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handoutMasterIdLst>
    <p:handoutMasterId r:id="rId12"/>
  </p:handoutMasterIdLst>
  <p:sldIdLst>
    <p:sldId id="258" r:id="rId5"/>
    <p:sldId id="287" r:id="rId6"/>
    <p:sldId id="263" r:id="rId7"/>
    <p:sldId id="260" r:id="rId8"/>
    <p:sldId id="261" r:id="rId9"/>
    <p:sldId id="288" r:id="rId10"/>
  </p:sldIdLst>
  <p:sldSz cx="10691813" cy="7559675"/>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Sightsavers Table Style">
    <a:wholeTbl>
      <a:tcTxStyle>
        <a:fontRef idx="minor">
          <a:prstClr val="black"/>
        </a:fontRef>
        <a:schemeClr val="dk1"/>
      </a:tcTxStyle>
      <a:tcStyle>
        <a:tcBdr>
          <a:left>
            <a:ln w="12700" cmpd="sng">
              <a:solidFill>
                <a:schemeClr val="bg1"/>
              </a:solidFill>
            </a:ln>
          </a:left>
          <a:right>
            <a:ln w="12700" cmpd="sng">
              <a:solidFill>
                <a:schemeClr val="bg1"/>
              </a:solidFill>
            </a:ln>
          </a:right>
          <a:top>
            <a:ln w="12700" cmpd="sng">
              <a:solidFill>
                <a:schemeClr val="bg1"/>
              </a:solidFill>
            </a:ln>
          </a:top>
          <a:bottom>
            <a:ln w="12700" cmpd="sng">
              <a:solidFill>
                <a:schemeClr val="bg1"/>
              </a:solidFill>
            </a:ln>
          </a:bottom>
          <a:insideH>
            <a:ln w="12700" cmpd="sng">
              <a:solidFill>
                <a:schemeClr val="bg1"/>
              </a:solidFill>
            </a:ln>
          </a:insideH>
          <a:insideV>
            <a:ln w="12700" cmpd="sng">
              <a:solidFill>
                <a:schemeClr val="bg1"/>
              </a:solidFill>
            </a:ln>
          </a:insideV>
        </a:tcBdr>
        <a:fill>
          <a:solidFill>
            <a:schemeClr val="bg2"/>
          </a:solidFill>
        </a:fill>
      </a:tcStyle>
    </a:wholeTbl>
    <a:band1H>
      <a:tcStyle>
        <a:tcBdr/>
        <a:fill>
          <a:solidFill>
            <a:srgbClr val="D9D9D9"/>
          </a:solidFill>
        </a:fill>
      </a:tcStyle>
    </a:band1H>
    <a:band2H>
      <a:tcStyle>
        <a:tcBdr/>
      </a:tcStyle>
    </a:band2H>
    <a:band1V>
      <a:tcStyle>
        <a:tcBdr/>
        <a:fill>
          <a:solidFill>
            <a:srgbClr val="D9D9D9"/>
          </a:solidFill>
        </a:fill>
      </a:tcStyle>
    </a:band1V>
    <a:band2V>
      <a:tcStyle>
        <a:tcBdr/>
      </a:tcStyle>
    </a:band2V>
    <a:lastCol>
      <a:tcTxStyle>
        <a:fontRef idx="minor">
          <a:prstClr val="black"/>
        </a:fontRef>
        <a:schemeClr val="lt1"/>
      </a:tcTxStyle>
      <a:tcStyle>
        <a:tcBdr/>
        <a:fill>
          <a:solidFill>
            <a:srgbClr val="999999"/>
          </a:solidFill>
        </a:fill>
      </a:tcStyle>
    </a:lastCol>
    <a:firstCol>
      <a:tcTxStyle>
        <a:fontRef idx="minor">
          <a:prstClr val="black"/>
        </a:fontRef>
        <a:schemeClr val="dk1"/>
      </a:tcTxStyle>
      <a:tcStyle>
        <a:tcBdr/>
        <a:fill>
          <a:solidFill>
            <a:srgbClr val="999999"/>
          </a:solidFill>
        </a:fill>
      </a:tcStyle>
    </a:firstCol>
    <a:lastRow>
      <a:tcTxStyle>
        <a:fontRef idx="minor">
          <a:prstClr val="black"/>
        </a:fontRef>
        <a:schemeClr val="dk1"/>
      </a:tcTxStyle>
      <a:tcStyle>
        <a:tcBdr>
          <a:top>
            <a:ln w="12700" cmpd="sng">
              <a:solidFill>
                <a:schemeClr val="dk1"/>
              </a:solidFill>
            </a:ln>
          </a:top>
        </a:tcBdr>
        <a:fill>
          <a:solidFill>
            <a:srgbClr val="999999"/>
          </a:solidFill>
        </a:fill>
      </a:tcStyle>
    </a:lastRow>
    <a:firstRow>
      <a:tcTxStyle>
        <a:fontRef idx="minor">
          <a:prstClr val="black"/>
        </a:fontRef>
        <a:schemeClr val="lt1"/>
      </a:tcTxStyle>
      <a:tcStyle>
        <a:tcBdr>
          <a:bottom>
            <a:ln w="127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161" autoAdjust="0"/>
  </p:normalViewPr>
  <p:slideViewPr>
    <p:cSldViewPr snapToGrid="0">
      <p:cViewPr varScale="1">
        <p:scale>
          <a:sx n="47" d="100"/>
          <a:sy n="47" d="100"/>
        </p:scale>
        <p:origin x="1568"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1" d="100"/>
          <a:sy n="111" d="100"/>
        </p:scale>
        <p:origin x="15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DECFE-17AB-43DA-8BE8-1F267DBCA86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F4CC810-6AE7-4A3E-B15E-D57736C96A13}">
      <dgm:prSet/>
      <dgm:spPr/>
      <dgm:t>
        <a:bodyPr/>
        <a:lstStyle/>
        <a:p>
          <a:pPr>
            <a:lnSpc>
              <a:spcPct val="100000"/>
            </a:lnSpc>
          </a:pPr>
          <a:r>
            <a:rPr lang="en-GB" b="0" dirty="0"/>
            <a:t>Donors include UK-Aid, USAID, Futuremakers by Standard Chartered, European Commission, GIZ/BMZ and Sightsavers seed funding</a:t>
          </a:r>
          <a:endParaRPr lang="en-US" b="0" dirty="0"/>
        </a:p>
      </dgm:t>
    </dgm:pt>
    <dgm:pt modelId="{5057F557-2F02-4D9E-B6A0-D4FB779CC39E}" type="parTrans" cxnId="{B9A3BB0B-6BE8-45AA-9B37-2C67F3E990C3}">
      <dgm:prSet/>
      <dgm:spPr/>
      <dgm:t>
        <a:bodyPr/>
        <a:lstStyle/>
        <a:p>
          <a:endParaRPr lang="en-US"/>
        </a:p>
      </dgm:t>
    </dgm:pt>
    <dgm:pt modelId="{B87766D6-A092-4531-BC24-FA9AB6524448}" type="sibTrans" cxnId="{B9A3BB0B-6BE8-45AA-9B37-2C67F3E990C3}">
      <dgm:prSet/>
      <dgm:spPr/>
      <dgm:t>
        <a:bodyPr/>
        <a:lstStyle/>
        <a:p>
          <a:pPr>
            <a:lnSpc>
              <a:spcPct val="100000"/>
            </a:lnSpc>
          </a:pPr>
          <a:endParaRPr lang="en-US"/>
        </a:p>
      </dgm:t>
    </dgm:pt>
    <dgm:pt modelId="{1B13E630-04D5-4C80-A9B3-47CC1D57310B}">
      <dgm:prSet/>
      <dgm:spPr/>
      <dgm:t>
        <a:bodyPr/>
        <a:lstStyle/>
        <a:p>
          <a:pPr>
            <a:lnSpc>
              <a:spcPct val="100000"/>
            </a:lnSpc>
          </a:pPr>
          <a:r>
            <a:rPr lang="en-GB" b="1" dirty="0"/>
            <a:t>Key principles: </a:t>
          </a:r>
          <a:r>
            <a:rPr lang="en-GB" b="0" dirty="0"/>
            <a:t>informed by labour market assessments, co-created and delivered in partnership with OPD’s, and a commitment to increasing participation of underrepresented groups</a:t>
          </a:r>
          <a:endParaRPr lang="en-US" b="0" dirty="0"/>
        </a:p>
      </dgm:t>
    </dgm:pt>
    <dgm:pt modelId="{2354B69C-4FEA-4526-B3EA-2D0B39390098}" type="parTrans" cxnId="{18242B88-2994-4457-BDB4-4219DE713168}">
      <dgm:prSet/>
      <dgm:spPr/>
      <dgm:t>
        <a:bodyPr/>
        <a:lstStyle/>
        <a:p>
          <a:endParaRPr lang="en-US"/>
        </a:p>
      </dgm:t>
    </dgm:pt>
    <dgm:pt modelId="{34E9117D-6646-4EB9-AB69-EA4185323944}" type="sibTrans" cxnId="{18242B88-2994-4457-BDB4-4219DE713168}">
      <dgm:prSet/>
      <dgm:spPr/>
      <dgm:t>
        <a:bodyPr/>
        <a:lstStyle/>
        <a:p>
          <a:pPr>
            <a:lnSpc>
              <a:spcPct val="100000"/>
            </a:lnSpc>
          </a:pPr>
          <a:endParaRPr lang="en-US"/>
        </a:p>
      </dgm:t>
    </dgm:pt>
    <dgm:pt modelId="{09C87D9F-7CC3-4D9D-BF84-864B45B773AB}">
      <dgm:prSet/>
      <dgm:spPr/>
      <dgm:t>
        <a:bodyPr/>
        <a:lstStyle/>
        <a:p>
          <a:pPr>
            <a:lnSpc>
              <a:spcPct val="100000"/>
            </a:lnSpc>
          </a:pPr>
          <a:r>
            <a:rPr lang="en-GB" b="0" dirty="0"/>
            <a:t>Leveraging the model, relationships and lessons learned from UK-Aid funded Inclusion Works programme </a:t>
          </a:r>
          <a:endParaRPr lang="en-US" b="0" dirty="0"/>
        </a:p>
      </dgm:t>
    </dgm:pt>
    <dgm:pt modelId="{6EAB8882-0EAC-43A6-867D-E24814244DDA}" type="parTrans" cxnId="{5757021F-BB68-4136-8E22-4DAEEFAF5F98}">
      <dgm:prSet/>
      <dgm:spPr/>
      <dgm:t>
        <a:bodyPr/>
        <a:lstStyle/>
        <a:p>
          <a:endParaRPr lang="en-US"/>
        </a:p>
      </dgm:t>
    </dgm:pt>
    <dgm:pt modelId="{AABA9183-647A-4A8B-B67D-1CE50D5932D1}" type="sibTrans" cxnId="{5757021F-BB68-4136-8E22-4DAEEFAF5F98}">
      <dgm:prSet/>
      <dgm:spPr/>
      <dgm:t>
        <a:bodyPr/>
        <a:lstStyle/>
        <a:p>
          <a:pPr>
            <a:lnSpc>
              <a:spcPct val="100000"/>
            </a:lnSpc>
          </a:pPr>
          <a:endParaRPr lang="en-US"/>
        </a:p>
      </dgm:t>
    </dgm:pt>
    <dgm:pt modelId="{DA1BE82B-FFC6-42A7-B633-5A1904E93BDD}">
      <dgm:prSet/>
      <dgm:spPr/>
      <dgm:t>
        <a:bodyPr/>
        <a:lstStyle/>
        <a:p>
          <a:pPr>
            <a:lnSpc>
              <a:spcPct val="100000"/>
            </a:lnSpc>
          </a:pPr>
          <a:r>
            <a:rPr lang="en-GB" b="1" dirty="0"/>
            <a:t>Public-private partnerships: </a:t>
          </a:r>
          <a:r>
            <a:rPr lang="en-GB" b="0" dirty="0"/>
            <a:t>institutional investment catalysing private sector contributions and commitments</a:t>
          </a:r>
          <a:endParaRPr lang="en-US" b="0" dirty="0"/>
        </a:p>
      </dgm:t>
    </dgm:pt>
    <dgm:pt modelId="{854DB491-666F-4C4E-B888-5F7972B3431D}" type="parTrans" cxnId="{A24E8A03-1EF9-49EE-B26C-9367B9CB10D4}">
      <dgm:prSet/>
      <dgm:spPr/>
      <dgm:t>
        <a:bodyPr/>
        <a:lstStyle/>
        <a:p>
          <a:endParaRPr lang="en-US"/>
        </a:p>
      </dgm:t>
    </dgm:pt>
    <dgm:pt modelId="{3836DF5B-1CF0-4695-93F3-6C10DDB851E5}" type="sibTrans" cxnId="{A24E8A03-1EF9-49EE-B26C-9367B9CB10D4}">
      <dgm:prSet/>
      <dgm:spPr/>
      <dgm:t>
        <a:bodyPr/>
        <a:lstStyle/>
        <a:p>
          <a:endParaRPr lang="en-US"/>
        </a:p>
      </dgm:t>
    </dgm:pt>
    <dgm:pt modelId="{3A56BF14-82C9-4541-82F7-9F62097FAC26}" type="pres">
      <dgm:prSet presAssocID="{8BBDECFE-17AB-43DA-8BE8-1F267DBCA860}" presName="root" presStyleCnt="0">
        <dgm:presLayoutVars>
          <dgm:dir/>
          <dgm:resizeHandles val="exact"/>
        </dgm:presLayoutVars>
      </dgm:prSet>
      <dgm:spPr/>
    </dgm:pt>
    <dgm:pt modelId="{EF5DA677-B48C-4562-B150-394FAC48D1EF}" type="pres">
      <dgm:prSet presAssocID="{7F4CC810-6AE7-4A3E-B15E-D57736C96A13}" presName="compNode" presStyleCnt="0"/>
      <dgm:spPr/>
    </dgm:pt>
    <dgm:pt modelId="{3E1E1494-060A-465C-8BA3-1E45EAAAEB8A}" type="pres">
      <dgm:prSet presAssocID="{7F4CC810-6AE7-4A3E-B15E-D57736C96A13}" presName="bgRect" presStyleLbl="bgShp" presStyleIdx="0" presStyleCnt="4"/>
      <dgm:spPr/>
    </dgm:pt>
    <dgm:pt modelId="{08EFD836-689E-4ADF-AD1B-15EF2DCAAEBE}" type="pres">
      <dgm:prSet presAssocID="{7F4CC810-6AE7-4A3E-B15E-D57736C96A13}"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F06765E4-6B97-4FD5-803C-192B19AFF7F1}" type="pres">
      <dgm:prSet presAssocID="{7F4CC810-6AE7-4A3E-B15E-D57736C96A13}" presName="spaceRect" presStyleCnt="0"/>
      <dgm:spPr/>
    </dgm:pt>
    <dgm:pt modelId="{9FCFC70F-5194-4168-92D2-EAB960D9DAB3}" type="pres">
      <dgm:prSet presAssocID="{7F4CC810-6AE7-4A3E-B15E-D57736C96A13}" presName="parTx" presStyleLbl="revTx" presStyleIdx="0" presStyleCnt="4">
        <dgm:presLayoutVars>
          <dgm:chMax val="0"/>
          <dgm:chPref val="0"/>
        </dgm:presLayoutVars>
      </dgm:prSet>
      <dgm:spPr/>
    </dgm:pt>
    <dgm:pt modelId="{EA491F32-FA66-4BB5-B51D-7829D880AFD2}" type="pres">
      <dgm:prSet presAssocID="{B87766D6-A092-4531-BC24-FA9AB6524448}" presName="sibTrans" presStyleCnt="0"/>
      <dgm:spPr/>
    </dgm:pt>
    <dgm:pt modelId="{AD82867B-F405-42A6-82C2-C03565A404FC}" type="pres">
      <dgm:prSet presAssocID="{1B13E630-04D5-4C80-A9B3-47CC1D57310B}" presName="compNode" presStyleCnt="0"/>
      <dgm:spPr/>
    </dgm:pt>
    <dgm:pt modelId="{2CBC0150-5C63-4C74-9A9B-7E0EACA2F101}" type="pres">
      <dgm:prSet presAssocID="{1B13E630-04D5-4C80-A9B3-47CC1D57310B}" presName="bgRect" presStyleLbl="bgShp" presStyleIdx="1" presStyleCnt="4"/>
      <dgm:spPr/>
    </dgm:pt>
    <dgm:pt modelId="{E9A2BB7E-6034-4666-9173-7ABBDB0245B6}" type="pres">
      <dgm:prSet presAssocID="{1B13E630-04D5-4C80-A9B3-47CC1D57310B}"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8F6948CD-DE1F-4DCE-8AA9-704A1E9DC750}" type="pres">
      <dgm:prSet presAssocID="{1B13E630-04D5-4C80-A9B3-47CC1D57310B}" presName="spaceRect" presStyleCnt="0"/>
      <dgm:spPr/>
    </dgm:pt>
    <dgm:pt modelId="{CB34D7BD-F01A-4FAD-8297-A9BABDBFCD4E}" type="pres">
      <dgm:prSet presAssocID="{1B13E630-04D5-4C80-A9B3-47CC1D57310B}" presName="parTx" presStyleLbl="revTx" presStyleIdx="1" presStyleCnt="4">
        <dgm:presLayoutVars>
          <dgm:chMax val="0"/>
          <dgm:chPref val="0"/>
        </dgm:presLayoutVars>
      </dgm:prSet>
      <dgm:spPr/>
    </dgm:pt>
    <dgm:pt modelId="{E52A3A0A-605E-4D2B-81E4-EC1CA08503D1}" type="pres">
      <dgm:prSet presAssocID="{34E9117D-6646-4EB9-AB69-EA4185323944}" presName="sibTrans" presStyleCnt="0"/>
      <dgm:spPr/>
    </dgm:pt>
    <dgm:pt modelId="{E6AF270B-6523-4F2F-8245-729A78E6C526}" type="pres">
      <dgm:prSet presAssocID="{09C87D9F-7CC3-4D9D-BF84-864B45B773AB}" presName="compNode" presStyleCnt="0"/>
      <dgm:spPr/>
    </dgm:pt>
    <dgm:pt modelId="{EFC66CF8-BF57-4E6E-8414-8DEDE5AFAC2F}" type="pres">
      <dgm:prSet presAssocID="{09C87D9F-7CC3-4D9D-BF84-864B45B773AB}" presName="bgRect" presStyleLbl="bgShp" presStyleIdx="2" presStyleCnt="4"/>
      <dgm:spPr/>
    </dgm:pt>
    <dgm:pt modelId="{BAA7FE6A-47BF-49F3-9758-4A969B9B80C0}" type="pres">
      <dgm:prSet presAssocID="{09C87D9F-7CC3-4D9D-BF84-864B45B773AB}"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ycle with People"/>
        </a:ext>
      </dgm:extLst>
    </dgm:pt>
    <dgm:pt modelId="{79D04C8B-E31C-4B4B-8E9F-B98636059393}" type="pres">
      <dgm:prSet presAssocID="{09C87D9F-7CC3-4D9D-BF84-864B45B773AB}" presName="spaceRect" presStyleCnt="0"/>
      <dgm:spPr/>
    </dgm:pt>
    <dgm:pt modelId="{CBF18637-BDBD-416B-9BBA-3A55B89F55F8}" type="pres">
      <dgm:prSet presAssocID="{09C87D9F-7CC3-4D9D-BF84-864B45B773AB}" presName="parTx" presStyleLbl="revTx" presStyleIdx="2" presStyleCnt="4">
        <dgm:presLayoutVars>
          <dgm:chMax val="0"/>
          <dgm:chPref val="0"/>
        </dgm:presLayoutVars>
      </dgm:prSet>
      <dgm:spPr/>
    </dgm:pt>
    <dgm:pt modelId="{89625EA3-C119-4FF5-8777-24F3AFBDEE54}" type="pres">
      <dgm:prSet presAssocID="{AABA9183-647A-4A8B-B67D-1CE50D5932D1}" presName="sibTrans" presStyleCnt="0"/>
      <dgm:spPr/>
    </dgm:pt>
    <dgm:pt modelId="{A3408E86-9941-4524-B0DE-A822E08BD40A}" type="pres">
      <dgm:prSet presAssocID="{DA1BE82B-FFC6-42A7-B633-5A1904E93BDD}" presName="compNode" presStyleCnt="0"/>
      <dgm:spPr/>
    </dgm:pt>
    <dgm:pt modelId="{C5076D57-02FE-403A-A77A-E35DA973ED45}" type="pres">
      <dgm:prSet presAssocID="{DA1BE82B-FFC6-42A7-B633-5A1904E93BDD}" presName="bgRect" presStyleLbl="bgShp" presStyleIdx="3" presStyleCnt="4"/>
      <dgm:spPr/>
    </dgm:pt>
    <dgm:pt modelId="{B4B6E10A-C411-4691-9FFA-C6EA942FDCAC}" type="pres">
      <dgm:prSet presAssocID="{DA1BE82B-FFC6-42A7-B633-5A1904E93BDD}"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4209363B-A1DD-4F4D-877B-527E9F471CB1}" type="pres">
      <dgm:prSet presAssocID="{DA1BE82B-FFC6-42A7-B633-5A1904E93BDD}" presName="spaceRect" presStyleCnt="0"/>
      <dgm:spPr/>
    </dgm:pt>
    <dgm:pt modelId="{58BC7C73-CE04-4E46-9A00-4C9F4D839FF8}" type="pres">
      <dgm:prSet presAssocID="{DA1BE82B-FFC6-42A7-B633-5A1904E93BDD}" presName="parTx" presStyleLbl="revTx" presStyleIdx="3" presStyleCnt="4">
        <dgm:presLayoutVars>
          <dgm:chMax val="0"/>
          <dgm:chPref val="0"/>
        </dgm:presLayoutVars>
      </dgm:prSet>
      <dgm:spPr/>
    </dgm:pt>
  </dgm:ptLst>
  <dgm:cxnLst>
    <dgm:cxn modelId="{A24E8A03-1EF9-49EE-B26C-9367B9CB10D4}" srcId="{8BBDECFE-17AB-43DA-8BE8-1F267DBCA860}" destId="{DA1BE82B-FFC6-42A7-B633-5A1904E93BDD}" srcOrd="3" destOrd="0" parTransId="{854DB491-666F-4C4E-B888-5F7972B3431D}" sibTransId="{3836DF5B-1CF0-4695-93F3-6C10DDB851E5}"/>
    <dgm:cxn modelId="{B9A3BB0B-6BE8-45AA-9B37-2C67F3E990C3}" srcId="{8BBDECFE-17AB-43DA-8BE8-1F267DBCA860}" destId="{7F4CC810-6AE7-4A3E-B15E-D57736C96A13}" srcOrd="0" destOrd="0" parTransId="{5057F557-2F02-4D9E-B6A0-D4FB779CC39E}" sibTransId="{B87766D6-A092-4531-BC24-FA9AB6524448}"/>
    <dgm:cxn modelId="{4521031C-6E23-47F6-9806-8CB0D3162D76}" type="presOf" srcId="{09C87D9F-7CC3-4D9D-BF84-864B45B773AB}" destId="{CBF18637-BDBD-416B-9BBA-3A55B89F55F8}" srcOrd="0" destOrd="0" presId="urn:microsoft.com/office/officeart/2018/2/layout/IconVerticalSolidList"/>
    <dgm:cxn modelId="{5757021F-BB68-4136-8E22-4DAEEFAF5F98}" srcId="{8BBDECFE-17AB-43DA-8BE8-1F267DBCA860}" destId="{09C87D9F-7CC3-4D9D-BF84-864B45B773AB}" srcOrd="2" destOrd="0" parTransId="{6EAB8882-0EAC-43A6-867D-E24814244DDA}" sibTransId="{AABA9183-647A-4A8B-B67D-1CE50D5932D1}"/>
    <dgm:cxn modelId="{D78CCD36-BE95-4644-B9E2-404E26C3E477}" type="presOf" srcId="{1B13E630-04D5-4C80-A9B3-47CC1D57310B}" destId="{CB34D7BD-F01A-4FAD-8297-A9BABDBFCD4E}" srcOrd="0" destOrd="0" presId="urn:microsoft.com/office/officeart/2018/2/layout/IconVerticalSolidList"/>
    <dgm:cxn modelId="{9F182055-B884-4504-A2ED-81D77B4AA577}" type="presOf" srcId="{8BBDECFE-17AB-43DA-8BE8-1F267DBCA860}" destId="{3A56BF14-82C9-4541-82F7-9F62097FAC26}" srcOrd="0" destOrd="0" presId="urn:microsoft.com/office/officeart/2018/2/layout/IconVerticalSolidList"/>
    <dgm:cxn modelId="{18242B88-2994-4457-BDB4-4219DE713168}" srcId="{8BBDECFE-17AB-43DA-8BE8-1F267DBCA860}" destId="{1B13E630-04D5-4C80-A9B3-47CC1D57310B}" srcOrd="1" destOrd="0" parTransId="{2354B69C-4FEA-4526-B3EA-2D0B39390098}" sibTransId="{34E9117D-6646-4EB9-AB69-EA4185323944}"/>
    <dgm:cxn modelId="{9642AAC5-834D-44BD-A162-9E019B281CEC}" type="presOf" srcId="{DA1BE82B-FFC6-42A7-B633-5A1904E93BDD}" destId="{58BC7C73-CE04-4E46-9A00-4C9F4D839FF8}" srcOrd="0" destOrd="0" presId="urn:microsoft.com/office/officeart/2018/2/layout/IconVerticalSolidList"/>
    <dgm:cxn modelId="{936E89EC-76CE-4B54-BC6D-231B2D352118}" type="presOf" srcId="{7F4CC810-6AE7-4A3E-B15E-D57736C96A13}" destId="{9FCFC70F-5194-4168-92D2-EAB960D9DAB3}" srcOrd="0" destOrd="0" presId="urn:microsoft.com/office/officeart/2018/2/layout/IconVerticalSolidList"/>
    <dgm:cxn modelId="{4EC03E45-132D-48CF-AE71-49527584D062}" type="presParOf" srcId="{3A56BF14-82C9-4541-82F7-9F62097FAC26}" destId="{EF5DA677-B48C-4562-B150-394FAC48D1EF}" srcOrd="0" destOrd="0" presId="urn:microsoft.com/office/officeart/2018/2/layout/IconVerticalSolidList"/>
    <dgm:cxn modelId="{78553BF4-14E7-475D-88CA-8F50A5204569}" type="presParOf" srcId="{EF5DA677-B48C-4562-B150-394FAC48D1EF}" destId="{3E1E1494-060A-465C-8BA3-1E45EAAAEB8A}" srcOrd="0" destOrd="0" presId="urn:microsoft.com/office/officeart/2018/2/layout/IconVerticalSolidList"/>
    <dgm:cxn modelId="{897CD162-93D4-4FD9-B470-C273A7569A83}" type="presParOf" srcId="{EF5DA677-B48C-4562-B150-394FAC48D1EF}" destId="{08EFD836-689E-4ADF-AD1B-15EF2DCAAEBE}" srcOrd="1" destOrd="0" presId="urn:microsoft.com/office/officeart/2018/2/layout/IconVerticalSolidList"/>
    <dgm:cxn modelId="{015DEC25-8CDE-4C60-A8E7-1DFBA4A981E6}" type="presParOf" srcId="{EF5DA677-B48C-4562-B150-394FAC48D1EF}" destId="{F06765E4-6B97-4FD5-803C-192B19AFF7F1}" srcOrd="2" destOrd="0" presId="urn:microsoft.com/office/officeart/2018/2/layout/IconVerticalSolidList"/>
    <dgm:cxn modelId="{DCA9F144-D020-4B91-A814-000BEACFA5F2}" type="presParOf" srcId="{EF5DA677-B48C-4562-B150-394FAC48D1EF}" destId="{9FCFC70F-5194-4168-92D2-EAB960D9DAB3}" srcOrd="3" destOrd="0" presId="urn:microsoft.com/office/officeart/2018/2/layout/IconVerticalSolidList"/>
    <dgm:cxn modelId="{514BDF35-BAB9-4414-9E04-9615756B1230}" type="presParOf" srcId="{3A56BF14-82C9-4541-82F7-9F62097FAC26}" destId="{EA491F32-FA66-4BB5-B51D-7829D880AFD2}" srcOrd="1" destOrd="0" presId="urn:microsoft.com/office/officeart/2018/2/layout/IconVerticalSolidList"/>
    <dgm:cxn modelId="{58603EF8-1652-43A3-8253-35EA02AF1DE8}" type="presParOf" srcId="{3A56BF14-82C9-4541-82F7-9F62097FAC26}" destId="{AD82867B-F405-42A6-82C2-C03565A404FC}" srcOrd="2" destOrd="0" presId="urn:microsoft.com/office/officeart/2018/2/layout/IconVerticalSolidList"/>
    <dgm:cxn modelId="{7D289F0B-A6B9-4DE0-B2CD-2D30585717DE}" type="presParOf" srcId="{AD82867B-F405-42A6-82C2-C03565A404FC}" destId="{2CBC0150-5C63-4C74-9A9B-7E0EACA2F101}" srcOrd="0" destOrd="0" presId="urn:microsoft.com/office/officeart/2018/2/layout/IconVerticalSolidList"/>
    <dgm:cxn modelId="{85BE019B-A8C1-42D6-A2A1-C185F5035E6B}" type="presParOf" srcId="{AD82867B-F405-42A6-82C2-C03565A404FC}" destId="{E9A2BB7E-6034-4666-9173-7ABBDB0245B6}" srcOrd="1" destOrd="0" presId="urn:microsoft.com/office/officeart/2018/2/layout/IconVerticalSolidList"/>
    <dgm:cxn modelId="{C752CC17-B4D1-49EA-B6B5-C9979A1C1DC5}" type="presParOf" srcId="{AD82867B-F405-42A6-82C2-C03565A404FC}" destId="{8F6948CD-DE1F-4DCE-8AA9-704A1E9DC750}" srcOrd="2" destOrd="0" presId="urn:microsoft.com/office/officeart/2018/2/layout/IconVerticalSolidList"/>
    <dgm:cxn modelId="{7C88032C-8307-4E98-9F51-C1C03049FEC8}" type="presParOf" srcId="{AD82867B-F405-42A6-82C2-C03565A404FC}" destId="{CB34D7BD-F01A-4FAD-8297-A9BABDBFCD4E}" srcOrd="3" destOrd="0" presId="urn:microsoft.com/office/officeart/2018/2/layout/IconVerticalSolidList"/>
    <dgm:cxn modelId="{A665AB5C-9614-427B-9F2E-85EDD2631DFB}" type="presParOf" srcId="{3A56BF14-82C9-4541-82F7-9F62097FAC26}" destId="{E52A3A0A-605E-4D2B-81E4-EC1CA08503D1}" srcOrd="3" destOrd="0" presId="urn:microsoft.com/office/officeart/2018/2/layout/IconVerticalSolidList"/>
    <dgm:cxn modelId="{4D2826D9-5612-4222-AA2D-8A504DA73668}" type="presParOf" srcId="{3A56BF14-82C9-4541-82F7-9F62097FAC26}" destId="{E6AF270B-6523-4F2F-8245-729A78E6C526}" srcOrd="4" destOrd="0" presId="urn:microsoft.com/office/officeart/2018/2/layout/IconVerticalSolidList"/>
    <dgm:cxn modelId="{67E96963-4D48-48DD-BB27-2E40DA80652B}" type="presParOf" srcId="{E6AF270B-6523-4F2F-8245-729A78E6C526}" destId="{EFC66CF8-BF57-4E6E-8414-8DEDE5AFAC2F}" srcOrd="0" destOrd="0" presId="urn:microsoft.com/office/officeart/2018/2/layout/IconVerticalSolidList"/>
    <dgm:cxn modelId="{026C8894-B65A-4342-AD53-D8AEC37DF126}" type="presParOf" srcId="{E6AF270B-6523-4F2F-8245-729A78E6C526}" destId="{BAA7FE6A-47BF-49F3-9758-4A969B9B80C0}" srcOrd="1" destOrd="0" presId="urn:microsoft.com/office/officeart/2018/2/layout/IconVerticalSolidList"/>
    <dgm:cxn modelId="{77C5F802-FE2C-4625-961D-289CD32701F3}" type="presParOf" srcId="{E6AF270B-6523-4F2F-8245-729A78E6C526}" destId="{79D04C8B-E31C-4B4B-8E9F-B98636059393}" srcOrd="2" destOrd="0" presId="urn:microsoft.com/office/officeart/2018/2/layout/IconVerticalSolidList"/>
    <dgm:cxn modelId="{56D001FF-E6EC-4566-B754-7893408AE367}" type="presParOf" srcId="{E6AF270B-6523-4F2F-8245-729A78E6C526}" destId="{CBF18637-BDBD-416B-9BBA-3A55B89F55F8}" srcOrd="3" destOrd="0" presId="urn:microsoft.com/office/officeart/2018/2/layout/IconVerticalSolidList"/>
    <dgm:cxn modelId="{CCE34E5D-8CD6-44A0-8052-98A700D48A61}" type="presParOf" srcId="{3A56BF14-82C9-4541-82F7-9F62097FAC26}" destId="{89625EA3-C119-4FF5-8777-24F3AFBDEE54}" srcOrd="5" destOrd="0" presId="urn:microsoft.com/office/officeart/2018/2/layout/IconVerticalSolidList"/>
    <dgm:cxn modelId="{49BC2060-95CE-4BDE-8C02-3C493C939FC3}" type="presParOf" srcId="{3A56BF14-82C9-4541-82F7-9F62097FAC26}" destId="{A3408E86-9941-4524-B0DE-A822E08BD40A}" srcOrd="6" destOrd="0" presId="urn:microsoft.com/office/officeart/2018/2/layout/IconVerticalSolidList"/>
    <dgm:cxn modelId="{019E9B66-C6C6-401F-BFD4-4EA6BB3923D8}" type="presParOf" srcId="{A3408E86-9941-4524-B0DE-A822E08BD40A}" destId="{C5076D57-02FE-403A-A77A-E35DA973ED45}" srcOrd="0" destOrd="0" presId="urn:microsoft.com/office/officeart/2018/2/layout/IconVerticalSolidList"/>
    <dgm:cxn modelId="{1BC1125D-4DF8-45CC-8DBE-C4F1F3B49BED}" type="presParOf" srcId="{A3408E86-9941-4524-B0DE-A822E08BD40A}" destId="{B4B6E10A-C411-4691-9FFA-C6EA942FDCAC}" srcOrd="1" destOrd="0" presId="urn:microsoft.com/office/officeart/2018/2/layout/IconVerticalSolidList"/>
    <dgm:cxn modelId="{800006AD-58F1-4ED6-A177-546D96E6BCB5}" type="presParOf" srcId="{A3408E86-9941-4524-B0DE-A822E08BD40A}" destId="{4209363B-A1DD-4F4D-877B-527E9F471CB1}" srcOrd="2" destOrd="0" presId="urn:microsoft.com/office/officeart/2018/2/layout/IconVerticalSolidList"/>
    <dgm:cxn modelId="{780A6A11-30AD-4480-AEB0-8ABDD87E4DED}" type="presParOf" srcId="{A3408E86-9941-4524-B0DE-A822E08BD40A}" destId="{58BC7C73-CE04-4E46-9A00-4C9F4D839F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E1494-060A-465C-8BA3-1E45EAAAEB8A}">
      <dsp:nvSpPr>
        <dsp:cNvPr id="0" name=""/>
        <dsp:cNvSpPr/>
      </dsp:nvSpPr>
      <dsp:spPr>
        <a:xfrm>
          <a:off x="0" y="1992"/>
          <a:ext cx="9756776" cy="10100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FD836-689E-4ADF-AD1B-15EF2DCAAEBE}">
      <dsp:nvSpPr>
        <dsp:cNvPr id="0" name=""/>
        <dsp:cNvSpPr/>
      </dsp:nvSpPr>
      <dsp:spPr>
        <a:xfrm>
          <a:off x="305544" y="229257"/>
          <a:ext cx="555535" cy="555535"/>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CFC70F-5194-4168-92D2-EAB960D9DAB3}">
      <dsp:nvSpPr>
        <dsp:cNvPr id="0" name=""/>
        <dsp:cNvSpPr/>
      </dsp:nvSpPr>
      <dsp:spPr>
        <a:xfrm>
          <a:off x="1166623" y="1992"/>
          <a:ext cx="8590152" cy="101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98" tIns="106898" rIns="106898" bIns="106898" numCol="1" spcCol="1270" anchor="ctr" anchorCtr="0">
          <a:noAutofit/>
        </a:bodyPr>
        <a:lstStyle/>
        <a:p>
          <a:pPr marL="0" lvl="0" indent="0" algn="l" defTabSz="800100">
            <a:lnSpc>
              <a:spcPct val="100000"/>
            </a:lnSpc>
            <a:spcBef>
              <a:spcPct val="0"/>
            </a:spcBef>
            <a:spcAft>
              <a:spcPct val="35000"/>
            </a:spcAft>
            <a:buNone/>
          </a:pPr>
          <a:r>
            <a:rPr lang="en-GB" sz="1800" b="0" kern="1200" dirty="0"/>
            <a:t>Donors include UK-Aid, USAID, Futuremakers by Standard Chartered, European Commission, GIZ/BMZ and Sightsavers seed funding</a:t>
          </a:r>
          <a:endParaRPr lang="en-US" sz="1800" b="0" kern="1200" dirty="0"/>
        </a:p>
      </dsp:txBody>
      <dsp:txXfrm>
        <a:off x="1166623" y="1992"/>
        <a:ext cx="8590152" cy="1010064"/>
      </dsp:txXfrm>
    </dsp:sp>
    <dsp:sp modelId="{2CBC0150-5C63-4C74-9A9B-7E0EACA2F101}">
      <dsp:nvSpPr>
        <dsp:cNvPr id="0" name=""/>
        <dsp:cNvSpPr/>
      </dsp:nvSpPr>
      <dsp:spPr>
        <a:xfrm>
          <a:off x="0" y="1264572"/>
          <a:ext cx="9756776" cy="10100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A2BB7E-6034-4666-9173-7ABBDB0245B6}">
      <dsp:nvSpPr>
        <dsp:cNvPr id="0" name=""/>
        <dsp:cNvSpPr/>
      </dsp:nvSpPr>
      <dsp:spPr>
        <a:xfrm>
          <a:off x="305544" y="1491837"/>
          <a:ext cx="555535" cy="555535"/>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34D7BD-F01A-4FAD-8297-A9BABDBFCD4E}">
      <dsp:nvSpPr>
        <dsp:cNvPr id="0" name=""/>
        <dsp:cNvSpPr/>
      </dsp:nvSpPr>
      <dsp:spPr>
        <a:xfrm>
          <a:off x="1166623" y="1264572"/>
          <a:ext cx="8590152" cy="101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98" tIns="106898" rIns="106898" bIns="106898" numCol="1" spcCol="1270" anchor="ctr" anchorCtr="0">
          <a:noAutofit/>
        </a:bodyPr>
        <a:lstStyle/>
        <a:p>
          <a:pPr marL="0" lvl="0" indent="0" algn="l" defTabSz="800100">
            <a:lnSpc>
              <a:spcPct val="100000"/>
            </a:lnSpc>
            <a:spcBef>
              <a:spcPct val="0"/>
            </a:spcBef>
            <a:spcAft>
              <a:spcPct val="35000"/>
            </a:spcAft>
            <a:buNone/>
          </a:pPr>
          <a:r>
            <a:rPr lang="en-GB" sz="1800" b="1" kern="1200" dirty="0"/>
            <a:t>Key principles: </a:t>
          </a:r>
          <a:r>
            <a:rPr lang="en-GB" sz="1800" b="0" kern="1200" dirty="0"/>
            <a:t>informed by labour market assessments, co-created and delivered in partnership with OPD’s, and a commitment to increasing participation of underrepresented groups</a:t>
          </a:r>
          <a:endParaRPr lang="en-US" sz="1800" b="0" kern="1200" dirty="0"/>
        </a:p>
      </dsp:txBody>
      <dsp:txXfrm>
        <a:off x="1166623" y="1264572"/>
        <a:ext cx="8590152" cy="1010064"/>
      </dsp:txXfrm>
    </dsp:sp>
    <dsp:sp modelId="{EFC66CF8-BF57-4E6E-8414-8DEDE5AFAC2F}">
      <dsp:nvSpPr>
        <dsp:cNvPr id="0" name=""/>
        <dsp:cNvSpPr/>
      </dsp:nvSpPr>
      <dsp:spPr>
        <a:xfrm>
          <a:off x="0" y="2527153"/>
          <a:ext cx="9756776" cy="10100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7FE6A-47BF-49F3-9758-4A969B9B80C0}">
      <dsp:nvSpPr>
        <dsp:cNvPr id="0" name=""/>
        <dsp:cNvSpPr/>
      </dsp:nvSpPr>
      <dsp:spPr>
        <a:xfrm>
          <a:off x="305544" y="2754417"/>
          <a:ext cx="555535" cy="555535"/>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18637-BDBD-416B-9BBA-3A55B89F55F8}">
      <dsp:nvSpPr>
        <dsp:cNvPr id="0" name=""/>
        <dsp:cNvSpPr/>
      </dsp:nvSpPr>
      <dsp:spPr>
        <a:xfrm>
          <a:off x="1166623" y="2527153"/>
          <a:ext cx="8590152" cy="101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98" tIns="106898" rIns="106898" bIns="106898" numCol="1" spcCol="1270" anchor="ctr" anchorCtr="0">
          <a:noAutofit/>
        </a:bodyPr>
        <a:lstStyle/>
        <a:p>
          <a:pPr marL="0" lvl="0" indent="0" algn="l" defTabSz="800100">
            <a:lnSpc>
              <a:spcPct val="100000"/>
            </a:lnSpc>
            <a:spcBef>
              <a:spcPct val="0"/>
            </a:spcBef>
            <a:spcAft>
              <a:spcPct val="35000"/>
            </a:spcAft>
            <a:buNone/>
          </a:pPr>
          <a:r>
            <a:rPr lang="en-GB" sz="1800" b="0" kern="1200" dirty="0"/>
            <a:t>Leveraging the model, relationships and lessons learned from UK-Aid funded Inclusion Works programme </a:t>
          </a:r>
          <a:endParaRPr lang="en-US" sz="1800" b="0" kern="1200" dirty="0"/>
        </a:p>
      </dsp:txBody>
      <dsp:txXfrm>
        <a:off x="1166623" y="2527153"/>
        <a:ext cx="8590152" cy="1010064"/>
      </dsp:txXfrm>
    </dsp:sp>
    <dsp:sp modelId="{C5076D57-02FE-403A-A77A-E35DA973ED45}">
      <dsp:nvSpPr>
        <dsp:cNvPr id="0" name=""/>
        <dsp:cNvSpPr/>
      </dsp:nvSpPr>
      <dsp:spPr>
        <a:xfrm>
          <a:off x="0" y="3789733"/>
          <a:ext cx="9756776" cy="10100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6E10A-C411-4691-9FFA-C6EA942FDCAC}">
      <dsp:nvSpPr>
        <dsp:cNvPr id="0" name=""/>
        <dsp:cNvSpPr/>
      </dsp:nvSpPr>
      <dsp:spPr>
        <a:xfrm>
          <a:off x="305544" y="4016997"/>
          <a:ext cx="555535" cy="555535"/>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BC7C73-CE04-4E46-9A00-4C9F4D839FF8}">
      <dsp:nvSpPr>
        <dsp:cNvPr id="0" name=""/>
        <dsp:cNvSpPr/>
      </dsp:nvSpPr>
      <dsp:spPr>
        <a:xfrm>
          <a:off x="1166623" y="3789733"/>
          <a:ext cx="8590152" cy="101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98" tIns="106898" rIns="106898" bIns="106898" numCol="1" spcCol="1270" anchor="ctr" anchorCtr="0">
          <a:noAutofit/>
        </a:bodyPr>
        <a:lstStyle/>
        <a:p>
          <a:pPr marL="0" lvl="0" indent="0" algn="l" defTabSz="800100">
            <a:lnSpc>
              <a:spcPct val="100000"/>
            </a:lnSpc>
            <a:spcBef>
              <a:spcPct val="0"/>
            </a:spcBef>
            <a:spcAft>
              <a:spcPct val="35000"/>
            </a:spcAft>
            <a:buNone/>
          </a:pPr>
          <a:r>
            <a:rPr lang="en-GB" sz="1800" b="1" kern="1200" dirty="0"/>
            <a:t>Public-private partnerships: </a:t>
          </a:r>
          <a:r>
            <a:rPr lang="en-GB" sz="1800" b="0" kern="1200" dirty="0"/>
            <a:t>institutional investment catalysing private sector contributions and commitments</a:t>
          </a:r>
          <a:endParaRPr lang="en-US" sz="1800" b="0" kern="1200" dirty="0"/>
        </a:p>
      </dsp:txBody>
      <dsp:txXfrm>
        <a:off x="1166623" y="3789733"/>
        <a:ext cx="8590152" cy="10100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2B72AA-0BD5-4E43-BF50-906C63DD20E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6980E27-55DF-4C48-AC93-874BFCCD6C6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10EE93D-7EE6-4B8A-AF24-1E9E51C87095}" type="datetimeFigureOut">
              <a:rPr lang="en-GB" smtClean="0"/>
              <a:t>13/05/2024</a:t>
            </a:fld>
            <a:endParaRPr lang="en-GB"/>
          </a:p>
        </p:txBody>
      </p:sp>
      <p:sp>
        <p:nvSpPr>
          <p:cNvPr id="4" name="Footer Placeholder 3">
            <a:extLst>
              <a:ext uri="{FF2B5EF4-FFF2-40B4-BE49-F238E27FC236}">
                <a16:creationId xmlns:a16="http://schemas.microsoft.com/office/drawing/2014/main" id="{9F61102A-3EDB-4D05-B5DB-8678FDF5D8D7}"/>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E8A1D0D-DA5E-4FC4-93A7-ED94949E39F6}"/>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890884B-B83C-4428-A834-1A453597C152}" type="slidenum">
              <a:rPr lang="en-GB" smtClean="0"/>
              <a:t>‹#›</a:t>
            </a:fld>
            <a:endParaRPr lang="en-GB"/>
          </a:p>
        </p:txBody>
      </p:sp>
    </p:spTree>
    <p:extLst>
      <p:ext uri="{BB962C8B-B14F-4D97-AF65-F5344CB8AC3E}">
        <p14:creationId xmlns:p14="http://schemas.microsoft.com/office/powerpoint/2010/main" val="141996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CCFE5761-17AC-4BAA-B185-ABC100A1AD5D}" type="datetimeFigureOut">
              <a:rPr lang="en-GB" smtClean="0"/>
              <a:t>13/05/2024</a:t>
            </a:fld>
            <a:endParaRPr lang="en-GB"/>
          </a:p>
        </p:txBody>
      </p:sp>
      <p:sp>
        <p:nvSpPr>
          <p:cNvPr id="4" name="Slide Image Placeholder 3"/>
          <p:cNvSpPr>
            <a:spLocks noGrp="1" noRot="1" noChangeAspect="1"/>
          </p:cNvSpPr>
          <p:nvPr>
            <p:ph type="sldImg" idx="2"/>
          </p:nvPr>
        </p:nvSpPr>
        <p:spPr>
          <a:xfrm>
            <a:off x="2935288" y="857250"/>
            <a:ext cx="327342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E12452D-FF08-4E0F-83D3-26A1AE1BD19F}" type="slidenum">
              <a:rPr lang="en-GB" smtClean="0"/>
              <a:t>‹#›</a:t>
            </a:fld>
            <a:endParaRPr lang="en-GB"/>
          </a:p>
        </p:txBody>
      </p:sp>
    </p:spTree>
    <p:extLst>
      <p:ext uri="{BB962C8B-B14F-4D97-AF65-F5344CB8AC3E}">
        <p14:creationId xmlns:p14="http://schemas.microsoft.com/office/powerpoint/2010/main" val="1616662540"/>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Bef>
        <a:spcPts val="400"/>
      </a:spcBef>
      <a:spcAft>
        <a:spcPts val="400"/>
      </a:spcAft>
      <a:defRPr sz="1200" b="1" kern="1200">
        <a:solidFill>
          <a:schemeClr val="tx1"/>
        </a:solidFill>
        <a:latin typeface="+mn-lt"/>
        <a:ea typeface="+mn-ea"/>
        <a:cs typeface="+mn-cs"/>
      </a:defRPr>
    </a:lvl1pPr>
    <a:lvl2pPr marL="0" indent="0" algn="l" defTabSz="914400" rtl="0" eaLnBrk="1" latinLnBrk="0" hangingPunct="1">
      <a:lnSpc>
        <a:spcPct val="110000"/>
      </a:lnSpc>
      <a:spcBef>
        <a:spcPts val="200"/>
      </a:spcBef>
      <a:spcAft>
        <a:spcPts val="400"/>
      </a:spcAft>
      <a:buClr>
        <a:schemeClr val="tx2"/>
      </a:buClr>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10000"/>
      </a:lnSpc>
      <a:spcBef>
        <a:spcPts val="20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4pPr>
    <a:lvl5pPr marL="180000" indent="-180000" algn="l" defTabSz="914400" rtl="0" eaLnBrk="1" latinLnBrk="0" hangingPunct="1">
      <a:lnSpc>
        <a:spcPct val="110000"/>
      </a:lnSpc>
      <a:spcBef>
        <a:spcPts val="200"/>
      </a:spcBef>
      <a:spcAft>
        <a:spcPts val="200"/>
      </a:spcAft>
      <a:buClr>
        <a:schemeClr val="tx2"/>
      </a:buClr>
      <a:buFont typeface="+mj-lt"/>
      <a:buAutoNum type="arabicPeriod"/>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dirty="0"/>
              <a:t>Scaling our EE portfolio since 2018, currently implementing across 12 countries, plus India which is implemented and managed by Sightsavers India</a:t>
            </a:r>
          </a:p>
          <a:p>
            <a:endParaRPr lang="en-GB" dirty="0"/>
          </a:p>
        </p:txBody>
      </p:sp>
      <p:sp>
        <p:nvSpPr>
          <p:cNvPr id="4" name="Slide Number Placeholder 3"/>
          <p:cNvSpPr>
            <a:spLocks noGrp="1"/>
          </p:cNvSpPr>
          <p:nvPr>
            <p:ph type="sldNum" sz="quarter" idx="5"/>
          </p:nvPr>
        </p:nvSpPr>
        <p:spPr/>
        <p:txBody>
          <a:bodyPr/>
          <a:lstStyle/>
          <a:p>
            <a:fld id="{0E12452D-FF08-4E0F-83D3-26A1AE1BD19F}" type="slidenum">
              <a:rPr lang="en-GB" smtClean="0"/>
              <a:t>2</a:t>
            </a:fld>
            <a:endParaRPr lang="en-GB"/>
          </a:p>
        </p:txBody>
      </p:sp>
    </p:spTree>
    <p:extLst>
      <p:ext uri="{BB962C8B-B14F-4D97-AF65-F5344CB8AC3E}">
        <p14:creationId xmlns:p14="http://schemas.microsoft.com/office/powerpoint/2010/main" val="382056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dirty="0"/>
              <a:t>SS portfolio in EE –  focus ppt on PPP and value chains. Some areas of programming aren’t captured (</a:t>
            </a:r>
            <a:r>
              <a:rPr lang="en-GB" dirty="0" err="1"/>
              <a:t>e.g</a:t>
            </a:r>
            <a:r>
              <a:rPr lang="en-GB" dirty="0"/>
              <a:t> </a:t>
            </a:r>
            <a:r>
              <a:rPr lang="en-GB"/>
              <a:t>micro-enterprise development)</a:t>
            </a:r>
            <a:endParaRPr lang="en-GB" dirty="0"/>
          </a:p>
          <a:p>
            <a:endParaRPr lang="en-GB" dirty="0"/>
          </a:p>
        </p:txBody>
      </p:sp>
      <p:sp>
        <p:nvSpPr>
          <p:cNvPr id="4" name="Slide Number Placeholder 3"/>
          <p:cNvSpPr>
            <a:spLocks noGrp="1"/>
          </p:cNvSpPr>
          <p:nvPr>
            <p:ph type="sldNum" sz="quarter" idx="5"/>
          </p:nvPr>
        </p:nvSpPr>
        <p:spPr/>
        <p:txBody>
          <a:bodyPr/>
          <a:lstStyle/>
          <a:p>
            <a:fld id="{0E12452D-FF08-4E0F-83D3-26A1AE1BD19F}" type="slidenum">
              <a:rPr lang="en-GB" smtClean="0"/>
              <a:t>3</a:t>
            </a:fld>
            <a:endParaRPr lang="en-GB"/>
          </a:p>
        </p:txBody>
      </p:sp>
    </p:spTree>
    <p:extLst>
      <p:ext uri="{BB962C8B-B14F-4D97-AF65-F5344CB8AC3E}">
        <p14:creationId xmlns:p14="http://schemas.microsoft.com/office/powerpoint/2010/main" val="264285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to see where we can work with private in depth and the opportunities that a value chain approach opens up – strengthening inclusion in the core business (workplace operations) as well as embedding throughout value chains and leveraging corporate influence across clients and service providers/suppliers</a:t>
            </a:r>
          </a:p>
        </p:txBody>
      </p:sp>
      <p:sp>
        <p:nvSpPr>
          <p:cNvPr id="4" name="Slide Number Placeholder 3"/>
          <p:cNvSpPr>
            <a:spLocks noGrp="1"/>
          </p:cNvSpPr>
          <p:nvPr>
            <p:ph type="sldNum" sz="quarter" idx="5"/>
          </p:nvPr>
        </p:nvSpPr>
        <p:spPr/>
        <p:txBody>
          <a:bodyPr/>
          <a:lstStyle/>
          <a:p>
            <a:fld id="{0E12452D-FF08-4E0F-83D3-26A1AE1BD19F}" type="slidenum">
              <a:rPr lang="en-GB" smtClean="0"/>
              <a:t>4</a:t>
            </a:fld>
            <a:endParaRPr lang="en-GB"/>
          </a:p>
        </p:txBody>
      </p:sp>
    </p:spTree>
    <p:extLst>
      <p:ext uri="{BB962C8B-B14F-4D97-AF65-F5344CB8AC3E}">
        <p14:creationId xmlns:p14="http://schemas.microsoft.com/office/powerpoint/2010/main" val="385529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We have partnered with CCBA to support women with disabilities into the retail distribution channel of CCBA value chain, this partnership with CCBA is currently delivered under the USAID Global Labor Program with </a:t>
            </a:r>
            <a:r>
              <a:rPr lang="en-GB" dirty="0" err="1"/>
              <a:t>Technoserve</a:t>
            </a:r>
            <a:r>
              <a:rPr lang="en-GB" dirty="0"/>
              <a:t> providing business development advisory support and coaching to businesses owned by women with disabilities. Also looking to replicate this outside of Kenya with cost share contributions from CCBA markets. </a:t>
            </a:r>
          </a:p>
          <a:p>
            <a:pPr marL="171450" indent="-171450">
              <a:buFontTx/>
              <a:buChar char="-"/>
            </a:pPr>
            <a:endParaRPr lang="en-GB" dirty="0"/>
          </a:p>
          <a:p>
            <a:pPr marL="171450" indent="-171450">
              <a:buFontTx/>
              <a:buChar char="-"/>
            </a:pPr>
            <a:r>
              <a:rPr lang="en-GB" dirty="0"/>
              <a:t>We are also partnering with Diageo/Guinness and Unilever in Nigeria through their Plan W programme, on a similar initiative for women with disabilities as retailers. </a:t>
            </a:r>
          </a:p>
          <a:p>
            <a:pPr marL="171450" indent="-171450">
              <a:buFontTx/>
              <a:buChar char="-"/>
            </a:pPr>
            <a:endParaRPr lang="en-GB" dirty="0"/>
          </a:p>
          <a:p>
            <a:pPr marL="171450" indent="-171450">
              <a:buFontTx/>
              <a:buChar char="-"/>
            </a:pPr>
            <a:r>
              <a:rPr lang="en-GB" dirty="0"/>
              <a:t>Essential support provided by specialist technical partners – BDS and agronomy, building those into projects and supporting them on inclusion</a:t>
            </a:r>
          </a:p>
          <a:p>
            <a:pPr marL="171450" indent="-171450">
              <a:buFontTx/>
              <a:buChar char="-"/>
            </a:pPr>
            <a:endParaRPr lang="en-GB" dirty="0"/>
          </a:p>
          <a:p>
            <a:pPr marL="171450" indent="-171450">
              <a:buFontTx/>
              <a:buChar char="-"/>
            </a:pPr>
            <a:r>
              <a:rPr lang="en-GB" dirty="0"/>
              <a:t>We have been partnering with Diageo for the last 5 years, starting with a small pilot in Kenya to enrol farmers with disabilities into the sorghum value chain which is now scaled to reach over 1400 farmers with disabilities through the Global Labor Program. We’re now replicating the model in Tanzania with co-funding from Diageo, and in discussions on how to scale this across Diageo markets as they embed inclusion within their smallholder sourcing strategy. Our farming value chains work is delivered in partnership with the Syngenta foundation for sustainable agriculture using their farmer hub model. </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0E12452D-FF08-4E0F-83D3-26A1AE1BD19F}" type="slidenum">
              <a:rPr lang="en-GB" smtClean="0"/>
              <a:t>5</a:t>
            </a:fld>
            <a:endParaRPr lang="en-GB"/>
          </a:p>
        </p:txBody>
      </p:sp>
    </p:spTree>
    <p:extLst>
      <p:ext uri="{BB962C8B-B14F-4D97-AF65-F5344CB8AC3E}">
        <p14:creationId xmlns:p14="http://schemas.microsoft.com/office/powerpoint/2010/main" val="45355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FEDA5-6DF0-46FF-948D-F4E13325E830}"/>
              </a:ext>
            </a:extLst>
          </p:cNvPr>
          <p:cNvSpPr>
            <a:spLocks noGrp="1"/>
          </p:cNvSpPr>
          <p:nvPr>
            <p:ph type="ctrTitle"/>
          </p:nvPr>
        </p:nvSpPr>
        <p:spPr>
          <a:xfrm>
            <a:off x="449263" y="5268096"/>
            <a:ext cx="9756775" cy="1339453"/>
          </a:xfrm>
        </p:spPr>
        <p:txBody>
          <a:bodyPr bIns="180000" anchor="b"/>
          <a:lstStyle>
            <a:lvl1pPr algn="l">
              <a:lnSpc>
                <a:spcPct val="100000"/>
              </a:lnSpc>
              <a:defRPr sz="3600">
                <a:solidFill>
                  <a:schemeClr val="tx1"/>
                </a:solidFill>
              </a:defRPr>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442F63B4-AD2A-4307-A29F-B6D3478789A1}"/>
              </a:ext>
            </a:extLst>
          </p:cNvPr>
          <p:cNvSpPr>
            <a:spLocks noGrp="1"/>
          </p:cNvSpPr>
          <p:nvPr>
            <p:ph type="subTitle" idx="1"/>
          </p:nvPr>
        </p:nvSpPr>
        <p:spPr>
          <a:xfrm>
            <a:off x="449263" y="6607549"/>
            <a:ext cx="8045122" cy="715202"/>
          </a:xfrm>
        </p:spPr>
        <p:txBody>
          <a:bodyPr/>
          <a:lstStyle>
            <a:lvl1pPr marL="0" indent="0" algn="l">
              <a:buNone/>
              <a:defRPr sz="2800" b="0">
                <a:solidFill>
                  <a:schemeClr val="tx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noProof="0"/>
              <a:t>Click to edit Master subtitle style</a:t>
            </a:r>
            <a:endParaRPr lang="en-GB" noProof="0"/>
          </a:p>
        </p:txBody>
      </p:sp>
      <p:grpSp>
        <p:nvGrpSpPr>
          <p:cNvPr id="16" name="Group 15" descr="Sightsavers logo">
            <a:extLst>
              <a:ext uri="{FF2B5EF4-FFF2-40B4-BE49-F238E27FC236}">
                <a16:creationId xmlns:a16="http://schemas.microsoft.com/office/drawing/2014/main" id="{7C53EA97-B6B3-4F32-8868-24607ADEDA9B}"/>
              </a:ext>
              <a:ext uri="{C183D7F6-B498-43B3-948B-1728B52AA6E4}">
                <adec:decorative xmlns:adec="http://schemas.microsoft.com/office/drawing/2017/decorative" val="0"/>
              </a:ext>
            </a:extLst>
          </p:cNvPr>
          <p:cNvGrpSpPr/>
          <p:nvPr userDrawn="1"/>
        </p:nvGrpSpPr>
        <p:grpSpPr>
          <a:xfrm>
            <a:off x="8186420" y="6892136"/>
            <a:ext cx="2167732" cy="627508"/>
            <a:chOff x="11992512" y="2972703"/>
            <a:chExt cx="1337726" cy="387241"/>
          </a:xfrm>
        </p:grpSpPr>
        <p:grpSp>
          <p:nvGrpSpPr>
            <p:cNvPr id="17" name="Group 16">
              <a:extLst>
                <a:ext uri="{FF2B5EF4-FFF2-40B4-BE49-F238E27FC236}">
                  <a16:creationId xmlns:a16="http://schemas.microsoft.com/office/drawing/2014/main" id="{6B742F14-39F9-4A72-B90A-7A018E0CFB8A}"/>
                </a:ext>
              </a:extLst>
            </p:cNvPr>
            <p:cNvGrpSpPr>
              <a:grpSpLocks noChangeAspect="1"/>
            </p:cNvGrpSpPr>
            <p:nvPr userDrawn="1"/>
          </p:nvGrpSpPr>
          <p:grpSpPr>
            <a:xfrm>
              <a:off x="12085906" y="3025010"/>
              <a:ext cx="1152000" cy="277703"/>
              <a:chOff x="11117581" y="2449513"/>
              <a:chExt cx="3516630" cy="847725"/>
            </a:xfrm>
          </p:grpSpPr>
          <p:sp>
            <p:nvSpPr>
              <p:cNvPr id="19" name="Freeform: Shape 18">
                <a:extLst>
                  <a:ext uri="{FF2B5EF4-FFF2-40B4-BE49-F238E27FC236}">
                    <a16:creationId xmlns:a16="http://schemas.microsoft.com/office/drawing/2014/main" id="{B1C2CB73-CD6C-42A5-A898-EC2E75369175}"/>
                  </a:ext>
                </a:extLst>
              </p:cNvPr>
              <p:cNvSpPr/>
              <p:nvPr/>
            </p:nvSpPr>
            <p:spPr>
              <a:xfrm>
                <a:off x="11117581" y="2449513"/>
                <a:ext cx="600075" cy="847725"/>
              </a:xfrm>
              <a:custGeom>
                <a:avLst/>
                <a:gdLst>
                  <a:gd name="connsiteX0" fmla="*/ 606743 w 600075"/>
                  <a:gd name="connsiteY0" fmla="*/ 303848 h 847725"/>
                  <a:gd name="connsiteX1" fmla="*/ 600075 w 600075"/>
                  <a:gd name="connsiteY1" fmla="*/ 240983 h 847725"/>
                  <a:gd name="connsiteX2" fmla="*/ 405765 w 600075"/>
                  <a:gd name="connsiteY2" fmla="*/ 43815 h 847725"/>
                  <a:gd name="connsiteX3" fmla="*/ 544830 w 600075"/>
                  <a:gd name="connsiteY3" fmla="*/ 119063 h 847725"/>
                  <a:gd name="connsiteX4" fmla="*/ 303847 w 600075"/>
                  <a:gd name="connsiteY4" fmla="*/ 0 h 847725"/>
                  <a:gd name="connsiteX5" fmla="*/ 0 w 600075"/>
                  <a:gd name="connsiteY5" fmla="*/ 303848 h 847725"/>
                  <a:gd name="connsiteX6" fmla="*/ 25717 w 600075"/>
                  <a:gd name="connsiteY6" fmla="*/ 426720 h 847725"/>
                  <a:gd name="connsiteX7" fmla="*/ 0 w 600075"/>
                  <a:gd name="connsiteY7" fmla="*/ 549593 h 847725"/>
                  <a:gd name="connsiteX8" fmla="*/ 17145 w 600075"/>
                  <a:gd name="connsiteY8" fmla="*/ 649605 h 847725"/>
                  <a:gd name="connsiteX9" fmla="*/ 10477 w 600075"/>
                  <a:gd name="connsiteY9" fmla="*/ 585788 h 847725"/>
                  <a:gd name="connsiteX10" fmla="*/ 20955 w 600075"/>
                  <a:gd name="connsiteY10" fmla="*/ 509588 h 847725"/>
                  <a:gd name="connsiteX11" fmla="*/ 16192 w 600075"/>
                  <a:gd name="connsiteY11" fmla="*/ 561023 h 847725"/>
                  <a:gd name="connsiteX12" fmla="*/ 61913 w 600075"/>
                  <a:gd name="connsiteY12" fmla="*/ 719138 h 847725"/>
                  <a:gd name="connsiteX13" fmla="*/ 77152 w 600075"/>
                  <a:gd name="connsiteY13" fmla="*/ 733425 h 847725"/>
                  <a:gd name="connsiteX14" fmla="*/ 73342 w 600075"/>
                  <a:gd name="connsiteY14" fmla="*/ 721043 h 847725"/>
                  <a:gd name="connsiteX15" fmla="*/ 196215 w 600075"/>
                  <a:gd name="connsiteY15" fmla="*/ 826770 h 847725"/>
                  <a:gd name="connsiteX16" fmla="*/ 184785 w 600075"/>
                  <a:gd name="connsiteY16" fmla="*/ 822960 h 847725"/>
                  <a:gd name="connsiteX17" fmla="*/ 125730 w 600075"/>
                  <a:gd name="connsiteY17" fmla="*/ 788670 h 847725"/>
                  <a:gd name="connsiteX18" fmla="*/ 130493 w 600075"/>
                  <a:gd name="connsiteY18" fmla="*/ 794385 h 847725"/>
                  <a:gd name="connsiteX19" fmla="*/ 220980 w 600075"/>
                  <a:gd name="connsiteY19" fmla="*/ 842010 h 847725"/>
                  <a:gd name="connsiteX20" fmla="*/ 303847 w 600075"/>
                  <a:gd name="connsiteY20" fmla="*/ 853440 h 847725"/>
                  <a:gd name="connsiteX21" fmla="*/ 607695 w 600075"/>
                  <a:gd name="connsiteY21" fmla="*/ 549593 h 847725"/>
                  <a:gd name="connsiteX22" fmla="*/ 581978 w 600075"/>
                  <a:gd name="connsiteY22" fmla="*/ 426720 h 847725"/>
                  <a:gd name="connsiteX23" fmla="*/ 606743 w 600075"/>
                  <a:gd name="connsiteY23" fmla="*/ 303848 h 847725"/>
                  <a:gd name="connsiteX24" fmla="*/ 530543 w 600075"/>
                  <a:gd name="connsiteY24" fmla="*/ 303848 h 847725"/>
                  <a:gd name="connsiteX25" fmla="*/ 526733 w 600075"/>
                  <a:gd name="connsiteY25" fmla="*/ 344805 h 847725"/>
                  <a:gd name="connsiteX26" fmla="*/ 500062 w 600075"/>
                  <a:gd name="connsiteY26" fmla="*/ 319088 h 847725"/>
                  <a:gd name="connsiteX27" fmla="*/ 500062 w 600075"/>
                  <a:gd name="connsiteY27" fmla="*/ 320040 h 847725"/>
                  <a:gd name="connsiteX28" fmla="*/ 302895 w 600075"/>
                  <a:gd name="connsiteY28" fmla="*/ 247650 h 847725"/>
                  <a:gd name="connsiteX29" fmla="*/ 107632 w 600075"/>
                  <a:gd name="connsiteY29" fmla="*/ 318135 h 847725"/>
                  <a:gd name="connsiteX30" fmla="*/ 107632 w 600075"/>
                  <a:gd name="connsiteY30" fmla="*/ 317183 h 847725"/>
                  <a:gd name="connsiteX31" fmla="*/ 79057 w 600075"/>
                  <a:gd name="connsiteY31" fmla="*/ 344805 h 847725"/>
                  <a:gd name="connsiteX32" fmla="*/ 75248 w 600075"/>
                  <a:gd name="connsiteY32" fmla="*/ 303848 h 847725"/>
                  <a:gd name="connsiteX33" fmla="*/ 141922 w 600075"/>
                  <a:gd name="connsiteY33" fmla="*/ 142875 h 847725"/>
                  <a:gd name="connsiteX34" fmla="*/ 302895 w 600075"/>
                  <a:gd name="connsiteY34" fmla="*/ 76200 h 847725"/>
                  <a:gd name="connsiteX35" fmla="*/ 463868 w 600075"/>
                  <a:gd name="connsiteY35" fmla="*/ 142875 h 847725"/>
                  <a:gd name="connsiteX36" fmla="*/ 530543 w 600075"/>
                  <a:gd name="connsiteY36" fmla="*/ 303848 h 847725"/>
                  <a:gd name="connsiteX37" fmla="*/ 494347 w 600075"/>
                  <a:gd name="connsiteY37" fmla="*/ 426720 h 847725"/>
                  <a:gd name="connsiteX38" fmla="*/ 463868 w 600075"/>
                  <a:gd name="connsiteY38" fmla="*/ 463867 h 847725"/>
                  <a:gd name="connsiteX39" fmla="*/ 302895 w 600075"/>
                  <a:gd name="connsiteY39" fmla="*/ 530543 h 847725"/>
                  <a:gd name="connsiteX40" fmla="*/ 141922 w 600075"/>
                  <a:gd name="connsiteY40" fmla="*/ 463867 h 847725"/>
                  <a:gd name="connsiteX41" fmla="*/ 111443 w 600075"/>
                  <a:gd name="connsiteY41" fmla="*/ 426720 h 847725"/>
                  <a:gd name="connsiteX42" fmla="*/ 141922 w 600075"/>
                  <a:gd name="connsiteY42" fmla="*/ 389573 h 847725"/>
                  <a:gd name="connsiteX43" fmla="*/ 302895 w 600075"/>
                  <a:gd name="connsiteY43" fmla="*/ 322898 h 847725"/>
                  <a:gd name="connsiteX44" fmla="*/ 463868 w 600075"/>
                  <a:gd name="connsiteY44" fmla="*/ 389573 h 847725"/>
                  <a:gd name="connsiteX45" fmla="*/ 494347 w 600075"/>
                  <a:gd name="connsiteY45" fmla="*/ 426720 h 847725"/>
                  <a:gd name="connsiteX46" fmla="*/ 439103 w 600075"/>
                  <a:gd name="connsiteY46" fmla="*/ 66675 h 847725"/>
                  <a:gd name="connsiteX47" fmla="*/ 409575 w 600075"/>
                  <a:gd name="connsiteY47" fmla="*/ 56197 h 847725"/>
                  <a:gd name="connsiteX48" fmla="*/ 427672 w 600075"/>
                  <a:gd name="connsiteY48" fmla="*/ 66675 h 847725"/>
                  <a:gd name="connsiteX49" fmla="*/ 263843 w 600075"/>
                  <a:gd name="connsiteY49" fmla="*/ 42863 h 847725"/>
                  <a:gd name="connsiteX50" fmla="*/ 342900 w 600075"/>
                  <a:gd name="connsiteY50" fmla="*/ 37147 h 847725"/>
                  <a:gd name="connsiteX51" fmla="*/ 330518 w 600075"/>
                  <a:gd name="connsiteY51" fmla="*/ 33338 h 847725"/>
                  <a:gd name="connsiteX52" fmla="*/ 439103 w 600075"/>
                  <a:gd name="connsiteY52" fmla="*/ 66675 h 847725"/>
                  <a:gd name="connsiteX53" fmla="*/ 23813 w 600075"/>
                  <a:gd name="connsiteY53" fmla="*/ 246698 h 847725"/>
                  <a:gd name="connsiteX54" fmla="*/ 23813 w 600075"/>
                  <a:gd name="connsiteY54" fmla="*/ 239077 h 847725"/>
                  <a:gd name="connsiteX55" fmla="*/ 353378 w 600075"/>
                  <a:gd name="connsiteY55" fmla="*/ 13335 h 847725"/>
                  <a:gd name="connsiteX56" fmla="*/ 458153 w 600075"/>
                  <a:gd name="connsiteY56" fmla="*/ 54293 h 847725"/>
                  <a:gd name="connsiteX57" fmla="*/ 370522 w 600075"/>
                  <a:gd name="connsiteY57" fmla="*/ 22860 h 847725"/>
                  <a:gd name="connsiteX58" fmla="*/ 23813 w 600075"/>
                  <a:gd name="connsiteY58" fmla="*/ 246698 h 847725"/>
                  <a:gd name="connsiteX59" fmla="*/ 69532 w 600075"/>
                  <a:gd name="connsiteY59" fmla="*/ 303848 h 847725"/>
                  <a:gd name="connsiteX60" fmla="*/ 69532 w 600075"/>
                  <a:gd name="connsiteY60" fmla="*/ 303848 h 847725"/>
                  <a:gd name="connsiteX61" fmla="*/ 80963 w 600075"/>
                  <a:gd name="connsiteY61" fmla="*/ 218123 h 847725"/>
                  <a:gd name="connsiteX62" fmla="*/ 102870 w 600075"/>
                  <a:gd name="connsiteY62" fmla="*/ 175260 h 847725"/>
                  <a:gd name="connsiteX63" fmla="*/ 69532 w 600075"/>
                  <a:gd name="connsiteY63" fmla="*/ 303848 h 847725"/>
                  <a:gd name="connsiteX64" fmla="*/ 130493 w 600075"/>
                  <a:gd name="connsiteY64" fmla="*/ 716280 h 847725"/>
                  <a:gd name="connsiteX65" fmla="*/ 103823 w 600075"/>
                  <a:gd name="connsiteY65" fmla="*/ 677228 h 847725"/>
                  <a:gd name="connsiteX66" fmla="*/ 200977 w 600075"/>
                  <a:gd name="connsiteY66" fmla="*/ 766763 h 847725"/>
                  <a:gd name="connsiteX67" fmla="*/ 201930 w 600075"/>
                  <a:gd name="connsiteY67" fmla="*/ 767715 h 847725"/>
                  <a:gd name="connsiteX68" fmla="*/ 130493 w 600075"/>
                  <a:gd name="connsiteY68" fmla="*/ 716280 h 847725"/>
                  <a:gd name="connsiteX69" fmla="*/ 468630 w 600075"/>
                  <a:gd name="connsiteY69" fmla="*/ 795338 h 847725"/>
                  <a:gd name="connsiteX70" fmla="*/ 212408 w 600075"/>
                  <a:gd name="connsiteY70" fmla="*/ 822008 h 847725"/>
                  <a:gd name="connsiteX71" fmla="*/ 381000 w 600075"/>
                  <a:gd name="connsiteY71" fmla="*/ 828675 h 847725"/>
                  <a:gd name="connsiteX72" fmla="*/ 281940 w 600075"/>
                  <a:gd name="connsiteY72" fmla="*/ 833438 h 847725"/>
                  <a:gd name="connsiteX73" fmla="*/ 466725 w 600075"/>
                  <a:gd name="connsiteY73" fmla="*/ 782003 h 847725"/>
                  <a:gd name="connsiteX74" fmla="*/ 480060 w 600075"/>
                  <a:gd name="connsiteY74" fmla="*/ 773430 h 847725"/>
                  <a:gd name="connsiteX75" fmla="*/ 465772 w 600075"/>
                  <a:gd name="connsiteY75" fmla="*/ 789623 h 847725"/>
                  <a:gd name="connsiteX76" fmla="*/ 468630 w 600075"/>
                  <a:gd name="connsiteY76" fmla="*/ 795338 h 847725"/>
                  <a:gd name="connsiteX77" fmla="*/ 486728 w 600075"/>
                  <a:gd name="connsiteY77" fmla="*/ 729615 h 847725"/>
                  <a:gd name="connsiteX78" fmla="*/ 449580 w 600075"/>
                  <a:gd name="connsiteY78" fmla="*/ 759143 h 847725"/>
                  <a:gd name="connsiteX79" fmla="*/ 531495 w 600075"/>
                  <a:gd name="connsiteY79" fmla="*/ 655320 h 847725"/>
                  <a:gd name="connsiteX80" fmla="*/ 532448 w 600075"/>
                  <a:gd name="connsiteY80" fmla="*/ 654368 h 847725"/>
                  <a:gd name="connsiteX81" fmla="*/ 486728 w 600075"/>
                  <a:gd name="connsiteY81" fmla="*/ 729615 h 847725"/>
                  <a:gd name="connsiteX82" fmla="*/ 350520 w 600075"/>
                  <a:gd name="connsiteY82" fmla="*/ 782003 h 847725"/>
                  <a:gd name="connsiteX83" fmla="*/ 192405 w 600075"/>
                  <a:gd name="connsiteY83" fmla="*/ 747713 h 847725"/>
                  <a:gd name="connsiteX84" fmla="*/ 142875 w 600075"/>
                  <a:gd name="connsiteY84" fmla="*/ 710565 h 847725"/>
                  <a:gd name="connsiteX85" fmla="*/ 76200 w 600075"/>
                  <a:gd name="connsiteY85" fmla="*/ 549593 h 847725"/>
                  <a:gd name="connsiteX86" fmla="*/ 80010 w 600075"/>
                  <a:gd name="connsiteY86" fmla="*/ 508635 h 847725"/>
                  <a:gd name="connsiteX87" fmla="*/ 108585 w 600075"/>
                  <a:gd name="connsiteY87" fmla="*/ 536258 h 847725"/>
                  <a:gd name="connsiteX88" fmla="*/ 108585 w 600075"/>
                  <a:gd name="connsiteY88" fmla="*/ 535305 h 847725"/>
                  <a:gd name="connsiteX89" fmla="*/ 303847 w 600075"/>
                  <a:gd name="connsiteY89" fmla="*/ 606743 h 847725"/>
                  <a:gd name="connsiteX90" fmla="*/ 501015 w 600075"/>
                  <a:gd name="connsiteY90" fmla="*/ 533400 h 847725"/>
                  <a:gd name="connsiteX91" fmla="*/ 501015 w 600075"/>
                  <a:gd name="connsiteY91" fmla="*/ 534353 h 847725"/>
                  <a:gd name="connsiteX92" fmla="*/ 527685 w 600075"/>
                  <a:gd name="connsiteY92" fmla="*/ 508635 h 847725"/>
                  <a:gd name="connsiteX93" fmla="*/ 531495 w 600075"/>
                  <a:gd name="connsiteY93" fmla="*/ 549593 h 847725"/>
                  <a:gd name="connsiteX94" fmla="*/ 464820 w 600075"/>
                  <a:gd name="connsiteY94" fmla="*/ 710565 h 847725"/>
                  <a:gd name="connsiteX95" fmla="*/ 303847 w 600075"/>
                  <a:gd name="connsiteY95" fmla="*/ 777240 h 847725"/>
                  <a:gd name="connsiteX96" fmla="*/ 209550 w 600075"/>
                  <a:gd name="connsiteY96" fmla="*/ 757238 h 847725"/>
                  <a:gd name="connsiteX97" fmla="*/ 343853 w 600075"/>
                  <a:gd name="connsiteY97" fmla="*/ 777240 h 847725"/>
                  <a:gd name="connsiteX98" fmla="*/ 537210 w 600075"/>
                  <a:gd name="connsiteY98" fmla="*/ 513398 h 847725"/>
                  <a:gd name="connsiteX99" fmla="*/ 534353 w 600075"/>
                  <a:gd name="connsiteY99" fmla="*/ 499110 h 847725"/>
                  <a:gd name="connsiteX100" fmla="*/ 535305 w 600075"/>
                  <a:gd name="connsiteY100" fmla="*/ 498158 h 847725"/>
                  <a:gd name="connsiteX101" fmla="*/ 541020 w 600075"/>
                  <a:gd name="connsiteY101" fmla="*/ 523875 h 847725"/>
                  <a:gd name="connsiteX102" fmla="*/ 350520 w 600075"/>
                  <a:gd name="connsiteY102" fmla="*/ 782003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0075" h="847725">
                    <a:moveTo>
                      <a:pt x="606743" y="303848"/>
                    </a:moveTo>
                    <a:cubicBezTo>
                      <a:pt x="606743" y="281940"/>
                      <a:pt x="604837" y="261938"/>
                      <a:pt x="600075" y="240983"/>
                    </a:cubicBezTo>
                    <a:cubicBezTo>
                      <a:pt x="577215" y="143827"/>
                      <a:pt x="501968" y="74295"/>
                      <a:pt x="405765" y="43815"/>
                    </a:cubicBezTo>
                    <a:cubicBezTo>
                      <a:pt x="459105" y="57150"/>
                      <a:pt x="506730" y="83820"/>
                      <a:pt x="544830" y="119063"/>
                    </a:cubicBezTo>
                    <a:cubicBezTo>
                      <a:pt x="489585" y="46672"/>
                      <a:pt x="401955" y="0"/>
                      <a:pt x="303847" y="0"/>
                    </a:cubicBezTo>
                    <a:cubicBezTo>
                      <a:pt x="136208" y="0"/>
                      <a:pt x="0" y="136208"/>
                      <a:pt x="0" y="303848"/>
                    </a:cubicBezTo>
                    <a:cubicBezTo>
                      <a:pt x="0" y="347663"/>
                      <a:pt x="9525" y="389573"/>
                      <a:pt x="25717" y="426720"/>
                    </a:cubicBezTo>
                    <a:cubicBezTo>
                      <a:pt x="8572" y="464820"/>
                      <a:pt x="0" y="505778"/>
                      <a:pt x="0" y="549593"/>
                    </a:cubicBezTo>
                    <a:cubicBezTo>
                      <a:pt x="0" y="584835"/>
                      <a:pt x="5715" y="618173"/>
                      <a:pt x="17145" y="649605"/>
                    </a:cubicBezTo>
                    <a:cubicBezTo>
                      <a:pt x="12382" y="628650"/>
                      <a:pt x="10477" y="607695"/>
                      <a:pt x="10477" y="585788"/>
                    </a:cubicBezTo>
                    <a:cubicBezTo>
                      <a:pt x="10477" y="559118"/>
                      <a:pt x="14288" y="533400"/>
                      <a:pt x="20955" y="509588"/>
                    </a:cubicBezTo>
                    <a:cubicBezTo>
                      <a:pt x="18097" y="526733"/>
                      <a:pt x="16192" y="543878"/>
                      <a:pt x="16192" y="561023"/>
                    </a:cubicBezTo>
                    <a:cubicBezTo>
                      <a:pt x="16192" y="619125"/>
                      <a:pt x="33338" y="673418"/>
                      <a:pt x="61913" y="719138"/>
                    </a:cubicBezTo>
                    <a:cubicBezTo>
                      <a:pt x="66675" y="723900"/>
                      <a:pt x="72390" y="728663"/>
                      <a:pt x="77152" y="733425"/>
                    </a:cubicBezTo>
                    <a:cubicBezTo>
                      <a:pt x="75248" y="729615"/>
                      <a:pt x="74295" y="724853"/>
                      <a:pt x="73342" y="721043"/>
                    </a:cubicBezTo>
                    <a:cubicBezTo>
                      <a:pt x="100013" y="767715"/>
                      <a:pt x="148590" y="802958"/>
                      <a:pt x="196215" y="826770"/>
                    </a:cubicBezTo>
                    <a:cubicBezTo>
                      <a:pt x="192405" y="826770"/>
                      <a:pt x="188595" y="824865"/>
                      <a:pt x="184785" y="822960"/>
                    </a:cubicBezTo>
                    <a:cubicBezTo>
                      <a:pt x="163830" y="813435"/>
                      <a:pt x="144780" y="801053"/>
                      <a:pt x="125730" y="788670"/>
                    </a:cubicBezTo>
                    <a:cubicBezTo>
                      <a:pt x="127635" y="790575"/>
                      <a:pt x="129540" y="792480"/>
                      <a:pt x="130493" y="794385"/>
                    </a:cubicBezTo>
                    <a:cubicBezTo>
                      <a:pt x="157163" y="815340"/>
                      <a:pt x="187643" y="831533"/>
                      <a:pt x="220980" y="842010"/>
                    </a:cubicBezTo>
                    <a:cubicBezTo>
                      <a:pt x="247650" y="849630"/>
                      <a:pt x="275272" y="853440"/>
                      <a:pt x="303847" y="853440"/>
                    </a:cubicBezTo>
                    <a:cubicBezTo>
                      <a:pt x="471487" y="853440"/>
                      <a:pt x="607695" y="717233"/>
                      <a:pt x="607695" y="549593"/>
                    </a:cubicBezTo>
                    <a:cubicBezTo>
                      <a:pt x="607695" y="505778"/>
                      <a:pt x="598170" y="463867"/>
                      <a:pt x="581978" y="426720"/>
                    </a:cubicBezTo>
                    <a:cubicBezTo>
                      <a:pt x="598170" y="389573"/>
                      <a:pt x="606743" y="347663"/>
                      <a:pt x="606743" y="303848"/>
                    </a:cubicBezTo>
                    <a:close/>
                    <a:moveTo>
                      <a:pt x="530543" y="303848"/>
                    </a:moveTo>
                    <a:cubicBezTo>
                      <a:pt x="530543" y="318135"/>
                      <a:pt x="529590" y="331470"/>
                      <a:pt x="526733" y="344805"/>
                    </a:cubicBezTo>
                    <a:cubicBezTo>
                      <a:pt x="518160" y="336233"/>
                      <a:pt x="509587" y="327660"/>
                      <a:pt x="500062" y="319088"/>
                    </a:cubicBezTo>
                    <a:lnTo>
                      <a:pt x="500062" y="320040"/>
                    </a:lnTo>
                    <a:cubicBezTo>
                      <a:pt x="456247" y="281940"/>
                      <a:pt x="391478" y="247650"/>
                      <a:pt x="302895" y="247650"/>
                    </a:cubicBezTo>
                    <a:cubicBezTo>
                      <a:pt x="215265" y="247650"/>
                      <a:pt x="151447" y="280988"/>
                      <a:pt x="107632" y="318135"/>
                    </a:cubicBezTo>
                    <a:lnTo>
                      <a:pt x="107632" y="317183"/>
                    </a:lnTo>
                    <a:cubicBezTo>
                      <a:pt x="97155" y="325755"/>
                      <a:pt x="87630" y="334328"/>
                      <a:pt x="79057" y="344805"/>
                    </a:cubicBezTo>
                    <a:cubicBezTo>
                      <a:pt x="76200" y="331470"/>
                      <a:pt x="75248" y="318135"/>
                      <a:pt x="75248" y="303848"/>
                    </a:cubicBezTo>
                    <a:cubicBezTo>
                      <a:pt x="75248" y="240983"/>
                      <a:pt x="100965" y="184785"/>
                      <a:pt x="141922" y="142875"/>
                    </a:cubicBezTo>
                    <a:cubicBezTo>
                      <a:pt x="182880" y="101918"/>
                      <a:pt x="240030" y="76200"/>
                      <a:pt x="302895" y="76200"/>
                    </a:cubicBezTo>
                    <a:cubicBezTo>
                      <a:pt x="365760" y="76200"/>
                      <a:pt x="421958" y="101918"/>
                      <a:pt x="463868" y="142875"/>
                    </a:cubicBezTo>
                    <a:cubicBezTo>
                      <a:pt x="505778" y="184785"/>
                      <a:pt x="530543" y="240983"/>
                      <a:pt x="530543" y="303848"/>
                    </a:cubicBezTo>
                    <a:close/>
                    <a:moveTo>
                      <a:pt x="494347" y="426720"/>
                    </a:moveTo>
                    <a:cubicBezTo>
                      <a:pt x="485775" y="440055"/>
                      <a:pt x="475297" y="452438"/>
                      <a:pt x="463868" y="463867"/>
                    </a:cubicBezTo>
                    <a:cubicBezTo>
                      <a:pt x="422910" y="504825"/>
                      <a:pt x="365760" y="530543"/>
                      <a:pt x="302895" y="530543"/>
                    </a:cubicBezTo>
                    <a:cubicBezTo>
                      <a:pt x="240030" y="530543"/>
                      <a:pt x="183833" y="504825"/>
                      <a:pt x="141922" y="463867"/>
                    </a:cubicBezTo>
                    <a:cubicBezTo>
                      <a:pt x="130493" y="452438"/>
                      <a:pt x="120015" y="440055"/>
                      <a:pt x="111443" y="426720"/>
                    </a:cubicBezTo>
                    <a:cubicBezTo>
                      <a:pt x="120015" y="413385"/>
                      <a:pt x="130493" y="401003"/>
                      <a:pt x="141922" y="389573"/>
                    </a:cubicBezTo>
                    <a:cubicBezTo>
                      <a:pt x="182880" y="348615"/>
                      <a:pt x="240030" y="322898"/>
                      <a:pt x="302895" y="322898"/>
                    </a:cubicBezTo>
                    <a:cubicBezTo>
                      <a:pt x="365760" y="322898"/>
                      <a:pt x="421958" y="348615"/>
                      <a:pt x="463868" y="389573"/>
                    </a:cubicBezTo>
                    <a:cubicBezTo>
                      <a:pt x="475297" y="401003"/>
                      <a:pt x="485775" y="413385"/>
                      <a:pt x="494347" y="426720"/>
                    </a:cubicBezTo>
                    <a:close/>
                    <a:moveTo>
                      <a:pt x="439103" y="66675"/>
                    </a:moveTo>
                    <a:cubicBezTo>
                      <a:pt x="429578" y="62865"/>
                      <a:pt x="419100" y="60007"/>
                      <a:pt x="409575" y="56197"/>
                    </a:cubicBezTo>
                    <a:cubicBezTo>
                      <a:pt x="416243" y="59055"/>
                      <a:pt x="422910" y="62865"/>
                      <a:pt x="427672" y="66675"/>
                    </a:cubicBezTo>
                    <a:cubicBezTo>
                      <a:pt x="376238" y="39053"/>
                      <a:pt x="318135" y="36195"/>
                      <a:pt x="263843" y="42863"/>
                    </a:cubicBezTo>
                    <a:cubicBezTo>
                      <a:pt x="294322" y="36195"/>
                      <a:pt x="319088" y="36195"/>
                      <a:pt x="342900" y="37147"/>
                    </a:cubicBezTo>
                    <a:cubicBezTo>
                      <a:pt x="339090" y="35243"/>
                      <a:pt x="335280" y="34290"/>
                      <a:pt x="330518" y="33338"/>
                    </a:cubicBezTo>
                    <a:cubicBezTo>
                      <a:pt x="362903" y="35243"/>
                      <a:pt x="402908" y="44768"/>
                      <a:pt x="439103" y="66675"/>
                    </a:cubicBezTo>
                    <a:close/>
                    <a:moveTo>
                      <a:pt x="23813" y="246698"/>
                    </a:moveTo>
                    <a:lnTo>
                      <a:pt x="23813" y="239077"/>
                    </a:lnTo>
                    <a:cubicBezTo>
                      <a:pt x="51435" y="86678"/>
                      <a:pt x="199072" y="-15240"/>
                      <a:pt x="353378" y="13335"/>
                    </a:cubicBezTo>
                    <a:cubicBezTo>
                      <a:pt x="391478" y="20003"/>
                      <a:pt x="426720" y="34290"/>
                      <a:pt x="458153" y="54293"/>
                    </a:cubicBezTo>
                    <a:cubicBezTo>
                      <a:pt x="431483" y="40005"/>
                      <a:pt x="401955" y="28575"/>
                      <a:pt x="370522" y="22860"/>
                    </a:cubicBezTo>
                    <a:cubicBezTo>
                      <a:pt x="216218" y="-3810"/>
                      <a:pt x="52388" y="94298"/>
                      <a:pt x="23813" y="246698"/>
                    </a:cubicBezTo>
                    <a:close/>
                    <a:moveTo>
                      <a:pt x="69532" y="303848"/>
                    </a:moveTo>
                    <a:cubicBezTo>
                      <a:pt x="69532" y="304800"/>
                      <a:pt x="69532" y="304800"/>
                      <a:pt x="69532" y="303848"/>
                    </a:cubicBezTo>
                    <a:cubicBezTo>
                      <a:pt x="68580" y="276225"/>
                      <a:pt x="68580" y="251460"/>
                      <a:pt x="80963" y="218123"/>
                    </a:cubicBezTo>
                    <a:cubicBezTo>
                      <a:pt x="86677" y="203835"/>
                      <a:pt x="94298" y="188595"/>
                      <a:pt x="102870" y="175260"/>
                    </a:cubicBezTo>
                    <a:cubicBezTo>
                      <a:pt x="84773" y="208598"/>
                      <a:pt x="67627" y="260033"/>
                      <a:pt x="69532" y="303848"/>
                    </a:cubicBezTo>
                    <a:close/>
                    <a:moveTo>
                      <a:pt x="130493" y="716280"/>
                    </a:moveTo>
                    <a:cubicBezTo>
                      <a:pt x="120968" y="704850"/>
                      <a:pt x="110490" y="690563"/>
                      <a:pt x="103823" y="677228"/>
                    </a:cubicBezTo>
                    <a:cubicBezTo>
                      <a:pt x="124777" y="707708"/>
                      <a:pt x="161925" y="747713"/>
                      <a:pt x="200977" y="766763"/>
                    </a:cubicBezTo>
                    <a:cubicBezTo>
                      <a:pt x="201930" y="767715"/>
                      <a:pt x="201930" y="767715"/>
                      <a:pt x="201930" y="767715"/>
                    </a:cubicBezTo>
                    <a:cubicBezTo>
                      <a:pt x="176213" y="754380"/>
                      <a:pt x="154305" y="742950"/>
                      <a:pt x="130493" y="716280"/>
                    </a:cubicBezTo>
                    <a:close/>
                    <a:moveTo>
                      <a:pt x="468630" y="795338"/>
                    </a:moveTo>
                    <a:cubicBezTo>
                      <a:pt x="398145" y="849630"/>
                      <a:pt x="295275" y="860108"/>
                      <a:pt x="212408" y="822008"/>
                    </a:cubicBezTo>
                    <a:cubicBezTo>
                      <a:pt x="265747" y="840105"/>
                      <a:pt x="328613" y="846773"/>
                      <a:pt x="381000" y="828675"/>
                    </a:cubicBezTo>
                    <a:cubicBezTo>
                      <a:pt x="349568" y="834390"/>
                      <a:pt x="315278" y="839153"/>
                      <a:pt x="281940" y="833438"/>
                    </a:cubicBezTo>
                    <a:cubicBezTo>
                      <a:pt x="346710" y="838200"/>
                      <a:pt x="416243" y="821055"/>
                      <a:pt x="466725" y="782003"/>
                    </a:cubicBezTo>
                    <a:cubicBezTo>
                      <a:pt x="470535" y="783908"/>
                      <a:pt x="477203" y="776288"/>
                      <a:pt x="480060" y="773430"/>
                    </a:cubicBezTo>
                    <a:cubicBezTo>
                      <a:pt x="475297" y="778193"/>
                      <a:pt x="469583" y="783908"/>
                      <a:pt x="465772" y="789623"/>
                    </a:cubicBezTo>
                    <a:cubicBezTo>
                      <a:pt x="461010" y="796290"/>
                      <a:pt x="459105" y="802005"/>
                      <a:pt x="468630" y="795338"/>
                    </a:cubicBezTo>
                    <a:close/>
                    <a:moveTo>
                      <a:pt x="486728" y="729615"/>
                    </a:moveTo>
                    <a:cubicBezTo>
                      <a:pt x="476250" y="740093"/>
                      <a:pt x="462915" y="750570"/>
                      <a:pt x="449580" y="759143"/>
                    </a:cubicBezTo>
                    <a:cubicBezTo>
                      <a:pt x="479108" y="736283"/>
                      <a:pt x="515303" y="696278"/>
                      <a:pt x="531495" y="655320"/>
                    </a:cubicBezTo>
                    <a:cubicBezTo>
                      <a:pt x="532448" y="654368"/>
                      <a:pt x="532448" y="654368"/>
                      <a:pt x="532448" y="654368"/>
                    </a:cubicBezTo>
                    <a:cubicBezTo>
                      <a:pt x="521018" y="681038"/>
                      <a:pt x="511493" y="703898"/>
                      <a:pt x="486728" y="729615"/>
                    </a:cubicBezTo>
                    <a:close/>
                    <a:moveTo>
                      <a:pt x="350520" y="782003"/>
                    </a:moveTo>
                    <a:cubicBezTo>
                      <a:pt x="293370" y="790575"/>
                      <a:pt x="238125" y="777240"/>
                      <a:pt x="192405" y="747713"/>
                    </a:cubicBezTo>
                    <a:cubicBezTo>
                      <a:pt x="174308" y="737235"/>
                      <a:pt x="157163" y="724853"/>
                      <a:pt x="142875" y="710565"/>
                    </a:cubicBezTo>
                    <a:cubicBezTo>
                      <a:pt x="101917" y="669608"/>
                      <a:pt x="76200" y="612458"/>
                      <a:pt x="76200" y="549593"/>
                    </a:cubicBezTo>
                    <a:cubicBezTo>
                      <a:pt x="76200" y="535305"/>
                      <a:pt x="77152" y="521970"/>
                      <a:pt x="80010" y="508635"/>
                    </a:cubicBezTo>
                    <a:cubicBezTo>
                      <a:pt x="88582" y="518160"/>
                      <a:pt x="98107" y="527685"/>
                      <a:pt x="108585" y="536258"/>
                    </a:cubicBezTo>
                    <a:lnTo>
                      <a:pt x="108585" y="535305"/>
                    </a:lnTo>
                    <a:cubicBezTo>
                      <a:pt x="152400" y="573405"/>
                      <a:pt x="216218" y="606743"/>
                      <a:pt x="303847" y="606743"/>
                    </a:cubicBezTo>
                    <a:cubicBezTo>
                      <a:pt x="392430" y="606743"/>
                      <a:pt x="457200" y="571500"/>
                      <a:pt x="501015" y="533400"/>
                    </a:cubicBezTo>
                    <a:lnTo>
                      <a:pt x="501015" y="534353"/>
                    </a:lnTo>
                    <a:cubicBezTo>
                      <a:pt x="510540" y="526733"/>
                      <a:pt x="519112" y="518160"/>
                      <a:pt x="527685" y="508635"/>
                    </a:cubicBezTo>
                    <a:cubicBezTo>
                      <a:pt x="530543" y="521970"/>
                      <a:pt x="531495" y="535305"/>
                      <a:pt x="531495" y="549593"/>
                    </a:cubicBezTo>
                    <a:cubicBezTo>
                      <a:pt x="531495" y="612458"/>
                      <a:pt x="505778" y="668655"/>
                      <a:pt x="464820" y="710565"/>
                    </a:cubicBezTo>
                    <a:cubicBezTo>
                      <a:pt x="423862" y="751523"/>
                      <a:pt x="366713" y="777240"/>
                      <a:pt x="303847" y="777240"/>
                    </a:cubicBezTo>
                    <a:cubicBezTo>
                      <a:pt x="270510" y="777240"/>
                      <a:pt x="238125" y="769620"/>
                      <a:pt x="209550" y="757238"/>
                    </a:cubicBezTo>
                    <a:cubicBezTo>
                      <a:pt x="249555" y="776288"/>
                      <a:pt x="296228" y="784860"/>
                      <a:pt x="343853" y="777240"/>
                    </a:cubicBezTo>
                    <a:cubicBezTo>
                      <a:pt x="469583" y="757238"/>
                      <a:pt x="556260" y="640080"/>
                      <a:pt x="537210" y="513398"/>
                    </a:cubicBezTo>
                    <a:cubicBezTo>
                      <a:pt x="536258" y="508635"/>
                      <a:pt x="535305" y="503873"/>
                      <a:pt x="534353" y="499110"/>
                    </a:cubicBezTo>
                    <a:lnTo>
                      <a:pt x="535305" y="498158"/>
                    </a:lnTo>
                    <a:cubicBezTo>
                      <a:pt x="537210" y="506730"/>
                      <a:pt x="539115" y="515303"/>
                      <a:pt x="541020" y="523875"/>
                    </a:cubicBezTo>
                    <a:cubicBezTo>
                      <a:pt x="560070" y="647700"/>
                      <a:pt x="474345" y="762953"/>
                      <a:pt x="350520" y="782003"/>
                    </a:cubicBezTo>
                    <a:close/>
                  </a:path>
                </a:pathLst>
              </a:custGeom>
              <a:solidFill>
                <a:schemeClr val="bg1"/>
              </a:solidFill>
              <a:ln w="9525" cap="flat">
                <a:noFill/>
                <a:prstDash val="solid"/>
                <a:miter/>
              </a:ln>
            </p:spPr>
            <p:txBody>
              <a:bodyPr rtlCol="0" anchor="ctr"/>
              <a:lstStyle/>
              <a:p>
                <a:endParaRPr lang="en-GB" noProof="0"/>
              </a:p>
            </p:txBody>
          </p:sp>
          <p:sp>
            <p:nvSpPr>
              <p:cNvPr id="20" name="Freeform: Shape 19">
                <a:extLst>
                  <a:ext uri="{FF2B5EF4-FFF2-40B4-BE49-F238E27FC236}">
                    <a16:creationId xmlns:a16="http://schemas.microsoft.com/office/drawing/2014/main" id="{5CF06743-3DC3-43E6-BC68-A7205E2396CD}"/>
                  </a:ext>
                </a:extLst>
              </p:cNvPr>
              <p:cNvSpPr/>
              <p:nvPr/>
            </p:nvSpPr>
            <p:spPr>
              <a:xfrm>
                <a:off x="11919586" y="2680018"/>
                <a:ext cx="2714625" cy="485775"/>
              </a:xfrm>
              <a:custGeom>
                <a:avLst/>
                <a:gdLst>
                  <a:gd name="connsiteX0" fmla="*/ 1162050 w 2714625"/>
                  <a:gd name="connsiteY0" fmla="*/ 156210 h 485775"/>
                  <a:gd name="connsiteX1" fmla="*/ 1162050 w 2714625"/>
                  <a:gd name="connsiteY1" fmla="*/ 156210 h 485775"/>
                  <a:gd name="connsiteX2" fmla="*/ 1164908 w 2714625"/>
                  <a:gd name="connsiteY2" fmla="*/ 156210 h 485775"/>
                  <a:gd name="connsiteX3" fmla="*/ 1174433 w 2714625"/>
                  <a:gd name="connsiteY3" fmla="*/ 154305 h 485775"/>
                  <a:gd name="connsiteX4" fmla="*/ 1174433 w 2714625"/>
                  <a:gd name="connsiteY4" fmla="*/ 154305 h 485775"/>
                  <a:gd name="connsiteX5" fmla="*/ 1174433 w 2714625"/>
                  <a:gd name="connsiteY5" fmla="*/ 154305 h 485775"/>
                  <a:gd name="connsiteX6" fmla="*/ 1185862 w 2714625"/>
                  <a:gd name="connsiteY6" fmla="*/ 132397 h 485775"/>
                  <a:gd name="connsiteX7" fmla="*/ 1174433 w 2714625"/>
                  <a:gd name="connsiteY7" fmla="*/ 110490 h 485775"/>
                  <a:gd name="connsiteX8" fmla="*/ 1163003 w 2714625"/>
                  <a:gd name="connsiteY8" fmla="*/ 107632 h 485775"/>
                  <a:gd name="connsiteX9" fmla="*/ 1124903 w 2714625"/>
                  <a:gd name="connsiteY9" fmla="*/ 107632 h 485775"/>
                  <a:gd name="connsiteX10" fmla="*/ 1124903 w 2714625"/>
                  <a:gd name="connsiteY10" fmla="*/ 48577 h 485775"/>
                  <a:gd name="connsiteX11" fmla="*/ 1122998 w 2714625"/>
                  <a:gd name="connsiteY11" fmla="*/ 37147 h 485775"/>
                  <a:gd name="connsiteX12" fmla="*/ 1097280 w 2714625"/>
                  <a:gd name="connsiteY12" fmla="*/ 22860 h 485775"/>
                  <a:gd name="connsiteX13" fmla="*/ 1096328 w 2714625"/>
                  <a:gd name="connsiteY13" fmla="*/ 22860 h 485775"/>
                  <a:gd name="connsiteX14" fmla="*/ 1071562 w 2714625"/>
                  <a:gd name="connsiteY14" fmla="*/ 37147 h 485775"/>
                  <a:gd name="connsiteX15" fmla="*/ 1068705 w 2714625"/>
                  <a:gd name="connsiteY15" fmla="*/ 48577 h 485775"/>
                  <a:gd name="connsiteX16" fmla="*/ 1068705 w 2714625"/>
                  <a:gd name="connsiteY16" fmla="*/ 48577 h 485775"/>
                  <a:gd name="connsiteX17" fmla="*/ 1068705 w 2714625"/>
                  <a:gd name="connsiteY17" fmla="*/ 107632 h 485775"/>
                  <a:gd name="connsiteX18" fmla="*/ 1036320 w 2714625"/>
                  <a:gd name="connsiteY18" fmla="*/ 107632 h 485775"/>
                  <a:gd name="connsiteX19" fmla="*/ 1035368 w 2714625"/>
                  <a:gd name="connsiteY19" fmla="*/ 107632 h 485775"/>
                  <a:gd name="connsiteX20" fmla="*/ 1025843 w 2714625"/>
                  <a:gd name="connsiteY20" fmla="*/ 109538 h 485775"/>
                  <a:gd name="connsiteX21" fmla="*/ 1013460 w 2714625"/>
                  <a:gd name="connsiteY21" fmla="*/ 131445 h 485775"/>
                  <a:gd name="connsiteX22" fmla="*/ 1024890 w 2714625"/>
                  <a:gd name="connsiteY22" fmla="*/ 153352 h 485775"/>
                  <a:gd name="connsiteX23" fmla="*/ 1033462 w 2714625"/>
                  <a:gd name="connsiteY23" fmla="*/ 155258 h 485775"/>
                  <a:gd name="connsiteX24" fmla="*/ 1036320 w 2714625"/>
                  <a:gd name="connsiteY24" fmla="*/ 155258 h 485775"/>
                  <a:gd name="connsiteX25" fmla="*/ 1036320 w 2714625"/>
                  <a:gd name="connsiteY25" fmla="*/ 155258 h 485775"/>
                  <a:gd name="connsiteX26" fmla="*/ 1068705 w 2714625"/>
                  <a:gd name="connsiteY26" fmla="*/ 155258 h 485775"/>
                  <a:gd name="connsiteX27" fmla="*/ 1068705 w 2714625"/>
                  <a:gd name="connsiteY27" fmla="*/ 308610 h 485775"/>
                  <a:gd name="connsiteX28" fmla="*/ 1072515 w 2714625"/>
                  <a:gd name="connsiteY28" fmla="*/ 354330 h 485775"/>
                  <a:gd name="connsiteX29" fmla="*/ 1082993 w 2714625"/>
                  <a:gd name="connsiteY29" fmla="*/ 373380 h 485775"/>
                  <a:gd name="connsiteX30" fmla="*/ 1145858 w 2714625"/>
                  <a:gd name="connsiteY30" fmla="*/ 394335 h 485775"/>
                  <a:gd name="connsiteX31" fmla="*/ 1181100 w 2714625"/>
                  <a:gd name="connsiteY31" fmla="*/ 370522 h 485775"/>
                  <a:gd name="connsiteX32" fmla="*/ 1170623 w 2714625"/>
                  <a:gd name="connsiteY32" fmla="*/ 349568 h 485775"/>
                  <a:gd name="connsiteX33" fmla="*/ 1160145 w 2714625"/>
                  <a:gd name="connsiteY33" fmla="*/ 346710 h 485775"/>
                  <a:gd name="connsiteX34" fmla="*/ 1151573 w 2714625"/>
                  <a:gd name="connsiteY34" fmla="*/ 345758 h 485775"/>
                  <a:gd name="connsiteX35" fmla="*/ 1128712 w 2714625"/>
                  <a:gd name="connsiteY35" fmla="*/ 339090 h 485775"/>
                  <a:gd name="connsiteX36" fmla="*/ 1122998 w 2714625"/>
                  <a:gd name="connsiteY36" fmla="*/ 315278 h 485775"/>
                  <a:gd name="connsiteX37" fmla="*/ 1122998 w 2714625"/>
                  <a:gd name="connsiteY37" fmla="*/ 156210 h 485775"/>
                  <a:gd name="connsiteX38" fmla="*/ 1162050 w 2714625"/>
                  <a:gd name="connsiteY38" fmla="*/ 156210 h 485775"/>
                  <a:gd name="connsiteX39" fmla="*/ 890587 w 2714625"/>
                  <a:gd name="connsiteY39" fmla="*/ 101918 h 485775"/>
                  <a:gd name="connsiteX40" fmla="*/ 813435 w 2714625"/>
                  <a:gd name="connsiteY40" fmla="*/ 128588 h 485775"/>
                  <a:gd name="connsiteX41" fmla="*/ 808673 w 2714625"/>
                  <a:gd name="connsiteY41" fmla="*/ 133350 h 485775"/>
                  <a:gd name="connsiteX42" fmla="*/ 808673 w 2714625"/>
                  <a:gd name="connsiteY42" fmla="*/ 31432 h 485775"/>
                  <a:gd name="connsiteX43" fmla="*/ 805815 w 2714625"/>
                  <a:gd name="connsiteY43" fmla="*/ 19050 h 485775"/>
                  <a:gd name="connsiteX44" fmla="*/ 780098 w 2714625"/>
                  <a:gd name="connsiteY44" fmla="*/ 3810 h 485775"/>
                  <a:gd name="connsiteX45" fmla="*/ 778193 w 2714625"/>
                  <a:gd name="connsiteY45" fmla="*/ 3810 h 485775"/>
                  <a:gd name="connsiteX46" fmla="*/ 753428 w 2714625"/>
                  <a:gd name="connsiteY46" fmla="*/ 19050 h 485775"/>
                  <a:gd name="connsiteX47" fmla="*/ 750570 w 2714625"/>
                  <a:gd name="connsiteY47" fmla="*/ 31432 h 485775"/>
                  <a:gd name="connsiteX48" fmla="*/ 750570 w 2714625"/>
                  <a:gd name="connsiteY48" fmla="*/ 368618 h 485775"/>
                  <a:gd name="connsiteX49" fmla="*/ 753428 w 2714625"/>
                  <a:gd name="connsiteY49" fmla="*/ 381953 h 485775"/>
                  <a:gd name="connsiteX50" fmla="*/ 778193 w 2714625"/>
                  <a:gd name="connsiteY50" fmla="*/ 396240 h 485775"/>
                  <a:gd name="connsiteX51" fmla="*/ 803910 w 2714625"/>
                  <a:gd name="connsiteY51" fmla="*/ 381000 h 485775"/>
                  <a:gd name="connsiteX52" fmla="*/ 806768 w 2714625"/>
                  <a:gd name="connsiteY52" fmla="*/ 368618 h 485775"/>
                  <a:gd name="connsiteX53" fmla="*/ 806768 w 2714625"/>
                  <a:gd name="connsiteY53" fmla="*/ 241935 h 485775"/>
                  <a:gd name="connsiteX54" fmla="*/ 806768 w 2714625"/>
                  <a:gd name="connsiteY54" fmla="*/ 237172 h 485775"/>
                  <a:gd name="connsiteX55" fmla="*/ 811530 w 2714625"/>
                  <a:gd name="connsiteY55" fmla="*/ 200977 h 485775"/>
                  <a:gd name="connsiteX56" fmla="*/ 854393 w 2714625"/>
                  <a:gd name="connsiteY56" fmla="*/ 158115 h 485775"/>
                  <a:gd name="connsiteX57" fmla="*/ 879157 w 2714625"/>
                  <a:gd name="connsiteY57" fmla="*/ 154305 h 485775"/>
                  <a:gd name="connsiteX58" fmla="*/ 880110 w 2714625"/>
                  <a:gd name="connsiteY58" fmla="*/ 154305 h 485775"/>
                  <a:gd name="connsiteX59" fmla="*/ 916305 w 2714625"/>
                  <a:gd name="connsiteY59" fmla="*/ 169545 h 485775"/>
                  <a:gd name="connsiteX60" fmla="*/ 928687 w 2714625"/>
                  <a:gd name="connsiteY60" fmla="*/ 232410 h 485775"/>
                  <a:gd name="connsiteX61" fmla="*/ 928687 w 2714625"/>
                  <a:gd name="connsiteY61" fmla="*/ 234315 h 485775"/>
                  <a:gd name="connsiteX62" fmla="*/ 928687 w 2714625"/>
                  <a:gd name="connsiteY62" fmla="*/ 368618 h 485775"/>
                  <a:gd name="connsiteX63" fmla="*/ 931545 w 2714625"/>
                  <a:gd name="connsiteY63" fmla="*/ 381000 h 485775"/>
                  <a:gd name="connsiteX64" fmla="*/ 957262 w 2714625"/>
                  <a:gd name="connsiteY64" fmla="*/ 396240 h 485775"/>
                  <a:gd name="connsiteX65" fmla="*/ 982028 w 2714625"/>
                  <a:gd name="connsiteY65" fmla="*/ 381953 h 485775"/>
                  <a:gd name="connsiteX66" fmla="*/ 984885 w 2714625"/>
                  <a:gd name="connsiteY66" fmla="*/ 371475 h 485775"/>
                  <a:gd name="connsiteX67" fmla="*/ 984885 w 2714625"/>
                  <a:gd name="connsiteY67" fmla="*/ 369570 h 485775"/>
                  <a:gd name="connsiteX68" fmla="*/ 984885 w 2714625"/>
                  <a:gd name="connsiteY68" fmla="*/ 369570 h 485775"/>
                  <a:gd name="connsiteX69" fmla="*/ 984885 w 2714625"/>
                  <a:gd name="connsiteY69" fmla="*/ 213360 h 485775"/>
                  <a:gd name="connsiteX70" fmla="*/ 972503 w 2714625"/>
                  <a:gd name="connsiteY70" fmla="*/ 143827 h 485775"/>
                  <a:gd name="connsiteX71" fmla="*/ 890587 w 2714625"/>
                  <a:gd name="connsiteY71" fmla="*/ 101918 h 485775"/>
                  <a:gd name="connsiteX72" fmla="*/ 668655 w 2714625"/>
                  <a:gd name="connsiteY72" fmla="*/ 104775 h 485775"/>
                  <a:gd name="connsiteX73" fmla="*/ 645795 w 2714625"/>
                  <a:gd name="connsiteY73" fmla="*/ 117157 h 485775"/>
                  <a:gd name="connsiteX74" fmla="*/ 642937 w 2714625"/>
                  <a:gd name="connsiteY74" fmla="*/ 128588 h 485775"/>
                  <a:gd name="connsiteX75" fmla="*/ 642937 w 2714625"/>
                  <a:gd name="connsiteY75" fmla="*/ 132397 h 485775"/>
                  <a:gd name="connsiteX76" fmla="*/ 638175 w 2714625"/>
                  <a:gd name="connsiteY76" fmla="*/ 126682 h 485775"/>
                  <a:gd name="connsiteX77" fmla="*/ 569595 w 2714625"/>
                  <a:gd name="connsiteY77" fmla="*/ 102870 h 485775"/>
                  <a:gd name="connsiteX78" fmla="*/ 568643 w 2714625"/>
                  <a:gd name="connsiteY78" fmla="*/ 102870 h 485775"/>
                  <a:gd name="connsiteX79" fmla="*/ 494348 w 2714625"/>
                  <a:gd name="connsiteY79" fmla="*/ 125730 h 485775"/>
                  <a:gd name="connsiteX80" fmla="*/ 444818 w 2714625"/>
                  <a:gd name="connsiteY80" fmla="*/ 245745 h 485775"/>
                  <a:gd name="connsiteX81" fmla="*/ 512445 w 2714625"/>
                  <a:gd name="connsiteY81" fmla="*/ 373380 h 485775"/>
                  <a:gd name="connsiteX82" fmla="*/ 562928 w 2714625"/>
                  <a:gd name="connsiteY82" fmla="*/ 382905 h 485775"/>
                  <a:gd name="connsiteX83" fmla="*/ 640080 w 2714625"/>
                  <a:gd name="connsiteY83" fmla="*/ 351472 h 485775"/>
                  <a:gd name="connsiteX84" fmla="*/ 640080 w 2714625"/>
                  <a:gd name="connsiteY84" fmla="*/ 366712 h 485775"/>
                  <a:gd name="connsiteX85" fmla="*/ 611505 w 2714625"/>
                  <a:gd name="connsiteY85" fmla="*/ 435293 h 485775"/>
                  <a:gd name="connsiteX86" fmla="*/ 577215 w 2714625"/>
                  <a:gd name="connsiteY86" fmla="*/ 441008 h 485775"/>
                  <a:gd name="connsiteX87" fmla="*/ 529590 w 2714625"/>
                  <a:gd name="connsiteY87" fmla="*/ 428625 h 485775"/>
                  <a:gd name="connsiteX88" fmla="*/ 522923 w 2714625"/>
                  <a:gd name="connsiteY88" fmla="*/ 418147 h 485775"/>
                  <a:gd name="connsiteX89" fmla="*/ 499110 w 2714625"/>
                  <a:gd name="connsiteY89" fmla="*/ 405765 h 485775"/>
                  <a:gd name="connsiteX90" fmla="*/ 470535 w 2714625"/>
                  <a:gd name="connsiteY90" fmla="*/ 434340 h 485775"/>
                  <a:gd name="connsiteX91" fmla="*/ 473393 w 2714625"/>
                  <a:gd name="connsiteY91" fmla="*/ 446722 h 485775"/>
                  <a:gd name="connsiteX92" fmla="*/ 473393 w 2714625"/>
                  <a:gd name="connsiteY92" fmla="*/ 446722 h 485775"/>
                  <a:gd name="connsiteX93" fmla="*/ 473393 w 2714625"/>
                  <a:gd name="connsiteY93" fmla="*/ 446722 h 485775"/>
                  <a:gd name="connsiteX94" fmla="*/ 474345 w 2714625"/>
                  <a:gd name="connsiteY94" fmla="*/ 448628 h 485775"/>
                  <a:gd name="connsiteX95" fmla="*/ 494348 w 2714625"/>
                  <a:gd name="connsiteY95" fmla="*/ 468630 h 485775"/>
                  <a:gd name="connsiteX96" fmla="*/ 573405 w 2714625"/>
                  <a:gd name="connsiteY96" fmla="*/ 488633 h 485775"/>
                  <a:gd name="connsiteX97" fmla="*/ 661987 w 2714625"/>
                  <a:gd name="connsiteY97" fmla="*/ 463868 h 485775"/>
                  <a:gd name="connsiteX98" fmla="*/ 693420 w 2714625"/>
                  <a:gd name="connsiteY98" fmla="*/ 381953 h 485775"/>
                  <a:gd name="connsiteX99" fmla="*/ 694373 w 2714625"/>
                  <a:gd name="connsiteY99" fmla="*/ 352425 h 485775"/>
                  <a:gd name="connsiteX100" fmla="*/ 694373 w 2714625"/>
                  <a:gd name="connsiteY100" fmla="*/ 128588 h 485775"/>
                  <a:gd name="connsiteX101" fmla="*/ 691515 w 2714625"/>
                  <a:gd name="connsiteY101" fmla="*/ 116205 h 485775"/>
                  <a:gd name="connsiteX102" fmla="*/ 668655 w 2714625"/>
                  <a:gd name="connsiteY102" fmla="*/ 104775 h 485775"/>
                  <a:gd name="connsiteX103" fmla="*/ 626745 w 2714625"/>
                  <a:gd name="connsiteY103" fmla="*/ 304800 h 485775"/>
                  <a:gd name="connsiteX104" fmla="*/ 569595 w 2714625"/>
                  <a:gd name="connsiteY104" fmla="*/ 332422 h 485775"/>
                  <a:gd name="connsiteX105" fmla="*/ 528637 w 2714625"/>
                  <a:gd name="connsiteY105" fmla="*/ 318135 h 485775"/>
                  <a:gd name="connsiteX106" fmla="*/ 516255 w 2714625"/>
                  <a:gd name="connsiteY106" fmla="*/ 304800 h 485775"/>
                  <a:gd name="connsiteX107" fmla="*/ 501968 w 2714625"/>
                  <a:gd name="connsiteY107" fmla="*/ 242887 h 485775"/>
                  <a:gd name="connsiteX108" fmla="*/ 501968 w 2714625"/>
                  <a:gd name="connsiteY108" fmla="*/ 241935 h 485775"/>
                  <a:gd name="connsiteX109" fmla="*/ 517207 w 2714625"/>
                  <a:gd name="connsiteY109" fmla="*/ 179070 h 485775"/>
                  <a:gd name="connsiteX110" fmla="*/ 572453 w 2714625"/>
                  <a:gd name="connsiteY110" fmla="*/ 151447 h 485775"/>
                  <a:gd name="connsiteX111" fmla="*/ 617220 w 2714625"/>
                  <a:gd name="connsiteY111" fmla="*/ 167640 h 485775"/>
                  <a:gd name="connsiteX112" fmla="*/ 640080 w 2714625"/>
                  <a:gd name="connsiteY112" fmla="*/ 236220 h 485775"/>
                  <a:gd name="connsiteX113" fmla="*/ 640080 w 2714625"/>
                  <a:gd name="connsiteY113" fmla="*/ 238125 h 485775"/>
                  <a:gd name="connsiteX114" fmla="*/ 626745 w 2714625"/>
                  <a:gd name="connsiteY114" fmla="*/ 304800 h 485775"/>
                  <a:gd name="connsiteX115" fmla="*/ 222885 w 2714625"/>
                  <a:gd name="connsiteY115" fmla="*/ 182880 h 485775"/>
                  <a:gd name="connsiteX116" fmla="*/ 182880 w 2714625"/>
                  <a:gd name="connsiteY116" fmla="*/ 168593 h 485775"/>
                  <a:gd name="connsiteX117" fmla="*/ 133350 w 2714625"/>
                  <a:gd name="connsiteY117" fmla="*/ 154305 h 485775"/>
                  <a:gd name="connsiteX118" fmla="*/ 80010 w 2714625"/>
                  <a:gd name="connsiteY118" fmla="*/ 129540 h 485775"/>
                  <a:gd name="connsiteX119" fmla="*/ 73342 w 2714625"/>
                  <a:gd name="connsiteY119" fmla="*/ 106680 h 485775"/>
                  <a:gd name="connsiteX120" fmla="*/ 143827 w 2714625"/>
                  <a:gd name="connsiteY120" fmla="*/ 51435 h 485775"/>
                  <a:gd name="connsiteX121" fmla="*/ 207645 w 2714625"/>
                  <a:gd name="connsiteY121" fmla="*/ 72390 h 485775"/>
                  <a:gd name="connsiteX122" fmla="*/ 217170 w 2714625"/>
                  <a:gd name="connsiteY122" fmla="*/ 83820 h 485775"/>
                  <a:gd name="connsiteX123" fmla="*/ 217170 w 2714625"/>
                  <a:gd name="connsiteY123" fmla="*/ 83820 h 485775"/>
                  <a:gd name="connsiteX124" fmla="*/ 217170 w 2714625"/>
                  <a:gd name="connsiteY124" fmla="*/ 83820 h 485775"/>
                  <a:gd name="connsiteX125" fmla="*/ 238125 w 2714625"/>
                  <a:gd name="connsiteY125" fmla="*/ 93345 h 485775"/>
                  <a:gd name="connsiteX126" fmla="*/ 266700 w 2714625"/>
                  <a:gd name="connsiteY126" fmla="*/ 64770 h 485775"/>
                  <a:gd name="connsiteX127" fmla="*/ 262890 w 2714625"/>
                  <a:gd name="connsiteY127" fmla="*/ 51435 h 485775"/>
                  <a:gd name="connsiteX128" fmla="*/ 262890 w 2714625"/>
                  <a:gd name="connsiteY128" fmla="*/ 51435 h 485775"/>
                  <a:gd name="connsiteX129" fmla="*/ 262890 w 2714625"/>
                  <a:gd name="connsiteY129" fmla="*/ 51435 h 485775"/>
                  <a:gd name="connsiteX130" fmla="*/ 243840 w 2714625"/>
                  <a:gd name="connsiteY130" fmla="*/ 31432 h 485775"/>
                  <a:gd name="connsiteX131" fmla="*/ 146685 w 2714625"/>
                  <a:gd name="connsiteY131" fmla="*/ 2857 h 485775"/>
                  <a:gd name="connsiteX132" fmla="*/ 145732 w 2714625"/>
                  <a:gd name="connsiteY132" fmla="*/ 2857 h 485775"/>
                  <a:gd name="connsiteX133" fmla="*/ 33338 w 2714625"/>
                  <a:gd name="connsiteY133" fmla="*/ 48577 h 485775"/>
                  <a:gd name="connsiteX134" fmla="*/ 12382 w 2714625"/>
                  <a:gd name="connsiteY134" fmla="*/ 113347 h 485775"/>
                  <a:gd name="connsiteX135" fmla="*/ 46673 w 2714625"/>
                  <a:gd name="connsiteY135" fmla="*/ 187643 h 485775"/>
                  <a:gd name="connsiteX136" fmla="*/ 99060 w 2714625"/>
                  <a:gd name="connsiteY136" fmla="*/ 209550 h 485775"/>
                  <a:gd name="connsiteX137" fmla="*/ 104775 w 2714625"/>
                  <a:gd name="connsiteY137" fmla="*/ 211455 h 485775"/>
                  <a:gd name="connsiteX138" fmla="*/ 144780 w 2714625"/>
                  <a:gd name="connsiteY138" fmla="*/ 222885 h 485775"/>
                  <a:gd name="connsiteX139" fmla="*/ 146685 w 2714625"/>
                  <a:gd name="connsiteY139" fmla="*/ 222885 h 485775"/>
                  <a:gd name="connsiteX140" fmla="*/ 207645 w 2714625"/>
                  <a:gd name="connsiteY140" fmla="*/ 246697 h 485775"/>
                  <a:gd name="connsiteX141" fmla="*/ 229552 w 2714625"/>
                  <a:gd name="connsiteY141" fmla="*/ 288608 h 485775"/>
                  <a:gd name="connsiteX142" fmla="*/ 220027 w 2714625"/>
                  <a:gd name="connsiteY142" fmla="*/ 318135 h 485775"/>
                  <a:gd name="connsiteX143" fmla="*/ 148590 w 2714625"/>
                  <a:gd name="connsiteY143" fmla="*/ 347662 h 485775"/>
                  <a:gd name="connsiteX144" fmla="*/ 78105 w 2714625"/>
                  <a:gd name="connsiteY144" fmla="*/ 325755 h 485775"/>
                  <a:gd name="connsiteX145" fmla="*/ 59055 w 2714625"/>
                  <a:gd name="connsiteY145" fmla="*/ 297180 h 485775"/>
                  <a:gd name="connsiteX146" fmla="*/ 30480 w 2714625"/>
                  <a:gd name="connsiteY146" fmla="*/ 278130 h 485775"/>
                  <a:gd name="connsiteX147" fmla="*/ 0 w 2714625"/>
                  <a:gd name="connsiteY147" fmla="*/ 308610 h 485775"/>
                  <a:gd name="connsiteX148" fmla="*/ 952 w 2714625"/>
                  <a:gd name="connsiteY148" fmla="*/ 317183 h 485775"/>
                  <a:gd name="connsiteX149" fmla="*/ 7620 w 2714625"/>
                  <a:gd name="connsiteY149" fmla="*/ 332422 h 485775"/>
                  <a:gd name="connsiteX150" fmla="*/ 8573 w 2714625"/>
                  <a:gd name="connsiteY150" fmla="*/ 334328 h 485775"/>
                  <a:gd name="connsiteX151" fmla="*/ 8573 w 2714625"/>
                  <a:gd name="connsiteY151" fmla="*/ 334328 h 485775"/>
                  <a:gd name="connsiteX152" fmla="*/ 8573 w 2714625"/>
                  <a:gd name="connsiteY152" fmla="*/ 334328 h 485775"/>
                  <a:gd name="connsiteX153" fmla="*/ 43815 w 2714625"/>
                  <a:gd name="connsiteY153" fmla="*/ 372428 h 485775"/>
                  <a:gd name="connsiteX154" fmla="*/ 143827 w 2714625"/>
                  <a:gd name="connsiteY154" fmla="*/ 398145 h 485775"/>
                  <a:gd name="connsiteX155" fmla="*/ 256223 w 2714625"/>
                  <a:gd name="connsiteY155" fmla="*/ 360045 h 485775"/>
                  <a:gd name="connsiteX156" fmla="*/ 286703 w 2714625"/>
                  <a:gd name="connsiteY156" fmla="*/ 283845 h 485775"/>
                  <a:gd name="connsiteX157" fmla="*/ 222885 w 2714625"/>
                  <a:gd name="connsiteY157" fmla="*/ 182880 h 485775"/>
                  <a:gd name="connsiteX158" fmla="*/ 367665 w 2714625"/>
                  <a:gd name="connsiteY158" fmla="*/ 104775 h 485775"/>
                  <a:gd name="connsiteX159" fmla="*/ 342900 w 2714625"/>
                  <a:gd name="connsiteY159" fmla="*/ 119063 h 485775"/>
                  <a:gd name="connsiteX160" fmla="*/ 342900 w 2714625"/>
                  <a:gd name="connsiteY160" fmla="*/ 119063 h 485775"/>
                  <a:gd name="connsiteX161" fmla="*/ 342900 w 2714625"/>
                  <a:gd name="connsiteY161" fmla="*/ 119063 h 485775"/>
                  <a:gd name="connsiteX162" fmla="*/ 340995 w 2714625"/>
                  <a:gd name="connsiteY162" fmla="*/ 131445 h 485775"/>
                  <a:gd name="connsiteX163" fmla="*/ 340995 w 2714625"/>
                  <a:gd name="connsiteY163" fmla="*/ 368618 h 485775"/>
                  <a:gd name="connsiteX164" fmla="*/ 343853 w 2714625"/>
                  <a:gd name="connsiteY164" fmla="*/ 381000 h 485775"/>
                  <a:gd name="connsiteX165" fmla="*/ 369570 w 2714625"/>
                  <a:gd name="connsiteY165" fmla="*/ 396240 h 485775"/>
                  <a:gd name="connsiteX166" fmla="*/ 394335 w 2714625"/>
                  <a:gd name="connsiteY166" fmla="*/ 382905 h 485775"/>
                  <a:gd name="connsiteX167" fmla="*/ 397193 w 2714625"/>
                  <a:gd name="connsiteY167" fmla="*/ 369570 h 485775"/>
                  <a:gd name="connsiteX168" fmla="*/ 397193 w 2714625"/>
                  <a:gd name="connsiteY168" fmla="*/ 132397 h 485775"/>
                  <a:gd name="connsiteX169" fmla="*/ 394335 w 2714625"/>
                  <a:gd name="connsiteY169" fmla="*/ 119063 h 485775"/>
                  <a:gd name="connsiteX170" fmla="*/ 367665 w 2714625"/>
                  <a:gd name="connsiteY170" fmla="*/ 104775 h 485775"/>
                  <a:gd name="connsiteX171" fmla="*/ 367665 w 2714625"/>
                  <a:gd name="connsiteY171" fmla="*/ 0 h 485775"/>
                  <a:gd name="connsiteX172" fmla="*/ 330518 w 2714625"/>
                  <a:gd name="connsiteY172" fmla="*/ 37147 h 485775"/>
                  <a:gd name="connsiteX173" fmla="*/ 367665 w 2714625"/>
                  <a:gd name="connsiteY173" fmla="*/ 73343 h 485775"/>
                  <a:gd name="connsiteX174" fmla="*/ 368618 w 2714625"/>
                  <a:gd name="connsiteY174" fmla="*/ 73343 h 485775"/>
                  <a:gd name="connsiteX175" fmla="*/ 403860 w 2714625"/>
                  <a:gd name="connsiteY175" fmla="*/ 37147 h 485775"/>
                  <a:gd name="connsiteX176" fmla="*/ 367665 w 2714625"/>
                  <a:gd name="connsiteY176" fmla="*/ 0 h 485775"/>
                  <a:gd name="connsiteX177" fmla="*/ 1391603 w 2714625"/>
                  <a:gd name="connsiteY177" fmla="*/ 238125 h 485775"/>
                  <a:gd name="connsiteX178" fmla="*/ 1353503 w 2714625"/>
                  <a:gd name="connsiteY178" fmla="*/ 223837 h 485775"/>
                  <a:gd name="connsiteX179" fmla="*/ 1322070 w 2714625"/>
                  <a:gd name="connsiteY179" fmla="*/ 214312 h 485775"/>
                  <a:gd name="connsiteX180" fmla="*/ 1316355 w 2714625"/>
                  <a:gd name="connsiteY180" fmla="*/ 212408 h 485775"/>
                  <a:gd name="connsiteX181" fmla="*/ 1283018 w 2714625"/>
                  <a:gd name="connsiteY181" fmla="*/ 194310 h 485775"/>
                  <a:gd name="connsiteX182" fmla="*/ 1278255 w 2714625"/>
                  <a:gd name="connsiteY182" fmla="*/ 179070 h 485775"/>
                  <a:gd name="connsiteX183" fmla="*/ 1284923 w 2714625"/>
                  <a:gd name="connsiteY183" fmla="*/ 160020 h 485775"/>
                  <a:gd name="connsiteX184" fmla="*/ 1321118 w 2714625"/>
                  <a:gd name="connsiteY184" fmla="*/ 146685 h 485775"/>
                  <a:gd name="connsiteX185" fmla="*/ 1373505 w 2714625"/>
                  <a:gd name="connsiteY185" fmla="*/ 168593 h 485775"/>
                  <a:gd name="connsiteX186" fmla="*/ 1373505 w 2714625"/>
                  <a:gd name="connsiteY186" fmla="*/ 168593 h 485775"/>
                  <a:gd name="connsiteX187" fmla="*/ 1373505 w 2714625"/>
                  <a:gd name="connsiteY187" fmla="*/ 168593 h 485775"/>
                  <a:gd name="connsiteX188" fmla="*/ 1375410 w 2714625"/>
                  <a:gd name="connsiteY188" fmla="*/ 171450 h 485775"/>
                  <a:gd name="connsiteX189" fmla="*/ 1396365 w 2714625"/>
                  <a:gd name="connsiteY189" fmla="*/ 181927 h 485775"/>
                  <a:gd name="connsiteX190" fmla="*/ 1422083 w 2714625"/>
                  <a:gd name="connsiteY190" fmla="*/ 156210 h 485775"/>
                  <a:gd name="connsiteX191" fmla="*/ 1417320 w 2714625"/>
                  <a:gd name="connsiteY191" fmla="*/ 141922 h 485775"/>
                  <a:gd name="connsiteX192" fmla="*/ 1323023 w 2714625"/>
                  <a:gd name="connsiteY192" fmla="*/ 101918 h 485775"/>
                  <a:gd name="connsiteX193" fmla="*/ 1221105 w 2714625"/>
                  <a:gd name="connsiteY193" fmla="*/ 185738 h 485775"/>
                  <a:gd name="connsiteX194" fmla="*/ 1274445 w 2714625"/>
                  <a:gd name="connsiteY194" fmla="*/ 256222 h 485775"/>
                  <a:gd name="connsiteX195" fmla="*/ 1298258 w 2714625"/>
                  <a:gd name="connsiteY195" fmla="*/ 264795 h 485775"/>
                  <a:gd name="connsiteX196" fmla="*/ 1299210 w 2714625"/>
                  <a:gd name="connsiteY196" fmla="*/ 264795 h 485775"/>
                  <a:gd name="connsiteX197" fmla="*/ 1330643 w 2714625"/>
                  <a:gd name="connsiteY197" fmla="*/ 274320 h 485775"/>
                  <a:gd name="connsiteX198" fmla="*/ 1333500 w 2714625"/>
                  <a:gd name="connsiteY198" fmla="*/ 275272 h 485775"/>
                  <a:gd name="connsiteX199" fmla="*/ 1380173 w 2714625"/>
                  <a:gd name="connsiteY199" fmla="*/ 314325 h 485775"/>
                  <a:gd name="connsiteX200" fmla="*/ 1372553 w 2714625"/>
                  <a:gd name="connsiteY200" fmla="*/ 336233 h 485775"/>
                  <a:gd name="connsiteX201" fmla="*/ 1328737 w 2714625"/>
                  <a:gd name="connsiteY201" fmla="*/ 352425 h 485775"/>
                  <a:gd name="connsiteX202" fmla="*/ 1284923 w 2714625"/>
                  <a:gd name="connsiteY202" fmla="*/ 340043 h 485775"/>
                  <a:gd name="connsiteX203" fmla="*/ 1270635 w 2714625"/>
                  <a:gd name="connsiteY203" fmla="*/ 320993 h 485775"/>
                  <a:gd name="connsiteX204" fmla="*/ 1246823 w 2714625"/>
                  <a:gd name="connsiteY204" fmla="*/ 307658 h 485775"/>
                  <a:gd name="connsiteX205" fmla="*/ 1219200 w 2714625"/>
                  <a:gd name="connsiteY205" fmla="*/ 335280 h 485775"/>
                  <a:gd name="connsiteX206" fmla="*/ 1223010 w 2714625"/>
                  <a:gd name="connsiteY206" fmla="*/ 348615 h 485775"/>
                  <a:gd name="connsiteX207" fmla="*/ 1225868 w 2714625"/>
                  <a:gd name="connsiteY207" fmla="*/ 353378 h 485775"/>
                  <a:gd name="connsiteX208" fmla="*/ 1325880 w 2714625"/>
                  <a:gd name="connsiteY208" fmla="*/ 398145 h 485775"/>
                  <a:gd name="connsiteX209" fmla="*/ 1437323 w 2714625"/>
                  <a:gd name="connsiteY209" fmla="*/ 310515 h 485775"/>
                  <a:gd name="connsiteX210" fmla="*/ 1391603 w 2714625"/>
                  <a:gd name="connsiteY210" fmla="*/ 238125 h 485775"/>
                  <a:gd name="connsiteX211" fmla="*/ 2675572 w 2714625"/>
                  <a:gd name="connsiteY211" fmla="*/ 238125 h 485775"/>
                  <a:gd name="connsiteX212" fmla="*/ 2637472 w 2714625"/>
                  <a:gd name="connsiteY212" fmla="*/ 223837 h 485775"/>
                  <a:gd name="connsiteX213" fmla="*/ 2606040 w 2714625"/>
                  <a:gd name="connsiteY213" fmla="*/ 214312 h 485775"/>
                  <a:gd name="connsiteX214" fmla="*/ 2600325 w 2714625"/>
                  <a:gd name="connsiteY214" fmla="*/ 212408 h 485775"/>
                  <a:gd name="connsiteX215" fmla="*/ 2566988 w 2714625"/>
                  <a:gd name="connsiteY215" fmla="*/ 194310 h 485775"/>
                  <a:gd name="connsiteX216" fmla="*/ 2562225 w 2714625"/>
                  <a:gd name="connsiteY216" fmla="*/ 179070 h 485775"/>
                  <a:gd name="connsiteX217" fmla="*/ 2568893 w 2714625"/>
                  <a:gd name="connsiteY217" fmla="*/ 160020 h 485775"/>
                  <a:gd name="connsiteX218" fmla="*/ 2605088 w 2714625"/>
                  <a:gd name="connsiteY218" fmla="*/ 146685 h 485775"/>
                  <a:gd name="connsiteX219" fmla="*/ 2657475 w 2714625"/>
                  <a:gd name="connsiteY219" fmla="*/ 168593 h 485775"/>
                  <a:gd name="connsiteX220" fmla="*/ 2657475 w 2714625"/>
                  <a:gd name="connsiteY220" fmla="*/ 168593 h 485775"/>
                  <a:gd name="connsiteX221" fmla="*/ 2657475 w 2714625"/>
                  <a:gd name="connsiteY221" fmla="*/ 168593 h 485775"/>
                  <a:gd name="connsiteX222" fmla="*/ 2659380 w 2714625"/>
                  <a:gd name="connsiteY222" fmla="*/ 170497 h 485775"/>
                  <a:gd name="connsiteX223" fmla="*/ 2680335 w 2714625"/>
                  <a:gd name="connsiteY223" fmla="*/ 180975 h 485775"/>
                  <a:gd name="connsiteX224" fmla="*/ 2706053 w 2714625"/>
                  <a:gd name="connsiteY224" fmla="*/ 155258 h 485775"/>
                  <a:gd name="connsiteX225" fmla="*/ 2701290 w 2714625"/>
                  <a:gd name="connsiteY225" fmla="*/ 140970 h 485775"/>
                  <a:gd name="connsiteX226" fmla="*/ 2606993 w 2714625"/>
                  <a:gd name="connsiteY226" fmla="*/ 100965 h 485775"/>
                  <a:gd name="connsiteX227" fmla="*/ 2505075 w 2714625"/>
                  <a:gd name="connsiteY227" fmla="*/ 184785 h 485775"/>
                  <a:gd name="connsiteX228" fmla="*/ 2558415 w 2714625"/>
                  <a:gd name="connsiteY228" fmla="*/ 255270 h 485775"/>
                  <a:gd name="connsiteX229" fmla="*/ 2582228 w 2714625"/>
                  <a:gd name="connsiteY229" fmla="*/ 263843 h 485775"/>
                  <a:gd name="connsiteX230" fmla="*/ 2583180 w 2714625"/>
                  <a:gd name="connsiteY230" fmla="*/ 263843 h 485775"/>
                  <a:gd name="connsiteX231" fmla="*/ 2614613 w 2714625"/>
                  <a:gd name="connsiteY231" fmla="*/ 273368 h 485775"/>
                  <a:gd name="connsiteX232" fmla="*/ 2617470 w 2714625"/>
                  <a:gd name="connsiteY232" fmla="*/ 274320 h 485775"/>
                  <a:gd name="connsiteX233" fmla="*/ 2664143 w 2714625"/>
                  <a:gd name="connsiteY233" fmla="*/ 313372 h 485775"/>
                  <a:gd name="connsiteX234" fmla="*/ 2656522 w 2714625"/>
                  <a:gd name="connsiteY234" fmla="*/ 335280 h 485775"/>
                  <a:gd name="connsiteX235" fmla="*/ 2612708 w 2714625"/>
                  <a:gd name="connsiteY235" fmla="*/ 351472 h 485775"/>
                  <a:gd name="connsiteX236" fmla="*/ 2568893 w 2714625"/>
                  <a:gd name="connsiteY236" fmla="*/ 339090 h 485775"/>
                  <a:gd name="connsiteX237" fmla="*/ 2554605 w 2714625"/>
                  <a:gd name="connsiteY237" fmla="*/ 320040 h 485775"/>
                  <a:gd name="connsiteX238" fmla="*/ 2530793 w 2714625"/>
                  <a:gd name="connsiteY238" fmla="*/ 306705 h 485775"/>
                  <a:gd name="connsiteX239" fmla="*/ 2503170 w 2714625"/>
                  <a:gd name="connsiteY239" fmla="*/ 334328 h 485775"/>
                  <a:gd name="connsiteX240" fmla="*/ 2506980 w 2714625"/>
                  <a:gd name="connsiteY240" fmla="*/ 347662 h 485775"/>
                  <a:gd name="connsiteX241" fmla="*/ 2509838 w 2714625"/>
                  <a:gd name="connsiteY241" fmla="*/ 352425 h 485775"/>
                  <a:gd name="connsiteX242" fmla="*/ 2609850 w 2714625"/>
                  <a:gd name="connsiteY242" fmla="*/ 397193 h 485775"/>
                  <a:gd name="connsiteX243" fmla="*/ 2721293 w 2714625"/>
                  <a:gd name="connsiteY243" fmla="*/ 309562 h 485775"/>
                  <a:gd name="connsiteX244" fmla="*/ 2675572 w 2714625"/>
                  <a:gd name="connsiteY244" fmla="*/ 238125 h 485775"/>
                  <a:gd name="connsiteX245" fmla="*/ 2447925 w 2714625"/>
                  <a:gd name="connsiteY245" fmla="*/ 104775 h 485775"/>
                  <a:gd name="connsiteX246" fmla="*/ 2424113 w 2714625"/>
                  <a:gd name="connsiteY246" fmla="*/ 107632 h 485775"/>
                  <a:gd name="connsiteX247" fmla="*/ 2423160 w 2714625"/>
                  <a:gd name="connsiteY247" fmla="*/ 107632 h 485775"/>
                  <a:gd name="connsiteX248" fmla="*/ 2380297 w 2714625"/>
                  <a:gd name="connsiteY248" fmla="*/ 140970 h 485775"/>
                  <a:gd name="connsiteX249" fmla="*/ 2378393 w 2714625"/>
                  <a:gd name="connsiteY249" fmla="*/ 143827 h 485775"/>
                  <a:gd name="connsiteX250" fmla="*/ 2378393 w 2714625"/>
                  <a:gd name="connsiteY250" fmla="*/ 130493 h 485775"/>
                  <a:gd name="connsiteX251" fmla="*/ 2378393 w 2714625"/>
                  <a:gd name="connsiteY251" fmla="*/ 128588 h 485775"/>
                  <a:gd name="connsiteX252" fmla="*/ 2376488 w 2714625"/>
                  <a:gd name="connsiteY252" fmla="*/ 119063 h 485775"/>
                  <a:gd name="connsiteX253" fmla="*/ 2352675 w 2714625"/>
                  <a:gd name="connsiteY253" fmla="*/ 104775 h 485775"/>
                  <a:gd name="connsiteX254" fmla="*/ 2327910 w 2714625"/>
                  <a:gd name="connsiteY254" fmla="*/ 119063 h 485775"/>
                  <a:gd name="connsiteX255" fmla="*/ 2326005 w 2714625"/>
                  <a:gd name="connsiteY255" fmla="*/ 131445 h 485775"/>
                  <a:gd name="connsiteX256" fmla="*/ 2326005 w 2714625"/>
                  <a:gd name="connsiteY256" fmla="*/ 371475 h 485775"/>
                  <a:gd name="connsiteX257" fmla="*/ 2328863 w 2714625"/>
                  <a:gd name="connsiteY257" fmla="*/ 382905 h 485775"/>
                  <a:gd name="connsiteX258" fmla="*/ 2353628 w 2714625"/>
                  <a:gd name="connsiteY258" fmla="*/ 397193 h 485775"/>
                  <a:gd name="connsiteX259" fmla="*/ 2355533 w 2714625"/>
                  <a:gd name="connsiteY259" fmla="*/ 397193 h 485775"/>
                  <a:gd name="connsiteX260" fmla="*/ 2379345 w 2714625"/>
                  <a:gd name="connsiteY260" fmla="*/ 383858 h 485775"/>
                  <a:gd name="connsiteX261" fmla="*/ 2382203 w 2714625"/>
                  <a:gd name="connsiteY261" fmla="*/ 371475 h 485775"/>
                  <a:gd name="connsiteX262" fmla="*/ 2382203 w 2714625"/>
                  <a:gd name="connsiteY262" fmla="*/ 297180 h 485775"/>
                  <a:gd name="connsiteX263" fmla="*/ 2382203 w 2714625"/>
                  <a:gd name="connsiteY263" fmla="*/ 286703 h 485775"/>
                  <a:gd name="connsiteX264" fmla="*/ 2382203 w 2714625"/>
                  <a:gd name="connsiteY264" fmla="*/ 276225 h 485775"/>
                  <a:gd name="connsiteX265" fmla="*/ 2391728 w 2714625"/>
                  <a:gd name="connsiteY265" fmla="*/ 202883 h 485775"/>
                  <a:gd name="connsiteX266" fmla="*/ 2447925 w 2714625"/>
                  <a:gd name="connsiteY266" fmla="*/ 161925 h 485775"/>
                  <a:gd name="connsiteX267" fmla="*/ 2448878 w 2714625"/>
                  <a:gd name="connsiteY267" fmla="*/ 161925 h 485775"/>
                  <a:gd name="connsiteX268" fmla="*/ 2457450 w 2714625"/>
                  <a:gd name="connsiteY268" fmla="*/ 160972 h 485775"/>
                  <a:gd name="connsiteX269" fmla="*/ 2458403 w 2714625"/>
                  <a:gd name="connsiteY269" fmla="*/ 160972 h 485775"/>
                  <a:gd name="connsiteX270" fmla="*/ 2482215 w 2714625"/>
                  <a:gd name="connsiteY270" fmla="*/ 134302 h 485775"/>
                  <a:gd name="connsiteX271" fmla="*/ 2447925 w 2714625"/>
                  <a:gd name="connsiteY271" fmla="*/ 104775 h 485775"/>
                  <a:gd name="connsiteX272" fmla="*/ 1962150 w 2714625"/>
                  <a:gd name="connsiteY272" fmla="*/ 104775 h 485775"/>
                  <a:gd name="connsiteX273" fmla="*/ 1936433 w 2714625"/>
                  <a:gd name="connsiteY273" fmla="*/ 122872 h 485775"/>
                  <a:gd name="connsiteX274" fmla="*/ 1936433 w 2714625"/>
                  <a:gd name="connsiteY274" fmla="*/ 122872 h 485775"/>
                  <a:gd name="connsiteX275" fmla="*/ 1936433 w 2714625"/>
                  <a:gd name="connsiteY275" fmla="*/ 122872 h 485775"/>
                  <a:gd name="connsiteX276" fmla="*/ 1900237 w 2714625"/>
                  <a:gd name="connsiteY276" fmla="*/ 234315 h 485775"/>
                  <a:gd name="connsiteX277" fmla="*/ 1877378 w 2714625"/>
                  <a:gd name="connsiteY277" fmla="*/ 311468 h 485775"/>
                  <a:gd name="connsiteX278" fmla="*/ 1864995 w 2714625"/>
                  <a:gd name="connsiteY278" fmla="*/ 267653 h 485775"/>
                  <a:gd name="connsiteX279" fmla="*/ 1859280 w 2714625"/>
                  <a:gd name="connsiteY279" fmla="*/ 250508 h 485775"/>
                  <a:gd name="connsiteX280" fmla="*/ 1818322 w 2714625"/>
                  <a:gd name="connsiteY280" fmla="*/ 124777 h 485775"/>
                  <a:gd name="connsiteX281" fmla="*/ 1818322 w 2714625"/>
                  <a:gd name="connsiteY281" fmla="*/ 124777 h 485775"/>
                  <a:gd name="connsiteX282" fmla="*/ 1818322 w 2714625"/>
                  <a:gd name="connsiteY282" fmla="*/ 124777 h 485775"/>
                  <a:gd name="connsiteX283" fmla="*/ 1793558 w 2714625"/>
                  <a:gd name="connsiteY283" fmla="*/ 105727 h 485775"/>
                  <a:gd name="connsiteX284" fmla="*/ 1762125 w 2714625"/>
                  <a:gd name="connsiteY284" fmla="*/ 131445 h 485775"/>
                  <a:gd name="connsiteX285" fmla="*/ 1764030 w 2714625"/>
                  <a:gd name="connsiteY285" fmla="*/ 141922 h 485775"/>
                  <a:gd name="connsiteX286" fmla="*/ 1764983 w 2714625"/>
                  <a:gd name="connsiteY286" fmla="*/ 143827 h 485775"/>
                  <a:gd name="connsiteX287" fmla="*/ 1848803 w 2714625"/>
                  <a:gd name="connsiteY287" fmla="*/ 380047 h 485775"/>
                  <a:gd name="connsiteX288" fmla="*/ 1877378 w 2714625"/>
                  <a:gd name="connsiteY288" fmla="*/ 397193 h 485775"/>
                  <a:gd name="connsiteX289" fmla="*/ 1906905 w 2714625"/>
                  <a:gd name="connsiteY289" fmla="*/ 381000 h 485775"/>
                  <a:gd name="connsiteX290" fmla="*/ 1906905 w 2714625"/>
                  <a:gd name="connsiteY290" fmla="*/ 381000 h 485775"/>
                  <a:gd name="connsiteX291" fmla="*/ 1906905 w 2714625"/>
                  <a:gd name="connsiteY291" fmla="*/ 381000 h 485775"/>
                  <a:gd name="connsiteX292" fmla="*/ 1991678 w 2714625"/>
                  <a:gd name="connsiteY292" fmla="*/ 142875 h 485775"/>
                  <a:gd name="connsiteX293" fmla="*/ 1991678 w 2714625"/>
                  <a:gd name="connsiteY293" fmla="*/ 142875 h 485775"/>
                  <a:gd name="connsiteX294" fmla="*/ 1991678 w 2714625"/>
                  <a:gd name="connsiteY294" fmla="*/ 142875 h 485775"/>
                  <a:gd name="connsiteX295" fmla="*/ 1993583 w 2714625"/>
                  <a:gd name="connsiteY295" fmla="*/ 132397 h 485775"/>
                  <a:gd name="connsiteX296" fmla="*/ 1962150 w 2714625"/>
                  <a:gd name="connsiteY296" fmla="*/ 104775 h 485775"/>
                  <a:gd name="connsiteX297" fmla="*/ 1696403 w 2714625"/>
                  <a:gd name="connsiteY297" fmla="*/ 104775 h 485775"/>
                  <a:gd name="connsiteX298" fmla="*/ 1669733 w 2714625"/>
                  <a:gd name="connsiteY298" fmla="*/ 120015 h 485775"/>
                  <a:gd name="connsiteX299" fmla="*/ 1667828 w 2714625"/>
                  <a:gd name="connsiteY299" fmla="*/ 128588 h 485775"/>
                  <a:gd name="connsiteX300" fmla="*/ 1667828 w 2714625"/>
                  <a:gd name="connsiteY300" fmla="*/ 130493 h 485775"/>
                  <a:gd name="connsiteX301" fmla="*/ 1667828 w 2714625"/>
                  <a:gd name="connsiteY301" fmla="*/ 130493 h 485775"/>
                  <a:gd name="connsiteX302" fmla="*/ 1667828 w 2714625"/>
                  <a:gd name="connsiteY302" fmla="*/ 133350 h 485775"/>
                  <a:gd name="connsiteX303" fmla="*/ 1662112 w 2714625"/>
                  <a:gd name="connsiteY303" fmla="*/ 127635 h 485775"/>
                  <a:gd name="connsiteX304" fmla="*/ 1588770 w 2714625"/>
                  <a:gd name="connsiteY304" fmla="*/ 102870 h 485775"/>
                  <a:gd name="connsiteX305" fmla="*/ 1507808 w 2714625"/>
                  <a:gd name="connsiteY305" fmla="*/ 132397 h 485775"/>
                  <a:gd name="connsiteX306" fmla="*/ 1464945 w 2714625"/>
                  <a:gd name="connsiteY306" fmla="*/ 248603 h 485775"/>
                  <a:gd name="connsiteX307" fmla="*/ 1534478 w 2714625"/>
                  <a:gd name="connsiteY307" fmla="*/ 386715 h 485775"/>
                  <a:gd name="connsiteX308" fmla="*/ 1586865 w 2714625"/>
                  <a:gd name="connsiteY308" fmla="*/ 398145 h 485775"/>
                  <a:gd name="connsiteX309" fmla="*/ 1665922 w 2714625"/>
                  <a:gd name="connsiteY309" fmla="*/ 369570 h 485775"/>
                  <a:gd name="connsiteX310" fmla="*/ 1669733 w 2714625"/>
                  <a:gd name="connsiteY310" fmla="*/ 365760 h 485775"/>
                  <a:gd name="connsiteX311" fmla="*/ 1669733 w 2714625"/>
                  <a:gd name="connsiteY311" fmla="*/ 368618 h 485775"/>
                  <a:gd name="connsiteX312" fmla="*/ 1669733 w 2714625"/>
                  <a:gd name="connsiteY312" fmla="*/ 368618 h 485775"/>
                  <a:gd name="connsiteX313" fmla="*/ 1669733 w 2714625"/>
                  <a:gd name="connsiteY313" fmla="*/ 371475 h 485775"/>
                  <a:gd name="connsiteX314" fmla="*/ 1671637 w 2714625"/>
                  <a:gd name="connsiteY314" fmla="*/ 380047 h 485775"/>
                  <a:gd name="connsiteX315" fmla="*/ 1697355 w 2714625"/>
                  <a:gd name="connsiteY315" fmla="*/ 396240 h 485775"/>
                  <a:gd name="connsiteX316" fmla="*/ 1722120 w 2714625"/>
                  <a:gd name="connsiteY316" fmla="*/ 382905 h 485775"/>
                  <a:gd name="connsiteX317" fmla="*/ 1722120 w 2714625"/>
                  <a:gd name="connsiteY317" fmla="*/ 382905 h 485775"/>
                  <a:gd name="connsiteX318" fmla="*/ 1722120 w 2714625"/>
                  <a:gd name="connsiteY318" fmla="*/ 382905 h 485775"/>
                  <a:gd name="connsiteX319" fmla="*/ 1724025 w 2714625"/>
                  <a:gd name="connsiteY319" fmla="*/ 370522 h 485775"/>
                  <a:gd name="connsiteX320" fmla="*/ 1724025 w 2714625"/>
                  <a:gd name="connsiteY320" fmla="*/ 132397 h 485775"/>
                  <a:gd name="connsiteX321" fmla="*/ 1721168 w 2714625"/>
                  <a:gd name="connsiteY321" fmla="*/ 118110 h 485775"/>
                  <a:gd name="connsiteX322" fmla="*/ 1696403 w 2714625"/>
                  <a:gd name="connsiteY322" fmla="*/ 104775 h 485775"/>
                  <a:gd name="connsiteX323" fmla="*/ 1645920 w 2714625"/>
                  <a:gd name="connsiteY323" fmla="*/ 331470 h 485775"/>
                  <a:gd name="connsiteX324" fmla="*/ 1594485 w 2714625"/>
                  <a:gd name="connsiteY324" fmla="*/ 351472 h 485775"/>
                  <a:gd name="connsiteX325" fmla="*/ 1547812 w 2714625"/>
                  <a:gd name="connsiteY325" fmla="*/ 334328 h 485775"/>
                  <a:gd name="connsiteX326" fmla="*/ 1535430 w 2714625"/>
                  <a:gd name="connsiteY326" fmla="*/ 318135 h 485775"/>
                  <a:gd name="connsiteX327" fmla="*/ 1523047 w 2714625"/>
                  <a:gd name="connsiteY327" fmla="*/ 250508 h 485775"/>
                  <a:gd name="connsiteX328" fmla="*/ 1523047 w 2714625"/>
                  <a:gd name="connsiteY328" fmla="*/ 249555 h 485775"/>
                  <a:gd name="connsiteX329" fmla="*/ 1542097 w 2714625"/>
                  <a:gd name="connsiteY329" fmla="*/ 176213 h 485775"/>
                  <a:gd name="connsiteX330" fmla="*/ 1595437 w 2714625"/>
                  <a:gd name="connsiteY330" fmla="*/ 150495 h 485775"/>
                  <a:gd name="connsiteX331" fmla="*/ 1640205 w 2714625"/>
                  <a:gd name="connsiteY331" fmla="*/ 166688 h 485775"/>
                  <a:gd name="connsiteX332" fmla="*/ 1669733 w 2714625"/>
                  <a:gd name="connsiteY332" fmla="*/ 249555 h 485775"/>
                  <a:gd name="connsiteX333" fmla="*/ 1645920 w 2714625"/>
                  <a:gd name="connsiteY333" fmla="*/ 331470 h 485775"/>
                  <a:gd name="connsiteX334" fmla="*/ 2214563 w 2714625"/>
                  <a:gd name="connsiteY334" fmla="*/ 118110 h 485775"/>
                  <a:gd name="connsiteX335" fmla="*/ 2146935 w 2714625"/>
                  <a:gd name="connsiteY335" fmla="*/ 101918 h 485775"/>
                  <a:gd name="connsiteX336" fmla="*/ 2022158 w 2714625"/>
                  <a:gd name="connsiteY336" fmla="*/ 192405 h 485775"/>
                  <a:gd name="connsiteX337" fmla="*/ 2012633 w 2714625"/>
                  <a:gd name="connsiteY337" fmla="*/ 252412 h 485775"/>
                  <a:gd name="connsiteX338" fmla="*/ 2092643 w 2714625"/>
                  <a:gd name="connsiteY338" fmla="*/ 389572 h 485775"/>
                  <a:gd name="connsiteX339" fmla="*/ 2148840 w 2714625"/>
                  <a:gd name="connsiteY339" fmla="*/ 398145 h 485775"/>
                  <a:gd name="connsiteX340" fmla="*/ 2225040 w 2714625"/>
                  <a:gd name="connsiteY340" fmla="*/ 378143 h 485775"/>
                  <a:gd name="connsiteX341" fmla="*/ 2254568 w 2714625"/>
                  <a:gd name="connsiteY341" fmla="*/ 352425 h 485775"/>
                  <a:gd name="connsiteX342" fmla="*/ 2260283 w 2714625"/>
                  <a:gd name="connsiteY342" fmla="*/ 336233 h 485775"/>
                  <a:gd name="connsiteX343" fmla="*/ 2232660 w 2714625"/>
                  <a:gd name="connsiteY343" fmla="*/ 308610 h 485775"/>
                  <a:gd name="connsiteX344" fmla="*/ 2209800 w 2714625"/>
                  <a:gd name="connsiteY344" fmla="*/ 320040 h 485775"/>
                  <a:gd name="connsiteX345" fmla="*/ 2201228 w 2714625"/>
                  <a:gd name="connsiteY345" fmla="*/ 330518 h 485775"/>
                  <a:gd name="connsiteX346" fmla="*/ 2149793 w 2714625"/>
                  <a:gd name="connsiteY346" fmla="*/ 349568 h 485775"/>
                  <a:gd name="connsiteX347" fmla="*/ 2112645 w 2714625"/>
                  <a:gd name="connsiteY347" fmla="*/ 342900 h 485775"/>
                  <a:gd name="connsiteX348" fmla="*/ 2071687 w 2714625"/>
                  <a:gd name="connsiteY348" fmla="*/ 277178 h 485775"/>
                  <a:gd name="connsiteX349" fmla="*/ 2070735 w 2714625"/>
                  <a:gd name="connsiteY349" fmla="*/ 266700 h 485775"/>
                  <a:gd name="connsiteX350" fmla="*/ 2246947 w 2714625"/>
                  <a:gd name="connsiteY350" fmla="*/ 266700 h 485775"/>
                  <a:gd name="connsiteX351" fmla="*/ 2246947 w 2714625"/>
                  <a:gd name="connsiteY351" fmla="*/ 266700 h 485775"/>
                  <a:gd name="connsiteX352" fmla="*/ 2249805 w 2714625"/>
                  <a:gd name="connsiteY352" fmla="*/ 266700 h 485775"/>
                  <a:gd name="connsiteX353" fmla="*/ 2257425 w 2714625"/>
                  <a:gd name="connsiteY353" fmla="*/ 264795 h 485775"/>
                  <a:gd name="connsiteX354" fmla="*/ 2274570 w 2714625"/>
                  <a:gd name="connsiteY354" fmla="*/ 239078 h 485775"/>
                  <a:gd name="connsiteX355" fmla="*/ 2214563 w 2714625"/>
                  <a:gd name="connsiteY355" fmla="*/ 118110 h 485775"/>
                  <a:gd name="connsiteX356" fmla="*/ 2216468 w 2714625"/>
                  <a:gd name="connsiteY356" fmla="*/ 219075 h 485775"/>
                  <a:gd name="connsiteX357" fmla="*/ 2071687 w 2714625"/>
                  <a:gd name="connsiteY357" fmla="*/ 220028 h 485775"/>
                  <a:gd name="connsiteX358" fmla="*/ 2074545 w 2714625"/>
                  <a:gd name="connsiteY358" fmla="*/ 210502 h 485775"/>
                  <a:gd name="connsiteX359" fmla="*/ 2074545 w 2714625"/>
                  <a:gd name="connsiteY359" fmla="*/ 210502 h 485775"/>
                  <a:gd name="connsiteX360" fmla="*/ 2074545 w 2714625"/>
                  <a:gd name="connsiteY360" fmla="*/ 210502 h 485775"/>
                  <a:gd name="connsiteX361" fmla="*/ 2086928 w 2714625"/>
                  <a:gd name="connsiteY361" fmla="*/ 182880 h 485775"/>
                  <a:gd name="connsiteX362" fmla="*/ 2148840 w 2714625"/>
                  <a:gd name="connsiteY362" fmla="*/ 152400 h 485775"/>
                  <a:gd name="connsiteX363" fmla="*/ 2173605 w 2714625"/>
                  <a:gd name="connsiteY363" fmla="*/ 156210 h 485775"/>
                  <a:gd name="connsiteX364" fmla="*/ 2215515 w 2714625"/>
                  <a:gd name="connsiteY364" fmla="*/ 207645 h 485775"/>
                  <a:gd name="connsiteX365" fmla="*/ 2216468 w 2714625"/>
                  <a:gd name="connsiteY365" fmla="*/ 219075 h 485775"/>
                  <a:gd name="connsiteX366" fmla="*/ 2216468 w 2714625"/>
                  <a:gd name="connsiteY366" fmla="*/ 2190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2714625" h="485775">
                    <a:moveTo>
                      <a:pt x="1162050" y="156210"/>
                    </a:moveTo>
                    <a:lnTo>
                      <a:pt x="1162050" y="156210"/>
                    </a:lnTo>
                    <a:cubicBezTo>
                      <a:pt x="1163003" y="156210"/>
                      <a:pt x="1163955" y="156210"/>
                      <a:pt x="1164908" y="156210"/>
                    </a:cubicBezTo>
                    <a:cubicBezTo>
                      <a:pt x="1167765" y="155258"/>
                      <a:pt x="1171575" y="155258"/>
                      <a:pt x="1174433" y="154305"/>
                    </a:cubicBezTo>
                    <a:lnTo>
                      <a:pt x="1174433" y="154305"/>
                    </a:lnTo>
                    <a:lnTo>
                      <a:pt x="1174433" y="154305"/>
                    </a:lnTo>
                    <a:cubicBezTo>
                      <a:pt x="1184910" y="148590"/>
                      <a:pt x="1185862" y="137160"/>
                      <a:pt x="1185862" y="132397"/>
                    </a:cubicBezTo>
                    <a:cubicBezTo>
                      <a:pt x="1185862" y="120968"/>
                      <a:pt x="1180148" y="113347"/>
                      <a:pt x="1174433" y="110490"/>
                    </a:cubicBezTo>
                    <a:cubicBezTo>
                      <a:pt x="1171575" y="109538"/>
                      <a:pt x="1168718" y="108585"/>
                      <a:pt x="1163003" y="107632"/>
                    </a:cubicBezTo>
                    <a:lnTo>
                      <a:pt x="1124903" y="107632"/>
                    </a:lnTo>
                    <a:lnTo>
                      <a:pt x="1124903" y="48577"/>
                    </a:lnTo>
                    <a:cubicBezTo>
                      <a:pt x="1124903" y="46672"/>
                      <a:pt x="1123950" y="40957"/>
                      <a:pt x="1122998" y="37147"/>
                    </a:cubicBezTo>
                    <a:cubicBezTo>
                      <a:pt x="1120140" y="27622"/>
                      <a:pt x="1110615" y="22860"/>
                      <a:pt x="1097280" y="22860"/>
                    </a:cubicBezTo>
                    <a:lnTo>
                      <a:pt x="1096328" y="22860"/>
                    </a:lnTo>
                    <a:cubicBezTo>
                      <a:pt x="1079183" y="22860"/>
                      <a:pt x="1073468" y="32385"/>
                      <a:pt x="1071562" y="37147"/>
                    </a:cubicBezTo>
                    <a:cubicBezTo>
                      <a:pt x="1069658" y="40957"/>
                      <a:pt x="1068705" y="48577"/>
                      <a:pt x="1068705" y="48577"/>
                    </a:cubicBezTo>
                    <a:lnTo>
                      <a:pt x="1068705" y="48577"/>
                    </a:lnTo>
                    <a:lnTo>
                      <a:pt x="1068705" y="107632"/>
                    </a:lnTo>
                    <a:lnTo>
                      <a:pt x="1036320" y="107632"/>
                    </a:lnTo>
                    <a:lnTo>
                      <a:pt x="1035368" y="107632"/>
                    </a:lnTo>
                    <a:cubicBezTo>
                      <a:pt x="1030605" y="107632"/>
                      <a:pt x="1028700" y="108585"/>
                      <a:pt x="1025843" y="109538"/>
                    </a:cubicBezTo>
                    <a:cubicBezTo>
                      <a:pt x="1018223" y="112395"/>
                      <a:pt x="1013460" y="120968"/>
                      <a:pt x="1013460" y="131445"/>
                    </a:cubicBezTo>
                    <a:cubicBezTo>
                      <a:pt x="1013460" y="145733"/>
                      <a:pt x="1022032" y="151447"/>
                      <a:pt x="1024890" y="153352"/>
                    </a:cubicBezTo>
                    <a:cubicBezTo>
                      <a:pt x="1026795" y="154305"/>
                      <a:pt x="1030605" y="154305"/>
                      <a:pt x="1033462" y="155258"/>
                    </a:cubicBezTo>
                    <a:cubicBezTo>
                      <a:pt x="1034415" y="155258"/>
                      <a:pt x="1035368" y="155258"/>
                      <a:pt x="1036320" y="155258"/>
                    </a:cubicBezTo>
                    <a:lnTo>
                      <a:pt x="1036320" y="155258"/>
                    </a:lnTo>
                    <a:lnTo>
                      <a:pt x="1068705" y="155258"/>
                    </a:lnTo>
                    <a:lnTo>
                      <a:pt x="1068705" y="308610"/>
                    </a:lnTo>
                    <a:cubicBezTo>
                      <a:pt x="1067753" y="329565"/>
                      <a:pt x="1068705" y="342900"/>
                      <a:pt x="1072515" y="354330"/>
                    </a:cubicBezTo>
                    <a:cubicBezTo>
                      <a:pt x="1075373" y="363855"/>
                      <a:pt x="1080135" y="370522"/>
                      <a:pt x="1082993" y="373380"/>
                    </a:cubicBezTo>
                    <a:cubicBezTo>
                      <a:pt x="1095375" y="387668"/>
                      <a:pt x="1115378" y="394335"/>
                      <a:pt x="1145858" y="394335"/>
                    </a:cubicBezTo>
                    <a:cubicBezTo>
                      <a:pt x="1155383" y="394335"/>
                      <a:pt x="1181100" y="394335"/>
                      <a:pt x="1181100" y="370522"/>
                    </a:cubicBezTo>
                    <a:cubicBezTo>
                      <a:pt x="1181100" y="360045"/>
                      <a:pt x="1177290" y="353378"/>
                      <a:pt x="1170623" y="349568"/>
                    </a:cubicBezTo>
                    <a:cubicBezTo>
                      <a:pt x="1168718" y="347662"/>
                      <a:pt x="1164908" y="347662"/>
                      <a:pt x="1160145" y="346710"/>
                    </a:cubicBezTo>
                    <a:lnTo>
                      <a:pt x="1151573" y="345758"/>
                    </a:lnTo>
                    <a:cubicBezTo>
                      <a:pt x="1147762" y="345758"/>
                      <a:pt x="1134428" y="344805"/>
                      <a:pt x="1128712" y="339090"/>
                    </a:cubicBezTo>
                    <a:cubicBezTo>
                      <a:pt x="1125855" y="336233"/>
                      <a:pt x="1122998" y="328612"/>
                      <a:pt x="1122998" y="315278"/>
                    </a:cubicBezTo>
                    <a:lnTo>
                      <a:pt x="1122998" y="156210"/>
                    </a:lnTo>
                    <a:lnTo>
                      <a:pt x="1162050" y="156210"/>
                    </a:lnTo>
                    <a:close/>
                    <a:moveTo>
                      <a:pt x="890587" y="101918"/>
                    </a:moveTo>
                    <a:cubicBezTo>
                      <a:pt x="855345" y="101918"/>
                      <a:pt x="827723" y="116205"/>
                      <a:pt x="813435" y="128588"/>
                    </a:cubicBezTo>
                    <a:cubicBezTo>
                      <a:pt x="811530" y="130493"/>
                      <a:pt x="809625" y="132397"/>
                      <a:pt x="808673" y="133350"/>
                    </a:cubicBezTo>
                    <a:lnTo>
                      <a:pt x="808673" y="31432"/>
                    </a:lnTo>
                    <a:cubicBezTo>
                      <a:pt x="808673" y="27622"/>
                      <a:pt x="807720" y="22860"/>
                      <a:pt x="805815" y="19050"/>
                    </a:cubicBezTo>
                    <a:cubicBezTo>
                      <a:pt x="802005" y="10477"/>
                      <a:pt x="791528" y="3810"/>
                      <a:pt x="780098" y="3810"/>
                    </a:cubicBezTo>
                    <a:cubicBezTo>
                      <a:pt x="779145" y="3810"/>
                      <a:pt x="779145" y="3810"/>
                      <a:pt x="778193" y="3810"/>
                    </a:cubicBezTo>
                    <a:cubicBezTo>
                      <a:pt x="766762" y="3810"/>
                      <a:pt x="757237" y="9525"/>
                      <a:pt x="753428" y="19050"/>
                    </a:cubicBezTo>
                    <a:cubicBezTo>
                      <a:pt x="751523" y="23813"/>
                      <a:pt x="750570" y="31432"/>
                      <a:pt x="750570" y="31432"/>
                    </a:cubicBezTo>
                    <a:lnTo>
                      <a:pt x="750570" y="368618"/>
                    </a:lnTo>
                    <a:cubicBezTo>
                      <a:pt x="750570" y="369570"/>
                      <a:pt x="751523" y="377190"/>
                      <a:pt x="753428" y="381953"/>
                    </a:cubicBezTo>
                    <a:cubicBezTo>
                      <a:pt x="756285" y="388620"/>
                      <a:pt x="764857" y="396240"/>
                      <a:pt x="778193" y="396240"/>
                    </a:cubicBezTo>
                    <a:cubicBezTo>
                      <a:pt x="792480" y="396240"/>
                      <a:pt x="801053" y="388620"/>
                      <a:pt x="803910" y="381000"/>
                    </a:cubicBezTo>
                    <a:cubicBezTo>
                      <a:pt x="806768" y="376237"/>
                      <a:pt x="806768" y="370522"/>
                      <a:pt x="806768" y="368618"/>
                    </a:cubicBezTo>
                    <a:lnTo>
                      <a:pt x="806768" y="241935"/>
                    </a:lnTo>
                    <a:lnTo>
                      <a:pt x="806768" y="237172"/>
                    </a:lnTo>
                    <a:cubicBezTo>
                      <a:pt x="806768" y="224790"/>
                      <a:pt x="807720" y="212408"/>
                      <a:pt x="811530" y="200977"/>
                    </a:cubicBezTo>
                    <a:cubicBezTo>
                      <a:pt x="814387" y="193358"/>
                      <a:pt x="822960" y="168593"/>
                      <a:pt x="854393" y="158115"/>
                    </a:cubicBezTo>
                    <a:cubicBezTo>
                      <a:pt x="862965" y="155258"/>
                      <a:pt x="869632" y="154305"/>
                      <a:pt x="879157" y="154305"/>
                    </a:cubicBezTo>
                    <a:lnTo>
                      <a:pt x="880110" y="154305"/>
                    </a:lnTo>
                    <a:cubicBezTo>
                      <a:pt x="886778" y="154305"/>
                      <a:pt x="903923" y="154305"/>
                      <a:pt x="916305" y="169545"/>
                    </a:cubicBezTo>
                    <a:cubicBezTo>
                      <a:pt x="927735" y="182880"/>
                      <a:pt x="927735" y="199072"/>
                      <a:pt x="928687" y="232410"/>
                    </a:cubicBezTo>
                    <a:lnTo>
                      <a:pt x="928687" y="234315"/>
                    </a:lnTo>
                    <a:lnTo>
                      <a:pt x="928687" y="368618"/>
                    </a:lnTo>
                    <a:cubicBezTo>
                      <a:pt x="928687" y="370522"/>
                      <a:pt x="928687" y="376237"/>
                      <a:pt x="931545" y="381000"/>
                    </a:cubicBezTo>
                    <a:cubicBezTo>
                      <a:pt x="938212" y="395287"/>
                      <a:pt x="955357" y="396240"/>
                      <a:pt x="957262" y="396240"/>
                    </a:cubicBezTo>
                    <a:cubicBezTo>
                      <a:pt x="971550" y="396240"/>
                      <a:pt x="980123" y="387668"/>
                      <a:pt x="982028" y="381953"/>
                    </a:cubicBezTo>
                    <a:cubicBezTo>
                      <a:pt x="983932" y="378143"/>
                      <a:pt x="984885" y="375285"/>
                      <a:pt x="984885" y="371475"/>
                    </a:cubicBezTo>
                    <a:lnTo>
                      <a:pt x="984885" y="369570"/>
                    </a:lnTo>
                    <a:lnTo>
                      <a:pt x="984885" y="369570"/>
                    </a:lnTo>
                    <a:lnTo>
                      <a:pt x="984885" y="213360"/>
                    </a:lnTo>
                    <a:cubicBezTo>
                      <a:pt x="984885" y="188595"/>
                      <a:pt x="984885" y="165735"/>
                      <a:pt x="972503" y="143827"/>
                    </a:cubicBezTo>
                    <a:cubicBezTo>
                      <a:pt x="965835" y="131445"/>
                      <a:pt x="943928" y="101918"/>
                      <a:pt x="890587" y="101918"/>
                    </a:cubicBezTo>
                    <a:close/>
                    <a:moveTo>
                      <a:pt x="668655" y="104775"/>
                    </a:moveTo>
                    <a:cubicBezTo>
                      <a:pt x="656273" y="104775"/>
                      <a:pt x="648653" y="111443"/>
                      <a:pt x="645795" y="117157"/>
                    </a:cubicBezTo>
                    <a:cubicBezTo>
                      <a:pt x="642937" y="121920"/>
                      <a:pt x="642937" y="128588"/>
                      <a:pt x="642937" y="128588"/>
                    </a:cubicBezTo>
                    <a:lnTo>
                      <a:pt x="642937" y="132397"/>
                    </a:lnTo>
                    <a:cubicBezTo>
                      <a:pt x="641985" y="130493"/>
                      <a:pt x="640080" y="128588"/>
                      <a:pt x="638175" y="126682"/>
                    </a:cubicBezTo>
                    <a:cubicBezTo>
                      <a:pt x="626745" y="116205"/>
                      <a:pt x="606743" y="102870"/>
                      <a:pt x="569595" y="102870"/>
                    </a:cubicBezTo>
                    <a:lnTo>
                      <a:pt x="568643" y="102870"/>
                    </a:lnTo>
                    <a:cubicBezTo>
                      <a:pt x="557212" y="102870"/>
                      <a:pt x="524828" y="102870"/>
                      <a:pt x="494348" y="125730"/>
                    </a:cubicBezTo>
                    <a:cubicBezTo>
                      <a:pt x="471487" y="142875"/>
                      <a:pt x="444818" y="178118"/>
                      <a:pt x="444818" y="245745"/>
                    </a:cubicBezTo>
                    <a:cubicBezTo>
                      <a:pt x="444818" y="330518"/>
                      <a:pt x="486728" y="361950"/>
                      <a:pt x="512445" y="373380"/>
                    </a:cubicBezTo>
                    <a:cubicBezTo>
                      <a:pt x="526732" y="379095"/>
                      <a:pt x="544830" y="382905"/>
                      <a:pt x="562928" y="382905"/>
                    </a:cubicBezTo>
                    <a:cubicBezTo>
                      <a:pt x="605790" y="382905"/>
                      <a:pt x="626745" y="365760"/>
                      <a:pt x="640080" y="351472"/>
                    </a:cubicBezTo>
                    <a:lnTo>
                      <a:pt x="640080" y="366712"/>
                    </a:lnTo>
                    <a:cubicBezTo>
                      <a:pt x="639128" y="391478"/>
                      <a:pt x="639128" y="421958"/>
                      <a:pt x="611505" y="435293"/>
                    </a:cubicBezTo>
                    <a:cubicBezTo>
                      <a:pt x="601980" y="439103"/>
                      <a:pt x="590550" y="441008"/>
                      <a:pt x="577215" y="441008"/>
                    </a:cubicBezTo>
                    <a:cubicBezTo>
                      <a:pt x="563880" y="441008"/>
                      <a:pt x="541020" y="439103"/>
                      <a:pt x="529590" y="428625"/>
                    </a:cubicBezTo>
                    <a:cubicBezTo>
                      <a:pt x="527685" y="426720"/>
                      <a:pt x="525780" y="423862"/>
                      <a:pt x="522923" y="418147"/>
                    </a:cubicBezTo>
                    <a:cubicBezTo>
                      <a:pt x="517207" y="410528"/>
                      <a:pt x="508635" y="405765"/>
                      <a:pt x="499110" y="405765"/>
                    </a:cubicBezTo>
                    <a:cubicBezTo>
                      <a:pt x="482918" y="405765"/>
                      <a:pt x="470535" y="419100"/>
                      <a:pt x="470535" y="434340"/>
                    </a:cubicBezTo>
                    <a:cubicBezTo>
                      <a:pt x="470535" y="438150"/>
                      <a:pt x="471487" y="442912"/>
                      <a:pt x="473393" y="446722"/>
                    </a:cubicBezTo>
                    <a:lnTo>
                      <a:pt x="473393" y="446722"/>
                    </a:lnTo>
                    <a:lnTo>
                      <a:pt x="473393" y="446722"/>
                    </a:lnTo>
                    <a:lnTo>
                      <a:pt x="474345" y="448628"/>
                    </a:lnTo>
                    <a:cubicBezTo>
                      <a:pt x="480060" y="457200"/>
                      <a:pt x="485775" y="462915"/>
                      <a:pt x="494348" y="468630"/>
                    </a:cubicBezTo>
                    <a:cubicBezTo>
                      <a:pt x="521018" y="486728"/>
                      <a:pt x="558165" y="488633"/>
                      <a:pt x="573405" y="488633"/>
                    </a:cubicBezTo>
                    <a:cubicBezTo>
                      <a:pt x="586740" y="488633"/>
                      <a:pt x="632460" y="486728"/>
                      <a:pt x="661987" y="463868"/>
                    </a:cubicBezTo>
                    <a:cubicBezTo>
                      <a:pt x="686753" y="441960"/>
                      <a:pt x="690562" y="412433"/>
                      <a:pt x="693420" y="381953"/>
                    </a:cubicBezTo>
                    <a:cubicBezTo>
                      <a:pt x="694373" y="372428"/>
                      <a:pt x="694373" y="361950"/>
                      <a:pt x="694373" y="352425"/>
                    </a:cubicBezTo>
                    <a:lnTo>
                      <a:pt x="694373" y="128588"/>
                    </a:lnTo>
                    <a:cubicBezTo>
                      <a:pt x="694373" y="123825"/>
                      <a:pt x="693420" y="120015"/>
                      <a:pt x="691515" y="116205"/>
                    </a:cubicBezTo>
                    <a:cubicBezTo>
                      <a:pt x="686753" y="108585"/>
                      <a:pt x="678180" y="104775"/>
                      <a:pt x="668655" y="104775"/>
                    </a:cubicBezTo>
                    <a:close/>
                    <a:moveTo>
                      <a:pt x="626745" y="304800"/>
                    </a:moveTo>
                    <a:cubicBezTo>
                      <a:pt x="624840" y="307658"/>
                      <a:pt x="606743" y="332422"/>
                      <a:pt x="569595" y="332422"/>
                    </a:cubicBezTo>
                    <a:cubicBezTo>
                      <a:pt x="553403" y="332422"/>
                      <a:pt x="540068" y="327660"/>
                      <a:pt x="528637" y="318135"/>
                    </a:cubicBezTo>
                    <a:cubicBezTo>
                      <a:pt x="521970" y="312420"/>
                      <a:pt x="519112" y="308610"/>
                      <a:pt x="516255" y="304800"/>
                    </a:cubicBezTo>
                    <a:cubicBezTo>
                      <a:pt x="503873" y="284797"/>
                      <a:pt x="501968" y="254318"/>
                      <a:pt x="501968" y="242887"/>
                    </a:cubicBezTo>
                    <a:lnTo>
                      <a:pt x="501968" y="241935"/>
                    </a:lnTo>
                    <a:cubicBezTo>
                      <a:pt x="501968" y="215265"/>
                      <a:pt x="506730" y="194310"/>
                      <a:pt x="517207" y="179070"/>
                    </a:cubicBezTo>
                    <a:cubicBezTo>
                      <a:pt x="530543" y="160972"/>
                      <a:pt x="549593" y="151447"/>
                      <a:pt x="572453" y="151447"/>
                    </a:cubicBezTo>
                    <a:cubicBezTo>
                      <a:pt x="581025" y="151447"/>
                      <a:pt x="600075" y="151447"/>
                      <a:pt x="617220" y="167640"/>
                    </a:cubicBezTo>
                    <a:cubicBezTo>
                      <a:pt x="627698" y="177165"/>
                      <a:pt x="640080" y="197168"/>
                      <a:pt x="640080" y="236220"/>
                    </a:cubicBezTo>
                    <a:lnTo>
                      <a:pt x="640080" y="238125"/>
                    </a:lnTo>
                    <a:cubicBezTo>
                      <a:pt x="641032" y="248603"/>
                      <a:pt x="640080" y="284797"/>
                      <a:pt x="626745" y="304800"/>
                    </a:cubicBezTo>
                    <a:close/>
                    <a:moveTo>
                      <a:pt x="222885" y="182880"/>
                    </a:moveTo>
                    <a:cubicBezTo>
                      <a:pt x="208598" y="176213"/>
                      <a:pt x="185738" y="169545"/>
                      <a:pt x="182880" y="168593"/>
                    </a:cubicBezTo>
                    <a:lnTo>
                      <a:pt x="133350" y="154305"/>
                    </a:lnTo>
                    <a:cubicBezTo>
                      <a:pt x="104775" y="145733"/>
                      <a:pt x="88582" y="140970"/>
                      <a:pt x="80010" y="129540"/>
                    </a:cubicBezTo>
                    <a:cubicBezTo>
                      <a:pt x="73342" y="120015"/>
                      <a:pt x="73342" y="108585"/>
                      <a:pt x="73342" y="106680"/>
                    </a:cubicBezTo>
                    <a:cubicBezTo>
                      <a:pt x="73342" y="80010"/>
                      <a:pt x="91440" y="51435"/>
                      <a:pt x="143827" y="51435"/>
                    </a:cubicBezTo>
                    <a:cubicBezTo>
                      <a:pt x="178117" y="51435"/>
                      <a:pt x="197167" y="62865"/>
                      <a:pt x="207645" y="72390"/>
                    </a:cubicBezTo>
                    <a:cubicBezTo>
                      <a:pt x="211455" y="76200"/>
                      <a:pt x="214313" y="80010"/>
                      <a:pt x="217170" y="83820"/>
                    </a:cubicBezTo>
                    <a:lnTo>
                      <a:pt x="217170" y="83820"/>
                    </a:lnTo>
                    <a:lnTo>
                      <a:pt x="217170" y="83820"/>
                    </a:lnTo>
                    <a:cubicBezTo>
                      <a:pt x="222885" y="89535"/>
                      <a:pt x="230505" y="93345"/>
                      <a:pt x="238125" y="93345"/>
                    </a:cubicBezTo>
                    <a:cubicBezTo>
                      <a:pt x="254318" y="93345"/>
                      <a:pt x="266700" y="80010"/>
                      <a:pt x="266700" y="64770"/>
                    </a:cubicBezTo>
                    <a:cubicBezTo>
                      <a:pt x="266700" y="60007"/>
                      <a:pt x="265748" y="55245"/>
                      <a:pt x="262890" y="51435"/>
                    </a:cubicBezTo>
                    <a:lnTo>
                      <a:pt x="262890" y="51435"/>
                    </a:lnTo>
                    <a:lnTo>
                      <a:pt x="262890" y="51435"/>
                    </a:lnTo>
                    <a:cubicBezTo>
                      <a:pt x="257175" y="42863"/>
                      <a:pt x="250507" y="36195"/>
                      <a:pt x="243840" y="31432"/>
                    </a:cubicBezTo>
                    <a:cubicBezTo>
                      <a:pt x="220980" y="12382"/>
                      <a:pt x="187642" y="2857"/>
                      <a:pt x="146685" y="2857"/>
                    </a:cubicBezTo>
                    <a:lnTo>
                      <a:pt x="145732" y="2857"/>
                    </a:lnTo>
                    <a:cubicBezTo>
                      <a:pt x="93345" y="2857"/>
                      <a:pt x="56198" y="18097"/>
                      <a:pt x="33338" y="48577"/>
                    </a:cubicBezTo>
                    <a:cubicBezTo>
                      <a:pt x="23813" y="60960"/>
                      <a:pt x="12382" y="81915"/>
                      <a:pt x="12382" y="113347"/>
                    </a:cubicBezTo>
                    <a:cubicBezTo>
                      <a:pt x="12382" y="154305"/>
                      <a:pt x="31432" y="177165"/>
                      <a:pt x="46673" y="187643"/>
                    </a:cubicBezTo>
                    <a:cubicBezTo>
                      <a:pt x="60960" y="198120"/>
                      <a:pt x="72390" y="201930"/>
                      <a:pt x="99060" y="209550"/>
                    </a:cubicBezTo>
                    <a:lnTo>
                      <a:pt x="104775" y="211455"/>
                    </a:lnTo>
                    <a:lnTo>
                      <a:pt x="144780" y="222885"/>
                    </a:lnTo>
                    <a:lnTo>
                      <a:pt x="146685" y="222885"/>
                    </a:lnTo>
                    <a:cubicBezTo>
                      <a:pt x="165735" y="228600"/>
                      <a:pt x="192405" y="235268"/>
                      <a:pt x="207645" y="246697"/>
                    </a:cubicBezTo>
                    <a:cubicBezTo>
                      <a:pt x="226695" y="260985"/>
                      <a:pt x="229552" y="279083"/>
                      <a:pt x="229552" y="288608"/>
                    </a:cubicBezTo>
                    <a:cubicBezTo>
                      <a:pt x="229552" y="299085"/>
                      <a:pt x="226695" y="309562"/>
                      <a:pt x="220027" y="318135"/>
                    </a:cubicBezTo>
                    <a:cubicBezTo>
                      <a:pt x="207645" y="338137"/>
                      <a:pt x="184785" y="347662"/>
                      <a:pt x="148590" y="347662"/>
                    </a:cubicBezTo>
                    <a:cubicBezTo>
                      <a:pt x="107632" y="347662"/>
                      <a:pt x="88582" y="335280"/>
                      <a:pt x="78105" y="325755"/>
                    </a:cubicBezTo>
                    <a:cubicBezTo>
                      <a:pt x="69532" y="318135"/>
                      <a:pt x="62865" y="308610"/>
                      <a:pt x="59055" y="297180"/>
                    </a:cubicBezTo>
                    <a:cubicBezTo>
                      <a:pt x="54292" y="285750"/>
                      <a:pt x="42863" y="278130"/>
                      <a:pt x="30480" y="278130"/>
                    </a:cubicBezTo>
                    <a:cubicBezTo>
                      <a:pt x="13335" y="278130"/>
                      <a:pt x="0" y="291465"/>
                      <a:pt x="0" y="308610"/>
                    </a:cubicBezTo>
                    <a:cubicBezTo>
                      <a:pt x="0" y="311468"/>
                      <a:pt x="0" y="314325"/>
                      <a:pt x="952" y="317183"/>
                    </a:cubicBezTo>
                    <a:cubicBezTo>
                      <a:pt x="3810" y="323850"/>
                      <a:pt x="6667" y="329565"/>
                      <a:pt x="7620" y="332422"/>
                    </a:cubicBezTo>
                    <a:cubicBezTo>
                      <a:pt x="7620" y="333375"/>
                      <a:pt x="8573" y="334328"/>
                      <a:pt x="8573" y="334328"/>
                    </a:cubicBezTo>
                    <a:lnTo>
                      <a:pt x="8573" y="334328"/>
                    </a:lnTo>
                    <a:lnTo>
                      <a:pt x="8573" y="334328"/>
                    </a:lnTo>
                    <a:cubicBezTo>
                      <a:pt x="20955" y="356235"/>
                      <a:pt x="37148" y="366712"/>
                      <a:pt x="43815" y="372428"/>
                    </a:cubicBezTo>
                    <a:cubicBezTo>
                      <a:pt x="68580" y="388620"/>
                      <a:pt x="105727" y="398145"/>
                      <a:pt x="143827" y="398145"/>
                    </a:cubicBezTo>
                    <a:cubicBezTo>
                      <a:pt x="171450" y="398145"/>
                      <a:pt x="221932" y="393383"/>
                      <a:pt x="256223" y="360045"/>
                    </a:cubicBezTo>
                    <a:cubicBezTo>
                      <a:pt x="263843" y="352425"/>
                      <a:pt x="286703" y="329565"/>
                      <a:pt x="286703" y="283845"/>
                    </a:cubicBezTo>
                    <a:cubicBezTo>
                      <a:pt x="290512" y="235268"/>
                      <a:pt x="267653" y="201930"/>
                      <a:pt x="222885" y="182880"/>
                    </a:cubicBezTo>
                    <a:close/>
                    <a:moveTo>
                      <a:pt x="367665" y="104775"/>
                    </a:moveTo>
                    <a:cubicBezTo>
                      <a:pt x="359093" y="104775"/>
                      <a:pt x="347662" y="108585"/>
                      <a:pt x="342900" y="119063"/>
                    </a:cubicBezTo>
                    <a:lnTo>
                      <a:pt x="342900" y="119063"/>
                    </a:lnTo>
                    <a:lnTo>
                      <a:pt x="342900" y="119063"/>
                    </a:lnTo>
                    <a:cubicBezTo>
                      <a:pt x="340995" y="123825"/>
                      <a:pt x="340995" y="130493"/>
                      <a:pt x="340995" y="131445"/>
                    </a:cubicBezTo>
                    <a:lnTo>
                      <a:pt x="340995" y="368618"/>
                    </a:lnTo>
                    <a:cubicBezTo>
                      <a:pt x="341948" y="374333"/>
                      <a:pt x="341948" y="378143"/>
                      <a:pt x="343853" y="381000"/>
                    </a:cubicBezTo>
                    <a:cubicBezTo>
                      <a:pt x="345757" y="385762"/>
                      <a:pt x="352425" y="396240"/>
                      <a:pt x="369570" y="396240"/>
                    </a:cubicBezTo>
                    <a:cubicBezTo>
                      <a:pt x="383857" y="396240"/>
                      <a:pt x="391478" y="389572"/>
                      <a:pt x="394335" y="382905"/>
                    </a:cubicBezTo>
                    <a:cubicBezTo>
                      <a:pt x="396240" y="380047"/>
                      <a:pt x="397193" y="376237"/>
                      <a:pt x="397193" y="369570"/>
                    </a:cubicBezTo>
                    <a:lnTo>
                      <a:pt x="397193" y="132397"/>
                    </a:lnTo>
                    <a:cubicBezTo>
                      <a:pt x="397193" y="127635"/>
                      <a:pt x="396240" y="122872"/>
                      <a:pt x="394335" y="119063"/>
                    </a:cubicBezTo>
                    <a:cubicBezTo>
                      <a:pt x="388620" y="108585"/>
                      <a:pt x="377190" y="104775"/>
                      <a:pt x="367665" y="104775"/>
                    </a:cubicBezTo>
                    <a:close/>
                    <a:moveTo>
                      <a:pt x="367665" y="0"/>
                    </a:moveTo>
                    <a:cubicBezTo>
                      <a:pt x="346710" y="0"/>
                      <a:pt x="331470" y="15240"/>
                      <a:pt x="330518" y="37147"/>
                    </a:cubicBezTo>
                    <a:cubicBezTo>
                      <a:pt x="330518" y="59055"/>
                      <a:pt x="345757" y="73343"/>
                      <a:pt x="367665" y="73343"/>
                    </a:cubicBezTo>
                    <a:lnTo>
                      <a:pt x="368618" y="73343"/>
                    </a:lnTo>
                    <a:cubicBezTo>
                      <a:pt x="389573" y="73343"/>
                      <a:pt x="403860" y="58102"/>
                      <a:pt x="403860" y="37147"/>
                    </a:cubicBezTo>
                    <a:cubicBezTo>
                      <a:pt x="404812" y="16193"/>
                      <a:pt x="389573" y="0"/>
                      <a:pt x="367665" y="0"/>
                    </a:cubicBezTo>
                    <a:close/>
                    <a:moveTo>
                      <a:pt x="1391603" y="238125"/>
                    </a:moveTo>
                    <a:cubicBezTo>
                      <a:pt x="1378268" y="231458"/>
                      <a:pt x="1363980" y="226695"/>
                      <a:pt x="1353503" y="223837"/>
                    </a:cubicBezTo>
                    <a:lnTo>
                      <a:pt x="1322070" y="214312"/>
                    </a:lnTo>
                    <a:cubicBezTo>
                      <a:pt x="1320165" y="213360"/>
                      <a:pt x="1318260" y="213360"/>
                      <a:pt x="1316355" y="212408"/>
                    </a:cubicBezTo>
                    <a:cubicBezTo>
                      <a:pt x="1303973" y="208597"/>
                      <a:pt x="1290637" y="204788"/>
                      <a:pt x="1283018" y="194310"/>
                    </a:cubicBezTo>
                    <a:cubicBezTo>
                      <a:pt x="1278255" y="188595"/>
                      <a:pt x="1278255" y="181927"/>
                      <a:pt x="1278255" y="179070"/>
                    </a:cubicBezTo>
                    <a:cubicBezTo>
                      <a:pt x="1278255" y="172402"/>
                      <a:pt x="1280160" y="165735"/>
                      <a:pt x="1284923" y="160020"/>
                    </a:cubicBezTo>
                    <a:cubicBezTo>
                      <a:pt x="1292543" y="150495"/>
                      <a:pt x="1303973" y="146685"/>
                      <a:pt x="1321118" y="146685"/>
                    </a:cubicBezTo>
                    <a:cubicBezTo>
                      <a:pt x="1337310" y="146685"/>
                      <a:pt x="1359218" y="150495"/>
                      <a:pt x="1373505" y="168593"/>
                    </a:cubicBezTo>
                    <a:lnTo>
                      <a:pt x="1373505" y="168593"/>
                    </a:lnTo>
                    <a:lnTo>
                      <a:pt x="1373505" y="168593"/>
                    </a:lnTo>
                    <a:cubicBezTo>
                      <a:pt x="1374458" y="169545"/>
                      <a:pt x="1374458" y="169545"/>
                      <a:pt x="1375410" y="171450"/>
                    </a:cubicBezTo>
                    <a:cubicBezTo>
                      <a:pt x="1380173" y="178118"/>
                      <a:pt x="1387793" y="181927"/>
                      <a:pt x="1396365" y="181927"/>
                    </a:cubicBezTo>
                    <a:cubicBezTo>
                      <a:pt x="1410653" y="181927"/>
                      <a:pt x="1422083" y="170497"/>
                      <a:pt x="1422083" y="156210"/>
                    </a:cubicBezTo>
                    <a:cubicBezTo>
                      <a:pt x="1422083" y="151447"/>
                      <a:pt x="1420178" y="146685"/>
                      <a:pt x="1417320" y="141922"/>
                    </a:cubicBezTo>
                    <a:cubicBezTo>
                      <a:pt x="1397318" y="115252"/>
                      <a:pt x="1365885" y="101918"/>
                      <a:pt x="1323023" y="101918"/>
                    </a:cubicBezTo>
                    <a:cubicBezTo>
                      <a:pt x="1247775" y="101918"/>
                      <a:pt x="1221105" y="144780"/>
                      <a:pt x="1221105" y="185738"/>
                    </a:cubicBezTo>
                    <a:cubicBezTo>
                      <a:pt x="1221105" y="219075"/>
                      <a:pt x="1239203" y="242887"/>
                      <a:pt x="1274445" y="256222"/>
                    </a:cubicBezTo>
                    <a:cubicBezTo>
                      <a:pt x="1282065" y="259080"/>
                      <a:pt x="1290637" y="261937"/>
                      <a:pt x="1298258" y="264795"/>
                    </a:cubicBezTo>
                    <a:lnTo>
                      <a:pt x="1299210" y="264795"/>
                    </a:lnTo>
                    <a:lnTo>
                      <a:pt x="1330643" y="274320"/>
                    </a:lnTo>
                    <a:lnTo>
                      <a:pt x="1333500" y="275272"/>
                    </a:lnTo>
                    <a:cubicBezTo>
                      <a:pt x="1354455" y="280987"/>
                      <a:pt x="1380173" y="288608"/>
                      <a:pt x="1380173" y="314325"/>
                    </a:cubicBezTo>
                    <a:cubicBezTo>
                      <a:pt x="1380173" y="317183"/>
                      <a:pt x="1380173" y="327660"/>
                      <a:pt x="1372553" y="336233"/>
                    </a:cubicBezTo>
                    <a:cubicBezTo>
                      <a:pt x="1359218" y="351472"/>
                      <a:pt x="1333500" y="352425"/>
                      <a:pt x="1328737" y="352425"/>
                    </a:cubicBezTo>
                    <a:cubicBezTo>
                      <a:pt x="1303020" y="352425"/>
                      <a:pt x="1288733" y="342900"/>
                      <a:pt x="1284923" y="340043"/>
                    </a:cubicBezTo>
                    <a:cubicBezTo>
                      <a:pt x="1279208" y="335280"/>
                      <a:pt x="1274445" y="329565"/>
                      <a:pt x="1270635" y="320993"/>
                    </a:cubicBezTo>
                    <a:cubicBezTo>
                      <a:pt x="1265873" y="312420"/>
                      <a:pt x="1256348" y="307658"/>
                      <a:pt x="1246823" y="307658"/>
                    </a:cubicBezTo>
                    <a:cubicBezTo>
                      <a:pt x="1231583" y="307658"/>
                      <a:pt x="1219200" y="320040"/>
                      <a:pt x="1219200" y="335280"/>
                    </a:cubicBezTo>
                    <a:cubicBezTo>
                      <a:pt x="1219200" y="340043"/>
                      <a:pt x="1220153" y="344805"/>
                      <a:pt x="1223010" y="348615"/>
                    </a:cubicBezTo>
                    <a:cubicBezTo>
                      <a:pt x="1223962" y="350520"/>
                      <a:pt x="1224915" y="351472"/>
                      <a:pt x="1225868" y="353378"/>
                    </a:cubicBezTo>
                    <a:cubicBezTo>
                      <a:pt x="1244918" y="382905"/>
                      <a:pt x="1278255" y="398145"/>
                      <a:pt x="1325880" y="398145"/>
                    </a:cubicBezTo>
                    <a:cubicBezTo>
                      <a:pt x="1429703" y="398145"/>
                      <a:pt x="1437323" y="330518"/>
                      <a:pt x="1437323" y="310515"/>
                    </a:cubicBezTo>
                    <a:cubicBezTo>
                      <a:pt x="1436370" y="278130"/>
                      <a:pt x="1421130" y="253365"/>
                      <a:pt x="1391603" y="238125"/>
                    </a:cubicBezTo>
                    <a:close/>
                    <a:moveTo>
                      <a:pt x="2675572" y="238125"/>
                    </a:moveTo>
                    <a:cubicBezTo>
                      <a:pt x="2662238" y="231458"/>
                      <a:pt x="2647950" y="226695"/>
                      <a:pt x="2637472" y="223837"/>
                    </a:cubicBezTo>
                    <a:lnTo>
                      <a:pt x="2606040" y="214312"/>
                    </a:lnTo>
                    <a:cubicBezTo>
                      <a:pt x="2604135" y="213360"/>
                      <a:pt x="2602230" y="213360"/>
                      <a:pt x="2600325" y="212408"/>
                    </a:cubicBezTo>
                    <a:cubicBezTo>
                      <a:pt x="2587943" y="208597"/>
                      <a:pt x="2574608" y="204788"/>
                      <a:pt x="2566988" y="194310"/>
                    </a:cubicBezTo>
                    <a:cubicBezTo>
                      <a:pt x="2562225" y="188595"/>
                      <a:pt x="2562225" y="181927"/>
                      <a:pt x="2562225" y="179070"/>
                    </a:cubicBezTo>
                    <a:cubicBezTo>
                      <a:pt x="2562225" y="172402"/>
                      <a:pt x="2564130" y="165735"/>
                      <a:pt x="2568893" y="160020"/>
                    </a:cubicBezTo>
                    <a:cubicBezTo>
                      <a:pt x="2576513" y="150495"/>
                      <a:pt x="2587943" y="146685"/>
                      <a:pt x="2605088" y="146685"/>
                    </a:cubicBezTo>
                    <a:cubicBezTo>
                      <a:pt x="2621280" y="146685"/>
                      <a:pt x="2643188" y="150495"/>
                      <a:pt x="2657475" y="168593"/>
                    </a:cubicBezTo>
                    <a:lnTo>
                      <a:pt x="2657475" y="168593"/>
                    </a:lnTo>
                    <a:lnTo>
                      <a:pt x="2657475" y="168593"/>
                    </a:lnTo>
                    <a:cubicBezTo>
                      <a:pt x="2658428" y="169545"/>
                      <a:pt x="2658428" y="169545"/>
                      <a:pt x="2659380" y="170497"/>
                    </a:cubicBezTo>
                    <a:cubicBezTo>
                      <a:pt x="2664143" y="177165"/>
                      <a:pt x="2671763" y="180975"/>
                      <a:pt x="2680335" y="180975"/>
                    </a:cubicBezTo>
                    <a:cubicBezTo>
                      <a:pt x="2694622" y="180975"/>
                      <a:pt x="2706053" y="169545"/>
                      <a:pt x="2706053" y="155258"/>
                    </a:cubicBezTo>
                    <a:cubicBezTo>
                      <a:pt x="2706053" y="150495"/>
                      <a:pt x="2704147" y="145733"/>
                      <a:pt x="2701290" y="140970"/>
                    </a:cubicBezTo>
                    <a:cubicBezTo>
                      <a:pt x="2681288" y="114300"/>
                      <a:pt x="2649855" y="100965"/>
                      <a:pt x="2606993" y="100965"/>
                    </a:cubicBezTo>
                    <a:cubicBezTo>
                      <a:pt x="2531745" y="100965"/>
                      <a:pt x="2505075" y="143827"/>
                      <a:pt x="2505075" y="184785"/>
                    </a:cubicBezTo>
                    <a:cubicBezTo>
                      <a:pt x="2505075" y="218122"/>
                      <a:pt x="2523172" y="241935"/>
                      <a:pt x="2558415" y="255270"/>
                    </a:cubicBezTo>
                    <a:cubicBezTo>
                      <a:pt x="2566035" y="258128"/>
                      <a:pt x="2574608" y="260985"/>
                      <a:pt x="2582228" y="263843"/>
                    </a:cubicBezTo>
                    <a:lnTo>
                      <a:pt x="2583180" y="263843"/>
                    </a:lnTo>
                    <a:lnTo>
                      <a:pt x="2614613" y="273368"/>
                    </a:lnTo>
                    <a:lnTo>
                      <a:pt x="2617470" y="274320"/>
                    </a:lnTo>
                    <a:cubicBezTo>
                      <a:pt x="2638425" y="280035"/>
                      <a:pt x="2664143" y="287655"/>
                      <a:pt x="2664143" y="313372"/>
                    </a:cubicBezTo>
                    <a:cubicBezTo>
                      <a:pt x="2664143" y="316230"/>
                      <a:pt x="2664143" y="326708"/>
                      <a:pt x="2656522" y="335280"/>
                    </a:cubicBezTo>
                    <a:cubicBezTo>
                      <a:pt x="2643188" y="350520"/>
                      <a:pt x="2617470" y="351472"/>
                      <a:pt x="2612708" y="351472"/>
                    </a:cubicBezTo>
                    <a:cubicBezTo>
                      <a:pt x="2586990" y="351472"/>
                      <a:pt x="2572703" y="341947"/>
                      <a:pt x="2568893" y="339090"/>
                    </a:cubicBezTo>
                    <a:cubicBezTo>
                      <a:pt x="2563178" y="334328"/>
                      <a:pt x="2558415" y="328612"/>
                      <a:pt x="2554605" y="320040"/>
                    </a:cubicBezTo>
                    <a:cubicBezTo>
                      <a:pt x="2549843" y="311468"/>
                      <a:pt x="2540318" y="306705"/>
                      <a:pt x="2530793" y="306705"/>
                    </a:cubicBezTo>
                    <a:cubicBezTo>
                      <a:pt x="2515553" y="306705"/>
                      <a:pt x="2503170" y="319087"/>
                      <a:pt x="2503170" y="334328"/>
                    </a:cubicBezTo>
                    <a:cubicBezTo>
                      <a:pt x="2503170" y="339090"/>
                      <a:pt x="2504122" y="343853"/>
                      <a:pt x="2506980" y="347662"/>
                    </a:cubicBezTo>
                    <a:cubicBezTo>
                      <a:pt x="2507933" y="349568"/>
                      <a:pt x="2508885" y="350520"/>
                      <a:pt x="2509838" y="352425"/>
                    </a:cubicBezTo>
                    <a:cubicBezTo>
                      <a:pt x="2528888" y="381953"/>
                      <a:pt x="2562225" y="397193"/>
                      <a:pt x="2609850" y="397193"/>
                    </a:cubicBezTo>
                    <a:cubicBezTo>
                      <a:pt x="2713672" y="397193"/>
                      <a:pt x="2721293" y="329565"/>
                      <a:pt x="2721293" y="309562"/>
                    </a:cubicBezTo>
                    <a:cubicBezTo>
                      <a:pt x="2720340" y="278130"/>
                      <a:pt x="2705100" y="253365"/>
                      <a:pt x="2675572" y="238125"/>
                    </a:cubicBezTo>
                    <a:close/>
                    <a:moveTo>
                      <a:pt x="2447925" y="104775"/>
                    </a:moveTo>
                    <a:cubicBezTo>
                      <a:pt x="2436495" y="104775"/>
                      <a:pt x="2427922" y="106680"/>
                      <a:pt x="2424113" y="107632"/>
                    </a:cubicBezTo>
                    <a:lnTo>
                      <a:pt x="2423160" y="107632"/>
                    </a:lnTo>
                    <a:cubicBezTo>
                      <a:pt x="2405063" y="114300"/>
                      <a:pt x="2389822" y="125730"/>
                      <a:pt x="2380297" y="140970"/>
                    </a:cubicBezTo>
                    <a:cubicBezTo>
                      <a:pt x="2379345" y="141922"/>
                      <a:pt x="2379345" y="142875"/>
                      <a:pt x="2378393" y="143827"/>
                    </a:cubicBezTo>
                    <a:lnTo>
                      <a:pt x="2378393" y="130493"/>
                    </a:lnTo>
                    <a:lnTo>
                      <a:pt x="2378393" y="128588"/>
                    </a:lnTo>
                    <a:cubicBezTo>
                      <a:pt x="2378393" y="124777"/>
                      <a:pt x="2377440" y="121920"/>
                      <a:pt x="2376488" y="119063"/>
                    </a:cubicBezTo>
                    <a:cubicBezTo>
                      <a:pt x="2374583" y="112395"/>
                      <a:pt x="2366010" y="104775"/>
                      <a:pt x="2352675" y="104775"/>
                    </a:cubicBezTo>
                    <a:cubicBezTo>
                      <a:pt x="2339340" y="104775"/>
                      <a:pt x="2330768" y="112395"/>
                      <a:pt x="2327910" y="119063"/>
                    </a:cubicBezTo>
                    <a:cubicBezTo>
                      <a:pt x="2326005" y="123825"/>
                      <a:pt x="2326005" y="130493"/>
                      <a:pt x="2326005" y="131445"/>
                    </a:cubicBezTo>
                    <a:lnTo>
                      <a:pt x="2326005" y="371475"/>
                    </a:lnTo>
                    <a:cubicBezTo>
                      <a:pt x="2326958" y="377190"/>
                      <a:pt x="2326958" y="381000"/>
                      <a:pt x="2328863" y="382905"/>
                    </a:cubicBezTo>
                    <a:cubicBezTo>
                      <a:pt x="2330768" y="387668"/>
                      <a:pt x="2336483" y="397193"/>
                      <a:pt x="2353628" y="397193"/>
                    </a:cubicBezTo>
                    <a:lnTo>
                      <a:pt x="2355533" y="397193"/>
                    </a:lnTo>
                    <a:cubicBezTo>
                      <a:pt x="2370772" y="397193"/>
                      <a:pt x="2377440" y="389572"/>
                      <a:pt x="2379345" y="383858"/>
                    </a:cubicBezTo>
                    <a:cubicBezTo>
                      <a:pt x="2382203" y="379095"/>
                      <a:pt x="2382203" y="373380"/>
                      <a:pt x="2382203" y="371475"/>
                    </a:cubicBezTo>
                    <a:lnTo>
                      <a:pt x="2382203" y="297180"/>
                    </a:lnTo>
                    <a:cubicBezTo>
                      <a:pt x="2382203" y="293370"/>
                      <a:pt x="2382203" y="290512"/>
                      <a:pt x="2382203" y="286703"/>
                    </a:cubicBezTo>
                    <a:cubicBezTo>
                      <a:pt x="2382203" y="282893"/>
                      <a:pt x="2382203" y="280035"/>
                      <a:pt x="2382203" y="276225"/>
                    </a:cubicBezTo>
                    <a:cubicBezTo>
                      <a:pt x="2382203" y="239078"/>
                      <a:pt x="2383155" y="220028"/>
                      <a:pt x="2391728" y="202883"/>
                    </a:cubicBezTo>
                    <a:cubicBezTo>
                      <a:pt x="2406015" y="171450"/>
                      <a:pt x="2435543" y="164783"/>
                      <a:pt x="2447925" y="161925"/>
                    </a:cubicBezTo>
                    <a:lnTo>
                      <a:pt x="2448878" y="161925"/>
                    </a:lnTo>
                    <a:lnTo>
                      <a:pt x="2457450" y="160972"/>
                    </a:lnTo>
                    <a:lnTo>
                      <a:pt x="2458403" y="160972"/>
                    </a:lnTo>
                    <a:cubicBezTo>
                      <a:pt x="2464118" y="160020"/>
                      <a:pt x="2482215" y="156210"/>
                      <a:pt x="2482215" y="134302"/>
                    </a:cubicBezTo>
                    <a:cubicBezTo>
                      <a:pt x="2480310" y="121920"/>
                      <a:pt x="2476500" y="104775"/>
                      <a:pt x="2447925" y="104775"/>
                    </a:cubicBezTo>
                    <a:close/>
                    <a:moveTo>
                      <a:pt x="1962150" y="104775"/>
                    </a:moveTo>
                    <a:cubicBezTo>
                      <a:pt x="1944053" y="104775"/>
                      <a:pt x="1939290" y="116205"/>
                      <a:pt x="1936433" y="122872"/>
                    </a:cubicBezTo>
                    <a:lnTo>
                      <a:pt x="1936433" y="122872"/>
                    </a:lnTo>
                    <a:lnTo>
                      <a:pt x="1936433" y="122872"/>
                    </a:lnTo>
                    <a:lnTo>
                      <a:pt x="1900237" y="234315"/>
                    </a:lnTo>
                    <a:cubicBezTo>
                      <a:pt x="1887855" y="272415"/>
                      <a:pt x="1881187" y="293370"/>
                      <a:pt x="1877378" y="311468"/>
                    </a:cubicBezTo>
                    <a:cubicBezTo>
                      <a:pt x="1874520" y="294322"/>
                      <a:pt x="1870710" y="283845"/>
                      <a:pt x="1864995" y="267653"/>
                    </a:cubicBezTo>
                    <a:cubicBezTo>
                      <a:pt x="1863090" y="262890"/>
                      <a:pt x="1861185" y="257175"/>
                      <a:pt x="1859280" y="250508"/>
                    </a:cubicBezTo>
                    <a:lnTo>
                      <a:pt x="1818322" y="124777"/>
                    </a:lnTo>
                    <a:lnTo>
                      <a:pt x="1818322" y="124777"/>
                    </a:lnTo>
                    <a:lnTo>
                      <a:pt x="1818322" y="124777"/>
                    </a:lnTo>
                    <a:cubicBezTo>
                      <a:pt x="1816418" y="120015"/>
                      <a:pt x="1811655" y="105727"/>
                      <a:pt x="1793558" y="105727"/>
                    </a:cubicBezTo>
                    <a:cubicBezTo>
                      <a:pt x="1769745" y="105727"/>
                      <a:pt x="1762125" y="120968"/>
                      <a:pt x="1762125" y="131445"/>
                    </a:cubicBezTo>
                    <a:cubicBezTo>
                      <a:pt x="1762125" y="135255"/>
                      <a:pt x="1763078" y="137160"/>
                      <a:pt x="1764030" y="141922"/>
                    </a:cubicBezTo>
                    <a:lnTo>
                      <a:pt x="1764983" y="143827"/>
                    </a:lnTo>
                    <a:lnTo>
                      <a:pt x="1848803" y="380047"/>
                    </a:lnTo>
                    <a:cubicBezTo>
                      <a:pt x="1852612" y="388620"/>
                      <a:pt x="1858328" y="397193"/>
                      <a:pt x="1877378" y="397193"/>
                    </a:cubicBezTo>
                    <a:cubicBezTo>
                      <a:pt x="1896428" y="397193"/>
                      <a:pt x="1902143" y="389572"/>
                      <a:pt x="1906905" y="381000"/>
                    </a:cubicBezTo>
                    <a:lnTo>
                      <a:pt x="1906905" y="381000"/>
                    </a:lnTo>
                    <a:lnTo>
                      <a:pt x="1906905" y="381000"/>
                    </a:lnTo>
                    <a:lnTo>
                      <a:pt x="1991678" y="142875"/>
                    </a:lnTo>
                    <a:lnTo>
                      <a:pt x="1991678" y="142875"/>
                    </a:lnTo>
                    <a:lnTo>
                      <a:pt x="1991678" y="142875"/>
                    </a:lnTo>
                    <a:cubicBezTo>
                      <a:pt x="1992630" y="137160"/>
                      <a:pt x="1993583" y="135255"/>
                      <a:pt x="1993583" y="132397"/>
                    </a:cubicBezTo>
                    <a:cubicBezTo>
                      <a:pt x="1992630" y="117157"/>
                      <a:pt x="1983105" y="104775"/>
                      <a:pt x="1962150" y="104775"/>
                    </a:cubicBezTo>
                    <a:close/>
                    <a:moveTo>
                      <a:pt x="1696403" y="104775"/>
                    </a:moveTo>
                    <a:cubicBezTo>
                      <a:pt x="1681162" y="104775"/>
                      <a:pt x="1672590" y="113347"/>
                      <a:pt x="1669733" y="120015"/>
                    </a:cubicBezTo>
                    <a:cubicBezTo>
                      <a:pt x="1668780" y="122872"/>
                      <a:pt x="1667828" y="126682"/>
                      <a:pt x="1667828" y="128588"/>
                    </a:cubicBezTo>
                    <a:cubicBezTo>
                      <a:pt x="1667828" y="129540"/>
                      <a:pt x="1667828" y="129540"/>
                      <a:pt x="1667828" y="130493"/>
                    </a:cubicBezTo>
                    <a:lnTo>
                      <a:pt x="1667828" y="130493"/>
                    </a:lnTo>
                    <a:lnTo>
                      <a:pt x="1667828" y="133350"/>
                    </a:lnTo>
                    <a:cubicBezTo>
                      <a:pt x="1665922" y="131445"/>
                      <a:pt x="1664018" y="129540"/>
                      <a:pt x="1662112" y="127635"/>
                    </a:cubicBezTo>
                    <a:cubicBezTo>
                      <a:pt x="1633537" y="102870"/>
                      <a:pt x="1600200" y="102870"/>
                      <a:pt x="1588770" y="102870"/>
                    </a:cubicBezTo>
                    <a:cubicBezTo>
                      <a:pt x="1545908" y="102870"/>
                      <a:pt x="1522095" y="120015"/>
                      <a:pt x="1507808" y="132397"/>
                    </a:cubicBezTo>
                    <a:cubicBezTo>
                      <a:pt x="1479233" y="159068"/>
                      <a:pt x="1464945" y="198120"/>
                      <a:pt x="1464945" y="248603"/>
                    </a:cubicBezTo>
                    <a:cubicBezTo>
                      <a:pt x="1464945" y="280035"/>
                      <a:pt x="1471612" y="357187"/>
                      <a:pt x="1534478" y="386715"/>
                    </a:cubicBezTo>
                    <a:cubicBezTo>
                      <a:pt x="1556385" y="398145"/>
                      <a:pt x="1578293" y="398145"/>
                      <a:pt x="1586865" y="398145"/>
                    </a:cubicBezTo>
                    <a:cubicBezTo>
                      <a:pt x="1630680" y="398145"/>
                      <a:pt x="1654493" y="380047"/>
                      <a:pt x="1665922" y="369570"/>
                    </a:cubicBezTo>
                    <a:cubicBezTo>
                      <a:pt x="1667828" y="367665"/>
                      <a:pt x="1668780" y="366712"/>
                      <a:pt x="1669733" y="365760"/>
                    </a:cubicBezTo>
                    <a:lnTo>
                      <a:pt x="1669733" y="368618"/>
                    </a:lnTo>
                    <a:lnTo>
                      <a:pt x="1669733" y="368618"/>
                    </a:lnTo>
                    <a:lnTo>
                      <a:pt x="1669733" y="371475"/>
                    </a:lnTo>
                    <a:cubicBezTo>
                      <a:pt x="1669733" y="375285"/>
                      <a:pt x="1670685" y="377190"/>
                      <a:pt x="1671637" y="380047"/>
                    </a:cubicBezTo>
                    <a:cubicBezTo>
                      <a:pt x="1677353" y="395287"/>
                      <a:pt x="1694497" y="396240"/>
                      <a:pt x="1697355" y="396240"/>
                    </a:cubicBezTo>
                    <a:cubicBezTo>
                      <a:pt x="1699260" y="396240"/>
                      <a:pt x="1716405" y="396240"/>
                      <a:pt x="1722120" y="382905"/>
                    </a:cubicBezTo>
                    <a:lnTo>
                      <a:pt x="1722120" y="382905"/>
                    </a:lnTo>
                    <a:lnTo>
                      <a:pt x="1722120" y="382905"/>
                    </a:lnTo>
                    <a:cubicBezTo>
                      <a:pt x="1723072" y="379095"/>
                      <a:pt x="1724025" y="377190"/>
                      <a:pt x="1724025" y="370522"/>
                    </a:cubicBezTo>
                    <a:lnTo>
                      <a:pt x="1724025" y="132397"/>
                    </a:lnTo>
                    <a:cubicBezTo>
                      <a:pt x="1724025" y="131445"/>
                      <a:pt x="1723072" y="123825"/>
                      <a:pt x="1721168" y="118110"/>
                    </a:cubicBezTo>
                    <a:cubicBezTo>
                      <a:pt x="1715453" y="105727"/>
                      <a:pt x="1701165" y="104775"/>
                      <a:pt x="1696403" y="104775"/>
                    </a:cubicBezTo>
                    <a:close/>
                    <a:moveTo>
                      <a:pt x="1645920" y="331470"/>
                    </a:moveTo>
                    <a:cubicBezTo>
                      <a:pt x="1638300" y="340043"/>
                      <a:pt x="1624012" y="351472"/>
                      <a:pt x="1594485" y="351472"/>
                    </a:cubicBezTo>
                    <a:cubicBezTo>
                      <a:pt x="1585912" y="351472"/>
                      <a:pt x="1565910" y="351472"/>
                      <a:pt x="1547812" y="334328"/>
                    </a:cubicBezTo>
                    <a:cubicBezTo>
                      <a:pt x="1547812" y="334328"/>
                      <a:pt x="1540193" y="326708"/>
                      <a:pt x="1535430" y="318135"/>
                    </a:cubicBezTo>
                    <a:cubicBezTo>
                      <a:pt x="1524000" y="296228"/>
                      <a:pt x="1523047" y="263843"/>
                      <a:pt x="1523047" y="250508"/>
                    </a:cubicBezTo>
                    <a:lnTo>
                      <a:pt x="1523047" y="249555"/>
                    </a:lnTo>
                    <a:cubicBezTo>
                      <a:pt x="1523047" y="218122"/>
                      <a:pt x="1529715" y="193358"/>
                      <a:pt x="1542097" y="176213"/>
                    </a:cubicBezTo>
                    <a:cubicBezTo>
                      <a:pt x="1546860" y="169545"/>
                      <a:pt x="1560195" y="150495"/>
                      <a:pt x="1595437" y="150495"/>
                    </a:cubicBezTo>
                    <a:cubicBezTo>
                      <a:pt x="1603058" y="150495"/>
                      <a:pt x="1622108" y="150495"/>
                      <a:pt x="1640205" y="166688"/>
                    </a:cubicBezTo>
                    <a:cubicBezTo>
                      <a:pt x="1653540" y="179070"/>
                      <a:pt x="1669733" y="199072"/>
                      <a:pt x="1669733" y="249555"/>
                    </a:cubicBezTo>
                    <a:cubicBezTo>
                      <a:pt x="1669733" y="274320"/>
                      <a:pt x="1666875" y="308610"/>
                      <a:pt x="1645920" y="331470"/>
                    </a:cubicBezTo>
                    <a:close/>
                    <a:moveTo>
                      <a:pt x="2214563" y="118110"/>
                    </a:moveTo>
                    <a:cubicBezTo>
                      <a:pt x="2196465" y="107632"/>
                      <a:pt x="2172653" y="101918"/>
                      <a:pt x="2146935" y="101918"/>
                    </a:cubicBezTo>
                    <a:cubicBezTo>
                      <a:pt x="2061210" y="101918"/>
                      <a:pt x="2030730" y="164783"/>
                      <a:pt x="2022158" y="192405"/>
                    </a:cubicBezTo>
                    <a:cubicBezTo>
                      <a:pt x="2013585" y="218122"/>
                      <a:pt x="2012633" y="239078"/>
                      <a:pt x="2012633" y="252412"/>
                    </a:cubicBezTo>
                    <a:cubicBezTo>
                      <a:pt x="2012633" y="303847"/>
                      <a:pt x="2033587" y="366712"/>
                      <a:pt x="2092643" y="389572"/>
                    </a:cubicBezTo>
                    <a:cubicBezTo>
                      <a:pt x="2116455" y="398145"/>
                      <a:pt x="2140268" y="398145"/>
                      <a:pt x="2148840" y="398145"/>
                    </a:cubicBezTo>
                    <a:cubicBezTo>
                      <a:pt x="2187893" y="398145"/>
                      <a:pt x="2209800" y="387668"/>
                      <a:pt x="2225040" y="378143"/>
                    </a:cubicBezTo>
                    <a:cubicBezTo>
                      <a:pt x="2236470" y="371475"/>
                      <a:pt x="2245995" y="362903"/>
                      <a:pt x="2254568" y="352425"/>
                    </a:cubicBezTo>
                    <a:cubicBezTo>
                      <a:pt x="2258378" y="347662"/>
                      <a:pt x="2260283" y="341947"/>
                      <a:pt x="2260283" y="336233"/>
                    </a:cubicBezTo>
                    <a:cubicBezTo>
                      <a:pt x="2260283" y="320993"/>
                      <a:pt x="2247900" y="308610"/>
                      <a:pt x="2232660" y="308610"/>
                    </a:cubicBezTo>
                    <a:cubicBezTo>
                      <a:pt x="2224088" y="308610"/>
                      <a:pt x="2215515" y="312420"/>
                      <a:pt x="2209800" y="320040"/>
                    </a:cubicBezTo>
                    <a:cubicBezTo>
                      <a:pt x="2205990" y="325755"/>
                      <a:pt x="2204085" y="328612"/>
                      <a:pt x="2201228" y="330518"/>
                    </a:cubicBezTo>
                    <a:cubicBezTo>
                      <a:pt x="2189797" y="342900"/>
                      <a:pt x="2170747" y="349568"/>
                      <a:pt x="2149793" y="349568"/>
                    </a:cubicBezTo>
                    <a:cubicBezTo>
                      <a:pt x="2130743" y="349568"/>
                      <a:pt x="2119313" y="345758"/>
                      <a:pt x="2112645" y="342900"/>
                    </a:cubicBezTo>
                    <a:cubicBezTo>
                      <a:pt x="2102168" y="337185"/>
                      <a:pt x="2077403" y="320993"/>
                      <a:pt x="2071687" y="277178"/>
                    </a:cubicBezTo>
                    <a:cubicBezTo>
                      <a:pt x="2070735" y="273368"/>
                      <a:pt x="2070735" y="269558"/>
                      <a:pt x="2070735" y="266700"/>
                    </a:cubicBezTo>
                    <a:lnTo>
                      <a:pt x="2246947" y="266700"/>
                    </a:lnTo>
                    <a:lnTo>
                      <a:pt x="2246947" y="266700"/>
                    </a:lnTo>
                    <a:lnTo>
                      <a:pt x="2249805" y="266700"/>
                    </a:lnTo>
                    <a:cubicBezTo>
                      <a:pt x="2252663" y="266700"/>
                      <a:pt x="2254568" y="265747"/>
                      <a:pt x="2257425" y="264795"/>
                    </a:cubicBezTo>
                    <a:cubicBezTo>
                      <a:pt x="2268855" y="260985"/>
                      <a:pt x="2274570" y="252412"/>
                      <a:pt x="2274570" y="239078"/>
                    </a:cubicBezTo>
                    <a:cubicBezTo>
                      <a:pt x="2274570" y="198120"/>
                      <a:pt x="2259330" y="143827"/>
                      <a:pt x="2214563" y="118110"/>
                    </a:cubicBezTo>
                    <a:close/>
                    <a:moveTo>
                      <a:pt x="2216468" y="219075"/>
                    </a:moveTo>
                    <a:lnTo>
                      <a:pt x="2071687" y="220028"/>
                    </a:lnTo>
                    <a:cubicBezTo>
                      <a:pt x="2072640" y="216218"/>
                      <a:pt x="2073593" y="212408"/>
                      <a:pt x="2074545" y="210502"/>
                    </a:cubicBezTo>
                    <a:lnTo>
                      <a:pt x="2074545" y="210502"/>
                    </a:lnTo>
                    <a:lnTo>
                      <a:pt x="2074545" y="210502"/>
                    </a:lnTo>
                    <a:cubicBezTo>
                      <a:pt x="2075497" y="207645"/>
                      <a:pt x="2078355" y="195263"/>
                      <a:pt x="2086928" y="182880"/>
                    </a:cubicBezTo>
                    <a:cubicBezTo>
                      <a:pt x="2101215" y="161925"/>
                      <a:pt x="2121218" y="152400"/>
                      <a:pt x="2148840" y="152400"/>
                    </a:cubicBezTo>
                    <a:cubicBezTo>
                      <a:pt x="2161222" y="152400"/>
                      <a:pt x="2167890" y="154305"/>
                      <a:pt x="2173605" y="156210"/>
                    </a:cubicBezTo>
                    <a:cubicBezTo>
                      <a:pt x="2204085" y="166688"/>
                      <a:pt x="2213610" y="198120"/>
                      <a:pt x="2215515" y="207645"/>
                    </a:cubicBezTo>
                    <a:cubicBezTo>
                      <a:pt x="2216468" y="211455"/>
                      <a:pt x="2216468" y="215265"/>
                      <a:pt x="2216468" y="219075"/>
                    </a:cubicBezTo>
                    <a:lnTo>
                      <a:pt x="2216468" y="219075"/>
                    </a:lnTo>
                    <a:close/>
                  </a:path>
                </a:pathLst>
              </a:custGeom>
              <a:solidFill>
                <a:srgbClr val="000000"/>
              </a:solidFill>
              <a:ln w="9525" cap="flat">
                <a:noFill/>
                <a:prstDash val="solid"/>
                <a:miter/>
              </a:ln>
            </p:spPr>
            <p:txBody>
              <a:bodyPr rtlCol="0" anchor="ctr"/>
              <a:lstStyle/>
              <a:p>
                <a:endParaRPr lang="en-GB" noProof="0"/>
              </a:p>
            </p:txBody>
          </p:sp>
        </p:grpSp>
        <p:sp>
          <p:nvSpPr>
            <p:cNvPr id="18" name="Rectangle 17">
              <a:extLst>
                <a:ext uri="{FF2B5EF4-FFF2-40B4-BE49-F238E27FC236}">
                  <a16:creationId xmlns:a16="http://schemas.microsoft.com/office/drawing/2014/main" id="{20D014E8-C8F1-4AB4-9A1E-82476041F681}"/>
                </a:ext>
              </a:extLst>
            </p:cNvPr>
            <p:cNvSpPr/>
            <p:nvPr userDrawn="1"/>
          </p:nvSpPr>
          <p:spPr>
            <a:xfrm>
              <a:off x="11992512" y="2972703"/>
              <a:ext cx="1337726" cy="387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10" name="Picture Placeholder 9">
            <a:extLst>
              <a:ext uri="{FF2B5EF4-FFF2-40B4-BE49-F238E27FC236}">
                <a16:creationId xmlns:a16="http://schemas.microsoft.com/office/drawing/2014/main" id="{3F2C2B38-58E4-4590-8C8B-F78825C13710}"/>
              </a:ext>
              <a:ext uri="{C183D7F6-B498-43B3-948B-1728B52AA6E4}">
                <adec:decorative xmlns:adec="http://schemas.microsoft.com/office/drawing/2017/decorative" val="1"/>
              </a:ext>
            </a:extLst>
          </p:cNvPr>
          <p:cNvSpPr>
            <a:spLocks noGrp="1"/>
          </p:cNvSpPr>
          <p:nvPr>
            <p:ph type="pic" sz="quarter" idx="10"/>
          </p:nvPr>
        </p:nvSpPr>
        <p:spPr>
          <a:xfrm>
            <a:off x="0" y="0"/>
            <a:ext cx="10691813" cy="5039783"/>
          </a:xfrm>
          <a:solidFill>
            <a:schemeClr val="bg2"/>
          </a:solidFill>
        </p:spPr>
        <p:txBody>
          <a:bodyPr/>
          <a:lstStyle/>
          <a:p>
            <a:r>
              <a:rPr lang="en-US" noProof="0"/>
              <a:t>Click icon to add picture</a:t>
            </a:r>
            <a:endParaRPr lang="en-GB" noProof="0"/>
          </a:p>
        </p:txBody>
      </p:sp>
    </p:spTree>
    <p:extLst>
      <p:ext uri="{BB962C8B-B14F-4D97-AF65-F5344CB8AC3E}">
        <p14:creationId xmlns:p14="http://schemas.microsoft.com/office/powerpoint/2010/main" val="131290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ro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26C2-9B8E-40C9-B927-A2DE0404B9E7}"/>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BE29FAAD-B612-4305-9086-2BC3F6485084}"/>
              </a:ext>
            </a:extLst>
          </p:cNvPr>
          <p:cNvSpPr>
            <a:spLocks noGrp="1"/>
          </p:cNvSpPr>
          <p:nvPr>
            <p:ph sz="quarter" idx="12"/>
          </p:nvPr>
        </p:nvSpPr>
        <p:spPr>
          <a:xfrm>
            <a:off x="449263" y="1795425"/>
            <a:ext cx="9756775" cy="2262652"/>
          </a:xfrm>
        </p:spPr>
        <p:txBody>
          <a:body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EEBD5A95-0581-47BC-8EA8-14DE5B137897}"/>
              </a:ext>
            </a:extLst>
          </p:cNvPr>
          <p:cNvSpPr>
            <a:spLocks noGrp="1"/>
          </p:cNvSpPr>
          <p:nvPr>
            <p:ph sz="quarter" idx="13"/>
          </p:nvPr>
        </p:nvSpPr>
        <p:spPr>
          <a:xfrm>
            <a:off x="449263" y="4335213"/>
            <a:ext cx="9756775" cy="2262004"/>
          </a:xfrm>
        </p:spPr>
        <p:txBody>
          <a:body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DEA40E49-7F67-4989-8F75-C5DECC9D5FC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35189326"/>
      </p:ext>
    </p:extLst>
  </p:cSld>
  <p:clrMapOvr>
    <a:masterClrMapping/>
  </p:clrMapOvr>
  <p:extLst>
    <p:ext uri="{DCECCB84-F9BA-43D5-87BE-67443E8EF086}">
      <p15:sldGuideLst xmlns:p15="http://schemas.microsoft.com/office/powerpoint/2012/main">
        <p15:guide id="3" orient="horz" pos="2721" userDrawn="1">
          <p15:clr>
            <a:srgbClr val="FBAE40"/>
          </p15:clr>
        </p15:guide>
        <p15:guide id="4" orient="horz" pos="25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26C2-9B8E-40C9-B927-A2DE0404B9E7}"/>
              </a:ext>
            </a:extLst>
          </p:cNvPr>
          <p:cNvSpPr>
            <a:spLocks noGrp="1"/>
          </p:cNvSpPr>
          <p:nvPr>
            <p:ph type="title"/>
          </p:nvPr>
        </p:nvSpPr>
        <p:spPr/>
        <p:txBody>
          <a:bodyPr/>
          <a:lstStyle/>
          <a:p>
            <a:r>
              <a:rPr lang="en-US"/>
              <a:t>Click to edit Master title style</a:t>
            </a:r>
            <a:endParaRPr lang="en-GB" dirty="0"/>
          </a:p>
        </p:txBody>
      </p:sp>
      <p:sp>
        <p:nvSpPr>
          <p:cNvPr id="9" name="Content Placeholder 8">
            <a:extLst>
              <a:ext uri="{FF2B5EF4-FFF2-40B4-BE49-F238E27FC236}">
                <a16:creationId xmlns:a16="http://schemas.microsoft.com/office/drawing/2014/main" id="{50CEB6D1-491D-4DA9-A11E-36DF3F73A174}"/>
              </a:ext>
            </a:extLst>
          </p:cNvPr>
          <p:cNvSpPr>
            <a:spLocks noGrp="1"/>
          </p:cNvSpPr>
          <p:nvPr>
            <p:ph sz="quarter" idx="12"/>
          </p:nvPr>
        </p:nvSpPr>
        <p:spPr>
          <a:xfrm>
            <a:off x="449261" y="1795424"/>
            <a:ext cx="3067200" cy="480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a:extLst>
              <a:ext uri="{FF2B5EF4-FFF2-40B4-BE49-F238E27FC236}">
                <a16:creationId xmlns:a16="http://schemas.microsoft.com/office/drawing/2014/main" id="{5D1BD9DF-158F-4257-B90F-8523B9B6DD64}"/>
              </a:ext>
            </a:extLst>
          </p:cNvPr>
          <p:cNvSpPr>
            <a:spLocks noGrp="1"/>
          </p:cNvSpPr>
          <p:nvPr>
            <p:ph sz="quarter" idx="13"/>
          </p:nvPr>
        </p:nvSpPr>
        <p:spPr>
          <a:xfrm>
            <a:off x="3797617" y="1795424"/>
            <a:ext cx="3067200" cy="480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5D57F97C-249E-48DE-BE14-4778877A4568}"/>
              </a:ext>
            </a:extLst>
          </p:cNvPr>
          <p:cNvSpPr>
            <a:spLocks noGrp="1"/>
          </p:cNvSpPr>
          <p:nvPr>
            <p:ph sz="quarter" idx="14"/>
          </p:nvPr>
        </p:nvSpPr>
        <p:spPr>
          <a:xfrm>
            <a:off x="7145973" y="1795424"/>
            <a:ext cx="3067200" cy="480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DEA40E49-7F67-4989-8F75-C5DECC9D5FC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62757577"/>
      </p:ext>
    </p:extLst>
  </p:cSld>
  <p:clrMapOvr>
    <a:masterClrMapping/>
  </p:clrMapOvr>
  <p:extLst>
    <p:ext uri="{DCECCB84-F9BA-43D5-87BE-67443E8EF086}">
      <p15:sldGuideLst xmlns:p15="http://schemas.microsoft.com/office/powerpoint/2012/main">
        <p15:guide id="1" pos="2214" userDrawn="1">
          <p15:clr>
            <a:srgbClr val="FBAE40"/>
          </p15:clr>
        </p15:guide>
        <p15:guide id="2" pos="2392" userDrawn="1">
          <p15:clr>
            <a:srgbClr val="FBAE40"/>
          </p15:clr>
        </p15:guide>
        <p15:guide id="3" pos="4343" userDrawn="1">
          <p15:clr>
            <a:srgbClr val="FBAE40"/>
          </p15:clr>
        </p15:guide>
        <p15:guide id="4" pos="450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26C2-9B8E-40C9-B927-A2DE0404B9E7}"/>
              </a:ext>
            </a:extLst>
          </p:cNvPr>
          <p:cNvSpPr>
            <a:spLocks noGrp="1"/>
          </p:cNvSpPr>
          <p:nvPr>
            <p:ph type="title"/>
          </p:nvPr>
        </p:nvSpPr>
        <p:spPr/>
        <p:txBody>
          <a:bodyPr/>
          <a:lstStyle/>
          <a:p>
            <a:r>
              <a:rPr lang="en-US"/>
              <a:t>Click to edit Master title style</a:t>
            </a:r>
            <a:endParaRPr lang="en-GB"/>
          </a:p>
        </p:txBody>
      </p:sp>
      <p:sp>
        <p:nvSpPr>
          <p:cNvPr id="12" name="Content Placeholder 11">
            <a:extLst>
              <a:ext uri="{FF2B5EF4-FFF2-40B4-BE49-F238E27FC236}">
                <a16:creationId xmlns:a16="http://schemas.microsoft.com/office/drawing/2014/main" id="{0A5D91C8-07E8-4DB2-8E51-CD5F91340054}"/>
              </a:ext>
            </a:extLst>
          </p:cNvPr>
          <p:cNvSpPr>
            <a:spLocks noGrp="1"/>
          </p:cNvSpPr>
          <p:nvPr>
            <p:ph sz="quarter" idx="14"/>
          </p:nvPr>
        </p:nvSpPr>
        <p:spPr>
          <a:xfrm>
            <a:off x="459423" y="1795423"/>
            <a:ext cx="4716000" cy="2262006"/>
          </a:xfrm>
        </p:spPr>
        <p:txBody>
          <a:bodyPr/>
          <a:lstStyle/>
          <a:p>
            <a:pPr lvl="0"/>
            <a:r>
              <a:rPr lang="en-US"/>
              <a:t>Click to edit Master text styles</a:t>
            </a:r>
          </a:p>
          <a:p>
            <a:pPr lvl="1"/>
            <a:r>
              <a:rPr lang="en-US"/>
              <a:t>Second level</a:t>
            </a:r>
          </a:p>
        </p:txBody>
      </p:sp>
      <p:sp>
        <p:nvSpPr>
          <p:cNvPr id="14" name="Content Placeholder 13">
            <a:extLst>
              <a:ext uri="{FF2B5EF4-FFF2-40B4-BE49-F238E27FC236}">
                <a16:creationId xmlns:a16="http://schemas.microsoft.com/office/drawing/2014/main" id="{072318BD-5EB6-43BB-9FA4-D83A7E481442}"/>
              </a:ext>
            </a:extLst>
          </p:cNvPr>
          <p:cNvSpPr>
            <a:spLocks noGrp="1"/>
          </p:cNvSpPr>
          <p:nvPr>
            <p:ph sz="quarter" idx="15"/>
          </p:nvPr>
        </p:nvSpPr>
        <p:spPr>
          <a:xfrm>
            <a:off x="5489577" y="1795423"/>
            <a:ext cx="4716462" cy="2262006"/>
          </a:xfrm>
        </p:spPr>
        <p:txBody>
          <a:bodyPr/>
          <a:lstStyle/>
          <a:p>
            <a:pPr lvl="0"/>
            <a:r>
              <a:rPr lang="en-US"/>
              <a:t>Click to edit Master text styles</a:t>
            </a:r>
          </a:p>
          <a:p>
            <a:pPr lvl="1"/>
            <a:r>
              <a:rPr lang="en-US"/>
              <a:t>Second level</a:t>
            </a:r>
          </a:p>
        </p:txBody>
      </p:sp>
      <p:sp>
        <p:nvSpPr>
          <p:cNvPr id="8" name="Content Placeholder 7">
            <a:extLst>
              <a:ext uri="{FF2B5EF4-FFF2-40B4-BE49-F238E27FC236}">
                <a16:creationId xmlns:a16="http://schemas.microsoft.com/office/drawing/2014/main" id="{A23E19B8-09D4-436F-8A8A-395F03915AEB}"/>
              </a:ext>
            </a:extLst>
          </p:cNvPr>
          <p:cNvSpPr>
            <a:spLocks noGrp="1"/>
          </p:cNvSpPr>
          <p:nvPr>
            <p:ph sz="quarter" idx="12"/>
          </p:nvPr>
        </p:nvSpPr>
        <p:spPr>
          <a:xfrm>
            <a:off x="459039" y="4335213"/>
            <a:ext cx="4716000" cy="2239836"/>
          </a:xfrm>
        </p:spPr>
        <p:txBody>
          <a:bodyPr/>
          <a:lstStyle/>
          <a:p>
            <a:pPr lvl="0"/>
            <a:r>
              <a:rPr lang="en-US"/>
              <a:t>Click to edit Master text styles</a:t>
            </a:r>
          </a:p>
          <a:p>
            <a:pPr lvl="1"/>
            <a:r>
              <a:rPr lang="en-US"/>
              <a:t>Second level</a:t>
            </a:r>
          </a:p>
        </p:txBody>
      </p:sp>
      <p:sp>
        <p:nvSpPr>
          <p:cNvPr id="10" name="Content Placeholder 9">
            <a:extLst>
              <a:ext uri="{FF2B5EF4-FFF2-40B4-BE49-F238E27FC236}">
                <a16:creationId xmlns:a16="http://schemas.microsoft.com/office/drawing/2014/main" id="{E7D61831-40A1-486E-BAE8-79078EA56A7D}"/>
              </a:ext>
            </a:extLst>
          </p:cNvPr>
          <p:cNvSpPr>
            <a:spLocks noGrp="1"/>
          </p:cNvSpPr>
          <p:nvPr>
            <p:ph sz="quarter" idx="13"/>
          </p:nvPr>
        </p:nvSpPr>
        <p:spPr>
          <a:xfrm>
            <a:off x="5489577" y="4335213"/>
            <a:ext cx="4716462" cy="2239836"/>
          </a:xfrm>
        </p:spPr>
        <p:txBody>
          <a:bodyPr/>
          <a:lstStyle/>
          <a:p>
            <a:pPr lvl="0"/>
            <a:r>
              <a:rPr lang="en-US"/>
              <a:t>Click to edit Master text styles</a:t>
            </a:r>
          </a:p>
          <a:p>
            <a:pPr lvl="1"/>
            <a:r>
              <a:rPr lang="en-US"/>
              <a:t>Second level</a:t>
            </a:r>
          </a:p>
        </p:txBody>
      </p:sp>
      <p:sp>
        <p:nvSpPr>
          <p:cNvPr id="6" name="Footer Placeholder 5">
            <a:extLst>
              <a:ext uri="{FF2B5EF4-FFF2-40B4-BE49-F238E27FC236}">
                <a16:creationId xmlns:a16="http://schemas.microsoft.com/office/drawing/2014/main" id="{DEA40E49-7F67-4989-8F75-C5DECC9D5FC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82981737"/>
      </p:ext>
    </p:extLst>
  </p:cSld>
  <p:clrMapOvr>
    <a:masterClrMapping/>
  </p:clrMapOvr>
  <p:extLst>
    <p:ext uri="{DCECCB84-F9BA-43D5-87BE-67443E8EF086}">
      <p15:sldGuideLst xmlns:p15="http://schemas.microsoft.com/office/powerpoint/2012/main">
        <p15:guide id="1" pos="3254" userDrawn="1">
          <p15:clr>
            <a:srgbClr val="FBAE40"/>
          </p15:clr>
        </p15:guide>
        <p15:guide id="2" pos="3458" userDrawn="1">
          <p15:clr>
            <a:srgbClr val="FBAE40"/>
          </p15:clr>
        </p15:guide>
        <p15:guide id="3" orient="horz" pos="2562" userDrawn="1">
          <p15:clr>
            <a:srgbClr val="FBAE40"/>
          </p15:clr>
        </p15:guide>
        <p15:guide id="4" orient="horz" pos="27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A5DE-F45D-4EFC-9C72-5D408681B6A7}"/>
              </a:ext>
            </a:extLst>
          </p:cNvPr>
          <p:cNvSpPr>
            <a:spLocks noGrp="1"/>
          </p:cNvSpPr>
          <p:nvPr>
            <p:ph type="title"/>
          </p:nvPr>
        </p:nvSpPr>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3E633306-131B-4480-8D70-B47784205AF3}"/>
              </a:ext>
            </a:extLst>
          </p:cNvPr>
          <p:cNvSpPr>
            <a:spLocks noGrp="1"/>
          </p:cNvSpPr>
          <p:nvPr>
            <p:ph type="body" sz="quarter" idx="13"/>
          </p:nvPr>
        </p:nvSpPr>
        <p:spPr>
          <a:xfrm>
            <a:off x="449263" y="1795423"/>
            <a:ext cx="9756775" cy="686522"/>
          </a:xfrm>
        </p:spPr>
        <p:txBody>
          <a:bodyPr/>
          <a:lstStyle/>
          <a:p>
            <a:pPr lvl="0"/>
            <a:r>
              <a:rPr lang="en-US"/>
              <a:t>Click to edit Master text styles</a:t>
            </a:r>
          </a:p>
        </p:txBody>
      </p:sp>
      <p:sp>
        <p:nvSpPr>
          <p:cNvPr id="6" name="Content Placeholder 5">
            <a:extLst>
              <a:ext uri="{FF2B5EF4-FFF2-40B4-BE49-F238E27FC236}">
                <a16:creationId xmlns:a16="http://schemas.microsoft.com/office/drawing/2014/main" id="{C59932CE-03E8-4FDD-B270-621A67DE5D31}"/>
              </a:ext>
            </a:extLst>
          </p:cNvPr>
          <p:cNvSpPr>
            <a:spLocks noGrp="1"/>
          </p:cNvSpPr>
          <p:nvPr>
            <p:ph sz="quarter" idx="12"/>
          </p:nvPr>
        </p:nvSpPr>
        <p:spPr>
          <a:xfrm>
            <a:off x="449263" y="2480992"/>
            <a:ext cx="9756775" cy="411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337EFA2-02F6-43EF-9614-F8F251060C5D}"/>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1184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headin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C70B1F-2D17-4950-B916-F394ED6F655D}"/>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A05F7D-2D55-460F-8638-EEF1E41D5B5E}"/>
              </a:ext>
            </a:extLst>
          </p:cNvPr>
          <p:cNvSpPr>
            <a:spLocks noGrp="1"/>
          </p:cNvSpPr>
          <p:nvPr>
            <p:ph type="body" idx="1"/>
          </p:nvPr>
        </p:nvSpPr>
        <p:spPr>
          <a:xfrm>
            <a:off x="449259" y="1795423"/>
            <a:ext cx="4752977" cy="687719"/>
          </a:xfrm>
        </p:spPr>
        <p:txBody>
          <a:bodyPr anchor="t"/>
          <a:lstStyle>
            <a:lvl1pPr marL="0" indent="0">
              <a:buNone/>
              <a:defRPr sz="2600" b="1"/>
            </a:lvl1pPr>
            <a:lvl2pPr marL="0" indent="0">
              <a:buNone/>
              <a:defRPr sz="2456" b="1"/>
            </a:lvl2pPr>
            <a:lvl3pPr marL="0" indent="0">
              <a:buNone/>
              <a:defRPr sz="1579" b="0"/>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474B1A9B-B448-4123-83A6-39F42E4E7260}"/>
              </a:ext>
            </a:extLst>
          </p:cNvPr>
          <p:cNvSpPr>
            <a:spLocks noGrp="1"/>
          </p:cNvSpPr>
          <p:nvPr>
            <p:ph sz="half" idx="2"/>
          </p:nvPr>
        </p:nvSpPr>
        <p:spPr>
          <a:xfrm>
            <a:off x="449261" y="2483598"/>
            <a:ext cx="4752977" cy="41136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49FF8D2C-8168-471E-AF6C-560A58D7E0D2}"/>
              </a:ext>
            </a:extLst>
          </p:cNvPr>
          <p:cNvSpPr>
            <a:spLocks noGrp="1"/>
          </p:cNvSpPr>
          <p:nvPr>
            <p:ph type="body" sz="quarter" idx="3"/>
          </p:nvPr>
        </p:nvSpPr>
        <p:spPr>
          <a:xfrm>
            <a:off x="5459094" y="1795877"/>
            <a:ext cx="4752000" cy="687720"/>
          </a:xfrm>
        </p:spPr>
        <p:txBody>
          <a:bodyPr anchor="t"/>
          <a:lstStyle>
            <a:lvl1pPr marL="0" indent="0">
              <a:buNone/>
              <a:defRPr sz="2600" b="1"/>
            </a:lvl1pPr>
            <a:lvl2pPr marL="0" indent="0">
              <a:buNone/>
              <a:defRPr sz="2456" b="1"/>
            </a:lvl2pPr>
            <a:lvl3pPr marL="0" indent="0">
              <a:buNone/>
              <a:defRPr sz="1579" b="0"/>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n-US"/>
              <a:t>Click to edit Master text styles</a:t>
            </a:r>
          </a:p>
        </p:txBody>
      </p:sp>
      <p:sp>
        <p:nvSpPr>
          <p:cNvPr id="6" name="Content Placeholder 5">
            <a:extLst>
              <a:ext uri="{FF2B5EF4-FFF2-40B4-BE49-F238E27FC236}">
                <a16:creationId xmlns:a16="http://schemas.microsoft.com/office/drawing/2014/main" id="{E0077957-1552-4F74-B2FA-8102C45A42E4}"/>
              </a:ext>
            </a:extLst>
          </p:cNvPr>
          <p:cNvSpPr>
            <a:spLocks noGrp="1"/>
          </p:cNvSpPr>
          <p:nvPr>
            <p:ph sz="quarter" idx="4"/>
          </p:nvPr>
        </p:nvSpPr>
        <p:spPr>
          <a:xfrm>
            <a:off x="5459094" y="2483598"/>
            <a:ext cx="4752000" cy="41136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a:extLst>
              <a:ext uri="{FF2B5EF4-FFF2-40B4-BE49-F238E27FC236}">
                <a16:creationId xmlns:a16="http://schemas.microsoft.com/office/drawing/2014/main" id="{5BAE6627-3592-4CE7-B134-EC7DAB0CB1D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13350427"/>
      </p:ext>
    </p:extLst>
  </p:cSld>
  <p:clrMapOvr>
    <a:masterClrMapping/>
  </p:clrMapOvr>
  <p:extLst>
    <p:ext uri="{DCECCB84-F9BA-43D5-87BE-67443E8EF086}">
      <p15:sldGuideLst xmlns:p15="http://schemas.microsoft.com/office/powerpoint/2012/main">
        <p15:guide id="1" pos="3277" userDrawn="1">
          <p15:clr>
            <a:srgbClr val="FBAE40"/>
          </p15:clr>
        </p15:guide>
        <p15:guide id="2" pos="343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with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26C2-9B8E-40C9-B927-A2DE0404B9E7}"/>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E42F114C-1551-4638-9FCA-D020E05D6C53}"/>
              </a:ext>
            </a:extLst>
          </p:cNvPr>
          <p:cNvSpPr>
            <a:spLocks noGrp="1"/>
          </p:cNvSpPr>
          <p:nvPr>
            <p:ph type="body" sz="quarter" idx="12"/>
          </p:nvPr>
        </p:nvSpPr>
        <p:spPr>
          <a:xfrm>
            <a:off x="457847" y="1795423"/>
            <a:ext cx="3067200" cy="686522"/>
          </a:xfrm>
        </p:spPr>
        <p:txBody>
          <a:bodyPr/>
          <a:lstStyle>
            <a:lvl1pPr>
              <a:defRPr sz="2600"/>
            </a:lvl1pPr>
          </a:lstStyle>
          <a:p>
            <a:pPr lvl="0"/>
            <a:r>
              <a:rPr lang="en-US"/>
              <a:t>Click to edit Master text styles</a:t>
            </a:r>
          </a:p>
        </p:txBody>
      </p:sp>
      <p:sp>
        <p:nvSpPr>
          <p:cNvPr id="14" name="Content Placeholder 13">
            <a:extLst>
              <a:ext uri="{FF2B5EF4-FFF2-40B4-BE49-F238E27FC236}">
                <a16:creationId xmlns:a16="http://schemas.microsoft.com/office/drawing/2014/main" id="{393C6740-7898-4DA7-8526-8F00D8AC23AA}"/>
              </a:ext>
            </a:extLst>
          </p:cNvPr>
          <p:cNvSpPr>
            <a:spLocks noGrp="1"/>
          </p:cNvSpPr>
          <p:nvPr>
            <p:ph sz="quarter" idx="15"/>
          </p:nvPr>
        </p:nvSpPr>
        <p:spPr>
          <a:xfrm>
            <a:off x="457847" y="2482504"/>
            <a:ext cx="3067200" cy="411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a:extLst>
              <a:ext uri="{FF2B5EF4-FFF2-40B4-BE49-F238E27FC236}">
                <a16:creationId xmlns:a16="http://schemas.microsoft.com/office/drawing/2014/main" id="{D67FAF33-1DFF-4E85-A304-D91E155EF639}"/>
              </a:ext>
            </a:extLst>
          </p:cNvPr>
          <p:cNvSpPr>
            <a:spLocks noGrp="1"/>
          </p:cNvSpPr>
          <p:nvPr>
            <p:ph type="body" sz="quarter" idx="13"/>
          </p:nvPr>
        </p:nvSpPr>
        <p:spPr>
          <a:xfrm>
            <a:off x="3801910" y="1795423"/>
            <a:ext cx="3067200" cy="686522"/>
          </a:xfrm>
        </p:spPr>
        <p:txBody>
          <a:bodyPr/>
          <a:lstStyle>
            <a:lvl1pPr>
              <a:defRPr sz="2600"/>
            </a:lvl1pPr>
          </a:lstStyle>
          <a:p>
            <a:pPr lvl="0"/>
            <a:r>
              <a:rPr lang="en-US"/>
              <a:t>Click to edit Master text styles</a:t>
            </a:r>
          </a:p>
        </p:txBody>
      </p:sp>
      <p:sp>
        <p:nvSpPr>
          <p:cNvPr id="16" name="Content Placeholder 15">
            <a:extLst>
              <a:ext uri="{FF2B5EF4-FFF2-40B4-BE49-F238E27FC236}">
                <a16:creationId xmlns:a16="http://schemas.microsoft.com/office/drawing/2014/main" id="{2E7A4D4A-1CD8-4E78-819F-815BDF96ECDB}"/>
              </a:ext>
            </a:extLst>
          </p:cNvPr>
          <p:cNvSpPr>
            <a:spLocks noGrp="1"/>
          </p:cNvSpPr>
          <p:nvPr>
            <p:ph sz="quarter" idx="16"/>
          </p:nvPr>
        </p:nvSpPr>
        <p:spPr>
          <a:xfrm>
            <a:off x="3801910" y="2482504"/>
            <a:ext cx="3067200" cy="411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CAB3F3EE-39BC-4EDD-8425-BABAAFC7F447}"/>
              </a:ext>
            </a:extLst>
          </p:cNvPr>
          <p:cNvSpPr>
            <a:spLocks noGrp="1"/>
          </p:cNvSpPr>
          <p:nvPr>
            <p:ph type="body" sz="quarter" idx="14"/>
          </p:nvPr>
        </p:nvSpPr>
        <p:spPr>
          <a:xfrm>
            <a:off x="7145974" y="1795423"/>
            <a:ext cx="3067200" cy="686522"/>
          </a:xfrm>
        </p:spPr>
        <p:txBody>
          <a:bodyPr/>
          <a:lstStyle>
            <a:lvl1pPr>
              <a:defRPr sz="2600"/>
            </a:lvl1pPr>
          </a:lstStyle>
          <a:p>
            <a:pPr lvl="0"/>
            <a:r>
              <a:rPr lang="en-US"/>
              <a:t>Click to edit Master text styles</a:t>
            </a:r>
          </a:p>
        </p:txBody>
      </p:sp>
      <p:sp>
        <p:nvSpPr>
          <p:cNvPr id="18" name="Content Placeholder 17">
            <a:extLst>
              <a:ext uri="{FF2B5EF4-FFF2-40B4-BE49-F238E27FC236}">
                <a16:creationId xmlns:a16="http://schemas.microsoft.com/office/drawing/2014/main" id="{36B7F573-AAEB-4A92-B8D6-2BB2A27F98A7}"/>
              </a:ext>
            </a:extLst>
          </p:cNvPr>
          <p:cNvSpPr>
            <a:spLocks noGrp="1"/>
          </p:cNvSpPr>
          <p:nvPr>
            <p:ph sz="quarter" idx="17"/>
          </p:nvPr>
        </p:nvSpPr>
        <p:spPr>
          <a:xfrm>
            <a:off x="7145974" y="2482504"/>
            <a:ext cx="3067200" cy="411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DEA40E49-7F67-4989-8F75-C5DECC9D5FC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62759830"/>
      </p:ext>
    </p:extLst>
  </p:cSld>
  <p:clrMapOvr>
    <a:masterClrMapping/>
  </p:clrMapOvr>
  <p:extLst>
    <p:ext uri="{DCECCB84-F9BA-43D5-87BE-67443E8EF086}">
      <p15:sldGuideLst xmlns:p15="http://schemas.microsoft.com/office/powerpoint/2012/main">
        <p15:guide id="1" pos="2214" userDrawn="1">
          <p15:clr>
            <a:srgbClr val="FBAE40"/>
          </p15:clr>
        </p15:guide>
        <p15:guide id="2" pos="2392" userDrawn="1">
          <p15:clr>
            <a:srgbClr val="FBAE40"/>
          </p15:clr>
        </p15:guide>
        <p15:guide id="3" pos="4343" userDrawn="1">
          <p15:clr>
            <a:srgbClr val="FBAE40"/>
          </p15:clr>
        </p15:guide>
        <p15:guide id="4" pos="45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26C2-9B8E-40C9-B927-A2DE0404B9E7}"/>
              </a:ext>
            </a:extLst>
          </p:cNvPr>
          <p:cNvSpPr>
            <a:spLocks noGrp="1"/>
          </p:cNvSpPr>
          <p:nvPr>
            <p:ph type="title"/>
          </p:nvPr>
        </p:nvSpPr>
        <p:spPr/>
        <p:txBody>
          <a:bodyPr/>
          <a:lstStyle/>
          <a:p>
            <a:r>
              <a:rPr lang="en-US"/>
              <a:t>Click to edit Master title style</a:t>
            </a:r>
            <a:endParaRPr lang="en-GB" dirty="0"/>
          </a:p>
        </p:txBody>
      </p:sp>
      <p:sp>
        <p:nvSpPr>
          <p:cNvPr id="5" name="Content Placeholder 4">
            <a:extLst>
              <a:ext uri="{FF2B5EF4-FFF2-40B4-BE49-F238E27FC236}">
                <a16:creationId xmlns:a16="http://schemas.microsoft.com/office/drawing/2014/main" id="{CC051089-2129-4056-88D9-B0AE2892A4DB}"/>
              </a:ext>
            </a:extLst>
          </p:cNvPr>
          <p:cNvSpPr>
            <a:spLocks noGrp="1"/>
          </p:cNvSpPr>
          <p:nvPr>
            <p:ph sz="quarter" idx="15"/>
          </p:nvPr>
        </p:nvSpPr>
        <p:spPr>
          <a:xfrm>
            <a:off x="449261" y="1795424"/>
            <a:ext cx="6419849" cy="480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a:extLst>
              <a:ext uri="{FF2B5EF4-FFF2-40B4-BE49-F238E27FC236}">
                <a16:creationId xmlns:a16="http://schemas.microsoft.com/office/drawing/2014/main" id="{E2F180A3-CF1E-42ED-99AB-3D7784FB434B}"/>
              </a:ext>
            </a:extLst>
          </p:cNvPr>
          <p:cNvSpPr>
            <a:spLocks noGrp="1"/>
          </p:cNvSpPr>
          <p:nvPr>
            <p:ph type="body" sz="quarter" idx="13"/>
          </p:nvPr>
        </p:nvSpPr>
        <p:spPr>
          <a:xfrm>
            <a:off x="7145974" y="5364708"/>
            <a:ext cx="3059287" cy="1232509"/>
          </a:xfrm>
          <a:prstGeom prst="roundRect">
            <a:avLst>
              <a:gd name="adj" fmla="val 1397"/>
            </a:avLst>
          </a:prstGeom>
          <a:solidFill>
            <a:srgbClr val="D9D9D9"/>
          </a:solidFill>
        </p:spPr>
        <p:txBody>
          <a:bodyPr wrap="square" lIns="108000" tIns="468000" rIns="108000" bIns="108000" anchor="b">
            <a:spAutoFit/>
          </a:bodyPr>
          <a:lstStyle>
            <a:lvl1pPr>
              <a:spcBef>
                <a:spcPts val="351"/>
              </a:spcBef>
              <a:spcAft>
                <a:spcPts val="702"/>
              </a:spcAft>
              <a:defRPr sz="2000" b="0">
                <a:solidFill>
                  <a:schemeClr val="tx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9A319688-734C-42F0-B1BB-C28F7B9EE2B7}"/>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301547" y="5019839"/>
            <a:ext cx="568266" cy="714300"/>
          </a:xfrm>
        </p:spPr>
        <p:txBody>
          <a:bodyPr anchor="ctr"/>
          <a:lstStyle>
            <a:lvl1pPr algn="ctr">
              <a:defRPr sz="2105"/>
            </a:lvl1pPr>
          </a:lstStyle>
          <a:p>
            <a:r>
              <a:rPr lang="en-GB" dirty="0"/>
              <a:t>Icon</a:t>
            </a:r>
          </a:p>
        </p:txBody>
      </p:sp>
      <p:sp>
        <p:nvSpPr>
          <p:cNvPr id="6" name="Footer Placeholder 5">
            <a:extLst>
              <a:ext uri="{FF2B5EF4-FFF2-40B4-BE49-F238E27FC236}">
                <a16:creationId xmlns:a16="http://schemas.microsoft.com/office/drawing/2014/main" id="{DEA40E49-7F67-4989-8F75-C5DECC9D5FC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5944436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26C2-9B8E-40C9-B927-A2DE0404B9E7}"/>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1472BB6A-7B46-4E25-9C89-8F83BF1678EB}"/>
              </a:ext>
            </a:extLst>
          </p:cNvPr>
          <p:cNvSpPr>
            <a:spLocks noGrp="1"/>
          </p:cNvSpPr>
          <p:nvPr>
            <p:ph sz="quarter" idx="15"/>
          </p:nvPr>
        </p:nvSpPr>
        <p:spPr>
          <a:xfrm>
            <a:off x="457847" y="1795424"/>
            <a:ext cx="3067200" cy="480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7">
            <a:extLst>
              <a:ext uri="{FF2B5EF4-FFF2-40B4-BE49-F238E27FC236}">
                <a16:creationId xmlns:a16="http://schemas.microsoft.com/office/drawing/2014/main" id="{6053A5BE-5946-4EC5-86DE-5EDBB7651935}"/>
              </a:ext>
            </a:extLst>
          </p:cNvPr>
          <p:cNvSpPr>
            <a:spLocks noGrp="1"/>
          </p:cNvSpPr>
          <p:nvPr>
            <p:ph sz="quarter" idx="16"/>
          </p:nvPr>
        </p:nvSpPr>
        <p:spPr>
          <a:xfrm>
            <a:off x="3801910" y="1795424"/>
            <a:ext cx="3067200" cy="480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E2F180A3-CF1E-42ED-99AB-3D7784FB434B}"/>
              </a:ext>
            </a:extLst>
          </p:cNvPr>
          <p:cNvSpPr>
            <a:spLocks noGrp="1"/>
          </p:cNvSpPr>
          <p:nvPr>
            <p:ph type="body" sz="quarter" idx="13"/>
          </p:nvPr>
        </p:nvSpPr>
        <p:spPr>
          <a:xfrm>
            <a:off x="7145974" y="5340869"/>
            <a:ext cx="3059287" cy="1256348"/>
          </a:xfrm>
          <a:prstGeom prst="roundRect">
            <a:avLst>
              <a:gd name="adj" fmla="val 4206"/>
            </a:avLst>
          </a:prstGeom>
          <a:solidFill>
            <a:srgbClr val="D9D9D9"/>
          </a:solidFill>
        </p:spPr>
        <p:txBody>
          <a:bodyPr wrap="square" lIns="108000" tIns="468000" rIns="108000" bIns="108000" anchor="b">
            <a:spAutoFit/>
          </a:bodyPr>
          <a:lstStyle>
            <a:lvl1pPr>
              <a:spcBef>
                <a:spcPts val="351"/>
              </a:spcBef>
              <a:spcAft>
                <a:spcPts val="702"/>
              </a:spcAft>
              <a:defRPr sz="2000" b="0">
                <a:solidFill>
                  <a:schemeClr val="tx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9A319688-734C-42F0-B1BB-C28F7B9EE2B7}"/>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301547" y="4979157"/>
            <a:ext cx="568266" cy="714300"/>
          </a:xfrm>
        </p:spPr>
        <p:txBody>
          <a:bodyPr anchor="ctr"/>
          <a:lstStyle>
            <a:lvl1pPr algn="ctr">
              <a:defRPr sz="2105"/>
            </a:lvl1pPr>
          </a:lstStyle>
          <a:p>
            <a:r>
              <a:rPr lang="en-GB" dirty="0"/>
              <a:t>Icon</a:t>
            </a:r>
          </a:p>
        </p:txBody>
      </p:sp>
      <p:sp>
        <p:nvSpPr>
          <p:cNvPr id="6" name="Footer Placeholder 5">
            <a:extLst>
              <a:ext uri="{FF2B5EF4-FFF2-40B4-BE49-F238E27FC236}">
                <a16:creationId xmlns:a16="http://schemas.microsoft.com/office/drawing/2014/main" id="{DEA40E49-7F67-4989-8F75-C5DECC9D5FC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18196210"/>
      </p:ext>
    </p:extLst>
  </p:cSld>
  <p:clrMapOvr>
    <a:masterClrMapping/>
  </p:clrMapOvr>
  <p:extLst>
    <p:ext uri="{DCECCB84-F9BA-43D5-87BE-67443E8EF086}">
      <p15:sldGuideLst xmlns:p15="http://schemas.microsoft.com/office/powerpoint/2012/main">
        <p15:guide id="1" pos="2234" userDrawn="1">
          <p15:clr>
            <a:srgbClr val="FBAE40"/>
          </p15:clr>
        </p15:guide>
        <p15:guide id="2" pos="2392" userDrawn="1">
          <p15:clr>
            <a:srgbClr val="FBAE40"/>
          </p15:clr>
        </p15:guide>
        <p15:guide id="3" pos="4343" userDrawn="1">
          <p15:clr>
            <a:srgbClr val="FBAE40"/>
          </p15:clr>
        </p15:guide>
        <p15:guide id="4" pos="450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2AEA10-84AC-424D-AE03-E4A7BBF0C0F4}"/>
              </a:ext>
              <a:ext uri="{C183D7F6-B498-43B3-948B-1728B52AA6E4}">
                <adec:decorative xmlns:adec="http://schemas.microsoft.com/office/drawing/2017/decorative" val="1"/>
              </a:ext>
            </a:extLst>
          </p:cNvPr>
          <p:cNvSpPr>
            <a:spLocks noGrp="1"/>
          </p:cNvSpPr>
          <p:nvPr>
            <p:ph type="pic" idx="1"/>
          </p:nvPr>
        </p:nvSpPr>
        <p:spPr>
          <a:xfrm>
            <a:off x="0" y="1"/>
            <a:ext cx="10691813" cy="6597215"/>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en-US"/>
              <a:t>Click icon to add picture</a:t>
            </a:r>
            <a:endParaRPr lang="en-GB" dirty="0"/>
          </a:p>
        </p:txBody>
      </p:sp>
      <p:sp>
        <p:nvSpPr>
          <p:cNvPr id="2" name="Title 1">
            <a:extLst>
              <a:ext uri="{FF2B5EF4-FFF2-40B4-BE49-F238E27FC236}">
                <a16:creationId xmlns:a16="http://schemas.microsoft.com/office/drawing/2014/main" id="{E91E5098-81AE-4CF9-80F2-C7A5131F770D}"/>
              </a:ext>
            </a:extLst>
          </p:cNvPr>
          <p:cNvSpPr>
            <a:spLocks noGrp="1"/>
          </p:cNvSpPr>
          <p:nvPr>
            <p:ph type="title"/>
          </p:nvPr>
        </p:nvSpPr>
        <p:spPr>
          <a:xfrm>
            <a:off x="1" y="6071331"/>
            <a:ext cx="6956640" cy="525886"/>
          </a:xfrm>
          <a:solidFill>
            <a:schemeClr val="accent1"/>
          </a:solidFill>
        </p:spPr>
        <p:txBody>
          <a:bodyPr wrap="square" lIns="468000" tIns="108000" rIns="108000" bIns="108000" anchor="b">
            <a:spAutoFit/>
          </a:bodyPr>
          <a:lstStyle>
            <a:lvl1pPr>
              <a:spcBef>
                <a:spcPts val="351"/>
              </a:spcBef>
              <a:spcAft>
                <a:spcPts val="702"/>
              </a:spcAft>
              <a:defRPr sz="2000" b="0">
                <a:solidFill>
                  <a:schemeClr val="tx1"/>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B5B58094-9439-4561-9A7D-69975E2835EE}"/>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77373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26C2-9B8E-40C9-B927-A2DE0404B9E7}"/>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FEC932DB-8F41-404A-A96D-879E5BCA9C8B}"/>
              </a:ext>
            </a:extLst>
          </p:cNvPr>
          <p:cNvSpPr>
            <a:spLocks noGrp="1"/>
          </p:cNvSpPr>
          <p:nvPr>
            <p:ph sz="quarter" idx="14"/>
          </p:nvPr>
        </p:nvSpPr>
        <p:spPr>
          <a:xfrm>
            <a:off x="457847" y="1795424"/>
            <a:ext cx="4716000" cy="480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a:extLst>
              <a:ext uri="{FF2B5EF4-FFF2-40B4-BE49-F238E27FC236}">
                <a16:creationId xmlns:a16="http://schemas.microsoft.com/office/drawing/2014/main" id="{991E3998-2C68-4234-ACAA-4AD7CB86A0B1}"/>
              </a:ext>
              <a:ext uri="{C183D7F6-B498-43B3-948B-1728B52AA6E4}">
                <adec:decorative xmlns:adec="http://schemas.microsoft.com/office/drawing/2017/decorative" val="1"/>
              </a:ext>
            </a:extLst>
          </p:cNvPr>
          <p:cNvSpPr>
            <a:spLocks noGrp="1"/>
          </p:cNvSpPr>
          <p:nvPr>
            <p:ph type="pic" sz="quarter" idx="12"/>
          </p:nvPr>
        </p:nvSpPr>
        <p:spPr>
          <a:xfrm>
            <a:off x="5491374" y="1795424"/>
            <a:ext cx="4716000" cy="4801794"/>
          </a:xfrm>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F2D73675-18BA-430B-B065-8D5E969505DB}"/>
              </a:ext>
            </a:extLst>
          </p:cNvPr>
          <p:cNvSpPr>
            <a:spLocks noGrp="1"/>
          </p:cNvSpPr>
          <p:nvPr>
            <p:ph type="body" sz="quarter" idx="13"/>
          </p:nvPr>
        </p:nvSpPr>
        <p:spPr>
          <a:xfrm>
            <a:off x="5491374" y="6077807"/>
            <a:ext cx="4716000" cy="519410"/>
          </a:xfrm>
          <a:solidFill>
            <a:schemeClr val="accent1"/>
          </a:solidFill>
        </p:spPr>
        <p:txBody>
          <a:bodyPr lIns="108000" tIns="108000" rIns="108000" bIns="108000" anchor="b">
            <a:spAutoFit/>
          </a:bodyPr>
          <a:lstStyle>
            <a:lvl1pPr>
              <a:spcBef>
                <a:spcPts val="351"/>
              </a:spcBef>
              <a:spcAft>
                <a:spcPts val="702"/>
              </a:spcAft>
              <a:defRPr sz="1929" b="0">
                <a:solidFill>
                  <a:schemeClr val="tx1"/>
                </a:solidFill>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EA40E49-7F67-4989-8F75-C5DECC9D5FC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01431166"/>
      </p:ext>
    </p:extLst>
  </p:cSld>
  <p:clrMapOvr>
    <a:masterClrMapping/>
  </p:clrMapOvr>
  <p:extLst>
    <p:ext uri="{DCECCB84-F9BA-43D5-87BE-67443E8EF086}">
      <p15:sldGuideLst xmlns:p15="http://schemas.microsoft.com/office/powerpoint/2012/main">
        <p15:guide id="1" pos="3254" userDrawn="1">
          <p15:clr>
            <a:srgbClr val="FBAE40"/>
          </p15:clr>
        </p15:guide>
        <p15:guide id="2" pos="34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vertical lo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FEDA5-6DF0-46FF-948D-F4E13325E830}"/>
              </a:ext>
            </a:extLst>
          </p:cNvPr>
          <p:cNvSpPr>
            <a:spLocks noGrp="1"/>
          </p:cNvSpPr>
          <p:nvPr>
            <p:ph type="ctrTitle"/>
          </p:nvPr>
        </p:nvSpPr>
        <p:spPr>
          <a:xfrm>
            <a:off x="6903375" y="2343787"/>
            <a:ext cx="3302663" cy="1456376"/>
          </a:xfrm>
        </p:spPr>
        <p:txBody>
          <a:bodyPr lIns="180000" bIns="180000" anchor="b"/>
          <a:lstStyle>
            <a:lvl1pPr algn="l">
              <a:lnSpc>
                <a:spcPct val="100000"/>
              </a:lnSpc>
              <a:defRPr sz="3600">
                <a:solidFill>
                  <a:schemeClr val="tx1"/>
                </a:solidFill>
              </a:defRPr>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442F63B4-AD2A-4307-A29F-B6D3478789A1}"/>
              </a:ext>
            </a:extLst>
          </p:cNvPr>
          <p:cNvSpPr>
            <a:spLocks noGrp="1"/>
          </p:cNvSpPr>
          <p:nvPr>
            <p:ph type="subTitle" idx="1"/>
          </p:nvPr>
        </p:nvSpPr>
        <p:spPr>
          <a:xfrm>
            <a:off x="6911641" y="3800164"/>
            <a:ext cx="3302663" cy="598278"/>
          </a:xfrm>
        </p:spPr>
        <p:txBody>
          <a:bodyPr lIns="180000"/>
          <a:lstStyle>
            <a:lvl1pPr marL="0" indent="0" algn="l">
              <a:buNone/>
              <a:defRPr sz="2800" b="0">
                <a:solidFill>
                  <a:schemeClr val="tx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noProof="0"/>
              <a:t>Click to edit Master subtitle style</a:t>
            </a:r>
            <a:endParaRPr lang="en-GB" noProof="0"/>
          </a:p>
        </p:txBody>
      </p:sp>
      <p:grpSp>
        <p:nvGrpSpPr>
          <p:cNvPr id="11" name="Group 10" descr="Sightsavers logo">
            <a:extLst>
              <a:ext uri="{FF2B5EF4-FFF2-40B4-BE49-F238E27FC236}">
                <a16:creationId xmlns:a16="http://schemas.microsoft.com/office/drawing/2014/main" id="{4F93ED76-9F23-46B8-B095-037382754541}"/>
              </a:ext>
              <a:ext uri="{C183D7F6-B498-43B3-948B-1728B52AA6E4}">
                <adec:decorative xmlns:adec="http://schemas.microsoft.com/office/drawing/2017/decorative" val="0"/>
              </a:ext>
            </a:extLst>
          </p:cNvPr>
          <p:cNvGrpSpPr/>
          <p:nvPr userDrawn="1"/>
        </p:nvGrpSpPr>
        <p:grpSpPr>
          <a:xfrm>
            <a:off x="8870951" y="5883138"/>
            <a:ext cx="1453860" cy="1593274"/>
            <a:chOff x="13878564" y="5464942"/>
            <a:chExt cx="1799586" cy="1972152"/>
          </a:xfrm>
        </p:grpSpPr>
        <p:grpSp>
          <p:nvGrpSpPr>
            <p:cNvPr id="12" name="Graphic 27">
              <a:extLst>
                <a:ext uri="{FF2B5EF4-FFF2-40B4-BE49-F238E27FC236}">
                  <a16:creationId xmlns:a16="http://schemas.microsoft.com/office/drawing/2014/main" id="{650A5E02-2E3E-40AE-A1BE-F070047A648F}"/>
                </a:ext>
              </a:extLst>
            </p:cNvPr>
            <p:cNvGrpSpPr/>
            <p:nvPr userDrawn="1"/>
          </p:nvGrpSpPr>
          <p:grpSpPr>
            <a:xfrm>
              <a:off x="14030964" y="5692318"/>
              <a:ext cx="1486873" cy="1587562"/>
              <a:chOff x="14030964" y="5692318"/>
              <a:chExt cx="1486873" cy="1587562"/>
            </a:xfrm>
          </p:grpSpPr>
          <p:sp>
            <p:nvSpPr>
              <p:cNvPr id="14" name="Freeform: Shape 13">
                <a:extLst>
                  <a:ext uri="{FF2B5EF4-FFF2-40B4-BE49-F238E27FC236}">
                    <a16:creationId xmlns:a16="http://schemas.microsoft.com/office/drawing/2014/main" id="{151A8ADE-43A8-42D9-80E7-485E261A707F}"/>
                  </a:ext>
                </a:extLst>
              </p:cNvPr>
              <p:cNvSpPr/>
              <p:nvPr/>
            </p:nvSpPr>
            <p:spPr>
              <a:xfrm>
                <a:off x="14030964" y="7013808"/>
                <a:ext cx="1486873" cy="266072"/>
              </a:xfrm>
              <a:custGeom>
                <a:avLst/>
                <a:gdLst>
                  <a:gd name="connsiteX0" fmla="*/ 365719 w 1486872"/>
                  <a:gd name="connsiteY0" fmla="*/ 56866 h 266071"/>
                  <a:gd name="connsiteX1" fmla="*/ 353198 w 1486872"/>
                  <a:gd name="connsiteY1" fmla="*/ 63648 h 266071"/>
                  <a:gd name="connsiteX2" fmla="*/ 351632 w 1486872"/>
                  <a:gd name="connsiteY2" fmla="*/ 69909 h 266071"/>
                  <a:gd name="connsiteX3" fmla="*/ 351632 w 1486872"/>
                  <a:gd name="connsiteY3" fmla="*/ 71996 h 266071"/>
                  <a:gd name="connsiteX4" fmla="*/ 349024 w 1486872"/>
                  <a:gd name="connsiteY4" fmla="*/ 68866 h 266071"/>
                  <a:gd name="connsiteX5" fmla="*/ 311461 w 1486872"/>
                  <a:gd name="connsiteY5" fmla="*/ 55823 h 266071"/>
                  <a:gd name="connsiteX6" fmla="*/ 310939 w 1486872"/>
                  <a:gd name="connsiteY6" fmla="*/ 55823 h 266071"/>
                  <a:gd name="connsiteX7" fmla="*/ 270246 w 1486872"/>
                  <a:gd name="connsiteY7" fmla="*/ 68344 h 266071"/>
                  <a:gd name="connsiteX8" fmla="*/ 243117 w 1486872"/>
                  <a:gd name="connsiteY8" fmla="*/ 134079 h 266071"/>
                  <a:gd name="connsiteX9" fmla="*/ 280158 w 1486872"/>
                  <a:gd name="connsiteY9" fmla="*/ 203988 h 266071"/>
                  <a:gd name="connsiteX10" fmla="*/ 307809 w 1486872"/>
                  <a:gd name="connsiteY10" fmla="*/ 209206 h 266071"/>
                  <a:gd name="connsiteX11" fmla="*/ 350067 w 1486872"/>
                  <a:gd name="connsiteY11" fmla="*/ 191989 h 266071"/>
                  <a:gd name="connsiteX12" fmla="*/ 350067 w 1486872"/>
                  <a:gd name="connsiteY12" fmla="*/ 200336 h 266071"/>
                  <a:gd name="connsiteX13" fmla="*/ 334416 w 1486872"/>
                  <a:gd name="connsiteY13" fmla="*/ 237900 h 266071"/>
                  <a:gd name="connsiteX14" fmla="*/ 315634 w 1486872"/>
                  <a:gd name="connsiteY14" fmla="*/ 241030 h 266071"/>
                  <a:gd name="connsiteX15" fmla="*/ 289549 w 1486872"/>
                  <a:gd name="connsiteY15" fmla="*/ 234248 h 266071"/>
                  <a:gd name="connsiteX16" fmla="*/ 285897 w 1486872"/>
                  <a:gd name="connsiteY16" fmla="*/ 228509 h 266071"/>
                  <a:gd name="connsiteX17" fmla="*/ 272854 w 1486872"/>
                  <a:gd name="connsiteY17" fmla="*/ 221727 h 266071"/>
                  <a:gd name="connsiteX18" fmla="*/ 257203 w 1486872"/>
                  <a:gd name="connsiteY18" fmla="*/ 237378 h 266071"/>
                  <a:gd name="connsiteX19" fmla="*/ 258768 w 1486872"/>
                  <a:gd name="connsiteY19" fmla="*/ 244160 h 266071"/>
                  <a:gd name="connsiteX20" fmla="*/ 258768 w 1486872"/>
                  <a:gd name="connsiteY20" fmla="*/ 244160 h 266071"/>
                  <a:gd name="connsiteX21" fmla="*/ 258768 w 1486872"/>
                  <a:gd name="connsiteY21" fmla="*/ 244160 h 266071"/>
                  <a:gd name="connsiteX22" fmla="*/ 259290 w 1486872"/>
                  <a:gd name="connsiteY22" fmla="*/ 245203 h 266071"/>
                  <a:gd name="connsiteX23" fmla="*/ 270246 w 1486872"/>
                  <a:gd name="connsiteY23" fmla="*/ 256159 h 266071"/>
                  <a:gd name="connsiteX24" fmla="*/ 313548 w 1486872"/>
                  <a:gd name="connsiteY24" fmla="*/ 267115 h 266071"/>
                  <a:gd name="connsiteX25" fmla="*/ 362067 w 1486872"/>
                  <a:gd name="connsiteY25" fmla="*/ 253551 h 266071"/>
                  <a:gd name="connsiteX26" fmla="*/ 379283 w 1486872"/>
                  <a:gd name="connsiteY26" fmla="*/ 208684 h 266071"/>
                  <a:gd name="connsiteX27" fmla="*/ 379805 w 1486872"/>
                  <a:gd name="connsiteY27" fmla="*/ 192511 h 266071"/>
                  <a:gd name="connsiteX28" fmla="*/ 379805 w 1486872"/>
                  <a:gd name="connsiteY28" fmla="*/ 69387 h 266071"/>
                  <a:gd name="connsiteX29" fmla="*/ 378240 w 1486872"/>
                  <a:gd name="connsiteY29" fmla="*/ 62605 h 266071"/>
                  <a:gd name="connsiteX30" fmla="*/ 365719 w 1486872"/>
                  <a:gd name="connsiteY30" fmla="*/ 56866 h 266071"/>
                  <a:gd name="connsiteX31" fmla="*/ 342763 w 1486872"/>
                  <a:gd name="connsiteY31" fmla="*/ 166947 h 266071"/>
                  <a:gd name="connsiteX32" fmla="*/ 311461 w 1486872"/>
                  <a:gd name="connsiteY32" fmla="*/ 182077 h 266071"/>
                  <a:gd name="connsiteX33" fmla="*/ 289027 w 1486872"/>
                  <a:gd name="connsiteY33" fmla="*/ 174251 h 266071"/>
                  <a:gd name="connsiteX34" fmla="*/ 282245 w 1486872"/>
                  <a:gd name="connsiteY34" fmla="*/ 166947 h 266071"/>
                  <a:gd name="connsiteX35" fmla="*/ 274419 w 1486872"/>
                  <a:gd name="connsiteY35" fmla="*/ 133036 h 266071"/>
                  <a:gd name="connsiteX36" fmla="*/ 274419 w 1486872"/>
                  <a:gd name="connsiteY36" fmla="*/ 132514 h 266071"/>
                  <a:gd name="connsiteX37" fmla="*/ 282767 w 1486872"/>
                  <a:gd name="connsiteY37" fmla="*/ 98081 h 266071"/>
                  <a:gd name="connsiteX38" fmla="*/ 313026 w 1486872"/>
                  <a:gd name="connsiteY38" fmla="*/ 82952 h 266071"/>
                  <a:gd name="connsiteX39" fmla="*/ 337546 w 1486872"/>
                  <a:gd name="connsiteY39" fmla="*/ 91821 h 266071"/>
                  <a:gd name="connsiteX40" fmla="*/ 350067 w 1486872"/>
                  <a:gd name="connsiteY40" fmla="*/ 129906 h 266071"/>
                  <a:gd name="connsiteX41" fmla="*/ 350067 w 1486872"/>
                  <a:gd name="connsiteY41" fmla="*/ 130427 h 266071"/>
                  <a:gd name="connsiteX42" fmla="*/ 342763 w 1486872"/>
                  <a:gd name="connsiteY42" fmla="*/ 166947 h 266071"/>
                  <a:gd name="connsiteX43" fmla="*/ 487277 w 1486872"/>
                  <a:gd name="connsiteY43" fmla="*/ 55301 h 266071"/>
                  <a:gd name="connsiteX44" fmla="*/ 445018 w 1486872"/>
                  <a:gd name="connsiteY44" fmla="*/ 69909 h 266071"/>
                  <a:gd name="connsiteX45" fmla="*/ 442410 w 1486872"/>
                  <a:gd name="connsiteY45" fmla="*/ 72518 h 266071"/>
                  <a:gd name="connsiteX46" fmla="*/ 442410 w 1486872"/>
                  <a:gd name="connsiteY46" fmla="*/ 16695 h 266071"/>
                  <a:gd name="connsiteX47" fmla="*/ 440845 w 1486872"/>
                  <a:gd name="connsiteY47" fmla="*/ 9912 h 266071"/>
                  <a:gd name="connsiteX48" fmla="*/ 426759 w 1486872"/>
                  <a:gd name="connsiteY48" fmla="*/ 1565 h 266071"/>
                  <a:gd name="connsiteX49" fmla="*/ 425715 w 1486872"/>
                  <a:gd name="connsiteY49" fmla="*/ 1565 h 266071"/>
                  <a:gd name="connsiteX50" fmla="*/ 412151 w 1486872"/>
                  <a:gd name="connsiteY50" fmla="*/ 9912 h 266071"/>
                  <a:gd name="connsiteX51" fmla="*/ 410586 w 1486872"/>
                  <a:gd name="connsiteY51" fmla="*/ 16695 h 266071"/>
                  <a:gd name="connsiteX52" fmla="*/ 410586 w 1486872"/>
                  <a:gd name="connsiteY52" fmla="*/ 201380 h 266071"/>
                  <a:gd name="connsiteX53" fmla="*/ 412151 w 1486872"/>
                  <a:gd name="connsiteY53" fmla="*/ 208684 h 266071"/>
                  <a:gd name="connsiteX54" fmla="*/ 425715 w 1486872"/>
                  <a:gd name="connsiteY54" fmla="*/ 216509 h 266071"/>
                  <a:gd name="connsiteX55" fmla="*/ 439801 w 1486872"/>
                  <a:gd name="connsiteY55" fmla="*/ 208162 h 266071"/>
                  <a:gd name="connsiteX56" fmla="*/ 441366 w 1486872"/>
                  <a:gd name="connsiteY56" fmla="*/ 201380 h 266071"/>
                  <a:gd name="connsiteX57" fmla="*/ 441366 w 1486872"/>
                  <a:gd name="connsiteY57" fmla="*/ 131992 h 266071"/>
                  <a:gd name="connsiteX58" fmla="*/ 441366 w 1486872"/>
                  <a:gd name="connsiteY58" fmla="*/ 129384 h 266071"/>
                  <a:gd name="connsiteX59" fmla="*/ 443975 w 1486872"/>
                  <a:gd name="connsiteY59" fmla="*/ 109559 h 266071"/>
                  <a:gd name="connsiteX60" fmla="*/ 467452 w 1486872"/>
                  <a:gd name="connsiteY60" fmla="*/ 86082 h 266071"/>
                  <a:gd name="connsiteX61" fmla="*/ 481016 w 1486872"/>
                  <a:gd name="connsiteY61" fmla="*/ 83995 h 266071"/>
                  <a:gd name="connsiteX62" fmla="*/ 481538 w 1486872"/>
                  <a:gd name="connsiteY62" fmla="*/ 83995 h 266071"/>
                  <a:gd name="connsiteX63" fmla="*/ 501363 w 1486872"/>
                  <a:gd name="connsiteY63" fmla="*/ 92342 h 266071"/>
                  <a:gd name="connsiteX64" fmla="*/ 508145 w 1486872"/>
                  <a:gd name="connsiteY64" fmla="*/ 126775 h 266071"/>
                  <a:gd name="connsiteX65" fmla="*/ 508145 w 1486872"/>
                  <a:gd name="connsiteY65" fmla="*/ 127819 h 266071"/>
                  <a:gd name="connsiteX66" fmla="*/ 508145 w 1486872"/>
                  <a:gd name="connsiteY66" fmla="*/ 201380 h 266071"/>
                  <a:gd name="connsiteX67" fmla="*/ 509710 w 1486872"/>
                  <a:gd name="connsiteY67" fmla="*/ 208162 h 266071"/>
                  <a:gd name="connsiteX68" fmla="*/ 523797 w 1486872"/>
                  <a:gd name="connsiteY68" fmla="*/ 216509 h 266071"/>
                  <a:gd name="connsiteX69" fmla="*/ 537361 w 1486872"/>
                  <a:gd name="connsiteY69" fmla="*/ 208684 h 266071"/>
                  <a:gd name="connsiteX70" fmla="*/ 538926 w 1486872"/>
                  <a:gd name="connsiteY70" fmla="*/ 202945 h 266071"/>
                  <a:gd name="connsiteX71" fmla="*/ 538926 w 1486872"/>
                  <a:gd name="connsiteY71" fmla="*/ 201901 h 266071"/>
                  <a:gd name="connsiteX72" fmla="*/ 538926 w 1486872"/>
                  <a:gd name="connsiteY72" fmla="*/ 201901 h 266071"/>
                  <a:gd name="connsiteX73" fmla="*/ 538926 w 1486872"/>
                  <a:gd name="connsiteY73" fmla="*/ 119993 h 266071"/>
                  <a:gd name="connsiteX74" fmla="*/ 538926 w 1486872"/>
                  <a:gd name="connsiteY74" fmla="*/ 116863 h 266071"/>
                  <a:gd name="connsiteX75" fmla="*/ 532144 w 1486872"/>
                  <a:gd name="connsiteY75" fmla="*/ 78778 h 266071"/>
                  <a:gd name="connsiteX76" fmla="*/ 487277 w 1486872"/>
                  <a:gd name="connsiteY76" fmla="*/ 55301 h 266071"/>
                  <a:gd name="connsiteX77" fmla="*/ 201380 w 1486872"/>
                  <a:gd name="connsiteY77" fmla="*/ 0 h 266071"/>
                  <a:gd name="connsiteX78" fmla="*/ 181033 w 1486872"/>
                  <a:gd name="connsiteY78" fmla="*/ 20347 h 266071"/>
                  <a:gd name="connsiteX79" fmla="*/ 201380 w 1486872"/>
                  <a:gd name="connsiteY79" fmla="*/ 40172 h 266071"/>
                  <a:gd name="connsiteX80" fmla="*/ 201902 w 1486872"/>
                  <a:gd name="connsiteY80" fmla="*/ 40172 h 266071"/>
                  <a:gd name="connsiteX81" fmla="*/ 221205 w 1486872"/>
                  <a:gd name="connsiteY81" fmla="*/ 20347 h 266071"/>
                  <a:gd name="connsiteX82" fmla="*/ 201380 w 1486872"/>
                  <a:gd name="connsiteY82" fmla="*/ 0 h 266071"/>
                  <a:gd name="connsiteX83" fmla="*/ 635964 w 1486872"/>
                  <a:gd name="connsiteY83" fmla="*/ 85560 h 266071"/>
                  <a:gd name="connsiteX84" fmla="*/ 635964 w 1486872"/>
                  <a:gd name="connsiteY84" fmla="*/ 85560 h 266071"/>
                  <a:gd name="connsiteX85" fmla="*/ 637529 w 1486872"/>
                  <a:gd name="connsiteY85" fmla="*/ 85560 h 266071"/>
                  <a:gd name="connsiteX86" fmla="*/ 642746 w 1486872"/>
                  <a:gd name="connsiteY86" fmla="*/ 84517 h 266071"/>
                  <a:gd name="connsiteX87" fmla="*/ 642746 w 1486872"/>
                  <a:gd name="connsiteY87" fmla="*/ 84517 h 266071"/>
                  <a:gd name="connsiteX88" fmla="*/ 642746 w 1486872"/>
                  <a:gd name="connsiteY88" fmla="*/ 84517 h 266071"/>
                  <a:gd name="connsiteX89" fmla="*/ 649007 w 1486872"/>
                  <a:gd name="connsiteY89" fmla="*/ 72518 h 266071"/>
                  <a:gd name="connsiteX90" fmla="*/ 642746 w 1486872"/>
                  <a:gd name="connsiteY90" fmla="*/ 60518 h 266071"/>
                  <a:gd name="connsiteX91" fmla="*/ 636486 w 1486872"/>
                  <a:gd name="connsiteY91" fmla="*/ 58953 h 266071"/>
                  <a:gd name="connsiteX92" fmla="*/ 636486 w 1486872"/>
                  <a:gd name="connsiteY92" fmla="*/ 58953 h 266071"/>
                  <a:gd name="connsiteX93" fmla="*/ 615618 w 1486872"/>
                  <a:gd name="connsiteY93" fmla="*/ 58953 h 266071"/>
                  <a:gd name="connsiteX94" fmla="*/ 615618 w 1486872"/>
                  <a:gd name="connsiteY94" fmla="*/ 26607 h 266071"/>
                  <a:gd name="connsiteX95" fmla="*/ 614574 w 1486872"/>
                  <a:gd name="connsiteY95" fmla="*/ 20347 h 266071"/>
                  <a:gd name="connsiteX96" fmla="*/ 600488 w 1486872"/>
                  <a:gd name="connsiteY96" fmla="*/ 12521 h 266071"/>
                  <a:gd name="connsiteX97" fmla="*/ 599445 w 1486872"/>
                  <a:gd name="connsiteY97" fmla="*/ 12521 h 266071"/>
                  <a:gd name="connsiteX98" fmla="*/ 585880 w 1486872"/>
                  <a:gd name="connsiteY98" fmla="*/ 20347 h 266071"/>
                  <a:gd name="connsiteX99" fmla="*/ 584315 w 1486872"/>
                  <a:gd name="connsiteY99" fmla="*/ 26607 h 266071"/>
                  <a:gd name="connsiteX100" fmla="*/ 584315 w 1486872"/>
                  <a:gd name="connsiteY100" fmla="*/ 26607 h 266071"/>
                  <a:gd name="connsiteX101" fmla="*/ 584315 w 1486872"/>
                  <a:gd name="connsiteY101" fmla="*/ 59475 h 266071"/>
                  <a:gd name="connsiteX102" fmla="*/ 566577 w 1486872"/>
                  <a:gd name="connsiteY102" fmla="*/ 59475 h 266071"/>
                  <a:gd name="connsiteX103" fmla="*/ 566055 w 1486872"/>
                  <a:gd name="connsiteY103" fmla="*/ 59475 h 266071"/>
                  <a:gd name="connsiteX104" fmla="*/ 560838 w 1486872"/>
                  <a:gd name="connsiteY104" fmla="*/ 60518 h 266071"/>
                  <a:gd name="connsiteX105" fmla="*/ 554056 w 1486872"/>
                  <a:gd name="connsiteY105" fmla="*/ 72518 h 266071"/>
                  <a:gd name="connsiteX106" fmla="*/ 560316 w 1486872"/>
                  <a:gd name="connsiteY106" fmla="*/ 84517 h 266071"/>
                  <a:gd name="connsiteX107" fmla="*/ 565012 w 1486872"/>
                  <a:gd name="connsiteY107" fmla="*/ 85560 h 266071"/>
                  <a:gd name="connsiteX108" fmla="*/ 566577 w 1486872"/>
                  <a:gd name="connsiteY108" fmla="*/ 85560 h 266071"/>
                  <a:gd name="connsiteX109" fmla="*/ 566577 w 1486872"/>
                  <a:gd name="connsiteY109" fmla="*/ 85560 h 266071"/>
                  <a:gd name="connsiteX110" fmla="*/ 584315 w 1486872"/>
                  <a:gd name="connsiteY110" fmla="*/ 85560 h 266071"/>
                  <a:gd name="connsiteX111" fmla="*/ 584315 w 1486872"/>
                  <a:gd name="connsiteY111" fmla="*/ 169556 h 266071"/>
                  <a:gd name="connsiteX112" fmla="*/ 586402 w 1486872"/>
                  <a:gd name="connsiteY112" fmla="*/ 194598 h 266071"/>
                  <a:gd name="connsiteX113" fmla="*/ 592141 w 1486872"/>
                  <a:gd name="connsiteY113" fmla="*/ 205032 h 266071"/>
                  <a:gd name="connsiteX114" fmla="*/ 626573 w 1486872"/>
                  <a:gd name="connsiteY114" fmla="*/ 216509 h 266071"/>
                  <a:gd name="connsiteX115" fmla="*/ 645877 w 1486872"/>
                  <a:gd name="connsiteY115" fmla="*/ 203467 h 266071"/>
                  <a:gd name="connsiteX116" fmla="*/ 640138 w 1486872"/>
                  <a:gd name="connsiteY116" fmla="*/ 191989 h 266071"/>
                  <a:gd name="connsiteX117" fmla="*/ 634399 w 1486872"/>
                  <a:gd name="connsiteY117" fmla="*/ 190424 h 266071"/>
                  <a:gd name="connsiteX118" fmla="*/ 629704 w 1486872"/>
                  <a:gd name="connsiteY118" fmla="*/ 189902 h 266071"/>
                  <a:gd name="connsiteX119" fmla="*/ 617183 w 1486872"/>
                  <a:gd name="connsiteY119" fmla="*/ 186250 h 266071"/>
                  <a:gd name="connsiteX120" fmla="*/ 614052 w 1486872"/>
                  <a:gd name="connsiteY120" fmla="*/ 173207 h 266071"/>
                  <a:gd name="connsiteX121" fmla="*/ 614052 w 1486872"/>
                  <a:gd name="connsiteY121" fmla="*/ 85560 h 266071"/>
                  <a:gd name="connsiteX122" fmla="*/ 635964 w 1486872"/>
                  <a:gd name="connsiteY122" fmla="*/ 85560 h 266071"/>
                  <a:gd name="connsiteX123" fmla="*/ 122080 w 1486872"/>
                  <a:gd name="connsiteY123" fmla="*/ 99647 h 266071"/>
                  <a:gd name="connsiteX124" fmla="*/ 100168 w 1486872"/>
                  <a:gd name="connsiteY124" fmla="*/ 91821 h 266071"/>
                  <a:gd name="connsiteX125" fmla="*/ 73039 w 1486872"/>
                  <a:gd name="connsiteY125" fmla="*/ 83995 h 266071"/>
                  <a:gd name="connsiteX126" fmla="*/ 43824 w 1486872"/>
                  <a:gd name="connsiteY126" fmla="*/ 70431 h 266071"/>
                  <a:gd name="connsiteX127" fmla="*/ 40172 w 1486872"/>
                  <a:gd name="connsiteY127" fmla="*/ 57910 h 266071"/>
                  <a:gd name="connsiteX128" fmla="*/ 78778 w 1486872"/>
                  <a:gd name="connsiteY128" fmla="*/ 27651 h 266071"/>
                  <a:gd name="connsiteX129" fmla="*/ 113733 w 1486872"/>
                  <a:gd name="connsiteY129" fmla="*/ 39128 h 266071"/>
                  <a:gd name="connsiteX130" fmla="*/ 118950 w 1486872"/>
                  <a:gd name="connsiteY130" fmla="*/ 45389 h 266071"/>
                  <a:gd name="connsiteX131" fmla="*/ 118950 w 1486872"/>
                  <a:gd name="connsiteY131" fmla="*/ 45389 h 266071"/>
                  <a:gd name="connsiteX132" fmla="*/ 118950 w 1486872"/>
                  <a:gd name="connsiteY132" fmla="*/ 45389 h 266071"/>
                  <a:gd name="connsiteX133" fmla="*/ 130427 w 1486872"/>
                  <a:gd name="connsiteY133" fmla="*/ 50606 h 266071"/>
                  <a:gd name="connsiteX134" fmla="*/ 146079 w 1486872"/>
                  <a:gd name="connsiteY134" fmla="*/ 34954 h 266071"/>
                  <a:gd name="connsiteX135" fmla="*/ 143992 w 1486872"/>
                  <a:gd name="connsiteY135" fmla="*/ 27651 h 266071"/>
                  <a:gd name="connsiteX136" fmla="*/ 143992 w 1486872"/>
                  <a:gd name="connsiteY136" fmla="*/ 27651 h 266071"/>
                  <a:gd name="connsiteX137" fmla="*/ 143992 w 1486872"/>
                  <a:gd name="connsiteY137" fmla="*/ 27651 h 266071"/>
                  <a:gd name="connsiteX138" fmla="*/ 133558 w 1486872"/>
                  <a:gd name="connsiteY138" fmla="*/ 16695 h 266071"/>
                  <a:gd name="connsiteX139" fmla="*/ 80343 w 1486872"/>
                  <a:gd name="connsiteY139" fmla="*/ 1043 h 266071"/>
                  <a:gd name="connsiteX140" fmla="*/ 79822 w 1486872"/>
                  <a:gd name="connsiteY140" fmla="*/ 1043 h 266071"/>
                  <a:gd name="connsiteX141" fmla="*/ 18260 w 1486872"/>
                  <a:gd name="connsiteY141" fmla="*/ 26085 h 266071"/>
                  <a:gd name="connsiteX142" fmla="*/ 6782 w 1486872"/>
                  <a:gd name="connsiteY142" fmla="*/ 61562 h 266071"/>
                  <a:gd name="connsiteX143" fmla="*/ 25564 w 1486872"/>
                  <a:gd name="connsiteY143" fmla="*/ 102255 h 266071"/>
                  <a:gd name="connsiteX144" fmla="*/ 54258 w 1486872"/>
                  <a:gd name="connsiteY144" fmla="*/ 114254 h 266071"/>
                  <a:gd name="connsiteX145" fmla="*/ 57388 w 1486872"/>
                  <a:gd name="connsiteY145" fmla="*/ 115298 h 266071"/>
                  <a:gd name="connsiteX146" fmla="*/ 79300 w 1486872"/>
                  <a:gd name="connsiteY146" fmla="*/ 121558 h 266071"/>
                  <a:gd name="connsiteX147" fmla="*/ 80343 w 1486872"/>
                  <a:gd name="connsiteY147" fmla="*/ 121558 h 266071"/>
                  <a:gd name="connsiteX148" fmla="*/ 113733 w 1486872"/>
                  <a:gd name="connsiteY148" fmla="*/ 134601 h 266071"/>
                  <a:gd name="connsiteX149" fmla="*/ 125732 w 1486872"/>
                  <a:gd name="connsiteY149" fmla="*/ 157556 h 266071"/>
                  <a:gd name="connsiteX150" fmla="*/ 120515 w 1486872"/>
                  <a:gd name="connsiteY150" fmla="*/ 173729 h 266071"/>
                  <a:gd name="connsiteX151" fmla="*/ 81387 w 1486872"/>
                  <a:gd name="connsiteY151" fmla="*/ 189902 h 266071"/>
                  <a:gd name="connsiteX152" fmla="*/ 42780 w 1486872"/>
                  <a:gd name="connsiteY152" fmla="*/ 177903 h 266071"/>
                  <a:gd name="connsiteX153" fmla="*/ 32346 w 1486872"/>
                  <a:gd name="connsiteY153" fmla="*/ 162252 h 266071"/>
                  <a:gd name="connsiteX154" fmla="*/ 16695 w 1486872"/>
                  <a:gd name="connsiteY154" fmla="*/ 151818 h 266071"/>
                  <a:gd name="connsiteX155" fmla="*/ 0 w 1486872"/>
                  <a:gd name="connsiteY155" fmla="*/ 168512 h 266071"/>
                  <a:gd name="connsiteX156" fmla="*/ 522 w 1486872"/>
                  <a:gd name="connsiteY156" fmla="*/ 173207 h 266071"/>
                  <a:gd name="connsiteX157" fmla="*/ 4174 w 1486872"/>
                  <a:gd name="connsiteY157" fmla="*/ 181555 h 266071"/>
                  <a:gd name="connsiteX158" fmla="*/ 4695 w 1486872"/>
                  <a:gd name="connsiteY158" fmla="*/ 182598 h 266071"/>
                  <a:gd name="connsiteX159" fmla="*/ 4695 w 1486872"/>
                  <a:gd name="connsiteY159" fmla="*/ 182598 h 266071"/>
                  <a:gd name="connsiteX160" fmla="*/ 4695 w 1486872"/>
                  <a:gd name="connsiteY160" fmla="*/ 182598 h 266071"/>
                  <a:gd name="connsiteX161" fmla="*/ 23999 w 1486872"/>
                  <a:gd name="connsiteY161" fmla="*/ 203467 h 266071"/>
                  <a:gd name="connsiteX162" fmla="*/ 78778 w 1486872"/>
                  <a:gd name="connsiteY162" fmla="*/ 217553 h 266071"/>
                  <a:gd name="connsiteX163" fmla="*/ 140340 w 1486872"/>
                  <a:gd name="connsiteY163" fmla="*/ 196163 h 266071"/>
                  <a:gd name="connsiteX164" fmla="*/ 156513 w 1486872"/>
                  <a:gd name="connsiteY164" fmla="*/ 154426 h 266071"/>
                  <a:gd name="connsiteX165" fmla="*/ 122080 w 1486872"/>
                  <a:gd name="connsiteY165" fmla="*/ 99647 h 266071"/>
                  <a:gd name="connsiteX166" fmla="*/ 200858 w 1486872"/>
                  <a:gd name="connsiteY166" fmla="*/ 56866 h 266071"/>
                  <a:gd name="connsiteX167" fmla="*/ 187294 w 1486872"/>
                  <a:gd name="connsiteY167" fmla="*/ 64692 h 266071"/>
                  <a:gd name="connsiteX168" fmla="*/ 187294 w 1486872"/>
                  <a:gd name="connsiteY168" fmla="*/ 64692 h 266071"/>
                  <a:gd name="connsiteX169" fmla="*/ 187294 w 1486872"/>
                  <a:gd name="connsiteY169" fmla="*/ 64692 h 266071"/>
                  <a:gd name="connsiteX170" fmla="*/ 186250 w 1486872"/>
                  <a:gd name="connsiteY170" fmla="*/ 71474 h 266071"/>
                  <a:gd name="connsiteX171" fmla="*/ 186250 w 1486872"/>
                  <a:gd name="connsiteY171" fmla="*/ 201380 h 266071"/>
                  <a:gd name="connsiteX172" fmla="*/ 187816 w 1486872"/>
                  <a:gd name="connsiteY172" fmla="*/ 208162 h 266071"/>
                  <a:gd name="connsiteX173" fmla="*/ 201902 w 1486872"/>
                  <a:gd name="connsiteY173" fmla="*/ 216509 h 266071"/>
                  <a:gd name="connsiteX174" fmla="*/ 215466 w 1486872"/>
                  <a:gd name="connsiteY174" fmla="*/ 209206 h 266071"/>
                  <a:gd name="connsiteX175" fmla="*/ 217031 w 1486872"/>
                  <a:gd name="connsiteY175" fmla="*/ 201901 h 266071"/>
                  <a:gd name="connsiteX176" fmla="*/ 217031 w 1486872"/>
                  <a:gd name="connsiteY176" fmla="*/ 71996 h 266071"/>
                  <a:gd name="connsiteX177" fmla="*/ 215466 w 1486872"/>
                  <a:gd name="connsiteY177" fmla="*/ 64692 h 266071"/>
                  <a:gd name="connsiteX178" fmla="*/ 200858 w 1486872"/>
                  <a:gd name="connsiteY178" fmla="*/ 56866 h 266071"/>
                  <a:gd name="connsiteX179" fmla="*/ 1340272 w 1486872"/>
                  <a:gd name="connsiteY179" fmla="*/ 56866 h 266071"/>
                  <a:gd name="connsiteX180" fmla="*/ 1327230 w 1486872"/>
                  <a:gd name="connsiteY180" fmla="*/ 58431 h 266071"/>
                  <a:gd name="connsiteX181" fmla="*/ 1326708 w 1486872"/>
                  <a:gd name="connsiteY181" fmla="*/ 58431 h 266071"/>
                  <a:gd name="connsiteX182" fmla="*/ 1303231 w 1486872"/>
                  <a:gd name="connsiteY182" fmla="*/ 76691 h 266071"/>
                  <a:gd name="connsiteX183" fmla="*/ 1302188 w 1486872"/>
                  <a:gd name="connsiteY183" fmla="*/ 78256 h 266071"/>
                  <a:gd name="connsiteX184" fmla="*/ 1302188 w 1486872"/>
                  <a:gd name="connsiteY184" fmla="*/ 70953 h 266071"/>
                  <a:gd name="connsiteX185" fmla="*/ 1302188 w 1486872"/>
                  <a:gd name="connsiteY185" fmla="*/ 69909 h 266071"/>
                  <a:gd name="connsiteX186" fmla="*/ 1301144 w 1486872"/>
                  <a:gd name="connsiteY186" fmla="*/ 64692 h 266071"/>
                  <a:gd name="connsiteX187" fmla="*/ 1288101 w 1486872"/>
                  <a:gd name="connsiteY187" fmla="*/ 56866 h 266071"/>
                  <a:gd name="connsiteX188" fmla="*/ 1274537 w 1486872"/>
                  <a:gd name="connsiteY188" fmla="*/ 64692 h 266071"/>
                  <a:gd name="connsiteX189" fmla="*/ 1273494 w 1486872"/>
                  <a:gd name="connsiteY189" fmla="*/ 71474 h 266071"/>
                  <a:gd name="connsiteX190" fmla="*/ 1273494 w 1486872"/>
                  <a:gd name="connsiteY190" fmla="*/ 202945 h 266071"/>
                  <a:gd name="connsiteX191" fmla="*/ 1275059 w 1486872"/>
                  <a:gd name="connsiteY191" fmla="*/ 209206 h 266071"/>
                  <a:gd name="connsiteX192" fmla="*/ 1288623 w 1486872"/>
                  <a:gd name="connsiteY192" fmla="*/ 217031 h 266071"/>
                  <a:gd name="connsiteX193" fmla="*/ 1289145 w 1486872"/>
                  <a:gd name="connsiteY193" fmla="*/ 217031 h 266071"/>
                  <a:gd name="connsiteX194" fmla="*/ 1289667 w 1486872"/>
                  <a:gd name="connsiteY194" fmla="*/ 217031 h 266071"/>
                  <a:gd name="connsiteX195" fmla="*/ 1302709 w 1486872"/>
                  <a:gd name="connsiteY195" fmla="*/ 209727 h 266071"/>
                  <a:gd name="connsiteX196" fmla="*/ 1304274 w 1486872"/>
                  <a:gd name="connsiteY196" fmla="*/ 202945 h 266071"/>
                  <a:gd name="connsiteX197" fmla="*/ 1304274 w 1486872"/>
                  <a:gd name="connsiteY197" fmla="*/ 162252 h 266071"/>
                  <a:gd name="connsiteX198" fmla="*/ 1304274 w 1486872"/>
                  <a:gd name="connsiteY198" fmla="*/ 156513 h 266071"/>
                  <a:gd name="connsiteX199" fmla="*/ 1304274 w 1486872"/>
                  <a:gd name="connsiteY199" fmla="*/ 150774 h 266071"/>
                  <a:gd name="connsiteX200" fmla="*/ 1309492 w 1486872"/>
                  <a:gd name="connsiteY200" fmla="*/ 110602 h 266071"/>
                  <a:gd name="connsiteX201" fmla="*/ 1340272 w 1486872"/>
                  <a:gd name="connsiteY201" fmla="*/ 88169 h 266071"/>
                  <a:gd name="connsiteX202" fmla="*/ 1341316 w 1486872"/>
                  <a:gd name="connsiteY202" fmla="*/ 88169 h 266071"/>
                  <a:gd name="connsiteX203" fmla="*/ 1346011 w 1486872"/>
                  <a:gd name="connsiteY203" fmla="*/ 87647 h 266071"/>
                  <a:gd name="connsiteX204" fmla="*/ 1346533 w 1486872"/>
                  <a:gd name="connsiteY204" fmla="*/ 87647 h 266071"/>
                  <a:gd name="connsiteX205" fmla="*/ 1359576 w 1486872"/>
                  <a:gd name="connsiteY205" fmla="*/ 73039 h 266071"/>
                  <a:gd name="connsiteX206" fmla="*/ 1340272 w 1486872"/>
                  <a:gd name="connsiteY206" fmla="*/ 56866 h 266071"/>
                  <a:gd name="connsiteX207" fmla="*/ 1464439 w 1486872"/>
                  <a:gd name="connsiteY207" fmla="*/ 130427 h 266071"/>
                  <a:gd name="connsiteX208" fmla="*/ 1443571 w 1486872"/>
                  <a:gd name="connsiteY208" fmla="*/ 122602 h 266071"/>
                  <a:gd name="connsiteX209" fmla="*/ 1426355 w 1486872"/>
                  <a:gd name="connsiteY209" fmla="*/ 117385 h 266071"/>
                  <a:gd name="connsiteX210" fmla="*/ 1423224 w 1486872"/>
                  <a:gd name="connsiteY210" fmla="*/ 116341 h 266071"/>
                  <a:gd name="connsiteX211" fmla="*/ 1404964 w 1486872"/>
                  <a:gd name="connsiteY211" fmla="*/ 106429 h 266071"/>
                  <a:gd name="connsiteX212" fmla="*/ 1402356 w 1486872"/>
                  <a:gd name="connsiteY212" fmla="*/ 98081 h 266071"/>
                  <a:gd name="connsiteX213" fmla="*/ 1406008 w 1486872"/>
                  <a:gd name="connsiteY213" fmla="*/ 87647 h 266071"/>
                  <a:gd name="connsiteX214" fmla="*/ 1425833 w 1486872"/>
                  <a:gd name="connsiteY214" fmla="*/ 80343 h 266071"/>
                  <a:gd name="connsiteX215" fmla="*/ 1454527 w 1486872"/>
                  <a:gd name="connsiteY215" fmla="*/ 92342 h 266071"/>
                  <a:gd name="connsiteX216" fmla="*/ 1454527 w 1486872"/>
                  <a:gd name="connsiteY216" fmla="*/ 92342 h 266071"/>
                  <a:gd name="connsiteX217" fmla="*/ 1454527 w 1486872"/>
                  <a:gd name="connsiteY217" fmla="*/ 92342 h 266071"/>
                  <a:gd name="connsiteX218" fmla="*/ 1455570 w 1486872"/>
                  <a:gd name="connsiteY218" fmla="*/ 93386 h 266071"/>
                  <a:gd name="connsiteX219" fmla="*/ 1467048 w 1486872"/>
                  <a:gd name="connsiteY219" fmla="*/ 99125 h 266071"/>
                  <a:gd name="connsiteX220" fmla="*/ 1481134 w 1486872"/>
                  <a:gd name="connsiteY220" fmla="*/ 85039 h 266071"/>
                  <a:gd name="connsiteX221" fmla="*/ 1478526 w 1486872"/>
                  <a:gd name="connsiteY221" fmla="*/ 77213 h 266071"/>
                  <a:gd name="connsiteX222" fmla="*/ 1426876 w 1486872"/>
                  <a:gd name="connsiteY222" fmla="*/ 55301 h 266071"/>
                  <a:gd name="connsiteX223" fmla="*/ 1371053 w 1486872"/>
                  <a:gd name="connsiteY223" fmla="*/ 101212 h 266071"/>
                  <a:gd name="connsiteX224" fmla="*/ 1400269 w 1486872"/>
                  <a:gd name="connsiteY224" fmla="*/ 139818 h 266071"/>
                  <a:gd name="connsiteX225" fmla="*/ 1413312 w 1486872"/>
                  <a:gd name="connsiteY225" fmla="*/ 144513 h 266071"/>
                  <a:gd name="connsiteX226" fmla="*/ 1413834 w 1486872"/>
                  <a:gd name="connsiteY226" fmla="*/ 144513 h 266071"/>
                  <a:gd name="connsiteX227" fmla="*/ 1431050 w 1486872"/>
                  <a:gd name="connsiteY227" fmla="*/ 149731 h 266071"/>
                  <a:gd name="connsiteX228" fmla="*/ 1432615 w 1486872"/>
                  <a:gd name="connsiteY228" fmla="*/ 150252 h 266071"/>
                  <a:gd name="connsiteX229" fmla="*/ 1458179 w 1486872"/>
                  <a:gd name="connsiteY229" fmla="*/ 171642 h 266071"/>
                  <a:gd name="connsiteX230" fmla="*/ 1454005 w 1486872"/>
                  <a:gd name="connsiteY230" fmla="*/ 183642 h 266071"/>
                  <a:gd name="connsiteX231" fmla="*/ 1430007 w 1486872"/>
                  <a:gd name="connsiteY231" fmla="*/ 192511 h 266071"/>
                  <a:gd name="connsiteX232" fmla="*/ 1406008 w 1486872"/>
                  <a:gd name="connsiteY232" fmla="*/ 185729 h 266071"/>
                  <a:gd name="connsiteX233" fmla="*/ 1398182 w 1486872"/>
                  <a:gd name="connsiteY233" fmla="*/ 175294 h 266071"/>
                  <a:gd name="connsiteX234" fmla="*/ 1385140 w 1486872"/>
                  <a:gd name="connsiteY234" fmla="*/ 167990 h 266071"/>
                  <a:gd name="connsiteX235" fmla="*/ 1370010 w 1486872"/>
                  <a:gd name="connsiteY235" fmla="*/ 183120 h 266071"/>
                  <a:gd name="connsiteX236" fmla="*/ 1372097 w 1486872"/>
                  <a:gd name="connsiteY236" fmla="*/ 190424 h 266071"/>
                  <a:gd name="connsiteX237" fmla="*/ 1373662 w 1486872"/>
                  <a:gd name="connsiteY237" fmla="*/ 193033 h 266071"/>
                  <a:gd name="connsiteX238" fmla="*/ 1428441 w 1486872"/>
                  <a:gd name="connsiteY238" fmla="*/ 217553 h 266071"/>
                  <a:gd name="connsiteX239" fmla="*/ 1489481 w 1486872"/>
                  <a:gd name="connsiteY239" fmla="*/ 169556 h 266071"/>
                  <a:gd name="connsiteX240" fmla="*/ 1464439 w 1486872"/>
                  <a:gd name="connsiteY240" fmla="*/ 130427 h 266071"/>
                  <a:gd name="connsiteX241" fmla="*/ 1212454 w 1486872"/>
                  <a:gd name="connsiteY241" fmla="*/ 64692 h 266071"/>
                  <a:gd name="connsiteX242" fmla="*/ 1175412 w 1486872"/>
                  <a:gd name="connsiteY242" fmla="*/ 55823 h 266071"/>
                  <a:gd name="connsiteX243" fmla="*/ 1107068 w 1486872"/>
                  <a:gd name="connsiteY243" fmla="*/ 105385 h 266071"/>
                  <a:gd name="connsiteX244" fmla="*/ 1101851 w 1486872"/>
                  <a:gd name="connsiteY244" fmla="*/ 138253 h 266071"/>
                  <a:gd name="connsiteX245" fmla="*/ 1145675 w 1486872"/>
                  <a:gd name="connsiteY245" fmla="*/ 213379 h 266071"/>
                  <a:gd name="connsiteX246" fmla="*/ 1176456 w 1486872"/>
                  <a:gd name="connsiteY246" fmla="*/ 218075 h 266071"/>
                  <a:gd name="connsiteX247" fmla="*/ 1218192 w 1486872"/>
                  <a:gd name="connsiteY247" fmla="*/ 207119 h 266071"/>
                  <a:gd name="connsiteX248" fmla="*/ 1234365 w 1486872"/>
                  <a:gd name="connsiteY248" fmla="*/ 193033 h 266071"/>
                  <a:gd name="connsiteX249" fmla="*/ 1237496 w 1486872"/>
                  <a:gd name="connsiteY249" fmla="*/ 184163 h 266071"/>
                  <a:gd name="connsiteX250" fmla="*/ 1222366 w 1486872"/>
                  <a:gd name="connsiteY250" fmla="*/ 169034 h 266071"/>
                  <a:gd name="connsiteX251" fmla="*/ 1209845 w 1486872"/>
                  <a:gd name="connsiteY251" fmla="*/ 175294 h 266071"/>
                  <a:gd name="connsiteX252" fmla="*/ 1205150 w 1486872"/>
                  <a:gd name="connsiteY252" fmla="*/ 181555 h 266071"/>
                  <a:gd name="connsiteX253" fmla="*/ 1176977 w 1486872"/>
                  <a:gd name="connsiteY253" fmla="*/ 191989 h 266071"/>
                  <a:gd name="connsiteX254" fmla="*/ 1156631 w 1486872"/>
                  <a:gd name="connsiteY254" fmla="*/ 188337 h 266071"/>
                  <a:gd name="connsiteX255" fmla="*/ 1134197 w 1486872"/>
                  <a:gd name="connsiteY255" fmla="*/ 152339 h 266071"/>
                  <a:gd name="connsiteX256" fmla="*/ 1133675 w 1486872"/>
                  <a:gd name="connsiteY256" fmla="*/ 146600 h 266071"/>
                  <a:gd name="connsiteX257" fmla="*/ 1230192 w 1486872"/>
                  <a:gd name="connsiteY257" fmla="*/ 146600 h 266071"/>
                  <a:gd name="connsiteX258" fmla="*/ 1230192 w 1486872"/>
                  <a:gd name="connsiteY258" fmla="*/ 146600 h 266071"/>
                  <a:gd name="connsiteX259" fmla="*/ 1231757 w 1486872"/>
                  <a:gd name="connsiteY259" fmla="*/ 146600 h 266071"/>
                  <a:gd name="connsiteX260" fmla="*/ 1235930 w 1486872"/>
                  <a:gd name="connsiteY260" fmla="*/ 145557 h 266071"/>
                  <a:gd name="connsiteX261" fmla="*/ 1245321 w 1486872"/>
                  <a:gd name="connsiteY261" fmla="*/ 131471 h 266071"/>
                  <a:gd name="connsiteX262" fmla="*/ 1212454 w 1486872"/>
                  <a:gd name="connsiteY262" fmla="*/ 64692 h 266071"/>
                  <a:gd name="connsiteX263" fmla="*/ 1134197 w 1486872"/>
                  <a:gd name="connsiteY263" fmla="*/ 119993 h 266071"/>
                  <a:gd name="connsiteX264" fmla="*/ 1135762 w 1486872"/>
                  <a:gd name="connsiteY264" fmla="*/ 114776 h 266071"/>
                  <a:gd name="connsiteX265" fmla="*/ 1135762 w 1486872"/>
                  <a:gd name="connsiteY265" fmla="*/ 114776 h 266071"/>
                  <a:gd name="connsiteX266" fmla="*/ 1135762 w 1486872"/>
                  <a:gd name="connsiteY266" fmla="*/ 114776 h 266071"/>
                  <a:gd name="connsiteX267" fmla="*/ 1142544 w 1486872"/>
                  <a:gd name="connsiteY267" fmla="*/ 99647 h 266071"/>
                  <a:gd name="connsiteX268" fmla="*/ 1176456 w 1486872"/>
                  <a:gd name="connsiteY268" fmla="*/ 82952 h 266071"/>
                  <a:gd name="connsiteX269" fmla="*/ 1190020 w 1486872"/>
                  <a:gd name="connsiteY269" fmla="*/ 85039 h 266071"/>
                  <a:gd name="connsiteX270" fmla="*/ 1212975 w 1486872"/>
                  <a:gd name="connsiteY270" fmla="*/ 113211 h 266071"/>
                  <a:gd name="connsiteX271" fmla="*/ 1214019 w 1486872"/>
                  <a:gd name="connsiteY271" fmla="*/ 119993 h 266071"/>
                  <a:gd name="connsiteX272" fmla="*/ 1214019 w 1486872"/>
                  <a:gd name="connsiteY272" fmla="*/ 119993 h 266071"/>
                  <a:gd name="connsiteX273" fmla="*/ 1134197 w 1486872"/>
                  <a:gd name="connsiteY273" fmla="*/ 119993 h 266071"/>
                  <a:gd name="connsiteX274" fmla="*/ 761696 w 1486872"/>
                  <a:gd name="connsiteY274" fmla="*/ 130427 h 266071"/>
                  <a:gd name="connsiteX275" fmla="*/ 740828 w 1486872"/>
                  <a:gd name="connsiteY275" fmla="*/ 122602 h 266071"/>
                  <a:gd name="connsiteX276" fmla="*/ 723611 w 1486872"/>
                  <a:gd name="connsiteY276" fmla="*/ 117385 h 266071"/>
                  <a:gd name="connsiteX277" fmla="*/ 720481 w 1486872"/>
                  <a:gd name="connsiteY277" fmla="*/ 116341 h 266071"/>
                  <a:gd name="connsiteX278" fmla="*/ 702221 w 1486872"/>
                  <a:gd name="connsiteY278" fmla="*/ 106429 h 266071"/>
                  <a:gd name="connsiteX279" fmla="*/ 699613 w 1486872"/>
                  <a:gd name="connsiteY279" fmla="*/ 98081 h 266071"/>
                  <a:gd name="connsiteX280" fmla="*/ 703265 w 1486872"/>
                  <a:gd name="connsiteY280" fmla="*/ 87647 h 266071"/>
                  <a:gd name="connsiteX281" fmla="*/ 723090 w 1486872"/>
                  <a:gd name="connsiteY281" fmla="*/ 80343 h 266071"/>
                  <a:gd name="connsiteX282" fmla="*/ 751784 w 1486872"/>
                  <a:gd name="connsiteY282" fmla="*/ 92342 h 266071"/>
                  <a:gd name="connsiteX283" fmla="*/ 751784 w 1486872"/>
                  <a:gd name="connsiteY283" fmla="*/ 92342 h 266071"/>
                  <a:gd name="connsiteX284" fmla="*/ 751784 w 1486872"/>
                  <a:gd name="connsiteY284" fmla="*/ 92342 h 266071"/>
                  <a:gd name="connsiteX285" fmla="*/ 752827 w 1486872"/>
                  <a:gd name="connsiteY285" fmla="*/ 93386 h 266071"/>
                  <a:gd name="connsiteX286" fmla="*/ 764305 w 1486872"/>
                  <a:gd name="connsiteY286" fmla="*/ 99125 h 266071"/>
                  <a:gd name="connsiteX287" fmla="*/ 778391 w 1486872"/>
                  <a:gd name="connsiteY287" fmla="*/ 85039 h 266071"/>
                  <a:gd name="connsiteX288" fmla="*/ 775782 w 1486872"/>
                  <a:gd name="connsiteY288" fmla="*/ 77213 h 266071"/>
                  <a:gd name="connsiteX289" fmla="*/ 724133 w 1486872"/>
                  <a:gd name="connsiteY289" fmla="*/ 55301 h 266071"/>
                  <a:gd name="connsiteX290" fmla="*/ 668310 w 1486872"/>
                  <a:gd name="connsiteY290" fmla="*/ 101212 h 266071"/>
                  <a:gd name="connsiteX291" fmla="*/ 697526 w 1486872"/>
                  <a:gd name="connsiteY291" fmla="*/ 139818 h 266071"/>
                  <a:gd name="connsiteX292" fmla="*/ 710569 w 1486872"/>
                  <a:gd name="connsiteY292" fmla="*/ 144513 h 266071"/>
                  <a:gd name="connsiteX293" fmla="*/ 711090 w 1486872"/>
                  <a:gd name="connsiteY293" fmla="*/ 144513 h 266071"/>
                  <a:gd name="connsiteX294" fmla="*/ 728307 w 1486872"/>
                  <a:gd name="connsiteY294" fmla="*/ 149731 h 266071"/>
                  <a:gd name="connsiteX295" fmla="*/ 730394 w 1486872"/>
                  <a:gd name="connsiteY295" fmla="*/ 150252 h 266071"/>
                  <a:gd name="connsiteX296" fmla="*/ 755957 w 1486872"/>
                  <a:gd name="connsiteY296" fmla="*/ 171642 h 266071"/>
                  <a:gd name="connsiteX297" fmla="*/ 751784 w 1486872"/>
                  <a:gd name="connsiteY297" fmla="*/ 183642 h 266071"/>
                  <a:gd name="connsiteX298" fmla="*/ 727785 w 1486872"/>
                  <a:gd name="connsiteY298" fmla="*/ 192511 h 266071"/>
                  <a:gd name="connsiteX299" fmla="*/ 703787 w 1486872"/>
                  <a:gd name="connsiteY299" fmla="*/ 185729 h 266071"/>
                  <a:gd name="connsiteX300" fmla="*/ 695961 w 1486872"/>
                  <a:gd name="connsiteY300" fmla="*/ 175294 h 266071"/>
                  <a:gd name="connsiteX301" fmla="*/ 682918 w 1486872"/>
                  <a:gd name="connsiteY301" fmla="*/ 167990 h 266071"/>
                  <a:gd name="connsiteX302" fmla="*/ 667789 w 1486872"/>
                  <a:gd name="connsiteY302" fmla="*/ 183120 h 266071"/>
                  <a:gd name="connsiteX303" fmla="*/ 669875 w 1486872"/>
                  <a:gd name="connsiteY303" fmla="*/ 190424 h 266071"/>
                  <a:gd name="connsiteX304" fmla="*/ 671441 w 1486872"/>
                  <a:gd name="connsiteY304" fmla="*/ 193033 h 266071"/>
                  <a:gd name="connsiteX305" fmla="*/ 726220 w 1486872"/>
                  <a:gd name="connsiteY305" fmla="*/ 217553 h 266071"/>
                  <a:gd name="connsiteX306" fmla="*/ 787260 w 1486872"/>
                  <a:gd name="connsiteY306" fmla="*/ 169556 h 266071"/>
                  <a:gd name="connsiteX307" fmla="*/ 761696 w 1486872"/>
                  <a:gd name="connsiteY307" fmla="*/ 130427 h 266071"/>
                  <a:gd name="connsiteX308" fmla="*/ 1074722 w 1486872"/>
                  <a:gd name="connsiteY308" fmla="*/ 56866 h 266071"/>
                  <a:gd name="connsiteX309" fmla="*/ 1060636 w 1486872"/>
                  <a:gd name="connsiteY309" fmla="*/ 66779 h 266071"/>
                  <a:gd name="connsiteX310" fmla="*/ 1060636 w 1486872"/>
                  <a:gd name="connsiteY310" fmla="*/ 66779 h 266071"/>
                  <a:gd name="connsiteX311" fmla="*/ 1060636 w 1486872"/>
                  <a:gd name="connsiteY311" fmla="*/ 66779 h 266071"/>
                  <a:gd name="connsiteX312" fmla="*/ 1040811 w 1486872"/>
                  <a:gd name="connsiteY312" fmla="*/ 127819 h 266071"/>
                  <a:gd name="connsiteX313" fmla="*/ 1028290 w 1486872"/>
                  <a:gd name="connsiteY313" fmla="*/ 170077 h 266071"/>
                  <a:gd name="connsiteX314" fmla="*/ 1021508 w 1486872"/>
                  <a:gd name="connsiteY314" fmla="*/ 146079 h 266071"/>
                  <a:gd name="connsiteX315" fmla="*/ 1018377 w 1486872"/>
                  <a:gd name="connsiteY315" fmla="*/ 136688 h 266071"/>
                  <a:gd name="connsiteX316" fmla="*/ 995944 w 1486872"/>
                  <a:gd name="connsiteY316" fmla="*/ 67822 h 266071"/>
                  <a:gd name="connsiteX317" fmla="*/ 995944 w 1486872"/>
                  <a:gd name="connsiteY317" fmla="*/ 67822 h 266071"/>
                  <a:gd name="connsiteX318" fmla="*/ 995944 w 1486872"/>
                  <a:gd name="connsiteY318" fmla="*/ 67822 h 266071"/>
                  <a:gd name="connsiteX319" fmla="*/ 982379 w 1486872"/>
                  <a:gd name="connsiteY319" fmla="*/ 57388 h 266071"/>
                  <a:gd name="connsiteX320" fmla="*/ 965163 w 1486872"/>
                  <a:gd name="connsiteY320" fmla="*/ 71474 h 266071"/>
                  <a:gd name="connsiteX321" fmla="*/ 966207 w 1486872"/>
                  <a:gd name="connsiteY321" fmla="*/ 77213 h 266071"/>
                  <a:gd name="connsiteX322" fmla="*/ 966728 w 1486872"/>
                  <a:gd name="connsiteY322" fmla="*/ 78256 h 266071"/>
                  <a:gd name="connsiteX323" fmla="*/ 1012639 w 1486872"/>
                  <a:gd name="connsiteY323" fmla="*/ 207640 h 266071"/>
                  <a:gd name="connsiteX324" fmla="*/ 1028290 w 1486872"/>
                  <a:gd name="connsiteY324" fmla="*/ 217031 h 266071"/>
                  <a:gd name="connsiteX325" fmla="*/ 1044463 w 1486872"/>
                  <a:gd name="connsiteY325" fmla="*/ 208162 h 266071"/>
                  <a:gd name="connsiteX326" fmla="*/ 1044463 w 1486872"/>
                  <a:gd name="connsiteY326" fmla="*/ 208162 h 266071"/>
                  <a:gd name="connsiteX327" fmla="*/ 1044463 w 1486872"/>
                  <a:gd name="connsiteY327" fmla="*/ 208162 h 266071"/>
                  <a:gd name="connsiteX328" fmla="*/ 1090895 w 1486872"/>
                  <a:gd name="connsiteY328" fmla="*/ 77735 h 266071"/>
                  <a:gd name="connsiteX329" fmla="*/ 1090895 w 1486872"/>
                  <a:gd name="connsiteY329" fmla="*/ 77735 h 266071"/>
                  <a:gd name="connsiteX330" fmla="*/ 1090895 w 1486872"/>
                  <a:gd name="connsiteY330" fmla="*/ 77735 h 266071"/>
                  <a:gd name="connsiteX331" fmla="*/ 1091939 w 1486872"/>
                  <a:gd name="connsiteY331" fmla="*/ 71996 h 266071"/>
                  <a:gd name="connsiteX332" fmla="*/ 1074722 w 1486872"/>
                  <a:gd name="connsiteY332" fmla="*/ 56866 h 266071"/>
                  <a:gd name="connsiteX333" fmla="*/ 928643 w 1486872"/>
                  <a:gd name="connsiteY333" fmla="*/ 56866 h 266071"/>
                  <a:gd name="connsiteX334" fmla="*/ 914036 w 1486872"/>
                  <a:gd name="connsiteY334" fmla="*/ 65214 h 266071"/>
                  <a:gd name="connsiteX335" fmla="*/ 912992 w 1486872"/>
                  <a:gd name="connsiteY335" fmla="*/ 69909 h 266071"/>
                  <a:gd name="connsiteX336" fmla="*/ 912992 w 1486872"/>
                  <a:gd name="connsiteY336" fmla="*/ 70953 h 266071"/>
                  <a:gd name="connsiteX337" fmla="*/ 912992 w 1486872"/>
                  <a:gd name="connsiteY337" fmla="*/ 70953 h 266071"/>
                  <a:gd name="connsiteX338" fmla="*/ 912992 w 1486872"/>
                  <a:gd name="connsiteY338" fmla="*/ 72518 h 266071"/>
                  <a:gd name="connsiteX339" fmla="*/ 909862 w 1486872"/>
                  <a:gd name="connsiteY339" fmla="*/ 69387 h 266071"/>
                  <a:gd name="connsiteX340" fmla="*/ 869690 w 1486872"/>
                  <a:gd name="connsiteY340" fmla="*/ 55823 h 266071"/>
                  <a:gd name="connsiteX341" fmla="*/ 825345 w 1486872"/>
                  <a:gd name="connsiteY341" fmla="*/ 71996 h 266071"/>
                  <a:gd name="connsiteX342" fmla="*/ 801868 w 1486872"/>
                  <a:gd name="connsiteY342" fmla="*/ 135644 h 266071"/>
                  <a:gd name="connsiteX343" fmla="*/ 839953 w 1486872"/>
                  <a:gd name="connsiteY343" fmla="*/ 211292 h 266071"/>
                  <a:gd name="connsiteX344" fmla="*/ 868647 w 1486872"/>
                  <a:gd name="connsiteY344" fmla="*/ 217553 h 266071"/>
                  <a:gd name="connsiteX345" fmla="*/ 911949 w 1486872"/>
                  <a:gd name="connsiteY345" fmla="*/ 201901 h 266071"/>
                  <a:gd name="connsiteX346" fmla="*/ 914036 w 1486872"/>
                  <a:gd name="connsiteY346" fmla="*/ 199815 h 266071"/>
                  <a:gd name="connsiteX347" fmla="*/ 914036 w 1486872"/>
                  <a:gd name="connsiteY347" fmla="*/ 201380 h 266071"/>
                  <a:gd name="connsiteX348" fmla="*/ 914036 w 1486872"/>
                  <a:gd name="connsiteY348" fmla="*/ 201380 h 266071"/>
                  <a:gd name="connsiteX349" fmla="*/ 914036 w 1486872"/>
                  <a:gd name="connsiteY349" fmla="*/ 202945 h 266071"/>
                  <a:gd name="connsiteX350" fmla="*/ 915079 w 1486872"/>
                  <a:gd name="connsiteY350" fmla="*/ 207640 h 266071"/>
                  <a:gd name="connsiteX351" fmla="*/ 929165 w 1486872"/>
                  <a:gd name="connsiteY351" fmla="*/ 216509 h 266071"/>
                  <a:gd name="connsiteX352" fmla="*/ 942730 w 1486872"/>
                  <a:gd name="connsiteY352" fmla="*/ 209206 h 266071"/>
                  <a:gd name="connsiteX353" fmla="*/ 942730 w 1486872"/>
                  <a:gd name="connsiteY353" fmla="*/ 209206 h 266071"/>
                  <a:gd name="connsiteX354" fmla="*/ 943773 w 1486872"/>
                  <a:gd name="connsiteY354" fmla="*/ 202423 h 266071"/>
                  <a:gd name="connsiteX355" fmla="*/ 943773 w 1486872"/>
                  <a:gd name="connsiteY355" fmla="*/ 72518 h 266071"/>
                  <a:gd name="connsiteX356" fmla="*/ 942208 w 1486872"/>
                  <a:gd name="connsiteY356" fmla="*/ 64692 h 266071"/>
                  <a:gd name="connsiteX357" fmla="*/ 928643 w 1486872"/>
                  <a:gd name="connsiteY357" fmla="*/ 56866 h 266071"/>
                  <a:gd name="connsiteX358" fmla="*/ 900993 w 1486872"/>
                  <a:gd name="connsiteY358" fmla="*/ 181033 h 266071"/>
                  <a:gd name="connsiteX359" fmla="*/ 872820 w 1486872"/>
                  <a:gd name="connsiteY359" fmla="*/ 191989 h 266071"/>
                  <a:gd name="connsiteX360" fmla="*/ 847257 w 1486872"/>
                  <a:gd name="connsiteY360" fmla="*/ 182598 h 266071"/>
                  <a:gd name="connsiteX361" fmla="*/ 840474 w 1486872"/>
                  <a:gd name="connsiteY361" fmla="*/ 173729 h 266071"/>
                  <a:gd name="connsiteX362" fmla="*/ 833692 w 1486872"/>
                  <a:gd name="connsiteY362" fmla="*/ 136688 h 266071"/>
                  <a:gd name="connsiteX363" fmla="*/ 833692 w 1486872"/>
                  <a:gd name="connsiteY363" fmla="*/ 136166 h 266071"/>
                  <a:gd name="connsiteX364" fmla="*/ 844126 w 1486872"/>
                  <a:gd name="connsiteY364" fmla="*/ 95995 h 266071"/>
                  <a:gd name="connsiteX365" fmla="*/ 873342 w 1486872"/>
                  <a:gd name="connsiteY365" fmla="*/ 81908 h 266071"/>
                  <a:gd name="connsiteX366" fmla="*/ 897863 w 1486872"/>
                  <a:gd name="connsiteY366" fmla="*/ 90777 h 266071"/>
                  <a:gd name="connsiteX367" fmla="*/ 914036 w 1486872"/>
                  <a:gd name="connsiteY367" fmla="*/ 136166 h 266071"/>
                  <a:gd name="connsiteX368" fmla="*/ 900993 w 1486872"/>
                  <a:gd name="connsiteY368" fmla="*/ 181033 h 26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1486872" h="266071">
                    <a:moveTo>
                      <a:pt x="365719" y="56866"/>
                    </a:moveTo>
                    <a:cubicBezTo>
                      <a:pt x="358936" y="56866"/>
                      <a:pt x="354763" y="59997"/>
                      <a:pt x="353198" y="63648"/>
                    </a:cubicBezTo>
                    <a:cubicBezTo>
                      <a:pt x="351632" y="66257"/>
                      <a:pt x="351632" y="69909"/>
                      <a:pt x="351632" y="69909"/>
                    </a:cubicBezTo>
                    <a:lnTo>
                      <a:pt x="351632" y="71996"/>
                    </a:lnTo>
                    <a:cubicBezTo>
                      <a:pt x="351111" y="70953"/>
                      <a:pt x="350067" y="69909"/>
                      <a:pt x="349024" y="68866"/>
                    </a:cubicBezTo>
                    <a:cubicBezTo>
                      <a:pt x="342763" y="63127"/>
                      <a:pt x="331807" y="55823"/>
                      <a:pt x="311461" y="55823"/>
                    </a:cubicBezTo>
                    <a:lnTo>
                      <a:pt x="310939" y="55823"/>
                    </a:lnTo>
                    <a:cubicBezTo>
                      <a:pt x="304679" y="55823"/>
                      <a:pt x="286940" y="55823"/>
                      <a:pt x="270246" y="68344"/>
                    </a:cubicBezTo>
                    <a:cubicBezTo>
                      <a:pt x="257725" y="77735"/>
                      <a:pt x="243117" y="96516"/>
                      <a:pt x="243117" y="134079"/>
                    </a:cubicBezTo>
                    <a:cubicBezTo>
                      <a:pt x="243117" y="180512"/>
                      <a:pt x="266072" y="197728"/>
                      <a:pt x="280158" y="203988"/>
                    </a:cubicBezTo>
                    <a:cubicBezTo>
                      <a:pt x="287984" y="207119"/>
                      <a:pt x="297896" y="209206"/>
                      <a:pt x="307809" y="209206"/>
                    </a:cubicBezTo>
                    <a:cubicBezTo>
                      <a:pt x="331286" y="209206"/>
                      <a:pt x="342763" y="199815"/>
                      <a:pt x="350067" y="191989"/>
                    </a:cubicBezTo>
                    <a:lnTo>
                      <a:pt x="350067" y="200336"/>
                    </a:lnTo>
                    <a:cubicBezTo>
                      <a:pt x="349546" y="213901"/>
                      <a:pt x="349546" y="230596"/>
                      <a:pt x="334416" y="237900"/>
                    </a:cubicBezTo>
                    <a:cubicBezTo>
                      <a:pt x="329199" y="239986"/>
                      <a:pt x="322938" y="241030"/>
                      <a:pt x="315634" y="241030"/>
                    </a:cubicBezTo>
                    <a:cubicBezTo>
                      <a:pt x="308330" y="241030"/>
                      <a:pt x="295809" y="239986"/>
                      <a:pt x="289549" y="234248"/>
                    </a:cubicBezTo>
                    <a:cubicBezTo>
                      <a:pt x="288506" y="233204"/>
                      <a:pt x="287462" y="231639"/>
                      <a:pt x="285897" y="228509"/>
                    </a:cubicBezTo>
                    <a:cubicBezTo>
                      <a:pt x="282767" y="224335"/>
                      <a:pt x="278071" y="221727"/>
                      <a:pt x="272854" y="221727"/>
                    </a:cubicBezTo>
                    <a:cubicBezTo>
                      <a:pt x="263985" y="221727"/>
                      <a:pt x="257203" y="229030"/>
                      <a:pt x="257203" y="237378"/>
                    </a:cubicBezTo>
                    <a:cubicBezTo>
                      <a:pt x="257203" y="239465"/>
                      <a:pt x="257725" y="242073"/>
                      <a:pt x="258768" y="244160"/>
                    </a:cubicBezTo>
                    <a:lnTo>
                      <a:pt x="258768" y="244160"/>
                    </a:lnTo>
                    <a:lnTo>
                      <a:pt x="258768" y="244160"/>
                    </a:lnTo>
                    <a:lnTo>
                      <a:pt x="259290" y="245203"/>
                    </a:lnTo>
                    <a:cubicBezTo>
                      <a:pt x="262420" y="249899"/>
                      <a:pt x="265550" y="253029"/>
                      <a:pt x="270246" y="256159"/>
                    </a:cubicBezTo>
                    <a:cubicBezTo>
                      <a:pt x="284854" y="266072"/>
                      <a:pt x="305200" y="267115"/>
                      <a:pt x="313548" y="267115"/>
                    </a:cubicBezTo>
                    <a:cubicBezTo>
                      <a:pt x="320852" y="267115"/>
                      <a:pt x="345894" y="266072"/>
                      <a:pt x="362067" y="253551"/>
                    </a:cubicBezTo>
                    <a:cubicBezTo>
                      <a:pt x="375631" y="241551"/>
                      <a:pt x="377718" y="225378"/>
                      <a:pt x="379283" y="208684"/>
                    </a:cubicBezTo>
                    <a:cubicBezTo>
                      <a:pt x="379805" y="203467"/>
                      <a:pt x="379805" y="197728"/>
                      <a:pt x="379805" y="192511"/>
                    </a:cubicBezTo>
                    <a:lnTo>
                      <a:pt x="379805" y="69387"/>
                    </a:lnTo>
                    <a:cubicBezTo>
                      <a:pt x="379805" y="66779"/>
                      <a:pt x="379283" y="64692"/>
                      <a:pt x="378240" y="62605"/>
                    </a:cubicBezTo>
                    <a:cubicBezTo>
                      <a:pt x="375631" y="59475"/>
                      <a:pt x="371457" y="56866"/>
                      <a:pt x="365719" y="56866"/>
                    </a:cubicBezTo>
                    <a:close/>
                    <a:moveTo>
                      <a:pt x="342763" y="166947"/>
                    </a:moveTo>
                    <a:cubicBezTo>
                      <a:pt x="341720" y="168512"/>
                      <a:pt x="331807" y="182077"/>
                      <a:pt x="311461" y="182077"/>
                    </a:cubicBezTo>
                    <a:cubicBezTo>
                      <a:pt x="302592" y="182077"/>
                      <a:pt x="295288" y="179468"/>
                      <a:pt x="289027" y="174251"/>
                    </a:cubicBezTo>
                    <a:cubicBezTo>
                      <a:pt x="285375" y="171121"/>
                      <a:pt x="283810" y="169034"/>
                      <a:pt x="282245" y="166947"/>
                    </a:cubicBezTo>
                    <a:cubicBezTo>
                      <a:pt x="275463" y="155991"/>
                      <a:pt x="274419" y="139296"/>
                      <a:pt x="274419" y="133036"/>
                    </a:cubicBezTo>
                    <a:lnTo>
                      <a:pt x="274419" y="132514"/>
                    </a:lnTo>
                    <a:cubicBezTo>
                      <a:pt x="274419" y="117906"/>
                      <a:pt x="277028" y="106429"/>
                      <a:pt x="282767" y="98081"/>
                    </a:cubicBezTo>
                    <a:cubicBezTo>
                      <a:pt x="290071" y="88169"/>
                      <a:pt x="300505" y="82952"/>
                      <a:pt x="313026" y="82952"/>
                    </a:cubicBezTo>
                    <a:cubicBezTo>
                      <a:pt x="317721" y="82952"/>
                      <a:pt x="328155" y="82952"/>
                      <a:pt x="337546" y="91821"/>
                    </a:cubicBezTo>
                    <a:cubicBezTo>
                      <a:pt x="343285" y="97038"/>
                      <a:pt x="350067" y="107994"/>
                      <a:pt x="350067" y="129906"/>
                    </a:cubicBezTo>
                    <a:lnTo>
                      <a:pt x="350067" y="130427"/>
                    </a:lnTo>
                    <a:cubicBezTo>
                      <a:pt x="351111" y="136166"/>
                      <a:pt x="350589" y="155991"/>
                      <a:pt x="342763" y="166947"/>
                    </a:cubicBezTo>
                    <a:close/>
                    <a:moveTo>
                      <a:pt x="487277" y="55301"/>
                    </a:moveTo>
                    <a:cubicBezTo>
                      <a:pt x="467974" y="55301"/>
                      <a:pt x="452844" y="63127"/>
                      <a:pt x="445018" y="69909"/>
                    </a:cubicBezTo>
                    <a:cubicBezTo>
                      <a:pt x="443975" y="70953"/>
                      <a:pt x="442932" y="71996"/>
                      <a:pt x="442410" y="72518"/>
                    </a:cubicBezTo>
                    <a:lnTo>
                      <a:pt x="442410" y="16695"/>
                    </a:lnTo>
                    <a:cubicBezTo>
                      <a:pt x="442410" y="14608"/>
                      <a:pt x="441888" y="11999"/>
                      <a:pt x="440845" y="9912"/>
                    </a:cubicBezTo>
                    <a:cubicBezTo>
                      <a:pt x="438758" y="4695"/>
                      <a:pt x="433019" y="1565"/>
                      <a:pt x="426759" y="1565"/>
                    </a:cubicBezTo>
                    <a:cubicBezTo>
                      <a:pt x="426237" y="1565"/>
                      <a:pt x="426237" y="1565"/>
                      <a:pt x="425715" y="1565"/>
                    </a:cubicBezTo>
                    <a:cubicBezTo>
                      <a:pt x="419455" y="1565"/>
                      <a:pt x="414238" y="4695"/>
                      <a:pt x="412151" y="9912"/>
                    </a:cubicBezTo>
                    <a:cubicBezTo>
                      <a:pt x="411107" y="12521"/>
                      <a:pt x="410586" y="16695"/>
                      <a:pt x="410586" y="16695"/>
                    </a:cubicBezTo>
                    <a:lnTo>
                      <a:pt x="410586" y="201380"/>
                    </a:lnTo>
                    <a:cubicBezTo>
                      <a:pt x="410586" y="201901"/>
                      <a:pt x="411107" y="206075"/>
                      <a:pt x="412151" y="208684"/>
                    </a:cubicBezTo>
                    <a:cubicBezTo>
                      <a:pt x="413716" y="212336"/>
                      <a:pt x="418411" y="216509"/>
                      <a:pt x="425715" y="216509"/>
                    </a:cubicBezTo>
                    <a:cubicBezTo>
                      <a:pt x="433541" y="216509"/>
                      <a:pt x="438236" y="212336"/>
                      <a:pt x="439801" y="208162"/>
                    </a:cubicBezTo>
                    <a:cubicBezTo>
                      <a:pt x="441366" y="205554"/>
                      <a:pt x="441366" y="202423"/>
                      <a:pt x="441366" y="201380"/>
                    </a:cubicBezTo>
                    <a:lnTo>
                      <a:pt x="441366" y="131992"/>
                    </a:lnTo>
                    <a:lnTo>
                      <a:pt x="441366" y="129384"/>
                    </a:lnTo>
                    <a:cubicBezTo>
                      <a:pt x="441366" y="122602"/>
                      <a:pt x="441888" y="115819"/>
                      <a:pt x="443975" y="109559"/>
                    </a:cubicBezTo>
                    <a:cubicBezTo>
                      <a:pt x="445540" y="105385"/>
                      <a:pt x="450236" y="91821"/>
                      <a:pt x="467452" y="86082"/>
                    </a:cubicBezTo>
                    <a:cubicBezTo>
                      <a:pt x="472147" y="84517"/>
                      <a:pt x="475799" y="83995"/>
                      <a:pt x="481016" y="83995"/>
                    </a:cubicBezTo>
                    <a:lnTo>
                      <a:pt x="481538" y="83995"/>
                    </a:lnTo>
                    <a:cubicBezTo>
                      <a:pt x="485190" y="83995"/>
                      <a:pt x="494581" y="83995"/>
                      <a:pt x="501363" y="92342"/>
                    </a:cubicBezTo>
                    <a:cubicBezTo>
                      <a:pt x="507624" y="99647"/>
                      <a:pt x="507624" y="108516"/>
                      <a:pt x="508145" y="126775"/>
                    </a:cubicBezTo>
                    <a:lnTo>
                      <a:pt x="508145" y="127819"/>
                    </a:lnTo>
                    <a:lnTo>
                      <a:pt x="508145" y="201380"/>
                    </a:lnTo>
                    <a:cubicBezTo>
                      <a:pt x="508145" y="202423"/>
                      <a:pt x="508145" y="205554"/>
                      <a:pt x="509710" y="208162"/>
                    </a:cubicBezTo>
                    <a:cubicBezTo>
                      <a:pt x="513362" y="215988"/>
                      <a:pt x="522753" y="216509"/>
                      <a:pt x="523797" y="216509"/>
                    </a:cubicBezTo>
                    <a:cubicBezTo>
                      <a:pt x="531622" y="216509"/>
                      <a:pt x="536318" y="211814"/>
                      <a:pt x="537361" y="208684"/>
                    </a:cubicBezTo>
                    <a:cubicBezTo>
                      <a:pt x="538405" y="206597"/>
                      <a:pt x="538926" y="205032"/>
                      <a:pt x="538926" y="202945"/>
                    </a:cubicBezTo>
                    <a:lnTo>
                      <a:pt x="538926" y="201901"/>
                    </a:lnTo>
                    <a:lnTo>
                      <a:pt x="538926" y="201901"/>
                    </a:lnTo>
                    <a:lnTo>
                      <a:pt x="538926" y="119993"/>
                    </a:lnTo>
                    <a:lnTo>
                      <a:pt x="538926" y="116863"/>
                    </a:lnTo>
                    <a:cubicBezTo>
                      <a:pt x="538926" y="103298"/>
                      <a:pt x="538926" y="90777"/>
                      <a:pt x="532144" y="78778"/>
                    </a:cubicBezTo>
                    <a:cubicBezTo>
                      <a:pt x="529014" y="71474"/>
                      <a:pt x="516493" y="55301"/>
                      <a:pt x="487277" y="55301"/>
                    </a:cubicBezTo>
                    <a:close/>
                    <a:moveTo>
                      <a:pt x="201380" y="0"/>
                    </a:moveTo>
                    <a:cubicBezTo>
                      <a:pt x="189902" y="0"/>
                      <a:pt x="181555" y="8347"/>
                      <a:pt x="181033" y="20347"/>
                    </a:cubicBezTo>
                    <a:cubicBezTo>
                      <a:pt x="181033" y="32346"/>
                      <a:pt x="189381" y="40172"/>
                      <a:pt x="201380" y="40172"/>
                    </a:cubicBezTo>
                    <a:lnTo>
                      <a:pt x="201902" y="40172"/>
                    </a:lnTo>
                    <a:cubicBezTo>
                      <a:pt x="213379" y="40172"/>
                      <a:pt x="221205" y="31824"/>
                      <a:pt x="221205" y="20347"/>
                    </a:cubicBezTo>
                    <a:cubicBezTo>
                      <a:pt x="221205" y="8347"/>
                      <a:pt x="212858" y="0"/>
                      <a:pt x="201380" y="0"/>
                    </a:cubicBezTo>
                    <a:close/>
                    <a:moveTo>
                      <a:pt x="635964" y="85560"/>
                    </a:moveTo>
                    <a:lnTo>
                      <a:pt x="635964" y="85560"/>
                    </a:lnTo>
                    <a:cubicBezTo>
                      <a:pt x="636486" y="85560"/>
                      <a:pt x="637008" y="85560"/>
                      <a:pt x="637529" y="85560"/>
                    </a:cubicBezTo>
                    <a:cubicBezTo>
                      <a:pt x="639095" y="85560"/>
                      <a:pt x="641181" y="85039"/>
                      <a:pt x="642746" y="84517"/>
                    </a:cubicBezTo>
                    <a:lnTo>
                      <a:pt x="642746" y="84517"/>
                    </a:lnTo>
                    <a:lnTo>
                      <a:pt x="642746" y="84517"/>
                    </a:lnTo>
                    <a:cubicBezTo>
                      <a:pt x="648485" y="81387"/>
                      <a:pt x="649007" y="75126"/>
                      <a:pt x="649007" y="72518"/>
                    </a:cubicBezTo>
                    <a:cubicBezTo>
                      <a:pt x="649007" y="66257"/>
                      <a:pt x="645877" y="62083"/>
                      <a:pt x="642746" y="60518"/>
                    </a:cubicBezTo>
                    <a:cubicBezTo>
                      <a:pt x="641181" y="59997"/>
                      <a:pt x="639095" y="59475"/>
                      <a:pt x="636486" y="58953"/>
                    </a:cubicBezTo>
                    <a:lnTo>
                      <a:pt x="636486" y="58953"/>
                    </a:lnTo>
                    <a:lnTo>
                      <a:pt x="615618" y="58953"/>
                    </a:lnTo>
                    <a:lnTo>
                      <a:pt x="615618" y="26607"/>
                    </a:lnTo>
                    <a:cubicBezTo>
                      <a:pt x="615618" y="25564"/>
                      <a:pt x="615096" y="22433"/>
                      <a:pt x="614574" y="20347"/>
                    </a:cubicBezTo>
                    <a:cubicBezTo>
                      <a:pt x="613009" y="15130"/>
                      <a:pt x="607792" y="12521"/>
                      <a:pt x="600488" y="12521"/>
                    </a:cubicBezTo>
                    <a:lnTo>
                      <a:pt x="599445" y="12521"/>
                    </a:lnTo>
                    <a:cubicBezTo>
                      <a:pt x="590054" y="12521"/>
                      <a:pt x="586924" y="17738"/>
                      <a:pt x="585880" y="20347"/>
                    </a:cubicBezTo>
                    <a:cubicBezTo>
                      <a:pt x="584837" y="22433"/>
                      <a:pt x="584315" y="26607"/>
                      <a:pt x="584315" y="26607"/>
                    </a:cubicBezTo>
                    <a:lnTo>
                      <a:pt x="584315" y="26607"/>
                    </a:lnTo>
                    <a:lnTo>
                      <a:pt x="584315" y="59475"/>
                    </a:lnTo>
                    <a:lnTo>
                      <a:pt x="566577" y="59475"/>
                    </a:lnTo>
                    <a:lnTo>
                      <a:pt x="566055" y="59475"/>
                    </a:lnTo>
                    <a:cubicBezTo>
                      <a:pt x="563447" y="59475"/>
                      <a:pt x="562403" y="59997"/>
                      <a:pt x="560838" y="60518"/>
                    </a:cubicBezTo>
                    <a:cubicBezTo>
                      <a:pt x="556664" y="62605"/>
                      <a:pt x="554056" y="66779"/>
                      <a:pt x="554056" y="72518"/>
                    </a:cubicBezTo>
                    <a:cubicBezTo>
                      <a:pt x="554056" y="80343"/>
                      <a:pt x="558230" y="83474"/>
                      <a:pt x="560316" y="84517"/>
                    </a:cubicBezTo>
                    <a:cubicBezTo>
                      <a:pt x="561360" y="85039"/>
                      <a:pt x="563447" y="85560"/>
                      <a:pt x="565012" y="85560"/>
                    </a:cubicBezTo>
                    <a:cubicBezTo>
                      <a:pt x="565533" y="85560"/>
                      <a:pt x="566055" y="85560"/>
                      <a:pt x="566577" y="85560"/>
                    </a:cubicBezTo>
                    <a:lnTo>
                      <a:pt x="566577" y="85560"/>
                    </a:lnTo>
                    <a:lnTo>
                      <a:pt x="584315" y="85560"/>
                    </a:lnTo>
                    <a:lnTo>
                      <a:pt x="584315" y="169556"/>
                    </a:lnTo>
                    <a:cubicBezTo>
                      <a:pt x="583793" y="181033"/>
                      <a:pt x="584315" y="188337"/>
                      <a:pt x="586402" y="194598"/>
                    </a:cubicBezTo>
                    <a:cubicBezTo>
                      <a:pt x="587967" y="199815"/>
                      <a:pt x="590575" y="203467"/>
                      <a:pt x="592141" y="205032"/>
                    </a:cubicBezTo>
                    <a:cubicBezTo>
                      <a:pt x="598923" y="212857"/>
                      <a:pt x="609879" y="216509"/>
                      <a:pt x="626573" y="216509"/>
                    </a:cubicBezTo>
                    <a:cubicBezTo>
                      <a:pt x="631791" y="216509"/>
                      <a:pt x="645877" y="216509"/>
                      <a:pt x="645877" y="203467"/>
                    </a:cubicBezTo>
                    <a:cubicBezTo>
                      <a:pt x="645877" y="197728"/>
                      <a:pt x="643790" y="194076"/>
                      <a:pt x="640138" y="191989"/>
                    </a:cubicBezTo>
                    <a:cubicBezTo>
                      <a:pt x="639095" y="190946"/>
                      <a:pt x="637008" y="190946"/>
                      <a:pt x="634399" y="190424"/>
                    </a:cubicBezTo>
                    <a:lnTo>
                      <a:pt x="629704" y="189902"/>
                    </a:lnTo>
                    <a:cubicBezTo>
                      <a:pt x="627617" y="189902"/>
                      <a:pt x="620313" y="189381"/>
                      <a:pt x="617183" y="186250"/>
                    </a:cubicBezTo>
                    <a:cubicBezTo>
                      <a:pt x="615618" y="184685"/>
                      <a:pt x="614052" y="180512"/>
                      <a:pt x="614052" y="173207"/>
                    </a:cubicBezTo>
                    <a:lnTo>
                      <a:pt x="614052" y="85560"/>
                    </a:lnTo>
                    <a:lnTo>
                      <a:pt x="635964" y="85560"/>
                    </a:lnTo>
                    <a:close/>
                    <a:moveTo>
                      <a:pt x="122080" y="99647"/>
                    </a:moveTo>
                    <a:cubicBezTo>
                      <a:pt x="114254" y="95995"/>
                      <a:pt x="101733" y="92342"/>
                      <a:pt x="100168" y="91821"/>
                    </a:cubicBezTo>
                    <a:lnTo>
                      <a:pt x="73039" y="83995"/>
                    </a:lnTo>
                    <a:cubicBezTo>
                      <a:pt x="57388" y="79300"/>
                      <a:pt x="48519" y="76691"/>
                      <a:pt x="43824" y="70431"/>
                    </a:cubicBezTo>
                    <a:cubicBezTo>
                      <a:pt x="40172" y="65735"/>
                      <a:pt x="40172" y="58953"/>
                      <a:pt x="40172" y="57910"/>
                    </a:cubicBezTo>
                    <a:cubicBezTo>
                      <a:pt x="40172" y="43302"/>
                      <a:pt x="50084" y="27651"/>
                      <a:pt x="78778" y="27651"/>
                    </a:cubicBezTo>
                    <a:cubicBezTo>
                      <a:pt x="97560" y="27651"/>
                      <a:pt x="107994" y="33911"/>
                      <a:pt x="113733" y="39128"/>
                    </a:cubicBezTo>
                    <a:cubicBezTo>
                      <a:pt x="115298" y="41215"/>
                      <a:pt x="117385" y="43302"/>
                      <a:pt x="118950" y="45389"/>
                    </a:cubicBezTo>
                    <a:lnTo>
                      <a:pt x="118950" y="45389"/>
                    </a:lnTo>
                    <a:lnTo>
                      <a:pt x="118950" y="45389"/>
                    </a:lnTo>
                    <a:cubicBezTo>
                      <a:pt x="122080" y="48519"/>
                      <a:pt x="126254" y="50606"/>
                      <a:pt x="130427" y="50606"/>
                    </a:cubicBezTo>
                    <a:cubicBezTo>
                      <a:pt x="139297" y="50606"/>
                      <a:pt x="146079" y="43302"/>
                      <a:pt x="146079" y="34954"/>
                    </a:cubicBezTo>
                    <a:cubicBezTo>
                      <a:pt x="146079" y="32346"/>
                      <a:pt x="145557" y="29737"/>
                      <a:pt x="143992" y="27651"/>
                    </a:cubicBezTo>
                    <a:lnTo>
                      <a:pt x="143992" y="27651"/>
                    </a:lnTo>
                    <a:lnTo>
                      <a:pt x="143992" y="27651"/>
                    </a:lnTo>
                    <a:cubicBezTo>
                      <a:pt x="140862" y="22955"/>
                      <a:pt x="137210" y="19303"/>
                      <a:pt x="133558" y="16695"/>
                    </a:cubicBezTo>
                    <a:cubicBezTo>
                      <a:pt x="121037" y="6260"/>
                      <a:pt x="102777" y="1043"/>
                      <a:pt x="80343" y="1043"/>
                    </a:cubicBezTo>
                    <a:lnTo>
                      <a:pt x="79822" y="1043"/>
                    </a:lnTo>
                    <a:cubicBezTo>
                      <a:pt x="51649" y="1043"/>
                      <a:pt x="30781" y="9391"/>
                      <a:pt x="18260" y="26085"/>
                    </a:cubicBezTo>
                    <a:cubicBezTo>
                      <a:pt x="13043" y="32868"/>
                      <a:pt x="6782" y="44345"/>
                      <a:pt x="6782" y="61562"/>
                    </a:cubicBezTo>
                    <a:cubicBezTo>
                      <a:pt x="6782" y="83995"/>
                      <a:pt x="17216" y="95995"/>
                      <a:pt x="25564" y="102255"/>
                    </a:cubicBezTo>
                    <a:cubicBezTo>
                      <a:pt x="33389" y="107994"/>
                      <a:pt x="39650" y="110081"/>
                      <a:pt x="54258" y="114254"/>
                    </a:cubicBezTo>
                    <a:lnTo>
                      <a:pt x="57388" y="115298"/>
                    </a:lnTo>
                    <a:lnTo>
                      <a:pt x="79300" y="121558"/>
                    </a:lnTo>
                    <a:lnTo>
                      <a:pt x="80343" y="121558"/>
                    </a:lnTo>
                    <a:cubicBezTo>
                      <a:pt x="90778" y="124689"/>
                      <a:pt x="105385" y="128341"/>
                      <a:pt x="113733" y="134601"/>
                    </a:cubicBezTo>
                    <a:cubicBezTo>
                      <a:pt x="124167" y="142427"/>
                      <a:pt x="125732" y="152339"/>
                      <a:pt x="125732" y="157556"/>
                    </a:cubicBezTo>
                    <a:cubicBezTo>
                      <a:pt x="125732" y="163295"/>
                      <a:pt x="124167" y="169034"/>
                      <a:pt x="120515" y="173729"/>
                    </a:cubicBezTo>
                    <a:cubicBezTo>
                      <a:pt x="113733" y="184685"/>
                      <a:pt x="101212" y="189902"/>
                      <a:pt x="81387" y="189902"/>
                    </a:cubicBezTo>
                    <a:cubicBezTo>
                      <a:pt x="58953" y="189902"/>
                      <a:pt x="48519" y="183120"/>
                      <a:pt x="42780" y="177903"/>
                    </a:cubicBezTo>
                    <a:cubicBezTo>
                      <a:pt x="38085" y="173729"/>
                      <a:pt x="34433" y="168512"/>
                      <a:pt x="32346" y="162252"/>
                    </a:cubicBezTo>
                    <a:cubicBezTo>
                      <a:pt x="29737" y="155991"/>
                      <a:pt x="23477" y="151818"/>
                      <a:pt x="16695" y="151818"/>
                    </a:cubicBezTo>
                    <a:cubicBezTo>
                      <a:pt x="7304" y="151818"/>
                      <a:pt x="0" y="159121"/>
                      <a:pt x="0" y="168512"/>
                    </a:cubicBezTo>
                    <a:cubicBezTo>
                      <a:pt x="0" y="170077"/>
                      <a:pt x="0" y="171642"/>
                      <a:pt x="522" y="173207"/>
                    </a:cubicBezTo>
                    <a:cubicBezTo>
                      <a:pt x="2087" y="176860"/>
                      <a:pt x="3652" y="179990"/>
                      <a:pt x="4174" y="181555"/>
                    </a:cubicBezTo>
                    <a:cubicBezTo>
                      <a:pt x="4174" y="182077"/>
                      <a:pt x="4695" y="182598"/>
                      <a:pt x="4695" y="182598"/>
                    </a:cubicBezTo>
                    <a:lnTo>
                      <a:pt x="4695" y="182598"/>
                    </a:lnTo>
                    <a:lnTo>
                      <a:pt x="4695" y="182598"/>
                    </a:lnTo>
                    <a:cubicBezTo>
                      <a:pt x="11478" y="194598"/>
                      <a:pt x="20347" y="200336"/>
                      <a:pt x="23999" y="203467"/>
                    </a:cubicBezTo>
                    <a:cubicBezTo>
                      <a:pt x="37563" y="212336"/>
                      <a:pt x="57910" y="217553"/>
                      <a:pt x="78778" y="217553"/>
                    </a:cubicBezTo>
                    <a:cubicBezTo>
                      <a:pt x="93908" y="217553"/>
                      <a:pt x="121558" y="214944"/>
                      <a:pt x="140340" y="196163"/>
                    </a:cubicBezTo>
                    <a:cubicBezTo>
                      <a:pt x="144514" y="191989"/>
                      <a:pt x="156513" y="179990"/>
                      <a:pt x="156513" y="154426"/>
                    </a:cubicBezTo>
                    <a:cubicBezTo>
                      <a:pt x="158600" y="128862"/>
                      <a:pt x="146600" y="110081"/>
                      <a:pt x="122080" y="99647"/>
                    </a:cubicBezTo>
                    <a:close/>
                    <a:moveTo>
                      <a:pt x="200858" y="56866"/>
                    </a:moveTo>
                    <a:cubicBezTo>
                      <a:pt x="196163" y="56866"/>
                      <a:pt x="189902" y="58953"/>
                      <a:pt x="187294" y="64692"/>
                    </a:cubicBezTo>
                    <a:lnTo>
                      <a:pt x="187294" y="64692"/>
                    </a:lnTo>
                    <a:lnTo>
                      <a:pt x="187294" y="64692"/>
                    </a:lnTo>
                    <a:cubicBezTo>
                      <a:pt x="186250" y="67301"/>
                      <a:pt x="186250" y="70953"/>
                      <a:pt x="186250" y="71474"/>
                    </a:cubicBezTo>
                    <a:lnTo>
                      <a:pt x="186250" y="201380"/>
                    </a:lnTo>
                    <a:cubicBezTo>
                      <a:pt x="186772" y="204510"/>
                      <a:pt x="186772" y="206597"/>
                      <a:pt x="187816" y="208162"/>
                    </a:cubicBezTo>
                    <a:cubicBezTo>
                      <a:pt x="188859" y="210771"/>
                      <a:pt x="192511" y="216509"/>
                      <a:pt x="201902" y="216509"/>
                    </a:cubicBezTo>
                    <a:cubicBezTo>
                      <a:pt x="209727" y="216509"/>
                      <a:pt x="213901" y="212857"/>
                      <a:pt x="215466" y="209206"/>
                    </a:cubicBezTo>
                    <a:cubicBezTo>
                      <a:pt x="216510" y="207640"/>
                      <a:pt x="217031" y="205554"/>
                      <a:pt x="217031" y="201901"/>
                    </a:cubicBezTo>
                    <a:lnTo>
                      <a:pt x="217031" y="71996"/>
                    </a:lnTo>
                    <a:cubicBezTo>
                      <a:pt x="217031" y="69387"/>
                      <a:pt x="216510" y="66779"/>
                      <a:pt x="215466" y="64692"/>
                    </a:cubicBezTo>
                    <a:cubicBezTo>
                      <a:pt x="212336" y="58953"/>
                      <a:pt x="206075" y="56866"/>
                      <a:pt x="200858" y="56866"/>
                    </a:cubicBezTo>
                    <a:close/>
                    <a:moveTo>
                      <a:pt x="1340272" y="56866"/>
                    </a:moveTo>
                    <a:cubicBezTo>
                      <a:pt x="1334012" y="56866"/>
                      <a:pt x="1329316" y="57910"/>
                      <a:pt x="1327230" y="58431"/>
                    </a:cubicBezTo>
                    <a:lnTo>
                      <a:pt x="1326708" y="58431"/>
                    </a:lnTo>
                    <a:cubicBezTo>
                      <a:pt x="1316795" y="62083"/>
                      <a:pt x="1308448" y="68344"/>
                      <a:pt x="1303231" y="76691"/>
                    </a:cubicBezTo>
                    <a:cubicBezTo>
                      <a:pt x="1302709" y="77213"/>
                      <a:pt x="1302709" y="77735"/>
                      <a:pt x="1302188" y="78256"/>
                    </a:cubicBezTo>
                    <a:lnTo>
                      <a:pt x="1302188" y="70953"/>
                    </a:lnTo>
                    <a:lnTo>
                      <a:pt x="1302188" y="69909"/>
                    </a:lnTo>
                    <a:cubicBezTo>
                      <a:pt x="1302188" y="67822"/>
                      <a:pt x="1301666" y="66257"/>
                      <a:pt x="1301144" y="64692"/>
                    </a:cubicBezTo>
                    <a:cubicBezTo>
                      <a:pt x="1300101" y="61040"/>
                      <a:pt x="1295405" y="56866"/>
                      <a:pt x="1288101" y="56866"/>
                    </a:cubicBezTo>
                    <a:cubicBezTo>
                      <a:pt x="1280798" y="56866"/>
                      <a:pt x="1276102" y="61040"/>
                      <a:pt x="1274537" y="64692"/>
                    </a:cubicBezTo>
                    <a:cubicBezTo>
                      <a:pt x="1273494" y="67301"/>
                      <a:pt x="1273494" y="70953"/>
                      <a:pt x="1273494" y="71474"/>
                    </a:cubicBezTo>
                    <a:lnTo>
                      <a:pt x="1273494" y="202945"/>
                    </a:lnTo>
                    <a:cubicBezTo>
                      <a:pt x="1274015" y="206075"/>
                      <a:pt x="1274015" y="208162"/>
                      <a:pt x="1275059" y="209206"/>
                    </a:cubicBezTo>
                    <a:cubicBezTo>
                      <a:pt x="1276102" y="211814"/>
                      <a:pt x="1279232" y="217031"/>
                      <a:pt x="1288623" y="217031"/>
                    </a:cubicBezTo>
                    <a:lnTo>
                      <a:pt x="1289145" y="217031"/>
                    </a:lnTo>
                    <a:lnTo>
                      <a:pt x="1289667" y="217031"/>
                    </a:lnTo>
                    <a:cubicBezTo>
                      <a:pt x="1298014" y="217031"/>
                      <a:pt x="1301666" y="212857"/>
                      <a:pt x="1302709" y="209727"/>
                    </a:cubicBezTo>
                    <a:cubicBezTo>
                      <a:pt x="1304274" y="207119"/>
                      <a:pt x="1304274" y="203988"/>
                      <a:pt x="1304274" y="202945"/>
                    </a:cubicBezTo>
                    <a:lnTo>
                      <a:pt x="1304274" y="162252"/>
                    </a:lnTo>
                    <a:cubicBezTo>
                      <a:pt x="1304274" y="160165"/>
                      <a:pt x="1304274" y="158600"/>
                      <a:pt x="1304274" y="156513"/>
                    </a:cubicBezTo>
                    <a:cubicBezTo>
                      <a:pt x="1304274" y="154426"/>
                      <a:pt x="1304274" y="152861"/>
                      <a:pt x="1304274" y="150774"/>
                    </a:cubicBezTo>
                    <a:cubicBezTo>
                      <a:pt x="1304274" y="130427"/>
                      <a:pt x="1304796" y="119993"/>
                      <a:pt x="1309492" y="110602"/>
                    </a:cubicBezTo>
                    <a:cubicBezTo>
                      <a:pt x="1317317" y="93386"/>
                      <a:pt x="1333490" y="89734"/>
                      <a:pt x="1340272" y="88169"/>
                    </a:cubicBezTo>
                    <a:lnTo>
                      <a:pt x="1341316" y="88169"/>
                    </a:lnTo>
                    <a:lnTo>
                      <a:pt x="1346011" y="87647"/>
                    </a:lnTo>
                    <a:lnTo>
                      <a:pt x="1346533" y="87647"/>
                    </a:lnTo>
                    <a:cubicBezTo>
                      <a:pt x="1349663" y="87125"/>
                      <a:pt x="1359576" y="85039"/>
                      <a:pt x="1359576" y="73039"/>
                    </a:cubicBezTo>
                    <a:cubicBezTo>
                      <a:pt x="1358011" y="66257"/>
                      <a:pt x="1355924" y="56866"/>
                      <a:pt x="1340272" y="56866"/>
                    </a:cubicBezTo>
                    <a:close/>
                    <a:moveTo>
                      <a:pt x="1464439" y="130427"/>
                    </a:moveTo>
                    <a:cubicBezTo>
                      <a:pt x="1457135" y="126775"/>
                      <a:pt x="1449310" y="124167"/>
                      <a:pt x="1443571" y="122602"/>
                    </a:cubicBezTo>
                    <a:lnTo>
                      <a:pt x="1426355" y="117385"/>
                    </a:lnTo>
                    <a:cubicBezTo>
                      <a:pt x="1425311" y="116863"/>
                      <a:pt x="1424268" y="116863"/>
                      <a:pt x="1423224" y="116341"/>
                    </a:cubicBezTo>
                    <a:cubicBezTo>
                      <a:pt x="1416442" y="114254"/>
                      <a:pt x="1409138" y="112168"/>
                      <a:pt x="1404964" y="106429"/>
                    </a:cubicBezTo>
                    <a:cubicBezTo>
                      <a:pt x="1402356" y="103298"/>
                      <a:pt x="1402356" y="99647"/>
                      <a:pt x="1402356" y="98081"/>
                    </a:cubicBezTo>
                    <a:cubicBezTo>
                      <a:pt x="1402356" y="94429"/>
                      <a:pt x="1403399" y="90777"/>
                      <a:pt x="1406008" y="87647"/>
                    </a:cubicBezTo>
                    <a:cubicBezTo>
                      <a:pt x="1410182" y="82430"/>
                      <a:pt x="1416442" y="80343"/>
                      <a:pt x="1425833" y="80343"/>
                    </a:cubicBezTo>
                    <a:cubicBezTo>
                      <a:pt x="1434702" y="80343"/>
                      <a:pt x="1446701" y="82430"/>
                      <a:pt x="1454527" y="92342"/>
                    </a:cubicBezTo>
                    <a:lnTo>
                      <a:pt x="1454527" y="92342"/>
                    </a:lnTo>
                    <a:lnTo>
                      <a:pt x="1454527" y="92342"/>
                    </a:lnTo>
                    <a:cubicBezTo>
                      <a:pt x="1455049" y="92864"/>
                      <a:pt x="1455049" y="92864"/>
                      <a:pt x="1455570" y="93386"/>
                    </a:cubicBezTo>
                    <a:cubicBezTo>
                      <a:pt x="1458179" y="97038"/>
                      <a:pt x="1462352" y="99125"/>
                      <a:pt x="1467048" y="99125"/>
                    </a:cubicBezTo>
                    <a:cubicBezTo>
                      <a:pt x="1474873" y="99125"/>
                      <a:pt x="1481134" y="92864"/>
                      <a:pt x="1481134" y="85039"/>
                    </a:cubicBezTo>
                    <a:cubicBezTo>
                      <a:pt x="1481134" y="82430"/>
                      <a:pt x="1480091" y="79821"/>
                      <a:pt x="1478526" y="77213"/>
                    </a:cubicBezTo>
                    <a:cubicBezTo>
                      <a:pt x="1467570" y="62605"/>
                      <a:pt x="1450353" y="55301"/>
                      <a:pt x="1426876" y="55301"/>
                    </a:cubicBezTo>
                    <a:cubicBezTo>
                      <a:pt x="1385661" y="55301"/>
                      <a:pt x="1371053" y="78778"/>
                      <a:pt x="1371053" y="101212"/>
                    </a:cubicBezTo>
                    <a:cubicBezTo>
                      <a:pt x="1371053" y="119471"/>
                      <a:pt x="1380966" y="132514"/>
                      <a:pt x="1400269" y="139818"/>
                    </a:cubicBezTo>
                    <a:cubicBezTo>
                      <a:pt x="1404443" y="141383"/>
                      <a:pt x="1409138" y="142948"/>
                      <a:pt x="1413312" y="144513"/>
                    </a:cubicBezTo>
                    <a:lnTo>
                      <a:pt x="1413834" y="144513"/>
                    </a:lnTo>
                    <a:lnTo>
                      <a:pt x="1431050" y="149731"/>
                    </a:lnTo>
                    <a:lnTo>
                      <a:pt x="1432615" y="150252"/>
                    </a:lnTo>
                    <a:cubicBezTo>
                      <a:pt x="1444093" y="153383"/>
                      <a:pt x="1458179" y="157556"/>
                      <a:pt x="1458179" y="171642"/>
                    </a:cubicBezTo>
                    <a:cubicBezTo>
                      <a:pt x="1458179" y="173207"/>
                      <a:pt x="1458179" y="178946"/>
                      <a:pt x="1454005" y="183642"/>
                    </a:cubicBezTo>
                    <a:cubicBezTo>
                      <a:pt x="1446701" y="192511"/>
                      <a:pt x="1432615" y="192511"/>
                      <a:pt x="1430007" y="192511"/>
                    </a:cubicBezTo>
                    <a:cubicBezTo>
                      <a:pt x="1415920" y="192511"/>
                      <a:pt x="1408095" y="187294"/>
                      <a:pt x="1406008" y="185729"/>
                    </a:cubicBezTo>
                    <a:cubicBezTo>
                      <a:pt x="1402878" y="183120"/>
                      <a:pt x="1400269" y="179990"/>
                      <a:pt x="1398182" y="175294"/>
                    </a:cubicBezTo>
                    <a:cubicBezTo>
                      <a:pt x="1395574" y="170599"/>
                      <a:pt x="1390357" y="167990"/>
                      <a:pt x="1385140" y="167990"/>
                    </a:cubicBezTo>
                    <a:cubicBezTo>
                      <a:pt x="1376792" y="167990"/>
                      <a:pt x="1370010" y="174773"/>
                      <a:pt x="1370010" y="183120"/>
                    </a:cubicBezTo>
                    <a:cubicBezTo>
                      <a:pt x="1370010" y="185729"/>
                      <a:pt x="1370532" y="188337"/>
                      <a:pt x="1372097" y="190424"/>
                    </a:cubicBezTo>
                    <a:cubicBezTo>
                      <a:pt x="1372619" y="191467"/>
                      <a:pt x="1373140" y="191989"/>
                      <a:pt x="1373662" y="193033"/>
                    </a:cubicBezTo>
                    <a:cubicBezTo>
                      <a:pt x="1384096" y="209206"/>
                      <a:pt x="1402356" y="217553"/>
                      <a:pt x="1428441" y="217553"/>
                    </a:cubicBezTo>
                    <a:cubicBezTo>
                      <a:pt x="1484786" y="217553"/>
                      <a:pt x="1489481" y="180512"/>
                      <a:pt x="1489481" y="169556"/>
                    </a:cubicBezTo>
                    <a:cubicBezTo>
                      <a:pt x="1489481" y="151818"/>
                      <a:pt x="1481134" y="138775"/>
                      <a:pt x="1464439" y="130427"/>
                    </a:cubicBezTo>
                    <a:close/>
                    <a:moveTo>
                      <a:pt x="1212454" y="64692"/>
                    </a:moveTo>
                    <a:cubicBezTo>
                      <a:pt x="1202541" y="58953"/>
                      <a:pt x="1189498" y="55823"/>
                      <a:pt x="1175412" y="55823"/>
                    </a:cubicBezTo>
                    <a:cubicBezTo>
                      <a:pt x="1128458" y="55823"/>
                      <a:pt x="1111764" y="90256"/>
                      <a:pt x="1107068" y="105385"/>
                    </a:cubicBezTo>
                    <a:cubicBezTo>
                      <a:pt x="1102373" y="119471"/>
                      <a:pt x="1101851" y="130949"/>
                      <a:pt x="1101851" y="138253"/>
                    </a:cubicBezTo>
                    <a:cubicBezTo>
                      <a:pt x="1101851" y="166425"/>
                      <a:pt x="1113329" y="200858"/>
                      <a:pt x="1145675" y="213379"/>
                    </a:cubicBezTo>
                    <a:cubicBezTo>
                      <a:pt x="1158718" y="218075"/>
                      <a:pt x="1171760" y="218075"/>
                      <a:pt x="1176456" y="218075"/>
                    </a:cubicBezTo>
                    <a:cubicBezTo>
                      <a:pt x="1197846" y="218075"/>
                      <a:pt x="1209845" y="212336"/>
                      <a:pt x="1218192" y="207119"/>
                    </a:cubicBezTo>
                    <a:cubicBezTo>
                      <a:pt x="1224453" y="203467"/>
                      <a:pt x="1229670" y="198771"/>
                      <a:pt x="1234365" y="193033"/>
                    </a:cubicBezTo>
                    <a:cubicBezTo>
                      <a:pt x="1236452" y="190424"/>
                      <a:pt x="1237496" y="187294"/>
                      <a:pt x="1237496" y="184163"/>
                    </a:cubicBezTo>
                    <a:cubicBezTo>
                      <a:pt x="1237496" y="175816"/>
                      <a:pt x="1230713" y="169034"/>
                      <a:pt x="1222366" y="169034"/>
                    </a:cubicBezTo>
                    <a:cubicBezTo>
                      <a:pt x="1217671" y="169034"/>
                      <a:pt x="1212975" y="171121"/>
                      <a:pt x="1209845" y="175294"/>
                    </a:cubicBezTo>
                    <a:cubicBezTo>
                      <a:pt x="1207758" y="178425"/>
                      <a:pt x="1206715" y="179990"/>
                      <a:pt x="1205150" y="181555"/>
                    </a:cubicBezTo>
                    <a:cubicBezTo>
                      <a:pt x="1198889" y="188337"/>
                      <a:pt x="1188977" y="191989"/>
                      <a:pt x="1176977" y="191989"/>
                    </a:cubicBezTo>
                    <a:cubicBezTo>
                      <a:pt x="1166543" y="191989"/>
                      <a:pt x="1160283" y="189902"/>
                      <a:pt x="1156631" y="188337"/>
                    </a:cubicBezTo>
                    <a:cubicBezTo>
                      <a:pt x="1150892" y="185207"/>
                      <a:pt x="1137327" y="176338"/>
                      <a:pt x="1134197" y="152339"/>
                    </a:cubicBezTo>
                    <a:cubicBezTo>
                      <a:pt x="1133675" y="150252"/>
                      <a:pt x="1133675" y="148165"/>
                      <a:pt x="1133675" y="146600"/>
                    </a:cubicBezTo>
                    <a:lnTo>
                      <a:pt x="1230192" y="146600"/>
                    </a:lnTo>
                    <a:lnTo>
                      <a:pt x="1230192" y="146600"/>
                    </a:lnTo>
                    <a:lnTo>
                      <a:pt x="1231757" y="146600"/>
                    </a:lnTo>
                    <a:cubicBezTo>
                      <a:pt x="1233322" y="146600"/>
                      <a:pt x="1234365" y="146079"/>
                      <a:pt x="1235930" y="145557"/>
                    </a:cubicBezTo>
                    <a:cubicBezTo>
                      <a:pt x="1242191" y="143470"/>
                      <a:pt x="1245321" y="138775"/>
                      <a:pt x="1245321" y="131471"/>
                    </a:cubicBezTo>
                    <a:cubicBezTo>
                      <a:pt x="1245321" y="107994"/>
                      <a:pt x="1236452" y="78778"/>
                      <a:pt x="1212454" y="64692"/>
                    </a:cubicBezTo>
                    <a:close/>
                    <a:moveTo>
                      <a:pt x="1134197" y="119993"/>
                    </a:moveTo>
                    <a:cubicBezTo>
                      <a:pt x="1134719" y="117906"/>
                      <a:pt x="1135241" y="116341"/>
                      <a:pt x="1135762" y="114776"/>
                    </a:cubicBezTo>
                    <a:lnTo>
                      <a:pt x="1135762" y="114776"/>
                    </a:lnTo>
                    <a:lnTo>
                      <a:pt x="1135762" y="114776"/>
                    </a:lnTo>
                    <a:cubicBezTo>
                      <a:pt x="1136284" y="113211"/>
                      <a:pt x="1137849" y="106429"/>
                      <a:pt x="1142544" y="99647"/>
                    </a:cubicBezTo>
                    <a:cubicBezTo>
                      <a:pt x="1150370" y="88169"/>
                      <a:pt x="1161326" y="82952"/>
                      <a:pt x="1176456" y="82952"/>
                    </a:cubicBezTo>
                    <a:cubicBezTo>
                      <a:pt x="1183238" y="82952"/>
                      <a:pt x="1186890" y="83995"/>
                      <a:pt x="1190020" y="85039"/>
                    </a:cubicBezTo>
                    <a:cubicBezTo>
                      <a:pt x="1206715" y="90777"/>
                      <a:pt x="1211932" y="107994"/>
                      <a:pt x="1212975" y="113211"/>
                    </a:cubicBezTo>
                    <a:cubicBezTo>
                      <a:pt x="1213497" y="115819"/>
                      <a:pt x="1213497" y="117906"/>
                      <a:pt x="1214019" y="119993"/>
                    </a:cubicBezTo>
                    <a:lnTo>
                      <a:pt x="1214019" y="119993"/>
                    </a:lnTo>
                    <a:lnTo>
                      <a:pt x="1134197" y="119993"/>
                    </a:lnTo>
                    <a:close/>
                    <a:moveTo>
                      <a:pt x="761696" y="130427"/>
                    </a:moveTo>
                    <a:cubicBezTo>
                      <a:pt x="754392" y="126775"/>
                      <a:pt x="746567" y="124167"/>
                      <a:pt x="740828" y="122602"/>
                    </a:cubicBezTo>
                    <a:lnTo>
                      <a:pt x="723611" y="117385"/>
                    </a:lnTo>
                    <a:cubicBezTo>
                      <a:pt x="722568" y="116863"/>
                      <a:pt x="721525" y="116863"/>
                      <a:pt x="720481" y="116341"/>
                    </a:cubicBezTo>
                    <a:cubicBezTo>
                      <a:pt x="713699" y="114254"/>
                      <a:pt x="706395" y="112168"/>
                      <a:pt x="702221" y="106429"/>
                    </a:cubicBezTo>
                    <a:cubicBezTo>
                      <a:pt x="699613" y="103298"/>
                      <a:pt x="699613" y="99647"/>
                      <a:pt x="699613" y="98081"/>
                    </a:cubicBezTo>
                    <a:cubicBezTo>
                      <a:pt x="699613" y="94429"/>
                      <a:pt x="700656" y="90777"/>
                      <a:pt x="703265" y="87647"/>
                    </a:cubicBezTo>
                    <a:cubicBezTo>
                      <a:pt x="707438" y="82430"/>
                      <a:pt x="713699" y="80343"/>
                      <a:pt x="723090" y="80343"/>
                    </a:cubicBezTo>
                    <a:cubicBezTo>
                      <a:pt x="731959" y="80343"/>
                      <a:pt x="743958" y="82430"/>
                      <a:pt x="751784" y="92342"/>
                    </a:cubicBezTo>
                    <a:lnTo>
                      <a:pt x="751784" y="92342"/>
                    </a:lnTo>
                    <a:lnTo>
                      <a:pt x="751784" y="92342"/>
                    </a:lnTo>
                    <a:cubicBezTo>
                      <a:pt x="752306" y="92864"/>
                      <a:pt x="752306" y="92864"/>
                      <a:pt x="752827" y="93386"/>
                    </a:cubicBezTo>
                    <a:cubicBezTo>
                      <a:pt x="755436" y="97038"/>
                      <a:pt x="759609" y="99125"/>
                      <a:pt x="764305" y="99125"/>
                    </a:cubicBezTo>
                    <a:cubicBezTo>
                      <a:pt x="772131" y="99125"/>
                      <a:pt x="778391" y="92864"/>
                      <a:pt x="778391" y="85039"/>
                    </a:cubicBezTo>
                    <a:cubicBezTo>
                      <a:pt x="778391" y="82430"/>
                      <a:pt x="777869" y="79821"/>
                      <a:pt x="775782" y="77213"/>
                    </a:cubicBezTo>
                    <a:cubicBezTo>
                      <a:pt x="764827" y="62605"/>
                      <a:pt x="747610" y="55301"/>
                      <a:pt x="724133" y="55301"/>
                    </a:cubicBezTo>
                    <a:cubicBezTo>
                      <a:pt x="682918" y="55301"/>
                      <a:pt x="668310" y="78778"/>
                      <a:pt x="668310" y="101212"/>
                    </a:cubicBezTo>
                    <a:cubicBezTo>
                      <a:pt x="668310" y="119471"/>
                      <a:pt x="678223" y="132514"/>
                      <a:pt x="697526" y="139818"/>
                    </a:cubicBezTo>
                    <a:cubicBezTo>
                      <a:pt x="701700" y="141383"/>
                      <a:pt x="706395" y="142948"/>
                      <a:pt x="710569" y="144513"/>
                    </a:cubicBezTo>
                    <a:lnTo>
                      <a:pt x="711090" y="144513"/>
                    </a:lnTo>
                    <a:lnTo>
                      <a:pt x="728307" y="149731"/>
                    </a:lnTo>
                    <a:lnTo>
                      <a:pt x="730394" y="150252"/>
                    </a:lnTo>
                    <a:cubicBezTo>
                      <a:pt x="741871" y="153383"/>
                      <a:pt x="755957" y="157556"/>
                      <a:pt x="755957" y="171642"/>
                    </a:cubicBezTo>
                    <a:cubicBezTo>
                      <a:pt x="755957" y="173207"/>
                      <a:pt x="755957" y="178946"/>
                      <a:pt x="751784" y="183642"/>
                    </a:cubicBezTo>
                    <a:cubicBezTo>
                      <a:pt x="744480" y="192511"/>
                      <a:pt x="730394" y="192511"/>
                      <a:pt x="727785" y="192511"/>
                    </a:cubicBezTo>
                    <a:cubicBezTo>
                      <a:pt x="713699" y="192511"/>
                      <a:pt x="705873" y="187294"/>
                      <a:pt x="703787" y="185729"/>
                    </a:cubicBezTo>
                    <a:cubicBezTo>
                      <a:pt x="700656" y="183120"/>
                      <a:pt x="698048" y="179990"/>
                      <a:pt x="695961" y="175294"/>
                    </a:cubicBezTo>
                    <a:cubicBezTo>
                      <a:pt x="693352" y="170599"/>
                      <a:pt x="688135" y="167990"/>
                      <a:pt x="682918" y="167990"/>
                    </a:cubicBezTo>
                    <a:cubicBezTo>
                      <a:pt x="674571" y="167990"/>
                      <a:pt x="667789" y="174773"/>
                      <a:pt x="667789" y="183120"/>
                    </a:cubicBezTo>
                    <a:cubicBezTo>
                      <a:pt x="667789" y="185729"/>
                      <a:pt x="668310" y="188337"/>
                      <a:pt x="669875" y="190424"/>
                    </a:cubicBezTo>
                    <a:cubicBezTo>
                      <a:pt x="670397" y="191467"/>
                      <a:pt x="670919" y="191989"/>
                      <a:pt x="671441" y="193033"/>
                    </a:cubicBezTo>
                    <a:cubicBezTo>
                      <a:pt x="681875" y="209206"/>
                      <a:pt x="700135" y="217553"/>
                      <a:pt x="726220" y="217553"/>
                    </a:cubicBezTo>
                    <a:cubicBezTo>
                      <a:pt x="783086" y="217553"/>
                      <a:pt x="787260" y="180512"/>
                      <a:pt x="787260" y="169556"/>
                    </a:cubicBezTo>
                    <a:cubicBezTo>
                      <a:pt x="786738" y="151818"/>
                      <a:pt x="778391" y="138775"/>
                      <a:pt x="761696" y="130427"/>
                    </a:cubicBezTo>
                    <a:close/>
                    <a:moveTo>
                      <a:pt x="1074722" y="56866"/>
                    </a:moveTo>
                    <a:cubicBezTo>
                      <a:pt x="1064810" y="56866"/>
                      <a:pt x="1062201" y="63127"/>
                      <a:pt x="1060636" y="66779"/>
                    </a:cubicBezTo>
                    <a:lnTo>
                      <a:pt x="1060636" y="66779"/>
                    </a:lnTo>
                    <a:lnTo>
                      <a:pt x="1060636" y="66779"/>
                    </a:lnTo>
                    <a:lnTo>
                      <a:pt x="1040811" y="127819"/>
                    </a:lnTo>
                    <a:cubicBezTo>
                      <a:pt x="1034029" y="148687"/>
                      <a:pt x="1030377" y="160165"/>
                      <a:pt x="1028290" y="170077"/>
                    </a:cubicBezTo>
                    <a:cubicBezTo>
                      <a:pt x="1026725" y="160686"/>
                      <a:pt x="1024638" y="154948"/>
                      <a:pt x="1021508" y="146079"/>
                    </a:cubicBezTo>
                    <a:cubicBezTo>
                      <a:pt x="1020464" y="143470"/>
                      <a:pt x="1019421" y="140340"/>
                      <a:pt x="1018377" y="136688"/>
                    </a:cubicBezTo>
                    <a:lnTo>
                      <a:pt x="995944" y="67822"/>
                    </a:lnTo>
                    <a:lnTo>
                      <a:pt x="995944" y="67822"/>
                    </a:lnTo>
                    <a:lnTo>
                      <a:pt x="995944" y="67822"/>
                    </a:lnTo>
                    <a:cubicBezTo>
                      <a:pt x="994901" y="65214"/>
                      <a:pt x="992292" y="57388"/>
                      <a:pt x="982379" y="57388"/>
                    </a:cubicBezTo>
                    <a:cubicBezTo>
                      <a:pt x="969337" y="57388"/>
                      <a:pt x="965163" y="65735"/>
                      <a:pt x="965163" y="71474"/>
                    </a:cubicBezTo>
                    <a:cubicBezTo>
                      <a:pt x="965163" y="73561"/>
                      <a:pt x="965685" y="74604"/>
                      <a:pt x="966207" y="77213"/>
                    </a:cubicBezTo>
                    <a:lnTo>
                      <a:pt x="966728" y="78256"/>
                    </a:lnTo>
                    <a:lnTo>
                      <a:pt x="1012639" y="207640"/>
                    </a:lnTo>
                    <a:cubicBezTo>
                      <a:pt x="1014726" y="212336"/>
                      <a:pt x="1017856" y="217031"/>
                      <a:pt x="1028290" y="217031"/>
                    </a:cubicBezTo>
                    <a:cubicBezTo>
                      <a:pt x="1038724" y="217031"/>
                      <a:pt x="1041854" y="212857"/>
                      <a:pt x="1044463" y="208162"/>
                    </a:cubicBezTo>
                    <a:lnTo>
                      <a:pt x="1044463" y="208162"/>
                    </a:lnTo>
                    <a:lnTo>
                      <a:pt x="1044463" y="208162"/>
                    </a:lnTo>
                    <a:lnTo>
                      <a:pt x="1090895" y="77735"/>
                    </a:lnTo>
                    <a:lnTo>
                      <a:pt x="1090895" y="77735"/>
                    </a:lnTo>
                    <a:lnTo>
                      <a:pt x="1090895" y="77735"/>
                    </a:lnTo>
                    <a:cubicBezTo>
                      <a:pt x="1091417" y="74604"/>
                      <a:pt x="1091939" y="73561"/>
                      <a:pt x="1091939" y="71996"/>
                    </a:cubicBezTo>
                    <a:cubicBezTo>
                      <a:pt x="1090895" y="64170"/>
                      <a:pt x="1085678" y="56866"/>
                      <a:pt x="1074722" y="56866"/>
                    </a:cubicBezTo>
                    <a:close/>
                    <a:moveTo>
                      <a:pt x="928643" y="56866"/>
                    </a:moveTo>
                    <a:cubicBezTo>
                      <a:pt x="920296" y="56866"/>
                      <a:pt x="915601" y="61040"/>
                      <a:pt x="914036" y="65214"/>
                    </a:cubicBezTo>
                    <a:cubicBezTo>
                      <a:pt x="913514" y="66779"/>
                      <a:pt x="912992" y="68866"/>
                      <a:pt x="912992" y="69909"/>
                    </a:cubicBezTo>
                    <a:cubicBezTo>
                      <a:pt x="912992" y="70431"/>
                      <a:pt x="912992" y="70431"/>
                      <a:pt x="912992" y="70953"/>
                    </a:cubicBezTo>
                    <a:lnTo>
                      <a:pt x="912992" y="70953"/>
                    </a:lnTo>
                    <a:lnTo>
                      <a:pt x="912992" y="72518"/>
                    </a:lnTo>
                    <a:cubicBezTo>
                      <a:pt x="911949" y="71474"/>
                      <a:pt x="910905" y="70431"/>
                      <a:pt x="909862" y="69387"/>
                    </a:cubicBezTo>
                    <a:cubicBezTo>
                      <a:pt x="894211" y="55823"/>
                      <a:pt x="875951" y="55823"/>
                      <a:pt x="869690" y="55823"/>
                    </a:cubicBezTo>
                    <a:cubicBezTo>
                      <a:pt x="846213" y="55823"/>
                      <a:pt x="833171" y="65214"/>
                      <a:pt x="825345" y="71996"/>
                    </a:cubicBezTo>
                    <a:cubicBezTo>
                      <a:pt x="809694" y="86604"/>
                      <a:pt x="801868" y="107994"/>
                      <a:pt x="801868" y="135644"/>
                    </a:cubicBezTo>
                    <a:cubicBezTo>
                      <a:pt x="801868" y="152861"/>
                      <a:pt x="805520" y="195119"/>
                      <a:pt x="839953" y="211292"/>
                    </a:cubicBezTo>
                    <a:cubicBezTo>
                      <a:pt x="851952" y="217553"/>
                      <a:pt x="863951" y="217553"/>
                      <a:pt x="868647" y="217553"/>
                    </a:cubicBezTo>
                    <a:cubicBezTo>
                      <a:pt x="892645" y="217553"/>
                      <a:pt x="905688" y="207640"/>
                      <a:pt x="911949" y="201901"/>
                    </a:cubicBezTo>
                    <a:cubicBezTo>
                      <a:pt x="912992" y="200858"/>
                      <a:pt x="913514" y="200336"/>
                      <a:pt x="914036" y="199815"/>
                    </a:cubicBezTo>
                    <a:lnTo>
                      <a:pt x="914036" y="201380"/>
                    </a:lnTo>
                    <a:lnTo>
                      <a:pt x="914036" y="201380"/>
                    </a:lnTo>
                    <a:lnTo>
                      <a:pt x="914036" y="202945"/>
                    </a:lnTo>
                    <a:cubicBezTo>
                      <a:pt x="914036" y="205032"/>
                      <a:pt x="914557" y="206075"/>
                      <a:pt x="915079" y="207640"/>
                    </a:cubicBezTo>
                    <a:cubicBezTo>
                      <a:pt x="918209" y="215988"/>
                      <a:pt x="927600" y="216509"/>
                      <a:pt x="929165" y="216509"/>
                    </a:cubicBezTo>
                    <a:cubicBezTo>
                      <a:pt x="930209" y="216509"/>
                      <a:pt x="939599" y="216509"/>
                      <a:pt x="942730" y="209206"/>
                    </a:cubicBezTo>
                    <a:lnTo>
                      <a:pt x="942730" y="209206"/>
                    </a:lnTo>
                    <a:cubicBezTo>
                      <a:pt x="943251" y="207119"/>
                      <a:pt x="943773" y="206075"/>
                      <a:pt x="943773" y="202423"/>
                    </a:cubicBezTo>
                    <a:lnTo>
                      <a:pt x="943773" y="72518"/>
                    </a:lnTo>
                    <a:cubicBezTo>
                      <a:pt x="943773" y="71996"/>
                      <a:pt x="943251" y="67822"/>
                      <a:pt x="942208" y="64692"/>
                    </a:cubicBezTo>
                    <a:cubicBezTo>
                      <a:pt x="939078" y="57388"/>
                      <a:pt x="931252" y="56866"/>
                      <a:pt x="928643" y="56866"/>
                    </a:cubicBezTo>
                    <a:close/>
                    <a:moveTo>
                      <a:pt x="900993" y="181033"/>
                    </a:moveTo>
                    <a:cubicBezTo>
                      <a:pt x="896819" y="185729"/>
                      <a:pt x="888993" y="191989"/>
                      <a:pt x="872820" y="191989"/>
                    </a:cubicBezTo>
                    <a:cubicBezTo>
                      <a:pt x="868125" y="191989"/>
                      <a:pt x="857169" y="191989"/>
                      <a:pt x="847257" y="182598"/>
                    </a:cubicBezTo>
                    <a:cubicBezTo>
                      <a:pt x="847257" y="182598"/>
                      <a:pt x="843083" y="178425"/>
                      <a:pt x="840474" y="173729"/>
                    </a:cubicBezTo>
                    <a:cubicBezTo>
                      <a:pt x="834214" y="161730"/>
                      <a:pt x="833692" y="143992"/>
                      <a:pt x="833692" y="136688"/>
                    </a:cubicBezTo>
                    <a:lnTo>
                      <a:pt x="833692" y="136166"/>
                    </a:lnTo>
                    <a:cubicBezTo>
                      <a:pt x="833692" y="118950"/>
                      <a:pt x="837344" y="105385"/>
                      <a:pt x="844126" y="95995"/>
                    </a:cubicBezTo>
                    <a:cubicBezTo>
                      <a:pt x="846735" y="92342"/>
                      <a:pt x="854039" y="81908"/>
                      <a:pt x="873342" y="81908"/>
                    </a:cubicBezTo>
                    <a:cubicBezTo>
                      <a:pt x="877516" y="81908"/>
                      <a:pt x="887950" y="81908"/>
                      <a:pt x="897863" y="90777"/>
                    </a:cubicBezTo>
                    <a:cubicBezTo>
                      <a:pt x="905166" y="97560"/>
                      <a:pt x="914036" y="108516"/>
                      <a:pt x="914036" y="136166"/>
                    </a:cubicBezTo>
                    <a:cubicBezTo>
                      <a:pt x="914036" y="150252"/>
                      <a:pt x="912470" y="168512"/>
                      <a:pt x="900993" y="181033"/>
                    </a:cubicBezTo>
                    <a:close/>
                  </a:path>
                </a:pathLst>
              </a:custGeom>
              <a:solidFill>
                <a:srgbClr val="000000"/>
              </a:solidFill>
              <a:ln w="5214" cap="flat">
                <a:noFill/>
                <a:prstDash val="solid"/>
                <a:miter/>
              </a:ln>
            </p:spPr>
            <p:txBody>
              <a:bodyPr rtlCol="0" anchor="ctr"/>
              <a:lstStyle/>
              <a:p>
                <a:endParaRPr lang="en-GB" noProof="0"/>
              </a:p>
            </p:txBody>
          </p:sp>
          <p:sp>
            <p:nvSpPr>
              <p:cNvPr id="15" name="Freeform: Shape 14">
                <a:extLst>
                  <a:ext uri="{FF2B5EF4-FFF2-40B4-BE49-F238E27FC236}">
                    <a16:creationId xmlns:a16="http://schemas.microsoft.com/office/drawing/2014/main" id="{E26DBC7C-4D95-400F-A3E2-22FF9F8C5C02}"/>
                  </a:ext>
                </a:extLst>
              </p:cNvPr>
              <p:cNvSpPr/>
              <p:nvPr/>
            </p:nvSpPr>
            <p:spPr>
              <a:xfrm>
                <a:off x="14341903" y="5692318"/>
                <a:ext cx="866038" cy="1220800"/>
              </a:xfrm>
              <a:custGeom>
                <a:avLst/>
                <a:gdLst>
                  <a:gd name="connsiteX0" fmla="*/ 869168 w 866038"/>
                  <a:gd name="connsiteY0" fmla="*/ 434062 h 1220800"/>
                  <a:gd name="connsiteX1" fmla="*/ 859778 w 866038"/>
                  <a:gd name="connsiteY1" fmla="*/ 344328 h 1220800"/>
                  <a:gd name="connsiteX2" fmla="*/ 581185 w 866038"/>
                  <a:gd name="connsiteY2" fmla="*/ 61562 h 1220800"/>
                  <a:gd name="connsiteX3" fmla="*/ 779956 w 866038"/>
                  <a:gd name="connsiteY3" fmla="*/ 170077 h 1220800"/>
                  <a:gd name="connsiteX4" fmla="*/ 434584 w 866038"/>
                  <a:gd name="connsiteY4" fmla="*/ 0 h 1220800"/>
                  <a:gd name="connsiteX5" fmla="*/ 0 w 866038"/>
                  <a:gd name="connsiteY5" fmla="*/ 434584 h 1220800"/>
                  <a:gd name="connsiteX6" fmla="*/ 37041 w 866038"/>
                  <a:gd name="connsiteY6" fmla="*/ 610922 h 1220800"/>
                  <a:gd name="connsiteX7" fmla="*/ 0 w 866038"/>
                  <a:gd name="connsiteY7" fmla="*/ 787260 h 1220800"/>
                  <a:gd name="connsiteX8" fmla="*/ 24520 w 866038"/>
                  <a:gd name="connsiteY8" fmla="*/ 931252 h 1220800"/>
                  <a:gd name="connsiteX9" fmla="*/ 14608 w 866038"/>
                  <a:gd name="connsiteY9" fmla="*/ 839431 h 1220800"/>
                  <a:gd name="connsiteX10" fmla="*/ 28694 w 866038"/>
                  <a:gd name="connsiteY10" fmla="*/ 730393 h 1220800"/>
                  <a:gd name="connsiteX11" fmla="*/ 22434 w 866038"/>
                  <a:gd name="connsiteY11" fmla="*/ 803954 h 1220800"/>
                  <a:gd name="connsiteX12" fmla="*/ 88169 w 866038"/>
                  <a:gd name="connsiteY12" fmla="*/ 1030376 h 1220800"/>
                  <a:gd name="connsiteX13" fmla="*/ 110081 w 866038"/>
                  <a:gd name="connsiteY13" fmla="*/ 1051245 h 1220800"/>
                  <a:gd name="connsiteX14" fmla="*/ 104342 w 866038"/>
                  <a:gd name="connsiteY14" fmla="*/ 1032985 h 1220800"/>
                  <a:gd name="connsiteX15" fmla="*/ 280158 w 866038"/>
                  <a:gd name="connsiteY15" fmla="*/ 1184802 h 1220800"/>
                  <a:gd name="connsiteX16" fmla="*/ 263985 w 866038"/>
                  <a:gd name="connsiteY16" fmla="*/ 1179064 h 1220800"/>
                  <a:gd name="connsiteX17" fmla="*/ 179468 w 866038"/>
                  <a:gd name="connsiteY17" fmla="*/ 1129501 h 1220800"/>
                  <a:gd name="connsiteX18" fmla="*/ 186772 w 866038"/>
                  <a:gd name="connsiteY18" fmla="*/ 1137327 h 1220800"/>
                  <a:gd name="connsiteX19" fmla="*/ 315634 w 866038"/>
                  <a:gd name="connsiteY19" fmla="*/ 1205149 h 1220800"/>
                  <a:gd name="connsiteX20" fmla="*/ 434063 w 866038"/>
                  <a:gd name="connsiteY20" fmla="*/ 1221322 h 1220800"/>
                  <a:gd name="connsiteX21" fmla="*/ 868647 w 866038"/>
                  <a:gd name="connsiteY21" fmla="*/ 786738 h 1220800"/>
                  <a:gd name="connsiteX22" fmla="*/ 831605 w 866038"/>
                  <a:gd name="connsiteY22" fmla="*/ 610400 h 1220800"/>
                  <a:gd name="connsiteX23" fmla="*/ 869168 w 866038"/>
                  <a:gd name="connsiteY23" fmla="*/ 434062 h 1220800"/>
                  <a:gd name="connsiteX24" fmla="*/ 759609 w 866038"/>
                  <a:gd name="connsiteY24" fmla="*/ 434062 h 1220800"/>
                  <a:gd name="connsiteX25" fmla="*/ 754392 w 866038"/>
                  <a:gd name="connsiteY25" fmla="*/ 492494 h 1220800"/>
                  <a:gd name="connsiteX26" fmla="*/ 716829 w 866038"/>
                  <a:gd name="connsiteY26" fmla="*/ 456496 h 1220800"/>
                  <a:gd name="connsiteX27" fmla="*/ 716829 w 866038"/>
                  <a:gd name="connsiteY27" fmla="*/ 458061 h 1220800"/>
                  <a:gd name="connsiteX28" fmla="*/ 434584 w 866038"/>
                  <a:gd name="connsiteY28" fmla="*/ 353719 h 1220800"/>
                  <a:gd name="connsiteX29" fmla="*/ 155470 w 866038"/>
                  <a:gd name="connsiteY29" fmla="*/ 454931 h 1220800"/>
                  <a:gd name="connsiteX30" fmla="*/ 155470 w 866038"/>
                  <a:gd name="connsiteY30" fmla="*/ 453366 h 1220800"/>
                  <a:gd name="connsiteX31" fmla="*/ 114776 w 866038"/>
                  <a:gd name="connsiteY31" fmla="*/ 492494 h 1220800"/>
                  <a:gd name="connsiteX32" fmla="*/ 109559 w 866038"/>
                  <a:gd name="connsiteY32" fmla="*/ 434062 h 1220800"/>
                  <a:gd name="connsiteX33" fmla="*/ 205032 w 866038"/>
                  <a:gd name="connsiteY33" fmla="*/ 203988 h 1220800"/>
                  <a:gd name="connsiteX34" fmla="*/ 435106 w 866038"/>
                  <a:gd name="connsiteY34" fmla="*/ 108516 h 1220800"/>
                  <a:gd name="connsiteX35" fmla="*/ 665180 w 866038"/>
                  <a:gd name="connsiteY35" fmla="*/ 203988 h 1220800"/>
                  <a:gd name="connsiteX36" fmla="*/ 759609 w 866038"/>
                  <a:gd name="connsiteY36" fmla="*/ 434062 h 1220800"/>
                  <a:gd name="connsiteX37" fmla="*/ 707960 w 866038"/>
                  <a:gd name="connsiteY37" fmla="*/ 610400 h 1220800"/>
                  <a:gd name="connsiteX38" fmla="*/ 664658 w 866038"/>
                  <a:gd name="connsiteY38" fmla="*/ 664136 h 1220800"/>
                  <a:gd name="connsiteX39" fmla="*/ 434584 w 866038"/>
                  <a:gd name="connsiteY39" fmla="*/ 759609 h 1220800"/>
                  <a:gd name="connsiteX40" fmla="*/ 204510 w 866038"/>
                  <a:gd name="connsiteY40" fmla="*/ 664136 h 1220800"/>
                  <a:gd name="connsiteX41" fmla="*/ 161208 w 866038"/>
                  <a:gd name="connsiteY41" fmla="*/ 610400 h 1220800"/>
                  <a:gd name="connsiteX42" fmla="*/ 204510 w 866038"/>
                  <a:gd name="connsiteY42" fmla="*/ 556664 h 1220800"/>
                  <a:gd name="connsiteX43" fmla="*/ 434584 w 866038"/>
                  <a:gd name="connsiteY43" fmla="*/ 461191 h 1220800"/>
                  <a:gd name="connsiteX44" fmla="*/ 664658 w 866038"/>
                  <a:gd name="connsiteY44" fmla="*/ 556664 h 1220800"/>
                  <a:gd name="connsiteX45" fmla="*/ 707960 w 866038"/>
                  <a:gd name="connsiteY45" fmla="*/ 610400 h 1220800"/>
                  <a:gd name="connsiteX46" fmla="*/ 628660 w 866038"/>
                  <a:gd name="connsiteY46" fmla="*/ 94951 h 1220800"/>
                  <a:gd name="connsiteX47" fmla="*/ 586402 w 866038"/>
                  <a:gd name="connsiteY47" fmla="*/ 79822 h 1220800"/>
                  <a:gd name="connsiteX48" fmla="*/ 612487 w 866038"/>
                  <a:gd name="connsiteY48" fmla="*/ 94951 h 1220800"/>
                  <a:gd name="connsiteX49" fmla="*/ 377718 w 866038"/>
                  <a:gd name="connsiteY49" fmla="*/ 61040 h 1220800"/>
                  <a:gd name="connsiteX50" fmla="*/ 490407 w 866038"/>
                  <a:gd name="connsiteY50" fmla="*/ 53214 h 1220800"/>
                  <a:gd name="connsiteX51" fmla="*/ 473191 w 866038"/>
                  <a:gd name="connsiteY51" fmla="*/ 47997 h 1220800"/>
                  <a:gd name="connsiteX52" fmla="*/ 628660 w 866038"/>
                  <a:gd name="connsiteY52" fmla="*/ 94951 h 1220800"/>
                  <a:gd name="connsiteX53" fmla="*/ 34955 w 866038"/>
                  <a:gd name="connsiteY53" fmla="*/ 352676 h 1220800"/>
                  <a:gd name="connsiteX54" fmla="*/ 34433 w 866038"/>
                  <a:gd name="connsiteY54" fmla="*/ 342241 h 1220800"/>
                  <a:gd name="connsiteX55" fmla="*/ 506058 w 866038"/>
                  <a:gd name="connsiteY55" fmla="*/ 18782 h 1220800"/>
                  <a:gd name="connsiteX56" fmla="*/ 655268 w 866038"/>
                  <a:gd name="connsiteY56" fmla="*/ 77735 h 1220800"/>
                  <a:gd name="connsiteX57" fmla="*/ 530057 w 866038"/>
                  <a:gd name="connsiteY57" fmla="*/ 32868 h 1220800"/>
                  <a:gd name="connsiteX58" fmla="*/ 34955 w 866038"/>
                  <a:gd name="connsiteY58" fmla="*/ 352676 h 1220800"/>
                  <a:gd name="connsiteX59" fmla="*/ 100168 w 866038"/>
                  <a:gd name="connsiteY59" fmla="*/ 434584 h 1220800"/>
                  <a:gd name="connsiteX60" fmla="*/ 99647 w 866038"/>
                  <a:gd name="connsiteY60" fmla="*/ 436149 h 1220800"/>
                  <a:gd name="connsiteX61" fmla="*/ 115820 w 866038"/>
                  <a:gd name="connsiteY61" fmla="*/ 311982 h 1220800"/>
                  <a:gd name="connsiteX62" fmla="*/ 147122 w 866038"/>
                  <a:gd name="connsiteY62" fmla="*/ 250942 h 1220800"/>
                  <a:gd name="connsiteX63" fmla="*/ 100168 w 866038"/>
                  <a:gd name="connsiteY63" fmla="*/ 434584 h 1220800"/>
                  <a:gd name="connsiteX64" fmla="*/ 186772 w 866038"/>
                  <a:gd name="connsiteY64" fmla="*/ 1024116 h 1220800"/>
                  <a:gd name="connsiteX65" fmla="*/ 148166 w 866038"/>
                  <a:gd name="connsiteY65" fmla="*/ 967771 h 1220800"/>
                  <a:gd name="connsiteX66" fmla="*/ 287984 w 866038"/>
                  <a:gd name="connsiteY66" fmla="*/ 1095590 h 1220800"/>
                  <a:gd name="connsiteX67" fmla="*/ 289027 w 866038"/>
                  <a:gd name="connsiteY67" fmla="*/ 1096633 h 1220800"/>
                  <a:gd name="connsiteX68" fmla="*/ 186772 w 866038"/>
                  <a:gd name="connsiteY68" fmla="*/ 1024116 h 1220800"/>
                  <a:gd name="connsiteX69" fmla="*/ 670919 w 866038"/>
                  <a:gd name="connsiteY69" fmla="*/ 1137849 h 1220800"/>
                  <a:gd name="connsiteX70" fmla="*/ 304157 w 866038"/>
                  <a:gd name="connsiteY70" fmla="*/ 1175412 h 1220800"/>
                  <a:gd name="connsiteX71" fmla="*/ 544665 w 866038"/>
                  <a:gd name="connsiteY71" fmla="*/ 1184802 h 1220800"/>
                  <a:gd name="connsiteX72" fmla="*/ 403282 w 866038"/>
                  <a:gd name="connsiteY72" fmla="*/ 1192106 h 1220800"/>
                  <a:gd name="connsiteX73" fmla="*/ 667267 w 866038"/>
                  <a:gd name="connsiteY73" fmla="*/ 1118024 h 1220800"/>
                  <a:gd name="connsiteX74" fmla="*/ 686570 w 866038"/>
                  <a:gd name="connsiteY74" fmla="*/ 1106024 h 1220800"/>
                  <a:gd name="connsiteX75" fmla="*/ 665702 w 866038"/>
                  <a:gd name="connsiteY75" fmla="*/ 1128980 h 1220800"/>
                  <a:gd name="connsiteX76" fmla="*/ 670919 w 866038"/>
                  <a:gd name="connsiteY76" fmla="*/ 1137849 h 1220800"/>
                  <a:gd name="connsiteX77" fmla="*/ 696483 w 866038"/>
                  <a:gd name="connsiteY77" fmla="*/ 1043941 h 1220800"/>
                  <a:gd name="connsiteX78" fmla="*/ 642746 w 866038"/>
                  <a:gd name="connsiteY78" fmla="*/ 1086721 h 1220800"/>
                  <a:gd name="connsiteX79" fmla="*/ 760131 w 866038"/>
                  <a:gd name="connsiteY79" fmla="*/ 938034 h 1220800"/>
                  <a:gd name="connsiteX80" fmla="*/ 761175 w 866038"/>
                  <a:gd name="connsiteY80" fmla="*/ 936990 h 1220800"/>
                  <a:gd name="connsiteX81" fmla="*/ 696483 w 866038"/>
                  <a:gd name="connsiteY81" fmla="*/ 1043941 h 1220800"/>
                  <a:gd name="connsiteX82" fmla="*/ 501885 w 866038"/>
                  <a:gd name="connsiteY82" fmla="*/ 1119067 h 1220800"/>
                  <a:gd name="connsiteX83" fmla="*/ 275985 w 866038"/>
                  <a:gd name="connsiteY83" fmla="*/ 1070548 h 1220800"/>
                  <a:gd name="connsiteX84" fmla="*/ 205032 w 866038"/>
                  <a:gd name="connsiteY84" fmla="*/ 1016812 h 1220800"/>
                  <a:gd name="connsiteX85" fmla="*/ 109559 w 866038"/>
                  <a:gd name="connsiteY85" fmla="*/ 786738 h 1220800"/>
                  <a:gd name="connsiteX86" fmla="*/ 114776 w 866038"/>
                  <a:gd name="connsiteY86" fmla="*/ 728306 h 1220800"/>
                  <a:gd name="connsiteX87" fmla="*/ 155470 w 866038"/>
                  <a:gd name="connsiteY87" fmla="*/ 767435 h 1220800"/>
                  <a:gd name="connsiteX88" fmla="*/ 155470 w 866038"/>
                  <a:gd name="connsiteY88" fmla="*/ 766391 h 1220800"/>
                  <a:gd name="connsiteX89" fmla="*/ 434584 w 866038"/>
                  <a:gd name="connsiteY89" fmla="*/ 869168 h 1220800"/>
                  <a:gd name="connsiteX90" fmla="*/ 716829 w 866038"/>
                  <a:gd name="connsiteY90" fmla="*/ 763783 h 1220800"/>
                  <a:gd name="connsiteX91" fmla="*/ 716829 w 866038"/>
                  <a:gd name="connsiteY91" fmla="*/ 765348 h 1220800"/>
                  <a:gd name="connsiteX92" fmla="*/ 754392 w 866038"/>
                  <a:gd name="connsiteY92" fmla="*/ 729350 h 1220800"/>
                  <a:gd name="connsiteX93" fmla="*/ 759609 w 866038"/>
                  <a:gd name="connsiteY93" fmla="*/ 787781 h 1220800"/>
                  <a:gd name="connsiteX94" fmla="*/ 664137 w 866038"/>
                  <a:gd name="connsiteY94" fmla="*/ 1017855 h 1220800"/>
                  <a:gd name="connsiteX95" fmla="*/ 434063 w 866038"/>
                  <a:gd name="connsiteY95" fmla="*/ 1113328 h 1220800"/>
                  <a:gd name="connsiteX96" fmla="*/ 299461 w 866038"/>
                  <a:gd name="connsiteY96" fmla="*/ 1084112 h 1220800"/>
                  <a:gd name="connsiteX97" fmla="*/ 491972 w 866038"/>
                  <a:gd name="connsiteY97" fmla="*/ 1112807 h 1220800"/>
                  <a:gd name="connsiteX98" fmla="*/ 769000 w 866038"/>
                  <a:gd name="connsiteY98" fmla="*/ 736132 h 1220800"/>
                  <a:gd name="connsiteX99" fmla="*/ 764827 w 866038"/>
                  <a:gd name="connsiteY99" fmla="*/ 715264 h 1220800"/>
                  <a:gd name="connsiteX100" fmla="*/ 766392 w 866038"/>
                  <a:gd name="connsiteY100" fmla="*/ 713177 h 1220800"/>
                  <a:gd name="connsiteX101" fmla="*/ 774217 w 866038"/>
                  <a:gd name="connsiteY101" fmla="*/ 749697 h 1220800"/>
                  <a:gd name="connsiteX102" fmla="*/ 501885 w 866038"/>
                  <a:gd name="connsiteY102" fmla="*/ 1119067 h 12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866038" h="1220800">
                    <a:moveTo>
                      <a:pt x="869168" y="434062"/>
                    </a:moveTo>
                    <a:cubicBezTo>
                      <a:pt x="869168" y="403281"/>
                      <a:pt x="866038" y="373544"/>
                      <a:pt x="859778" y="344328"/>
                    </a:cubicBezTo>
                    <a:cubicBezTo>
                      <a:pt x="826910" y="205554"/>
                      <a:pt x="719438" y="105385"/>
                      <a:pt x="581185" y="61562"/>
                    </a:cubicBezTo>
                    <a:cubicBezTo>
                      <a:pt x="657876" y="80865"/>
                      <a:pt x="726220" y="118428"/>
                      <a:pt x="779956" y="170077"/>
                    </a:cubicBezTo>
                    <a:cubicBezTo>
                      <a:pt x="700656" y="66779"/>
                      <a:pt x="575446" y="0"/>
                      <a:pt x="434584" y="0"/>
                    </a:cubicBezTo>
                    <a:cubicBezTo>
                      <a:pt x="194598" y="0"/>
                      <a:pt x="0" y="194598"/>
                      <a:pt x="0" y="434584"/>
                    </a:cubicBezTo>
                    <a:cubicBezTo>
                      <a:pt x="0" y="497189"/>
                      <a:pt x="13564" y="556664"/>
                      <a:pt x="37041" y="610922"/>
                    </a:cubicBezTo>
                    <a:cubicBezTo>
                      <a:pt x="13043" y="664658"/>
                      <a:pt x="0" y="724133"/>
                      <a:pt x="0" y="787260"/>
                    </a:cubicBezTo>
                    <a:cubicBezTo>
                      <a:pt x="0" y="837865"/>
                      <a:pt x="8869" y="885863"/>
                      <a:pt x="24520" y="931252"/>
                    </a:cubicBezTo>
                    <a:cubicBezTo>
                      <a:pt x="17738" y="901514"/>
                      <a:pt x="14608" y="870733"/>
                      <a:pt x="14608" y="839431"/>
                    </a:cubicBezTo>
                    <a:cubicBezTo>
                      <a:pt x="14608" y="801868"/>
                      <a:pt x="19825" y="764826"/>
                      <a:pt x="28694" y="730393"/>
                    </a:cubicBezTo>
                    <a:cubicBezTo>
                      <a:pt x="24520" y="754392"/>
                      <a:pt x="22434" y="778912"/>
                      <a:pt x="22434" y="803954"/>
                    </a:cubicBezTo>
                    <a:cubicBezTo>
                      <a:pt x="22434" y="887428"/>
                      <a:pt x="46432" y="965163"/>
                      <a:pt x="88169" y="1030376"/>
                    </a:cubicBezTo>
                    <a:cubicBezTo>
                      <a:pt x="95473" y="1037159"/>
                      <a:pt x="102777" y="1044463"/>
                      <a:pt x="110081" y="1051245"/>
                    </a:cubicBezTo>
                    <a:cubicBezTo>
                      <a:pt x="107472" y="1045506"/>
                      <a:pt x="105385" y="1039245"/>
                      <a:pt x="104342" y="1032985"/>
                    </a:cubicBezTo>
                    <a:cubicBezTo>
                      <a:pt x="142949" y="1099242"/>
                      <a:pt x="211292" y="1150891"/>
                      <a:pt x="280158" y="1184802"/>
                    </a:cubicBezTo>
                    <a:cubicBezTo>
                      <a:pt x="274419" y="1184281"/>
                      <a:pt x="269202" y="1181672"/>
                      <a:pt x="263985" y="1179064"/>
                    </a:cubicBezTo>
                    <a:cubicBezTo>
                      <a:pt x="234248" y="1164977"/>
                      <a:pt x="206597" y="1147239"/>
                      <a:pt x="179468" y="1129501"/>
                    </a:cubicBezTo>
                    <a:cubicBezTo>
                      <a:pt x="182077" y="1132110"/>
                      <a:pt x="184164" y="1134718"/>
                      <a:pt x="186772" y="1137327"/>
                    </a:cubicBezTo>
                    <a:cubicBezTo>
                      <a:pt x="225379" y="1167064"/>
                      <a:pt x="268681" y="1190019"/>
                      <a:pt x="315634" y="1205149"/>
                    </a:cubicBezTo>
                    <a:cubicBezTo>
                      <a:pt x="353198" y="1215583"/>
                      <a:pt x="393369" y="1221322"/>
                      <a:pt x="434063" y="1221322"/>
                    </a:cubicBezTo>
                    <a:cubicBezTo>
                      <a:pt x="674049" y="1221322"/>
                      <a:pt x="868647" y="1026724"/>
                      <a:pt x="868647" y="786738"/>
                    </a:cubicBezTo>
                    <a:cubicBezTo>
                      <a:pt x="868647" y="724133"/>
                      <a:pt x="855082" y="664658"/>
                      <a:pt x="831605" y="610400"/>
                    </a:cubicBezTo>
                    <a:cubicBezTo>
                      <a:pt x="855604" y="556664"/>
                      <a:pt x="869168" y="496667"/>
                      <a:pt x="869168" y="434062"/>
                    </a:cubicBezTo>
                    <a:close/>
                    <a:moveTo>
                      <a:pt x="759609" y="434062"/>
                    </a:moveTo>
                    <a:cubicBezTo>
                      <a:pt x="759609" y="453887"/>
                      <a:pt x="757523" y="473712"/>
                      <a:pt x="754392" y="492494"/>
                    </a:cubicBezTo>
                    <a:cubicBezTo>
                      <a:pt x="742393" y="479451"/>
                      <a:pt x="729872" y="467452"/>
                      <a:pt x="716829" y="456496"/>
                    </a:cubicBezTo>
                    <a:lnTo>
                      <a:pt x="716829" y="458061"/>
                    </a:lnTo>
                    <a:cubicBezTo>
                      <a:pt x="653702" y="402760"/>
                      <a:pt x="561881" y="353719"/>
                      <a:pt x="434584" y="353719"/>
                    </a:cubicBezTo>
                    <a:cubicBezTo>
                      <a:pt x="309374" y="353719"/>
                      <a:pt x="218596" y="401195"/>
                      <a:pt x="155470" y="454931"/>
                    </a:cubicBezTo>
                    <a:lnTo>
                      <a:pt x="155470" y="453366"/>
                    </a:lnTo>
                    <a:cubicBezTo>
                      <a:pt x="140862" y="465365"/>
                      <a:pt x="127297" y="478408"/>
                      <a:pt x="114776" y="492494"/>
                    </a:cubicBezTo>
                    <a:cubicBezTo>
                      <a:pt x="111124" y="473712"/>
                      <a:pt x="109559" y="453887"/>
                      <a:pt x="109559" y="434062"/>
                    </a:cubicBezTo>
                    <a:cubicBezTo>
                      <a:pt x="109559" y="344328"/>
                      <a:pt x="146079" y="262942"/>
                      <a:pt x="205032" y="203988"/>
                    </a:cubicBezTo>
                    <a:cubicBezTo>
                      <a:pt x="263985" y="145035"/>
                      <a:pt x="344850" y="108516"/>
                      <a:pt x="435106" y="108516"/>
                    </a:cubicBezTo>
                    <a:cubicBezTo>
                      <a:pt x="524840" y="108516"/>
                      <a:pt x="606227" y="145035"/>
                      <a:pt x="665180" y="203988"/>
                    </a:cubicBezTo>
                    <a:cubicBezTo>
                      <a:pt x="723611" y="263463"/>
                      <a:pt x="759609" y="344328"/>
                      <a:pt x="759609" y="434062"/>
                    </a:cubicBezTo>
                    <a:close/>
                    <a:moveTo>
                      <a:pt x="707960" y="610400"/>
                    </a:moveTo>
                    <a:cubicBezTo>
                      <a:pt x="695439" y="629703"/>
                      <a:pt x="680831" y="647963"/>
                      <a:pt x="664658" y="664136"/>
                    </a:cubicBezTo>
                    <a:cubicBezTo>
                      <a:pt x="605705" y="723089"/>
                      <a:pt x="524840" y="759609"/>
                      <a:pt x="434584" y="759609"/>
                    </a:cubicBezTo>
                    <a:cubicBezTo>
                      <a:pt x="344850" y="759609"/>
                      <a:pt x="263463" y="723089"/>
                      <a:pt x="204510" y="664136"/>
                    </a:cubicBezTo>
                    <a:cubicBezTo>
                      <a:pt x="188337" y="647963"/>
                      <a:pt x="173729" y="629703"/>
                      <a:pt x="161208" y="610400"/>
                    </a:cubicBezTo>
                    <a:cubicBezTo>
                      <a:pt x="173729" y="591097"/>
                      <a:pt x="188337" y="572837"/>
                      <a:pt x="204510" y="556664"/>
                    </a:cubicBezTo>
                    <a:cubicBezTo>
                      <a:pt x="263463" y="497711"/>
                      <a:pt x="344328" y="461191"/>
                      <a:pt x="434584" y="461191"/>
                    </a:cubicBezTo>
                    <a:cubicBezTo>
                      <a:pt x="524318" y="461191"/>
                      <a:pt x="605705" y="497711"/>
                      <a:pt x="664658" y="556664"/>
                    </a:cubicBezTo>
                    <a:cubicBezTo>
                      <a:pt x="680831" y="572837"/>
                      <a:pt x="695439" y="591097"/>
                      <a:pt x="707960" y="610400"/>
                    </a:cubicBezTo>
                    <a:close/>
                    <a:moveTo>
                      <a:pt x="628660" y="94951"/>
                    </a:moveTo>
                    <a:cubicBezTo>
                      <a:pt x="615618" y="89734"/>
                      <a:pt x="599966" y="85039"/>
                      <a:pt x="586402" y="79822"/>
                    </a:cubicBezTo>
                    <a:cubicBezTo>
                      <a:pt x="595793" y="83995"/>
                      <a:pt x="605705" y="89212"/>
                      <a:pt x="612487" y="94951"/>
                    </a:cubicBezTo>
                    <a:cubicBezTo>
                      <a:pt x="538404" y="55301"/>
                      <a:pt x="455974" y="52171"/>
                      <a:pt x="377718" y="61040"/>
                    </a:cubicBezTo>
                    <a:cubicBezTo>
                      <a:pt x="420498" y="51128"/>
                      <a:pt x="457018" y="52171"/>
                      <a:pt x="490407" y="53214"/>
                    </a:cubicBezTo>
                    <a:cubicBezTo>
                      <a:pt x="485190" y="50606"/>
                      <a:pt x="478930" y="49041"/>
                      <a:pt x="473191" y="47997"/>
                    </a:cubicBezTo>
                    <a:cubicBezTo>
                      <a:pt x="519101" y="49041"/>
                      <a:pt x="576489" y="63649"/>
                      <a:pt x="628660" y="94951"/>
                    </a:cubicBezTo>
                    <a:close/>
                    <a:moveTo>
                      <a:pt x="34955" y="352676"/>
                    </a:moveTo>
                    <a:lnTo>
                      <a:pt x="34433" y="342241"/>
                    </a:lnTo>
                    <a:cubicBezTo>
                      <a:pt x="74083" y="123645"/>
                      <a:pt x="285375" y="-21390"/>
                      <a:pt x="506058" y="18782"/>
                    </a:cubicBezTo>
                    <a:cubicBezTo>
                      <a:pt x="560838" y="28694"/>
                      <a:pt x="611444" y="49562"/>
                      <a:pt x="655268" y="77735"/>
                    </a:cubicBezTo>
                    <a:cubicBezTo>
                      <a:pt x="617183" y="56866"/>
                      <a:pt x="575446" y="41215"/>
                      <a:pt x="530057" y="32868"/>
                    </a:cubicBezTo>
                    <a:cubicBezTo>
                      <a:pt x="309374" y="-6782"/>
                      <a:pt x="74605" y="133558"/>
                      <a:pt x="34955" y="352676"/>
                    </a:cubicBezTo>
                    <a:close/>
                    <a:moveTo>
                      <a:pt x="100168" y="434584"/>
                    </a:moveTo>
                    <a:cubicBezTo>
                      <a:pt x="100168" y="436149"/>
                      <a:pt x="99647" y="435627"/>
                      <a:pt x="99647" y="436149"/>
                    </a:cubicBezTo>
                    <a:cubicBezTo>
                      <a:pt x="98081" y="395978"/>
                      <a:pt x="97560" y="360501"/>
                      <a:pt x="115820" y="311982"/>
                    </a:cubicBezTo>
                    <a:cubicBezTo>
                      <a:pt x="123645" y="291636"/>
                      <a:pt x="135123" y="269724"/>
                      <a:pt x="147122" y="250942"/>
                    </a:cubicBezTo>
                    <a:cubicBezTo>
                      <a:pt x="122080" y="298418"/>
                      <a:pt x="97038" y="371979"/>
                      <a:pt x="100168" y="434584"/>
                    </a:cubicBezTo>
                    <a:close/>
                    <a:moveTo>
                      <a:pt x="186772" y="1024116"/>
                    </a:moveTo>
                    <a:cubicBezTo>
                      <a:pt x="172686" y="1007943"/>
                      <a:pt x="158600" y="987074"/>
                      <a:pt x="148166" y="967771"/>
                    </a:cubicBezTo>
                    <a:cubicBezTo>
                      <a:pt x="177903" y="1012117"/>
                      <a:pt x="231117" y="1068983"/>
                      <a:pt x="287984" y="1095590"/>
                    </a:cubicBezTo>
                    <a:cubicBezTo>
                      <a:pt x="289549" y="1096633"/>
                      <a:pt x="289027" y="1096633"/>
                      <a:pt x="289027" y="1096633"/>
                    </a:cubicBezTo>
                    <a:cubicBezTo>
                      <a:pt x="252508" y="1078895"/>
                      <a:pt x="221205" y="1062722"/>
                      <a:pt x="186772" y="1024116"/>
                    </a:cubicBezTo>
                    <a:close/>
                    <a:moveTo>
                      <a:pt x="670919" y="1137849"/>
                    </a:moveTo>
                    <a:cubicBezTo>
                      <a:pt x="569707" y="1215583"/>
                      <a:pt x="423107" y="1230191"/>
                      <a:pt x="304157" y="1175412"/>
                    </a:cubicBezTo>
                    <a:cubicBezTo>
                      <a:pt x="379805" y="1201497"/>
                      <a:pt x="470061" y="1210366"/>
                      <a:pt x="544665" y="1184802"/>
                    </a:cubicBezTo>
                    <a:cubicBezTo>
                      <a:pt x="499276" y="1193671"/>
                      <a:pt x="450236" y="1199932"/>
                      <a:pt x="403282" y="1192106"/>
                    </a:cubicBezTo>
                    <a:cubicBezTo>
                      <a:pt x="495103" y="1198889"/>
                      <a:pt x="595793" y="1173846"/>
                      <a:pt x="667267" y="1118024"/>
                    </a:cubicBezTo>
                    <a:cubicBezTo>
                      <a:pt x="671962" y="1120110"/>
                      <a:pt x="682918" y="1109676"/>
                      <a:pt x="686570" y="1106024"/>
                    </a:cubicBezTo>
                    <a:cubicBezTo>
                      <a:pt x="679266" y="1113328"/>
                      <a:pt x="671962" y="1121154"/>
                      <a:pt x="665702" y="1128980"/>
                    </a:cubicBezTo>
                    <a:cubicBezTo>
                      <a:pt x="659441" y="1138370"/>
                      <a:pt x="656833" y="1147761"/>
                      <a:pt x="670919" y="1137849"/>
                    </a:cubicBezTo>
                    <a:close/>
                    <a:moveTo>
                      <a:pt x="696483" y="1043941"/>
                    </a:moveTo>
                    <a:cubicBezTo>
                      <a:pt x="681353" y="1059592"/>
                      <a:pt x="662050" y="1074722"/>
                      <a:pt x="642746" y="1086721"/>
                    </a:cubicBezTo>
                    <a:cubicBezTo>
                      <a:pt x="684483" y="1053853"/>
                      <a:pt x="737176" y="996465"/>
                      <a:pt x="760131" y="938034"/>
                    </a:cubicBezTo>
                    <a:cubicBezTo>
                      <a:pt x="760653" y="936469"/>
                      <a:pt x="761175" y="936990"/>
                      <a:pt x="761175" y="936990"/>
                    </a:cubicBezTo>
                    <a:cubicBezTo>
                      <a:pt x="746567" y="974032"/>
                      <a:pt x="732481" y="1006899"/>
                      <a:pt x="696483" y="1043941"/>
                    </a:cubicBezTo>
                    <a:close/>
                    <a:moveTo>
                      <a:pt x="501885" y="1119067"/>
                    </a:moveTo>
                    <a:cubicBezTo>
                      <a:pt x="419976" y="1131588"/>
                      <a:pt x="340677" y="1112285"/>
                      <a:pt x="275985" y="1070548"/>
                    </a:cubicBezTo>
                    <a:cubicBezTo>
                      <a:pt x="249899" y="1055940"/>
                      <a:pt x="225900" y="1037680"/>
                      <a:pt x="205032" y="1016812"/>
                    </a:cubicBezTo>
                    <a:cubicBezTo>
                      <a:pt x="146079" y="957859"/>
                      <a:pt x="109559" y="876994"/>
                      <a:pt x="109559" y="786738"/>
                    </a:cubicBezTo>
                    <a:cubicBezTo>
                      <a:pt x="109559" y="766913"/>
                      <a:pt x="111646" y="747088"/>
                      <a:pt x="114776" y="728306"/>
                    </a:cubicBezTo>
                    <a:cubicBezTo>
                      <a:pt x="127297" y="742393"/>
                      <a:pt x="141383" y="755435"/>
                      <a:pt x="155470" y="767435"/>
                    </a:cubicBezTo>
                    <a:lnTo>
                      <a:pt x="155470" y="766391"/>
                    </a:lnTo>
                    <a:cubicBezTo>
                      <a:pt x="218596" y="821171"/>
                      <a:pt x="309896" y="869168"/>
                      <a:pt x="434584" y="869168"/>
                    </a:cubicBezTo>
                    <a:cubicBezTo>
                      <a:pt x="561360" y="869168"/>
                      <a:pt x="653702" y="819606"/>
                      <a:pt x="716829" y="763783"/>
                    </a:cubicBezTo>
                    <a:lnTo>
                      <a:pt x="716829" y="765348"/>
                    </a:lnTo>
                    <a:cubicBezTo>
                      <a:pt x="729872" y="753870"/>
                      <a:pt x="742393" y="741871"/>
                      <a:pt x="754392" y="729350"/>
                    </a:cubicBezTo>
                    <a:cubicBezTo>
                      <a:pt x="758044" y="748131"/>
                      <a:pt x="759609" y="767956"/>
                      <a:pt x="759609" y="787781"/>
                    </a:cubicBezTo>
                    <a:cubicBezTo>
                      <a:pt x="759609" y="877515"/>
                      <a:pt x="723090" y="958902"/>
                      <a:pt x="664137" y="1017855"/>
                    </a:cubicBezTo>
                    <a:cubicBezTo>
                      <a:pt x="605183" y="1076809"/>
                      <a:pt x="524318" y="1112807"/>
                      <a:pt x="434063" y="1113328"/>
                    </a:cubicBezTo>
                    <a:cubicBezTo>
                      <a:pt x="386065" y="1113328"/>
                      <a:pt x="340677" y="1102894"/>
                      <a:pt x="299461" y="1084112"/>
                    </a:cubicBezTo>
                    <a:cubicBezTo>
                      <a:pt x="357371" y="1111763"/>
                      <a:pt x="423628" y="1123241"/>
                      <a:pt x="491972" y="1112807"/>
                    </a:cubicBezTo>
                    <a:cubicBezTo>
                      <a:pt x="672484" y="1085156"/>
                      <a:pt x="796651" y="916644"/>
                      <a:pt x="769000" y="736132"/>
                    </a:cubicBezTo>
                    <a:cubicBezTo>
                      <a:pt x="767957" y="728828"/>
                      <a:pt x="766392" y="722046"/>
                      <a:pt x="764827" y="715264"/>
                    </a:cubicBezTo>
                    <a:cubicBezTo>
                      <a:pt x="765348" y="714742"/>
                      <a:pt x="765870" y="714220"/>
                      <a:pt x="766392" y="713177"/>
                    </a:cubicBezTo>
                    <a:cubicBezTo>
                      <a:pt x="769522" y="725176"/>
                      <a:pt x="772130" y="737176"/>
                      <a:pt x="774217" y="749697"/>
                    </a:cubicBezTo>
                    <a:cubicBezTo>
                      <a:pt x="801868" y="925513"/>
                      <a:pt x="679266" y="1091938"/>
                      <a:pt x="501885" y="1119067"/>
                    </a:cubicBezTo>
                    <a:close/>
                  </a:path>
                </a:pathLst>
              </a:custGeom>
              <a:solidFill>
                <a:srgbClr val="FFFFFF"/>
              </a:solidFill>
              <a:ln w="5214" cap="flat">
                <a:noFill/>
                <a:prstDash val="solid"/>
                <a:miter/>
              </a:ln>
            </p:spPr>
            <p:txBody>
              <a:bodyPr rtlCol="0" anchor="ctr"/>
              <a:lstStyle/>
              <a:p>
                <a:endParaRPr lang="en-GB" noProof="0"/>
              </a:p>
            </p:txBody>
          </p:sp>
        </p:grpSp>
        <p:sp>
          <p:nvSpPr>
            <p:cNvPr id="13" name="Rectangle 12">
              <a:extLst>
                <a:ext uri="{FF2B5EF4-FFF2-40B4-BE49-F238E27FC236}">
                  <a16:creationId xmlns:a16="http://schemas.microsoft.com/office/drawing/2014/main" id="{05751861-D64C-4BAD-9A1D-D1DFC20F3591}"/>
                </a:ext>
              </a:extLst>
            </p:cNvPr>
            <p:cNvSpPr/>
            <p:nvPr userDrawn="1"/>
          </p:nvSpPr>
          <p:spPr>
            <a:xfrm>
              <a:off x="13878564" y="5464942"/>
              <a:ext cx="1799586" cy="1972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10" name="Picture Placeholder 9">
            <a:extLst>
              <a:ext uri="{FF2B5EF4-FFF2-40B4-BE49-F238E27FC236}">
                <a16:creationId xmlns:a16="http://schemas.microsoft.com/office/drawing/2014/main" id="{3F2C2B38-58E4-4590-8C8B-F78825C13710}"/>
              </a:ext>
              <a:ext uri="{C183D7F6-B498-43B3-948B-1728B52AA6E4}">
                <adec:decorative xmlns:adec="http://schemas.microsoft.com/office/drawing/2017/decorative" val="1"/>
              </a:ext>
            </a:extLst>
          </p:cNvPr>
          <p:cNvSpPr>
            <a:spLocks noGrp="1"/>
          </p:cNvSpPr>
          <p:nvPr>
            <p:ph type="pic" sz="quarter" idx="10"/>
          </p:nvPr>
        </p:nvSpPr>
        <p:spPr>
          <a:xfrm>
            <a:off x="0" y="0"/>
            <a:ext cx="6903375" cy="7559675"/>
          </a:xfrm>
          <a:solidFill>
            <a:schemeClr val="bg2"/>
          </a:solidFill>
        </p:spPr>
        <p:txBody>
          <a:bodyPr/>
          <a:lstStyle/>
          <a:p>
            <a:r>
              <a:rPr lang="en-US" noProof="0"/>
              <a:t>Click icon to add picture</a:t>
            </a:r>
            <a:endParaRPr lang="en-GB" noProof="0"/>
          </a:p>
        </p:txBody>
      </p:sp>
    </p:spTree>
    <p:extLst>
      <p:ext uri="{BB962C8B-B14F-4D97-AF65-F5344CB8AC3E}">
        <p14:creationId xmlns:p14="http://schemas.microsoft.com/office/powerpoint/2010/main" val="784977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26C2-9B8E-40C9-B927-A2DE0404B9E7}"/>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856E9780-4DB0-4E1F-8AC1-5F32FF154714}"/>
              </a:ext>
              <a:ext uri="{C183D7F6-B498-43B3-948B-1728B52AA6E4}">
                <adec:decorative xmlns:adec="http://schemas.microsoft.com/office/drawing/2017/decorative" val="1"/>
              </a:ext>
            </a:extLst>
          </p:cNvPr>
          <p:cNvSpPr>
            <a:spLocks noGrp="1"/>
          </p:cNvSpPr>
          <p:nvPr>
            <p:ph type="pic" sz="quarter" idx="14"/>
          </p:nvPr>
        </p:nvSpPr>
        <p:spPr>
          <a:xfrm>
            <a:off x="457847" y="1795423"/>
            <a:ext cx="4716000" cy="4801794"/>
          </a:xfrm>
        </p:spPr>
        <p:txBody>
          <a:bodyPr/>
          <a:lstStyle/>
          <a:p>
            <a:r>
              <a:rPr lang="en-US"/>
              <a:t>Click icon to add picture</a:t>
            </a:r>
            <a:endParaRPr lang="en-GB"/>
          </a:p>
        </p:txBody>
      </p:sp>
      <p:sp>
        <p:nvSpPr>
          <p:cNvPr id="8" name="Text Placeholder 7">
            <a:extLst>
              <a:ext uri="{FF2B5EF4-FFF2-40B4-BE49-F238E27FC236}">
                <a16:creationId xmlns:a16="http://schemas.microsoft.com/office/drawing/2014/main" id="{78464955-0811-46FD-9C2C-C6D6E769A366}"/>
              </a:ext>
            </a:extLst>
          </p:cNvPr>
          <p:cNvSpPr>
            <a:spLocks noGrp="1"/>
          </p:cNvSpPr>
          <p:nvPr>
            <p:ph type="body" sz="quarter" idx="15"/>
          </p:nvPr>
        </p:nvSpPr>
        <p:spPr>
          <a:xfrm>
            <a:off x="442533" y="6066778"/>
            <a:ext cx="4716000" cy="530439"/>
          </a:xfrm>
          <a:solidFill>
            <a:schemeClr val="accent1"/>
          </a:solidFill>
        </p:spPr>
        <p:txBody>
          <a:bodyPr lIns="108000" tIns="108000" rIns="108000" bIns="108000" anchor="b">
            <a:spAutoFit/>
          </a:bodyPr>
          <a:lstStyle>
            <a:lvl1pPr>
              <a:spcBef>
                <a:spcPts val="526"/>
              </a:spcBef>
              <a:spcAft>
                <a:spcPts val="702"/>
              </a:spcAft>
              <a:defRPr sz="2000" b="0">
                <a:solidFill>
                  <a:schemeClr val="tx1"/>
                </a:solidFill>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991E3998-2C68-4234-ACAA-4AD7CB86A0B1}"/>
              </a:ext>
              <a:ext uri="{C183D7F6-B498-43B3-948B-1728B52AA6E4}">
                <adec:decorative xmlns:adec="http://schemas.microsoft.com/office/drawing/2017/decorative" val="1"/>
              </a:ext>
            </a:extLst>
          </p:cNvPr>
          <p:cNvSpPr>
            <a:spLocks noGrp="1"/>
          </p:cNvSpPr>
          <p:nvPr>
            <p:ph type="pic" sz="quarter" idx="12"/>
          </p:nvPr>
        </p:nvSpPr>
        <p:spPr>
          <a:xfrm>
            <a:off x="5491374" y="1795424"/>
            <a:ext cx="4716000" cy="4801794"/>
          </a:xfrm>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F2D73675-18BA-430B-B065-8D5E969505DB}"/>
              </a:ext>
            </a:extLst>
          </p:cNvPr>
          <p:cNvSpPr>
            <a:spLocks noGrp="1"/>
          </p:cNvSpPr>
          <p:nvPr>
            <p:ph type="body" sz="quarter" idx="13"/>
          </p:nvPr>
        </p:nvSpPr>
        <p:spPr>
          <a:xfrm>
            <a:off x="5491374" y="6066778"/>
            <a:ext cx="4716000" cy="530439"/>
          </a:xfrm>
          <a:solidFill>
            <a:schemeClr val="accent1"/>
          </a:solidFill>
        </p:spPr>
        <p:txBody>
          <a:bodyPr lIns="108000" tIns="108000" rIns="108000" bIns="108000" anchor="b">
            <a:spAutoFit/>
          </a:bodyPr>
          <a:lstStyle>
            <a:lvl1pPr>
              <a:spcBef>
                <a:spcPts val="351"/>
              </a:spcBef>
              <a:spcAft>
                <a:spcPts val="702"/>
              </a:spcAft>
              <a:defRPr sz="2000" b="0">
                <a:solidFill>
                  <a:schemeClr val="tx1"/>
                </a:solidFill>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EA40E49-7F67-4989-8F75-C5DECC9D5FC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00942674"/>
      </p:ext>
    </p:extLst>
  </p:cSld>
  <p:clrMapOvr>
    <a:masterClrMapping/>
  </p:clrMapOvr>
  <p:extLst>
    <p:ext uri="{DCECCB84-F9BA-43D5-87BE-67443E8EF086}">
      <p15:sldGuideLst xmlns:p15="http://schemas.microsoft.com/office/powerpoint/2012/main">
        <p15:guide id="1" pos="3254" userDrawn="1">
          <p15:clr>
            <a:srgbClr val="FBAE40"/>
          </p15:clr>
        </p15:guide>
        <p15:guide id="2" pos="345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26C2-9B8E-40C9-B927-A2DE0404B9E7}"/>
              </a:ext>
            </a:extLst>
          </p:cNvPr>
          <p:cNvSpPr>
            <a:spLocks noGrp="1"/>
          </p:cNvSpPr>
          <p:nvPr>
            <p:ph type="title"/>
          </p:nvPr>
        </p:nvSpPr>
        <p:spPr/>
        <p:txBody>
          <a:bodyPr/>
          <a:lstStyle/>
          <a:p>
            <a:r>
              <a:rPr lang="en-US"/>
              <a:t>Click to edit Master title style</a:t>
            </a:r>
            <a:endParaRPr lang="en-GB" dirty="0"/>
          </a:p>
        </p:txBody>
      </p:sp>
      <p:sp>
        <p:nvSpPr>
          <p:cNvPr id="4" name="Picture Placeholder 3">
            <a:extLst>
              <a:ext uri="{FF2B5EF4-FFF2-40B4-BE49-F238E27FC236}">
                <a16:creationId xmlns:a16="http://schemas.microsoft.com/office/drawing/2014/main" id="{7647F017-3176-4F43-9CF5-A8B8E3D866C9}"/>
              </a:ext>
              <a:ext uri="{C183D7F6-B498-43B3-948B-1728B52AA6E4}">
                <adec:decorative xmlns:adec="http://schemas.microsoft.com/office/drawing/2017/decorative" val="1"/>
              </a:ext>
            </a:extLst>
          </p:cNvPr>
          <p:cNvSpPr>
            <a:spLocks noGrp="1"/>
          </p:cNvSpPr>
          <p:nvPr>
            <p:ph type="pic" sz="quarter" idx="12"/>
          </p:nvPr>
        </p:nvSpPr>
        <p:spPr>
          <a:xfrm>
            <a:off x="457847" y="1795423"/>
            <a:ext cx="3067200" cy="4801794"/>
          </a:xfrm>
        </p:spPr>
        <p:txBody>
          <a:bodyPr/>
          <a:lstStyle/>
          <a:p>
            <a:r>
              <a:rPr lang="en-US"/>
              <a:t>Click icon to add picture</a:t>
            </a:r>
            <a:endParaRPr lang="en-GB"/>
          </a:p>
        </p:txBody>
      </p:sp>
      <p:sp>
        <p:nvSpPr>
          <p:cNvPr id="14" name="Text Placeholder 13">
            <a:extLst>
              <a:ext uri="{FF2B5EF4-FFF2-40B4-BE49-F238E27FC236}">
                <a16:creationId xmlns:a16="http://schemas.microsoft.com/office/drawing/2014/main" id="{470C698A-322F-4375-B7FE-B4EDEFA861D6}"/>
              </a:ext>
            </a:extLst>
          </p:cNvPr>
          <p:cNvSpPr>
            <a:spLocks noGrp="1"/>
          </p:cNvSpPr>
          <p:nvPr>
            <p:ph type="body" sz="quarter" idx="15"/>
          </p:nvPr>
        </p:nvSpPr>
        <p:spPr>
          <a:xfrm>
            <a:off x="457847" y="5728224"/>
            <a:ext cx="3067200" cy="868993"/>
          </a:xfrm>
          <a:solidFill>
            <a:schemeClr val="accent1"/>
          </a:solidFill>
        </p:spPr>
        <p:txBody>
          <a:bodyPr lIns="108000" tIns="108000" rIns="108000" bIns="108000" anchor="b">
            <a:spAutoFit/>
          </a:bodyPr>
          <a:lstStyle>
            <a:lvl1pPr>
              <a:spcBef>
                <a:spcPts val="526"/>
              </a:spcBef>
              <a:spcAft>
                <a:spcPts val="702"/>
              </a:spcAft>
              <a:defRPr sz="2000" b="0">
                <a:solidFill>
                  <a:schemeClr val="tx1"/>
                </a:solidFill>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5325D78E-7F53-4097-8C47-03DE5CD9F98C}"/>
              </a:ext>
              <a:ext uri="{C183D7F6-B498-43B3-948B-1728B52AA6E4}">
                <adec:decorative xmlns:adec="http://schemas.microsoft.com/office/drawing/2017/decorative" val="1"/>
              </a:ext>
            </a:extLst>
          </p:cNvPr>
          <p:cNvSpPr>
            <a:spLocks noGrp="1"/>
          </p:cNvSpPr>
          <p:nvPr>
            <p:ph type="pic" sz="quarter" idx="13"/>
          </p:nvPr>
        </p:nvSpPr>
        <p:spPr>
          <a:xfrm>
            <a:off x="3887574" y="1795423"/>
            <a:ext cx="3067200" cy="4801794"/>
          </a:xfrm>
        </p:spPr>
        <p:txBody>
          <a:bodyPr/>
          <a:lstStyle/>
          <a:p>
            <a:r>
              <a:rPr lang="en-US"/>
              <a:t>Click icon to add picture</a:t>
            </a:r>
            <a:endParaRPr lang="en-GB"/>
          </a:p>
        </p:txBody>
      </p:sp>
      <p:sp>
        <p:nvSpPr>
          <p:cNvPr id="16" name="Text Placeholder 15">
            <a:extLst>
              <a:ext uri="{FF2B5EF4-FFF2-40B4-BE49-F238E27FC236}">
                <a16:creationId xmlns:a16="http://schemas.microsoft.com/office/drawing/2014/main" id="{9ADDE9D8-8D4B-4D99-98DC-B320AF5FC52B}"/>
              </a:ext>
            </a:extLst>
          </p:cNvPr>
          <p:cNvSpPr>
            <a:spLocks noGrp="1"/>
          </p:cNvSpPr>
          <p:nvPr>
            <p:ph type="body" sz="quarter" idx="16"/>
          </p:nvPr>
        </p:nvSpPr>
        <p:spPr>
          <a:xfrm>
            <a:off x="3887574" y="5728224"/>
            <a:ext cx="3067200" cy="868993"/>
          </a:xfrm>
          <a:solidFill>
            <a:schemeClr val="accent1"/>
          </a:solidFill>
        </p:spPr>
        <p:txBody>
          <a:bodyPr lIns="108000" tIns="108000" rIns="108000" bIns="108000" anchor="b">
            <a:spAutoFit/>
          </a:bodyPr>
          <a:lstStyle>
            <a:lvl1pPr>
              <a:spcBef>
                <a:spcPts val="526"/>
              </a:spcBef>
              <a:spcAft>
                <a:spcPts val="702"/>
              </a:spcAft>
              <a:defRPr sz="2000" b="0">
                <a:solidFill>
                  <a:schemeClr val="tx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7CCBC9C-7D70-4053-AB3A-21DD3FF6F635}"/>
              </a:ext>
              <a:ext uri="{C183D7F6-B498-43B3-948B-1728B52AA6E4}">
                <adec:decorative xmlns:adec="http://schemas.microsoft.com/office/drawing/2017/decorative" val="1"/>
              </a:ext>
            </a:extLst>
          </p:cNvPr>
          <p:cNvSpPr>
            <a:spLocks noGrp="1"/>
          </p:cNvSpPr>
          <p:nvPr>
            <p:ph type="pic" sz="quarter" idx="14"/>
          </p:nvPr>
        </p:nvSpPr>
        <p:spPr>
          <a:xfrm>
            <a:off x="7145974" y="1795423"/>
            <a:ext cx="3067200" cy="4801794"/>
          </a:xfrm>
        </p:spPr>
        <p:txBody>
          <a:bodyPr/>
          <a:lstStyle/>
          <a:p>
            <a:r>
              <a:rPr lang="en-US"/>
              <a:t>Click icon to add picture</a:t>
            </a:r>
            <a:endParaRPr lang="en-GB"/>
          </a:p>
        </p:txBody>
      </p:sp>
      <p:sp>
        <p:nvSpPr>
          <p:cNvPr id="18" name="Text Placeholder 17">
            <a:extLst>
              <a:ext uri="{FF2B5EF4-FFF2-40B4-BE49-F238E27FC236}">
                <a16:creationId xmlns:a16="http://schemas.microsoft.com/office/drawing/2014/main" id="{805D3CCC-EE62-4D50-835E-8B3F3D8AA51A}"/>
              </a:ext>
            </a:extLst>
          </p:cNvPr>
          <p:cNvSpPr>
            <a:spLocks noGrp="1"/>
          </p:cNvSpPr>
          <p:nvPr>
            <p:ph type="body" sz="quarter" idx="17"/>
          </p:nvPr>
        </p:nvSpPr>
        <p:spPr>
          <a:xfrm>
            <a:off x="7145974" y="5728224"/>
            <a:ext cx="3067200" cy="868993"/>
          </a:xfrm>
          <a:solidFill>
            <a:schemeClr val="accent1"/>
          </a:solidFill>
        </p:spPr>
        <p:txBody>
          <a:bodyPr lIns="108000" tIns="108000" rIns="108000" bIns="108000" anchor="b">
            <a:spAutoFit/>
          </a:bodyPr>
          <a:lstStyle>
            <a:lvl1pPr>
              <a:spcBef>
                <a:spcPts val="526"/>
              </a:spcBef>
              <a:spcAft>
                <a:spcPts val="702"/>
              </a:spcAft>
              <a:defRPr sz="2000" b="0">
                <a:solidFill>
                  <a:schemeClr val="tx1"/>
                </a:solidFill>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EA40E49-7F67-4989-8F75-C5DECC9D5FC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14472663"/>
      </p:ext>
    </p:extLst>
  </p:cSld>
  <p:clrMapOvr>
    <a:masterClrMapping/>
  </p:clrMapOvr>
  <p:extLst>
    <p:ext uri="{DCECCB84-F9BA-43D5-87BE-67443E8EF086}">
      <p15:sldGuideLst xmlns:p15="http://schemas.microsoft.com/office/powerpoint/2012/main">
        <p15:guide id="1" pos="2214" userDrawn="1">
          <p15:clr>
            <a:srgbClr val="FBAE40"/>
          </p15:clr>
        </p15:guide>
        <p15:guide id="2" pos="2353" userDrawn="1">
          <p15:clr>
            <a:srgbClr val="FBAE40"/>
          </p15:clr>
        </p15:guide>
        <p15:guide id="3" pos="4382" userDrawn="1">
          <p15:clr>
            <a:srgbClr val="FBAE40"/>
          </p15:clr>
        </p15:guide>
        <p15:guide id="4" pos="450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E296A5-D04F-44AD-9494-D3CA386D3DE6}"/>
              </a:ext>
            </a:extLst>
          </p:cNvPr>
          <p:cNvSpPr>
            <a:spLocks noGrp="1"/>
          </p:cNvSpPr>
          <p:nvPr>
            <p:ph type="title"/>
          </p:nvPr>
        </p:nvSpPr>
        <p:spPr>
          <a:xfrm>
            <a:off x="449261" y="466724"/>
            <a:ext cx="4896646" cy="1328695"/>
          </a:xfrm>
        </p:spPr>
        <p:txBody>
          <a:bodyPr/>
          <a:lstStyle>
            <a:lvl1pPr>
              <a:defRPr>
                <a:solidFill>
                  <a:schemeClr val="tx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D6712EC7-512E-4275-BDAB-0B0DB22200B5}"/>
              </a:ext>
            </a:extLst>
          </p:cNvPr>
          <p:cNvSpPr>
            <a:spLocks noGrp="1"/>
          </p:cNvSpPr>
          <p:nvPr>
            <p:ph type="body" sz="quarter" idx="12"/>
          </p:nvPr>
        </p:nvSpPr>
        <p:spPr>
          <a:xfrm>
            <a:off x="449263" y="4336313"/>
            <a:ext cx="4896644" cy="2260903"/>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4CC7442-D33E-46D7-978F-46F09104E294}"/>
              </a:ext>
            </a:extLst>
          </p:cNvPr>
          <p:cNvSpPr>
            <a:spLocks noGrp="1"/>
          </p:cNvSpPr>
          <p:nvPr>
            <p:ph type="ftr" sz="quarter" idx="11"/>
          </p:nvPr>
        </p:nvSpPr>
        <p:spPr/>
        <p:txBody>
          <a:bodyPr/>
          <a:lstStyle/>
          <a:p>
            <a:endParaRPr lang="en-GB"/>
          </a:p>
        </p:txBody>
      </p:sp>
      <p:grpSp>
        <p:nvGrpSpPr>
          <p:cNvPr id="11" name="Logo" descr="Sightsavers logo">
            <a:extLst>
              <a:ext uri="{FF2B5EF4-FFF2-40B4-BE49-F238E27FC236}">
                <a16:creationId xmlns:a16="http://schemas.microsoft.com/office/drawing/2014/main" id="{F194089E-FA25-4769-BF71-5F6D01C3863E}"/>
              </a:ext>
              <a:ext uri="{C183D7F6-B498-43B3-948B-1728B52AA6E4}">
                <adec:decorative xmlns:adec="http://schemas.microsoft.com/office/drawing/2017/decorative" val="0"/>
              </a:ext>
            </a:extLst>
          </p:cNvPr>
          <p:cNvGrpSpPr/>
          <p:nvPr userDrawn="1"/>
        </p:nvGrpSpPr>
        <p:grpSpPr>
          <a:xfrm>
            <a:off x="8961308" y="7049853"/>
            <a:ext cx="1337726" cy="387241"/>
            <a:chOff x="11992512" y="2972703"/>
            <a:chExt cx="1337726" cy="387241"/>
          </a:xfrm>
        </p:grpSpPr>
        <p:grpSp>
          <p:nvGrpSpPr>
            <p:cNvPr id="12" name="Group 11">
              <a:extLst>
                <a:ext uri="{FF2B5EF4-FFF2-40B4-BE49-F238E27FC236}">
                  <a16:creationId xmlns:a16="http://schemas.microsoft.com/office/drawing/2014/main" id="{4587DF91-C2EB-472C-A04C-371D557FE642}"/>
                </a:ext>
              </a:extLst>
            </p:cNvPr>
            <p:cNvGrpSpPr>
              <a:grpSpLocks noChangeAspect="1"/>
            </p:cNvGrpSpPr>
            <p:nvPr userDrawn="1"/>
          </p:nvGrpSpPr>
          <p:grpSpPr>
            <a:xfrm>
              <a:off x="12085906" y="3025010"/>
              <a:ext cx="1152000" cy="277703"/>
              <a:chOff x="11117581" y="2449513"/>
              <a:chExt cx="3516630" cy="847725"/>
            </a:xfrm>
          </p:grpSpPr>
          <p:sp>
            <p:nvSpPr>
              <p:cNvPr id="17" name="Freeform: Shape 16">
                <a:extLst>
                  <a:ext uri="{FF2B5EF4-FFF2-40B4-BE49-F238E27FC236}">
                    <a16:creationId xmlns:a16="http://schemas.microsoft.com/office/drawing/2014/main" id="{88D4058F-7614-45E9-AE12-AD04492094AF}"/>
                  </a:ext>
                </a:extLst>
              </p:cNvPr>
              <p:cNvSpPr/>
              <p:nvPr/>
            </p:nvSpPr>
            <p:spPr>
              <a:xfrm>
                <a:off x="11117581" y="2449513"/>
                <a:ext cx="600075" cy="847725"/>
              </a:xfrm>
              <a:custGeom>
                <a:avLst/>
                <a:gdLst>
                  <a:gd name="connsiteX0" fmla="*/ 606743 w 600075"/>
                  <a:gd name="connsiteY0" fmla="*/ 303848 h 847725"/>
                  <a:gd name="connsiteX1" fmla="*/ 600075 w 600075"/>
                  <a:gd name="connsiteY1" fmla="*/ 240983 h 847725"/>
                  <a:gd name="connsiteX2" fmla="*/ 405765 w 600075"/>
                  <a:gd name="connsiteY2" fmla="*/ 43815 h 847725"/>
                  <a:gd name="connsiteX3" fmla="*/ 544830 w 600075"/>
                  <a:gd name="connsiteY3" fmla="*/ 119063 h 847725"/>
                  <a:gd name="connsiteX4" fmla="*/ 303847 w 600075"/>
                  <a:gd name="connsiteY4" fmla="*/ 0 h 847725"/>
                  <a:gd name="connsiteX5" fmla="*/ 0 w 600075"/>
                  <a:gd name="connsiteY5" fmla="*/ 303848 h 847725"/>
                  <a:gd name="connsiteX6" fmla="*/ 25717 w 600075"/>
                  <a:gd name="connsiteY6" fmla="*/ 426720 h 847725"/>
                  <a:gd name="connsiteX7" fmla="*/ 0 w 600075"/>
                  <a:gd name="connsiteY7" fmla="*/ 549593 h 847725"/>
                  <a:gd name="connsiteX8" fmla="*/ 17145 w 600075"/>
                  <a:gd name="connsiteY8" fmla="*/ 649605 h 847725"/>
                  <a:gd name="connsiteX9" fmla="*/ 10477 w 600075"/>
                  <a:gd name="connsiteY9" fmla="*/ 585788 h 847725"/>
                  <a:gd name="connsiteX10" fmla="*/ 20955 w 600075"/>
                  <a:gd name="connsiteY10" fmla="*/ 509588 h 847725"/>
                  <a:gd name="connsiteX11" fmla="*/ 16192 w 600075"/>
                  <a:gd name="connsiteY11" fmla="*/ 561023 h 847725"/>
                  <a:gd name="connsiteX12" fmla="*/ 61913 w 600075"/>
                  <a:gd name="connsiteY12" fmla="*/ 719138 h 847725"/>
                  <a:gd name="connsiteX13" fmla="*/ 77152 w 600075"/>
                  <a:gd name="connsiteY13" fmla="*/ 733425 h 847725"/>
                  <a:gd name="connsiteX14" fmla="*/ 73342 w 600075"/>
                  <a:gd name="connsiteY14" fmla="*/ 721043 h 847725"/>
                  <a:gd name="connsiteX15" fmla="*/ 196215 w 600075"/>
                  <a:gd name="connsiteY15" fmla="*/ 826770 h 847725"/>
                  <a:gd name="connsiteX16" fmla="*/ 184785 w 600075"/>
                  <a:gd name="connsiteY16" fmla="*/ 822960 h 847725"/>
                  <a:gd name="connsiteX17" fmla="*/ 125730 w 600075"/>
                  <a:gd name="connsiteY17" fmla="*/ 788670 h 847725"/>
                  <a:gd name="connsiteX18" fmla="*/ 130493 w 600075"/>
                  <a:gd name="connsiteY18" fmla="*/ 794385 h 847725"/>
                  <a:gd name="connsiteX19" fmla="*/ 220980 w 600075"/>
                  <a:gd name="connsiteY19" fmla="*/ 842010 h 847725"/>
                  <a:gd name="connsiteX20" fmla="*/ 303847 w 600075"/>
                  <a:gd name="connsiteY20" fmla="*/ 853440 h 847725"/>
                  <a:gd name="connsiteX21" fmla="*/ 607695 w 600075"/>
                  <a:gd name="connsiteY21" fmla="*/ 549593 h 847725"/>
                  <a:gd name="connsiteX22" fmla="*/ 581978 w 600075"/>
                  <a:gd name="connsiteY22" fmla="*/ 426720 h 847725"/>
                  <a:gd name="connsiteX23" fmla="*/ 606743 w 600075"/>
                  <a:gd name="connsiteY23" fmla="*/ 303848 h 847725"/>
                  <a:gd name="connsiteX24" fmla="*/ 530543 w 600075"/>
                  <a:gd name="connsiteY24" fmla="*/ 303848 h 847725"/>
                  <a:gd name="connsiteX25" fmla="*/ 526733 w 600075"/>
                  <a:gd name="connsiteY25" fmla="*/ 344805 h 847725"/>
                  <a:gd name="connsiteX26" fmla="*/ 500062 w 600075"/>
                  <a:gd name="connsiteY26" fmla="*/ 319088 h 847725"/>
                  <a:gd name="connsiteX27" fmla="*/ 500062 w 600075"/>
                  <a:gd name="connsiteY27" fmla="*/ 320040 h 847725"/>
                  <a:gd name="connsiteX28" fmla="*/ 302895 w 600075"/>
                  <a:gd name="connsiteY28" fmla="*/ 247650 h 847725"/>
                  <a:gd name="connsiteX29" fmla="*/ 107632 w 600075"/>
                  <a:gd name="connsiteY29" fmla="*/ 318135 h 847725"/>
                  <a:gd name="connsiteX30" fmla="*/ 107632 w 600075"/>
                  <a:gd name="connsiteY30" fmla="*/ 317183 h 847725"/>
                  <a:gd name="connsiteX31" fmla="*/ 79057 w 600075"/>
                  <a:gd name="connsiteY31" fmla="*/ 344805 h 847725"/>
                  <a:gd name="connsiteX32" fmla="*/ 75248 w 600075"/>
                  <a:gd name="connsiteY32" fmla="*/ 303848 h 847725"/>
                  <a:gd name="connsiteX33" fmla="*/ 141922 w 600075"/>
                  <a:gd name="connsiteY33" fmla="*/ 142875 h 847725"/>
                  <a:gd name="connsiteX34" fmla="*/ 302895 w 600075"/>
                  <a:gd name="connsiteY34" fmla="*/ 76200 h 847725"/>
                  <a:gd name="connsiteX35" fmla="*/ 463868 w 600075"/>
                  <a:gd name="connsiteY35" fmla="*/ 142875 h 847725"/>
                  <a:gd name="connsiteX36" fmla="*/ 530543 w 600075"/>
                  <a:gd name="connsiteY36" fmla="*/ 303848 h 847725"/>
                  <a:gd name="connsiteX37" fmla="*/ 494347 w 600075"/>
                  <a:gd name="connsiteY37" fmla="*/ 426720 h 847725"/>
                  <a:gd name="connsiteX38" fmla="*/ 463868 w 600075"/>
                  <a:gd name="connsiteY38" fmla="*/ 463867 h 847725"/>
                  <a:gd name="connsiteX39" fmla="*/ 302895 w 600075"/>
                  <a:gd name="connsiteY39" fmla="*/ 530543 h 847725"/>
                  <a:gd name="connsiteX40" fmla="*/ 141922 w 600075"/>
                  <a:gd name="connsiteY40" fmla="*/ 463867 h 847725"/>
                  <a:gd name="connsiteX41" fmla="*/ 111443 w 600075"/>
                  <a:gd name="connsiteY41" fmla="*/ 426720 h 847725"/>
                  <a:gd name="connsiteX42" fmla="*/ 141922 w 600075"/>
                  <a:gd name="connsiteY42" fmla="*/ 389573 h 847725"/>
                  <a:gd name="connsiteX43" fmla="*/ 302895 w 600075"/>
                  <a:gd name="connsiteY43" fmla="*/ 322898 h 847725"/>
                  <a:gd name="connsiteX44" fmla="*/ 463868 w 600075"/>
                  <a:gd name="connsiteY44" fmla="*/ 389573 h 847725"/>
                  <a:gd name="connsiteX45" fmla="*/ 494347 w 600075"/>
                  <a:gd name="connsiteY45" fmla="*/ 426720 h 847725"/>
                  <a:gd name="connsiteX46" fmla="*/ 439103 w 600075"/>
                  <a:gd name="connsiteY46" fmla="*/ 66675 h 847725"/>
                  <a:gd name="connsiteX47" fmla="*/ 409575 w 600075"/>
                  <a:gd name="connsiteY47" fmla="*/ 56197 h 847725"/>
                  <a:gd name="connsiteX48" fmla="*/ 427672 w 600075"/>
                  <a:gd name="connsiteY48" fmla="*/ 66675 h 847725"/>
                  <a:gd name="connsiteX49" fmla="*/ 263843 w 600075"/>
                  <a:gd name="connsiteY49" fmla="*/ 42863 h 847725"/>
                  <a:gd name="connsiteX50" fmla="*/ 342900 w 600075"/>
                  <a:gd name="connsiteY50" fmla="*/ 37147 h 847725"/>
                  <a:gd name="connsiteX51" fmla="*/ 330518 w 600075"/>
                  <a:gd name="connsiteY51" fmla="*/ 33338 h 847725"/>
                  <a:gd name="connsiteX52" fmla="*/ 439103 w 600075"/>
                  <a:gd name="connsiteY52" fmla="*/ 66675 h 847725"/>
                  <a:gd name="connsiteX53" fmla="*/ 23813 w 600075"/>
                  <a:gd name="connsiteY53" fmla="*/ 246698 h 847725"/>
                  <a:gd name="connsiteX54" fmla="*/ 23813 w 600075"/>
                  <a:gd name="connsiteY54" fmla="*/ 239077 h 847725"/>
                  <a:gd name="connsiteX55" fmla="*/ 353378 w 600075"/>
                  <a:gd name="connsiteY55" fmla="*/ 13335 h 847725"/>
                  <a:gd name="connsiteX56" fmla="*/ 458153 w 600075"/>
                  <a:gd name="connsiteY56" fmla="*/ 54293 h 847725"/>
                  <a:gd name="connsiteX57" fmla="*/ 370522 w 600075"/>
                  <a:gd name="connsiteY57" fmla="*/ 22860 h 847725"/>
                  <a:gd name="connsiteX58" fmla="*/ 23813 w 600075"/>
                  <a:gd name="connsiteY58" fmla="*/ 246698 h 847725"/>
                  <a:gd name="connsiteX59" fmla="*/ 69532 w 600075"/>
                  <a:gd name="connsiteY59" fmla="*/ 303848 h 847725"/>
                  <a:gd name="connsiteX60" fmla="*/ 69532 w 600075"/>
                  <a:gd name="connsiteY60" fmla="*/ 303848 h 847725"/>
                  <a:gd name="connsiteX61" fmla="*/ 80963 w 600075"/>
                  <a:gd name="connsiteY61" fmla="*/ 218123 h 847725"/>
                  <a:gd name="connsiteX62" fmla="*/ 102870 w 600075"/>
                  <a:gd name="connsiteY62" fmla="*/ 175260 h 847725"/>
                  <a:gd name="connsiteX63" fmla="*/ 69532 w 600075"/>
                  <a:gd name="connsiteY63" fmla="*/ 303848 h 847725"/>
                  <a:gd name="connsiteX64" fmla="*/ 130493 w 600075"/>
                  <a:gd name="connsiteY64" fmla="*/ 716280 h 847725"/>
                  <a:gd name="connsiteX65" fmla="*/ 103823 w 600075"/>
                  <a:gd name="connsiteY65" fmla="*/ 677228 h 847725"/>
                  <a:gd name="connsiteX66" fmla="*/ 200977 w 600075"/>
                  <a:gd name="connsiteY66" fmla="*/ 766763 h 847725"/>
                  <a:gd name="connsiteX67" fmla="*/ 201930 w 600075"/>
                  <a:gd name="connsiteY67" fmla="*/ 767715 h 847725"/>
                  <a:gd name="connsiteX68" fmla="*/ 130493 w 600075"/>
                  <a:gd name="connsiteY68" fmla="*/ 716280 h 847725"/>
                  <a:gd name="connsiteX69" fmla="*/ 468630 w 600075"/>
                  <a:gd name="connsiteY69" fmla="*/ 795338 h 847725"/>
                  <a:gd name="connsiteX70" fmla="*/ 212408 w 600075"/>
                  <a:gd name="connsiteY70" fmla="*/ 822008 h 847725"/>
                  <a:gd name="connsiteX71" fmla="*/ 381000 w 600075"/>
                  <a:gd name="connsiteY71" fmla="*/ 828675 h 847725"/>
                  <a:gd name="connsiteX72" fmla="*/ 281940 w 600075"/>
                  <a:gd name="connsiteY72" fmla="*/ 833438 h 847725"/>
                  <a:gd name="connsiteX73" fmla="*/ 466725 w 600075"/>
                  <a:gd name="connsiteY73" fmla="*/ 782003 h 847725"/>
                  <a:gd name="connsiteX74" fmla="*/ 480060 w 600075"/>
                  <a:gd name="connsiteY74" fmla="*/ 773430 h 847725"/>
                  <a:gd name="connsiteX75" fmla="*/ 465772 w 600075"/>
                  <a:gd name="connsiteY75" fmla="*/ 789623 h 847725"/>
                  <a:gd name="connsiteX76" fmla="*/ 468630 w 600075"/>
                  <a:gd name="connsiteY76" fmla="*/ 795338 h 847725"/>
                  <a:gd name="connsiteX77" fmla="*/ 486728 w 600075"/>
                  <a:gd name="connsiteY77" fmla="*/ 729615 h 847725"/>
                  <a:gd name="connsiteX78" fmla="*/ 449580 w 600075"/>
                  <a:gd name="connsiteY78" fmla="*/ 759143 h 847725"/>
                  <a:gd name="connsiteX79" fmla="*/ 531495 w 600075"/>
                  <a:gd name="connsiteY79" fmla="*/ 655320 h 847725"/>
                  <a:gd name="connsiteX80" fmla="*/ 532448 w 600075"/>
                  <a:gd name="connsiteY80" fmla="*/ 654368 h 847725"/>
                  <a:gd name="connsiteX81" fmla="*/ 486728 w 600075"/>
                  <a:gd name="connsiteY81" fmla="*/ 729615 h 847725"/>
                  <a:gd name="connsiteX82" fmla="*/ 350520 w 600075"/>
                  <a:gd name="connsiteY82" fmla="*/ 782003 h 847725"/>
                  <a:gd name="connsiteX83" fmla="*/ 192405 w 600075"/>
                  <a:gd name="connsiteY83" fmla="*/ 747713 h 847725"/>
                  <a:gd name="connsiteX84" fmla="*/ 142875 w 600075"/>
                  <a:gd name="connsiteY84" fmla="*/ 710565 h 847725"/>
                  <a:gd name="connsiteX85" fmla="*/ 76200 w 600075"/>
                  <a:gd name="connsiteY85" fmla="*/ 549593 h 847725"/>
                  <a:gd name="connsiteX86" fmla="*/ 80010 w 600075"/>
                  <a:gd name="connsiteY86" fmla="*/ 508635 h 847725"/>
                  <a:gd name="connsiteX87" fmla="*/ 108585 w 600075"/>
                  <a:gd name="connsiteY87" fmla="*/ 536258 h 847725"/>
                  <a:gd name="connsiteX88" fmla="*/ 108585 w 600075"/>
                  <a:gd name="connsiteY88" fmla="*/ 535305 h 847725"/>
                  <a:gd name="connsiteX89" fmla="*/ 303847 w 600075"/>
                  <a:gd name="connsiteY89" fmla="*/ 606743 h 847725"/>
                  <a:gd name="connsiteX90" fmla="*/ 501015 w 600075"/>
                  <a:gd name="connsiteY90" fmla="*/ 533400 h 847725"/>
                  <a:gd name="connsiteX91" fmla="*/ 501015 w 600075"/>
                  <a:gd name="connsiteY91" fmla="*/ 534353 h 847725"/>
                  <a:gd name="connsiteX92" fmla="*/ 527685 w 600075"/>
                  <a:gd name="connsiteY92" fmla="*/ 508635 h 847725"/>
                  <a:gd name="connsiteX93" fmla="*/ 531495 w 600075"/>
                  <a:gd name="connsiteY93" fmla="*/ 549593 h 847725"/>
                  <a:gd name="connsiteX94" fmla="*/ 464820 w 600075"/>
                  <a:gd name="connsiteY94" fmla="*/ 710565 h 847725"/>
                  <a:gd name="connsiteX95" fmla="*/ 303847 w 600075"/>
                  <a:gd name="connsiteY95" fmla="*/ 777240 h 847725"/>
                  <a:gd name="connsiteX96" fmla="*/ 209550 w 600075"/>
                  <a:gd name="connsiteY96" fmla="*/ 757238 h 847725"/>
                  <a:gd name="connsiteX97" fmla="*/ 343853 w 600075"/>
                  <a:gd name="connsiteY97" fmla="*/ 777240 h 847725"/>
                  <a:gd name="connsiteX98" fmla="*/ 537210 w 600075"/>
                  <a:gd name="connsiteY98" fmla="*/ 513398 h 847725"/>
                  <a:gd name="connsiteX99" fmla="*/ 534353 w 600075"/>
                  <a:gd name="connsiteY99" fmla="*/ 499110 h 847725"/>
                  <a:gd name="connsiteX100" fmla="*/ 535305 w 600075"/>
                  <a:gd name="connsiteY100" fmla="*/ 498158 h 847725"/>
                  <a:gd name="connsiteX101" fmla="*/ 541020 w 600075"/>
                  <a:gd name="connsiteY101" fmla="*/ 523875 h 847725"/>
                  <a:gd name="connsiteX102" fmla="*/ 350520 w 600075"/>
                  <a:gd name="connsiteY102" fmla="*/ 782003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0075" h="847725">
                    <a:moveTo>
                      <a:pt x="606743" y="303848"/>
                    </a:moveTo>
                    <a:cubicBezTo>
                      <a:pt x="606743" y="281940"/>
                      <a:pt x="604837" y="261938"/>
                      <a:pt x="600075" y="240983"/>
                    </a:cubicBezTo>
                    <a:cubicBezTo>
                      <a:pt x="577215" y="143827"/>
                      <a:pt x="501968" y="74295"/>
                      <a:pt x="405765" y="43815"/>
                    </a:cubicBezTo>
                    <a:cubicBezTo>
                      <a:pt x="459105" y="57150"/>
                      <a:pt x="506730" y="83820"/>
                      <a:pt x="544830" y="119063"/>
                    </a:cubicBezTo>
                    <a:cubicBezTo>
                      <a:pt x="489585" y="46672"/>
                      <a:pt x="401955" y="0"/>
                      <a:pt x="303847" y="0"/>
                    </a:cubicBezTo>
                    <a:cubicBezTo>
                      <a:pt x="136208" y="0"/>
                      <a:pt x="0" y="136208"/>
                      <a:pt x="0" y="303848"/>
                    </a:cubicBezTo>
                    <a:cubicBezTo>
                      <a:pt x="0" y="347663"/>
                      <a:pt x="9525" y="389573"/>
                      <a:pt x="25717" y="426720"/>
                    </a:cubicBezTo>
                    <a:cubicBezTo>
                      <a:pt x="8572" y="464820"/>
                      <a:pt x="0" y="505778"/>
                      <a:pt x="0" y="549593"/>
                    </a:cubicBezTo>
                    <a:cubicBezTo>
                      <a:pt x="0" y="584835"/>
                      <a:pt x="5715" y="618173"/>
                      <a:pt x="17145" y="649605"/>
                    </a:cubicBezTo>
                    <a:cubicBezTo>
                      <a:pt x="12382" y="628650"/>
                      <a:pt x="10477" y="607695"/>
                      <a:pt x="10477" y="585788"/>
                    </a:cubicBezTo>
                    <a:cubicBezTo>
                      <a:pt x="10477" y="559118"/>
                      <a:pt x="14288" y="533400"/>
                      <a:pt x="20955" y="509588"/>
                    </a:cubicBezTo>
                    <a:cubicBezTo>
                      <a:pt x="18097" y="526733"/>
                      <a:pt x="16192" y="543878"/>
                      <a:pt x="16192" y="561023"/>
                    </a:cubicBezTo>
                    <a:cubicBezTo>
                      <a:pt x="16192" y="619125"/>
                      <a:pt x="33338" y="673418"/>
                      <a:pt x="61913" y="719138"/>
                    </a:cubicBezTo>
                    <a:cubicBezTo>
                      <a:pt x="66675" y="723900"/>
                      <a:pt x="72390" y="728663"/>
                      <a:pt x="77152" y="733425"/>
                    </a:cubicBezTo>
                    <a:cubicBezTo>
                      <a:pt x="75248" y="729615"/>
                      <a:pt x="74295" y="724853"/>
                      <a:pt x="73342" y="721043"/>
                    </a:cubicBezTo>
                    <a:cubicBezTo>
                      <a:pt x="100013" y="767715"/>
                      <a:pt x="148590" y="802958"/>
                      <a:pt x="196215" y="826770"/>
                    </a:cubicBezTo>
                    <a:cubicBezTo>
                      <a:pt x="192405" y="826770"/>
                      <a:pt x="188595" y="824865"/>
                      <a:pt x="184785" y="822960"/>
                    </a:cubicBezTo>
                    <a:cubicBezTo>
                      <a:pt x="163830" y="813435"/>
                      <a:pt x="144780" y="801053"/>
                      <a:pt x="125730" y="788670"/>
                    </a:cubicBezTo>
                    <a:cubicBezTo>
                      <a:pt x="127635" y="790575"/>
                      <a:pt x="129540" y="792480"/>
                      <a:pt x="130493" y="794385"/>
                    </a:cubicBezTo>
                    <a:cubicBezTo>
                      <a:pt x="157163" y="815340"/>
                      <a:pt x="187643" y="831533"/>
                      <a:pt x="220980" y="842010"/>
                    </a:cubicBezTo>
                    <a:cubicBezTo>
                      <a:pt x="247650" y="849630"/>
                      <a:pt x="275272" y="853440"/>
                      <a:pt x="303847" y="853440"/>
                    </a:cubicBezTo>
                    <a:cubicBezTo>
                      <a:pt x="471487" y="853440"/>
                      <a:pt x="607695" y="717233"/>
                      <a:pt x="607695" y="549593"/>
                    </a:cubicBezTo>
                    <a:cubicBezTo>
                      <a:pt x="607695" y="505778"/>
                      <a:pt x="598170" y="463867"/>
                      <a:pt x="581978" y="426720"/>
                    </a:cubicBezTo>
                    <a:cubicBezTo>
                      <a:pt x="598170" y="389573"/>
                      <a:pt x="606743" y="347663"/>
                      <a:pt x="606743" y="303848"/>
                    </a:cubicBezTo>
                    <a:close/>
                    <a:moveTo>
                      <a:pt x="530543" y="303848"/>
                    </a:moveTo>
                    <a:cubicBezTo>
                      <a:pt x="530543" y="318135"/>
                      <a:pt x="529590" y="331470"/>
                      <a:pt x="526733" y="344805"/>
                    </a:cubicBezTo>
                    <a:cubicBezTo>
                      <a:pt x="518160" y="336233"/>
                      <a:pt x="509587" y="327660"/>
                      <a:pt x="500062" y="319088"/>
                    </a:cubicBezTo>
                    <a:lnTo>
                      <a:pt x="500062" y="320040"/>
                    </a:lnTo>
                    <a:cubicBezTo>
                      <a:pt x="456247" y="281940"/>
                      <a:pt x="391478" y="247650"/>
                      <a:pt x="302895" y="247650"/>
                    </a:cubicBezTo>
                    <a:cubicBezTo>
                      <a:pt x="215265" y="247650"/>
                      <a:pt x="151447" y="280988"/>
                      <a:pt x="107632" y="318135"/>
                    </a:cubicBezTo>
                    <a:lnTo>
                      <a:pt x="107632" y="317183"/>
                    </a:lnTo>
                    <a:cubicBezTo>
                      <a:pt x="97155" y="325755"/>
                      <a:pt x="87630" y="334328"/>
                      <a:pt x="79057" y="344805"/>
                    </a:cubicBezTo>
                    <a:cubicBezTo>
                      <a:pt x="76200" y="331470"/>
                      <a:pt x="75248" y="318135"/>
                      <a:pt x="75248" y="303848"/>
                    </a:cubicBezTo>
                    <a:cubicBezTo>
                      <a:pt x="75248" y="240983"/>
                      <a:pt x="100965" y="184785"/>
                      <a:pt x="141922" y="142875"/>
                    </a:cubicBezTo>
                    <a:cubicBezTo>
                      <a:pt x="182880" y="101918"/>
                      <a:pt x="240030" y="76200"/>
                      <a:pt x="302895" y="76200"/>
                    </a:cubicBezTo>
                    <a:cubicBezTo>
                      <a:pt x="365760" y="76200"/>
                      <a:pt x="421958" y="101918"/>
                      <a:pt x="463868" y="142875"/>
                    </a:cubicBezTo>
                    <a:cubicBezTo>
                      <a:pt x="505778" y="184785"/>
                      <a:pt x="530543" y="240983"/>
                      <a:pt x="530543" y="303848"/>
                    </a:cubicBezTo>
                    <a:close/>
                    <a:moveTo>
                      <a:pt x="494347" y="426720"/>
                    </a:moveTo>
                    <a:cubicBezTo>
                      <a:pt x="485775" y="440055"/>
                      <a:pt x="475297" y="452438"/>
                      <a:pt x="463868" y="463867"/>
                    </a:cubicBezTo>
                    <a:cubicBezTo>
                      <a:pt x="422910" y="504825"/>
                      <a:pt x="365760" y="530543"/>
                      <a:pt x="302895" y="530543"/>
                    </a:cubicBezTo>
                    <a:cubicBezTo>
                      <a:pt x="240030" y="530543"/>
                      <a:pt x="183833" y="504825"/>
                      <a:pt x="141922" y="463867"/>
                    </a:cubicBezTo>
                    <a:cubicBezTo>
                      <a:pt x="130493" y="452438"/>
                      <a:pt x="120015" y="440055"/>
                      <a:pt x="111443" y="426720"/>
                    </a:cubicBezTo>
                    <a:cubicBezTo>
                      <a:pt x="120015" y="413385"/>
                      <a:pt x="130493" y="401003"/>
                      <a:pt x="141922" y="389573"/>
                    </a:cubicBezTo>
                    <a:cubicBezTo>
                      <a:pt x="182880" y="348615"/>
                      <a:pt x="240030" y="322898"/>
                      <a:pt x="302895" y="322898"/>
                    </a:cubicBezTo>
                    <a:cubicBezTo>
                      <a:pt x="365760" y="322898"/>
                      <a:pt x="421958" y="348615"/>
                      <a:pt x="463868" y="389573"/>
                    </a:cubicBezTo>
                    <a:cubicBezTo>
                      <a:pt x="475297" y="401003"/>
                      <a:pt x="485775" y="413385"/>
                      <a:pt x="494347" y="426720"/>
                    </a:cubicBezTo>
                    <a:close/>
                    <a:moveTo>
                      <a:pt x="439103" y="66675"/>
                    </a:moveTo>
                    <a:cubicBezTo>
                      <a:pt x="429578" y="62865"/>
                      <a:pt x="419100" y="60007"/>
                      <a:pt x="409575" y="56197"/>
                    </a:cubicBezTo>
                    <a:cubicBezTo>
                      <a:pt x="416243" y="59055"/>
                      <a:pt x="422910" y="62865"/>
                      <a:pt x="427672" y="66675"/>
                    </a:cubicBezTo>
                    <a:cubicBezTo>
                      <a:pt x="376238" y="39053"/>
                      <a:pt x="318135" y="36195"/>
                      <a:pt x="263843" y="42863"/>
                    </a:cubicBezTo>
                    <a:cubicBezTo>
                      <a:pt x="294322" y="36195"/>
                      <a:pt x="319088" y="36195"/>
                      <a:pt x="342900" y="37147"/>
                    </a:cubicBezTo>
                    <a:cubicBezTo>
                      <a:pt x="339090" y="35243"/>
                      <a:pt x="335280" y="34290"/>
                      <a:pt x="330518" y="33338"/>
                    </a:cubicBezTo>
                    <a:cubicBezTo>
                      <a:pt x="362903" y="35243"/>
                      <a:pt x="402908" y="44768"/>
                      <a:pt x="439103" y="66675"/>
                    </a:cubicBezTo>
                    <a:close/>
                    <a:moveTo>
                      <a:pt x="23813" y="246698"/>
                    </a:moveTo>
                    <a:lnTo>
                      <a:pt x="23813" y="239077"/>
                    </a:lnTo>
                    <a:cubicBezTo>
                      <a:pt x="51435" y="86678"/>
                      <a:pt x="199072" y="-15240"/>
                      <a:pt x="353378" y="13335"/>
                    </a:cubicBezTo>
                    <a:cubicBezTo>
                      <a:pt x="391478" y="20003"/>
                      <a:pt x="426720" y="34290"/>
                      <a:pt x="458153" y="54293"/>
                    </a:cubicBezTo>
                    <a:cubicBezTo>
                      <a:pt x="431483" y="40005"/>
                      <a:pt x="401955" y="28575"/>
                      <a:pt x="370522" y="22860"/>
                    </a:cubicBezTo>
                    <a:cubicBezTo>
                      <a:pt x="216218" y="-3810"/>
                      <a:pt x="52388" y="94298"/>
                      <a:pt x="23813" y="246698"/>
                    </a:cubicBezTo>
                    <a:close/>
                    <a:moveTo>
                      <a:pt x="69532" y="303848"/>
                    </a:moveTo>
                    <a:cubicBezTo>
                      <a:pt x="69532" y="304800"/>
                      <a:pt x="69532" y="304800"/>
                      <a:pt x="69532" y="303848"/>
                    </a:cubicBezTo>
                    <a:cubicBezTo>
                      <a:pt x="68580" y="276225"/>
                      <a:pt x="68580" y="251460"/>
                      <a:pt x="80963" y="218123"/>
                    </a:cubicBezTo>
                    <a:cubicBezTo>
                      <a:pt x="86677" y="203835"/>
                      <a:pt x="94298" y="188595"/>
                      <a:pt x="102870" y="175260"/>
                    </a:cubicBezTo>
                    <a:cubicBezTo>
                      <a:pt x="84773" y="208598"/>
                      <a:pt x="67627" y="260033"/>
                      <a:pt x="69532" y="303848"/>
                    </a:cubicBezTo>
                    <a:close/>
                    <a:moveTo>
                      <a:pt x="130493" y="716280"/>
                    </a:moveTo>
                    <a:cubicBezTo>
                      <a:pt x="120968" y="704850"/>
                      <a:pt x="110490" y="690563"/>
                      <a:pt x="103823" y="677228"/>
                    </a:cubicBezTo>
                    <a:cubicBezTo>
                      <a:pt x="124777" y="707708"/>
                      <a:pt x="161925" y="747713"/>
                      <a:pt x="200977" y="766763"/>
                    </a:cubicBezTo>
                    <a:cubicBezTo>
                      <a:pt x="201930" y="767715"/>
                      <a:pt x="201930" y="767715"/>
                      <a:pt x="201930" y="767715"/>
                    </a:cubicBezTo>
                    <a:cubicBezTo>
                      <a:pt x="176213" y="754380"/>
                      <a:pt x="154305" y="742950"/>
                      <a:pt x="130493" y="716280"/>
                    </a:cubicBezTo>
                    <a:close/>
                    <a:moveTo>
                      <a:pt x="468630" y="795338"/>
                    </a:moveTo>
                    <a:cubicBezTo>
                      <a:pt x="398145" y="849630"/>
                      <a:pt x="295275" y="860108"/>
                      <a:pt x="212408" y="822008"/>
                    </a:cubicBezTo>
                    <a:cubicBezTo>
                      <a:pt x="265747" y="840105"/>
                      <a:pt x="328613" y="846773"/>
                      <a:pt x="381000" y="828675"/>
                    </a:cubicBezTo>
                    <a:cubicBezTo>
                      <a:pt x="349568" y="834390"/>
                      <a:pt x="315278" y="839153"/>
                      <a:pt x="281940" y="833438"/>
                    </a:cubicBezTo>
                    <a:cubicBezTo>
                      <a:pt x="346710" y="838200"/>
                      <a:pt x="416243" y="821055"/>
                      <a:pt x="466725" y="782003"/>
                    </a:cubicBezTo>
                    <a:cubicBezTo>
                      <a:pt x="470535" y="783908"/>
                      <a:pt x="477203" y="776288"/>
                      <a:pt x="480060" y="773430"/>
                    </a:cubicBezTo>
                    <a:cubicBezTo>
                      <a:pt x="475297" y="778193"/>
                      <a:pt x="469583" y="783908"/>
                      <a:pt x="465772" y="789623"/>
                    </a:cubicBezTo>
                    <a:cubicBezTo>
                      <a:pt x="461010" y="796290"/>
                      <a:pt x="459105" y="802005"/>
                      <a:pt x="468630" y="795338"/>
                    </a:cubicBezTo>
                    <a:close/>
                    <a:moveTo>
                      <a:pt x="486728" y="729615"/>
                    </a:moveTo>
                    <a:cubicBezTo>
                      <a:pt x="476250" y="740093"/>
                      <a:pt x="462915" y="750570"/>
                      <a:pt x="449580" y="759143"/>
                    </a:cubicBezTo>
                    <a:cubicBezTo>
                      <a:pt x="479108" y="736283"/>
                      <a:pt x="515303" y="696278"/>
                      <a:pt x="531495" y="655320"/>
                    </a:cubicBezTo>
                    <a:cubicBezTo>
                      <a:pt x="532448" y="654368"/>
                      <a:pt x="532448" y="654368"/>
                      <a:pt x="532448" y="654368"/>
                    </a:cubicBezTo>
                    <a:cubicBezTo>
                      <a:pt x="521018" y="681038"/>
                      <a:pt x="511493" y="703898"/>
                      <a:pt x="486728" y="729615"/>
                    </a:cubicBezTo>
                    <a:close/>
                    <a:moveTo>
                      <a:pt x="350520" y="782003"/>
                    </a:moveTo>
                    <a:cubicBezTo>
                      <a:pt x="293370" y="790575"/>
                      <a:pt x="238125" y="777240"/>
                      <a:pt x="192405" y="747713"/>
                    </a:cubicBezTo>
                    <a:cubicBezTo>
                      <a:pt x="174308" y="737235"/>
                      <a:pt x="157163" y="724853"/>
                      <a:pt x="142875" y="710565"/>
                    </a:cubicBezTo>
                    <a:cubicBezTo>
                      <a:pt x="101917" y="669608"/>
                      <a:pt x="76200" y="612458"/>
                      <a:pt x="76200" y="549593"/>
                    </a:cubicBezTo>
                    <a:cubicBezTo>
                      <a:pt x="76200" y="535305"/>
                      <a:pt x="77152" y="521970"/>
                      <a:pt x="80010" y="508635"/>
                    </a:cubicBezTo>
                    <a:cubicBezTo>
                      <a:pt x="88582" y="518160"/>
                      <a:pt x="98107" y="527685"/>
                      <a:pt x="108585" y="536258"/>
                    </a:cubicBezTo>
                    <a:lnTo>
                      <a:pt x="108585" y="535305"/>
                    </a:lnTo>
                    <a:cubicBezTo>
                      <a:pt x="152400" y="573405"/>
                      <a:pt x="216218" y="606743"/>
                      <a:pt x="303847" y="606743"/>
                    </a:cubicBezTo>
                    <a:cubicBezTo>
                      <a:pt x="392430" y="606743"/>
                      <a:pt x="457200" y="571500"/>
                      <a:pt x="501015" y="533400"/>
                    </a:cubicBezTo>
                    <a:lnTo>
                      <a:pt x="501015" y="534353"/>
                    </a:lnTo>
                    <a:cubicBezTo>
                      <a:pt x="510540" y="526733"/>
                      <a:pt x="519112" y="518160"/>
                      <a:pt x="527685" y="508635"/>
                    </a:cubicBezTo>
                    <a:cubicBezTo>
                      <a:pt x="530543" y="521970"/>
                      <a:pt x="531495" y="535305"/>
                      <a:pt x="531495" y="549593"/>
                    </a:cubicBezTo>
                    <a:cubicBezTo>
                      <a:pt x="531495" y="612458"/>
                      <a:pt x="505778" y="668655"/>
                      <a:pt x="464820" y="710565"/>
                    </a:cubicBezTo>
                    <a:cubicBezTo>
                      <a:pt x="423862" y="751523"/>
                      <a:pt x="366713" y="777240"/>
                      <a:pt x="303847" y="777240"/>
                    </a:cubicBezTo>
                    <a:cubicBezTo>
                      <a:pt x="270510" y="777240"/>
                      <a:pt x="238125" y="769620"/>
                      <a:pt x="209550" y="757238"/>
                    </a:cubicBezTo>
                    <a:cubicBezTo>
                      <a:pt x="249555" y="776288"/>
                      <a:pt x="296228" y="784860"/>
                      <a:pt x="343853" y="777240"/>
                    </a:cubicBezTo>
                    <a:cubicBezTo>
                      <a:pt x="469583" y="757238"/>
                      <a:pt x="556260" y="640080"/>
                      <a:pt x="537210" y="513398"/>
                    </a:cubicBezTo>
                    <a:cubicBezTo>
                      <a:pt x="536258" y="508635"/>
                      <a:pt x="535305" y="503873"/>
                      <a:pt x="534353" y="499110"/>
                    </a:cubicBezTo>
                    <a:lnTo>
                      <a:pt x="535305" y="498158"/>
                    </a:lnTo>
                    <a:cubicBezTo>
                      <a:pt x="537210" y="506730"/>
                      <a:pt x="539115" y="515303"/>
                      <a:pt x="541020" y="523875"/>
                    </a:cubicBezTo>
                    <a:cubicBezTo>
                      <a:pt x="560070" y="647700"/>
                      <a:pt x="474345" y="762953"/>
                      <a:pt x="350520" y="782003"/>
                    </a:cubicBezTo>
                    <a:close/>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C7A0EC6-9D41-4F97-8113-DE37C3E215F2}"/>
                  </a:ext>
                </a:extLst>
              </p:cNvPr>
              <p:cNvSpPr/>
              <p:nvPr/>
            </p:nvSpPr>
            <p:spPr>
              <a:xfrm>
                <a:off x="11919586" y="2680018"/>
                <a:ext cx="2714625" cy="485775"/>
              </a:xfrm>
              <a:custGeom>
                <a:avLst/>
                <a:gdLst>
                  <a:gd name="connsiteX0" fmla="*/ 1162050 w 2714625"/>
                  <a:gd name="connsiteY0" fmla="*/ 156210 h 485775"/>
                  <a:gd name="connsiteX1" fmla="*/ 1162050 w 2714625"/>
                  <a:gd name="connsiteY1" fmla="*/ 156210 h 485775"/>
                  <a:gd name="connsiteX2" fmla="*/ 1164908 w 2714625"/>
                  <a:gd name="connsiteY2" fmla="*/ 156210 h 485775"/>
                  <a:gd name="connsiteX3" fmla="*/ 1174433 w 2714625"/>
                  <a:gd name="connsiteY3" fmla="*/ 154305 h 485775"/>
                  <a:gd name="connsiteX4" fmla="*/ 1174433 w 2714625"/>
                  <a:gd name="connsiteY4" fmla="*/ 154305 h 485775"/>
                  <a:gd name="connsiteX5" fmla="*/ 1174433 w 2714625"/>
                  <a:gd name="connsiteY5" fmla="*/ 154305 h 485775"/>
                  <a:gd name="connsiteX6" fmla="*/ 1185862 w 2714625"/>
                  <a:gd name="connsiteY6" fmla="*/ 132397 h 485775"/>
                  <a:gd name="connsiteX7" fmla="*/ 1174433 w 2714625"/>
                  <a:gd name="connsiteY7" fmla="*/ 110490 h 485775"/>
                  <a:gd name="connsiteX8" fmla="*/ 1163003 w 2714625"/>
                  <a:gd name="connsiteY8" fmla="*/ 107632 h 485775"/>
                  <a:gd name="connsiteX9" fmla="*/ 1124903 w 2714625"/>
                  <a:gd name="connsiteY9" fmla="*/ 107632 h 485775"/>
                  <a:gd name="connsiteX10" fmla="*/ 1124903 w 2714625"/>
                  <a:gd name="connsiteY10" fmla="*/ 48577 h 485775"/>
                  <a:gd name="connsiteX11" fmla="*/ 1122998 w 2714625"/>
                  <a:gd name="connsiteY11" fmla="*/ 37147 h 485775"/>
                  <a:gd name="connsiteX12" fmla="*/ 1097280 w 2714625"/>
                  <a:gd name="connsiteY12" fmla="*/ 22860 h 485775"/>
                  <a:gd name="connsiteX13" fmla="*/ 1096328 w 2714625"/>
                  <a:gd name="connsiteY13" fmla="*/ 22860 h 485775"/>
                  <a:gd name="connsiteX14" fmla="*/ 1071562 w 2714625"/>
                  <a:gd name="connsiteY14" fmla="*/ 37147 h 485775"/>
                  <a:gd name="connsiteX15" fmla="*/ 1068705 w 2714625"/>
                  <a:gd name="connsiteY15" fmla="*/ 48577 h 485775"/>
                  <a:gd name="connsiteX16" fmla="*/ 1068705 w 2714625"/>
                  <a:gd name="connsiteY16" fmla="*/ 48577 h 485775"/>
                  <a:gd name="connsiteX17" fmla="*/ 1068705 w 2714625"/>
                  <a:gd name="connsiteY17" fmla="*/ 107632 h 485775"/>
                  <a:gd name="connsiteX18" fmla="*/ 1036320 w 2714625"/>
                  <a:gd name="connsiteY18" fmla="*/ 107632 h 485775"/>
                  <a:gd name="connsiteX19" fmla="*/ 1035368 w 2714625"/>
                  <a:gd name="connsiteY19" fmla="*/ 107632 h 485775"/>
                  <a:gd name="connsiteX20" fmla="*/ 1025843 w 2714625"/>
                  <a:gd name="connsiteY20" fmla="*/ 109538 h 485775"/>
                  <a:gd name="connsiteX21" fmla="*/ 1013460 w 2714625"/>
                  <a:gd name="connsiteY21" fmla="*/ 131445 h 485775"/>
                  <a:gd name="connsiteX22" fmla="*/ 1024890 w 2714625"/>
                  <a:gd name="connsiteY22" fmla="*/ 153352 h 485775"/>
                  <a:gd name="connsiteX23" fmla="*/ 1033462 w 2714625"/>
                  <a:gd name="connsiteY23" fmla="*/ 155258 h 485775"/>
                  <a:gd name="connsiteX24" fmla="*/ 1036320 w 2714625"/>
                  <a:gd name="connsiteY24" fmla="*/ 155258 h 485775"/>
                  <a:gd name="connsiteX25" fmla="*/ 1036320 w 2714625"/>
                  <a:gd name="connsiteY25" fmla="*/ 155258 h 485775"/>
                  <a:gd name="connsiteX26" fmla="*/ 1068705 w 2714625"/>
                  <a:gd name="connsiteY26" fmla="*/ 155258 h 485775"/>
                  <a:gd name="connsiteX27" fmla="*/ 1068705 w 2714625"/>
                  <a:gd name="connsiteY27" fmla="*/ 308610 h 485775"/>
                  <a:gd name="connsiteX28" fmla="*/ 1072515 w 2714625"/>
                  <a:gd name="connsiteY28" fmla="*/ 354330 h 485775"/>
                  <a:gd name="connsiteX29" fmla="*/ 1082993 w 2714625"/>
                  <a:gd name="connsiteY29" fmla="*/ 373380 h 485775"/>
                  <a:gd name="connsiteX30" fmla="*/ 1145858 w 2714625"/>
                  <a:gd name="connsiteY30" fmla="*/ 394335 h 485775"/>
                  <a:gd name="connsiteX31" fmla="*/ 1181100 w 2714625"/>
                  <a:gd name="connsiteY31" fmla="*/ 370522 h 485775"/>
                  <a:gd name="connsiteX32" fmla="*/ 1170623 w 2714625"/>
                  <a:gd name="connsiteY32" fmla="*/ 349568 h 485775"/>
                  <a:gd name="connsiteX33" fmla="*/ 1160145 w 2714625"/>
                  <a:gd name="connsiteY33" fmla="*/ 346710 h 485775"/>
                  <a:gd name="connsiteX34" fmla="*/ 1151573 w 2714625"/>
                  <a:gd name="connsiteY34" fmla="*/ 345758 h 485775"/>
                  <a:gd name="connsiteX35" fmla="*/ 1128712 w 2714625"/>
                  <a:gd name="connsiteY35" fmla="*/ 339090 h 485775"/>
                  <a:gd name="connsiteX36" fmla="*/ 1122998 w 2714625"/>
                  <a:gd name="connsiteY36" fmla="*/ 315278 h 485775"/>
                  <a:gd name="connsiteX37" fmla="*/ 1122998 w 2714625"/>
                  <a:gd name="connsiteY37" fmla="*/ 156210 h 485775"/>
                  <a:gd name="connsiteX38" fmla="*/ 1162050 w 2714625"/>
                  <a:gd name="connsiteY38" fmla="*/ 156210 h 485775"/>
                  <a:gd name="connsiteX39" fmla="*/ 890587 w 2714625"/>
                  <a:gd name="connsiteY39" fmla="*/ 101918 h 485775"/>
                  <a:gd name="connsiteX40" fmla="*/ 813435 w 2714625"/>
                  <a:gd name="connsiteY40" fmla="*/ 128588 h 485775"/>
                  <a:gd name="connsiteX41" fmla="*/ 808673 w 2714625"/>
                  <a:gd name="connsiteY41" fmla="*/ 133350 h 485775"/>
                  <a:gd name="connsiteX42" fmla="*/ 808673 w 2714625"/>
                  <a:gd name="connsiteY42" fmla="*/ 31432 h 485775"/>
                  <a:gd name="connsiteX43" fmla="*/ 805815 w 2714625"/>
                  <a:gd name="connsiteY43" fmla="*/ 19050 h 485775"/>
                  <a:gd name="connsiteX44" fmla="*/ 780098 w 2714625"/>
                  <a:gd name="connsiteY44" fmla="*/ 3810 h 485775"/>
                  <a:gd name="connsiteX45" fmla="*/ 778193 w 2714625"/>
                  <a:gd name="connsiteY45" fmla="*/ 3810 h 485775"/>
                  <a:gd name="connsiteX46" fmla="*/ 753428 w 2714625"/>
                  <a:gd name="connsiteY46" fmla="*/ 19050 h 485775"/>
                  <a:gd name="connsiteX47" fmla="*/ 750570 w 2714625"/>
                  <a:gd name="connsiteY47" fmla="*/ 31432 h 485775"/>
                  <a:gd name="connsiteX48" fmla="*/ 750570 w 2714625"/>
                  <a:gd name="connsiteY48" fmla="*/ 368618 h 485775"/>
                  <a:gd name="connsiteX49" fmla="*/ 753428 w 2714625"/>
                  <a:gd name="connsiteY49" fmla="*/ 381953 h 485775"/>
                  <a:gd name="connsiteX50" fmla="*/ 778193 w 2714625"/>
                  <a:gd name="connsiteY50" fmla="*/ 396240 h 485775"/>
                  <a:gd name="connsiteX51" fmla="*/ 803910 w 2714625"/>
                  <a:gd name="connsiteY51" fmla="*/ 381000 h 485775"/>
                  <a:gd name="connsiteX52" fmla="*/ 806768 w 2714625"/>
                  <a:gd name="connsiteY52" fmla="*/ 368618 h 485775"/>
                  <a:gd name="connsiteX53" fmla="*/ 806768 w 2714625"/>
                  <a:gd name="connsiteY53" fmla="*/ 241935 h 485775"/>
                  <a:gd name="connsiteX54" fmla="*/ 806768 w 2714625"/>
                  <a:gd name="connsiteY54" fmla="*/ 237172 h 485775"/>
                  <a:gd name="connsiteX55" fmla="*/ 811530 w 2714625"/>
                  <a:gd name="connsiteY55" fmla="*/ 200977 h 485775"/>
                  <a:gd name="connsiteX56" fmla="*/ 854393 w 2714625"/>
                  <a:gd name="connsiteY56" fmla="*/ 158115 h 485775"/>
                  <a:gd name="connsiteX57" fmla="*/ 879157 w 2714625"/>
                  <a:gd name="connsiteY57" fmla="*/ 154305 h 485775"/>
                  <a:gd name="connsiteX58" fmla="*/ 880110 w 2714625"/>
                  <a:gd name="connsiteY58" fmla="*/ 154305 h 485775"/>
                  <a:gd name="connsiteX59" fmla="*/ 916305 w 2714625"/>
                  <a:gd name="connsiteY59" fmla="*/ 169545 h 485775"/>
                  <a:gd name="connsiteX60" fmla="*/ 928687 w 2714625"/>
                  <a:gd name="connsiteY60" fmla="*/ 232410 h 485775"/>
                  <a:gd name="connsiteX61" fmla="*/ 928687 w 2714625"/>
                  <a:gd name="connsiteY61" fmla="*/ 234315 h 485775"/>
                  <a:gd name="connsiteX62" fmla="*/ 928687 w 2714625"/>
                  <a:gd name="connsiteY62" fmla="*/ 368618 h 485775"/>
                  <a:gd name="connsiteX63" fmla="*/ 931545 w 2714625"/>
                  <a:gd name="connsiteY63" fmla="*/ 381000 h 485775"/>
                  <a:gd name="connsiteX64" fmla="*/ 957262 w 2714625"/>
                  <a:gd name="connsiteY64" fmla="*/ 396240 h 485775"/>
                  <a:gd name="connsiteX65" fmla="*/ 982028 w 2714625"/>
                  <a:gd name="connsiteY65" fmla="*/ 381953 h 485775"/>
                  <a:gd name="connsiteX66" fmla="*/ 984885 w 2714625"/>
                  <a:gd name="connsiteY66" fmla="*/ 371475 h 485775"/>
                  <a:gd name="connsiteX67" fmla="*/ 984885 w 2714625"/>
                  <a:gd name="connsiteY67" fmla="*/ 369570 h 485775"/>
                  <a:gd name="connsiteX68" fmla="*/ 984885 w 2714625"/>
                  <a:gd name="connsiteY68" fmla="*/ 369570 h 485775"/>
                  <a:gd name="connsiteX69" fmla="*/ 984885 w 2714625"/>
                  <a:gd name="connsiteY69" fmla="*/ 213360 h 485775"/>
                  <a:gd name="connsiteX70" fmla="*/ 972503 w 2714625"/>
                  <a:gd name="connsiteY70" fmla="*/ 143827 h 485775"/>
                  <a:gd name="connsiteX71" fmla="*/ 890587 w 2714625"/>
                  <a:gd name="connsiteY71" fmla="*/ 101918 h 485775"/>
                  <a:gd name="connsiteX72" fmla="*/ 668655 w 2714625"/>
                  <a:gd name="connsiteY72" fmla="*/ 104775 h 485775"/>
                  <a:gd name="connsiteX73" fmla="*/ 645795 w 2714625"/>
                  <a:gd name="connsiteY73" fmla="*/ 117157 h 485775"/>
                  <a:gd name="connsiteX74" fmla="*/ 642937 w 2714625"/>
                  <a:gd name="connsiteY74" fmla="*/ 128588 h 485775"/>
                  <a:gd name="connsiteX75" fmla="*/ 642937 w 2714625"/>
                  <a:gd name="connsiteY75" fmla="*/ 132397 h 485775"/>
                  <a:gd name="connsiteX76" fmla="*/ 638175 w 2714625"/>
                  <a:gd name="connsiteY76" fmla="*/ 126682 h 485775"/>
                  <a:gd name="connsiteX77" fmla="*/ 569595 w 2714625"/>
                  <a:gd name="connsiteY77" fmla="*/ 102870 h 485775"/>
                  <a:gd name="connsiteX78" fmla="*/ 568643 w 2714625"/>
                  <a:gd name="connsiteY78" fmla="*/ 102870 h 485775"/>
                  <a:gd name="connsiteX79" fmla="*/ 494348 w 2714625"/>
                  <a:gd name="connsiteY79" fmla="*/ 125730 h 485775"/>
                  <a:gd name="connsiteX80" fmla="*/ 444818 w 2714625"/>
                  <a:gd name="connsiteY80" fmla="*/ 245745 h 485775"/>
                  <a:gd name="connsiteX81" fmla="*/ 512445 w 2714625"/>
                  <a:gd name="connsiteY81" fmla="*/ 373380 h 485775"/>
                  <a:gd name="connsiteX82" fmla="*/ 562928 w 2714625"/>
                  <a:gd name="connsiteY82" fmla="*/ 382905 h 485775"/>
                  <a:gd name="connsiteX83" fmla="*/ 640080 w 2714625"/>
                  <a:gd name="connsiteY83" fmla="*/ 351472 h 485775"/>
                  <a:gd name="connsiteX84" fmla="*/ 640080 w 2714625"/>
                  <a:gd name="connsiteY84" fmla="*/ 366712 h 485775"/>
                  <a:gd name="connsiteX85" fmla="*/ 611505 w 2714625"/>
                  <a:gd name="connsiteY85" fmla="*/ 435293 h 485775"/>
                  <a:gd name="connsiteX86" fmla="*/ 577215 w 2714625"/>
                  <a:gd name="connsiteY86" fmla="*/ 441008 h 485775"/>
                  <a:gd name="connsiteX87" fmla="*/ 529590 w 2714625"/>
                  <a:gd name="connsiteY87" fmla="*/ 428625 h 485775"/>
                  <a:gd name="connsiteX88" fmla="*/ 522923 w 2714625"/>
                  <a:gd name="connsiteY88" fmla="*/ 418147 h 485775"/>
                  <a:gd name="connsiteX89" fmla="*/ 499110 w 2714625"/>
                  <a:gd name="connsiteY89" fmla="*/ 405765 h 485775"/>
                  <a:gd name="connsiteX90" fmla="*/ 470535 w 2714625"/>
                  <a:gd name="connsiteY90" fmla="*/ 434340 h 485775"/>
                  <a:gd name="connsiteX91" fmla="*/ 473393 w 2714625"/>
                  <a:gd name="connsiteY91" fmla="*/ 446722 h 485775"/>
                  <a:gd name="connsiteX92" fmla="*/ 473393 w 2714625"/>
                  <a:gd name="connsiteY92" fmla="*/ 446722 h 485775"/>
                  <a:gd name="connsiteX93" fmla="*/ 473393 w 2714625"/>
                  <a:gd name="connsiteY93" fmla="*/ 446722 h 485775"/>
                  <a:gd name="connsiteX94" fmla="*/ 474345 w 2714625"/>
                  <a:gd name="connsiteY94" fmla="*/ 448628 h 485775"/>
                  <a:gd name="connsiteX95" fmla="*/ 494348 w 2714625"/>
                  <a:gd name="connsiteY95" fmla="*/ 468630 h 485775"/>
                  <a:gd name="connsiteX96" fmla="*/ 573405 w 2714625"/>
                  <a:gd name="connsiteY96" fmla="*/ 488633 h 485775"/>
                  <a:gd name="connsiteX97" fmla="*/ 661987 w 2714625"/>
                  <a:gd name="connsiteY97" fmla="*/ 463868 h 485775"/>
                  <a:gd name="connsiteX98" fmla="*/ 693420 w 2714625"/>
                  <a:gd name="connsiteY98" fmla="*/ 381953 h 485775"/>
                  <a:gd name="connsiteX99" fmla="*/ 694373 w 2714625"/>
                  <a:gd name="connsiteY99" fmla="*/ 352425 h 485775"/>
                  <a:gd name="connsiteX100" fmla="*/ 694373 w 2714625"/>
                  <a:gd name="connsiteY100" fmla="*/ 128588 h 485775"/>
                  <a:gd name="connsiteX101" fmla="*/ 691515 w 2714625"/>
                  <a:gd name="connsiteY101" fmla="*/ 116205 h 485775"/>
                  <a:gd name="connsiteX102" fmla="*/ 668655 w 2714625"/>
                  <a:gd name="connsiteY102" fmla="*/ 104775 h 485775"/>
                  <a:gd name="connsiteX103" fmla="*/ 626745 w 2714625"/>
                  <a:gd name="connsiteY103" fmla="*/ 304800 h 485775"/>
                  <a:gd name="connsiteX104" fmla="*/ 569595 w 2714625"/>
                  <a:gd name="connsiteY104" fmla="*/ 332422 h 485775"/>
                  <a:gd name="connsiteX105" fmla="*/ 528637 w 2714625"/>
                  <a:gd name="connsiteY105" fmla="*/ 318135 h 485775"/>
                  <a:gd name="connsiteX106" fmla="*/ 516255 w 2714625"/>
                  <a:gd name="connsiteY106" fmla="*/ 304800 h 485775"/>
                  <a:gd name="connsiteX107" fmla="*/ 501968 w 2714625"/>
                  <a:gd name="connsiteY107" fmla="*/ 242887 h 485775"/>
                  <a:gd name="connsiteX108" fmla="*/ 501968 w 2714625"/>
                  <a:gd name="connsiteY108" fmla="*/ 241935 h 485775"/>
                  <a:gd name="connsiteX109" fmla="*/ 517207 w 2714625"/>
                  <a:gd name="connsiteY109" fmla="*/ 179070 h 485775"/>
                  <a:gd name="connsiteX110" fmla="*/ 572453 w 2714625"/>
                  <a:gd name="connsiteY110" fmla="*/ 151447 h 485775"/>
                  <a:gd name="connsiteX111" fmla="*/ 617220 w 2714625"/>
                  <a:gd name="connsiteY111" fmla="*/ 167640 h 485775"/>
                  <a:gd name="connsiteX112" fmla="*/ 640080 w 2714625"/>
                  <a:gd name="connsiteY112" fmla="*/ 236220 h 485775"/>
                  <a:gd name="connsiteX113" fmla="*/ 640080 w 2714625"/>
                  <a:gd name="connsiteY113" fmla="*/ 238125 h 485775"/>
                  <a:gd name="connsiteX114" fmla="*/ 626745 w 2714625"/>
                  <a:gd name="connsiteY114" fmla="*/ 304800 h 485775"/>
                  <a:gd name="connsiteX115" fmla="*/ 222885 w 2714625"/>
                  <a:gd name="connsiteY115" fmla="*/ 182880 h 485775"/>
                  <a:gd name="connsiteX116" fmla="*/ 182880 w 2714625"/>
                  <a:gd name="connsiteY116" fmla="*/ 168593 h 485775"/>
                  <a:gd name="connsiteX117" fmla="*/ 133350 w 2714625"/>
                  <a:gd name="connsiteY117" fmla="*/ 154305 h 485775"/>
                  <a:gd name="connsiteX118" fmla="*/ 80010 w 2714625"/>
                  <a:gd name="connsiteY118" fmla="*/ 129540 h 485775"/>
                  <a:gd name="connsiteX119" fmla="*/ 73342 w 2714625"/>
                  <a:gd name="connsiteY119" fmla="*/ 106680 h 485775"/>
                  <a:gd name="connsiteX120" fmla="*/ 143827 w 2714625"/>
                  <a:gd name="connsiteY120" fmla="*/ 51435 h 485775"/>
                  <a:gd name="connsiteX121" fmla="*/ 207645 w 2714625"/>
                  <a:gd name="connsiteY121" fmla="*/ 72390 h 485775"/>
                  <a:gd name="connsiteX122" fmla="*/ 217170 w 2714625"/>
                  <a:gd name="connsiteY122" fmla="*/ 83820 h 485775"/>
                  <a:gd name="connsiteX123" fmla="*/ 217170 w 2714625"/>
                  <a:gd name="connsiteY123" fmla="*/ 83820 h 485775"/>
                  <a:gd name="connsiteX124" fmla="*/ 217170 w 2714625"/>
                  <a:gd name="connsiteY124" fmla="*/ 83820 h 485775"/>
                  <a:gd name="connsiteX125" fmla="*/ 238125 w 2714625"/>
                  <a:gd name="connsiteY125" fmla="*/ 93345 h 485775"/>
                  <a:gd name="connsiteX126" fmla="*/ 266700 w 2714625"/>
                  <a:gd name="connsiteY126" fmla="*/ 64770 h 485775"/>
                  <a:gd name="connsiteX127" fmla="*/ 262890 w 2714625"/>
                  <a:gd name="connsiteY127" fmla="*/ 51435 h 485775"/>
                  <a:gd name="connsiteX128" fmla="*/ 262890 w 2714625"/>
                  <a:gd name="connsiteY128" fmla="*/ 51435 h 485775"/>
                  <a:gd name="connsiteX129" fmla="*/ 262890 w 2714625"/>
                  <a:gd name="connsiteY129" fmla="*/ 51435 h 485775"/>
                  <a:gd name="connsiteX130" fmla="*/ 243840 w 2714625"/>
                  <a:gd name="connsiteY130" fmla="*/ 31432 h 485775"/>
                  <a:gd name="connsiteX131" fmla="*/ 146685 w 2714625"/>
                  <a:gd name="connsiteY131" fmla="*/ 2857 h 485775"/>
                  <a:gd name="connsiteX132" fmla="*/ 145732 w 2714625"/>
                  <a:gd name="connsiteY132" fmla="*/ 2857 h 485775"/>
                  <a:gd name="connsiteX133" fmla="*/ 33338 w 2714625"/>
                  <a:gd name="connsiteY133" fmla="*/ 48577 h 485775"/>
                  <a:gd name="connsiteX134" fmla="*/ 12382 w 2714625"/>
                  <a:gd name="connsiteY134" fmla="*/ 113347 h 485775"/>
                  <a:gd name="connsiteX135" fmla="*/ 46673 w 2714625"/>
                  <a:gd name="connsiteY135" fmla="*/ 187643 h 485775"/>
                  <a:gd name="connsiteX136" fmla="*/ 99060 w 2714625"/>
                  <a:gd name="connsiteY136" fmla="*/ 209550 h 485775"/>
                  <a:gd name="connsiteX137" fmla="*/ 104775 w 2714625"/>
                  <a:gd name="connsiteY137" fmla="*/ 211455 h 485775"/>
                  <a:gd name="connsiteX138" fmla="*/ 144780 w 2714625"/>
                  <a:gd name="connsiteY138" fmla="*/ 222885 h 485775"/>
                  <a:gd name="connsiteX139" fmla="*/ 146685 w 2714625"/>
                  <a:gd name="connsiteY139" fmla="*/ 222885 h 485775"/>
                  <a:gd name="connsiteX140" fmla="*/ 207645 w 2714625"/>
                  <a:gd name="connsiteY140" fmla="*/ 246697 h 485775"/>
                  <a:gd name="connsiteX141" fmla="*/ 229552 w 2714625"/>
                  <a:gd name="connsiteY141" fmla="*/ 288608 h 485775"/>
                  <a:gd name="connsiteX142" fmla="*/ 220027 w 2714625"/>
                  <a:gd name="connsiteY142" fmla="*/ 318135 h 485775"/>
                  <a:gd name="connsiteX143" fmla="*/ 148590 w 2714625"/>
                  <a:gd name="connsiteY143" fmla="*/ 347662 h 485775"/>
                  <a:gd name="connsiteX144" fmla="*/ 78105 w 2714625"/>
                  <a:gd name="connsiteY144" fmla="*/ 325755 h 485775"/>
                  <a:gd name="connsiteX145" fmla="*/ 59055 w 2714625"/>
                  <a:gd name="connsiteY145" fmla="*/ 297180 h 485775"/>
                  <a:gd name="connsiteX146" fmla="*/ 30480 w 2714625"/>
                  <a:gd name="connsiteY146" fmla="*/ 278130 h 485775"/>
                  <a:gd name="connsiteX147" fmla="*/ 0 w 2714625"/>
                  <a:gd name="connsiteY147" fmla="*/ 308610 h 485775"/>
                  <a:gd name="connsiteX148" fmla="*/ 952 w 2714625"/>
                  <a:gd name="connsiteY148" fmla="*/ 317183 h 485775"/>
                  <a:gd name="connsiteX149" fmla="*/ 7620 w 2714625"/>
                  <a:gd name="connsiteY149" fmla="*/ 332422 h 485775"/>
                  <a:gd name="connsiteX150" fmla="*/ 8573 w 2714625"/>
                  <a:gd name="connsiteY150" fmla="*/ 334328 h 485775"/>
                  <a:gd name="connsiteX151" fmla="*/ 8573 w 2714625"/>
                  <a:gd name="connsiteY151" fmla="*/ 334328 h 485775"/>
                  <a:gd name="connsiteX152" fmla="*/ 8573 w 2714625"/>
                  <a:gd name="connsiteY152" fmla="*/ 334328 h 485775"/>
                  <a:gd name="connsiteX153" fmla="*/ 43815 w 2714625"/>
                  <a:gd name="connsiteY153" fmla="*/ 372428 h 485775"/>
                  <a:gd name="connsiteX154" fmla="*/ 143827 w 2714625"/>
                  <a:gd name="connsiteY154" fmla="*/ 398145 h 485775"/>
                  <a:gd name="connsiteX155" fmla="*/ 256223 w 2714625"/>
                  <a:gd name="connsiteY155" fmla="*/ 360045 h 485775"/>
                  <a:gd name="connsiteX156" fmla="*/ 286703 w 2714625"/>
                  <a:gd name="connsiteY156" fmla="*/ 283845 h 485775"/>
                  <a:gd name="connsiteX157" fmla="*/ 222885 w 2714625"/>
                  <a:gd name="connsiteY157" fmla="*/ 182880 h 485775"/>
                  <a:gd name="connsiteX158" fmla="*/ 367665 w 2714625"/>
                  <a:gd name="connsiteY158" fmla="*/ 104775 h 485775"/>
                  <a:gd name="connsiteX159" fmla="*/ 342900 w 2714625"/>
                  <a:gd name="connsiteY159" fmla="*/ 119063 h 485775"/>
                  <a:gd name="connsiteX160" fmla="*/ 342900 w 2714625"/>
                  <a:gd name="connsiteY160" fmla="*/ 119063 h 485775"/>
                  <a:gd name="connsiteX161" fmla="*/ 342900 w 2714625"/>
                  <a:gd name="connsiteY161" fmla="*/ 119063 h 485775"/>
                  <a:gd name="connsiteX162" fmla="*/ 340995 w 2714625"/>
                  <a:gd name="connsiteY162" fmla="*/ 131445 h 485775"/>
                  <a:gd name="connsiteX163" fmla="*/ 340995 w 2714625"/>
                  <a:gd name="connsiteY163" fmla="*/ 368618 h 485775"/>
                  <a:gd name="connsiteX164" fmla="*/ 343853 w 2714625"/>
                  <a:gd name="connsiteY164" fmla="*/ 381000 h 485775"/>
                  <a:gd name="connsiteX165" fmla="*/ 369570 w 2714625"/>
                  <a:gd name="connsiteY165" fmla="*/ 396240 h 485775"/>
                  <a:gd name="connsiteX166" fmla="*/ 394335 w 2714625"/>
                  <a:gd name="connsiteY166" fmla="*/ 382905 h 485775"/>
                  <a:gd name="connsiteX167" fmla="*/ 397193 w 2714625"/>
                  <a:gd name="connsiteY167" fmla="*/ 369570 h 485775"/>
                  <a:gd name="connsiteX168" fmla="*/ 397193 w 2714625"/>
                  <a:gd name="connsiteY168" fmla="*/ 132397 h 485775"/>
                  <a:gd name="connsiteX169" fmla="*/ 394335 w 2714625"/>
                  <a:gd name="connsiteY169" fmla="*/ 119063 h 485775"/>
                  <a:gd name="connsiteX170" fmla="*/ 367665 w 2714625"/>
                  <a:gd name="connsiteY170" fmla="*/ 104775 h 485775"/>
                  <a:gd name="connsiteX171" fmla="*/ 367665 w 2714625"/>
                  <a:gd name="connsiteY171" fmla="*/ 0 h 485775"/>
                  <a:gd name="connsiteX172" fmla="*/ 330518 w 2714625"/>
                  <a:gd name="connsiteY172" fmla="*/ 37147 h 485775"/>
                  <a:gd name="connsiteX173" fmla="*/ 367665 w 2714625"/>
                  <a:gd name="connsiteY173" fmla="*/ 73343 h 485775"/>
                  <a:gd name="connsiteX174" fmla="*/ 368618 w 2714625"/>
                  <a:gd name="connsiteY174" fmla="*/ 73343 h 485775"/>
                  <a:gd name="connsiteX175" fmla="*/ 403860 w 2714625"/>
                  <a:gd name="connsiteY175" fmla="*/ 37147 h 485775"/>
                  <a:gd name="connsiteX176" fmla="*/ 367665 w 2714625"/>
                  <a:gd name="connsiteY176" fmla="*/ 0 h 485775"/>
                  <a:gd name="connsiteX177" fmla="*/ 1391603 w 2714625"/>
                  <a:gd name="connsiteY177" fmla="*/ 238125 h 485775"/>
                  <a:gd name="connsiteX178" fmla="*/ 1353503 w 2714625"/>
                  <a:gd name="connsiteY178" fmla="*/ 223837 h 485775"/>
                  <a:gd name="connsiteX179" fmla="*/ 1322070 w 2714625"/>
                  <a:gd name="connsiteY179" fmla="*/ 214312 h 485775"/>
                  <a:gd name="connsiteX180" fmla="*/ 1316355 w 2714625"/>
                  <a:gd name="connsiteY180" fmla="*/ 212408 h 485775"/>
                  <a:gd name="connsiteX181" fmla="*/ 1283018 w 2714625"/>
                  <a:gd name="connsiteY181" fmla="*/ 194310 h 485775"/>
                  <a:gd name="connsiteX182" fmla="*/ 1278255 w 2714625"/>
                  <a:gd name="connsiteY182" fmla="*/ 179070 h 485775"/>
                  <a:gd name="connsiteX183" fmla="*/ 1284923 w 2714625"/>
                  <a:gd name="connsiteY183" fmla="*/ 160020 h 485775"/>
                  <a:gd name="connsiteX184" fmla="*/ 1321118 w 2714625"/>
                  <a:gd name="connsiteY184" fmla="*/ 146685 h 485775"/>
                  <a:gd name="connsiteX185" fmla="*/ 1373505 w 2714625"/>
                  <a:gd name="connsiteY185" fmla="*/ 168593 h 485775"/>
                  <a:gd name="connsiteX186" fmla="*/ 1373505 w 2714625"/>
                  <a:gd name="connsiteY186" fmla="*/ 168593 h 485775"/>
                  <a:gd name="connsiteX187" fmla="*/ 1373505 w 2714625"/>
                  <a:gd name="connsiteY187" fmla="*/ 168593 h 485775"/>
                  <a:gd name="connsiteX188" fmla="*/ 1375410 w 2714625"/>
                  <a:gd name="connsiteY188" fmla="*/ 171450 h 485775"/>
                  <a:gd name="connsiteX189" fmla="*/ 1396365 w 2714625"/>
                  <a:gd name="connsiteY189" fmla="*/ 181927 h 485775"/>
                  <a:gd name="connsiteX190" fmla="*/ 1422083 w 2714625"/>
                  <a:gd name="connsiteY190" fmla="*/ 156210 h 485775"/>
                  <a:gd name="connsiteX191" fmla="*/ 1417320 w 2714625"/>
                  <a:gd name="connsiteY191" fmla="*/ 141922 h 485775"/>
                  <a:gd name="connsiteX192" fmla="*/ 1323023 w 2714625"/>
                  <a:gd name="connsiteY192" fmla="*/ 101918 h 485775"/>
                  <a:gd name="connsiteX193" fmla="*/ 1221105 w 2714625"/>
                  <a:gd name="connsiteY193" fmla="*/ 185738 h 485775"/>
                  <a:gd name="connsiteX194" fmla="*/ 1274445 w 2714625"/>
                  <a:gd name="connsiteY194" fmla="*/ 256222 h 485775"/>
                  <a:gd name="connsiteX195" fmla="*/ 1298258 w 2714625"/>
                  <a:gd name="connsiteY195" fmla="*/ 264795 h 485775"/>
                  <a:gd name="connsiteX196" fmla="*/ 1299210 w 2714625"/>
                  <a:gd name="connsiteY196" fmla="*/ 264795 h 485775"/>
                  <a:gd name="connsiteX197" fmla="*/ 1330643 w 2714625"/>
                  <a:gd name="connsiteY197" fmla="*/ 274320 h 485775"/>
                  <a:gd name="connsiteX198" fmla="*/ 1333500 w 2714625"/>
                  <a:gd name="connsiteY198" fmla="*/ 275272 h 485775"/>
                  <a:gd name="connsiteX199" fmla="*/ 1380173 w 2714625"/>
                  <a:gd name="connsiteY199" fmla="*/ 314325 h 485775"/>
                  <a:gd name="connsiteX200" fmla="*/ 1372553 w 2714625"/>
                  <a:gd name="connsiteY200" fmla="*/ 336233 h 485775"/>
                  <a:gd name="connsiteX201" fmla="*/ 1328737 w 2714625"/>
                  <a:gd name="connsiteY201" fmla="*/ 352425 h 485775"/>
                  <a:gd name="connsiteX202" fmla="*/ 1284923 w 2714625"/>
                  <a:gd name="connsiteY202" fmla="*/ 340043 h 485775"/>
                  <a:gd name="connsiteX203" fmla="*/ 1270635 w 2714625"/>
                  <a:gd name="connsiteY203" fmla="*/ 320993 h 485775"/>
                  <a:gd name="connsiteX204" fmla="*/ 1246823 w 2714625"/>
                  <a:gd name="connsiteY204" fmla="*/ 307658 h 485775"/>
                  <a:gd name="connsiteX205" fmla="*/ 1219200 w 2714625"/>
                  <a:gd name="connsiteY205" fmla="*/ 335280 h 485775"/>
                  <a:gd name="connsiteX206" fmla="*/ 1223010 w 2714625"/>
                  <a:gd name="connsiteY206" fmla="*/ 348615 h 485775"/>
                  <a:gd name="connsiteX207" fmla="*/ 1225868 w 2714625"/>
                  <a:gd name="connsiteY207" fmla="*/ 353378 h 485775"/>
                  <a:gd name="connsiteX208" fmla="*/ 1325880 w 2714625"/>
                  <a:gd name="connsiteY208" fmla="*/ 398145 h 485775"/>
                  <a:gd name="connsiteX209" fmla="*/ 1437323 w 2714625"/>
                  <a:gd name="connsiteY209" fmla="*/ 310515 h 485775"/>
                  <a:gd name="connsiteX210" fmla="*/ 1391603 w 2714625"/>
                  <a:gd name="connsiteY210" fmla="*/ 238125 h 485775"/>
                  <a:gd name="connsiteX211" fmla="*/ 2675572 w 2714625"/>
                  <a:gd name="connsiteY211" fmla="*/ 238125 h 485775"/>
                  <a:gd name="connsiteX212" fmla="*/ 2637472 w 2714625"/>
                  <a:gd name="connsiteY212" fmla="*/ 223837 h 485775"/>
                  <a:gd name="connsiteX213" fmla="*/ 2606040 w 2714625"/>
                  <a:gd name="connsiteY213" fmla="*/ 214312 h 485775"/>
                  <a:gd name="connsiteX214" fmla="*/ 2600325 w 2714625"/>
                  <a:gd name="connsiteY214" fmla="*/ 212408 h 485775"/>
                  <a:gd name="connsiteX215" fmla="*/ 2566988 w 2714625"/>
                  <a:gd name="connsiteY215" fmla="*/ 194310 h 485775"/>
                  <a:gd name="connsiteX216" fmla="*/ 2562225 w 2714625"/>
                  <a:gd name="connsiteY216" fmla="*/ 179070 h 485775"/>
                  <a:gd name="connsiteX217" fmla="*/ 2568893 w 2714625"/>
                  <a:gd name="connsiteY217" fmla="*/ 160020 h 485775"/>
                  <a:gd name="connsiteX218" fmla="*/ 2605088 w 2714625"/>
                  <a:gd name="connsiteY218" fmla="*/ 146685 h 485775"/>
                  <a:gd name="connsiteX219" fmla="*/ 2657475 w 2714625"/>
                  <a:gd name="connsiteY219" fmla="*/ 168593 h 485775"/>
                  <a:gd name="connsiteX220" fmla="*/ 2657475 w 2714625"/>
                  <a:gd name="connsiteY220" fmla="*/ 168593 h 485775"/>
                  <a:gd name="connsiteX221" fmla="*/ 2657475 w 2714625"/>
                  <a:gd name="connsiteY221" fmla="*/ 168593 h 485775"/>
                  <a:gd name="connsiteX222" fmla="*/ 2659380 w 2714625"/>
                  <a:gd name="connsiteY222" fmla="*/ 170497 h 485775"/>
                  <a:gd name="connsiteX223" fmla="*/ 2680335 w 2714625"/>
                  <a:gd name="connsiteY223" fmla="*/ 180975 h 485775"/>
                  <a:gd name="connsiteX224" fmla="*/ 2706053 w 2714625"/>
                  <a:gd name="connsiteY224" fmla="*/ 155258 h 485775"/>
                  <a:gd name="connsiteX225" fmla="*/ 2701290 w 2714625"/>
                  <a:gd name="connsiteY225" fmla="*/ 140970 h 485775"/>
                  <a:gd name="connsiteX226" fmla="*/ 2606993 w 2714625"/>
                  <a:gd name="connsiteY226" fmla="*/ 100965 h 485775"/>
                  <a:gd name="connsiteX227" fmla="*/ 2505075 w 2714625"/>
                  <a:gd name="connsiteY227" fmla="*/ 184785 h 485775"/>
                  <a:gd name="connsiteX228" fmla="*/ 2558415 w 2714625"/>
                  <a:gd name="connsiteY228" fmla="*/ 255270 h 485775"/>
                  <a:gd name="connsiteX229" fmla="*/ 2582228 w 2714625"/>
                  <a:gd name="connsiteY229" fmla="*/ 263843 h 485775"/>
                  <a:gd name="connsiteX230" fmla="*/ 2583180 w 2714625"/>
                  <a:gd name="connsiteY230" fmla="*/ 263843 h 485775"/>
                  <a:gd name="connsiteX231" fmla="*/ 2614613 w 2714625"/>
                  <a:gd name="connsiteY231" fmla="*/ 273368 h 485775"/>
                  <a:gd name="connsiteX232" fmla="*/ 2617470 w 2714625"/>
                  <a:gd name="connsiteY232" fmla="*/ 274320 h 485775"/>
                  <a:gd name="connsiteX233" fmla="*/ 2664143 w 2714625"/>
                  <a:gd name="connsiteY233" fmla="*/ 313372 h 485775"/>
                  <a:gd name="connsiteX234" fmla="*/ 2656522 w 2714625"/>
                  <a:gd name="connsiteY234" fmla="*/ 335280 h 485775"/>
                  <a:gd name="connsiteX235" fmla="*/ 2612708 w 2714625"/>
                  <a:gd name="connsiteY235" fmla="*/ 351472 h 485775"/>
                  <a:gd name="connsiteX236" fmla="*/ 2568893 w 2714625"/>
                  <a:gd name="connsiteY236" fmla="*/ 339090 h 485775"/>
                  <a:gd name="connsiteX237" fmla="*/ 2554605 w 2714625"/>
                  <a:gd name="connsiteY237" fmla="*/ 320040 h 485775"/>
                  <a:gd name="connsiteX238" fmla="*/ 2530793 w 2714625"/>
                  <a:gd name="connsiteY238" fmla="*/ 306705 h 485775"/>
                  <a:gd name="connsiteX239" fmla="*/ 2503170 w 2714625"/>
                  <a:gd name="connsiteY239" fmla="*/ 334328 h 485775"/>
                  <a:gd name="connsiteX240" fmla="*/ 2506980 w 2714625"/>
                  <a:gd name="connsiteY240" fmla="*/ 347662 h 485775"/>
                  <a:gd name="connsiteX241" fmla="*/ 2509838 w 2714625"/>
                  <a:gd name="connsiteY241" fmla="*/ 352425 h 485775"/>
                  <a:gd name="connsiteX242" fmla="*/ 2609850 w 2714625"/>
                  <a:gd name="connsiteY242" fmla="*/ 397193 h 485775"/>
                  <a:gd name="connsiteX243" fmla="*/ 2721293 w 2714625"/>
                  <a:gd name="connsiteY243" fmla="*/ 309562 h 485775"/>
                  <a:gd name="connsiteX244" fmla="*/ 2675572 w 2714625"/>
                  <a:gd name="connsiteY244" fmla="*/ 238125 h 485775"/>
                  <a:gd name="connsiteX245" fmla="*/ 2447925 w 2714625"/>
                  <a:gd name="connsiteY245" fmla="*/ 104775 h 485775"/>
                  <a:gd name="connsiteX246" fmla="*/ 2424113 w 2714625"/>
                  <a:gd name="connsiteY246" fmla="*/ 107632 h 485775"/>
                  <a:gd name="connsiteX247" fmla="*/ 2423160 w 2714625"/>
                  <a:gd name="connsiteY247" fmla="*/ 107632 h 485775"/>
                  <a:gd name="connsiteX248" fmla="*/ 2380297 w 2714625"/>
                  <a:gd name="connsiteY248" fmla="*/ 140970 h 485775"/>
                  <a:gd name="connsiteX249" fmla="*/ 2378393 w 2714625"/>
                  <a:gd name="connsiteY249" fmla="*/ 143827 h 485775"/>
                  <a:gd name="connsiteX250" fmla="*/ 2378393 w 2714625"/>
                  <a:gd name="connsiteY250" fmla="*/ 130493 h 485775"/>
                  <a:gd name="connsiteX251" fmla="*/ 2378393 w 2714625"/>
                  <a:gd name="connsiteY251" fmla="*/ 128588 h 485775"/>
                  <a:gd name="connsiteX252" fmla="*/ 2376488 w 2714625"/>
                  <a:gd name="connsiteY252" fmla="*/ 119063 h 485775"/>
                  <a:gd name="connsiteX253" fmla="*/ 2352675 w 2714625"/>
                  <a:gd name="connsiteY253" fmla="*/ 104775 h 485775"/>
                  <a:gd name="connsiteX254" fmla="*/ 2327910 w 2714625"/>
                  <a:gd name="connsiteY254" fmla="*/ 119063 h 485775"/>
                  <a:gd name="connsiteX255" fmla="*/ 2326005 w 2714625"/>
                  <a:gd name="connsiteY255" fmla="*/ 131445 h 485775"/>
                  <a:gd name="connsiteX256" fmla="*/ 2326005 w 2714625"/>
                  <a:gd name="connsiteY256" fmla="*/ 371475 h 485775"/>
                  <a:gd name="connsiteX257" fmla="*/ 2328863 w 2714625"/>
                  <a:gd name="connsiteY257" fmla="*/ 382905 h 485775"/>
                  <a:gd name="connsiteX258" fmla="*/ 2353628 w 2714625"/>
                  <a:gd name="connsiteY258" fmla="*/ 397193 h 485775"/>
                  <a:gd name="connsiteX259" fmla="*/ 2355533 w 2714625"/>
                  <a:gd name="connsiteY259" fmla="*/ 397193 h 485775"/>
                  <a:gd name="connsiteX260" fmla="*/ 2379345 w 2714625"/>
                  <a:gd name="connsiteY260" fmla="*/ 383858 h 485775"/>
                  <a:gd name="connsiteX261" fmla="*/ 2382203 w 2714625"/>
                  <a:gd name="connsiteY261" fmla="*/ 371475 h 485775"/>
                  <a:gd name="connsiteX262" fmla="*/ 2382203 w 2714625"/>
                  <a:gd name="connsiteY262" fmla="*/ 297180 h 485775"/>
                  <a:gd name="connsiteX263" fmla="*/ 2382203 w 2714625"/>
                  <a:gd name="connsiteY263" fmla="*/ 286703 h 485775"/>
                  <a:gd name="connsiteX264" fmla="*/ 2382203 w 2714625"/>
                  <a:gd name="connsiteY264" fmla="*/ 276225 h 485775"/>
                  <a:gd name="connsiteX265" fmla="*/ 2391728 w 2714625"/>
                  <a:gd name="connsiteY265" fmla="*/ 202883 h 485775"/>
                  <a:gd name="connsiteX266" fmla="*/ 2447925 w 2714625"/>
                  <a:gd name="connsiteY266" fmla="*/ 161925 h 485775"/>
                  <a:gd name="connsiteX267" fmla="*/ 2448878 w 2714625"/>
                  <a:gd name="connsiteY267" fmla="*/ 161925 h 485775"/>
                  <a:gd name="connsiteX268" fmla="*/ 2457450 w 2714625"/>
                  <a:gd name="connsiteY268" fmla="*/ 160972 h 485775"/>
                  <a:gd name="connsiteX269" fmla="*/ 2458403 w 2714625"/>
                  <a:gd name="connsiteY269" fmla="*/ 160972 h 485775"/>
                  <a:gd name="connsiteX270" fmla="*/ 2482215 w 2714625"/>
                  <a:gd name="connsiteY270" fmla="*/ 134302 h 485775"/>
                  <a:gd name="connsiteX271" fmla="*/ 2447925 w 2714625"/>
                  <a:gd name="connsiteY271" fmla="*/ 104775 h 485775"/>
                  <a:gd name="connsiteX272" fmla="*/ 1962150 w 2714625"/>
                  <a:gd name="connsiteY272" fmla="*/ 104775 h 485775"/>
                  <a:gd name="connsiteX273" fmla="*/ 1936433 w 2714625"/>
                  <a:gd name="connsiteY273" fmla="*/ 122872 h 485775"/>
                  <a:gd name="connsiteX274" fmla="*/ 1936433 w 2714625"/>
                  <a:gd name="connsiteY274" fmla="*/ 122872 h 485775"/>
                  <a:gd name="connsiteX275" fmla="*/ 1936433 w 2714625"/>
                  <a:gd name="connsiteY275" fmla="*/ 122872 h 485775"/>
                  <a:gd name="connsiteX276" fmla="*/ 1900237 w 2714625"/>
                  <a:gd name="connsiteY276" fmla="*/ 234315 h 485775"/>
                  <a:gd name="connsiteX277" fmla="*/ 1877378 w 2714625"/>
                  <a:gd name="connsiteY277" fmla="*/ 311468 h 485775"/>
                  <a:gd name="connsiteX278" fmla="*/ 1864995 w 2714625"/>
                  <a:gd name="connsiteY278" fmla="*/ 267653 h 485775"/>
                  <a:gd name="connsiteX279" fmla="*/ 1859280 w 2714625"/>
                  <a:gd name="connsiteY279" fmla="*/ 250508 h 485775"/>
                  <a:gd name="connsiteX280" fmla="*/ 1818322 w 2714625"/>
                  <a:gd name="connsiteY280" fmla="*/ 124777 h 485775"/>
                  <a:gd name="connsiteX281" fmla="*/ 1818322 w 2714625"/>
                  <a:gd name="connsiteY281" fmla="*/ 124777 h 485775"/>
                  <a:gd name="connsiteX282" fmla="*/ 1818322 w 2714625"/>
                  <a:gd name="connsiteY282" fmla="*/ 124777 h 485775"/>
                  <a:gd name="connsiteX283" fmla="*/ 1793558 w 2714625"/>
                  <a:gd name="connsiteY283" fmla="*/ 105727 h 485775"/>
                  <a:gd name="connsiteX284" fmla="*/ 1762125 w 2714625"/>
                  <a:gd name="connsiteY284" fmla="*/ 131445 h 485775"/>
                  <a:gd name="connsiteX285" fmla="*/ 1764030 w 2714625"/>
                  <a:gd name="connsiteY285" fmla="*/ 141922 h 485775"/>
                  <a:gd name="connsiteX286" fmla="*/ 1764983 w 2714625"/>
                  <a:gd name="connsiteY286" fmla="*/ 143827 h 485775"/>
                  <a:gd name="connsiteX287" fmla="*/ 1848803 w 2714625"/>
                  <a:gd name="connsiteY287" fmla="*/ 380047 h 485775"/>
                  <a:gd name="connsiteX288" fmla="*/ 1877378 w 2714625"/>
                  <a:gd name="connsiteY288" fmla="*/ 397193 h 485775"/>
                  <a:gd name="connsiteX289" fmla="*/ 1906905 w 2714625"/>
                  <a:gd name="connsiteY289" fmla="*/ 381000 h 485775"/>
                  <a:gd name="connsiteX290" fmla="*/ 1906905 w 2714625"/>
                  <a:gd name="connsiteY290" fmla="*/ 381000 h 485775"/>
                  <a:gd name="connsiteX291" fmla="*/ 1906905 w 2714625"/>
                  <a:gd name="connsiteY291" fmla="*/ 381000 h 485775"/>
                  <a:gd name="connsiteX292" fmla="*/ 1991678 w 2714625"/>
                  <a:gd name="connsiteY292" fmla="*/ 142875 h 485775"/>
                  <a:gd name="connsiteX293" fmla="*/ 1991678 w 2714625"/>
                  <a:gd name="connsiteY293" fmla="*/ 142875 h 485775"/>
                  <a:gd name="connsiteX294" fmla="*/ 1991678 w 2714625"/>
                  <a:gd name="connsiteY294" fmla="*/ 142875 h 485775"/>
                  <a:gd name="connsiteX295" fmla="*/ 1993583 w 2714625"/>
                  <a:gd name="connsiteY295" fmla="*/ 132397 h 485775"/>
                  <a:gd name="connsiteX296" fmla="*/ 1962150 w 2714625"/>
                  <a:gd name="connsiteY296" fmla="*/ 104775 h 485775"/>
                  <a:gd name="connsiteX297" fmla="*/ 1696403 w 2714625"/>
                  <a:gd name="connsiteY297" fmla="*/ 104775 h 485775"/>
                  <a:gd name="connsiteX298" fmla="*/ 1669733 w 2714625"/>
                  <a:gd name="connsiteY298" fmla="*/ 120015 h 485775"/>
                  <a:gd name="connsiteX299" fmla="*/ 1667828 w 2714625"/>
                  <a:gd name="connsiteY299" fmla="*/ 128588 h 485775"/>
                  <a:gd name="connsiteX300" fmla="*/ 1667828 w 2714625"/>
                  <a:gd name="connsiteY300" fmla="*/ 130493 h 485775"/>
                  <a:gd name="connsiteX301" fmla="*/ 1667828 w 2714625"/>
                  <a:gd name="connsiteY301" fmla="*/ 130493 h 485775"/>
                  <a:gd name="connsiteX302" fmla="*/ 1667828 w 2714625"/>
                  <a:gd name="connsiteY302" fmla="*/ 133350 h 485775"/>
                  <a:gd name="connsiteX303" fmla="*/ 1662112 w 2714625"/>
                  <a:gd name="connsiteY303" fmla="*/ 127635 h 485775"/>
                  <a:gd name="connsiteX304" fmla="*/ 1588770 w 2714625"/>
                  <a:gd name="connsiteY304" fmla="*/ 102870 h 485775"/>
                  <a:gd name="connsiteX305" fmla="*/ 1507808 w 2714625"/>
                  <a:gd name="connsiteY305" fmla="*/ 132397 h 485775"/>
                  <a:gd name="connsiteX306" fmla="*/ 1464945 w 2714625"/>
                  <a:gd name="connsiteY306" fmla="*/ 248603 h 485775"/>
                  <a:gd name="connsiteX307" fmla="*/ 1534478 w 2714625"/>
                  <a:gd name="connsiteY307" fmla="*/ 386715 h 485775"/>
                  <a:gd name="connsiteX308" fmla="*/ 1586865 w 2714625"/>
                  <a:gd name="connsiteY308" fmla="*/ 398145 h 485775"/>
                  <a:gd name="connsiteX309" fmla="*/ 1665922 w 2714625"/>
                  <a:gd name="connsiteY309" fmla="*/ 369570 h 485775"/>
                  <a:gd name="connsiteX310" fmla="*/ 1669733 w 2714625"/>
                  <a:gd name="connsiteY310" fmla="*/ 365760 h 485775"/>
                  <a:gd name="connsiteX311" fmla="*/ 1669733 w 2714625"/>
                  <a:gd name="connsiteY311" fmla="*/ 368618 h 485775"/>
                  <a:gd name="connsiteX312" fmla="*/ 1669733 w 2714625"/>
                  <a:gd name="connsiteY312" fmla="*/ 368618 h 485775"/>
                  <a:gd name="connsiteX313" fmla="*/ 1669733 w 2714625"/>
                  <a:gd name="connsiteY313" fmla="*/ 371475 h 485775"/>
                  <a:gd name="connsiteX314" fmla="*/ 1671637 w 2714625"/>
                  <a:gd name="connsiteY314" fmla="*/ 380047 h 485775"/>
                  <a:gd name="connsiteX315" fmla="*/ 1697355 w 2714625"/>
                  <a:gd name="connsiteY315" fmla="*/ 396240 h 485775"/>
                  <a:gd name="connsiteX316" fmla="*/ 1722120 w 2714625"/>
                  <a:gd name="connsiteY316" fmla="*/ 382905 h 485775"/>
                  <a:gd name="connsiteX317" fmla="*/ 1722120 w 2714625"/>
                  <a:gd name="connsiteY317" fmla="*/ 382905 h 485775"/>
                  <a:gd name="connsiteX318" fmla="*/ 1722120 w 2714625"/>
                  <a:gd name="connsiteY318" fmla="*/ 382905 h 485775"/>
                  <a:gd name="connsiteX319" fmla="*/ 1724025 w 2714625"/>
                  <a:gd name="connsiteY319" fmla="*/ 370522 h 485775"/>
                  <a:gd name="connsiteX320" fmla="*/ 1724025 w 2714625"/>
                  <a:gd name="connsiteY320" fmla="*/ 132397 h 485775"/>
                  <a:gd name="connsiteX321" fmla="*/ 1721168 w 2714625"/>
                  <a:gd name="connsiteY321" fmla="*/ 118110 h 485775"/>
                  <a:gd name="connsiteX322" fmla="*/ 1696403 w 2714625"/>
                  <a:gd name="connsiteY322" fmla="*/ 104775 h 485775"/>
                  <a:gd name="connsiteX323" fmla="*/ 1645920 w 2714625"/>
                  <a:gd name="connsiteY323" fmla="*/ 331470 h 485775"/>
                  <a:gd name="connsiteX324" fmla="*/ 1594485 w 2714625"/>
                  <a:gd name="connsiteY324" fmla="*/ 351472 h 485775"/>
                  <a:gd name="connsiteX325" fmla="*/ 1547812 w 2714625"/>
                  <a:gd name="connsiteY325" fmla="*/ 334328 h 485775"/>
                  <a:gd name="connsiteX326" fmla="*/ 1535430 w 2714625"/>
                  <a:gd name="connsiteY326" fmla="*/ 318135 h 485775"/>
                  <a:gd name="connsiteX327" fmla="*/ 1523047 w 2714625"/>
                  <a:gd name="connsiteY327" fmla="*/ 250508 h 485775"/>
                  <a:gd name="connsiteX328" fmla="*/ 1523047 w 2714625"/>
                  <a:gd name="connsiteY328" fmla="*/ 249555 h 485775"/>
                  <a:gd name="connsiteX329" fmla="*/ 1542097 w 2714625"/>
                  <a:gd name="connsiteY329" fmla="*/ 176213 h 485775"/>
                  <a:gd name="connsiteX330" fmla="*/ 1595437 w 2714625"/>
                  <a:gd name="connsiteY330" fmla="*/ 150495 h 485775"/>
                  <a:gd name="connsiteX331" fmla="*/ 1640205 w 2714625"/>
                  <a:gd name="connsiteY331" fmla="*/ 166688 h 485775"/>
                  <a:gd name="connsiteX332" fmla="*/ 1669733 w 2714625"/>
                  <a:gd name="connsiteY332" fmla="*/ 249555 h 485775"/>
                  <a:gd name="connsiteX333" fmla="*/ 1645920 w 2714625"/>
                  <a:gd name="connsiteY333" fmla="*/ 331470 h 485775"/>
                  <a:gd name="connsiteX334" fmla="*/ 2214563 w 2714625"/>
                  <a:gd name="connsiteY334" fmla="*/ 118110 h 485775"/>
                  <a:gd name="connsiteX335" fmla="*/ 2146935 w 2714625"/>
                  <a:gd name="connsiteY335" fmla="*/ 101918 h 485775"/>
                  <a:gd name="connsiteX336" fmla="*/ 2022158 w 2714625"/>
                  <a:gd name="connsiteY336" fmla="*/ 192405 h 485775"/>
                  <a:gd name="connsiteX337" fmla="*/ 2012633 w 2714625"/>
                  <a:gd name="connsiteY337" fmla="*/ 252412 h 485775"/>
                  <a:gd name="connsiteX338" fmla="*/ 2092643 w 2714625"/>
                  <a:gd name="connsiteY338" fmla="*/ 389572 h 485775"/>
                  <a:gd name="connsiteX339" fmla="*/ 2148840 w 2714625"/>
                  <a:gd name="connsiteY339" fmla="*/ 398145 h 485775"/>
                  <a:gd name="connsiteX340" fmla="*/ 2225040 w 2714625"/>
                  <a:gd name="connsiteY340" fmla="*/ 378143 h 485775"/>
                  <a:gd name="connsiteX341" fmla="*/ 2254568 w 2714625"/>
                  <a:gd name="connsiteY341" fmla="*/ 352425 h 485775"/>
                  <a:gd name="connsiteX342" fmla="*/ 2260283 w 2714625"/>
                  <a:gd name="connsiteY342" fmla="*/ 336233 h 485775"/>
                  <a:gd name="connsiteX343" fmla="*/ 2232660 w 2714625"/>
                  <a:gd name="connsiteY343" fmla="*/ 308610 h 485775"/>
                  <a:gd name="connsiteX344" fmla="*/ 2209800 w 2714625"/>
                  <a:gd name="connsiteY344" fmla="*/ 320040 h 485775"/>
                  <a:gd name="connsiteX345" fmla="*/ 2201228 w 2714625"/>
                  <a:gd name="connsiteY345" fmla="*/ 330518 h 485775"/>
                  <a:gd name="connsiteX346" fmla="*/ 2149793 w 2714625"/>
                  <a:gd name="connsiteY346" fmla="*/ 349568 h 485775"/>
                  <a:gd name="connsiteX347" fmla="*/ 2112645 w 2714625"/>
                  <a:gd name="connsiteY347" fmla="*/ 342900 h 485775"/>
                  <a:gd name="connsiteX348" fmla="*/ 2071687 w 2714625"/>
                  <a:gd name="connsiteY348" fmla="*/ 277178 h 485775"/>
                  <a:gd name="connsiteX349" fmla="*/ 2070735 w 2714625"/>
                  <a:gd name="connsiteY349" fmla="*/ 266700 h 485775"/>
                  <a:gd name="connsiteX350" fmla="*/ 2246947 w 2714625"/>
                  <a:gd name="connsiteY350" fmla="*/ 266700 h 485775"/>
                  <a:gd name="connsiteX351" fmla="*/ 2246947 w 2714625"/>
                  <a:gd name="connsiteY351" fmla="*/ 266700 h 485775"/>
                  <a:gd name="connsiteX352" fmla="*/ 2249805 w 2714625"/>
                  <a:gd name="connsiteY352" fmla="*/ 266700 h 485775"/>
                  <a:gd name="connsiteX353" fmla="*/ 2257425 w 2714625"/>
                  <a:gd name="connsiteY353" fmla="*/ 264795 h 485775"/>
                  <a:gd name="connsiteX354" fmla="*/ 2274570 w 2714625"/>
                  <a:gd name="connsiteY354" fmla="*/ 239078 h 485775"/>
                  <a:gd name="connsiteX355" fmla="*/ 2214563 w 2714625"/>
                  <a:gd name="connsiteY355" fmla="*/ 118110 h 485775"/>
                  <a:gd name="connsiteX356" fmla="*/ 2216468 w 2714625"/>
                  <a:gd name="connsiteY356" fmla="*/ 219075 h 485775"/>
                  <a:gd name="connsiteX357" fmla="*/ 2071687 w 2714625"/>
                  <a:gd name="connsiteY357" fmla="*/ 220028 h 485775"/>
                  <a:gd name="connsiteX358" fmla="*/ 2074545 w 2714625"/>
                  <a:gd name="connsiteY358" fmla="*/ 210502 h 485775"/>
                  <a:gd name="connsiteX359" fmla="*/ 2074545 w 2714625"/>
                  <a:gd name="connsiteY359" fmla="*/ 210502 h 485775"/>
                  <a:gd name="connsiteX360" fmla="*/ 2074545 w 2714625"/>
                  <a:gd name="connsiteY360" fmla="*/ 210502 h 485775"/>
                  <a:gd name="connsiteX361" fmla="*/ 2086928 w 2714625"/>
                  <a:gd name="connsiteY361" fmla="*/ 182880 h 485775"/>
                  <a:gd name="connsiteX362" fmla="*/ 2148840 w 2714625"/>
                  <a:gd name="connsiteY362" fmla="*/ 152400 h 485775"/>
                  <a:gd name="connsiteX363" fmla="*/ 2173605 w 2714625"/>
                  <a:gd name="connsiteY363" fmla="*/ 156210 h 485775"/>
                  <a:gd name="connsiteX364" fmla="*/ 2215515 w 2714625"/>
                  <a:gd name="connsiteY364" fmla="*/ 207645 h 485775"/>
                  <a:gd name="connsiteX365" fmla="*/ 2216468 w 2714625"/>
                  <a:gd name="connsiteY365" fmla="*/ 219075 h 485775"/>
                  <a:gd name="connsiteX366" fmla="*/ 2216468 w 2714625"/>
                  <a:gd name="connsiteY366" fmla="*/ 2190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2714625" h="485775">
                    <a:moveTo>
                      <a:pt x="1162050" y="156210"/>
                    </a:moveTo>
                    <a:lnTo>
                      <a:pt x="1162050" y="156210"/>
                    </a:lnTo>
                    <a:cubicBezTo>
                      <a:pt x="1163003" y="156210"/>
                      <a:pt x="1163955" y="156210"/>
                      <a:pt x="1164908" y="156210"/>
                    </a:cubicBezTo>
                    <a:cubicBezTo>
                      <a:pt x="1167765" y="155258"/>
                      <a:pt x="1171575" y="155258"/>
                      <a:pt x="1174433" y="154305"/>
                    </a:cubicBezTo>
                    <a:lnTo>
                      <a:pt x="1174433" y="154305"/>
                    </a:lnTo>
                    <a:lnTo>
                      <a:pt x="1174433" y="154305"/>
                    </a:lnTo>
                    <a:cubicBezTo>
                      <a:pt x="1184910" y="148590"/>
                      <a:pt x="1185862" y="137160"/>
                      <a:pt x="1185862" y="132397"/>
                    </a:cubicBezTo>
                    <a:cubicBezTo>
                      <a:pt x="1185862" y="120968"/>
                      <a:pt x="1180148" y="113347"/>
                      <a:pt x="1174433" y="110490"/>
                    </a:cubicBezTo>
                    <a:cubicBezTo>
                      <a:pt x="1171575" y="109538"/>
                      <a:pt x="1168718" y="108585"/>
                      <a:pt x="1163003" y="107632"/>
                    </a:cubicBezTo>
                    <a:lnTo>
                      <a:pt x="1124903" y="107632"/>
                    </a:lnTo>
                    <a:lnTo>
                      <a:pt x="1124903" y="48577"/>
                    </a:lnTo>
                    <a:cubicBezTo>
                      <a:pt x="1124903" y="46672"/>
                      <a:pt x="1123950" y="40957"/>
                      <a:pt x="1122998" y="37147"/>
                    </a:cubicBezTo>
                    <a:cubicBezTo>
                      <a:pt x="1120140" y="27622"/>
                      <a:pt x="1110615" y="22860"/>
                      <a:pt x="1097280" y="22860"/>
                    </a:cubicBezTo>
                    <a:lnTo>
                      <a:pt x="1096328" y="22860"/>
                    </a:lnTo>
                    <a:cubicBezTo>
                      <a:pt x="1079183" y="22860"/>
                      <a:pt x="1073468" y="32385"/>
                      <a:pt x="1071562" y="37147"/>
                    </a:cubicBezTo>
                    <a:cubicBezTo>
                      <a:pt x="1069658" y="40957"/>
                      <a:pt x="1068705" y="48577"/>
                      <a:pt x="1068705" y="48577"/>
                    </a:cubicBezTo>
                    <a:lnTo>
                      <a:pt x="1068705" y="48577"/>
                    </a:lnTo>
                    <a:lnTo>
                      <a:pt x="1068705" y="107632"/>
                    </a:lnTo>
                    <a:lnTo>
                      <a:pt x="1036320" y="107632"/>
                    </a:lnTo>
                    <a:lnTo>
                      <a:pt x="1035368" y="107632"/>
                    </a:lnTo>
                    <a:cubicBezTo>
                      <a:pt x="1030605" y="107632"/>
                      <a:pt x="1028700" y="108585"/>
                      <a:pt x="1025843" y="109538"/>
                    </a:cubicBezTo>
                    <a:cubicBezTo>
                      <a:pt x="1018223" y="112395"/>
                      <a:pt x="1013460" y="120968"/>
                      <a:pt x="1013460" y="131445"/>
                    </a:cubicBezTo>
                    <a:cubicBezTo>
                      <a:pt x="1013460" y="145733"/>
                      <a:pt x="1022032" y="151447"/>
                      <a:pt x="1024890" y="153352"/>
                    </a:cubicBezTo>
                    <a:cubicBezTo>
                      <a:pt x="1026795" y="154305"/>
                      <a:pt x="1030605" y="154305"/>
                      <a:pt x="1033462" y="155258"/>
                    </a:cubicBezTo>
                    <a:cubicBezTo>
                      <a:pt x="1034415" y="155258"/>
                      <a:pt x="1035368" y="155258"/>
                      <a:pt x="1036320" y="155258"/>
                    </a:cubicBezTo>
                    <a:lnTo>
                      <a:pt x="1036320" y="155258"/>
                    </a:lnTo>
                    <a:lnTo>
                      <a:pt x="1068705" y="155258"/>
                    </a:lnTo>
                    <a:lnTo>
                      <a:pt x="1068705" y="308610"/>
                    </a:lnTo>
                    <a:cubicBezTo>
                      <a:pt x="1067753" y="329565"/>
                      <a:pt x="1068705" y="342900"/>
                      <a:pt x="1072515" y="354330"/>
                    </a:cubicBezTo>
                    <a:cubicBezTo>
                      <a:pt x="1075373" y="363855"/>
                      <a:pt x="1080135" y="370522"/>
                      <a:pt x="1082993" y="373380"/>
                    </a:cubicBezTo>
                    <a:cubicBezTo>
                      <a:pt x="1095375" y="387668"/>
                      <a:pt x="1115378" y="394335"/>
                      <a:pt x="1145858" y="394335"/>
                    </a:cubicBezTo>
                    <a:cubicBezTo>
                      <a:pt x="1155383" y="394335"/>
                      <a:pt x="1181100" y="394335"/>
                      <a:pt x="1181100" y="370522"/>
                    </a:cubicBezTo>
                    <a:cubicBezTo>
                      <a:pt x="1181100" y="360045"/>
                      <a:pt x="1177290" y="353378"/>
                      <a:pt x="1170623" y="349568"/>
                    </a:cubicBezTo>
                    <a:cubicBezTo>
                      <a:pt x="1168718" y="347662"/>
                      <a:pt x="1164908" y="347662"/>
                      <a:pt x="1160145" y="346710"/>
                    </a:cubicBezTo>
                    <a:lnTo>
                      <a:pt x="1151573" y="345758"/>
                    </a:lnTo>
                    <a:cubicBezTo>
                      <a:pt x="1147762" y="345758"/>
                      <a:pt x="1134428" y="344805"/>
                      <a:pt x="1128712" y="339090"/>
                    </a:cubicBezTo>
                    <a:cubicBezTo>
                      <a:pt x="1125855" y="336233"/>
                      <a:pt x="1122998" y="328612"/>
                      <a:pt x="1122998" y="315278"/>
                    </a:cubicBezTo>
                    <a:lnTo>
                      <a:pt x="1122998" y="156210"/>
                    </a:lnTo>
                    <a:lnTo>
                      <a:pt x="1162050" y="156210"/>
                    </a:lnTo>
                    <a:close/>
                    <a:moveTo>
                      <a:pt x="890587" y="101918"/>
                    </a:moveTo>
                    <a:cubicBezTo>
                      <a:pt x="855345" y="101918"/>
                      <a:pt x="827723" y="116205"/>
                      <a:pt x="813435" y="128588"/>
                    </a:cubicBezTo>
                    <a:cubicBezTo>
                      <a:pt x="811530" y="130493"/>
                      <a:pt x="809625" y="132397"/>
                      <a:pt x="808673" y="133350"/>
                    </a:cubicBezTo>
                    <a:lnTo>
                      <a:pt x="808673" y="31432"/>
                    </a:lnTo>
                    <a:cubicBezTo>
                      <a:pt x="808673" y="27622"/>
                      <a:pt x="807720" y="22860"/>
                      <a:pt x="805815" y="19050"/>
                    </a:cubicBezTo>
                    <a:cubicBezTo>
                      <a:pt x="802005" y="10477"/>
                      <a:pt x="791528" y="3810"/>
                      <a:pt x="780098" y="3810"/>
                    </a:cubicBezTo>
                    <a:cubicBezTo>
                      <a:pt x="779145" y="3810"/>
                      <a:pt x="779145" y="3810"/>
                      <a:pt x="778193" y="3810"/>
                    </a:cubicBezTo>
                    <a:cubicBezTo>
                      <a:pt x="766762" y="3810"/>
                      <a:pt x="757237" y="9525"/>
                      <a:pt x="753428" y="19050"/>
                    </a:cubicBezTo>
                    <a:cubicBezTo>
                      <a:pt x="751523" y="23813"/>
                      <a:pt x="750570" y="31432"/>
                      <a:pt x="750570" y="31432"/>
                    </a:cubicBezTo>
                    <a:lnTo>
                      <a:pt x="750570" y="368618"/>
                    </a:lnTo>
                    <a:cubicBezTo>
                      <a:pt x="750570" y="369570"/>
                      <a:pt x="751523" y="377190"/>
                      <a:pt x="753428" y="381953"/>
                    </a:cubicBezTo>
                    <a:cubicBezTo>
                      <a:pt x="756285" y="388620"/>
                      <a:pt x="764857" y="396240"/>
                      <a:pt x="778193" y="396240"/>
                    </a:cubicBezTo>
                    <a:cubicBezTo>
                      <a:pt x="792480" y="396240"/>
                      <a:pt x="801053" y="388620"/>
                      <a:pt x="803910" y="381000"/>
                    </a:cubicBezTo>
                    <a:cubicBezTo>
                      <a:pt x="806768" y="376237"/>
                      <a:pt x="806768" y="370522"/>
                      <a:pt x="806768" y="368618"/>
                    </a:cubicBezTo>
                    <a:lnTo>
                      <a:pt x="806768" y="241935"/>
                    </a:lnTo>
                    <a:lnTo>
                      <a:pt x="806768" y="237172"/>
                    </a:lnTo>
                    <a:cubicBezTo>
                      <a:pt x="806768" y="224790"/>
                      <a:pt x="807720" y="212408"/>
                      <a:pt x="811530" y="200977"/>
                    </a:cubicBezTo>
                    <a:cubicBezTo>
                      <a:pt x="814387" y="193358"/>
                      <a:pt x="822960" y="168593"/>
                      <a:pt x="854393" y="158115"/>
                    </a:cubicBezTo>
                    <a:cubicBezTo>
                      <a:pt x="862965" y="155258"/>
                      <a:pt x="869632" y="154305"/>
                      <a:pt x="879157" y="154305"/>
                    </a:cubicBezTo>
                    <a:lnTo>
                      <a:pt x="880110" y="154305"/>
                    </a:lnTo>
                    <a:cubicBezTo>
                      <a:pt x="886778" y="154305"/>
                      <a:pt x="903923" y="154305"/>
                      <a:pt x="916305" y="169545"/>
                    </a:cubicBezTo>
                    <a:cubicBezTo>
                      <a:pt x="927735" y="182880"/>
                      <a:pt x="927735" y="199072"/>
                      <a:pt x="928687" y="232410"/>
                    </a:cubicBezTo>
                    <a:lnTo>
                      <a:pt x="928687" y="234315"/>
                    </a:lnTo>
                    <a:lnTo>
                      <a:pt x="928687" y="368618"/>
                    </a:lnTo>
                    <a:cubicBezTo>
                      <a:pt x="928687" y="370522"/>
                      <a:pt x="928687" y="376237"/>
                      <a:pt x="931545" y="381000"/>
                    </a:cubicBezTo>
                    <a:cubicBezTo>
                      <a:pt x="938212" y="395287"/>
                      <a:pt x="955357" y="396240"/>
                      <a:pt x="957262" y="396240"/>
                    </a:cubicBezTo>
                    <a:cubicBezTo>
                      <a:pt x="971550" y="396240"/>
                      <a:pt x="980123" y="387668"/>
                      <a:pt x="982028" y="381953"/>
                    </a:cubicBezTo>
                    <a:cubicBezTo>
                      <a:pt x="983932" y="378143"/>
                      <a:pt x="984885" y="375285"/>
                      <a:pt x="984885" y="371475"/>
                    </a:cubicBezTo>
                    <a:lnTo>
                      <a:pt x="984885" y="369570"/>
                    </a:lnTo>
                    <a:lnTo>
                      <a:pt x="984885" y="369570"/>
                    </a:lnTo>
                    <a:lnTo>
                      <a:pt x="984885" y="213360"/>
                    </a:lnTo>
                    <a:cubicBezTo>
                      <a:pt x="984885" y="188595"/>
                      <a:pt x="984885" y="165735"/>
                      <a:pt x="972503" y="143827"/>
                    </a:cubicBezTo>
                    <a:cubicBezTo>
                      <a:pt x="965835" y="131445"/>
                      <a:pt x="943928" y="101918"/>
                      <a:pt x="890587" y="101918"/>
                    </a:cubicBezTo>
                    <a:close/>
                    <a:moveTo>
                      <a:pt x="668655" y="104775"/>
                    </a:moveTo>
                    <a:cubicBezTo>
                      <a:pt x="656273" y="104775"/>
                      <a:pt x="648653" y="111443"/>
                      <a:pt x="645795" y="117157"/>
                    </a:cubicBezTo>
                    <a:cubicBezTo>
                      <a:pt x="642937" y="121920"/>
                      <a:pt x="642937" y="128588"/>
                      <a:pt x="642937" y="128588"/>
                    </a:cubicBezTo>
                    <a:lnTo>
                      <a:pt x="642937" y="132397"/>
                    </a:lnTo>
                    <a:cubicBezTo>
                      <a:pt x="641985" y="130493"/>
                      <a:pt x="640080" y="128588"/>
                      <a:pt x="638175" y="126682"/>
                    </a:cubicBezTo>
                    <a:cubicBezTo>
                      <a:pt x="626745" y="116205"/>
                      <a:pt x="606743" y="102870"/>
                      <a:pt x="569595" y="102870"/>
                    </a:cubicBezTo>
                    <a:lnTo>
                      <a:pt x="568643" y="102870"/>
                    </a:lnTo>
                    <a:cubicBezTo>
                      <a:pt x="557212" y="102870"/>
                      <a:pt x="524828" y="102870"/>
                      <a:pt x="494348" y="125730"/>
                    </a:cubicBezTo>
                    <a:cubicBezTo>
                      <a:pt x="471487" y="142875"/>
                      <a:pt x="444818" y="178118"/>
                      <a:pt x="444818" y="245745"/>
                    </a:cubicBezTo>
                    <a:cubicBezTo>
                      <a:pt x="444818" y="330518"/>
                      <a:pt x="486728" y="361950"/>
                      <a:pt x="512445" y="373380"/>
                    </a:cubicBezTo>
                    <a:cubicBezTo>
                      <a:pt x="526732" y="379095"/>
                      <a:pt x="544830" y="382905"/>
                      <a:pt x="562928" y="382905"/>
                    </a:cubicBezTo>
                    <a:cubicBezTo>
                      <a:pt x="605790" y="382905"/>
                      <a:pt x="626745" y="365760"/>
                      <a:pt x="640080" y="351472"/>
                    </a:cubicBezTo>
                    <a:lnTo>
                      <a:pt x="640080" y="366712"/>
                    </a:lnTo>
                    <a:cubicBezTo>
                      <a:pt x="639128" y="391478"/>
                      <a:pt x="639128" y="421958"/>
                      <a:pt x="611505" y="435293"/>
                    </a:cubicBezTo>
                    <a:cubicBezTo>
                      <a:pt x="601980" y="439103"/>
                      <a:pt x="590550" y="441008"/>
                      <a:pt x="577215" y="441008"/>
                    </a:cubicBezTo>
                    <a:cubicBezTo>
                      <a:pt x="563880" y="441008"/>
                      <a:pt x="541020" y="439103"/>
                      <a:pt x="529590" y="428625"/>
                    </a:cubicBezTo>
                    <a:cubicBezTo>
                      <a:pt x="527685" y="426720"/>
                      <a:pt x="525780" y="423862"/>
                      <a:pt x="522923" y="418147"/>
                    </a:cubicBezTo>
                    <a:cubicBezTo>
                      <a:pt x="517207" y="410528"/>
                      <a:pt x="508635" y="405765"/>
                      <a:pt x="499110" y="405765"/>
                    </a:cubicBezTo>
                    <a:cubicBezTo>
                      <a:pt x="482918" y="405765"/>
                      <a:pt x="470535" y="419100"/>
                      <a:pt x="470535" y="434340"/>
                    </a:cubicBezTo>
                    <a:cubicBezTo>
                      <a:pt x="470535" y="438150"/>
                      <a:pt x="471487" y="442912"/>
                      <a:pt x="473393" y="446722"/>
                    </a:cubicBezTo>
                    <a:lnTo>
                      <a:pt x="473393" y="446722"/>
                    </a:lnTo>
                    <a:lnTo>
                      <a:pt x="473393" y="446722"/>
                    </a:lnTo>
                    <a:lnTo>
                      <a:pt x="474345" y="448628"/>
                    </a:lnTo>
                    <a:cubicBezTo>
                      <a:pt x="480060" y="457200"/>
                      <a:pt x="485775" y="462915"/>
                      <a:pt x="494348" y="468630"/>
                    </a:cubicBezTo>
                    <a:cubicBezTo>
                      <a:pt x="521018" y="486728"/>
                      <a:pt x="558165" y="488633"/>
                      <a:pt x="573405" y="488633"/>
                    </a:cubicBezTo>
                    <a:cubicBezTo>
                      <a:pt x="586740" y="488633"/>
                      <a:pt x="632460" y="486728"/>
                      <a:pt x="661987" y="463868"/>
                    </a:cubicBezTo>
                    <a:cubicBezTo>
                      <a:pt x="686753" y="441960"/>
                      <a:pt x="690562" y="412433"/>
                      <a:pt x="693420" y="381953"/>
                    </a:cubicBezTo>
                    <a:cubicBezTo>
                      <a:pt x="694373" y="372428"/>
                      <a:pt x="694373" y="361950"/>
                      <a:pt x="694373" y="352425"/>
                    </a:cubicBezTo>
                    <a:lnTo>
                      <a:pt x="694373" y="128588"/>
                    </a:lnTo>
                    <a:cubicBezTo>
                      <a:pt x="694373" y="123825"/>
                      <a:pt x="693420" y="120015"/>
                      <a:pt x="691515" y="116205"/>
                    </a:cubicBezTo>
                    <a:cubicBezTo>
                      <a:pt x="686753" y="108585"/>
                      <a:pt x="678180" y="104775"/>
                      <a:pt x="668655" y="104775"/>
                    </a:cubicBezTo>
                    <a:close/>
                    <a:moveTo>
                      <a:pt x="626745" y="304800"/>
                    </a:moveTo>
                    <a:cubicBezTo>
                      <a:pt x="624840" y="307658"/>
                      <a:pt x="606743" y="332422"/>
                      <a:pt x="569595" y="332422"/>
                    </a:cubicBezTo>
                    <a:cubicBezTo>
                      <a:pt x="553403" y="332422"/>
                      <a:pt x="540068" y="327660"/>
                      <a:pt x="528637" y="318135"/>
                    </a:cubicBezTo>
                    <a:cubicBezTo>
                      <a:pt x="521970" y="312420"/>
                      <a:pt x="519112" y="308610"/>
                      <a:pt x="516255" y="304800"/>
                    </a:cubicBezTo>
                    <a:cubicBezTo>
                      <a:pt x="503873" y="284797"/>
                      <a:pt x="501968" y="254318"/>
                      <a:pt x="501968" y="242887"/>
                    </a:cubicBezTo>
                    <a:lnTo>
                      <a:pt x="501968" y="241935"/>
                    </a:lnTo>
                    <a:cubicBezTo>
                      <a:pt x="501968" y="215265"/>
                      <a:pt x="506730" y="194310"/>
                      <a:pt x="517207" y="179070"/>
                    </a:cubicBezTo>
                    <a:cubicBezTo>
                      <a:pt x="530543" y="160972"/>
                      <a:pt x="549593" y="151447"/>
                      <a:pt x="572453" y="151447"/>
                    </a:cubicBezTo>
                    <a:cubicBezTo>
                      <a:pt x="581025" y="151447"/>
                      <a:pt x="600075" y="151447"/>
                      <a:pt x="617220" y="167640"/>
                    </a:cubicBezTo>
                    <a:cubicBezTo>
                      <a:pt x="627698" y="177165"/>
                      <a:pt x="640080" y="197168"/>
                      <a:pt x="640080" y="236220"/>
                    </a:cubicBezTo>
                    <a:lnTo>
                      <a:pt x="640080" y="238125"/>
                    </a:lnTo>
                    <a:cubicBezTo>
                      <a:pt x="641032" y="248603"/>
                      <a:pt x="640080" y="284797"/>
                      <a:pt x="626745" y="304800"/>
                    </a:cubicBezTo>
                    <a:close/>
                    <a:moveTo>
                      <a:pt x="222885" y="182880"/>
                    </a:moveTo>
                    <a:cubicBezTo>
                      <a:pt x="208598" y="176213"/>
                      <a:pt x="185738" y="169545"/>
                      <a:pt x="182880" y="168593"/>
                    </a:cubicBezTo>
                    <a:lnTo>
                      <a:pt x="133350" y="154305"/>
                    </a:lnTo>
                    <a:cubicBezTo>
                      <a:pt x="104775" y="145733"/>
                      <a:pt x="88582" y="140970"/>
                      <a:pt x="80010" y="129540"/>
                    </a:cubicBezTo>
                    <a:cubicBezTo>
                      <a:pt x="73342" y="120015"/>
                      <a:pt x="73342" y="108585"/>
                      <a:pt x="73342" y="106680"/>
                    </a:cubicBezTo>
                    <a:cubicBezTo>
                      <a:pt x="73342" y="80010"/>
                      <a:pt x="91440" y="51435"/>
                      <a:pt x="143827" y="51435"/>
                    </a:cubicBezTo>
                    <a:cubicBezTo>
                      <a:pt x="178117" y="51435"/>
                      <a:pt x="197167" y="62865"/>
                      <a:pt x="207645" y="72390"/>
                    </a:cubicBezTo>
                    <a:cubicBezTo>
                      <a:pt x="211455" y="76200"/>
                      <a:pt x="214313" y="80010"/>
                      <a:pt x="217170" y="83820"/>
                    </a:cubicBezTo>
                    <a:lnTo>
                      <a:pt x="217170" y="83820"/>
                    </a:lnTo>
                    <a:lnTo>
                      <a:pt x="217170" y="83820"/>
                    </a:lnTo>
                    <a:cubicBezTo>
                      <a:pt x="222885" y="89535"/>
                      <a:pt x="230505" y="93345"/>
                      <a:pt x="238125" y="93345"/>
                    </a:cubicBezTo>
                    <a:cubicBezTo>
                      <a:pt x="254318" y="93345"/>
                      <a:pt x="266700" y="80010"/>
                      <a:pt x="266700" y="64770"/>
                    </a:cubicBezTo>
                    <a:cubicBezTo>
                      <a:pt x="266700" y="60007"/>
                      <a:pt x="265748" y="55245"/>
                      <a:pt x="262890" y="51435"/>
                    </a:cubicBezTo>
                    <a:lnTo>
                      <a:pt x="262890" y="51435"/>
                    </a:lnTo>
                    <a:lnTo>
                      <a:pt x="262890" y="51435"/>
                    </a:lnTo>
                    <a:cubicBezTo>
                      <a:pt x="257175" y="42863"/>
                      <a:pt x="250507" y="36195"/>
                      <a:pt x="243840" y="31432"/>
                    </a:cubicBezTo>
                    <a:cubicBezTo>
                      <a:pt x="220980" y="12382"/>
                      <a:pt x="187642" y="2857"/>
                      <a:pt x="146685" y="2857"/>
                    </a:cubicBezTo>
                    <a:lnTo>
                      <a:pt x="145732" y="2857"/>
                    </a:lnTo>
                    <a:cubicBezTo>
                      <a:pt x="93345" y="2857"/>
                      <a:pt x="56198" y="18097"/>
                      <a:pt x="33338" y="48577"/>
                    </a:cubicBezTo>
                    <a:cubicBezTo>
                      <a:pt x="23813" y="60960"/>
                      <a:pt x="12382" y="81915"/>
                      <a:pt x="12382" y="113347"/>
                    </a:cubicBezTo>
                    <a:cubicBezTo>
                      <a:pt x="12382" y="154305"/>
                      <a:pt x="31432" y="177165"/>
                      <a:pt x="46673" y="187643"/>
                    </a:cubicBezTo>
                    <a:cubicBezTo>
                      <a:pt x="60960" y="198120"/>
                      <a:pt x="72390" y="201930"/>
                      <a:pt x="99060" y="209550"/>
                    </a:cubicBezTo>
                    <a:lnTo>
                      <a:pt x="104775" y="211455"/>
                    </a:lnTo>
                    <a:lnTo>
                      <a:pt x="144780" y="222885"/>
                    </a:lnTo>
                    <a:lnTo>
                      <a:pt x="146685" y="222885"/>
                    </a:lnTo>
                    <a:cubicBezTo>
                      <a:pt x="165735" y="228600"/>
                      <a:pt x="192405" y="235268"/>
                      <a:pt x="207645" y="246697"/>
                    </a:cubicBezTo>
                    <a:cubicBezTo>
                      <a:pt x="226695" y="260985"/>
                      <a:pt x="229552" y="279083"/>
                      <a:pt x="229552" y="288608"/>
                    </a:cubicBezTo>
                    <a:cubicBezTo>
                      <a:pt x="229552" y="299085"/>
                      <a:pt x="226695" y="309562"/>
                      <a:pt x="220027" y="318135"/>
                    </a:cubicBezTo>
                    <a:cubicBezTo>
                      <a:pt x="207645" y="338137"/>
                      <a:pt x="184785" y="347662"/>
                      <a:pt x="148590" y="347662"/>
                    </a:cubicBezTo>
                    <a:cubicBezTo>
                      <a:pt x="107632" y="347662"/>
                      <a:pt x="88582" y="335280"/>
                      <a:pt x="78105" y="325755"/>
                    </a:cubicBezTo>
                    <a:cubicBezTo>
                      <a:pt x="69532" y="318135"/>
                      <a:pt x="62865" y="308610"/>
                      <a:pt x="59055" y="297180"/>
                    </a:cubicBezTo>
                    <a:cubicBezTo>
                      <a:pt x="54292" y="285750"/>
                      <a:pt x="42863" y="278130"/>
                      <a:pt x="30480" y="278130"/>
                    </a:cubicBezTo>
                    <a:cubicBezTo>
                      <a:pt x="13335" y="278130"/>
                      <a:pt x="0" y="291465"/>
                      <a:pt x="0" y="308610"/>
                    </a:cubicBezTo>
                    <a:cubicBezTo>
                      <a:pt x="0" y="311468"/>
                      <a:pt x="0" y="314325"/>
                      <a:pt x="952" y="317183"/>
                    </a:cubicBezTo>
                    <a:cubicBezTo>
                      <a:pt x="3810" y="323850"/>
                      <a:pt x="6667" y="329565"/>
                      <a:pt x="7620" y="332422"/>
                    </a:cubicBezTo>
                    <a:cubicBezTo>
                      <a:pt x="7620" y="333375"/>
                      <a:pt x="8573" y="334328"/>
                      <a:pt x="8573" y="334328"/>
                    </a:cubicBezTo>
                    <a:lnTo>
                      <a:pt x="8573" y="334328"/>
                    </a:lnTo>
                    <a:lnTo>
                      <a:pt x="8573" y="334328"/>
                    </a:lnTo>
                    <a:cubicBezTo>
                      <a:pt x="20955" y="356235"/>
                      <a:pt x="37148" y="366712"/>
                      <a:pt x="43815" y="372428"/>
                    </a:cubicBezTo>
                    <a:cubicBezTo>
                      <a:pt x="68580" y="388620"/>
                      <a:pt x="105727" y="398145"/>
                      <a:pt x="143827" y="398145"/>
                    </a:cubicBezTo>
                    <a:cubicBezTo>
                      <a:pt x="171450" y="398145"/>
                      <a:pt x="221932" y="393383"/>
                      <a:pt x="256223" y="360045"/>
                    </a:cubicBezTo>
                    <a:cubicBezTo>
                      <a:pt x="263843" y="352425"/>
                      <a:pt x="286703" y="329565"/>
                      <a:pt x="286703" y="283845"/>
                    </a:cubicBezTo>
                    <a:cubicBezTo>
                      <a:pt x="290512" y="235268"/>
                      <a:pt x="267653" y="201930"/>
                      <a:pt x="222885" y="182880"/>
                    </a:cubicBezTo>
                    <a:close/>
                    <a:moveTo>
                      <a:pt x="367665" y="104775"/>
                    </a:moveTo>
                    <a:cubicBezTo>
                      <a:pt x="359093" y="104775"/>
                      <a:pt x="347662" y="108585"/>
                      <a:pt x="342900" y="119063"/>
                    </a:cubicBezTo>
                    <a:lnTo>
                      <a:pt x="342900" y="119063"/>
                    </a:lnTo>
                    <a:lnTo>
                      <a:pt x="342900" y="119063"/>
                    </a:lnTo>
                    <a:cubicBezTo>
                      <a:pt x="340995" y="123825"/>
                      <a:pt x="340995" y="130493"/>
                      <a:pt x="340995" y="131445"/>
                    </a:cubicBezTo>
                    <a:lnTo>
                      <a:pt x="340995" y="368618"/>
                    </a:lnTo>
                    <a:cubicBezTo>
                      <a:pt x="341948" y="374333"/>
                      <a:pt x="341948" y="378143"/>
                      <a:pt x="343853" y="381000"/>
                    </a:cubicBezTo>
                    <a:cubicBezTo>
                      <a:pt x="345757" y="385762"/>
                      <a:pt x="352425" y="396240"/>
                      <a:pt x="369570" y="396240"/>
                    </a:cubicBezTo>
                    <a:cubicBezTo>
                      <a:pt x="383857" y="396240"/>
                      <a:pt x="391478" y="389572"/>
                      <a:pt x="394335" y="382905"/>
                    </a:cubicBezTo>
                    <a:cubicBezTo>
                      <a:pt x="396240" y="380047"/>
                      <a:pt x="397193" y="376237"/>
                      <a:pt x="397193" y="369570"/>
                    </a:cubicBezTo>
                    <a:lnTo>
                      <a:pt x="397193" y="132397"/>
                    </a:lnTo>
                    <a:cubicBezTo>
                      <a:pt x="397193" y="127635"/>
                      <a:pt x="396240" y="122872"/>
                      <a:pt x="394335" y="119063"/>
                    </a:cubicBezTo>
                    <a:cubicBezTo>
                      <a:pt x="388620" y="108585"/>
                      <a:pt x="377190" y="104775"/>
                      <a:pt x="367665" y="104775"/>
                    </a:cubicBezTo>
                    <a:close/>
                    <a:moveTo>
                      <a:pt x="367665" y="0"/>
                    </a:moveTo>
                    <a:cubicBezTo>
                      <a:pt x="346710" y="0"/>
                      <a:pt x="331470" y="15240"/>
                      <a:pt x="330518" y="37147"/>
                    </a:cubicBezTo>
                    <a:cubicBezTo>
                      <a:pt x="330518" y="59055"/>
                      <a:pt x="345757" y="73343"/>
                      <a:pt x="367665" y="73343"/>
                    </a:cubicBezTo>
                    <a:lnTo>
                      <a:pt x="368618" y="73343"/>
                    </a:lnTo>
                    <a:cubicBezTo>
                      <a:pt x="389573" y="73343"/>
                      <a:pt x="403860" y="58102"/>
                      <a:pt x="403860" y="37147"/>
                    </a:cubicBezTo>
                    <a:cubicBezTo>
                      <a:pt x="404812" y="16193"/>
                      <a:pt x="389573" y="0"/>
                      <a:pt x="367665" y="0"/>
                    </a:cubicBezTo>
                    <a:close/>
                    <a:moveTo>
                      <a:pt x="1391603" y="238125"/>
                    </a:moveTo>
                    <a:cubicBezTo>
                      <a:pt x="1378268" y="231458"/>
                      <a:pt x="1363980" y="226695"/>
                      <a:pt x="1353503" y="223837"/>
                    </a:cubicBezTo>
                    <a:lnTo>
                      <a:pt x="1322070" y="214312"/>
                    </a:lnTo>
                    <a:cubicBezTo>
                      <a:pt x="1320165" y="213360"/>
                      <a:pt x="1318260" y="213360"/>
                      <a:pt x="1316355" y="212408"/>
                    </a:cubicBezTo>
                    <a:cubicBezTo>
                      <a:pt x="1303973" y="208597"/>
                      <a:pt x="1290637" y="204788"/>
                      <a:pt x="1283018" y="194310"/>
                    </a:cubicBezTo>
                    <a:cubicBezTo>
                      <a:pt x="1278255" y="188595"/>
                      <a:pt x="1278255" y="181927"/>
                      <a:pt x="1278255" y="179070"/>
                    </a:cubicBezTo>
                    <a:cubicBezTo>
                      <a:pt x="1278255" y="172402"/>
                      <a:pt x="1280160" y="165735"/>
                      <a:pt x="1284923" y="160020"/>
                    </a:cubicBezTo>
                    <a:cubicBezTo>
                      <a:pt x="1292543" y="150495"/>
                      <a:pt x="1303973" y="146685"/>
                      <a:pt x="1321118" y="146685"/>
                    </a:cubicBezTo>
                    <a:cubicBezTo>
                      <a:pt x="1337310" y="146685"/>
                      <a:pt x="1359218" y="150495"/>
                      <a:pt x="1373505" y="168593"/>
                    </a:cubicBezTo>
                    <a:lnTo>
                      <a:pt x="1373505" y="168593"/>
                    </a:lnTo>
                    <a:lnTo>
                      <a:pt x="1373505" y="168593"/>
                    </a:lnTo>
                    <a:cubicBezTo>
                      <a:pt x="1374458" y="169545"/>
                      <a:pt x="1374458" y="169545"/>
                      <a:pt x="1375410" y="171450"/>
                    </a:cubicBezTo>
                    <a:cubicBezTo>
                      <a:pt x="1380173" y="178118"/>
                      <a:pt x="1387793" y="181927"/>
                      <a:pt x="1396365" y="181927"/>
                    </a:cubicBezTo>
                    <a:cubicBezTo>
                      <a:pt x="1410653" y="181927"/>
                      <a:pt x="1422083" y="170497"/>
                      <a:pt x="1422083" y="156210"/>
                    </a:cubicBezTo>
                    <a:cubicBezTo>
                      <a:pt x="1422083" y="151447"/>
                      <a:pt x="1420178" y="146685"/>
                      <a:pt x="1417320" y="141922"/>
                    </a:cubicBezTo>
                    <a:cubicBezTo>
                      <a:pt x="1397318" y="115252"/>
                      <a:pt x="1365885" y="101918"/>
                      <a:pt x="1323023" y="101918"/>
                    </a:cubicBezTo>
                    <a:cubicBezTo>
                      <a:pt x="1247775" y="101918"/>
                      <a:pt x="1221105" y="144780"/>
                      <a:pt x="1221105" y="185738"/>
                    </a:cubicBezTo>
                    <a:cubicBezTo>
                      <a:pt x="1221105" y="219075"/>
                      <a:pt x="1239203" y="242887"/>
                      <a:pt x="1274445" y="256222"/>
                    </a:cubicBezTo>
                    <a:cubicBezTo>
                      <a:pt x="1282065" y="259080"/>
                      <a:pt x="1290637" y="261937"/>
                      <a:pt x="1298258" y="264795"/>
                    </a:cubicBezTo>
                    <a:lnTo>
                      <a:pt x="1299210" y="264795"/>
                    </a:lnTo>
                    <a:lnTo>
                      <a:pt x="1330643" y="274320"/>
                    </a:lnTo>
                    <a:lnTo>
                      <a:pt x="1333500" y="275272"/>
                    </a:lnTo>
                    <a:cubicBezTo>
                      <a:pt x="1354455" y="280987"/>
                      <a:pt x="1380173" y="288608"/>
                      <a:pt x="1380173" y="314325"/>
                    </a:cubicBezTo>
                    <a:cubicBezTo>
                      <a:pt x="1380173" y="317183"/>
                      <a:pt x="1380173" y="327660"/>
                      <a:pt x="1372553" y="336233"/>
                    </a:cubicBezTo>
                    <a:cubicBezTo>
                      <a:pt x="1359218" y="351472"/>
                      <a:pt x="1333500" y="352425"/>
                      <a:pt x="1328737" y="352425"/>
                    </a:cubicBezTo>
                    <a:cubicBezTo>
                      <a:pt x="1303020" y="352425"/>
                      <a:pt x="1288733" y="342900"/>
                      <a:pt x="1284923" y="340043"/>
                    </a:cubicBezTo>
                    <a:cubicBezTo>
                      <a:pt x="1279208" y="335280"/>
                      <a:pt x="1274445" y="329565"/>
                      <a:pt x="1270635" y="320993"/>
                    </a:cubicBezTo>
                    <a:cubicBezTo>
                      <a:pt x="1265873" y="312420"/>
                      <a:pt x="1256348" y="307658"/>
                      <a:pt x="1246823" y="307658"/>
                    </a:cubicBezTo>
                    <a:cubicBezTo>
                      <a:pt x="1231583" y="307658"/>
                      <a:pt x="1219200" y="320040"/>
                      <a:pt x="1219200" y="335280"/>
                    </a:cubicBezTo>
                    <a:cubicBezTo>
                      <a:pt x="1219200" y="340043"/>
                      <a:pt x="1220153" y="344805"/>
                      <a:pt x="1223010" y="348615"/>
                    </a:cubicBezTo>
                    <a:cubicBezTo>
                      <a:pt x="1223962" y="350520"/>
                      <a:pt x="1224915" y="351472"/>
                      <a:pt x="1225868" y="353378"/>
                    </a:cubicBezTo>
                    <a:cubicBezTo>
                      <a:pt x="1244918" y="382905"/>
                      <a:pt x="1278255" y="398145"/>
                      <a:pt x="1325880" y="398145"/>
                    </a:cubicBezTo>
                    <a:cubicBezTo>
                      <a:pt x="1429703" y="398145"/>
                      <a:pt x="1437323" y="330518"/>
                      <a:pt x="1437323" y="310515"/>
                    </a:cubicBezTo>
                    <a:cubicBezTo>
                      <a:pt x="1436370" y="278130"/>
                      <a:pt x="1421130" y="253365"/>
                      <a:pt x="1391603" y="238125"/>
                    </a:cubicBezTo>
                    <a:close/>
                    <a:moveTo>
                      <a:pt x="2675572" y="238125"/>
                    </a:moveTo>
                    <a:cubicBezTo>
                      <a:pt x="2662238" y="231458"/>
                      <a:pt x="2647950" y="226695"/>
                      <a:pt x="2637472" y="223837"/>
                    </a:cubicBezTo>
                    <a:lnTo>
                      <a:pt x="2606040" y="214312"/>
                    </a:lnTo>
                    <a:cubicBezTo>
                      <a:pt x="2604135" y="213360"/>
                      <a:pt x="2602230" y="213360"/>
                      <a:pt x="2600325" y="212408"/>
                    </a:cubicBezTo>
                    <a:cubicBezTo>
                      <a:pt x="2587943" y="208597"/>
                      <a:pt x="2574608" y="204788"/>
                      <a:pt x="2566988" y="194310"/>
                    </a:cubicBezTo>
                    <a:cubicBezTo>
                      <a:pt x="2562225" y="188595"/>
                      <a:pt x="2562225" y="181927"/>
                      <a:pt x="2562225" y="179070"/>
                    </a:cubicBezTo>
                    <a:cubicBezTo>
                      <a:pt x="2562225" y="172402"/>
                      <a:pt x="2564130" y="165735"/>
                      <a:pt x="2568893" y="160020"/>
                    </a:cubicBezTo>
                    <a:cubicBezTo>
                      <a:pt x="2576513" y="150495"/>
                      <a:pt x="2587943" y="146685"/>
                      <a:pt x="2605088" y="146685"/>
                    </a:cubicBezTo>
                    <a:cubicBezTo>
                      <a:pt x="2621280" y="146685"/>
                      <a:pt x="2643188" y="150495"/>
                      <a:pt x="2657475" y="168593"/>
                    </a:cubicBezTo>
                    <a:lnTo>
                      <a:pt x="2657475" y="168593"/>
                    </a:lnTo>
                    <a:lnTo>
                      <a:pt x="2657475" y="168593"/>
                    </a:lnTo>
                    <a:cubicBezTo>
                      <a:pt x="2658428" y="169545"/>
                      <a:pt x="2658428" y="169545"/>
                      <a:pt x="2659380" y="170497"/>
                    </a:cubicBezTo>
                    <a:cubicBezTo>
                      <a:pt x="2664143" y="177165"/>
                      <a:pt x="2671763" y="180975"/>
                      <a:pt x="2680335" y="180975"/>
                    </a:cubicBezTo>
                    <a:cubicBezTo>
                      <a:pt x="2694622" y="180975"/>
                      <a:pt x="2706053" y="169545"/>
                      <a:pt x="2706053" y="155258"/>
                    </a:cubicBezTo>
                    <a:cubicBezTo>
                      <a:pt x="2706053" y="150495"/>
                      <a:pt x="2704147" y="145733"/>
                      <a:pt x="2701290" y="140970"/>
                    </a:cubicBezTo>
                    <a:cubicBezTo>
                      <a:pt x="2681288" y="114300"/>
                      <a:pt x="2649855" y="100965"/>
                      <a:pt x="2606993" y="100965"/>
                    </a:cubicBezTo>
                    <a:cubicBezTo>
                      <a:pt x="2531745" y="100965"/>
                      <a:pt x="2505075" y="143827"/>
                      <a:pt x="2505075" y="184785"/>
                    </a:cubicBezTo>
                    <a:cubicBezTo>
                      <a:pt x="2505075" y="218122"/>
                      <a:pt x="2523172" y="241935"/>
                      <a:pt x="2558415" y="255270"/>
                    </a:cubicBezTo>
                    <a:cubicBezTo>
                      <a:pt x="2566035" y="258128"/>
                      <a:pt x="2574608" y="260985"/>
                      <a:pt x="2582228" y="263843"/>
                    </a:cubicBezTo>
                    <a:lnTo>
                      <a:pt x="2583180" y="263843"/>
                    </a:lnTo>
                    <a:lnTo>
                      <a:pt x="2614613" y="273368"/>
                    </a:lnTo>
                    <a:lnTo>
                      <a:pt x="2617470" y="274320"/>
                    </a:lnTo>
                    <a:cubicBezTo>
                      <a:pt x="2638425" y="280035"/>
                      <a:pt x="2664143" y="287655"/>
                      <a:pt x="2664143" y="313372"/>
                    </a:cubicBezTo>
                    <a:cubicBezTo>
                      <a:pt x="2664143" y="316230"/>
                      <a:pt x="2664143" y="326708"/>
                      <a:pt x="2656522" y="335280"/>
                    </a:cubicBezTo>
                    <a:cubicBezTo>
                      <a:pt x="2643188" y="350520"/>
                      <a:pt x="2617470" y="351472"/>
                      <a:pt x="2612708" y="351472"/>
                    </a:cubicBezTo>
                    <a:cubicBezTo>
                      <a:pt x="2586990" y="351472"/>
                      <a:pt x="2572703" y="341947"/>
                      <a:pt x="2568893" y="339090"/>
                    </a:cubicBezTo>
                    <a:cubicBezTo>
                      <a:pt x="2563178" y="334328"/>
                      <a:pt x="2558415" y="328612"/>
                      <a:pt x="2554605" y="320040"/>
                    </a:cubicBezTo>
                    <a:cubicBezTo>
                      <a:pt x="2549843" y="311468"/>
                      <a:pt x="2540318" y="306705"/>
                      <a:pt x="2530793" y="306705"/>
                    </a:cubicBezTo>
                    <a:cubicBezTo>
                      <a:pt x="2515553" y="306705"/>
                      <a:pt x="2503170" y="319087"/>
                      <a:pt x="2503170" y="334328"/>
                    </a:cubicBezTo>
                    <a:cubicBezTo>
                      <a:pt x="2503170" y="339090"/>
                      <a:pt x="2504122" y="343853"/>
                      <a:pt x="2506980" y="347662"/>
                    </a:cubicBezTo>
                    <a:cubicBezTo>
                      <a:pt x="2507933" y="349568"/>
                      <a:pt x="2508885" y="350520"/>
                      <a:pt x="2509838" y="352425"/>
                    </a:cubicBezTo>
                    <a:cubicBezTo>
                      <a:pt x="2528888" y="381953"/>
                      <a:pt x="2562225" y="397193"/>
                      <a:pt x="2609850" y="397193"/>
                    </a:cubicBezTo>
                    <a:cubicBezTo>
                      <a:pt x="2713672" y="397193"/>
                      <a:pt x="2721293" y="329565"/>
                      <a:pt x="2721293" y="309562"/>
                    </a:cubicBezTo>
                    <a:cubicBezTo>
                      <a:pt x="2720340" y="278130"/>
                      <a:pt x="2705100" y="253365"/>
                      <a:pt x="2675572" y="238125"/>
                    </a:cubicBezTo>
                    <a:close/>
                    <a:moveTo>
                      <a:pt x="2447925" y="104775"/>
                    </a:moveTo>
                    <a:cubicBezTo>
                      <a:pt x="2436495" y="104775"/>
                      <a:pt x="2427922" y="106680"/>
                      <a:pt x="2424113" y="107632"/>
                    </a:cubicBezTo>
                    <a:lnTo>
                      <a:pt x="2423160" y="107632"/>
                    </a:lnTo>
                    <a:cubicBezTo>
                      <a:pt x="2405063" y="114300"/>
                      <a:pt x="2389822" y="125730"/>
                      <a:pt x="2380297" y="140970"/>
                    </a:cubicBezTo>
                    <a:cubicBezTo>
                      <a:pt x="2379345" y="141922"/>
                      <a:pt x="2379345" y="142875"/>
                      <a:pt x="2378393" y="143827"/>
                    </a:cubicBezTo>
                    <a:lnTo>
                      <a:pt x="2378393" y="130493"/>
                    </a:lnTo>
                    <a:lnTo>
                      <a:pt x="2378393" y="128588"/>
                    </a:lnTo>
                    <a:cubicBezTo>
                      <a:pt x="2378393" y="124777"/>
                      <a:pt x="2377440" y="121920"/>
                      <a:pt x="2376488" y="119063"/>
                    </a:cubicBezTo>
                    <a:cubicBezTo>
                      <a:pt x="2374583" y="112395"/>
                      <a:pt x="2366010" y="104775"/>
                      <a:pt x="2352675" y="104775"/>
                    </a:cubicBezTo>
                    <a:cubicBezTo>
                      <a:pt x="2339340" y="104775"/>
                      <a:pt x="2330768" y="112395"/>
                      <a:pt x="2327910" y="119063"/>
                    </a:cubicBezTo>
                    <a:cubicBezTo>
                      <a:pt x="2326005" y="123825"/>
                      <a:pt x="2326005" y="130493"/>
                      <a:pt x="2326005" y="131445"/>
                    </a:cubicBezTo>
                    <a:lnTo>
                      <a:pt x="2326005" y="371475"/>
                    </a:lnTo>
                    <a:cubicBezTo>
                      <a:pt x="2326958" y="377190"/>
                      <a:pt x="2326958" y="381000"/>
                      <a:pt x="2328863" y="382905"/>
                    </a:cubicBezTo>
                    <a:cubicBezTo>
                      <a:pt x="2330768" y="387668"/>
                      <a:pt x="2336483" y="397193"/>
                      <a:pt x="2353628" y="397193"/>
                    </a:cubicBezTo>
                    <a:lnTo>
                      <a:pt x="2355533" y="397193"/>
                    </a:lnTo>
                    <a:cubicBezTo>
                      <a:pt x="2370772" y="397193"/>
                      <a:pt x="2377440" y="389572"/>
                      <a:pt x="2379345" y="383858"/>
                    </a:cubicBezTo>
                    <a:cubicBezTo>
                      <a:pt x="2382203" y="379095"/>
                      <a:pt x="2382203" y="373380"/>
                      <a:pt x="2382203" y="371475"/>
                    </a:cubicBezTo>
                    <a:lnTo>
                      <a:pt x="2382203" y="297180"/>
                    </a:lnTo>
                    <a:cubicBezTo>
                      <a:pt x="2382203" y="293370"/>
                      <a:pt x="2382203" y="290512"/>
                      <a:pt x="2382203" y="286703"/>
                    </a:cubicBezTo>
                    <a:cubicBezTo>
                      <a:pt x="2382203" y="282893"/>
                      <a:pt x="2382203" y="280035"/>
                      <a:pt x="2382203" y="276225"/>
                    </a:cubicBezTo>
                    <a:cubicBezTo>
                      <a:pt x="2382203" y="239078"/>
                      <a:pt x="2383155" y="220028"/>
                      <a:pt x="2391728" y="202883"/>
                    </a:cubicBezTo>
                    <a:cubicBezTo>
                      <a:pt x="2406015" y="171450"/>
                      <a:pt x="2435543" y="164783"/>
                      <a:pt x="2447925" y="161925"/>
                    </a:cubicBezTo>
                    <a:lnTo>
                      <a:pt x="2448878" y="161925"/>
                    </a:lnTo>
                    <a:lnTo>
                      <a:pt x="2457450" y="160972"/>
                    </a:lnTo>
                    <a:lnTo>
                      <a:pt x="2458403" y="160972"/>
                    </a:lnTo>
                    <a:cubicBezTo>
                      <a:pt x="2464118" y="160020"/>
                      <a:pt x="2482215" y="156210"/>
                      <a:pt x="2482215" y="134302"/>
                    </a:cubicBezTo>
                    <a:cubicBezTo>
                      <a:pt x="2480310" y="121920"/>
                      <a:pt x="2476500" y="104775"/>
                      <a:pt x="2447925" y="104775"/>
                    </a:cubicBezTo>
                    <a:close/>
                    <a:moveTo>
                      <a:pt x="1962150" y="104775"/>
                    </a:moveTo>
                    <a:cubicBezTo>
                      <a:pt x="1944053" y="104775"/>
                      <a:pt x="1939290" y="116205"/>
                      <a:pt x="1936433" y="122872"/>
                    </a:cubicBezTo>
                    <a:lnTo>
                      <a:pt x="1936433" y="122872"/>
                    </a:lnTo>
                    <a:lnTo>
                      <a:pt x="1936433" y="122872"/>
                    </a:lnTo>
                    <a:lnTo>
                      <a:pt x="1900237" y="234315"/>
                    </a:lnTo>
                    <a:cubicBezTo>
                      <a:pt x="1887855" y="272415"/>
                      <a:pt x="1881187" y="293370"/>
                      <a:pt x="1877378" y="311468"/>
                    </a:cubicBezTo>
                    <a:cubicBezTo>
                      <a:pt x="1874520" y="294322"/>
                      <a:pt x="1870710" y="283845"/>
                      <a:pt x="1864995" y="267653"/>
                    </a:cubicBezTo>
                    <a:cubicBezTo>
                      <a:pt x="1863090" y="262890"/>
                      <a:pt x="1861185" y="257175"/>
                      <a:pt x="1859280" y="250508"/>
                    </a:cubicBezTo>
                    <a:lnTo>
                      <a:pt x="1818322" y="124777"/>
                    </a:lnTo>
                    <a:lnTo>
                      <a:pt x="1818322" y="124777"/>
                    </a:lnTo>
                    <a:lnTo>
                      <a:pt x="1818322" y="124777"/>
                    </a:lnTo>
                    <a:cubicBezTo>
                      <a:pt x="1816418" y="120015"/>
                      <a:pt x="1811655" y="105727"/>
                      <a:pt x="1793558" y="105727"/>
                    </a:cubicBezTo>
                    <a:cubicBezTo>
                      <a:pt x="1769745" y="105727"/>
                      <a:pt x="1762125" y="120968"/>
                      <a:pt x="1762125" y="131445"/>
                    </a:cubicBezTo>
                    <a:cubicBezTo>
                      <a:pt x="1762125" y="135255"/>
                      <a:pt x="1763078" y="137160"/>
                      <a:pt x="1764030" y="141922"/>
                    </a:cubicBezTo>
                    <a:lnTo>
                      <a:pt x="1764983" y="143827"/>
                    </a:lnTo>
                    <a:lnTo>
                      <a:pt x="1848803" y="380047"/>
                    </a:lnTo>
                    <a:cubicBezTo>
                      <a:pt x="1852612" y="388620"/>
                      <a:pt x="1858328" y="397193"/>
                      <a:pt x="1877378" y="397193"/>
                    </a:cubicBezTo>
                    <a:cubicBezTo>
                      <a:pt x="1896428" y="397193"/>
                      <a:pt x="1902143" y="389572"/>
                      <a:pt x="1906905" y="381000"/>
                    </a:cubicBezTo>
                    <a:lnTo>
                      <a:pt x="1906905" y="381000"/>
                    </a:lnTo>
                    <a:lnTo>
                      <a:pt x="1906905" y="381000"/>
                    </a:lnTo>
                    <a:lnTo>
                      <a:pt x="1991678" y="142875"/>
                    </a:lnTo>
                    <a:lnTo>
                      <a:pt x="1991678" y="142875"/>
                    </a:lnTo>
                    <a:lnTo>
                      <a:pt x="1991678" y="142875"/>
                    </a:lnTo>
                    <a:cubicBezTo>
                      <a:pt x="1992630" y="137160"/>
                      <a:pt x="1993583" y="135255"/>
                      <a:pt x="1993583" y="132397"/>
                    </a:cubicBezTo>
                    <a:cubicBezTo>
                      <a:pt x="1992630" y="117157"/>
                      <a:pt x="1983105" y="104775"/>
                      <a:pt x="1962150" y="104775"/>
                    </a:cubicBezTo>
                    <a:close/>
                    <a:moveTo>
                      <a:pt x="1696403" y="104775"/>
                    </a:moveTo>
                    <a:cubicBezTo>
                      <a:pt x="1681162" y="104775"/>
                      <a:pt x="1672590" y="113347"/>
                      <a:pt x="1669733" y="120015"/>
                    </a:cubicBezTo>
                    <a:cubicBezTo>
                      <a:pt x="1668780" y="122872"/>
                      <a:pt x="1667828" y="126682"/>
                      <a:pt x="1667828" y="128588"/>
                    </a:cubicBezTo>
                    <a:cubicBezTo>
                      <a:pt x="1667828" y="129540"/>
                      <a:pt x="1667828" y="129540"/>
                      <a:pt x="1667828" y="130493"/>
                    </a:cubicBezTo>
                    <a:lnTo>
                      <a:pt x="1667828" y="130493"/>
                    </a:lnTo>
                    <a:lnTo>
                      <a:pt x="1667828" y="133350"/>
                    </a:lnTo>
                    <a:cubicBezTo>
                      <a:pt x="1665922" y="131445"/>
                      <a:pt x="1664018" y="129540"/>
                      <a:pt x="1662112" y="127635"/>
                    </a:cubicBezTo>
                    <a:cubicBezTo>
                      <a:pt x="1633537" y="102870"/>
                      <a:pt x="1600200" y="102870"/>
                      <a:pt x="1588770" y="102870"/>
                    </a:cubicBezTo>
                    <a:cubicBezTo>
                      <a:pt x="1545908" y="102870"/>
                      <a:pt x="1522095" y="120015"/>
                      <a:pt x="1507808" y="132397"/>
                    </a:cubicBezTo>
                    <a:cubicBezTo>
                      <a:pt x="1479233" y="159068"/>
                      <a:pt x="1464945" y="198120"/>
                      <a:pt x="1464945" y="248603"/>
                    </a:cubicBezTo>
                    <a:cubicBezTo>
                      <a:pt x="1464945" y="280035"/>
                      <a:pt x="1471612" y="357187"/>
                      <a:pt x="1534478" y="386715"/>
                    </a:cubicBezTo>
                    <a:cubicBezTo>
                      <a:pt x="1556385" y="398145"/>
                      <a:pt x="1578293" y="398145"/>
                      <a:pt x="1586865" y="398145"/>
                    </a:cubicBezTo>
                    <a:cubicBezTo>
                      <a:pt x="1630680" y="398145"/>
                      <a:pt x="1654493" y="380047"/>
                      <a:pt x="1665922" y="369570"/>
                    </a:cubicBezTo>
                    <a:cubicBezTo>
                      <a:pt x="1667828" y="367665"/>
                      <a:pt x="1668780" y="366712"/>
                      <a:pt x="1669733" y="365760"/>
                    </a:cubicBezTo>
                    <a:lnTo>
                      <a:pt x="1669733" y="368618"/>
                    </a:lnTo>
                    <a:lnTo>
                      <a:pt x="1669733" y="368618"/>
                    </a:lnTo>
                    <a:lnTo>
                      <a:pt x="1669733" y="371475"/>
                    </a:lnTo>
                    <a:cubicBezTo>
                      <a:pt x="1669733" y="375285"/>
                      <a:pt x="1670685" y="377190"/>
                      <a:pt x="1671637" y="380047"/>
                    </a:cubicBezTo>
                    <a:cubicBezTo>
                      <a:pt x="1677353" y="395287"/>
                      <a:pt x="1694497" y="396240"/>
                      <a:pt x="1697355" y="396240"/>
                    </a:cubicBezTo>
                    <a:cubicBezTo>
                      <a:pt x="1699260" y="396240"/>
                      <a:pt x="1716405" y="396240"/>
                      <a:pt x="1722120" y="382905"/>
                    </a:cubicBezTo>
                    <a:lnTo>
                      <a:pt x="1722120" y="382905"/>
                    </a:lnTo>
                    <a:lnTo>
                      <a:pt x="1722120" y="382905"/>
                    </a:lnTo>
                    <a:cubicBezTo>
                      <a:pt x="1723072" y="379095"/>
                      <a:pt x="1724025" y="377190"/>
                      <a:pt x="1724025" y="370522"/>
                    </a:cubicBezTo>
                    <a:lnTo>
                      <a:pt x="1724025" y="132397"/>
                    </a:lnTo>
                    <a:cubicBezTo>
                      <a:pt x="1724025" y="131445"/>
                      <a:pt x="1723072" y="123825"/>
                      <a:pt x="1721168" y="118110"/>
                    </a:cubicBezTo>
                    <a:cubicBezTo>
                      <a:pt x="1715453" y="105727"/>
                      <a:pt x="1701165" y="104775"/>
                      <a:pt x="1696403" y="104775"/>
                    </a:cubicBezTo>
                    <a:close/>
                    <a:moveTo>
                      <a:pt x="1645920" y="331470"/>
                    </a:moveTo>
                    <a:cubicBezTo>
                      <a:pt x="1638300" y="340043"/>
                      <a:pt x="1624012" y="351472"/>
                      <a:pt x="1594485" y="351472"/>
                    </a:cubicBezTo>
                    <a:cubicBezTo>
                      <a:pt x="1585912" y="351472"/>
                      <a:pt x="1565910" y="351472"/>
                      <a:pt x="1547812" y="334328"/>
                    </a:cubicBezTo>
                    <a:cubicBezTo>
                      <a:pt x="1547812" y="334328"/>
                      <a:pt x="1540193" y="326708"/>
                      <a:pt x="1535430" y="318135"/>
                    </a:cubicBezTo>
                    <a:cubicBezTo>
                      <a:pt x="1524000" y="296228"/>
                      <a:pt x="1523047" y="263843"/>
                      <a:pt x="1523047" y="250508"/>
                    </a:cubicBezTo>
                    <a:lnTo>
                      <a:pt x="1523047" y="249555"/>
                    </a:lnTo>
                    <a:cubicBezTo>
                      <a:pt x="1523047" y="218122"/>
                      <a:pt x="1529715" y="193358"/>
                      <a:pt x="1542097" y="176213"/>
                    </a:cubicBezTo>
                    <a:cubicBezTo>
                      <a:pt x="1546860" y="169545"/>
                      <a:pt x="1560195" y="150495"/>
                      <a:pt x="1595437" y="150495"/>
                    </a:cubicBezTo>
                    <a:cubicBezTo>
                      <a:pt x="1603058" y="150495"/>
                      <a:pt x="1622108" y="150495"/>
                      <a:pt x="1640205" y="166688"/>
                    </a:cubicBezTo>
                    <a:cubicBezTo>
                      <a:pt x="1653540" y="179070"/>
                      <a:pt x="1669733" y="199072"/>
                      <a:pt x="1669733" y="249555"/>
                    </a:cubicBezTo>
                    <a:cubicBezTo>
                      <a:pt x="1669733" y="274320"/>
                      <a:pt x="1666875" y="308610"/>
                      <a:pt x="1645920" y="331470"/>
                    </a:cubicBezTo>
                    <a:close/>
                    <a:moveTo>
                      <a:pt x="2214563" y="118110"/>
                    </a:moveTo>
                    <a:cubicBezTo>
                      <a:pt x="2196465" y="107632"/>
                      <a:pt x="2172653" y="101918"/>
                      <a:pt x="2146935" y="101918"/>
                    </a:cubicBezTo>
                    <a:cubicBezTo>
                      <a:pt x="2061210" y="101918"/>
                      <a:pt x="2030730" y="164783"/>
                      <a:pt x="2022158" y="192405"/>
                    </a:cubicBezTo>
                    <a:cubicBezTo>
                      <a:pt x="2013585" y="218122"/>
                      <a:pt x="2012633" y="239078"/>
                      <a:pt x="2012633" y="252412"/>
                    </a:cubicBezTo>
                    <a:cubicBezTo>
                      <a:pt x="2012633" y="303847"/>
                      <a:pt x="2033587" y="366712"/>
                      <a:pt x="2092643" y="389572"/>
                    </a:cubicBezTo>
                    <a:cubicBezTo>
                      <a:pt x="2116455" y="398145"/>
                      <a:pt x="2140268" y="398145"/>
                      <a:pt x="2148840" y="398145"/>
                    </a:cubicBezTo>
                    <a:cubicBezTo>
                      <a:pt x="2187893" y="398145"/>
                      <a:pt x="2209800" y="387668"/>
                      <a:pt x="2225040" y="378143"/>
                    </a:cubicBezTo>
                    <a:cubicBezTo>
                      <a:pt x="2236470" y="371475"/>
                      <a:pt x="2245995" y="362903"/>
                      <a:pt x="2254568" y="352425"/>
                    </a:cubicBezTo>
                    <a:cubicBezTo>
                      <a:pt x="2258378" y="347662"/>
                      <a:pt x="2260283" y="341947"/>
                      <a:pt x="2260283" y="336233"/>
                    </a:cubicBezTo>
                    <a:cubicBezTo>
                      <a:pt x="2260283" y="320993"/>
                      <a:pt x="2247900" y="308610"/>
                      <a:pt x="2232660" y="308610"/>
                    </a:cubicBezTo>
                    <a:cubicBezTo>
                      <a:pt x="2224088" y="308610"/>
                      <a:pt x="2215515" y="312420"/>
                      <a:pt x="2209800" y="320040"/>
                    </a:cubicBezTo>
                    <a:cubicBezTo>
                      <a:pt x="2205990" y="325755"/>
                      <a:pt x="2204085" y="328612"/>
                      <a:pt x="2201228" y="330518"/>
                    </a:cubicBezTo>
                    <a:cubicBezTo>
                      <a:pt x="2189797" y="342900"/>
                      <a:pt x="2170747" y="349568"/>
                      <a:pt x="2149793" y="349568"/>
                    </a:cubicBezTo>
                    <a:cubicBezTo>
                      <a:pt x="2130743" y="349568"/>
                      <a:pt x="2119313" y="345758"/>
                      <a:pt x="2112645" y="342900"/>
                    </a:cubicBezTo>
                    <a:cubicBezTo>
                      <a:pt x="2102168" y="337185"/>
                      <a:pt x="2077403" y="320993"/>
                      <a:pt x="2071687" y="277178"/>
                    </a:cubicBezTo>
                    <a:cubicBezTo>
                      <a:pt x="2070735" y="273368"/>
                      <a:pt x="2070735" y="269558"/>
                      <a:pt x="2070735" y="266700"/>
                    </a:cubicBezTo>
                    <a:lnTo>
                      <a:pt x="2246947" y="266700"/>
                    </a:lnTo>
                    <a:lnTo>
                      <a:pt x="2246947" y="266700"/>
                    </a:lnTo>
                    <a:lnTo>
                      <a:pt x="2249805" y="266700"/>
                    </a:lnTo>
                    <a:cubicBezTo>
                      <a:pt x="2252663" y="266700"/>
                      <a:pt x="2254568" y="265747"/>
                      <a:pt x="2257425" y="264795"/>
                    </a:cubicBezTo>
                    <a:cubicBezTo>
                      <a:pt x="2268855" y="260985"/>
                      <a:pt x="2274570" y="252412"/>
                      <a:pt x="2274570" y="239078"/>
                    </a:cubicBezTo>
                    <a:cubicBezTo>
                      <a:pt x="2274570" y="198120"/>
                      <a:pt x="2259330" y="143827"/>
                      <a:pt x="2214563" y="118110"/>
                    </a:cubicBezTo>
                    <a:close/>
                    <a:moveTo>
                      <a:pt x="2216468" y="219075"/>
                    </a:moveTo>
                    <a:lnTo>
                      <a:pt x="2071687" y="220028"/>
                    </a:lnTo>
                    <a:cubicBezTo>
                      <a:pt x="2072640" y="216218"/>
                      <a:pt x="2073593" y="212408"/>
                      <a:pt x="2074545" y="210502"/>
                    </a:cubicBezTo>
                    <a:lnTo>
                      <a:pt x="2074545" y="210502"/>
                    </a:lnTo>
                    <a:lnTo>
                      <a:pt x="2074545" y="210502"/>
                    </a:lnTo>
                    <a:cubicBezTo>
                      <a:pt x="2075497" y="207645"/>
                      <a:pt x="2078355" y="195263"/>
                      <a:pt x="2086928" y="182880"/>
                    </a:cubicBezTo>
                    <a:cubicBezTo>
                      <a:pt x="2101215" y="161925"/>
                      <a:pt x="2121218" y="152400"/>
                      <a:pt x="2148840" y="152400"/>
                    </a:cubicBezTo>
                    <a:cubicBezTo>
                      <a:pt x="2161222" y="152400"/>
                      <a:pt x="2167890" y="154305"/>
                      <a:pt x="2173605" y="156210"/>
                    </a:cubicBezTo>
                    <a:cubicBezTo>
                      <a:pt x="2204085" y="166688"/>
                      <a:pt x="2213610" y="198120"/>
                      <a:pt x="2215515" y="207645"/>
                    </a:cubicBezTo>
                    <a:cubicBezTo>
                      <a:pt x="2216468" y="211455"/>
                      <a:pt x="2216468" y="215265"/>
                      <a:pt x="2216468" y="219075"/>
                    </a:cubicBezTo>
                    <a:lnTo>
                      <a:pt x="2216468" y="219075"/>
                    </a:lnTo>
                    <a:close/>
                  </a:path>
                </a:pathLst>
              </a:custGeom>
              <a:solidFill>
                <a:srgbClr val="000000"/>
              </a:solidFill>
              <a:ln w="9525" cap="flat">
                <a:noFill/>
                <a:prstDash val="solid"/>
                <a:miter/>
              </a:ln>
            </p:spPr>
            <p:txBody>
              <a:bodyPr rtlCol="0" anchor="ctr"/>
              <a:lstStyle/>
              <a:p>
                <a:endParaRPr lang="en-GB"/>
              </a:p>
            </p:txBody>
          </p:sp>
        </p:grpSp>
        <p:sp>
          <p:nvSpPr>
            <p:cNvPr id="16" name="Rectangle 15">
              <a:extLst>
                <a:ext uri="{FF2B5EF4-FFF2-40B4-BE49-F238E27FC236}">
                  <a16:creationId xmlns:a16="http://schemas.microsoft.com/office/drawing/2014/main" id="{D18C7C06-BDC1-4641-8A18-F0E64901FBAD}"/>
                </a:ext>
              </a:extLst>
            </p:cNvPr>
            <p:cNvSpPr/>
            <p:nvPr userDrawn="1"/>
          </p:nvSpPr>
          <p:spPr>
            <a:xfrm>
              <a:off x="11992512" y="2972703"/>
              <a:ext cx="1337726" cy="387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Freeform 5">
            <a:extLst>
              <a:ext uri="{FF2B5EF4-FFF2-40B4-BE49-F238E27FC236}">
                <a16:creationId xmlns:a16="http://schemas.microsoft.com/office/drawing/2014/main" id="{582AA169-336B-40D5-AFD8-BD8DE00C15F9}"/>
              </a:ext>
              <a:ext uri="{C183D7F6-B498-43B3-948B-1728B52AA6E4}">
                <adec:decorative xmlns:adec="http://schemas.microsoft.com/office/drawing/2017/decorative" val="1"/>
              </a:ext>
            </a:extLst>
          </p:cNvPr>
          <p:cNvSpPr>
            <a:spLocks noEditPoints="1"/>
          </p:cNvSpPr>
          <p:nvPr userDrawn="1"/>
        </p:nvSpPr>
        <p:spPr bwMode="auto">
          <a:xfrm>
            <a:off x="5198997" y="0"/>
            <a:ext cx="5197541" cy="6124575"/>
          </a:xfrm>
          <a:custGeom>
            <a:avLst/>
            <a:gdLst>
              <a:gd name="T0" fmla="*/ 1472 w 1695"/>
              <a:gd name="T1" fmla="*/ 555 h 1995"/>
              <a:gd name="T2" fmla="*/ 1398 w 1695"/>
              <a:gd name="T3" fmla="*/ 488 h 1995"/>
              <a:gd name="T4" fmla="*/ 303 w 1695"/>
              <a:gd name="T5" fmla="*/ 482 h 1995"/>
              <a:gd name="T6" fmla="*/ 223 w 1695"/>
              <a:gd name="T7" fmla="*/ 555 h 1995"/>
              <a:gd name="T8" fmla="*/ 391 w 1695"/>
              <a:gd name="T9" fmla="*/ 0 h 1995"/>
              <a:gd name="T10" fmla="*/ 67 w 1695"/>
              <a:gd name="T11" fmla="*/ 282 h 1995"/>
              <a:gd name="T12" fmla="*/ 165 w 1695"/>
              <a:gd name="T13" fmla="*/ 0 h 1995"/>
              <a:gd name="T14" fmla="*/ 0 w 1695"/>
              <a:gd name="T15" fmla="*/ 441 h 1995"/>
              <a:gd name="T16" fmla="*/ 0 w 1695"/>
              <a:gd name="T17" fmla="*/ 1129 h 1995"/>
              <a:gd name="T18" fmla="*/ 28 w 1695"/>
              <a:gd name="T19" fmla="*/ 1230 h 1995"/>
              <a:gd name="T20" fmla="*/ 43 w 1695"/>
              <a:gd name="T21" fmla="*/ 1161 h 1995"/>
              <a:gd name="T22" fmla="*/ 215 w 1695"/>
              <a:gd name="T23" fmla="*/ 1644 h 1995"/>
              <a:gd name="T24" fmla="*/ 547 w 1695"/>
              <a:gd name="T25" fmla="*/ 1905 h 1995"/>
              <a:gd name="T26" fmla="*/ 350 w 1695"/>
              <a:gd name="T27" fmla="*/ 1797 h 1995"/>
              <a:gd name="T28" fmla="*/ 616 w 1695"/>
              <a:gd name="T29" fmla="*/ 1945 h 1995"/>
              <a:gd name="T30" fmla="*/ 1695 w 1695"/>
              <a:gd name="T31" fmla="*/ 1129 h 1995"/>
              <a:gd name="T32" fmla="*/ 1695 w 1695"/>
              <a:gd name="T33" fmla="*/ 441 h 1995"/>
              <a:gd name="T34" fmla="*/ 1551 w 1695"/>
              <a:gd name="T35" fmla="*/ 0 h 1995"/>
              <a:gd name="T36" fmla="*/ 1482 w 1695"/>
              <a:gd name="T37" fmla="*/ 441 h 1995"/>
              <a:gd name="T38" fmla="*/ 847 w 1695"/>
              <a:gd name="T39" fmla="*/ 494 h 1995"/>
              <a:gd name="T40" fmla="*/ 1381 w 1695"/>
              <a:gd name="T41" fmla="*/ 785 h 1995"/>
              <a:gd name="T42" fmla="*/ 847 w 1695"/>
              <a:gd name="T43" fmla="*/ 1076 h 1995"/>
              <a:gd name="T44" fmla="*/ 314 w 1695"/>
              <a:gd name="T45" fmla="*/ 785 h 1995"/>
              <a:gd name="T46" fmla="*/ 195 w 1695"/>
              <a:gd name="T47" fmla="*/ 442 h 1995"/>
              <a:gd name="T48" fmla="*/ 225 w 1695"/>
              <a:gd name="T49" fmla="*/ 203 h 1995"/>
              <a:gd name="T50" fmla="*/ 195 w 1695"/>
              <a:gd name="T51" fmla="*/ 442 h 1995"/>
              <a:gd name="T52" fmla="*/ 288 w 1695"/>
              <a:gd name="T53" fmla="*/ 1482 h 1995"/>
              <a:gd name="T54" fmla="*/ 563 w 1695"/>
              <a:gd name="T55" fmla="*/ 1734 h 1995"/>
              <a:gd name="T56" fmla="*/ 1309 w 1695"/>
              <a:gd name="T57" fmla="*/ 1815 h 1995"/>
              <a:gd name="T58" fmla="*/ 1063 w 1695"/>
              <a:gd name="T59" fmla="*/ 1907 h 1995"/>
              <a:gd name="T60" fmla="*/ 1303 w 1695"/>
              <a:gd name="T61" fmla="*/ 1777 h 1995"/>
              <a:gd name="T62" fmla="*/ 1300 w 1695"/>
              <a:gd name="T63" fmla="*/ 1798 h 1995"/>
              <a:gd name="T64" fmla="*/ 1358 w 1695"/>
              <a:gd name="T65" fmla="*/ 1631 h 1995"/>
              <a:gd name="T66" fmla="*/ 1483 w 1695"/>
              <a:gd name="T67" fmla="*/ 1424 h 1995"/>
              <a:gd name="T68" fmla="*/ 1358 w 1695"/>
              <a:gd name="T69" fmla="*/ 1631 h 1995"/>
              <a:gd name="T70" fmla="*/ 1511 w 1695"/>
              <a:gd name="T71" fmla="*/ 1053 h 1995"/>
              <a:gd name="T72" fmla="*/ 538 w 1695"/>
              <a:gd name="T73" fmla="*/ 1683 h 1995"/>
              <a:gd name="T74" fmla="*/ 213 w 1695"/>
              <a:gd name="T75" fmla="*/ 1129 h 1995"/>
              <a:gd name="T76" fmla="*/ 303 w 1695"/>
              <a:gd name="T77" fmla="*/ 1091 h 1995"/>
              <a:gd name="T78" fmla="*/ 847 w 1695"/>
              <a:gd name="T79" fmla="*/ 1289 h 1995"/>
              <a:gd name="T80" fmla="*/ 1398 w 1695"/>
              <a:gd name="T81" fmla="*/ 1086 h 1995"/>
              <a:gd name="T82" fmla="*/ 1482 w 1695"/>
              <a:gd name="T83" fmla="*/ 1129 h 1995"/>
              <a:gd name="T84" fmla="*/ 847 w 1695"/>
              <a:gd name="T85" fmla="*/ 1763 h 1995"/>
              <a:gd name="T86" fmla="*/ 960 w 1695"/>
              <a:gd name="T87" fmla="*/ 1762 h 1995"/>
              <a:gd name="T88" fmla="*/ 1493 w 1695"/>
              <a:gd name="T89" fmla="*/ 986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5" h="1995">
                <a:moveTo>
                  <a:pt x="1482" y="441"/>
                </a:moveTo>
                <a:cubicBezTo>
                  <a:pt x="1482" y="480"/>
                  <a:pt x="1478" y="518"/>
                  <a:pt x="1472" y="555"/>
                </a:cubicBezTo>
                <a:cubicBezTo>
                  <a:pt x="1449" y="530"/>
                  <a:pt x="1424" y="507"/>
                  <a:pt x="1398" y="485"/>
                </a:cubicBezTo>
                <a:cubicBezTo>
                  <a:pt x="1398" y="488"/>
                  <a:pt x="1398" y="488"/>
                  <a:pt x="1398" y="488"/>
                </a:cubicBezTo>
                <a:cubicBezTo>
                  <a:pt x="1275" y="380"/>
                  <a:pt x="1096" y="285"/>
                  <a:pt x="847" y="285"/>
                </a:cubicBezTo>
                <a:cubicBezTo>
                  <a:pt x="603" y="285"/>
                  <a:pt x="426" y="377"/>
                  <a:pt x="303" y="482"/>
                </a:cubicBezTo>
                <a:cubicBezTo>
                  <a:pt x="303" y="479"/>
                  <a:pt x="303" y="479"/>
                  <a:pt x="303" y="479"/>
                </a:cubicBezTo>
                <a:cubicBezTo>
                  <a:pt x="275" y="503"/>
                  <a:pt x="248" y="528"/>
                  <a:pt x="223" y="555"/>
                </a:cubicBezTo>
                <a:cubicBezTo>
                  <a:pt x="217" y="518"/>
                  <a:pt x="213" y="480"/>
                  <a:pt x="213" y="441"/>
                </a:cubicBezTo>
                <a:cubicBezTo>
                  <a:pt x="213" y="270"/>
                  <a:pt x="281" y="115"/>
                  <a:pt x="391" y="0"/>
                </a:cubicBezTo>
                <a:cubicBezTo>
                  <a:pt x="186" y="0"/>
                  <a:pt x="186" y="0"/>
                  <a:pt x="186" y="0"/>
                </a:cubicBezTo>
                <a:cubicBezTo>
                  <a:pt x="128" y="83"/>
                  <a:pt x="86" y="178"/>
                  <a:pt x="67" y="282"/>
                </a:cubicBezTo>
                <a:cubicBezTo>
                  <a:pt x="66" y="262"/>
                  <a:pt x="66" y="262"/>
                  <a:pt x="66" y="262"/>
                </a:cubicBezTo>
                <a:cubicBezTo>
                  <a:pt x="84" y="167"/>
                  <a:pt x="118" y="79"/>
                  <a:pt x="165" y="0"/>
                </a:cubicBezTo>
                <a:cubicBezTo>
                  <a:pt x="123" y="0"/>
                  <a:pt x="123" y="0"/>
                  <a:pt x="123" y="0"/>
                </a:cubicBezTo>
                <a:cubicBezTo>
                  <a:pt x="45" y="129"/>
                  <a:pt x="0" y="280"/>
                  <a:pt x="0" y="441"/>
                </a:cubicBezTo>
                <a:cubicBezTo>
                  <a:pt x="0" y="564"/>
                  <a:pt x="26" y="680"/>
                  <a:pt x="72" y="785"/>
                </a:cubicBezTo>
                <a:cubicBezTo>
                  <a:pt x="26" y="890"/>
                  <a:pt x="0" y="1007"/>
                  <a:pt x="0" y="1129"/>
                </a:cubicBezTo>
                <a:cubicBezTo>
                  <a:pt x="0" y="1227"/>
                  <a:pt x="17" y="1322"/>
                  <a:pt x="47" y="1410"/>
                </a:cubicBezTo>
                <a:cubicBezTo>
                  <a:pt x="35" y="1352"/>
                  <a:pt x="28" y="1292"/>
                  <a:pt x="28" y="1230"/>
                </a:cubicBezTo>
                <a:cubicBezTo>
                  <a:pt x="28" y="1156"/>
                  <a:pt x="37" y="1085"/>
                  <a:pt x="56" y="1017"/>
                </a:cubicBezTo>
                <a:cubicBezTo>
                  <a:pt x="47" y="1064"/>
                  <a:pt x="43" y="1112"/>
                  <a:pt x="43" y="1161"/>
                </a:cubicBezTo>
                <a:cubicBezTo>
                  <a:pt x="43" y="1324"/>
                  <a:pt x="90" y="1475"/>
                  <a:pt x="172" y="1603"/>
                </a:cubicBezTo>
                <a:cubicBezTo>
                  <a:pt x="186" y="1616"/>
                  <a:pt x="200" y="1630"/>
                  <a:pt x="215" y="1644"/>
                </a:cubicBezTo>
                <a:cubicBezTo>
                  <a:pt x="210" y="1632"/>
                  <a:pt x="206" y="1620"/>
                  <a:pt x="203" y="1608"/>
                </a:cubicBezTo>
                <a:cubicBezTo>
                  <a:pt x="279" y="1737"/>
                  <a:pt x="412" y="1838"/>
                  <a:pt x="547" y="1905"/>
                </a:cubicBezTo>
                <a:cubicBezTo>
                  <a:pt x="535" y="1904"/>
                  <a:pt x="525" y="1898"/>
                  <a:pt x="515" y="1894"/>
                </a:cubicBezTo>
                <a:cubicBezTo>
                  <a:pt x="457" y="1867"/>
                  <a:pt x="403" y="1831"/>
                  <a:pt x="350" y="1797"/>
                </a:cubicBezTo>
                <a:cubicBezTo>
                  <a:pt x="355" y="1802"/>
                  <a:pt x="359" y="1807"/>
                  <a:pt x="364" y="1813"/>
                </a:cubicBezTo>
                <a:cubicBezTo>
                  <a:pt x="439" y="1870"/>
                  <a:pt x="524" y="1915"/>
                  <a:pt x="616" y="1945"/>
                </a:cubicBezTo>
                <a:cubicBezTo>
                  <a:pt x="689" y="1965"/>
                  <a:pt x="767" y="1977"/>
                  <a:pt x="847" y="1977"/>
                </a:cubicBezTo>
                <a:cubicBezTo>
                  <a:pt x="1316" y="1977"/>
                  <a:pt x="1695" y="1597"/>
                  <a:pt x="1695" y="1129"/>
                </a:cubicBezTo>
                <a:cubicBezTo>
                  <a:pt x="1695" y="1007"/>
                  <a:pt x="1669" y="890"/>
                  <a:pt x="1622" y="785"/>
                </a:cubicBezTo>
                <a:cubicBezTo>
                  <a:pt x="1669" y="680"/>
                  <a:pt x="1695" y="564"/>
                  <a:pt x="1695" y="441"/>
                </a:cubicBezTo>
                <a:cubicBezTo>
                  <a:pt x="1695" y="382"/>
                  <a:pt x="1689" y="323"/>
                  <a:pt x="1677" y="267"/>
                </a:cubicBezTo>
                <a:cubicBezTo>
                  <a:pt x="1653" y="167"/>
                  <a:pt x="1610" y="78"/>
                  <a:pt x="1551" y="0"/>
                </a:cubicBezTo>
                <a:cubicBezTo>
                  <a:pt x="1304" y="0"/>
                  <a:pt x="1304" y="0"/>
                  <a:pt x="1304" y="0"/>
                </a:cubicBezTo>
                <a:cubicBezTo>
                  <a:pt x="1414" y="115"/>
                  <a:pt x="1482" y="270"/>
                  <a:pt x="1482" y="441"/>
                </a:cubicBezTo>
                <a:close/>
                <a:moveTo>
                  <a:pt x="399" y="680"/>
                </a:moveTo>
                <a:cubicBezTo>
                  <a:pt x="514" y="565"/>
                  <a:pt x="672" y="494"/>
                  <a:pt x="847" y="494"/>
                </a:cubicBezTo>
                <a:cubicBezTo>
                  <a:pt x="1023" y="494"/>
                  <a:pt x="1181" y="565"/>
                  <a:pt x="1296" y="680"/>
                </a:cubicBezTo>
                <a:cubicBezTo>
                  <a:pt x="1328" y="712"/>
                  <a:pt x="1356" y="747"/>
                  <a:pt x="1381" y="785"/>
                </a:cubicBezTo>
                <a:cubicBezTo>
                  <a:pt x="1356" y="823"/>
                  <a:pt x="1328" y="858"/>
                  <a:pt x="1296" y="890"/>
                </a:cubicBezTo>
                <a:cubicBezTo>
                  <a:pt x="1181" y="1005"/>
                  <a:pt x="1023" y="1076"/>
                  <a:pt x="847" y="1076"/>
                </a:cubicBezTo>
                <a:cubicBezTo>
                  <a:pt x="672" y="1076"/>
                  <a:pt x="514" y="1005"/>
                  <a:pt x="399" y="890"/>
                </a:cubicBezTo>
                <a:cubicBezTo>
                  <a:pt x="367" y="858"/>
                  <a:pt x="339" y="823"/>
                  <a:pt x="314" y="785"/>
                </a:cubicBezTo>
                <a:cubicBezTo>
                  <a:pt x="339" y="747"/>
                  <a:pt x="367" y="712"/>
                  <a:pt x="399" y="680"/>
                </a:cubicBezTo>
                <a:close/>
                <a:moveTo>
                  <a:pt x="195" y="442"/>
                </a:moveTo>
                <a:cubicBezTo>
                  <a:pt x="195" y="446"/>
                  <a:pt x="194" y="445"/>
                  <a:pt x="194" y="446"/>
                </a:cubicBezTo>
                <a:cubicBezTo>
                  <a:pt x="191" y="367"/>
                  <a:pt x="190" y="298"/>
                  <a:pt x="225" y="203"/>
                </a:cubicBezTo>
                <a:cubicBezTo>
                  <a:pt x="240" y="164"/>
                  <a:pt x="262" y="121"/>
                  <a:pt x="286" y="84"/>
                </a:cubicBezTo>
                <a:cubicBezTo>
                  <a:pt x="238" y="176"/>
                  <a:pt x="189" y="320"/>
                  <a:pt x="195" y="442"/>
                </a:cubicBezTo>
                <a:close/>
                <a:moveTo>
                  <a:pt x="364" y="1593"/>
                </a:moveTo>
                <a:cubicBezTo>
                  <a:pt x="336" y="1561"/>
                  <a:pt x="309" y="1521"/>
                  <a:pt x="288" y="1482"/>
                </a:cubicBezTo>
                <a:cubicBezTo>
                  <a:pt x="346" y="1569"/>
                  <a:pt x="450" y="1679"/>
                  <a:pt x="561" y="1732"/>
                </a:cubicBezTo>
                <a:cubicBezTo>
                  <a:pt x="564" y="1734"/>
                  <a:pt x="563" y="1734"/>
                  <a:pt x="563" y="1734"/>
                </a:cubicBezTo>
                <a:cubicBezTo>
                  <a:pt x="492" y="1700"/>
                  <a:pt x="431" y="1668"/>
                  <a:pt x="364" y="1593"/>
                </a:cubicBezTo>
                <a:close/>
                <a:moveTo>
                  <a:pt x="1309" y="1815"/>
                </a:moveTo>
                <a:cubicBezTo>
                  <a:pt x="1112" y="1966"/>
                  <a:pt x="826" y="1995"/>
                  <a:pt x="594" y="1888"/>
                </a:cubicBezTo>
                <a:cubicBezTo>
                  <a:pt x="742" y="1939"/>
                  <a:pt x="917" y="1957"/>
                  <a:pt x="1063" y="1907"/>
                </a:cubicBezTo>
                <a:cubicBezTo>
                  <a:pt x="974" y="1924"/>
                  <a:pt x="879" y="1936"/>
                  <a:pt x="788" y="1921"/>
                </a:cubicBezTo>
                <a:cubicBezTo>
                  <a:pt x="967" y="1934"/>
                  <a:pt x="1163" y="1886"/>
                  <a:pt x="1303" y="1777"/>
                </a:cubicBezTo>
                <a:cubicBezTo>
                  <a:pt x="1313" y="1781"/>
                  <a:pt x="1333" y="1760"/>
                  <a:pt x="1341" y="1753"/>
                </a:cubicBezTo>
                <a:cubicBezTo>
                  <a:pt x="1327" y="1768"/>
                  <a:pt x="1313" y="1782"/>
                  <a:pt x="1300" y="1798"/>
                </a:cubicBezTo>
                <a:cubicBezTo>
                  <a:pt x="1286" y="1816"/>
                  <a:pt x="1281" y="1834"/>
                  <a:pt x="1309" y="1815"/>
                </a:cubicBezTo>
                <a:close/>
                <a:moveTo>
                  <a:pt x="1358" y="1631"/>
                </a:moveTo>
                <a:cubicBezTo>
                  <a:pt x="1329" y="1661"/>
                  <a:pt x="1291" y="1691"/>
                  <a:pt x="1254" y="1715"/>
                </a:cubicBezTo>
                <a:cubicBezTo>
                  <a:pt x="1336" y="1651"/>
                  <a:pt x="1438" y="1538"/>
                  <a:pt x="1483" y="1424"/>
                </a:cubicBezTo>
                <a:cubicBezTo>
                  <a:pt x="1484" y="1422"/>
                  <a:pt x="1484" y="1422"/>
                  <a:pt x="1485" y="1422"/>
                </a:cubicBezTo>
                <a:cubicBezTo>
                  <a:pt x="1456" y="1495"/>
                  <a:pt x="1428" y="1559"/>
                  <a:pt x="1358" y="1631"/>
                </a:cubicBezTo>
                <a:close/>
                <a:moveTo>
                  <a:pt x="1496" y="983"/>
                </a:moveTo>
                <a:cubicBezTo>
                  <a:pt x="1502" y="1006"/>
                  <a:pt x="1507" y="1029"/>
                  <a:pt x="1511" y="1053"/>
                </a:cubicBezTo>
                <a:cubicBezTo>
                  <a:pt x="1564" y="1400"/>
                  <a:pt x="1325" y="1725"/>
                  <a:pt x="978" y="1778"/>
                </a:cubicBezTo>
                <a:cubicBezTo>
                  <a:pt x="818" y="1802"/>
                  <a:pt x="663" y="1764"/>
                  <a:pt x="538" y="1683"/>
                </a:cubicBezTo>
                <a:cubicBezTo>
                  <a:pt x="487" y="1654"/>
                  <a:pt x="440" y="1619"/>
                  <a:pt x="399" y="1578"/>
                </a:cubicBezTo>
                <a:cubicBezTo>
                  <a:pt x="284" y="1462"/>
                  <a:pt x="213" y="1304"/>
                  <a:pt x="213" y="1129"/>
                </a:cubicBezTo>
                <a:cubicBezTo>
                  <a:pt x="213" y="1090"/>
                  <a:pt x="217" y="1052"/>
                  <a:pt x="223" y="1015"/>
                </a:cubicBezTo>
                <a:cubicBezTo>
                  <a:pt x="248" y="1042"/>
                  <a:pt x="275" y="1067"/>
                  <a:pt x="303" y="1091"/>
                </a:cubicBezTo>
                <a:cubicBezTo>
                  <a:pt x="303" y="1089"/>
                  <a:pt x="303" y="1089"/>
                  <a:pt x="303" y="1089"/>
                </a:cubicBezTo>
                <a:cubicBezTo>
                  <a:pt x="426" y="1195"/>
                  <a:pt x="604" y="1289"/>
                  <a:pt x="847" y="1289"/>
                </a:cubicBezTo>
                <a:cubicBezTo>
                  <a:pt x="1095" y="1289"/>
                  <a:pt x="1275" y="1192"/>
                  <a:pt x="1398" y="1083"/>
                </a:cubicBezTo>
                <a:cubicBezTo>
                  <a:pt x="1398" y="1086"/>
                  <a:pt x="1398" y="1086"/>
                  <a:pt x="1398" y="1086"/>
                </a:cubicBezTo>
                <a:cubicBezTo>
                  <a:pt x="1424" y="1064"/>
                  <a:pt x="1449" y="1040"/>
                  <a:pt x="1472" y="1015"/>
                </a:cubicBezTo>
                <a:cubicBezTo>
                  <a:pt x="1478" y="1052"/>
                  <a:pt x="1482" y="1090"/>
                  <a:pt x="1482" y="1129"/>
                </a:cubicBezTo>
                <a:cubicBezTo>
                  <a:pt x="1482" y="1304"/>
                  <a:pt x="1411" y="1462"/>
                  <a:pt x="1296" y="1578"/>
                </a:cubicBezTo>
                <a:cubicBezTo>
                  <a:pt x="1181" y="1693"/>
                  <a:pt x="1023" y="1763"/>
                  <a:pt x="847" y="1763"/>
                </a:cubicBezTo>
                <a:cubicBezTo>
                  <a:pt x="754" y="1763"/>
                  <a:pt x="665" y="1743"/>
                  <a:pt x="585" y="1707"/>
                </a:cubicBezTo>
                <a:cubicBezTo>
                  <a:pt x="698" y="1761"/>
                  <a:pt x="827" y="1783"/>
                  <a:pt x="960" y="1762"/>
                </a:cubicBezTo>
                <a:cubicBezTo>
                  <a:pt x="1312" y="1709"/>
                  <a:pt x="1554" y="1380"/>
                  <a:pt x="1500" y="1028"/>
                </a:cubicBezTo>
                <a:cubicBezTo>
                  <a:pt x="1498" y="1014"/>
                  <a:pt x="1496" y="1000"/>
                  <a:pt x="1493" y="986"/>
                </a:cubicBezTo>
                <a:cubicBezTo>
                  <a:pt x="1494" y="985"/>
                  <a:pt x="1495" y="984"/>
                  <a:pt x="1496" y="983"/>
                </a:cubicBezTo>
                <a:close/>
              </a:path>
            </a:pathLst>
          </a:custGeom>
          <a:solidFill>
            <a:schemeClr val="bg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10" name="Straight Connector 9">
            <a:extLst>
              <a:ext uri="{FF2B5EF4-FFF2-40B4-BE49-F238E27FC236}">
                <a16:creationId xmlns:a16="http://schemas.microsoft.com/office/drawing/2014/main" id="{4204F29D-2EFB-4DB7-B6DB-837B10152C60}"/>
              </a:ext>
              <a:ext uri="{C183D7F6-B498-43B3-948B-1728B52AA6E4}">
                <adec:decorative xmlns:adec="http://schemas.microsoft.com/office/drawing/2017/decorative" val="1"/>
              </a:ext>
            </a:extLst>
          </p:cNvPr>
          <p:cNvCxnSpPr>
            <a:cxnSpLocks/>
          </p:cNvCxnSpPr>
          <p:nvPr userDrawn="1"/>
        </p:nvCxnSpPr>
        <p:spPr>
          <a:xfrm>
            <a:off x="0" y="6807886"/>
            <a:ext cx="10691813" cy="0"/>
          </a:xfrm>
          <a:prstGeom prst="line">
            <a:avLst/>
          </a:prstGeom>
          <a:ln w="25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39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out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FEDA5-6DF0-46FF-948D-F4E13325E830}"/>
              </a:ext>
            </a:extLst>
          </p:cNvPr>
          <p:cNvSpPr>
            <a:spLocks noGrp="1"/>
          </p:cNvSpPr>
          <p:nvPr>
            <p:ph type="ctrTitle"/>
          </p:nvPr>
        </p:nvSpPr>
        <p:spPr>
          <a:xfrm>
            <a:off x="449263" y="2333614"/>
            <a:ext cx="4407218" cy="1456376"/>
          </a:xfrm>
        </p:spPr>
        <p:txBody>
          <a:bodyPr bIns="180000" anchor="b"/>
          <a:lstStyle>
            <a:lvl1pPr algn="l">
              <a:lnSpc>
                <a:spcPct val="100000"/>
              </a:lnSpc>
              <a:defRPr sz="3600">
                <a:solidFill>
                  <a:schemeClr val="tx1"/>
                </a:solidFill>
              </a:defRPr>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442F63B4-AD2A-4307-A29F-B6D3478789A1}"/>
              </a:ext>
            </a:extLst>
          </p:cNvPr>
          <p:cNvSpPr>
            <a:spLocks noGrp="1"/>
          </p:cNvSpPr>
          <p:nvPr>
            <p:ph type="subTitle" idx="1"/>
          </p:nvPr>
        </p:nvSpPr>
        <p:spPr>
          <a:xfrm>
            <a:off x="457347" y="3789990"/>
            <a:ext cx="4400675" cy="598278"/>
          </a:xfrm>
        </p:spPr>
        <p:txBody>
          <a:bodyPr/>
          <a:lstStyle>
            <a:lvl1pPr marL="0" indent="0" algn="l">
              <a:buNone/>
              <a:defRPr sz="2800" b="0">
                <a:solidFill>
                  <a:schemeClr val="tx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noProof="0"/>
              <a:t>Click to edit Master subtitle style</a:t>
            </a:r>
            <a:endParaRPr lang="en-GB" noProof="0"/>
          </a:p>
        </p:txBody>
      </p:sp>
      <p:grpSp>
        <p:nvGrpSpPr>
          <p:cNvPr id="17" name="Group 16" descr="Sightsavers logo">
            <a:extLst>
              <a:ext uri="{FF2B5EF4-FFF2-40B4-BE49-F238E27FC236}">
                <a16:creationId xmlns:a16="http://schemas.microsoft.com/office/drawing/2014/main" id="{8E4BFECD-B583-4E8E-9568-8E12FE856953}"/>
              </a:ext>
              <a:ext uri="{C183D7F6-B498-43B3-948B-1728B52AA6E4}">
                <adec:decorative xmlns:adec="http://schemas.microsoft.com/office/drawing/2017/decorative" val="0"/>
              </a:ext>
            </a:extLst>
          </p:cNvPr>
          <p:cNvGrpSpPr>
            <a:grpSpLocks noChangeAspect="1"/>
          </p:cNvGrpSpPr>
          <p:nvPr userDrawn="1"/>
        </p:nvGrpSpPr>
        <p:grpSpPr>
          <a:xfrm>
            <a:off x="8337761" y="6976897"/>
            <a:ext cx="1866770" cy="450006"/>
            <a:chOff x="11117581" y="2449513"/>
            <a:chExt cx="3516630" cy="847725"/>
          </a:xfrm>
        </p:grpSpPr>
        <p:sp>
          <p:nvSpPr>
            <p:cNvPr id="18" name="Freeform: Shape 17">
              <a:extLst>
                <a:ext uri="{FF2B5EF4-FFF2-40B4-BE49-F238E27FC236}">
                  <a16:creationId xmlns:a16="http://schemas.microsoft.com/office/drawing/2014/main" id="{5A1745CA-FB60-410A-8A06-8E6707E51F2C}"/>
                </a:ext>
              </a:extLst>
            </p:cNvPr>
            <p:cNvSpPr/>
            <p:nvPr/>
          </p:nvSpPr>
          <p:spPr>
            <a:xfrm>
              <a:off x="11117581" y="2449513"/>
              <a:ext cx="600075" cy="847725"/>
            </a:xfrm>
            <a:custGeom>
              <a:avLst/>
              <a:gdLst>
                <a:gd name="connsiteX0" fmla="*/ 606743 w 600075"/>
                <a:gd name="connsiteY0" fmla="*/ 303848 h 847725"/>
                <a:gd name="connsiteX1" fmla="*/ 600075 w 600075"/>
                <a:gd name="connsiteY1" fmla="*/ 240983 h 847725"/>
                <a:gd name="connsiteX2" fmla="*/ 405765 w 600075"/>
                <a:gd name="connsiteY2" fmla="*/ 43815 h 847725"/>
                <a:gd name="connsiteX3" fmla="*/ 544830 w 600075"/>
                <a:gd name="connsiteY3" fmla="*/ 119063 h 847725"/>
                <a:gd name="connsiteX4" fmla="*/ 303847 w 600075"/>
                <a:gd name="connsiteY4" fmla="*/ 0 h 847725"/>
                <a:gd name="connsiteX5" fmla="*/ 0 w 600075"/>
                <a:gd name="connsiteY5" fmla="*/ 303848 h 847725"/>
                <a:gd name="connsiteX6" fmla="*/ 25717 w 600075"/>
                <a:gd name="connsiteY6" fmla="*/ 426720 h 847725"/>
                <a:gd name="connsiteX7" fmla="*/ 0 w 600075"/>
                <a:gd name="connsiteY7" fmla="*/ 549593 h 847725"/>
                <a:gd name="connsiteX8" fmla="*/ 17145 w 600075"/>
                <a:gd name="connsiteY8" fmla="*/ 649605 h 847725"/>
                <a:gd name="connsiteX9" fmla="*/ 10477 w 600075"/>
                <a:gd name="connsiteY9" fmla="*/ 585788 h 847725"/>
                <a:gd name="connsiteX10" fmla="*/ 20955 w 600075"/>
                <a:gd name="connsiteY10" fmla="*/ 509588 h 847725"/>
                <a:gd name="connsiteX11" fmla="*/ 16192 w 600075"/>
                <a:gd name="connsiteY11" fmla="*/ 561023 h 847725"/>
                <a:gd name="connsiteX12" fmla="*/ 61913 w 600075"/>
                <a:gd name="connsiteY12" fmla="*/ 719138 h 847725"/>
                <a:gd name="connsiteX13" fmla="*/ 77152 w 600075"/>
                <a:gd name="connsiteY13" fmla="*/ 733425 h 847725"/>
                <a:gd name="connsiteX14" fmla="*/ 73342 w 600075"/>
                <a:gd name="connsiteY14" fmla="*/ 721043 h 847725"/>
                <a:gd name="connsiteX15" fmla="*/ 196215 w 600075"/>
                <a:gd name="connsiteY15" fmla="*/ 826770 h 847725"/>
                <a:gd name="connsiteX16" fmla="*/ 184785 w 600075"/>
                <a:gd name="connsiteY16" fmla="*/ 822960 h 847725"/>
                <a:gd name="connsiteX17" fmla="*/ 125730 w 600075"/>
                <a:gd name="connsiteY17" fmla="*/ 788670 h 847725"/>
                <a:gd name="connsiteX18" fmla="*/ 130493 w 600075"/>
                <a:gd name="connsiteY18" fmla="*/ 794385 h 847725"/>
                <a:gd name="connsiteX19" fmla="*/ 220980 w 600075"/>
                <a:gd name="connsiteY19" fmla="*/ 842010 h 847725"/>
                <a:gd name="connsiteX20" fmla="*/ 303847 w 600075"/>
                <a:gd name="connsiteY20" fmla="*/ 853440 h 847725"/>
                <a:gd name="connsiteX21" fmla="*/ 607695 w 600075"/>
                <a:gd name="connsiteY21" fmla="*/ 549593 h 847725"/>
                <a:gd name="connsiteX22" fmla="*/ 581978 w 600075"/>
                <a:gd name="connsiteY22" fmla="*/ 426720 h 847725"/>
                <a:gd name="connsiteX23" fmla="*/ 606743 w 600075"/>
                <a:gd name="connsiteY23" fmla="*/ 303848 h 847725"/>
                <a:gd name="connsiteX24" fmla="*/ 530543 w 600075"/>
                <a:gd name="connsiteY24" fmla="*/ 303848 h 847725"/>
                <a:gd name="connsiteX25" fmla="*/ 526733 w 600075"/>
                <a:gd name="connsiteY25" fmla="*/ 344805 h 847725"/>
                <a:gd name="connsiteX26" fmla="*/ 500062 w 600075"/>
                <a:gd name="connsiteY26" fmla="*/ 319088 h 847725"/>
                <a:gd name="connsiteX27" fmla="*/ 500062 w 600075"/>
                <a:gd name="connsiteY27" fmla="*/ 320040 h 847725"/>
                <a:gd name="connsiteX28" fmla="*/ 302895 w 600075"/>
                <a:gd name="connsiteY28" fmla="*/ 247650 h 847725"/>
                <a:gd name="connsiteX29" fmla="*/ 107632 w 600075"/>
                <a:gd name="connsiteY29" fmla="*/ 318135 h 847725"/>
                <a:gd name="connsiteX30" fmla="*/ 107632 w 600075"/>
                <a:gd name="connsiteY30" fmla="*/ 317183 h 847725"/>
                <a:gd name="connsiteX31" fmla="*/ 79057 w 600075"/>
                <a:gd name="connsiteY31" fmla="*/ 344805 h 847725"/>
                <a:gd name="connsiteX32" fmla="*/ 75248 w 600075"/>
                <a:gd name="connsiteY32" fmla="*/ 303848 h 847725"/>
                <a:gd name="connsiteX33" fmla="*/ 141922 w 600075"/>
                <a:gd name="connsiteY33" fmla="*/ 142875 h 847725"/>
                <a:gd name="connsiteX34" fmla="*/ 302895 w 600075"/>
                <a:gd name="connsiteY34" fmla="*/ 76200 h 847725"/>
                <a:gd name="connsiteX35" fmla="*/ 463868 w 600075"/>
                <a:gd name="connsiteY35" fmla="*/ 142875 h 847725"/>
                <a:gd name="connsiteX36" fmla="*/ 530543 w 600075"/>
                <a:gd name="connsiteY36" fmla="*/ 303848 h 847725"/>
                <a:gd name="connsiteX37" fmla="*/ 494347 w 600075"/>
                <a:gd name="connsiteY37" fmla="*/ 426720 h 847725"/>
                <a:gd name="connsiteX38" fmla="*/ 463868 w 600075"/>
                <a:gd name="connsiteY38" fmla="*/ 463867 h 847725"/>
                <a:gd name="connsiteX39" fmla="*/ 302895 w 600075"/>
                <a:gd name="connsiteY39" fmla="*/ 530543 h 847725"/>
                <a:gd name="connsiteX40" fmla="*/ 141922 w 600075"/>
                <a:gd name="connsiteY40" fmla="*/ 463867 h 847725"/>
                <a:gd name="connsiteX41" fmla="*/ 111443 w 600075"/>
                <a:gd name="connsiteY41" fmla="*/ 426720 h 847725"/>
                <a:gd name="connsiteX42" fmla="*/ 141922 w 600075"/>
                <a:gd name="connsiteY42" fmla="*/ 389573 h 847725"/>
                <a:gd name="connsiteX43" fmla="*/ 302895 w 600075"/>
                <a:gd name="connsiteY43" fmla="*/ 322898 h 847725"/>
                <a:gd name="connsiteX44" fmla="*/ 463868 w 600075"/>
                <a:gd name="connsiteY44" fmla="*/ 389573 h 847725"/>
                <a:gd name="connsiteX45" fmla="*/ 494347 w 600075"/>
                <a:gd name="connsiteY45" fmla="*/ 426720 h 847725"/>
                <a:gd name="connsiteX46" fmla="*/ 439103 w 600075"/>
                <a:gd name="connsiteY46" fmla="*/ 66675 h 847725"/>
                <a:gd name="connsiteX47" fmla="*/ 409575 w 600075"/>
                <a:gd name="connsiteY47" fmla="*/ 56197 h 847725"/>
                <a:gd name="connsiteX48" fmla="*/ 427672 w 600075"/>
                <a:gd name="connsiteY48" fmla="*/ 66675 h 847725"/>
                <a:gd name="connsiteX49" fmla="*/ 263843 w 600075"/>
                <a:gd name="connsiteY49" fmla="*/ 42863 h 847725"/>
                <a:gd name="connsiteX50" fmla="*/ 342900 w 600075"/>
                <a:gd name="connsiteY50" fmla="*/ 37147 h 847725"/>
                <a:gd name="connsiteX51" fmla="*/ 330518 w 600075"/>
                <a:gd name="connsiteY51" fmla="*/ 33338 h 847725"/>
                <a:gd name="connsiteX52" fmla="*/ 439103 w 600075"/>
                <a:gd name="connsiteY52" fmla="*/ 66675 h 847725"/>
                <a:gd name="connsiteX53" fmla="*/ 23813 w 600075"/>
                <a:gd name="connsiteY53" fmla="*/ 246698 h 847725"/>
                <a:gd name="connsiteX54" fmla="*/ 23813 w 600075"/>
                <a:gd name="connsiteY54" fmla="*/ 239077 h 847725"/>
                <a:gd name="connsiteX55" fmla="*/ 353378 w 600075"/>
                <a:gd name="connsiteY55" fmla="*/ 13335 h 847725"/>
                <a:gd name="connsiteX56" fmla="*/ 458153 w 600075"/>
                <a:gd name="connsiteY56" fmla="*/ 54293 h 847725"/>
                <a:gd name="connsiteX57" fmla="*/ 370522 w 600075"/>
                <a:gd name="connsiteY57" fmla="*/ 22860 h 847725"/>
                <a:gd name="connsiteX58" fmla="*/ 23813 w 600075"/>
                <a:gd name="connsiteY58" fmla="*/ 246698 h 847725"/>
                <a:gd name="connsiteX59" fmla="*/ 69532 w 600075"/>
                <a:gd name="connsiteY59" fmla="*/ 303848 h 847725"/>
                <a:gd name="connsiteX60" fmla="*/ 69532 w 600075"/>
                <a:gd name="connsiteY60" fmla="*/ 303848 h 847725"/>
                <a:gd name="connsiteX61" fmla="*/ 80963 w 600075"/>
                <a:gd name="connsiteY61" fmla="*/ 218123 h 847725"/>
                <a:gd name="connsiteX62" fmla="*/ 102870 w 600075"/>
                <a:gd name="connsiteY62" fmla="*/ 175260 h 847725"/>
                <a:gd name="connsiteX63" fmla="*/ 69532 w 600075"/>
                <a:gd name="connsiteY63" fmla="*/ 303848 h 847725"/>
                <a:gd name="connsiteX64" fmla="*/ 130493 w 600075"/>
                <a:gd name="connsiteY64" fmla="*/ 716280 h 847725"/>
                <a:gd name="connsiteX65" fmla="*/ 103823 w 600075"/>
                <a:gd name="connsiteY65" fmla="*/ 677228 h 847725"/>
                <a:gd name="connsiteX66" fmla="*/ 200977 w 600075"/>
                <a:gd name="connsiteY66" fmla="*/ 766763 h 847725"/>
                <a:gd name="connsiteX67" fmla="*/ 201930 w 600075"/>
                <a:gd name="connsiteY67" fmla="*/ 767715 h 847725"/>
                <a:gd name="connsiteX68" fmla="*/ 130493 w 600075"/>
                <a:gd name="connsiteY68" fmla="*/ 716280 h 847725"/>
                <a:gd name="connsiteX69" fmla="*/ 468630 w 600075"/>
                <a:gd name="connsiteY69" fmla="*/ 795338 h 847725"/>
                <a:gd name="connsiteX70" fmla="*/ 212408 w 600075"/>
                <a:gd name="connsiteY70" fmla="*/ 822008 h 847725"/>
                <a:gd name="connsiteX71" fmla="*/ 381000 w 600075"/>
                <a:gd name="connsiteY71" fmla="*/ 828675 h 847725"/>
                <a:gd name="connsiteX72" fmla="*/ 281940 w 600075"/>
                <a:gd name="connsiteY72" fmla="*/ 833438 h 847725"/>
                <a:gd name="connsiteX73" fmla="*/ 466725 w 600075"/>
                <a:gd name="connsiteY73" fmla="*/ 782003 h 847725"/>
                <a:gd name="connsiteX74" fmla="*/ 480060 w 600075"/>
                <a:gd name="connsiteY74" fmla="*/ 773430 h 847725"/>
                <a:gd name="connsiteX75" fmla="*/ 465772 w 600075"/>
                <a:gd name="connsiteY75" fmla="*/ 789623 h 847725"/>
                <a:gd name="connsiteX76" fmla="*/ 468630 w 600075"/>
                <a:gd name="connsiteY76" fmla="*/ 795338 h 847725"/>
                <a:gd name="connsiteX77" fmla="*/ 486728 w 600075"/>
                <a:gd name="connsiteY77" fmla="*/ 729615 h 847725"/>
                <a:gd name="connsiteX78" fmla="*/ 449580 w 600075"/>
                <a:gd name="connsiteY78" fmla="*/ 759143 h 847725"/>
                <a:gd name="connsiteX79" fmla="*/ 531495 w 600075"/>
                <a:gd name="connsiteY79" fmla="*/ 655320 h 847725"/>
                <a:gd name="connsiteX80" fmla="*/ 532448 w 600075"/>
                <a:gd name="connsiteY80" fmla="*/ 654368 h 847725"/>
                <a:gd name="connsiteX81" fmla="*/ 486728 w 600075"/>
                <a:gd name="connsiteY81" fmla="*/ 729615 h 847725"/>
                <a:gd name="connsiteX82" fmla="*/ 350520 w 600075"/>
                <a:gd name="connsiteY82" fmla="*/ 782003 h 847725"/>
                <a:gd name="connsiteX83" fmla="*/ 192405 w 600075"/>
                <a:gd name="connsiteY83" fmla="*/ 747713 h 847725"/>
                <a:gd name="connsiteX84" fmla="*/ 142875 w 600075"/>
                <a:gd name="connsiteY84" fmla="*/ 710565 h 847725"/>
                <a:gd name="connsiteX85" fmla="*/ 76200 w 600075"/>
                <a:gd name="connsiteY85" fmla="*/ 549593 h 847725"/>
                <a:gd name="connsiteX86" fmla="*/ 80010 w 600075"/>
                <a:gd name="connsiteY86" fmla="*/ 508635 h 847725"/>
                <a:gd name="connsiteX87" fmla="*/ 108585 w 600075"/>
                <a:gd name="connsiteY87" fmla="*/ 536258 h 847725"/>
                <a:gd name="connsiteX88" fmla="*/ 108585 w 600075"/>
                <a:gd name="connsiteY88" fmla="*/ 535305 h 847725"/>
                <a:gd name="connsiteX89" fmla="*/ 303847 w 600075"/>
                <a:gd name="connsiteY89" fmla="*/ 606743 h 847725"/>
                <a:gd name="connsiteX90" fmla="*/ 501015 w 600075"/>
                <a:gd name="connsiteY90" fmla="*/ 533400 h 847725"/>
                <a:gd name="connsiteX91" fmla="*/ 501015 w 600075"/>
                <a:gd name="connsiteY91" fmla="*/ 534353 h 847725"/>
                <a:gd name="connsiteX92" fmla="*/ 527685 w 600075"/>
                <a:gd name="connsiteY92" fmla="*/ 508635 h 847725"/>
                <a:gd name="connsiteX93" fmla="*/ 531495 w 600075"/>
                <a:gd name="connsiteY93" fmla="*/ 549593 h 847725"/>
                <a:gd name="connsiteX94" fmla="*/ 464820 w 600075"/>
                <a:gd name="connsiteY94" fmla="*/ 710565 h 847725"/>
                <a:gd name="connsiteX95" fmla="*/ 303847 w 600075"/>
                <a:gd name="connsiteY95" fmla="*/ 777240 h 847725"/>
                <a:gd name="connsiteX96" fmla="*/ 209550 w 600075"/>
                <a:gd name="connsiteY96" fmla="*/ 757238 h 847725"/>
                <a:gd name="connsiteX97" fmla="*/ 343853 w 600075"/>
                <a:gd name="connsiteY97" fmla="*/ 777240 h 847725"/>
                <a:gd name="connsiteX98" fmla="*/ 537210 w 600075"/>
                <a:gd name="connsiteY98" fmla="*/ 513398 h 847725"/>
                <a:gd name="connsiteX99" fmla="*/ 534353 w 600075"/>
                <a:gd name="connsiteY99" fmla="*/ 499110 h 847725"/>
                <a:gd name="connsiteX100" fmla="*/ 535305 w 600075"/>
                <a:gd name="connsiteY100" fmla="*/ 498158 h 847725"/>
                <a:gd name="connsiteX101" fmla="*/ 541020 w 600075"/>
                <a:gd name="connsiteY101" fmla="*/ 523875 h 847725"/>
                <a:gd name="connsiteX102" fmla="*/ 350520 w 600075"/>
                <a:gd name="connsiteY102" fmla="*/ 782003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0075" h="847725">
                  <a:moveTo>
                    <a:pt x="606743" y="303848"/>
                  </a:moveTo>
                  <a:cubicBezTo>
                    <a:pt x="606743" y="281940"/>
                    <a:pt x="604837" y="261938"/>
                    <a:pt x="600075" y="240983"/>
                  </a:cubicBezTo>
                  <a:cubicBezTo>
                    <a:pt x="577215" y="143827"/>
                    <a:pt x="501968" y="74295"/>
                    <a:pt x="405765" y="43815"/>
                  </a:cubicBezTo>
                  <a:cubicBezTo>
                    <a:pt x="459105" y="57150"/>
                    <a:pt x="506730" y="83820"/>
                    <a:pt x="544830" y="119063"/>
                  </a:cubicBezTo>
                  <a:cubicBezTo>
                    <a:pt x="489585" y="46672"/>
                    <a:pt x="401955" y="0"/>
                    <a:pt x="303847" y="0"/>
                  </a:cubicBezTo>
                  <a:cubicBezTo>
                    <a:pt x="136208" y="0"/>
                    <a:pt x="0" y="136208"/>
                    <a:pt x="0" y="303848"/>
                  </a:cubicBezTo>
                  <a:cubicBezTo>
                    <a:pt x="0" y="347663"/>
                    <a:pt x="9525" y="389573"/>
                    <a:pt x="25717" y="426720"/>
                  </a:cubicBezTo>
                  <a:cubicBezTo>
                    <a:pt x="8572" y="464820"/>
                    <a:pt x="0" y="505778"/>
                    <a:pt x="0" y="549593"/>
                  </a:cubicBezTo>
                  <a:cubicBezTo>
                    <a:pt x="0" y="584835"/>
                    <a:pt x="5715" y="618173"/>
                    <a:pt x="17145" y="649605"/>
                  </a:cubicBezTo>
                  <a:cubicBezTo>
                    <a:pt x="12382" y="628650"/>
                    <a:pt x="10477" y="607695"/>
                    <a:pt x="10477" y="585788"/>
                  </a:cubicBezTo>
                  <a:cubicBezTo>
                    <a:pt x="10477" y="559118"/>
                    <a:pt x="14288" y="533400"/>
                    <a:pt x="20955" y="509588"/>
                  </a:cubicBezTo>
                  <a:cubicBezTo>
                    <a:pt x="18097" y="526733"/>
                    <a:pt x="16192" y="543878"/>
                    <a:pt x="16192" y="561023"/>
                  </a:cubicBezTo>
                  <a:cubicBezTo>
                    <a:pt x="16192" y="619125"/>
                    <a:pt x="33338" y="673418"/>
                    <a:pt x="61913" y="719138"/>
                  </a:cubicBezTo>
                  <a:cubicBezTo>
                    <a:pt x="66675" y="723900"/>
                    <a:pt x="72390" y="728663"/>
                    <a:pt x="77152" y="733425"/>
                  </a:cubicBezTo>
                  <a:cubicBezTo>
                    <a:pt x="75248" y="729615"/>
                    <a:pt x="74295" y="724853"/>
                    <a:pt x="73342" y="721043"/>
                  </a:cubicBezTo>
                  <a:cubicBezTo>
                    <a:pt x="100013" y="767715"/>
                    <a:pt x="148590" y="802958"/>
                    <a:pt x="196215" y="826770"/>
                  </a:cubicBezTo>
                  <a:cubicBezTo>
                    <a:pt x="192405" y="826770"/>
                    <a:pt x="188595" y="824865"/>
                    <a:pt x="184785" y="822960"/>
                  </a:cubicBezTo>
                  <a:cubicBezTo>
                    <a:pt x="163830" y="813435"/>
                    <a:pt x="144780" y="801053"/>
                    <a:pt x="125730" y="788670"/>
                  </a:cubicBezTo>
                  <a:cubicBezTo>
                    <a:pt x="127635" y="790575"/>
                    <a:pt x="129540" y="792480"/>
                    <a:pt x="130493" y="794385"/>
                  </a:cubicBezTo>
                  <a:cubicBezTo>
                    <a:pt x="157163" y="815340"/>
                    <a:pt x="187643" y="831533"/>
                    <a:pt x="220980" y="842010"/>
                  </a:cubicBezTo>
                  <a:cubicBezTo>
                    <a:pt x="247650" y="849630"/>
                    <a:pt x="275272" y="853440"/>
                    <a:pt x="303847" y="853440"/>
                  </a:cubicBezTo>
                  <a:cubicBezTo>
                    <a:pt x="471487" y="853440"/>
                    <a:pt x="607695" y="717233"/>
                    <a:pt x="607695" y="549593"/>
                  </a:cubicBezTo>
                  <a:cubicBezTo>
                    <a:pt x="607695" y="505778"/>
                    <a:pt x="598170" y="463867"/>
                    <a:pt x="581978" y="426720"/>
                  </a:cubicBezTo>
                  <a:cubicBezTo>
                    <a:pt x="598170" y="389573"/>
                    <a:pt x="606743" y="347663"/>
                    <a:pt x="606743" y="303848"/>
                  </a:cubicBezTo>
                  <a:close/>
                  <a:moveTo>
                    <a:pt x="530543" y="303848"/>
                  </a:moveTo>
                  <a:cubicBezTo>
                    <a:pt x="530543" y="318135"/>
                    <a:pt x="529590" y="331470"/>
                    <a:pt x="526733" y="344805"/>
                  </a:cubicBezTo>
                  <a:cubicBezTo>
                    <a:pt x="518160" y="336233"/>
                    <a:pt x="509587" y="327660"/>
                    <a:pt x="500062" y="319088"/>
                  </a:cubicBezTo>
                  <a:lnTo>
                    <a:pt x="500062" y="320040"/>
                  </a:lnTo>
                  <a:cubicBezTo>
                    <a:pt x="456247" y="281940"/>
                    <a:pt x="391478" y="247650"/>
                    <a:pt x="302895" y="247650"/>
                  </a:cubicBezTo>
                  <a:cubicBezTo>
                    <a:pt x="215265" y="247650"/>
                    <a:pt x="151447" y="280988"/>
                    <a:pt x="107632" y="318135"/>
                  </a:cubicBezTo>
                  <a:lnTo>
                    <a:pt x="107632" y="317183"/>
                  </a:lnTo>
                  <a:cubicBezTo>
                    <a:pt x="97155" y="325755"/>
                    <a:pt x="87630" y="334328"/>
                    <a:pt x="79057" y="344805"/>
                  </a:cubicBezTo>
                  <a:cubicBezTo>
                    <a:pt x="76200" y="331470"/>
                    <a:pt x="75248" y="318135"/>
                    <a:pt x="75248" y="303848"/>
                  </a:cubicBezTo>
                  <a:cubicBezTo>
                    <a:pt x="75248" y="240983"/>
                    <a:pt x="100965" y="184785"/>
                    <a:pt x="141922" y="142875"/>
                  </a:cubicBezTo>
                  <a:cubicBezTo>
                    <a:pt x="182880" y="101918"/>
                    <a:pt x="240030" y="76200"/>
                    <a:pt x="302895" y="76200"/>
                  </a:cubicBezTo>
                  <a:cubicBezTo>
                    <a:pt x="365760" y="76200"/>
                    <a:pt x="421958" y="101918"/>
                    <a:pt x="463868" y="142875"/>
                  </a:cubicBezTo>
                  <a:cubicBezTo>
                    <a:pt x="505778" y="184785"/>
                    <a:pt x="530543" y="240983"/>
                    <a:pt x="530543" y="303848"/>
                  </a:cubicBezTo>
                  <a:close/>
                  <a:moveTo>
                    <a:pt x="494347" y="426720"/>
                  </a:moveTo>
                  <a:cubicBezTo>
                    <a:pt x="485775" y="440055"/>
                    <a:pt x="475297" y="452438"/>
                    <a:pt x="463868" y="463867"/>
                  </a:cubicBezTo>
                  <a:cubicBezTo>
                    <a:pt x="422910" y="504825"/>
                    <a:pt x="365760" y="530543"/>
                    <a:pt x="302895" y="530543"/>
                  </a:cubicBezTo>
                  <a:cubicBezTo>
                    <a:pt x="240030" y="530543"/>
                    <a:pt x="183833" y="504825"/>
                    <a:pt x="141922" y="463867"/>
                  </a:cubicBezTo>
                  <a:cubicBezTo>
                    <a:pt x="130493" y="452438"/>
                    <a:pt x="120015" y="440055"/>
                    <a:pt x="111443" y="426720"/>
                  </a:cubicBezTo>
                  <a:cubicBezTo>
                    <a:pt x="120015" y="413385"/>
                    <a:pt x="130493" y="401003"/>
                    <a:pt x="141922" y="389573"/>
                  </a:cubicBezTo>
                  <a:cubicBezTo>
                    <a:pt x="182880" y="348615"/>
                    <a:pt x="240030" y="322898"/>
                    <a:pt x="302895" y="322898"/>
                  </a:cubicBezTo>
                  <a:cubicBezTo>
                    <a:pt x="365760" y="322898"/>
                    <a:pt x="421958" y="348615"/>
                    <a:pt x="463868" y="389573"/>
                  </a:cubicBezTo>
                  <a:cubicBezTo>
                    <a:pt x="475297" y="401003"/>
                    <a:pt x="485775" y="413385"/>
                    <a:pt x="494347" y="426720"/>
                  </a:cubicBezTo>
                  <a:close/>
                  <a:moveTo>
                    <a:pt x="439103" y="66675"/>
                  </a:moveTo>
                  <a:cubicBezTo>
                    <a:pt x="429578" y="62865"/>
                    <a:pt x="419100" y="60007"/>
                    <a:pt x="409575" y="56197"/>
                  </a:cubicBezTo>
                  <a:cubicBezTo>
                    <a:pt x="416243" y="59055"/>
                    <a:pt x="422910" y="62865"/>
                    <a:pt x="427672" y="66675"/>
                  </a:cubicBezTo>
                  <a:cubicBezTo>
                    <a:pt x="376238" y="39053"/>
                    <a:pt x="318135" y="36195"/>
                    <a:pt x="263843" y="42863"/>
                  </a:cubicBezTo>
                  <a:cubicBezTo>
                    <a:pt x="294322" y="36195"/>
                    <a:pt x="319088" y="36195"/>
                    <a:pt x="342900" y="37147"/>
                  </a:cubicBezTo>
                  <a:cubicBezTo>
                    <a:pt x="339090" y="35243"/>
                    <a:pt x="335280" y="34290"/>
                    <a:pt x="330518" y="33338"/>
                  </a:cubicBezTo>
                  <a:cubicBezTo>
                    <a:pt x="362903" y="35243"/>
                    <a:pt x="402908" y="44768"/>
                    <a:pt x="439103" y="66675"/>
                  </a:cubicBezTo>
                  <a:close/>
                  <a:moveTo>
                    <a:pt x="23813" y="246698"/>
                  </a:moveTo>
                  <a:lnTo>
                    <a:pt x="23813" y="239077"/>
                  </a:lnTo>
                  <a:cubicBezTo>
                    <a:pt x="51435" y="86678"/>
                    <a:pt x="199072" y="-15240"/>
                    <a:pt x="353378" y="13335"/>
                  </a:cubicBezTo>
                  <a:cubicBezTo>
                    <a:pt x="391478" y="20003"/>
                    <a:pt x="426720" y="34290"/>
                    <a:pt x="458153" y="54293"/>
                  </a:cubicBezTo>
                  <a:cubicBezTo>
                    <a:pt x="431483" y="40005"/>
                    <a:pt x="401955" y="28575"/>
                    <a:pt x="370522" y="22860"/>
                  </a:cubicBezTo>
                  <a:cubicBezTo>
                    <a:pt x="216218" y="-3810"/>
                    <a:pt x="52388" y="94298"/>
                    <a:pt x="23813" y="246698"/>
                  </a:cubicBezTo>
                  <a:close/>
                  <a:moveTo>
                    <a:pt x="69532" y="303848"/>
                  </a:moveTo>
                  <a:cubicBezTo>
                    <a:pt x="69532" y="304800"/>
                    <a:pt x="69532" y="304800"/>
                    <a:pt x="69532" y="303848"/>
                  </a:cubicBezTo>
                  <a:cubicBezTo>
                    <a:pt x="68580" y="276225"/>
                    <a:pt x="68580" y="251460"/>
                    <a:pt x="80963" y="218123"/>
                  </a:cubicBezTo>
                  <a:cubicBezTo>
                    <a:pt x="86677" y="203835"/>
                    <a:pt x="94298" y="188595"/>
                    <a:pt x="102870" y="175260"/>
                  </a:cubicBezTo>
                  <a:cubicBezTo>
                    <a:pt x="84773" y="208598"/>
                    <a:pt x="67627" y="260033"/>
                    <a:pt x="69532" y="303848"/>
                  </a:cubicBezTo>
                  <a:close/>
                  <a:moveTo>
                    <a:pt x="130493" y="716280"/>
                  </a:moveTo>
                  <a:cubicBezTo>
                    <a:pt x="120968" y="704850"/>
                    <a:pt x="110490" y="690563"/>
                    <a:pt x="103823" y="677228"/>
                  </a:cubicBezTo>
                  <a:cubicBezTo>
                    <a:pt x="124777" y="707708"/>
                    <a:pt x="161925" y="747713"/>
                    <a:pt x="200977" y="766763"/>
                  </a:cubicBezTo>
                  <a:cubicBezTo>
                    <a:pt x="201930" y="767715"/>
                    <a:pt x="201930" y="767715"/>
                    <a:pt x="201930" y="767715"/>
                  </a:cubicBezTo>
                  <a:cubicBezTo>
                    <a:pt x="176213" y="754380"/>
                    <a:pt x="154305" y="742950"/>
                    <a:pt x="130493" y="716280"/>
                  </a:cubicBezTo>
                  <a:close/>
                  <a:moveTo>
                    <a:pt x="468630" y="795338"/>
                  </a:moveTo>
                  <a:cubicBezTo>
                    <a:pt x="398145" y="849630"/>
                    <a:pt x="295275" y="860108"/>
                    <a:pt x="212408" y="822008"/>
                  </a:cubicBezTo>
                  <a:cubicBezTo>
                    <a:pt x="265747" y="840105"/>
                    <a:pt x="328613" y="846773"/>
                    <a:pt x="381000" y="828675"/>
                  </a:cubicBezTo>
                  <a:cubicBezTo>
                    <a:pt x="349568" y="834390"/>
                    <a:pt x="315278" y="839153"/>
                    <a:pt x="281940" y="833438"/>
                  </a:cubicBezTo>
                  <a:cubicBezTo>
                    <a:pt x="346710" y="838200"/>
                    <a:pt x="416243" y="821055"/>
                    <a:pt x="466725" y="782003"/>
                  </a:cubicBezTo>
                  <a:cubicBezTo>
                    <a:pt x="470535" y="783908"/>
                    <a:pt x="477203" y="776288"/>
                    <a:pt x="480060" y="773430"/>
                  </a:cubicBezTo>
                  <a:cubicBezTo>
                    <a:pt x="475297" y="778193"/>
                    <a:pt x="469583" y="783908"/>
                    <a:pt x="465772" y="789623"/>
                  </a:cubicBezTo>
                  <a:cubicBezTo>
                    <a:pt x="461010" y="796290"/>
                    <a:pt x="459105" y="802005"/>
                    <a:pt x="468630" y="795338"/>
                  </a:cubicBezTo>
                  <a:close/>
                  <a:moveTo>
                    <a:pt x="486728" y="729615"/>
                  </a:moveTo>
                  <a:cubicBezTo>
                    <a:pt x="476250" y="740093"/>
                    <a:pt x="462915" y="750570"/>
                    <a:pt x="449580" y="759143"/>
                  </a:cubicBezTo>
                  <a:cubicBezTo>
                    <a:pt x="479108" y="736283"/>
                    <a:pt x="515303" y="696278"/>
                    <a:pt x="531495" y="655320"/>
                  </a:cubicBezTo>
                  <a:cubicBezTo>
                    <a:pt x="532448" y="654368"/>
                    <a:pt x="532448" y="654368"/>
                    <a:pt x="532448" y="654368"/>
                  </a:cubicBezTo>
                  <a:cubicBezTo>
                    <a:pt x="521018" y="681038"/>
                    <a:pt x="511493" y="703898"/>
                    <a:pt x="486728" y="729615"/>
                  </a:cubicBezTo>
                  <a:close/>
                  <a:moveTo>
                    <a:pt x="350520" y="782003"/>
                  </a:moveTo>
                  <a:cubicBezTo>
                    <a:pt x="293370" y="790575"/>
                    <a:pt x="238125" y="777240"/>
                    <a:pt x="192405" y="747713"/>
                  </a:cubicBezTo>
                  <a:cubicBezTo>
                    <a:pt x="174308" y="737235"/>
                    <a:pt x="157163" y="724853"/>
                    <a:pt x="142875" y="710565"/>
                  </a:cubicBezTo>
                  <a:cubicBezTo>
                    <a:pt x="101917" y="669608"/>
                    <a:pt x="76200" y="612458"/>
                    <a:pt x="76200" y="549593"/>
                  </a:cubicBezTo>
                  <a:cubicBezTo>
                    <a:pt x="76200" y="535305"/>
                    <a:pt x="77152" y="521970"/>
                    <a:pt x="80010" y="508635"/>
                  </a:cubicBezTo>
                  <a:cubicBezTo>
                    <a:pt x="88582" y="518160"/>
                    <a:pt x="98107" y="527685"/>
                    <a:pt x="108585" y="536258"/>
                  </a:cubicBezTo>
                  <a:lnTo>
                    <a:pt x="108585" y="535305"/>
                  </a:lnTo>
                  <a:cubicBezTo>
                    <a:pt x="152400" y="573405"/>
                    <a:pt x="216218" y="606743"/>
                    <a:pt x="303847" y="606743"/>
                  </a:cubicBezTo>
                  <a:cubicBezTo>
                    <a:pt x="392430" y="606743"/>
                    <a:pt x="457200" y="571500"/>
                    <a:pt x="501015" y="533400"/>
                  </a:cubicBezTo>
                  <a:lnTo>
                    <a:pt x="501015" y="534353"/>
                  </a:lnTo>
                  <a:cubicBezTo>
                    <a:pt x="510540" y="526733"/>
                    <a:pt x="519112" y="518160"/>
                    <a:pt x="527685" y="508635"/>
                  </a:cubicBezTo>
                  <a:cubicBezTo>
                    <a:pt x="530543" y="521970"/>
                    <a:pt x="531495" y="535305"/>
                    <a:pt x="531495" y="549593"/>
                  </a:cubicBezTo>
                  <a:cubicBezTo>
                    <a:pt x="531495" y="612458"/>
                    <a:pt x="505778" y="668655"/>
                    <a:pt x="464820" y="710565"/>
                  </a:cubicBezTo>
                  <a:cubicBezTo>
                    <a:pt x="423862" y="751523"/>
                    <a:pt x="366713" y="777240"/>
                    <a:pt x="303847" y="777240"/>
                  </a:cubicBezTo>
                  <a:cubicBezTo>
                    <a:pt x="270510" y="777240"/>
                    <a:pt x="238125" y="769620"/>
                    <a:pt x="209550" y="757238"/>
                  </a:cubicBezTo>
                  <a:cubicBezTo>
                    <a:pt x="249555" y="776288"/>
                    <a:pt x="296228" y="784860"/>
                    <a:pt x="343853" y="777240"/>
                  </a:cubicBezTo>
                  <a:cubicBezTo>
                    <a:pt x="469583" y="757238"/>
                    <a:pt x="556260" y="640080"/>
                    <a:pt x="537210" y="513398"/>
                  </a:cubicBezTo>
                  <a:cubicBezTo>
                    <a:pt x="536258" y="508635"/>
                    <a:pt x="535305" y="503873"/>
                    <a:pt x="534353" y="499110"/>
                  </a:cubicBezTo>
                  <a:lnTo>
                    <a:pt x="535305" y="498158"/>
                  </a:lnTo>
                  <a:cubicBezTo>
                    <a:pt x="537210" y="506730"/>
                    <a:pt x="539115" y="515303"/>
                    <a:pt x="541020" y="523875"/>
                  </a:cubicBezTo>
                  <a:cubicBezTo>
                    <a:pt x="560070" y="647700"/>
                    <a:pt x="474345" y="762953"/>
                    <a:pt x="350520" y="782003"/>
                  </a:cubicBezTo>
                  <a:close/>
                </a:path>
              </a:pathLst>
            </a:custGeom>
            <a:solidFill>
              <a:schemeClr val="bg1"/>
            </a:solidFill>
            <a:ln w="9525" cap="flat">
              <a:noFill/>
              <a:prstDash val="solid"/>
              <a:miter/>
            </a:ln>
          </p:spPr>
          <p:txBody>
            <a:bodyPr rtlCol="0" anchor="ctr"/>
            <a:lstStyle/>
            <a:p>
              <a:endParaRPr lang="en-GB" noProof="0"/>
            </a:p>
          </p:txBody>
        </p:sp>
        <p:sp>
          <p:nvSpPr>
            <p:cNvPr id="19" name="Freeform: Shape 18">
              <a:extLst>
                <a:ext uri="{FF2B5EF4-FFF2-40B4-BE49-F238E27FC236}">
                  <a16:creationId xmlns:a16="http://schemas.microsoft.com/office/drawing/2014/main" id="{2DCD76D0-6D64-476B-8FF6-779D1DDF6848}"/>
                </a:ext>
              </a:extLst>
            </p:cNvPr>
            <p:cNvSpPr/>
            <p:nvPr/>
          </p:nvSpPr>
          <p:spPr>
            <a:xfrm>
              <a:off x="11919586" y="2680018"/>
              <a:ext cx="2714625" cy="485775"/>
            </a:xfrm>
            <a:custGeom>
              <a:avLst/>
              <a:gdLst>
                <a:gd name="connsiteX0" fmla="*/ 1162050 w 2714625"/>
                <a:gd name="connsiteY0" fmla="*/ 156210 h 485775"/>
                <a:gd name="connsiteX1" fmla="*/ 1162050 w 2714625"/>
                <a:gd name="connsiteY1" fmla="*/ 156210 h 485775"/>
                <a:gd name="connsiteX2" fmla="*/ 1164908 w 2714625"/>
                <a:gd name="connsiteY2" fmla="*/ 156210 h 485775"/>
                <a:gd name="connsiteX3" fmla="*/ 1174433 w 2714625"/>
                <a:gd name="connsiteY3" fmla="*/ 154305 h 485775"/>
                <a:gd name="connsiteX4" fmla="*/ 1174433 w 2714625"/>
                <a:gd name="connsiteY4" fmla="*/ 154305 h 485775"/>
                <a:gd name="connsiteX5" fmla="*/ 1174433 w 2714625"/>
                <a:gd name="connsiteY5" fmla="*/ 154305 h 485775"/>
                <a:gd name="connsiteX6" fmla="*/ 1185862 w 2714625"/>
                <a:gd name="connsiteY6" fmla="*/ 132397 h 485775"/>
                <a:gd name="connsiteX7" fmla="*/ 1174433 w 2714625"/>
                <a:gd name="connsiteY7" fmla="*/ 110490 h 485775"/>
                <a:gd name="connsiteX8" fmla="*/ 1163003 w 2714625"/>
                <a:gd name="connsiteY8" fmla="*/ 107632 h 485775"/>
                <a:gd name="connsiteX9" fmla="*/ 1124903 w 2714625"/>
                <a:gd name="connsiteY9" fmla="*/ 107632 h 485775"/>
                <a:gd name="connsiteX10" fmla="*/ 1124903 w 2714625"/>
                <a:gd name="connsiteY10" fmla="*/ 48577 h 485775"/>
                <a:gd name="connsiteX11" fmla="*/ 1122998 w 2714625"/>
                <a:gd name="connsiteY11" fmla="*/ 37147 h 485775"/>
                <a:gd name="connsiteX12" fmla="*/ 1097280 w 2714625"/>
                <a:gd name="connsiteY12" fmla="*/ 22860 h 485775"/>
                <a:gd name="connsiteX13" fmla="*/ 1096328 w 2714625"/>
                <a:gd name="connsiteY13" fmla="*/ 22860 h 485775"/>
                <a:gd name="connsiteX14" fmla="*/ 1071562 w 2714625"/>
                <a:gd name="connsiteY14" fmla="*/ 37147 h 485775"/>
                <a:gd name="connsiteX15" fmla="*/ 1068705 w 2714625"/>
                <a:gd name="connsiteY15" fmla="*/ 48577 h 485775"/>
                <a:gd name="connsiteX16" fmla="*/ 1068705 w 2714625"/>
                <a:gd name="connsiteY16" fmla="*/ 48577 h 485775"/>
                <a:gd name="connsiteX17" fmla="*/ 1068705 w 2714625"/>
                <a:gd name="connsiteY17" fmla="*/ 107632 h 485775"/>
                <a:gd name="connsiteX18" fmla="*/ 1036320 w 2714625"/>
                <a:gd name="connsiteY18" fmla="*/ 107632 h 485775"/>
                <a:gd name="connsiteX19" fmla="*/ 1035368 w 2714625"/>
                <a:gd name="connsiteY19" fmla="*/ 107632 h 485775"/>
                <a:gd name="connsiteX20" fmla="*/ 1025843 w 2714625"/>
                <a:gd name="connsiteY20" fmla="*/ 109538 h 485775"/>
                <a:gd name="connsiteX21" fmla="*/ 1013460 w 2714625"/>
                <a:gd name="connsiteY21" fmla="*/ 131445 h 485775"/>
                <a:gd name="connsiteX22" fmla="*/ 1024890 w 2714625"/>
                <a:gd name="connsiteY22" fmla="*/ 153352 h 485775"/>
                <a:gd name="connsiteX23" fmla="*/ 1033462 w 2714625"/>
                <a:gd name="connsiteY23" fmla="*/ 155258 h 485775"/>
                <a:gd name="connsiteX24" fmla="*/ 1036320 w 2714625"/>
                <a:gd name="connsiteY24" fmla="*/ 155258 h 485775"/>
                <a:gd name="connsiteX25" fmla="*/ 1036320 w 2714625"/>
                <a:gd name="connsiteY25" fmla="*/ 155258 h 485775"/>
                <a:gd name="connsiteX26" fmla="*/ 1068705 w 2714625"/>
                <a:gd name="connsiteY26" fmla="*/ 155258 h 485775"/>
                <a:gd name="connsiteX27" fmla="*/ 1068705 w 2714625"/>
                <a:gd name="connsiteY27" fmla="*/ 308610 h 485775"/>
                <a:gd name="connsiteX28" fmla="*/ 1072515 w 2714625"/>
                <a:gd name="connsiteY28" fmla="*/ 354330 h 485775"/>
                <a:gd name="connsiteX29" fmla="*/ 1082993 w 2714625"/>
                <a:gd name="connsiteY29" fmla="*/ 373380 h 485775"/>
                <a:gd name="connsiteX30" fmla="*/ 1145858 w 2714625"/>
                <a:gd name="connsiteY30" fmla="*/ 394335 h 485775"/>
                <a:gd name="connsiteX31" fmla="*/ 1181100 w 2714625"/>
                <a:gd name="connsiteY31" fmla="*/ 370522 h 485775"/>
                <a:gd name="connsiteX32" fmla="*/ 1170623 w 2714625"/>
                <a:gd name="connsiteY32" fmla="*/ 349568 h 485775"/>
                <a:gd name="connsiteX33" fmla="*/ 1160145 w 2714625"/>
                <a:gd name="connsiteY33" fmla="*/ 346710 h 485775"/>
                <a:gd name="connsiteX34" fmla="*/ 1151573 w 2714625"/>
                <a:gd name="connsiteY34" fmla="*/ 345758 h 485775"/>
                <a:gd name="connsiteX35" fmla="*/ 1128712 w 2714625"/>
                <a:gd name="connsiteY35" fmla="*/ 339090 h 485775"/>
                <a:gd name="connsiteX36" fmla="*/ 1122998 w 2714625"/>
                <a:gd name="connsiteY36" fmla="*/ 315278 h 485775"/>
                <a:gd name="connsiteX37" fmla="*/ 1122998 w 2714625"/>
                <a:gd name="connsiteY37" fmla="*/ 156210 h 485775"/>
                <a:gd name="connsiteX38" fmla="*/ 1162050 w 2714625"/>
                <a:gd name="connsiteY38" fmla="*/ 156210 h 485775"/>
                <a:gd name="connsiteX39" fmla="*/ 890587 w 2714625"/>
                <a:gd name="connsiteY39" fmla="*/ 101918 h 485775"/>
                <a:gd name="connsiteX40" fmla="*/ 813435 w 2714625"/>
                <a:gd name="connsiteY40" fmla="*/ 128588 h 485775"/>
                <a:gd name="connsiteX41" fmla="*/ 808673 w 2714625"/>
                <a:gd name="connsiteY41" fmla="*/ 133350 h 485775"/>
                <a:gd name="connsiteX42" fmla="*/ 808673 w 2714625"/>
                <a:gd name="connsiteY42" fmla="*/ 31432 h 485775"/>
                <a:gd name="connsiteX43" fmla="*/ 805815 w 2714625"/>
                <a:gd name="connsiteY43" fmla="*/ 19050 h 485775"/>
                <a:gd name="connsiteX44" fmla="*/ 780098 w 2714625"/>
                <a:gd name="connsiteY44" fmla="*/ 3810 h 485775"/>
                <a:gd name="connsiteX45" fmla="*/ 778193 w 2714625"/>
                <a:gd name="connsiteY45" fmla="*/ 3810 h 485775"/>
                <a:gd name="connsiteX46" fmla="*/ 753428 w 2714625"/>
                <a:gd name="connsiteY46" fmla="*/ 19050 h 485775"/>
                <a:gd name="connsiteX47" fmla="*/ 750570 w 2714625"/>
                <a:gd name="connsiteY47" fmla="*/ 31432 h 485775"/>
                <a:gd name="connsiteX48" fmla="*/ 750570 w 2714625"/>
                <a:gd name="connsiteY48" fmla="*/ 368618 h 485775"/>
                <a:gd name="connsiteX49" fmla="*/ 753428 w 2714625"/>
                <a:gd name="connsiteY49" fmla="*/ 381953 h 485775"/>
                <a:gd name="connsiteX50" fmla="*/ 778193 w 2714625"/>
                <a:gd name="connsiteY50" fmla="*/ 396240 h 485775"/>
                <a:gd name="connsiteX51" fmla="*/ 803910 w 2714625"/>
                <a:gd name="connsiteY51" fmla="*/ 381000 h 485775"/>
                <a:gd name="connsiteX52" fmla="*/ 806768 w 2714625"/>
                <a:gd name="connsiteY52" fmla="*/ 368618 h 485775"/>
                <a:gd name="connsiteX53" fmla="*/ 806768 w 2714625"/>
                <a:gd name="connsiteY53" fmla="*/ 241935 h 485775"/>
                <a:gd name="connsiteX54" fmla="*/ 806768 w 2714625"/>
                <a:gd name="connsiteY54" fmla="*/ 237172 h 485775"/>
                <a:gd name="connsiteX55" fmla="*/ 811530 w 2714625"/>
                <a:gd name="connsiteY55" fmla="*/ 200977 h 485775"/>
                <a:gd name="connsiteX56" fmla="*/ 854393 w 2714625"/>
                <a:gd name="connsiteY56" fmla="*/ 158115 h 485775"/>
                <a:gd name="connsiteX57" fmla="*/ 879157 w 2714625"/>
                <a:gd name="connsiteY57" fmla="*/ 154305 h 485775"/>
                <a:gd name="connsiteX58" fmla="*/ 880110 w 2714625"/>
                <a:gd name="connsiteY58" fmla="*/ 154305 h 485775"/>
                <a:gd name="connsiteX59" fmla="*/ 916305 w 2714625"/>
                <a:gd name="connsiteY59" fmla="*/ 169545 h 485775"/>
                <a:gd name="connsiteX60" fmla="*/ 928687 w 2714625"/>
                <a:gd name="connsiteY60" fmla="*/ 232410 h 485775"/>
                <a:gd name="connsiteX61" fmla="*/ 928687 w 2714625"/>
                <a:gd name="connsiteY61" fmla="*/ 234315 h 485775"/>
                <a:gd name="connsiteX62" fmla="*/ 928687 w 2714625"/>
                <a:gd name="connsiteY62" fmla="*/ 368618 h 485775"/>
                <a:gd name="connsiteX63" fmla="*/ 931545 w 2714625"/>
                <a:gd name="connsiteY63" fmla="*/ 381000 h 485775"/>
                <a:gd name="connsiteX64" fmla="*/ 957262 w 2714625"/>
                <a:gd name="connsiteY64" fmla="*/ 396240 h 485775"/>
                <a:gd name="connsiteX65" fmla="*/ 982028 w 2714625"/>
                <a:gd name="connsiteY65" fmla="*/ 381953 h 485775"/>
                <a:gd name="connsiteX66" fmla="*/ 984885 w 2714625"/>
                <a:gd name="connsiteY66" fmla="*/ 371475 h 485775"/>
                <a:gd name="connsiteX67" fmla="*/ 984885 w 2714625"/>
                <a:gd name="connsiteY67" fmla="*/ 369570 h 485775"/>
                <a:gd name="connsiteX68" fmla="*/ 984885 w 2714625"/>
                <a:gd name="connsiteY68" fmla="*/ 369570 h 485775"/>
                <a:gd name="connsiteX69" fmla="*/ 984885 w 2714625"/>
                <a:gd name="connsiteY69" fmla="*/ 213360 h 485775"/>
                <a:gd name="connsiteX70" fmla="*/ 972503 w 2714625"/>
                <a:gd name="connsiteY70" fmla="*/ 143827 h 485775"/>
                <a:gd name="connsiteX71" fmla="*/ 890587 w 2714625"/>
                <a:gd name="connsiteY71" fmla="*/ 101918 h 485775"/>
                <a:gd name="connsiteX72" fmla="*/ 668655 w 2714625"/>
                <a:gd name="connsiteY72" fmla="*/ 104775 h 485775"/>
                <a:gd name="connsiteX73" fmla="*/ 645795 w 2714625"/>
                <a:gd name="connsiteY73" fmla="*/ 117157 h 485775"/>
                <a:gd name="connsiteX74" fmla="*/ 642937 w 2714625"/>
                <a:gd name="connsiteY74" fmla="*/ 128588 h 485775"/>
                <a:gd name="connsiteX75" fmla="*/ 642937 w 2714625"/>
                <a:gd name="connsiteY75" fmla="*/ 132397 h 485775"/>
                <a:gd name="connsiteX76" fmla="*/ 638175 w 2714625"/>
                <a:gd name="connsiteY76" fmla="*/ 126682 h 485775"/>
                <a:gd name="connsiteX77" fmla="*/ 569595 w 2714625"/>
                <a:gd name="connsiteY77" fmla="*/ 102870 h 485775"/>
                <a:gd name="connsiteX78" fmla="*/ 568643 w 2714625"/>
                <a:gd name="connsiteY78" fmla="*/ 102870 h 485775"/>
                <a:gd name="connsiteX79" fmla="*/ 494348 w 2714625"/>
                <a:gd name="connsiteY79" fmla="*/ 125730 h 485775"/>
                <a:gd name="connsiteX80" fmla="*/ 444818 w 2714625"/>
                <a:gd name="connsiteY80" fmla="*/ 245745 h 485775"/>
                <a:gd name="connsiteX81" fmla="*/ 512445 w 2714625"/>
                <a:gd name="connsiteY81" fmla="*/ 373380 h 485775"/>
                <a:gd name="connsiteX82" fmla="*/ 562928 w 2714625"/>
                <a:gd name="connsiteY82" fmla="*/ 382905 h 485775"/>
                <a:gd name="connsiteX83" fmla="*/ 640080 w 2714625"/>
                <a:gd name="connsiteY83" fmla="*/ 351472 h 485775"/>
                <a:gd name="connsiteX84" fmla="*/ 640080 w 2714625"/>
                <a:gd name="connsiteY84" fmla="*/ 366712 h 485775"/>
                <a:gd name="connsiteX85" fmla="*/ 611505 w 2714625"/>
                <a:gd name="connsiteY85" fmla="*/ 435293 h 485775"/>
                <a:gd name="connsiteX86" fmla="*/ 577215 w 2714625"/>
                <a:gd name="connsiteY86" fmla="*/ 441008 h 485775"/>
                <a:gd name="connsiteX87" fmla="*/ 529590 w 2714625"/>
                <a:gd name="connsiteY87" fmla="*/ 428625 h 485775"/>
                <a:gd name="connsiteX88" fmla="*/ 522923 w 2714625"/>
                <a:gd name="connsiteY88" fmla="*/ 418147 h 485775"/>
                <a:gd name="connsiteX89" fmla="*/ 499110 w 2714625"/>
                <a:gd name="connsiteY89" fmla="*/ 405765 h 485775"/>
                <a:gd name="connsiteX90" fmla="*/ 470535 w 2714625"/>
                <a:gd name="connsiteY90" fmla="*/ 434340 h 485775"/>
                <a:gd name="connsiteX91" fmla="*/ 473393 w 2714625"/>
                <a:gd name="connsiteY91" fmla="*/ 446722 h 485775"/>
                <a:gd name="connsiteX92" fmla="*/ 473393 w 2714625"/>
                <a:gd name="connsiteY92" fmla="*/ 446722 h 485775"/>
                <a:gd name="connsiteX93" fmla="*/ 473393 w 2714625"/>
                <a:gd name="connsiteY93" fmla="*/ 446722 h 485775"/>
                <a:gd name="connsiteX94" fmla="*/ 474345 w 2714625"/>
                <a:gd name="connsiteY94" fmla="*/ 448628 h 485775"/>
                <a:gd name="connsiteX95" fmla="*/ 494348 w 2714625"/>
                <a:gd name="connsiteY95" fmla="*/ 468630 h 485775"/>
                <a:gd name="connsiteX96" fmla="*/ 573405 w 2714625"/>
                <a:gd name="connsiteY96" fmla="*/ 488633 h 485775"/>
                <a:gd name="connsiteX97" fmla="*/ 661987 w 2714625"/>
                <a:gd name="connsiteY97" fmla="*/ 463868 h 485775"/>
                <a:gd name="connsiteX98" fmla="*/ 693420 w 2714625"/>
                <a:gd name="connsiteY98" fmla="*/ 381953 h 485775"/>
                <a:gd name="connsiteX99" fmla="*/ 694373 w 2714625"/>
                <a:gd name="connsiteY99" fmla="*/ 352425 h 485775"/>
                <a:gd name="connsiteX100" fmla="*/ 694373 w 2714625"/>
                <a:gd name="connsiteY100" fmla="*/ 128588 h 485775"/>
                <a:gd name="connsiteX101" fmla="*/ 691515 w 2714625"/>
                <a:gd name="connsiteY101" fmla="*/ 116205 h 485775"/>
                <a:gd name="connsiteX102" fmla="*/ 668655 w 2714625"/>
                <a:gd name="connsiteY102" fmla="*/ 104775 h 485775"/>
                <a:gd name="connsiteX103" fmla="*/ 626745 w 2714625"/>
                <a:gd name="connsiteY103" fmla="*/ 304800 h 485775"/>
                <a:gd name="connsiteX104" fmla="*/ 569595 w 2714625"/>
                <a:gd name="connsiteY104" fmla="*/ 332422 h 485775"/>
                <a:gd name="connsiteX105" fmla="*/ 528637 w 2714625"/>
                <a:gd name="connsiteY105" fmla="*/ 318135 h 485775"/>
                <a:gd name="connsiteX106" fmla="*/ 516255 w 2714625"/>
                <a:gd name="connsiteY106" fmla="*/ 304800 h 485775"/>
                <a:gd name="connsiteX107" fmla="*/ 501968 w 2714625"/>
                <a:gd name="connsiteY107" fmla="*/ 242887 h 485775"/>
                <a:gd name="connsiteX108" fmla="*/ 501968 w 2714625"/>
                <a:gd name="connsiteY108" fmla="*/ 241935 h 485775"/>
                <a:gd name="connsiteX109" fmla="*/ 517207 w 2714625"/>
                <a:gd name="connsiteY109" fmla="*/ 179070 h 485775"/>
                <a:gd name="connsiteX110" fmla="*/ 572453 w 2714625"/>
                <a:gd name="connsiteY110" fmla="*/ 151447 h 485775"/>
                <a:gd name="connsiteX111" fmla="*/ 617220 w 2714625"/>
                <a:gd name="connsiteY111" fmla="*/ 167640 h 485775"/>
                <a:gd name="connsiteX112" fmla="*/ 640080 w 2714625"/>
                <a:gd name="connsiteY112" fmla="*/ 236220 h 485775"/>
                <a:gd name="connsiteX113" fmla="*/ 640080 w 2714625"/>
                <a:gd name="connsiteY113" fmla="*/ 238125 h 485775"/>
                <a:gd name="connsiteX114" fmla="*/ 626745 w 2714625"/>
                <a:gd name="connsiteY114" fmla="*/ 304800 h 485775"/>
                <a:gd name="connsiteX115" fmla="*/ 222885 w 2714625"/>
                <a:gd name="connsiteY115" fmla="*/ 182880 h 485775"/>
                <a:gd name="connsiteX116" fmla="*/ 182880 w 2714625"/>
                <a:gd name="connsiteY116" fmla="*/ 168593 h 485775"/>
                <a:gd name="connsiteX117" fmla="*/ 133350 w 2714625"/>
                <a:gd name="connsiteY117" fmla="*/ 154305 h 485775"/>
                <a:gd name="connsiteX118" fmla="*/ 80010 w 2714625"/>
                <a:gd name="connsiteY118" fmla="*/ 129540 h 485775"/>
                <a:gd name="connsiteX119" fmla="*/ 73342 w 2714625"/>
                <a:gd name="connsiteY119" fmla="*/ 106680 h 485775"/>
                <a:gd name="connsiteX120" fmla="*/ 143827 w 2714625"/>
                <a:gd name="connsiteY120" fmla="*/ 51435 h 485775"/>
                <a:gd name="connsiteX121" fmla="*/ 207645 w 2714625"/>
                <a:gd name="connsiteY121" fmla="*/ 72390 h 485775"/>
                <a:gd name="connsiteX122" fmla="*/ 217170 w 2714625"/>
                <a:gd name="connsiteY122" fmla="*/ 83820 h 485775"/>
                <a:gd name="connsiteX123" fmla="*/ 217170 w 2714625"/>
                <a:gd name="connsiteY123" fmla="*/ 83820 h 485775"/>
                <a:gd name="connsiteX124" fmla="*/ 217170 w 2714625"/>
                <a:gd name="connsiteY124" fmla="*/ 83820 h 485775"/>
                <a:gd name="connsiteX125" fmla="*/ 238125 w 2714625"/>
                <a:gd name="connsiteY125" fmla="*/ 93345 h 485775"/>
                <a:gd name="connsiteX126" fmla="*/ 266700 w 2714625"/>
                <a:gd name="connsiteY126" fmla="*/ 64770 h 485775"/>
                <a:gd name="connsiteX127" fmla="*/ 262890 w 2714625"/>
                <a:gd name="connsiteY127" fmla="*/ 51435 h 485775"/>
                <a:gd name="connsiteX128" fmla="*/ 262890 w 2714625"/>
                <a:gd name="connsiteY128" fmla="*/ 51435 h 485775"/>
                <a:gd name="connsiteX129" fmla="*/ 262890 w 2714625"/>
                <a:gd name="connsiteY129" fmla="*/ 51435 h 485775"/>
                <a:gd name="connsiteX130" fmla="*/ 243840 w 2714625"/>
                <a:gd name="connsiteY130" fmla="*/ 31432 h 485775"/>
                <a:gd name="connsiteX131" fmla="*/ 146685 w 2714625"/>
                <a:gd name="connsiteY131" fmla="*/ 2857 h 485775"/>
                <a:gd name="connsiteX132" fmla="*/ 145732 w 2714625"/>
                <a:gd name="connsiteY132" fmla="*/ 2857 h 485775"/>
                <a:gd name="connsiteX133" fmla="*/ 33338 w 2714625"/>
                <a:gd name="connsiteY133" fmla="*/ 48577 h 485775"/>
                <a:gd name="connsiteX134" fmla="*/ 12382 w 2714625"/>
                <a:gd name="connsiteY134" fmla="*/ 113347 h 485775"/>
                <a:gd name="connsiteX135" fmla="*/ 46673 w 2714625"/>
                <a:gd name="connsiteY135" fmla="*/ 187643 h 485775"/>
                <a:gd name="connsiteX136" fmla="*/ 99060 w 2714625"/>
                <a:gd name="connsiteY136" fmla="*/ 209550 h 485775"/>
                <a:gd name="connsiteX137" fmla="*/ 104775 w 2714625"/>
                <a:gd name="connsiteY137" fmla="*/ 211455 h 485775"/>
                <a:gd name="connsiteX138" fmla="*/ 144780 w 2714625"/>
                <a:gd name="connsiteY138" fmla="*/ 222885 h 485775"/>
                <a:gd name="connsiteX139" fmla="*/ 146685 w 2714625"/>
                <a:gd name="connsiteY139" fmla="*/ 222885 h 485775"/>
                <a:gd name="connsiteX140" fmla="*/ 207645 w 2714625"/>
                <a:gd name="connsiteY140" fmla="*/ 246697 h 485775"/>
                <a:gd name="connsiteX141" fmla="*/ 229552 w 2714625"/>
                <a:gd name="connsiteY141" fmla="*/ 288608 h 485775"/>
                <a:gd name="connsiteX142" fmla="*/ 220027 w 2714625"/>
                <a:gd name="connsiteY142" fmla="*/ 318135 h 485775"/>
                <a:gd name="connsiteX143" fmla="*/ 148590 w 2714625"/>
                <a:gd name="connsiteY143" fmla="*/ 347662 h 485775"/>
                <a:gd name="connsiteX144" fmla="*/ 78105 w 2714625"/>
                <a:gd name="connsiteY144" fmla="*/ 325755 h 485775"/>
                <a:gd name="connsiteX145" fmla="*/ 59055 w 2714625"/>
                <a:gd name="connsiteY145" fmla="*/ 297180 h 485775"/>
                <a:gd name="connsiteX146" fmla="*/ 30480 w 2714625"/>
                <a:gd name="connsiteY146" fmla="*/ 278130 h 485775"/>
                <a:gd name="connsiteX147" fmla="*/ 0 w 2714625"/>
                <a:gd name="connsiteY147" fmla="*/ 308610 h 485775"/>
                <a:gd name="connsiteX148" fmla="*/ 952 w 2714625"/>
                <a:gd name="connsiteY148" fmla="*/ 317183 h 485775"/>
                <a:gd name="connsiteX149" fmla="*/ 7620 w 2714625"/>
                <a:gd name="connsiteY149" fmla="*/ 332422 h 485775"/>
                <a:gd name="connsiteX150" fmla="*/ 8573 w 2714625"/>
                <a:gd name="connsiteY150" fmla="*/ 334328 h 485775"/>
                <a:gd name="connsiteX151" fmla="*/ 8573 w 2714625"/>
                <a:gd name="connsiteY151" fmla="*/ 334328 h 485775"/>
                <a:gd name="connsiteX152" fmla="*/ 8573 w 2714625"/>
                <a:gd name="connsiteY152" fmla="*/ 334328 h 485775"/>
                <a:gd name="connsiteX153" fmla="*/ 43815 w 2714625"/>
                <a:gd name="connsiteY153" fmla="*/ 372428 h 485775"/>
                <a:gd name="connsiteX154" fmla="*/ 143827 w 2714625"/>
                <a:gd name="connsiteY154" fmla="*/ 398145 h 485775"/>
                <a:gd name="connsiteX155" fmla="*/ 256223 w 2714625"/>
                <a:gd name="connsiteY155" fmla="*/ 360045 h 485775"/>
                <a:gd name="connsiteX156" fmla="*/ 286703 w 2714625"/>
                <a:gd name="connsiteY156" fmla="*/ 283845 h 485775"/>
                <a:gd name="connsiteX157" fmla="*/ 222885 w 2714625"/>
                <a:gd name="connsiteY157" fmla="*/ 182880 h 485775"/>
                <a:gd name="connsiteX158" fmla="*/ 367665 w 2714625"/>
                <a:gd name="connsiteY158" fmla="*/ 104775 h 485775"/>
                <a:gd name="connsiteX159" fmla="*/ 342900 w 2714625"/>
                <a:gd name="connsiteY159" fmla="*/ 119063 h 485775"/>
                <a:gd name="connsiteX160" fmla="*/ 342900 w 2714625"/>
                <a:gd name="connsiteY160" fmla="*/ 119063 h 485775"/>
                <a:gd name="connsiteX161" fmla="*/ 342900 w 2714625"/>
                <a:gd name="connsiteY161" fmla="*/ 119063 h 485775"/>
                <a:gd name="connsiteX162" fmla="*/ 340995 w 2714625"/>
                <a:gd name="connsiteY162" fmla="*/ 131445 h 485775"/>
                <a:gd name="connsiteX163" fmla="*/ 340995 w 2714625"/>
                <a:gd name="connsiteY163" fmla="*/ 368618 h 485775"/>
                <a:gd name="connsiteX164" fmla="*/ 343853 w 2714625"/>
                <a:gd name="connsiteY164" fmla="*/ 381000 h 485775"/>
                <a:gd name="connsiteX165" fmla="*/ 369570 w 2714625"/>
                <a:gd name="connsiteY165" fmla="*/ 396240 h 485775"/>
                <a:gd name="connsiteX166" fmla="*/ 394335 w 2714625"/>
                <a:gd name="connsiteY166" fmla="*/ 382905 h 485775"/>
                <a:gd name="connsiteX167" fmla="*/ 397193 w 2714625"/>
                <a:gd name="connsiteY167" fmla="*/ 369570 h 485775"/>
                <a:gd name="connsiteX168" fmla="*/ 397193 w 2714625"/>
                <a:gd name="connsiteY168" fmla="*/ 132397 h 485775"/>
                <a:gd name="connsiteX169" fmla="*/ 394335 w 2714625"/>
                <a:gd name="connsiteY169" fmla="*/ 119063 h 485775"/>
                <a:gd name="connsiteX170" fmla="*/ 367665 w 2714625"/>
                <a:gd name="connsiteY170" fmla="*/ 104775 h 485775"/>
                <a:gd name="connsiteX171" fmla="*/ 367665 w 2714625"/>
                <a:gd name="connsiteY171" fmla="*/ 0 h 485775"/>
                <a:gd name="connsiteX172" fmla="*/ 330518 w 2714625"/>
                <a:gd name="connsiteY172" fmla="*/ 37147 h 485775"/>
                <a:gd name="connsiteX173" fmla="*/ 367665 w 2714625"/>
                <a:gd name="connsiteY173" fmla="*/ 73343 h 485775"/>
                <a:gd name="connsiteX174" fmla="*/ 368618 w 2714625"/>
                <a:gd name="connsiteY174" fmla="*/ 73343 h 485775"/>
                <a:gd name="connsiteX175" fmla="*/ 403860 w 2714625"/>
                <a:gd name="connsiteY175" fmla="*/ 37147 h 485775"/>
                <a:gd name="connsiteX176" fmla="*/ 367665 w 2714625"/>
                <a:gd name="connsiteY176" fmla="*/ 0 h 485775"/>
                <a:gd name="connsiteX177" fmla="*/ 1391603 w 2714625"/>
                <a:gd name="connsiteY177" fmla="*/ 238125 h 485775"/>
                <a:gd name="connsiteX178" fmla="*/ 1353503 w 2714625"/>
                <a:gd name="connsiteY178" fmla="*/ 223837 h 485775"/>
                <a:gd name="connsiteX179" fmla="*/ 1322070 w 2714625"/>
                <a:gd name="connsiteY179" fmla="*/ 214312 h 485775"/>
                <a:gd name="connsiteX180" fmla="*/ 1316355 w 2714625"/>
                <a:gd name="connsiteY180" fmla="*/ 212408 h 485775"/>
                <a:gd name="connsiteX181" fmla="*/ 1283018 w 2714625"/>
                <a:gd name="connsiteY181" fmla="*/ 194310 h 485775"/>
                <a:gd name="connsiteX182" fmla="*/ 1278255 w 2714625"/>
                <a:gd name="connsiteY182" fmla="*/ 179070 h 485775"/>
                <a:gd name="connsiteX183" fmla="*/ 1284923 w 2714625"/>
                <a:gd name="connsiteY183" fmla="*/ 160020 h 485775"/>
                <a:gd name="connsiteX184" fmla="*/ 1321118 w 2714625"/>
                <a:gd name="connsiteY184" fmla="*/ 146685 h 485775"/>
                <a:gd name="connsiteX185" fmla="*/ 1373505 w 2714625"/>
                <a:gd name="connsiteY185" fmla="*/ 168593 h 485775"/>
                <a:gd name="connsiteX186" fmla="*/ 1373505 w 2714625"/>
                <a:gd name="connsiteY186" fmla="*/ 168593 h 485775"/>
                <a:gd name="connsiteX187" fmla="*/ 1373505 w 2714625"/>
                <a:gd name="connsiteY187" fmla="*/ 168593 h 485775"/>
                <a:gd name="connsiteX188" fmla="*/ 1375410 w 2714625"/>
                <a:gd name="connsiteY188" fmla="*/ 171450 h 485775"/>
                <a:gd name="connsiteX189" fmla="*/ 1396365 w 2714625"/>
                <a:gd name="connsiteY189" fmla="*/ 181927 h 485775"/>
                <a:gd name="connsiteX190" fmla="*/ 1422083 w 2714625"/>
                <a:gd name="connsiteY190" fmla="*/ 156210 h 485775"/>
                <a:gd name="connsiteX191" fmla="*/ 1417320 w 2714625"/>
                <a:gd name="connsiteY191" fmla="*/ 141922 h 485775"/>
                <a:gd name="connsiteX192" fmla="*/ 1323023 w 2714625"/>
                <a:gd name="connsiteY192" fmla="*/ 101918 h 485775"/>
                <a:gd name="connsiteX193" fmla="*/ 1221105 w 2714625"/>
                <a:gd name="connsiteY193" fmla="*/ 185738 h 485775"/>
                <a:gd name="connsiteX194" fmla="*/ 1274445 w 2714625"/>
                <a:gd name="connsiteY194" fmla="*/ 256222 h 485775"/>
                <a:gd name="connsiteX195" fmla="*/ 1298258 w 2714625"/>
                <a:gd name="connsiteY195" fmla="*/ 264795 h 485775"/>
                <a:gd name="connsiteX196" fmla="*/ 1299210 w 2714625"/>
                <a:gd name="connsiteY196" fmla="*/ 264795 h 485775"/>
                <a:gd name="connsiteX197" fmla="*/ 1330643 w 2714625"/>
                <a:gd name="connsiteY197" fmla="*/ 274320 h 485775"/>
                <a:gd name="connsiteX198" fmla="*/ 1333500 w 2714625"/>
                <a:gd name="connsiteY198" fmla="*/ 275272 h 485775"/>
                <a:gd name="connsiteX199" fmla="*/ 1380173 w 2714625"/>
                <a:gd name="connsiteY199" fmla="*/ 314325 h 485775"/>
                <a:gd name="connsiteX200" fmla="*/ 1372553 w 2714625"/>
                <a:gd name="connsiteY200" fmla="*/ 336233 h 485775"/>
                <a:gd name="connsiteX201" fmla="*/ 1328737 w 2714625"/>
                <a:gd name="connsiteY201" fmla="*/ 352425 h 485775"/>
                <a:gd name="connsiteX202" fmla="*/ 1284923 w 2714625"/>
                <a:gd name="connsiteY202" fmla="*/ 340043 h 485775"/>
                <a:gd name="connsiteX203" fmla="*/ 1270635 w 2714625"/>
                <a:gd name="connsiteY203" fmla="*/ 320993 h 485775"/>
                <a:gd name="connsiteX204" fmla="*/ 1246823 w 2714625"/>
                <a:gd name="connsiteY204" fmla="*/ 307658 h 485775"/>
                <a:gd name="connsiteX205" fmla="*/ 1219200 w 2714625"/>
                <a:gd name="connsiteY205" fmla="*/ 335280 h 485775"/>
                <a:gd name="connsiteX206" fmla="*/ 1223010 w 2714625"/>
                <a:gd name="connsiteY206" fmla="*/ 348615 h 485775"/>
                <a:gd name="connsiteX207" fmla="*/ 1225868 w 2714625"/>
                <a:gd name="connsiteY207" fmla="*/ 353378 h 485775"/>
                <a:gd name="connsiteX208" fmla="*/ 1325880 w 2714625"/>
                <a:gd name="connsiteY208" fmla="*/ 398145 h 485775"/>
                <a:gd name="connsiteX209" fmla="*/ 1437323 w 2714625"/>
                <a:gd name="connsiteY209" fmla="*/ 310515 h 485775"/>
                <a:gd name="connsiteX210" fmla="*/ 1391603 w 2714625"/>
                <a:gd name="connsiteY210" fmla="*/ 238125 h 485775"/>
                <a:gd name="connsiteX211" fmla="*/ 2675572 w 2714625"/>
                <a:gd name="connsiteY211" fmla="*/ 238125 h 485775"/>
                <a:gd name="connsiteX212" fmla="*/ 2637472 w 2714625"/>
                <a:gd name="connsiteY212" fmla="*/ 223837 h 485775"/>
                <a:gd name="connsiteX213" fmla="*/ 2606040 w 2714625"/>
                <a:gd name="connsiteY213" fmla="*/ 214312 h 485775"/>
                <a:gd name="connsiteX214" fmla="*/ 2600325 w 2714625"/>
                <a:gd name="connsiteY214" fmla="*/ 212408 h 485775"/>
                <a:gd name="connsiteX215" fmla="*/ 2566988 w 2714625"/>
                <a:gd name="connsiteY215" fmla="*/ 194310 h 485775"/>
                <a:gd name="connsiteX216" fmla="*/ 2562225 w 2714625"/>
                <a:gd name="connsiteY216" fmla="*/ 179070 h 485775"/>
                <a:gd name="connsiteX217" fmla="*/ 2568893 w 2714625"/>
                <a:gd name="connsiteY217" fmla="*/ 160020 h 485775"/>
                <a:gd name="connsiteX218" fmla="*/ 2605088 w 2714625"/>
                <a:gd name="connsiteY218" fmla="*/ 146685 h 485775"/>
                <a:gd name="connsiteX219" fmla="*/ 2657475 w 2714625"/>
                <a:gd name="connsiteY219" fmla="*/ 168593 h 485775"/>
                <a:gd name="connsiteX220" fmla="*/ 2657475 w 2714625"/>
                <a:gd name="connsiteY220" fmla="*/ 168593 h 485775"/>
                <a:gd name="connsiteX221" fmla="*/ 2657475 w 2714625"/>
                <a:gd name="connsiteY221" fmla="*/ 168593 h 485775"/>
                <a:gd name="connsiteX222" fmla="*/ 2659380 w 2714625"/>
                <a:gd name="connsiteY222" fmla="*/ 170497 h 485775"/>
                <a:gd name="connsiteX223" fmla="*/ 2680335 w 2714625"/>
                <a:gd name="connsiteY223" fmla="*/ 180975 h 485775"/>
                <a:gd name="connsiteX224" fmla="*/ 2706053 w 2714625"/>
                <a:gd name="connsiteY224" fmla="*/ 155258 h 485775"/>
                <a:gd name="connsiteX225" fmla="*/ 2701290 w 2714625"/>
                <a:gd name="connsiteY225" fmla="*/ 140970 h 485775"/>
                <a:gd name="connsiteX226" fmla="*/ 2606993 w 2714625"/>
                <a:gd name="connsiteY226" fmla="*/ 100965 h 485775"/>
                <a:gd name="connsiteX227" fmla="*/ 2505075 w 2714625"/>
                <a:gd name="connsiteY227" fmla="*/ 184785 h 485775"/>
                <a:gd name="connsiteX228" fmla="*/ 2558415 w 2714625"/>
                <a:gd name="connsiteY228" fmla="*/ 255270 h 485775"/>
                <a:gd name="connsiteX229" fmla="*/ 2582228 w 2714625"/>
                <a:gd name="connsiteY229" fmla="*/ 263843 h 485775"/>
                <a:gd name="connsiteX230" fmla="*/ 2583180 w 2714625"/>
                <a:gd name="connsiteY230" fmla="*/ 263843 h 485775"/>
                <a:gd name="connsiteX231" fmla="*/ 2614613 w 2714625"/>
                <a:gd name="connsiteY231" fmla="*/ 273368 h 485775"/>
                <a:gd name="connsiteX232" fmla="*/ 2617470 w 2714625"/>
                <a:gd name="connsiteY232" fmla="*/ 274320 h 485775"/>
                <a:gd name="connsiteX233" fmla="*/ 2664143 w 2714625"/>
                <a:gd name="connsiteY233" fmla="*/ 313372 h 485775"/>
                <a:gd name="connsiteX234" fmla="*/ 2656522 w 2714625"/>
                <a:gd name="connsiteY234" fmla="*/ 335280 h 485775"/>
                <a:gd name="connsiteX235" fmla="*/ 2612708 w 2714625"/>
                <a:gd name="connsiteY235" fmla="*/ 351472 h 485775"/>
                <a:gd name="connsiteX236" fmla="*/ 2568893 w 2714625"/>
                <a:gd name="connsiteY236" fmla="*/ 339090 h 485775"/>
                <a:gd name="connsiteX237" fmla="*/ 2554605 w 2714625"/>
                <a:gd name="connsiteY237" fmla="*/ 320040 h 485775"/>
                <a:gd name="connsiteX238" fmla="*/ 2530793 w 2714625"/>
                <a:gd name="connsiteY238" fmla="*/ 306705 h 485775"/>
                <a:gd name="connsiteX239" fmla="*/ 2503170 w 2714625"/>
                <a:gd name="connsiteY239" fmla="*/ 334328 h 485775"/>
                <a:gd name="connsiteX240" fmla="*/ 2506980 w 2714625"/>
                <a:gd name="connsiteY240" fmla="*/ 347662 h 485775"/>
                <a:gd name="connsiteX241" fmla="*/ 2509838 w 2714625"/>
                <a:gd name="connsiteY241" fmla="*/ 352425 h 485775"/>
                <a:gd name="connsiteX242" fmla="*/ 2609850 w 2714625"/>
                <a:gd name="connsiteY242" fmla="*/ 397193 h 485775"/>
                <a:gd name="connsiteX243" fmla="*/ 2721293 w 2714625"/>
                <a:gd name="connsiteY243" fmla="*/ 309562 h 485775"/>
                <a:gd name="connsiteX244" fmla="*/ 2675572 w 2714625"/>
                <a:gd name="connsiteY244" fmla="*/ 238125 h 485775"/>
                <a:gd name="connsiteX245" fmla="*/ 2447925 w 2714625"/>
                <a:gd name="connsiteY245" fmla="*/ 104775 h 485775"/>
                <a:gd name="connsiteX246" fmla="*/ 2424113 w 2714625"/>
                <a:gd name="connsiteY246" fmla="*/ 107632 h 485775"/>
                <a:gd name="connsiteX247" fmla="*/ 2423160 w 2714625"/>
                <a:gd name="connsiteY247" fmla="*/ 107632 h 485775"/>
                <a:gd name="connsiteX248" fmla="*/ 2380297 w 2714625"/>
                <a:gd name="connsiteY248" fmla="*/ 140970 h 485775"/>
                <a:gd name="connsiteX249" fmla="*/ 2378393 w 2714625"/>
                <a:gd name="connsiteY249" fmla="*/ 143827 h 485775"/>
                <a:gd name="connsiteX250" fmla="*/ 2378393 w 2714625"/>
                <a:gd name="connsiteY250" fmla="*/ 130493 h 485775"/>
                <a:gd name="connsiteX251" fmla="*/ 2378393 w 2714625"/>
                <a:gd name="connsiteY251" fmla="*/ 128588 h 485775"/>
                <a:gd name="connsiteX252" fmla="*/ 2376488 w 2714625"/>
                <a:gd name="connsiteY252" fmla="*/ 119063 h 485775"/>
                <a:gd name="connsiteX253" fmla="*/ 2352675 w 2714625"/>
                <a:gd name="connsiteY253" fmla="*/ 104775 h 485775"/>
                <a:gd name="connsiteX254" fmla="*/ 2327910 w 2714625"/>
                <a:gd name="connsiteY254" fmla="*/ 119063 h 485775"/>
                <a:gd name="connsiteX255" fmla="*/ 2326005 w 2714625"/>
                <a:gd name="connsiteY255" fmla="*/ 131445 h 485775"/>
                <a:gd name="connsiteX256" fmla="*/ 2326005 w 2714625"/>
                <a:gd name="connsiteY256" fmla="*/ 371475 h 485775"/>
                <a:gd name="connsiteX257" fmla="*/ 2328863 w 2714625"/>
                <a:gd name="connsiteY257" fmla="*/ 382905 h 485775"/>
                <a:gd name="connsiteX258" fmla="*/ 2353628 w 2714625"/>
                <a:gd name="connsiteY258" fmla="*/ 397193 h 485775"/>
                <a:gd name="connsiteX259" fmla="*/ 2355533 w 2714625"/>
                <a:gd name="connsiteY259" fmla="*/ 397193 h 485775"/>
                <a:gd name="connsiteX260" fmla="*/ 2379345 w 2714625"/>
                <a:gd name="connsiteY260" fmla="*/ 383858 h 485775"/>
                <a:gd name="connsiteX261" fmla="*/ 2382203 w 2714625"/>
                <a:gd name="connsiteY261" fmla="*/ 371475 h 485775"/>
                <a:gd name="connsiteX262" fmla="*/ 2382203 w 2714625"/>
                <a:gd name="connsiteY262" fmla="*/ 297180 h 485775"/>
                <a:gd name="connsiteX263" fmla="*/ 2382203 w 2714625"/>
                <a:gd name="connsiteY263" fmla="*/ 286703 h 485775"/>
                <a:gd name="connsiteX264" fmla="*/ 2382203 w 2714625"/>
                <a:gd name="connsiteY264" fmla="*/ 276225 h 485775"/>
                <a:gd name="connsiteX265" fmla="*/ 2391728 w 2714625"/>
                <a:gd name="connsiteY265" fmla="*/ 202883 h 485775"/>
                <a:gd name="connsiteX266" fmla="*/ 2447925 w 2714625"/>
                <a:gd name="connsiteY266" fmla="*/ 161925 h 485775"/>
                <a:gd name="connsiteX267" fmla="*/ 2448878 w 2714625"/>
                <a:gd name="connsiteY267" fmla="*/ 161925 h 485775"/>
                <a:gd name="connsiteX268" fmla="*/ 2457450 w 2714625"/>
                <a:gd name="connsiteY268" fmla="*/ 160972 h 485775"/>
                <a:gd name="connsiteX269" fmla="*/ 2458403 w 2714625"/>
                <a:gd name="connsiteY269" fmla="*/ 160972 h 485775"/>
                <a:gd name="connsiteX270" fmla="*/ 2482215 w 2714625"/>
                <a:gd name="connsiteY270" fmla="*/ 134302 h 485775"/>
                <a:gd name="connsiteX271" fmla="*/ 2447925 w 2714625"/>
                <a:gd name="connsiteY271" fmla="*/ 104775 h 485775"/>
                <a:gd name="connsiteX272" fmla="*/ 1962150 w 2714625"/>
                <a:gd name="connsiteY272" fmla="*/ 104775 h 485775"/>
                <a:gd name="connsiteX273" fmla="*/ 1936433 w 2714625"/>
                <a:gd name="connsiteY273" fmla="*/ 122872 h 485775"/>
                <a:gd name="connsiteX274" fmla="*/ 1936433 w 2714625"/>
                <a:gd name="connsiteY274" fmla="*/ 122872 h 485775"/>
                <a:gd name="connsiteX275" fmla="*/ 1936433 w 2714625"/>
                <a:gd name="connsiteY275" fmla="*/ 122872 h 485775"/>
                <a:gd name="connsiteX276" fmla="*/ 1900237 w 2714625"/>
                <a:gd name="connsiteY276" fmla="*/ 234315 h 485775"/>
                <a:gd name="connsiteX277" fmla="*/ 1877378 w 2714625"/>
                <a:gd name="connsiteY277" fmla="*/ 311468 h 485775"/>
                <a:gd name="connsiteX278" fmla="*/ 1864995 w 2714625"/>
                <a:gd name="connsiteY278" fmla="*/ 267653 h 485775"/>
                <a:gd name="connsiteX279" fmla="*/ 1859280 w 2714625"/>
                <a:gd name="connsiteY279" fmla="*/ 250508 h 485775"/>
                <a:gd name="connsiteX280" fmla="*/ 1818322 w 2714625"/>
                <a:gd name="connsiteY280" fmla="*/ 124777 h 485775"/>
                <a:gd name="connsiteX281" fmla="*/ 1818322 w 2714625"/>
                <a:gd name="connsiteY281" fmla="*/ 124777 h 485775"/>
                <a:gd name="connsiteX282" fmla="*/ 1818322 w 2714625"/>
                <a:gd name="connsiteY282" fmla="*/ 124777 h 485775"/>
                <a:gd name="connsiteX283" fmla="*/ 1793558 w 2714625"/>
                <a:gd name="connsiteY283" fmla="*/ 105727 h 485775"/>
                <a:gd name="connsiteX284" fmla="*/ 1762125 w 2714625"/>
                <a:gd name="connsiteY284" fmla="*/ 131445 h 485775"/>
                <a:gd name="connsiteX285" fmla="*/ 1764030 w 2714625"/>
                <a:gd name="connsiteY285" fmla="*/ 141922 h 485775"/>
                <a:gd name="connsiteX286" fmla="*/ 1764983 w 2714625"/>
                <a:gd name="connsiteY286" fmla="*/ 143827 h 485775"/>
                <a:gd name="connsiteX287" fmla="*/ 1848803 w 2714625"/>
                <a:gd name="connsiteY287" fmla="*/ 380047 h 485775"/>
                <a:gd name="connsiteX288" fmla="*/ 1877378 w 2714625"/>
                <a:gd name="connsiteY288" fmla="*/ 397193 h 485775"/>
                <a:gd name="connsiteX289" fmla="*/ 1906905 w 2714625"/>
                <a:gd name="connsiteY289" fmla="*/ 381000 h 485775"/>
                <a:gd name="connsiteX290" fmla="*/ 1906905 w 2714625"/>
                <a:gd name="connsiteY290" fmla="*/ 381000 h 485775"/>
                <a:gd name="connsiteX291" fmla="*/ 1906905 w 2714625"/>
                <a:gd name="connsiteY291" fmla="*/ 381000 h 485775"/>
                <a:gd name="connsiteX292" fmla="*/ 1991678 w 2714625"/>
                <a:gd name="connsiteY292" fmla="*/ 142875 h 485775"/>
                <a:gd name="connsiteX293" fmla="*/ 1991678 w 2714625"/>
                <a:gd name="connsiteY293" fmla="*/ 142875 h 485775"/>
                <a:gd name="connsiteX294" fmla="*/ 1991678 w 2714625"/>
                <a:gd name="connsiteY294" fmla="*/ 142875 h 485775"/>
                <a:gd name="connsiteX295" fmla="*/ 1993583 w 2714625"/>
                <a:gd name="connsiteY295" fmla="*/ 132397 h 485775"/>
                <a:gd name="connsiteX296" fmla="*/ 1962150 w 2714625"/>
                <a:gd name="connsiteY296" fmla="*/ 104775 h 485775"/>
                <a:gd name="connsiteX297" fmla="*/ 1696403 w 2714625"/>
                <a:gd name="connsiteY297" fmla="*/ 104775 h 485775"/>
                <a:gd name="connsiteX298" fmla="*/ 1669733 w 2714625"/>
                <a:gd name="connsiteY298" fmla="*/ 120015 h 485775"/>
                <a:gd name="connsiteX299" fmla="*/ 1667828 w 2714625"/>
                <a:gd name="connsiteY299" fmla="*/ 128588 h 485775"/>
                <a:gd name="connsiteX300" fmla="*/ 1667828 w 2714625"/>
                <a:gd name="connsiteY300" fmla="*/ 130493 h 485775"/>
                <a:gd name="connsiteX301" fmla="*/ 1667828 w 2714625"/>
                <a:gd name="connsiteY301" fmla="*/ 130493 h 485775"/>
                <a:gd name="connsiteX302" fmla="*/ 1667828 w 2714625"/>
                <a:gd name="connsiteY302" fmla="*/ 133350 h 485775"/>
                <a:gd name="connsiteX303" fmla="*/ 1662112 w 2714625"/>
                <a:gd name="connsiteY303" fmla="*/ 127635 h 485775"/>
                <a:gd name="connsiteX304" fmla="*/ 1588770 w 2714625"/>
                <a:gd name="connsiteY304" fmla="*/ 102870 h 485775"/>
                <a:gd name="connsiteX305" fmla="*/ 1507808 w 2714625"/>
                <a:gd name="connsiteY305" fmla="*/ 132397 h 485775"/>
                <a:gd name="connsiteX306" fmla="*/ 1464945 w 2714625"/>
                <a:gd name="connsiteY306" fmla="*/ 248603 h 485775"/>
                <a:gd name="connsiteX307" fmla="*/ 1534478 w 2714625"/>
                <a:gd name="connsiteY307" fmla="*/ 386715 h 485775"/>
                <a:gd name="connsiteX308" fmla="*/ 1586865 w 2714625"/>
                <a:gd name="connsiteY308" fmla="*/ 398145 h 485775"/>
                <a:gd name="connsiteX309" fmla="*/ 1665922 w 2714625"/>
                <a:gd name="connsiteY309" fmla="*/ 369570 h 485775"/>
                <a:gd name="connsiteX310" fmla="*/ 1669733 w 2714625"/>
                <a:gd name="connsiteY310" fmla="*/ 365760 h 485775"/>
                <a:gd name="connsiteX311" fmla="*/ 1669733 w 2714625"/>
                <a:gd name="connsiteY311" fmla="*/ 368618 h 485775"/>
                <a:gd name="connsiteX312" fmla="*/ 1669733 w 2714625"/>
                <a:gd name="connsiteY312" fmla="*/ 368618 h 485775"/>
                <a:gd name="connsiteX313" fmla="*/ 1669733 w 2714625"/>
                <a:gd name="connsiteY313" fmla="*/ 371475 h 485775"/>
                <a:gd name="connsiteX314" fmla="*/ 1671637 w 2714625"/>
                <a:gd name="connsiteY314" fmla="*/ 380047 h 485775"/>
                <a:gd name="connsiteX315" fmla="*/ 1697355 w 2714625"/>
                <a:gd name="connsiteY315" fmla="*/ 396240 h 485775"/>
                <a:gd name="connsiteX316" fmla="*/ 1722120 w 2714625"/>
                <a:gd name="connsiteY316" fmla="*/ 382905 h 485775"/>
                <a:gd name="connsiteX317" fmla="*/ 1722120 w 2714625"/>
                <a:gd name="connsiteY317" fmla="*/ 382905 h 485775"/>
                <a:gd name="connsiteX318" fmla="*/ 1722120 w 2714625"/>
                <a:gd name="connsiteY318" fmla="*/ 382905 h 485775"/>
                <a:gd name="connsiteX319" fmla="*/ 1724025 w 2714625"/>
                <a:gd name="connsiteY319" fmla="*/ 370522 h 485775"/>
                <a:gd name="connsiteX320" fmla="*/ 1724025 w 2714625"/>
                <a:gd name="connsiteY320" fmla="*/ 132397 h 485775"/>
                <a:gd name="connsiteX321" fmla="*/ 1721168 w 2714625"/>
                <a:gd name="connsiteY321" fmla="*/ 118110 h 485775"/>
                <a:gd name="connsiteX322" fmla="*/ 1696403 w 2714625"/>
                <a:gd name="connsiteY322" fmla="*/ 104775 h 485775"/>
                <a:gd name="connsiteX323" fmla="*/ 1645920 w 2714625"/>
                <a:gd name="connsiteY323" fmla="*/ 331470 h 485775"/>
                <a:gd name="connsiteX324" fmla="*/ 1594485 w 2714625"/>
                <a:gd name="connsiteY324" fmla="*/ 351472 h 485775"/>
                <a:gd name="connsiteX325" fmla="*/ 1547812 w 2714625"/>
                <a:gd name="connsiteY325" fmla="*/ 334328 h 485775"/>
                <a:gd name="connsiteX326" fmla="*/ 1535430 w 2714625"/>
                <a:gd name="connsiteY326" fmla="*/ 318135 h 485775"/>
                <a:gd name="connsiteX327" fmla="*/ 1523047 w 2714625"/>
                <a:gd name="connsiteY327" fmla="*/ 250508 h 485775"/>
                <a:gd name="connsiteX328" fmla="*/ 1523047 w 2714625"/>
                <a:gd name="connsiteY328" fmla="*/ 249555 h 485775"/>
                <a:gd name="connsiteX329" fmla="*/ 1542097 w 2714625"/>
                <a:gd name="connsiteY329" fmla="*/ 176213 h 485775"/>
                <a:gd name="connsiteX330" fmla="*/ 1595437 w 2714625"/>
                <a:gd name="connsiteY330" fmla="*/ 150495 h 485775"/>
                <a:gd name="connsiteX331" fmla="*/ 1640205 w 2714625"/>
                <a:gd name="connsiteY331" fmla="*/ 166688 h 485775"/>
                <a:gd name="connsiteX332" fmla="*/ 1669733 w 2714625"/>
                <a:gd name="connsiteY332" fmla="*/ 249555 h 485775"/>
                <a:gd name="connsiteX333" fmla="*/ 1645920 w 2714625"/>
                <a:gd name="connsiteY333" fmla="*/ 331470 h 485775"/>
                <a:gd name="connsiteX334" fmla="*/ 2214563 w 2714625"/>
                <a:gd name="connsiteY334" fmla="*/ 118110 h 485775"/>
                <a:gd name="connsiteX335" fmla="*/ 2146935 w 2714625"/>
                <a:gd name="connsiteY335" fmla="*/ 101918 h 485775"/>
                <a:gd name="connsiteX336" fmla="*/ 2022158 w 2714625"/>
                <a:gd name="connsiteY336" fmla="*/ 192405 h 485775"/>
                <a:gd name="connsiteX337" fmla="*/ 2012633 w 2714625"/>
                <a:gd name="connsiteY337" fmla="*/ 252412 h 485775"/>
                <a:gd name="connsiteX338" fmla="*/ 2092643 w 2714625"/>
                <a:gd name="connsiteY338" fmla="*/ 389572 h 485775"/>
                <a:gd name="connsiteX339" fmla="*/ 2148840 w 2714625"/>
                <a:gd name="connsiteY339" fmla="*/ 398145 h 485775"/>
                <a:gd name="connsiteX340" fmla="*/ 2225040 w 2714625"/>
                <a:gd name="connsiteY340" fmla="*/ 378143 h 485775"/>
                <a:gd name="connsiteX341" fmla="*/ 2254568 w 2714625"/>
                <a:gd name="connsiteY341" fmla="*/ 352425 h 485775"/>
                <a:gd name="connsiteX342" fmla="*/ 2260283 w 2714625"/>
                <a:gd name="connsiteY342" fmla="*/ 336233 h 485775"/>
                <a:gd name="connsiteX343" fmla="*/ 2232660 w 2714625"/>
                <a:gd name="connsiteY343" fmla="*/ 308610 h 485775"/>
                <a:gd name="connsiteX344" fmla="*/ 2209800 w 2714625"/>
                <a:gd name="connsiteY344" fmla="*/ 320040 h 485775"/>
                <a:gd name="connsiteX345" fmla="*/ 2201228 w 2714625"/>
                <a:gd name="connsiteY345" fmla="*/ 330518 h 485775"/>
                <a:gd name="connsiteX346" fmla="*/ 2149793 w 2714625"/>
                <a:gd name="connsiteY346" fmla="*/ 349568 h 485775"/>
                <a:gd name="connsiteX347" fmla="*/ 2112645 w 2714625"/>
                <a:gd name="connsiteY347" fmla="*/ 342900 h 485775"/>
                <a:gd name="connsiteX348" fmla="*/ 2071687 w 2714625"/>
                <a:gd name="connsiteY348" fmla="*/ 277178 h 485775"/>
                <a:gd name="connsiteX349" fmla="*/ 2070735 w 2714625"/>
                <a:gd name="connsiteY349" fmla="*/ 266700 h 485775"/>
                <a:gd name="connsiteX350" fmla="*/ 2246947 w 2714625"/>
                <a:gd name="connsiteY350" fmla="*/ 266700 h 485775"/>
                <a:gd name="connsiteX351" fmla="*/ 2246947 w 2714625"/>
                <a:gd name="connsiteY351" fmla="*/ 266700 h 485775"/>
                <a:gd name="connsiteX352" fmla="*/ 2249805 w 2714625"/>
                <a:gd name="connsiteY352" fmla="*/ 266700 h 485775"/>
                <a:gd name="connsiteX353" fmla="*/ 2257425 w 2714625"/>
                <a:gd name="connsiteY353" fmla="*/ 264795 h 485775"/>
                <a:gd name="connsiteX354" fmla="*/ 2274570 w 2714625"/>
                <a:gd name="connsiteY354" fmla="*/ 239078 h 485775"/>
                <a:gd name="connsiteX355" fmla="*/ 2214563 w 2714625"/>
                <a:gd name="connsiteY355" fmla="*/ 118110 h 485775"/>
                <a:gd name="connsiteX356" fmla="*/ 2216468 w 2714625"/>
                <a:gd name="connsiteY356" fmla="*/ 219075 h 485775"/>
                <a:gd name="connsiteX357" fmla="*/ 2071687 w 2714625"/>
                <a:gd name="connsiteY357" fmla="*/ 220028 h 485775"/>
                <a:gd name="connsiteX358" fmla="*/ 2074545 w 2714625"/>
                <a:gd name="connsiteY358" fmla="*/ 210502 h 485775"/>
                <a:gd name="connsiteX359" fmla="*/ 2074545 w 2714625"/>
                <a:gd name="connsiteY359" fmla="*/ 210502 h 485775"/>
                <a:gd name="connsiteX360" fmla="*/ 2074545 w 2714625"/>
                <a:gd name="connsiteY360" fmla="*/ 210502 h 485775"/>
                <a:gd name="connsiteX361" fmla="*/ 2086928 w 2714625"/>
                <a:gd name="connsiteY361" fmla="*/ 182880 h 485775"/>
                <a:gd name="connsiteX362" fmla="*/ 2148840 w 2714625"/>
                <a:gd name="connsiteY362" fmla="*/ 152400 h 485775"/>
                <a:gd name="connsiteX363" fmla="*/ 2173605 w 2714625"/>
                <a:gd name="connsiteY363" fmla="*/ 156210 h 485775"/>
                <a:gd name="connsiteX364" fmla="*/ 2215515 w 2714625"/>
                <a:gd name="connsiteY364" fmla="*/ 207645 h 485775"/>
                <a:gd name="connsiteX365" fmla="*/ 2216468 w 2714625"/>
                <a:gd name="connsiteY365" fmla="*/ 219075 h 485775"/>
                <a:gd name="connsiteX366" fmla="*/ 2216468 w 2714625"/>
                <a:gd name="connsiteY366" fmla="*/ 2190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2714625" h="485775">
                  <a:moveTo>
                    <a:pt x="1162050" y="156210"/>
                  </a:moveTo>
                  <a:lnTo>
                    <a:pt x="1162050" y="156210"/>
                  </a:lnTo>
                  <a:cubicBezTo>
                    <a:pt x="1163003" y="156210"/>
                    <a:pt x="1163955" y="156210"/>
                    <a:pt x="1164908" y="156210"/>
                  </a:cubicBezTo>
                  <a:cubicBezTo>
                    <a:pt x="1167765" y="155258"/>
                    <a:pt x="1171575" y="155258"/>
                    <a:pt x="1174433" y="154305"/>
                  </a:cubicBezTo>
                  <a:lnTo>
                    <a:pt x="1174433" y="154305"/>
                  </a:lnTo>
                  <a:lnTo>
                    <a:pt x="1174433" y="154305"/>
                  </a:lnTo>
                  <a:cubicBezTo>
                    <a:pt x="1184910" y="148590"/>
                    <a:pt x="1185862" y="137160"/>
                    <a:pt x="1185862" y="132397"/>
                  </a:cubicBezTo>
                  <a:cubicBezTo>
                    <a:pt x="1185862" y="120968"/>
                    <a:pt x="1180148" y="113347"/>
                    <a:pt x="1174433" y="110490"/>
                  </a:cubicBezTo>
                  <a:cubicBezTo>
                    <a:pt x="1171575" y="109538"/>
                    <a:pt x="1168718" y="108585"/>
                    <a:pt x="1163003" y="107632"/>
                  </a:cubicBezTo>
                  <a:lnTo>
                    <a:pt x="1124903" y="107632"/>
                  </a:lnTo>
                  <a:lnTo>
                    <a:pt x="1124903" y="48577"/>
                  </a:lnTo>
                  <a:cubicBezTo>
                    <a:pt x="1124903" y="46672"/>
                    <a:pt x="1123950" y="40957"/>
                    <a:pt x="1122998" y="37147"/>
                  </a:cubicBezTo>
                  <a:cubicBezTo>
                    <a:pt x="1120140" y="27622"/>
                    <a:pt x="1110615" y="22860"/>
                    <a:pt x="1097280" y="22860"/>
                  </a:cubicBezTo>
                  <a:lnTo>
                    <a:pt x="1096328" y="22860"/>
                  </a:lnTo>
                  <a:cubicBezTo>
                    <a:pt x="1079183" y="22860"/>
                    <a:pt x="1073468" y="32385"/>
                    <a:pt x="1071562" y="37147"/>
                  </a:cubicBezTo>
                  <a:cubicBezTo>
                    <a:pt x="1069658" y="40957"/>
                    <a:pt x="1068705" y="48577"/>
                    <a:pt x="1068705" y="48577"/>
                  </a:cubicBezTo>
                  <a:lnTo>
                    <a:pt x="1068705" y="48577"/>
                  </a:lnTo>
                  <a:lnTo>
                    <a:pt x="1068705" y="107632"/>
                  </a:lnTo>
                  <a:lnTo>
                    <a:pt x="1036320" y="107632"/>
                  </a:lnTo>
                  <a:lnTo>
                    <a:pt x="1035368" y="107632"/>
                  </a:lnTo>
                  <a:cubicBezTo>
                    <a:pt x="1030605" y="107632"/>
                    <a:pt x="1028700" y="108585"/>
                    <a:pt x="1025843" y="109538"/>
                  </a:cubicBezTo>
                  <a:cubicBezTo>
                    <a:pt x="1018223" y="112395"/>
                    <a:pt x="1013460" y="120968"/>
                    <a:pt x="1013460" y="131445"/>
                  </a:cubicBezTo>
                  <a:cubicBezTo>
                    <a:pt x="1013460" y="145733"/>
                    <a:pt x="1022032" y="151447"/>
                    <a:pt x="1024890" y="153352"/>
                  </a:cubicBezTo>
                  <a:cubicBezTo>
                    <a:pt x="1026795" y="154305"/>
                    <a:pt x="1030605" y="154305"/>
                    <a:pt x="1033462" y="155258"/>
                  </a:cubicBezTo>
                  <a:cubicBezTo>
                    <a:pt x="1034415" y="155258"/>
                    <a:pt x="1035368" y="155258"/>
                    <a:pt x="1036320" y="155258"/>
                  </a:cubicBezTo>
                  <a:lnTo>
                    <a:pt x="1036320" y="155258"/>
                  </a:lnTo>
                  <a:lnTo>
                    <a:pt x="1068705" y="155258"/>
                  </a:lnTo>
                  <a:lnTo>
                    <a:pt x="1068705" y="308610"/>
                  </a:lnTo>
                  <a:cubicBezTo>
                    <a:pt x="1067753" y="329565"/>
                    <a:pt x="1068705" y="342900"/>
                    <a:pt x="1072515" y="354330"/>
                  </a:cubicBezTo>
                  <a:cubicBezTo>
                    <a:pt x="1075373" y="363855"/>
                    <a:pt x="1080135" y="370522"/>
                    <a:pt x="1082993" y="373380"/>
                  </a:cubicBezTo>
                  <a:cubicBezTo>
                    <a:pt x="1095375" y="387668"/>
                    <a:pt x="1115378" y="394335"/>
                    <a:pt x="1145858" y="394335"/>
                  </a:cubicBezTo>
                  <a:cubicBezTo>
                    <a:pt x="1155383" y="394335"/>
                    <a:pt x="1181100" y="394335"/>
                    <a:pt x="1181100" y="370522"/>
                  </a:cubicBezTo>
                  <a:cubicBezTo>
                    <a:pt x="1181100" y="360045"/>
                    <a:pt x="1177290" y="353378"/>
                    <a:pt x="1170623" y="349568"/>
                  </a:cubicBezTo>
                  <a:cubicBezTo>
                    <a:pt x="1168718" y="347662"/>
                    <a:pt x="1164908" y="347662"/>
                    <a:pt x="1160145" y="346710"/>
                  </a:cubicBezTo>
                  <a:lnTo>
                    <a:pt x="1151573" y="345758"/>
                  </a:lnTo>
                  <a:cubicBezTo>
                    <a:pt x="1147762" y="345758"/>
                    <a:pt x="1134428" y="344805"/>
                    <a:pt x="1128712" y="339090"/>
                  </a:cubicBezTo>
                  <a:cubicBezTo>
                    <a:pt x="1125855" y="336233"/>
                    <a:pt x="1122998" y="328612"/>
                    <a:pt x="1122998" y="315278"/>
                  </a:cubicBezTo>
                  <a:lnTo>
                    <a:pt x="1122998" y="156210"/>
                  </a:lnTo>
                  <a:lnTo>
                    <a:pt x="1162050" y="156210"/>
                  </a:lnTo>
                  <a:close/>
                  <a:moveTo>
                    <a:pt x="890587" y="101918"/>
                  </a:moveTo>
                  <a:cubicBezTo>
                    <a:pt x="855345" y="101918"/>
                    <a:pt x="827723" y="116205"/>
                    <a:pt x="813435" y="128588"/>
                  </a:cubicBezTo>
                  <a:cubicBezTo>
                    <a:pt x="811530" y="130493"/>
                    <a:pt x="809625" y="132397"/>
                    <a:pt x="808673" y="133350"/>
                  </a:cubicBezTo>
                  <a:lnTo>
                    <a:pt x="808673" y="31432"/>
                  </a:lnTo>
                  <a:cubicBezTo>
                    <a:pt x="808673" y="27622"/>
                    <a:pt x="807720" y="22860"/>
                    <a:pt x="805815" y="19050"/>
                  </a:cubicBezTo>
                  <a:cubicBezTo>
                    <a:pt x="802005" y="10477"/>
                    <a:pt x="791528" y="3810"/>
                    <a:pt x="780098" y="3810"/>
                  </a:cubicBezTo>
                  <a:cubicBezTo>
                    <a:pt x="779145" y="3810"/>
                    <a:pt x="779145" y="3810"/>
                    <a:pt x="778193" y="3810"/>
                  </a:cubicBezTo>
                  <a:cubicBezTo>
                    <a:pt x="766762" y="3810"/>
                    <a:pt x="757237" y="9525"/>
                    <a:pt x="753428" y="19050"/>
                  </a:cubicBezTo>
                  <a:cubicBezTo>
                    <a:pt x="751523" y="23813"/>
                    <a:pt x="750570" y="31432"/>
                    <a:pt x="750570" y="31432"/>
                  </a:cubicBezTo>
                  <a:lnTo>
                    <a:pt x="750570" y="368618"/>
                  </a:lnTo>
                  <a:cubicBezTo>
                    <a:pt x="750570" y="369570"/>
                    <a:pt x="751523" y="377190"/>
                    <a:pt x="753428" y="381953"/>
                  </a:cubicBezTo>
                  <a:cubicBezTo>
                    <a:pt x="756285" y="388620"/>
                    <a:pt x="764857" y="396240"/>
                    <a:pt x="778193" y="396240"/>
                  </a:cubicBezTo>
                  <a:cubicBezTo>
                    <a:pt x="792480" y="396240"/>
                    <a:pt x="801053" y="388620"/>
                    <a:pt x="803910" y="381000"/>
                  </a:cubicBezTo>
                  <a:cubicBezTo>
                    <a:pt x="806768" y="376237"/>
                    <a:pt x="806768" y="370522"/>
                    <a:pt x="806768" y="368618"/>
                  </a:cubicBezTo>
                  <a:lnTo>
                    <a:pt x="806768" y="241935"/>
                  </a:lnTo>
                  <a:lnTo>
                    <a:pt x="806768" y="237172"/>
                  </a:lnTo>
                  <a:cubicBezTo>
                    <a:pt x="806768" y="224790"/>
                    <a:pt x="807720" y="212408"/>
                    <a:pt x="811530" y="200977"/>
                  </a:cubicBezTo>
                  <a:cubicBezTo>
                    <a:pt x="814387" y="193358"/>
                    <a:pt x="822960" y="168593"/>
                    <a:pt x="854393" y="158115"/>
                  </a:cubicBezTo>
                  <a:cubicBezTo>
                    <a:pt x="862965" y="155258"/>
                    <a:pt x="869632" y="154305"/>
                    <a:pt x="879157" y="154305"/>
                  </a:cubicBezTo>
                  <a:lnTo>
                    <a:pt x="880110" y="154305"/>
                  </a:lnTo>
                  <a:cubicBezTo>
                    <a:pt x="886778" y="154305"/>
                    <a:pt x="903923" y="154305"/>
                    <a:pt x="916305" y="169545"/>
                  </a:cubicBezTo>
                  <a:cubicBezTo>
                    <a:pt x="927735" y="182880"/>
                    <a:pt x="927735" y="199072"/>
                    <a:pt x="928687" y="232410"/>
                  </a:cubicBezTo>
                  <a:lnTo>
                    <a:pt x="928687" y="234315"/>
                  </a:lnTo>
                  <a:lnTo>
                    <a:pt x="928687" y="368618"/>
                  </a:lnTo>
                  <a:cubicBezTo>
                    <a:pt x="928687" y="370522"/>
                    <a:pt x="928687" y="376237"/>
                    <a:pt x="931545" y="381000"/>
                  </a:cubicBezTo>
                  <a:cubicBezTo>
                    <a:pt x="938212" y="395287"/>
                    <a:pt x="955357" y="396240"/>
                    <a:pt x="957262" y="396240"/>
                  </a:cubicBezTo>
                  <a:cubicBezTo>
                    <a:pt x="971550" y="396240"/>
                    <a:pt x="980123" y="387668"/>
                    <a:pt x="982028" y="381953"/>
                  </a:cubicBezTo>
                  <a:cubicBezTo>
                    <a:pt x="983932" y="378143"/>
                    <a:pt x="984885" y="375285"/>
                    <a:pt x="984885" y="371475"/>
                  </a:cubicBezTo>
                  <a:lnTo>
                    <a:pt x="984885" y="369570"/>
                  </a:lnTo>
                  <a:lnTo>
                    <a:pt x="984885" y="369570"/>
                  </a:lnTo>
                  <a:lnTo>
                    <a:pt x="984885" y="213360"/>
                  </a:lnTo>
                  <a:cubicBezTo>
                    <a:pt x="984885" y="188595"/>
                    <a:pt x="984885" y="165735"/>
                    <a:pt x="972503" y="143827"/>
                  </a:cubicBezTo>
                  <a:cubicBezTo>
                    <a:pt x="965835" y="131445"/>
                    <a:pt x="943928" y="101918"/>
                    <a:pt x="890587" y="101918"/>
                  </a:cubicBezTo>
                  <a:close/>
                  <a:moveTo>
                    <a:pt x="668655" y="104775"/>
                  </a:moveTo>
                  <a:cubicBezTo>
                    <a:pt x="656273" y="104775"/>
                    <a:pt x="648653" y="111443"/>
                    <a:pt x="645795" y="117157"/>
                  </a:cubicBezTo>
                  <a:cubicBezTo>
                    <a:pt x="642937" y="121920"/>
                    <a:pt x="642937" y="128588"/>
                    <a:pt x="642937" y="128588"/>
                  </a:cubicBezTo>
                  <a:lnTo>
                    <a:pt x="642937" y="132397"/>
                  </a:lnTo>
                  <a:cubicBezTo>
                    <a:pt x="641985" y="130493"/>
                    <a:pt x="640080" y="128588"/>
                    <a:pt x="638175" y="126682"/>
                  </a:cubicBezTo>
                  <a:cubicBezTo>
                    <a:pt x="626745" y="116205"/>
                    <a:pt x="606743" y="102870"/>
                    <a:pt x="569595" y="102870"/>
                  </a:cubicBezTo>
                  <a:lnTo>
                    <a:pt x="568643" y="102870"/>
                  </a:lnTo>
                  <a:cubicBezTo>
                    <a:pt x="557212" y="102870"/>
                    <a:pt x="524828" y="102870"/>
                    <a:pt x="494348" y="125730"/>
                  </a:cubicBezTo>
                  <a:cubicBezTo>
                    <a:pt x="471487" y="142875"/>
                    <a:pt x="444818" y="178118"/>
                    <a:pt x="444818" y="245745"/>
                  </a:cubicBezTo>
                  <a:cubicBezTo>
                    <a:pt x="444818" y="330518"/>
                    <a:pt x="486728" y="361950"/>
                    <a:pt x="512445" y="373380"/>
                  </a:cubicBezTo>
                  <a:cubicBezTo>
                    <a:pt x="526732" y="379095"/>
                    <a:pt x="544830" y="382905"/>
                    <a:pt x="562928" y="382905"/>
                  </a:cubicBezTo>
                  <a:cubicBezTo>
                    <a:pt x="605790" y="382905"/>
                    <a:pt x="626745" y="365760"/>
                    <a:pt x="640080" y="351472"/>
                  </a:cubicBezTo>
                  <a:lnTo>
                    <a:pt x="640080" y="366712"/>
                  </a:lnTo>
                  <a:cubicBezTo>
                    <a:pt x="639128" y="391478"/>
                    <a:pt x="639128" y="421958"/>
                    <a:pt x="611505" y="435293"/>
                  </a:cubicBezTo>
                  <a:cubicBezTo>
                    <a:pt x="601980" y="439103"/>
                    <a:pt x="590550" y="441008"/>
                    <a:pt x="577215" y="441008"/>
                  </a:cubicBezTo>
                  <a:cubicBezTo>
                    <a:pt x="563880" y="441008"/>
                    <a:pt x="541020" y="439103"/>
                    <a:pt x="529590" y="428625"/>
                  </a:cubicBezTo>
                  <a:cubicBezTo>
                    <a:pt x="527685" y="426720"/>
                    <a:pt x="525780" y="423862"/>
                    <a:pt x="522923" y="418147"/>
                  </a:cubicBezTo>
                  <a:cubicBezTo>
                    <a:pt x="517207" y="410528"/>
                    <a:pt x="508635" y="405765"/>
                    <a:pt x="499110" y="405765"/>
                  </a:cubicBezTo>
                  <a:cubicBezTo>
                    <a:pt x="482918" y="405765"/>
                    <a:pt x="470535" y="419100"/>
                    <a:pt x="470535" y="434340"/>
                  </a:cubicBezTo>
                  <a:cubicBezTo>
                    <a:pt x="470535" y="438150"/>
                    <a:pt x="471487" y="442912"/>
                    <a:pt x="473393" y="446722"/>
                  </a:cubicBezTo>
                  <a:lnTo>
                    <a:pt x="473393" y="446722"/>
                  </a:lnTo>
                  <a:lnTo>
                    <a:pt x="473393" y="446722"/>
                  </a:lnTo>
                  <a:lnTo>
                    <a:pt x="474345" y="448628"/>
                  </a:lnTo>
                  <a:cubicBezTo>
                    <a:pt x="480060" y="457200"/>
                    <a:pt x="485775" y="462915"/>
                    <a:pt x="494348" y="468630"/>
                  </a:cubicBezTo>
                  <a:cubicBezTo>
                    <a:pt x="521018" y="486728"/>
                    <a:pt x="558165" y="488633"/>
                    <a:pt x="573405" y="488633"/>
                  </a:cubicBezTo>
                  <a:cubicBezTo>
                    <a:pt x="586740" y="488633"/>
                    <a:pt x="632460" y="486728"/>
                    <a:pt x="661987" y="463868"/>
                  </a:cubicBezTo>
                  <a:cubicBezTo>
                    <a:pt x="686753" y="441960"/>
                    <a:pt x="690562" y="412433"/>
                    <a:pt x="693420" y="381953"/>
                  </a:cubicBezTo>
                  <a:cubicBezTo>
                    <a:pt x="694373" y="372428"/>
                    <a:pt x="694373" y="361950"/>
                    <a:pt x="694373" y="352425"/>
                  </a:cubicBezTo>
                  <a:lnTo>
                    <a:pt x="694373" y="128588"/>
                  </a:lnTo>
                  <a:cubicBezTo>
                    <a:pt x="694373" y="123825"/>
                    <a:pt x="693420" y="120015"/>
                    <a:pt x="691515" y="116205"/>
                  </a:cubicBezTo>
                  <a:cubicBezTo>
                    <a:pt x="686753" y="108585"/>
                    <a:pt x="678180" y="104775"/>
                    <a:pt x="668655" y="104775"/>
                  </a:cubicBezTo>
                  <a:close/>
                  <a:moveTo>
                    <a:pt x="626745" y="304800"/>
                  </a:moveTo>
                  <a:cubicBezTo>
                    <a:pt x="624840" y="307658"/>
                    <a:pt x="606743" y="332422"/>
                    <a:pt x="569595" y="332422"/>
                  </a:cubicBezTo>
                  <a:cubicBezTo>
                    <a:pt x="553403" y="332422"/>
                    <a:pt x="540068" y="327660"/>
                    <a:pt x="528637" y="318135"/>
                  </a:cubicBezTo>
                  <a:cubicBezTo>
                    <a:pt x="521970" y="312420"/>
                    <a:pt x="519112" y="308610"/>
                    <a:pt x="516255" y="304800"/>
                  </a:cubicBezTo>
                  <a:cubicBezTo>
                    <a:pt x="503873" y="284797"/>
                    <a:pt x="501968" y="254318"/>
                    <a:pt x="501968" y="242887"/>
                  </a:cubicBezTo>
                  <a:lnTo>
                    <a:pt x="501968" y="241935"/>
                  </a:lnTo>
                  <a:cubicBezTo>
                    <a:pt x="501968" y="215265"/>
                    <a:pt x="506730" y="194310"/>
                    <a:pt x="517207" y="179070"/>
                  </a:cubicBezTo>
                  <a:cubicBezTo>
                    <a:pt x="530543" y="160972"/>
                    <a:pt x="549593" y="151447"/>
                    <a:pt x="572453" y="151447"/>
                  </a:cubicBezTo>
                  <a:cubicBezTo>
                    <a:pt x="581025" y="151447"/>
                    <a:pt x="600075" y="151447"/>
                    <a:pt x="617220" y="167640"/>
                  </a:cubicBezTo>
                  <a:cubicBezTo>
                    <a:pt x="627698" y="177165"/>
                    <a:pt x="640080" y="197168"/>
                    <a:pt x="640080" y="236220"/>
                  </a:cubicBezTo>
                  <a:lnTo>
                    <a:pt x="640080" y="238125"/>
                  </a:lnTo>
                  <a:cubicBezTo>
                    <a:pt x="641032" y="248603"/>
                    <a:pt x="640080" y="284797"/>
                    <a:pt x="626745" y="304800"/>
                  </a:cubicBezTo>
                  <a:close/>
                  <a:moveTo>
                    <a:pt x="222885" y="182880"/>
                  </a:moveTo>
                  <a:cubicBezTo>
                    <a:pt x="208598" y="176213"/>
                    <a:pt x="185738" y="169545"/>
                    <a:pt x="182880" y="168593"/>
                  </a:cubicBezTo>
                  <a:lnTo>
                    <a:pt x="133350" y="154305"/>
                  </a:lnTo>
                  <a:cubicBezTo>
                    <a:pt x="104775" y="145733"/>
                    <a:pt x="88582" y="140970"/>
                    <a:pt x="80010" y="129540"/>
                  </a:cubicBezTo>
                  <a:cubicBezTo>
                    <a:pt x="73342" y="120015"/>
                    <a:pt x="73342" y="108585"/>
                    <a:pt x="73342" y="106680"/>
                  </a:cubicBezTo>
                  <a:cubicBezTo>
                    <a:pt x="73342" y="80010"/>
                    <a:pt x="91440" y="51435"/>
                    <a:pt x="143827" y="51435"/>
                  </a:cubicBezTo>
                  <a:cubicBezTo>
                    <a:pt x="178117" y="51435"/>
                    <a:pt x="197167" y="62865"/>
                    <a:pt x="207645" y="72390"/>
                  </a:cubicBezTo>
                  <a:cubicBezTo>
                    <a:pt x="211455" y="76200"/>
                    <a:pt x="214313" y="80010"/>
                    <a:pt x="217170" y="83820"/>
                  </a:cubicBezTo>
                  <a:lnTo>
                    <a:pt x="217170" y="83820"/>
                  </a:lnTo>
                  <a:lnTo>
                    <a:pt x="217170" y="83820"/>
                  </a:lnTo>
                  <a:cubicBezTo>
                    <a:pt x="222885" y="89535"/>
                    <a:pt x="230505" y="93345"/>
                    <a:pt x="238125" y="93345"/>
                  </a:cubicBezTo>
                  <a:cubicBezTo>
                    <a:pt x="254318" y="93345"/>
                    <a:pt x="266700" y="80010"/>
                    <a:pt x="266700" y="64770"/>
                  </a:cubicBezTo>
                  <a:cubicBezTo>
                    <a:pt x="266700" y="60007"/>
                    <a:pt x="265748" y="55245"/>
                    <a:pt x="262890" y="51435"/>
                  </a:cubicBezTo>
                  <a:lnTo>
                    <a:pt x="262890" y="51435"/>
                  </a:lnTo>
                  <a:lnTo>
                    <a:pt x="262890" y="51435"/>
                  </a:lnTo>
                  <a:cubicBezTo>
                    <a:pt x="257175" y="42863"/>
                    <a:pt x="250507" y="36195"/>
                    <a:pt x="243840" y="31432"/>
                  </a:cubicBezTo>
                  <a:cubicBezTo>
                    <a:pt x="220980" y="12382"/>
                    <a:pt x="187642" y="2857"/>
                    <a:pt x="146685" y="2857"/>
                  </a:cubicBezTo>
                  <a:lnTo>
                    <a:pt x="145732" y="2857"/>
                  </a:lnTo>
                  <a:cubicBezTo>
                    <a:pt x="93345" y="2857"/>
                    <a:pt x="56198" y="18097"/>
                    <a:pt x="33338" y="48577"/>
                  </a:cubicBezTo>
                  <a:cubicBezTo>
                    <a:pt x="23813" y="60960"/>
                    <a:pt x="12382" y="81915"/>
                    <a:pt x="12382" y="113347"/>
                  </a:cubicBezTo>
                  <a:cubicBezTo>
                    <a:pt x="12382" y="154305"/>
                    <a:pt x="31432" y="177165"/>
                    <a:pt x="46673" y="187643"/>
                  </a:cubicBezTo>
                  <a:cubicBezTo>
                    <a:pt x="60960" y="198120"/>
                    <a:pt x="72390" y="201930"/>
                    <a:pt x="99060" y="209550"/>
                  </a:cubicBezTo>
                  <a:lnTo>
                    <a:pt x="104775" y="211455"/>
                  </a:lnTo>
                  <a:lnTo>
                    <a:pt x="144780" y="222885"/>
                  </a:lnTo>
                  <a:lnTo>
                    <a:pt x="146685" y="222885"/>
                  </a:lnTo>
                  <a:cubicBezTo>
                    <a:pt x="165735" y="228600"/>
                    <a:pt x="192405" y="235268"/>
                    <a:pt x="207645" y="246697"/>
                  </a:cubicBezTo>
                  <a:cubicBezTo>
                    <a:pt x="226695" y="260985"/>
                    <a:pt x="229552" y="279083"/>
                    <a:pt x="229552" y="288608"/>
                  </a:cubicBezTo>
                  <a:cubicBezTo>
                    <a:pt x="229552" y="299085"/>
                    <a:pt x="226695" y="309562"/>
                    <a:pt x="220027" y="318135"/>
                  </a:cubicBezTo>
                  <a:cubicBezTo>
                    <a:pt x="207645" y="338137"/>
                    <a:pt x="184785" y="347662"/>
                    <a:pt x="148590" y="347662"/>
                  </a:cubicBezTo>
                  <a:cubicBezTo>
                    <a:pt x="107632" y="347662"/>
                    <a:pt x="88582" y="335280"/>
                    <a:pt x="78105" y="325755"/>
                  </a:cubicBezTo>
                  <a:cubicBezTo>
                    <a:pt x="69532" y="318135"/>
                    <a:pt x="62865" y="308610"/>
                    <a:pt x="59055" y="297180"/>
                  </a:cubicBezTo>
                  <a:cubicBezTo>
                    <a:pt x="54292" y="285750"/>
                    <a:pt x="42863" y="278130"/>
                    <a:pt x="30480" y="278130"/>
                  </a:cubicBezTo>
                  <a:cubicBezTo>
                    <a:pt x="13335" y="278130"/>
                    <a:pt x="0" y="291465"/>
                    <a:pt x="0" y="308610"/>
                  </a:cubicBezTo>
                  <a:cubicBezTo>
                    <a:pt x="0" y="311468"/>
                    <a:pt x="0" y="314325"/>
                    <a:pt x="952" y="317183"/>
                  </a:cubicBezTo>
                  <a:cubicBezTo>
                    <a:pt x="3810" y="323850"/>
                    <a:pt x="6667" y="329565"/>
                    <a:pt x="7620" y="332422"/>
                  </a:cubicBezTo>
                  <a:cubicBezTo>
                    <a:pt x="7620" y="333375"/>
                    <a:pt x="8573" y="334328"/>
                    <a:pt x="8573" y="334328"/>
                  </a:cubicBezTo>
                  <a:lnTo>
                    <a:pt x="8573" y="334328"/>
                  </a:lnTo>
                  <a:lnTo>
                    <a:pt x="8573" y="334328"/>
                  </a:lnTo>
                  <a:cubicBezTo>
                    <a:pt x="20955" y="356235"/>
                    <a:pt x="37148" y="366712"/>
                    <a:pt x="43815" y="372428"/>
                  </a:cubicBezTo>
                  <a:cubicBezTo>
                    <a:pt x="68580" y="388620"/>
                    <a:pt x="105727" y="398145"/>
                    <a:pt x="143827" y="398145"/>
                  </a:cubicBezTo>
                  <a:cubicBezTo>
                    <a:pt x="171450" y="398145"/>
                    <a:pt x="221932" y="393383"/>
                    <a:pt x="256223" y="360045"/>
                  </a:cubicBezTo>
                  <a:cubicBezTo>
                    <a:pt x="263843" y="352425"/>
                    <a:pt x="286703" y="329565"/>
                    <a:pt x="286703" y="283845"/>
                  </a:cubicBezTo>
                  <a:cubicBezTo>
                    <a:pt x="290512" y="235268"/>
                    <a:pt x="267653" y="201930"/>
                    <a:pt x="222885" y="182880"/>
                  </a:cubicBezTo>
                  <a:close/>
                  <a:moveTo>
                    <a:pt x="367665" y="104775"/>
                  </a:moveTo>
                  <a:cubicBezTo>
                    <a:pt x="359093" y="104775"/>
                    <a:pt x="347662" y="108585"/>
                    <a:pt x="342900" y="119063"/>
                  </a:cubicBezTo>
                  <a:lnTo>
                    <a:pt x="342900" y="119063"/>
                  </a:lnTo>
                  <a:lnTo>
                    <a:pt x="342900" y="119063"/>
                  </a:lnTo>
                  <a:cubicBezTo>
                    <a:pt x="340995" y="123825"/>
                    <a:pt x="340995" y="130493"/>
                    <a:pt x="340995" y="131445"/>
                  </a:cubicBezTo>
                  <a:lnTo>
                    <a:pt x="340995" y="368618"/>
                  </a:lnTo>
                  <a:cubicBezTo>
                    <a:pt x="341948" y="374333"/>
                    <a:pt x="341948" y="378143"/>
                    <a:pt x="343853" y="381000"/>
                  </a:cubicBezTo>
                  <a:cubicBezTo>
                    <a:pt x="345757" y="385762"/>
                    <a:pt x="352425" y="396240"/>
                    <a:pt x="369570" y="396240"/>
                  </a:cubicBezTo>
                  <a:cubicBezTo>
                    <a:pt x="383857" y="396240"/>
                    <a:pt x="391478" y="389572"/>
                    <a:pt x="394335" y="382905"/>
                  </a:cubicBezTo>
                  <a:cubicBezTo>
                    <a:pt x="396240" y="380047"/>
                    <a:pt x="397193" y="376237"/>
                    <a:pt x="397193" y="369570"/>
                  </a:cubicBezTo>
                  <a:lnTo>
                    <a:pt x="397193" y="132397"/>
                  </a:lnTo>
                  <a:cubicBezTo>
                    <a:pt x="397193" y="127635"/>
                    <a:pt x="396240" y="122872"/>
                    <a:pt x="394335" y="119063"/>
                  </a:cubicBezTo>
                  <a:cubicBezTo>
                    <a:pt x="388620" y="108585"/>
                    <a:pt x="377190" y="104775"/>
                    <a:pt x="367665" y="104775"/>
                  </a:cubicBezTo>
                  <a:close/>
                  <a:moveTo>
                    <a:pt x="367665" y="0"/>
                  </a:moveTo>
                  <a:cubicBezTo>
                    <a:pt x="346710" y="0"/>
                    <a:pt x="331470" y="15240"/>
                    <a:pt x="330518" y="37147"/>
                  </a:cubicBezTo>
                  <a:cubicBezTo>
                    <a:pt x="330518" y="59055"/>
                    <a:pt x="345757" y="73343"/>
                    <a:pt x="367665" y="73343"/>
                  </a:cubicBezTo>
                  <a:lnTo>
                    <a:pt x="368618" y="73343"/>
                  </a:lnTo>
                  <a:cubicBezTo>
                    <a:pt x="389573" y="73343"/>
                    <a:pt x="403860" y="58102"/>
                    <a:pt x="403860" y="37147"/>
                  </a:cubicBezTo>
                  <a:cubicBezTo>
                    <a:pt x="404812" y="16193"/>
                    <a:pt x="389573" y="0"/>
                    <a:pt x="367665" y="0"/>
                  </a:cubicBezTo>
                  <a:close/>
                  <a:moveTo>
                    <a:pt x="1391603" y="238125"/>
                  </a:moveTo>
                  <a:cubicBezTo>
                    <a:pt x="1378268" y="231458"/>
                    <a:pt x="1363980" y="226695"/>
                    <a:pt x="1353503" y="223837"/>
                  </a:cubicBezTo>
                  <a:lnTo>
                    <a:pt x="1322070" y="214312"/>
                  </a:lnTo>
                  <a:cubicBezTo>
                    <a:pt x="1320165" y="213360"/>
                    <a:pt x="1318260" y="213360"/>
                    <a:pt x="1316355" y="212408"/>
                  </a:cubicBezTo>
                  <a:cubicBezTo>
                    <a:pt x="1303973" y="208597"/>
                    <a:pt x="1290637" y="204788"/>
                    <a:pt x="1283018" y="194310"/>
                  </a:cubicBezTo>
                  <a:cubicBezTo>
                    <a:pt x="1278255" y="188595"/>
                    <a:pt x="1278255" y="181927"/>
                    <a:pt x="1278255" y="179070"/>
                  </a:cubicBezTo>
                  <a:cubicBezTo>
                    <a:pt x="1278255" y="172402"/>
                    <a:pt x="1280160" y="165735"/>
                    <a:pt x="1284923" y="160020"/>
                  </a:cubicBezTo>
                  <a:cubicBezTo>
                    <a:pt x="1292543" y="150495"/>
                    <a:pt x="1303973" y="146685"/>
                    <a:pt x="1321118" y="146685"/>
                  </a:cubicBezTo>
                  <a:cubicBezTo>
                    <a:pt x="1337310" y="146685"/>
                    <a:pt x="1359218" y="150495"/>
                    <a:pt x="1373505" y="168593"/>
                  </a:cubicBezTo>
                  <a:lnTo>
                    <a:pt x="1373505" y="168593"/>
                  </a:lnTo>
                  <a:lnTo>
                    <a:pt x="1373505" y="168593"/>
                  </a:lnTo>
                  <a:cubicBezTo>
                    <a:pt x="1374458" y="169545"/>
                    <a:pt x="1374458" y="169545"/>
                    <a:pt x="1375410" y="171450"/>
                  </a:cubicBezTo>
                  <a:cubicBezTo>
                    <a:pt x="1380173" y="178118"/>
                    <a:pt x="1387793" y="181927"/>
                    <a:pt x="1396365" y="181927"/>
                  </a:cubicBezTo>
                  <a:cubicBezTo>
                    <a:pt x="1410653" y="181927"/>
                    <a:pt x="1422083" y="170497"/>
                    <a:pt x="1422083" y="156210"/>
                  </a:cubicBezTo>
                  <a:cubicBezTo>
                    <a:pt x="1422083" y="151447"/>
                    <a:pt x="1420178" y="146685"/>
                    <a:pt x="1417320" y="141922"/>
                  </a:cubicBezTo>
                  <a:cubicBezTo>
                    <a:pt x="1397318" y="115252"/>
                    <a:pt x="1365885" y="101918"/>
                    <a:pt x="1323023" y="101918"/>
                  </a:cubicBezTo>
                  <a:cubicBezTo>
                    <a:pt x="1247775" y="101918"/>
                    <a:pt x="1221105" y="144780"/>
                    <a:pt x="1221105" y="185738"/>
                  </a:cubicBezTo>
                  <a:cubicBezTo>
                    <a:pt x="1221105" y="219075"/>
                    <a:pt x="1239203" y="242887"/>
                    <a:pt x="1274445" y="256222"/>
                  </a:cubicBezTo>
                  <a:cubicBezTo>
                    <a:pt x="1282065" y="259080"/>
                    <a:pt x="1290637" y="261937"/>
                    <a:pt x="1298258" y="264795"/>
                  </a:cubicBezTo>
                  <a:lnTo>
                    <a:pt x="1299210" y="264795"/>
                  </a:lnTo>
                  <a:lnTo>
                    <a:pt x="1330643" y="274320"/>
                  </a:lnTo>
                  <a:lnTo>
                    <a:pt x="1333500" y="275272"/>
                  </a:lnTo>
                  <a:cubicBezTo>
                    <a:pt x="1354455" y="280987"/>
                    <a:pt x="1380173" y="288608"/>
                    <a:pt x="1380173" y="314325"/>
                  </a:cubicBezTo>
                  <a:cubicBezTo>
                    <a:pt x="1380173" y="317183"/>
                    <a:pt x="1380173" y="327660"/>
                    <a:pt x="1372553" y="336233"/>
                  </a:cubicBezTo>
                  <a:cubicBezTo>
                    <a:pt x="1359218" y="351472"/>
                    <a:pt x="1333500" y="352425"/>
                    <a:pt x="1328737" y="352425"/>
                  </a:cubicBezTo>
                  <a:cubicBezTo>
                    <a:pt x="1303020" y="352425"/>
                    <a:pt x="1288733" y="342900"/>
                    <a:pt x="1284923" y="340043"/>
                  </a:cubicBezTo>
                  <a:cubicBezTo>
                    <a:pt x="1279208" y="335280"/>
                    <a:pt x="1274445" y="329565"/>
                    <a:pt x="1270635" y="320993"/>
                  </a:cubicBezTo>
                  <a:cubicBezTo>
                    <a:pt x="1265873" y="312420"/>
                    <a:pt x="1256348" y="307658"/>
                    <a:pt x="1246823" y="307658"/>
                  </a:cubicBezTo>
                  <a:cubicBezTo>
                    <a:pt x="1231583" y="307658"/>
                    <a:pt x="1219200" y="320040"/>
                    <a:pt x="1219200" y="335280"/>
                  </a:cubicBezTo>
                  <a:cubicBezTo>
                    <a:pt x="1219200" y="340043"/>
                    <a:pt x="1220153" y="344805"/>
                    <a:pt x="1223010" y="348615"/>
                  </a:cubicBezTo>
                  <a:cubicBezTo>
                    <a:pt x="1223962" y="350520"/>
                    <a:pt x="1224915" y="351472"/>
                    <a:pt x="1225868" y="353378"/>
                  </a:cubicBezTo>
                  <a:cubicBezTo>
                    <a:pt x="1244918" y="382905"/>
                    <a:pt x="1278255" y="398145"/>
                    <a:pt x="1325880" y="398145"/>
                  </a:cubicBezTo>
                  <a:cubicBezTo>
                    <a:pt x="1429703" y="398145"/>
                    <a:pt x="1437323" y="330518"/>
                    <a:pt x="1437323" y="310515"/>
                  </a:cubicBezTo>
                  <a:cubicBezTo>
                    <a:pt x="1436370" y="278130"/>
                    <a:pt x="1421130" y="253365"/>
                    <a:pt x="1391603" y="238125"/>
                  </a:cubicBezTo>
                  <a:close/>
                  <a:moveTo>
                    <a:pt x="2675572" y="238125"/>
                  </a:moveTo>
                  <a:cubicBezTo>
                    <a:pt x="2662238" y="231458"/>
                    <a:pt x="2647950" y="226695"/>
                    <a:pt x="2637472" y="223837"/>
                  </a:cubicBezTo>
                  <a:lnTo>
                    <a:pt x="2606040" y="214312"/>
                  </a:lnTo>
                  <a:cubicBezTo>
                    <a:pt x="2604135" y="213360"/>
                    <a:pt x="2602230" y="213360"/>
                    <a:pt x="2600325" y="212408"/>
                  </a:cubicBezTo>
                  <a:cubicBezTo>
                    <a:pt x="2587943" y="208597"/>
                    <a:pt x="2574608" y="204788"/>
                    <a:pt x="2566988" y="194310"/>
                  </a:cubicBezTo>
                  <a:cubicBezTo>
                    <a:pt x="2562225" y="188595"/>
                    <a:pt x="2562225" y="181927"/>
                    <a:pt x="2562225" y="179070"/>
                  </a:cubicBezTo>
                  <a:cubicBezTo>
                    <a:pt x="2562225" y="172402"/>
                    <a:pt x="2564130" y="165735"/>
                    <a:pt x="2568893" y="160020"/>
                  </a:cubicBezTo>
                  <a:cubicBezTo>
                    <a:pt x="2576513" y="150495"/>
                    <a:pt x="2587943" y="146685"/>
                    <a:pt x="2605088" y="146685"/>
                  </a:cubicBezTo>
                  <a:cubicBezTo>
                    <a:pt x="2621280" y="146685"/>
                    <a:pt x="2643188" y="150495"/>
                    <a:pt x="2657475" y="168593"/>
                  </a:cubicBezTo>
                  <a:lnTo>
                    <a:pt x="2657475" y="168593"/>
                  </a:lnTo>
                  <a:lnTo>
                    <a:pt x="2657475" y="168593"/>
                  </a:lnTo>
                  <a:cubicBezTo>
                    <a:pt x="2658428" y="169545"/>
                    <a:pt x="2658428" y="169545"/>
                    <a:pt x="2659380" y="170497"/>
                  </a:cubicBezTo>
                  <a:cubicBezTo>
                    <a:pt x="2664143" y="177165"/>
                    <a:pt x="2671763" y="180975"/>
                    <a:pt x="2680335" y="180975"/>
                  </a:cubicBezTo>
                  <a:cubicBezTo>
                    <a:pt x="2694622" y="180975"/>
                    <a:pt x="2706053" y="169545"/>
                    <a:pt x="2706053" y="155258"/>
                  </a:cubicBezTo>
                  <a:cubicBezTo>
                    <a:pt x="2706053" y="150495"/>
                    <a:pt x="2704147" y="145733"/>
                    <a:pt x="2701290" y="140970"/>
                  </a:cubicBezTo>
                  <a:cubicBezTo>
                    <a:pt x="2681288" y="114300"/>
                    <a:pt x="2649855" y="100965"/>
                    <a:pt x="2606993" y="100965"/>
                  </a:cubicBezTo>
                  <a:cubicBezTo>
                    <a:pt x="2531745" y="100965"/>
                    <a:pt x="2505075" y="143827"/>
                    <a:pt x="2505075" y="184785"/>
                  </a:cubicBezTo>
                  <a:cubicBezTo>
                    <a:pt x="2505075" y="218122"/>
                    <a:pt x="2523172" y="241935"/>
                    <a:pt x="2558415" y="255270"/>
                  </a:cubicBezTo>
                  <a:cubicBezTo>
                    <a:pt x="2566035" y="258128"/>
                    <a:pt x="2574608" y="260985"/>
                    <a:pt x="2582228" y="263843"/>
                  </a:cubicBezTo>
                  <a:lnTo>
                    <a:pt x="2583180" y="263843"/>
                  </a:lnTo>
                  <a:lnTo>
                    <a:pt x="2614613" y="273368"/>
                  </a:lnTo>
                  <a:lnTo>
                    <a:pt x="2617470" y="274320"/>
                  </a:lnTo>
                  <a:cubicBezTo>
                    <a:pt x="2638425" y="280035"/>
                    <a:pt x="2664143" y="287655"/>
                    <a:pt x="2664143" y="313372"/>
                  </a:cubicBezTo>
                  <a:cubicBezTo>
                    <a:pt x="2664143" y="316230"/>
                    <a:pt x="2664143" y="326708"/>
                    <a:pt x="2656522" y="335280"/>
                  </a:cubicBezTo>
                  <a:cubicBezTo>
                    <a:pt x="2643188" y="350520"/>
                    <a:pt x="2617470" y="351472"/>
                    <a:pt x="2612708" y="351472"/>
                  </a:cubicBezTo>
                  <a:cubicBezTo>
                    <a:pt x="2586990" y="351472"/>
                    <a:pt x="2572703" y="341947"/>
                    <a:pt x="2568893" y="339090"/>
                  </a:cubicBezTo>
                  <a:cubicBezTo>
                    <a:pt x="2563178" y="334328"/>
                    <a:pt x="2558415" y="328612"/>
                    <a:pt x="2554605" y="320040"/>
                  </a:cubicBezTo>
                  <a:cubicBezTo>
                    <a:pt x="2549843" y="311468"/>
                    <a:pt x="2540318" y="306705"/>
                    <a:pt x="2530793" y="306705"/>
                  </a:cubicBezTo>
                  <a:cubicBezTo>
                    <a:pt x="2515553" y="306705"/>
                    <a:pt x="2503170" y="319087"/>
                    <a:pt x="2503170" y="334328"/>
                  </a:cubicBezTo>
                  <a:cubicBezTo>
                    <a:pt x="2503170" y="339090"/>
                    <a:pt x="2504122" y="343853"/>
                    <a:pt x="2506980" y="347662"/>
                  </a:cubicBezTo>
                  <a:cubicBezTo>
                    <a:pt x="2507933" y="349568"/>
                    <a:pt x="2508885" y="350520"/>
                    <a:pt x="2509838" y="352425"/>
                  </a:cubicBezTo>
                  <a:cubicBezTo>
                    <a:pt x="2528888" y="381953"/>
                    <a:pt x="2562225" y="397193"/>
                    <a:pt x="2609850" y="397193"/>
                  </a:cubicBezTo>
                  <a:cubicBezTo>
                    <a:pt x="2713672" y="397193"/>
                    <a:pt x="2721293" y="329565"/>
                    <a:pt x="2721293" y="309562"/>
                  </a:cubicBezTo>
                  <a:cubicBezTo>
                    <a:pt x="2720340" y="278130"/>
                    <a:pt x="2705100" y="253365"/>
                    <a:pt x="2675572" y="238125"/>
                  </a:cubicBezTo>
                  <a:close/>
                  <a:moveTo>
                    <a:pt x="2447925" y="104775"/>
                  </a:moveTo>
                  <a:cubicBezTo>
                    <a:pt x="2436495" y="104775"/>
                    <a:pt x="2427922" y="106680"/>
                    <a:pt x="2424113" y="107632"/>
                  </a:cubicBezTo>
                  <a:lnTo>
                    <a:pt x="2423160" y="107632"/>
                  </a:lnTo>
                  <a:cubicBezTo>
                    <a:pt x="2405063" y="114300"/>
                    <a:pt x="2389822" y="125730"/>
                    <a:pt x="2380297" y="140970"/>
                  </a:cubicBezTo>
                  <a:cubicBezTo>
                    <a:pt x="2379345" y="141922"/>
                    <a:pt x="2379345" y="142875"/>
                    <a:pt x="2378393" y="143827"/>
                  </a:cubicBezTo>
                  <a:lnTo>
                    <a:pt x="2378393" y="130493"/>
                  </a:lnTo>
                  <a:lnTo>
                    <a:pt x="2378393" y="128588"/>
                  </a:lnTo>
                  <a:cubicBezTo>
                    <a:pt x="2378393" y="124777"/>
                    <a:pt x="2377440" y="121920"/>
                    <a:pt x="2376488" y="119063"/>
                  </a:cubicBezTo>
                  <a:cubicBezTo>
                    <a:pt x="2374583" y="112395"/>
                    <a:pt x="2366010" y="104775"/>
                    <a:pt x="2352675" y="104775"/>
                  </a:cubicBezTo>
                  <a:cubicBezTo>
                    <a:pt x="2339340" y="104775"/>
                    <a:pt x="2330768" y="112395"/>
                    <a:pt x="2327910" y="119063"/>
                  </a:cubicBezTo>
                  <a:cubicBezTo>
                    <a:pt x="2326005" y="123825"/>
                    <a:pt x="2326005" y="130493"/>
                    <a:pt x="2326005" y="131445"/>
                  </a:cubicBezTo>
                  <a:lnTo>
                    <a:pt x="2326005" y="371475"/>
                  </a:lnTo>
                  <a:cubicBezTo>
                    <a:pt x="2326958" y="377190"/>
                    <a:pt x="2326958" y="381000"/>
                    <a:pt x="2328863" y="382905"/>
                  </a:cubicBezTo>
                  <a:cubicBezTo>
                    <a:pt x="2330768" y="387668"/>
                    <a:pt x="2336483" y="397193"/>
                    <a:pt x="2353628" y="397193"/>
                  </a:cubicBezTo>
                  <a:lnTo>
                    <a:pt x="2355533" y="397193"/>
                  </a:lnTo>
                  <a:cubicBezTo>
                    <a:pt x="2370772" y="397193"/>
                    <a:pt x="2377440" y="389572"/>
                    <a:pt x="2379345" y="383858"/>
                  </a:cubicBezTo>
                  <a:cubicBezTo>
                    <a:pt x="2382203" y="379095"/>
                    <a:pt x="2382203" y="373380"/>
                    <a:pt x="2382203" y="371475"/>
                  </a:cubicBezTo>
                  <a:lnTo>
                    <a:pt x="2382203" y="297180"/>
                  </a:lnTo>
                  <a:cubicBezTo>
                    <a:pt x="2382203" y="293370"/>
                    <a:pt x="2382203" y="290512"/>
                    <a:pt x="2382203" y="286703"/>
                  </a:cubicBezTo>
                  <a:cubicBezTo>
                    <a:pt x="2382203" y="282893"/>
                    <a:pt x="2382203" y="280035"/>
                    <a:pt x="2382203" y="276225"/>
                  </a:cubicBezTo>
                  <a:cubicBezTo>
                    <a:pt x="2382203" y="239078"/>
                    <a:pt x="2383155" y="220028"/>
                    <a:pt x="2391728" y="202883"/>
                  </a:cubicBezTo>
                  <a:cubicBezTo>
                    <a:pt x="2406015" y="171450"/>
                    <a:pt x="2435543" y="164783"/>
                    <a:pt x="2447925" y="161925"/>
                  </a:cubicBezTo>
                  <a:lnTo>
                    <a:pt x="2448878" y="161925"/>
                  </a:lnTo>
                  <a:lnTo>
                    <a:pt x="2457450" y="160972"/>
                  </a:lnTo>
                  <a:lnTo>
                    <a:pt x="2458403" y="160972"/>
                  </a:lnTo>
                  <a:cubicBezTo>
                    <a:pt x="2464118" y="160020"/>
                    <a:pt x="2482215" y="156210"/>
                    <a:pt x="2482215" y="134302"/>
                  </a:cubicBezTo>
                  <a:cubicBezTo>
                    <a:pt x="2480310" y="121920"/>
                    <a:pt x="2476500" y="104775"/>
                    <a:pt x="2447925" y="104775"/>
                  </a:cubicBezTo>
                  <a:close/>
                  <a:moveTo>
                    <a:pt x="1962150" y="104775"/>
                  </a:moveTo>
                  <a:cubicBezTo>
                    <a:pt x="1944053" y="104775"/>
                    <a:pt x="1939290" y="116205"/>
                    <a:pt x="1936433" y="122872"/>
                  </a:cubicBezTo>
                  <a:lnTo>
                    <a:pt x="1936433" y="122872"/>
                  </a:lnTo>
                  <a:lnTo>
                    <a:pt x="1936433" y="122872"/>
                  </a:lnTo>
                  <a:lnTo>
                    <a:pt x="1900237" y="234315"/>
                  </a:lnTo>
                  <a:cubicBezTo>
                    <a:pt x="1887855" y="272415"/>
                    <a:pt x="1881187" y="293370"/>
                    <a:pt x="1877378" y="311468"/>
                  </a:cubicBezTo>
                  <a:cubicBezTo>
                    <a:pt x="1874520" y="294322"/>
                    <a:pt x="1870710" y="283845"/>
                    <a:pt x="1864995" y="267653"/>
                  </a:cubicBezTo>
                  <a:cubicBezTo>
                    <a:pt x="1863090" y="262890"/>
                    <a:pt x="1861185" y="257175"/>
                    <a:pt x="1859280" y="250508"/>
                  </a:cubicBezTo>
                  <a:lnTo>
                    <a:pt x="1818322" y="124777"/>
                  </a:lnTo>
                  <a:lnTo>
                    <a:pt x="1818322" y="124777"/>
                  </a:lnTo>
                  <a:lnTo>
                    <a:pt x="1818322" y="124777"/>
                  </a:lnTo>
                  <a:cubicBezTo>
                    <a:pt x="1816418" y="120015"/>
                    <a:pt x="1811655" y="105727"/>
                    <a:pt x="1793558" y="105727"/>
                  </a:cubicBezTo>
                  <a:cubicBezTo>
                    <a:pt x="1769745" y="105727"/>
                    <a:pt x="1762125" y="120968"/>
                    <a:pt x="1762125" y="131445"/>
                  </a:cubicBezTo>
                  <a:cubicBezTo>
                    <a:pt x="1762125" y="135255"/>
                    <a:pt x="1763078" y="137160"/>
                    <a:pt x="1764030" y="141922"/>
                  </a:cubicBezTo>
                  <a:lnTo>
                    <a:pt x="1764983" y="143827"/>
                  </a:lnTo>
                  <a:lnTo>
                    <a:pt x="1848803" y="380047"/>
                  </a:lnTo>
                  <a:cubicBezTo>
                    <a:pt x="1852612" y="388620"/>
                    <a:pt x="1858328" y="397193"/>
                    <a:pt x="1877378" y="397193"/>
                  </a:cubicBezTo>
                  <a:cubicBezTo>
                    <a:pt x="1896428" y="397193"/>
                    <a:pt x="1902143" y="389572"/>
                    <a:pt x="1906905" y="381000"/>
                  </a:cubicBezTo>
                  <a:lnTo>
                    <a:pt x="1906905" y="381000"/>
                  </a:lnTo>
                  <a:lnTo>
                    <a:pt x="1906905" y="381000"/>
                  </a:lnTo>
                  <a:lnTo>
                    <a:pt x="1991678" y="142875"/>
                  </a:lnTo>
                  <a:lnTo>
                    <a:pt x="1991678" y="142875"/>
                  </a:lnTo>
                  <a:lnTo>
                    <a:pt x="1991678" y="142875"/>
                  </a:lnTo>
                  <a:cubicBezTo>
                    <a:pt x="1992630" y="137160"/>
                    <a:pt x="1993583" y="135255"/>
                    <a:pt x="1993583" y="132397"/>
                  </a:cubicBezTo>
                  <a:cubicBezTo>
                    <a:pt x="1992630" y="117157"/>
                    <a:pt x="1983105" y="104775"/>
                    <a:pt x="1962150" y="104775"/>
                  </a:cubicBezTo>
                  <a:close/>
                  <a:moveTo>
                    <a:pt x="1696403" y="104775"/>
                  </a:moveTo>
                  <a:cubicBezTo>
                    <a:pt x="1681162" y="104775"/>
                    <a:pt x="1672590" y="113347"/>
                    <a:pt x="1669733" y="120015"/>
                  </a:cubicBezTo>
                  <a:cubicBezTo>
                    <a:pt x="1668780" y="122872"/>
                    <a:pt x="1667828" y="126682"/>
                    <a:pt x="1667828" y="128588"/>
                  </a:cubicBezTo>
                  <a:cubicBezTo>
                    <a:pt x="1667828" y="129540"/>
                    <a:pt x="1667828" y="129540"/>
                    <a:pt x="1667828" y="130493"/>
                  </a:cubicBezTo>
                  <a:lnTo>
                    <a:pt x="1667828" y="130493"/>
                  </a:lnTo>
                  <a:lnTo>
                    <a:pt x="1667828" y="133350"/>
                  </a:lnTo>
                  <a:cubicBezTo>
                    <a:pt x="1665922" y="131445"/>
                    <a:pt x="1664018" y="129540"/>
                    <a:pt x="1662112" y="127635"/>
                  </a:cubicBezTo>
                  <a:cubicBezTo>
                    <a:pt x="1633537" y="102870"/>
                    <a:pt x="1600200" y="102870"/>
                    <a:pt x="1588770" y="102870"/>
                  </a:cubicBezTo>
                  <a:cubicBezTo>
                    <a:pt x="1545908" y="102870"/>
                    <a:pt x="1522095" y="120015"/>
                    <a:pt x="1507808" y="132397"/>
                  </a:cubicBezTo>
                  <a:cubicBezTo>
                    <a:pt x="1479233" y="159068"/>
                    <a:pt x="1464945" y="198120"/>
                    <a:pt x="1464945" y="248603"/>
                  </a:cubicBezTo>
                  <a:cubicBezTo>
                    <a:pt x="1464945" y="280035"/>
                    <a:pt x="1471612" y="357187"/>
                    <a:pt x="1534478" y="386715"/>
                  </a:cubicBezTo>
                  <a:cubicBezTo>
                    <a:pt x="1556385" y="398145"/>
                    <a:pt x="1578293" y="398145"/>
                    <a:pt x="1586865" y="398145"/>
                  </a:cubicBezTo>
                  <a:cubicBezTo>
                    <a:pt x="1630680" y="398145"/>
                    <a:pt x="1654493" y="380047"/>
                    <a:pt x="1665922" y="369570"/>
                  </a:cubicBezTo>
                  <a:cubicBezTo>
                    <a:pt x="1667828" y="367665"/>
                    <a:pt x="1668780" y="366712"/>
                    <a:pt x="1669733" y="365760"/>
                  </a:cubicBezTo>
                  <a:lnTo>
                    <a:pt x="1669733" y="368618"/>
                  </a:lnTo>
                  <a:lnTo>
                    <a:pt x="1669733" y="368618"/>
                  </a:lnTo>
                  <a:lnTo>
                    <a:pt x="1669733" y="371475"/>
                  </a:lnTo>
                  <a:cubicBezTo>
                    <a:pt x="1669733" y="375285"/>
                    <a:pt x="1670685" y="377190"/>
                    <a:pt x="1671637" y="380047"/>
                  </a:cubicBezTo>
                  <a:cubicBezTo>
                    <a:pt x="1677353" y="395287"/>
                    <a:pt x="1694497" y="396240"/>
                    <a:pt x="1697355" y="396240"/>
                  </a:cubicBezTo>
                  <a:cubicBezTo>
                    <a:pt x="1699260" y="396240"/>
                    <a:pt x="1716405" y="396240"/>
                    <a:pt x="1722120" y="382905"/>
                  </a:cubicBezTo>
                  <a:lnTo>
                    <a:pt x="1722120" y="382905"/>
                  </a:lnTo>
                  <a:lnTo>
                    <a:pt x="1722120" y="382905"/>
                  </a:lnTo>
                  <a:cubicBezTo>
                    <a:pt x="1723072" y="379095"/>
                    <a:pt x="1724025" y="377190"/>
                    <a:pt x="1724025" y="370522"/>
                  </a:cubicBezTo>
                  <a:lnTo>
                    <a:pt x="1724025" y="132397"/>
                  </a:lnTo>
                  <a:cubicBezTo>
                    <a:pt x="1724025" y="131445"/>
                    <a:pt x="1723072" y="123825"/>
                    <a:pt x="1721168" y="118110"/>
                  </a:cubicBezTo>
                  <a:cubicBezTo>
                    <a:pt x="1715453" y="105727"/>
                    <a:pt x="1701165" y="104775"/>
                    <a:pt x="1696403" y="104775"/>
                  </a:cubicBezTo>
                  <a:close/>
                  <a:moveTo>
                    <a:pt x="1645920" y="331470"/>
                  </a:moveTo>
                  <a:cubicBezTo>
                    <a:pt x="1638300" y="340043"/>
                    <a:pt x="1624012" y="351472"/>
                    <a:pt x="1594485" y="351472"/>
                  </a:cubicBezTo>
                  <a:cubicBezTo>
                    <a:pt x="1585912" y="351472"/>
                    <a:pt x="1565910" y="351472"/>
                    <a:pt x="1547812" y="334328"/>
                  </a:cubicBezTo>
                  <a:cubicBezTo>
                    <a:pt x="1547812" y="334328"/>
                    <a:pt x="1540193" y="326708"/>
                    <a:pt x="1535430" y="318135"/>
                  </a:cubicBezTo>
                  <a:cubicBezTo>
                    <a:pt x="1524000" y="296228"/>
                    <a:pt x="1523047" y="263843"/>
                    <a:pt x="1523047" y="250508"/>
                  </a:cubicBezTo>
                  <a:lnTo>
                    <a:pt x="1523047" y="249555"/>
                  </a:lnTo>
                  <a:cubicBezTo>
                    <a:pt x="1523047" y="218122"/>
                    <a:pt x="1529715" y="193358"/>
                    <a:pt x="1542097" y="176213"/>
                  </a:cubicBezTo>
                  <a:cubicBezTo>
                    <a:pt x="1546860" y="169545"/>
                    <a:pt x="1560195" y="150495"/>
                    <a:pt x="1595437" y="150495"/>
                  </a:cubicBezTo>
                  <a:cubicBezTo>
                    <a:pt x="1603058" y="150495"/>
                    <a:pt x="1622108" y="150495"/>
                    <a:pt x="1640205" y="166688"/>
                  </a:cubicBezTo>
                  <a:cubicBezTo>
                    <a:pt x="1653540" y="179070"/>
                    <a:pt x="1669733" y="199072"/>
                    <a:pt x="1669733" y="249555"/>
                  </a:cubicBezTo>
                  <a:cubicBezTo>
                    <a:pt x="1669733" y="274320"/>
                    <a:pt x="1666875" y="308610"/>
                    <a:pt x="1645920" y="331470"/>
                  </a:cubicBezTo>
                  <a:close/>
                  <a:moveTo>
                    <a:pt x="2214563" y="118110"/>
                  </a:moveTo>
                  <a:cubicBezTo>
                    <a:pt x="2196465" y="107632"/>
                    <a:pt x="2172653" y="101918"/>
                    <a:pt x="2146935" y="101918"/>
                  </a:cubicBezTo>
                  <a:cubicBezTo>
                    <a:pt x="2061210" y="101918"/>
                    <a:pt x="2030730" y="164783"/>
                    <a:pt x="2022158" y="192405"/>
                  </a:cubicBezTo>
                  <a:cubicBezTo>
                    <a:pt x="2013585" y="218122"/>
                    <a:pt x="2012633" y="239078"/>
                    <a:pt x="2012633" y="252412"/>
                  </a:cubicBezTo>
                  <a:cubicBezTo>
                    <a:pt x="2012633" y="303847"/>
                    <a:pt x="2033587" y="366712"/>
                    <a:pt x="2092643" y="389572"/>
                  </a:cubicBezTo>
                  <a:cubicBezTo>
                    <a:pt x="2116455" y="398145"/>
                    <a:pt x="2140268" y="398145"/>
                    <a:pt x="2148840" y="398145"/>
                  </a:cubicBezTo>
                  <a:cubicBezTo>
                    <a:pt x="2187893" y="398145"/>
                    <a:pt x="2209800" y="387668"/>
                    <a:pt x="2225040" y="378143"/>
                  </a:cubicBezTo>
                  <a:cubicBezTo>
                    <a:pt x="2236470" y="371475"/>
                    <a:pt x="2245995" y="362903"/>
                    <a:pt x="2254568" y="352425"/>
                  </a:cubicBezTo>
                  <a:cubicBezTo>
                    <a:pt x="2258378" y="347662"/>
                    <a:pt x="2260283" y="341947"/>
                    <a:pt x="2260283" y="336233"/>
                  </a:cubicBezTo>
                  <a:cubicBezTo>
                    <a:pt x="2260283" y="320993"/>
                    <a:pt x="2247900" y="308610"/>
                    <a:pt x="2232660" y="308610"/>
                  </a:cubicBezTo>
                  <a:cubicBezTo>
                    <a:pt x="2224088" y="308610"/>
                    <a:pt x="2215515" y="312420"/>
                    <a:pt x="2209800" y="320040"/>
                  </a:cubicBezTo>
                  <a:cubicBezTo>
                    <a:pt x="2205990" y="325755"/>
                    <a:pt x="2204085" y="328612"/>
                    <a:pt x="2201228" y="330518"/>
                  </a:cubicBezTo>
                  <a:cubicBezTo>
                    <a:pt x="2189797" y="342900"/>
                    <a:pt x="2170747" y="349568"/>
                    <a:pt x="2149793" y="349568"/>
                  </a:cubicBezTo>
                  <a:cubicBezTo>
                    <a:pt x="2130743" y="349568"/>
                    <a:pt x="2119313" y="345758"/>
                    <a:pt x="2112645" y="342900"/>
                  </a:cubicBezTo>
                  <a:cubicBezTo>
                    <a:pt x="2102168" y="337185"/>
                    <a:pt x="2077403" y="320993"/>
                    <a:pt x="2071687" y="277178"/>
                  </a:cubicBezTo>
                  <a:cubicBezTo>
                    <a:pt x="2070735" y="273368"/>
                    <a:pt x="2070735" y="269558"/>
                    <a:pt x="2070735" y="266700"/>
                  </a:cubicBezTo>
                  <a:lnTo>
                    <a:pt x="2246947" y="266700"/>
                  </a:lnTo>
                  <a:lnTo>
                    <a:pt x="2246947" y="266700"/>
                  </a:lnTo>
                  <a:lnTo>
                    <a:pt x="2249805" y="266700"/>
                  </a:lnTo>
                  <a:cubicBezTo>
                    <a:pt x="2252663" y="266700"/>
                    <a:pt x="2254568" y="265747"/>
                    <a:pt x="2257425" y="264795"/>
                  </a:cubicBezTo>
                  <a:cubicBezTo>
                    <a:pt x="2268855" y="260985"/>
                    <a:pt x="2274570" y="252412"/>
                    <a:pt x="2274570" y="239078"/>
                  </a:cubicBezTo>
                  <a:cubicBezTo>
                    <a:pt x="2274570" y="198120"/>
                    <a:pt x="2259330" y="143827"/>
                    <a:pt x="2214563" y="118110"/>
                  </a:cubicBezTo>
                  <a:close/>
                  <a:moveTo>
                    <a:pt x="2216468" y="219075"/>
                  </a:moveTo>
                  <a:lnTo>
                    <a:pt x="2071687" y="220028"/>
                  </a:lnTo>
                  <a:cubicBezTo>
                    <a:pt x="2072640" y="216218"/>
                    <a:pt x="2073593" y="212408"/>
                    <a:pt x="2074545" y="210502"/>
                  </a:cubicBezTo>
                  <a:lnTo>
                    <a:pt x="2074545" y="210502"/>
                  </a:lnTo>
                  <a:lnTo>
                    <a:pt x="2074545" y="210502"/>
                  </a:lnTo>
                  <a:cubicBezTo>
                    <a:pt x="2075497" y="207645"/>
                    <a:pt x="2078355" y="195263"/>
                    <a:pt x="2086928" y="182880"/>
                  </a:cubicBezTo>
                  <a:cubicBezTo>
                    <a:pt x="2101215" y="161925"/>
                    <a:pt x="2121218" y="152400"/>
                    <a:pt x="2148840" y="152400"/>
                  </a:cubicBezTo>
                  <a:cubicBezTo>
                    <a:pt x="2161222" y="152400"/>
                    <a:pt x="2167890" y="154305"/>
                    <a:pt x="2173605" y="156210"/>
                  </a:cubicBezTo>
                  <a:cubicBezTo>
                    <a:pt x="2204085" y="166688"/>
                    <a:pt x="2213610" y="198120"/>
                    <a:pt x="2215515" y="207645"/>
                  </a:cubicBezTo>
                  <a:cubicBezTo>
                    <a:pt x="2216468" y="211455"/>
                    <a:pt x="2216468" y="215265"/>
                    <a:pt x="2216468" y="219075"/>
                  </a:cubicBezTo>
                  <a:lnTo>
                    <a:pt x="2216468" y="219075"/>
                  </a:lnTo>
                  <a:close/>
                </a:path>
              </a:pathLst>
            </a:custGeom>
            <a:solidFill>
              <a:srgbClr val="000000"/>
            </a:solidFill>
            <a:ln w="9525" cap="flat">
              <a:noFill/>
              <a:prstDash val="solid"/>
              <a:miter/>
            </a:ln>
          </p:spPr>
          <p:txBody>
            <a:bodyPr rtlCol="0" anchor="ctr"/>
            <a:lstStyle/>
            <a:p>
              <a:endParaRPr lang="en-GB" noProof="0"/>
            </a:p>
          </p:txBody>
        </p:sp>
      </p:grpSp>
      <p:sp>
        <p:nvSpPr>
          <p:cNvPr id="10" name="Freeform 5">
            <a:extLst>
              <a:ext uri="{FF2B5EF4-FFF2-40B4-BE49-F238E27FC236}">
                <a16:creationId xmlns:a16="http://schemas.microsoft.com/office/drawing/2014/main" id="{DF0BD8AA-4665-447B-8505-522139C2B959}"/>
              </a:ext>
              <a:ext uri="{C183D7F6-B498-43B3-948B-1728B52AA6E4}">
                <adec:decorative xmlns:adec="http://schemas.microsoft.com/office/drawing/2017/decorative" val="1"/>
              </a:ext>
            </a:extLst>
          </p:cNvPr>
          <p:cNvSpPr>
            <a:spLocks noEditPoints="1"/>
          </p:cNvSpPr>
          <p:nvPr userDrawn="1"/>
        </p:nvSpPr>
        <p:spPr bwMode="auto">
          <a:xfrm>
            <a:off x="5198997" y="0"/>
            <a:ext cx="5197541" cy="6124575"/>
          </a:xfrm>
          <a:custGeom>
            <a:avLst/>
            <a:gdLst>
              <a:gd name="T0" fmla="*/ 1472 w 1695"/>
              <a:gd name="T1" fmla="*/ 555 h 1995"/>
              <a:gd name="T2" fmla="*/ 1398 w 1695"/>
              <a:gd name="T3" fmla="*/ 488 h 1995"/>
              <a:gd name="T4" fmla="*/ 303 w 1695"/>
              <a:gd name="T5" fmla="*/ 482 h 1995"/>
              <a:gd name="T6" fmla="*/ 223 w 1695"/>
              <a:gd name="T7" fmla="*/ 555 h 1995"/>
              <a:gd name="T8" fmla="*/ 391 w 1695"/>
              <a:gd name="T9" fmla="*/ 0 h 1995"/>
              <a:gd name="T10" fmla="*/ 67 w 1695"/>
              <a:gd name="T11" fmla="*/ 282 h 1995"/>
              <a:gd name="T12" fmla="*/ 165 w 1695"/>
              <a:gd name="T13" fmla="*/ 0 h 1995"/>
              <a:gd name="T14" fmla="*/ 0 w 1695"/>
              <a:gd name="T15" fmla="*/ 441 h 1995"/>
              <a:gd name="T16" fmla="*/ 0 w 1695"/>
              <a:gd name="T17" fmla="*/ 1129 h 1995"/>
              <a:gd name="T18" fmla="*/ 28 w 1695"/>
              <a:gd name="T19" fmla="*/ 1230 h 1995"/>
              <a:gd name="T20" fmla="*/ 43 w 1695"/>
              <a:gd name="T21" fmla="*/ 1161 h 1995"/>
              <a:gd name="T22" fmla="*/ 215 w 1695"/>
              <a:gd name="T23" fmla="*/ 1644 h 1995"/>
              <a:gd name="T24" fmla="*/ 547 w 1695"/>
              <a:gd name="T25" fmla="*/ 1905 h 1995"/>
              <a:gd name="T26" fmla="*/ 350 w 1695"/>
              <a:gd name="T27" fmla="*/ 1797 h 1995"/>
              <a:gd name="T28" fmla="*/ 616 w 1695"/>
              <a:gd name="T29" fmla="*/ 1945 h 1995"/>
              <a:gd name="T30" fmla="*/ 1695 w 1695"/>
              <a:gd name="T31" fmla="*/ 1129 h 1995"/>
              <a:gd name="T32" fmla="*/ 1695 w 1695"/>
              <a:gd name="T33" fmla="*/ 441 h 1995"/>
              <a:gd name="T34" fmla="*/ 1551 w 1695"/>
              <a:gd name="T35" fmla="*/ 0 h 1995"/>
              <a:gd name="T36" fmla="*/ 1482 w 1695"/>
              <a:gd name="T37" fmla="*/ 441 h 1995"/>
              <a:gd name="T38" fmla="*/ 847 w 1695"/>
              <a:gd name="T39" fmla="*/ 494 h 1995"/>
              <a:gd name="T40" fmla="*/ 1381 w 1695"/>
              <a:gd name="T41" fmla="*/ 785 h 1995"/>
              <a:gd name="T42" fmla="*/ 847 w 1695"/>
              <a:gd name="T43" fmla="*/ 1076 h 1995"/>
              <a:gd name="T44" fmla="*/ 314 w 1695"/>
              <a:gd name="T45" fmla="*/ 785 h 1995"/>
              <a:gd name="T46" fmla="*/ 195 w 1695"/>
              <a:gd name="T47" fmla="*/ 442 h 1995"/>
              <a:gd name="T48" fmla="*/ 225 w 1695"/>
              <a:gd name="T49" fmla="*/ 203 h 1995"/>
              <a:gd name="T50" fmla="*/ 195 w 1695"/>
              <a:gd name="T51" fmla="*/ 442 h 1995"/>
              <a:gd name="T52" fmla="*/ 288 w 1695"/>
              <a:gd name="T53" fmla="*/ 1482 h 1995"/>
              <a:gd name="T54" fmla="*/ 563 w 1695"/>
              <a:gd name="T55" fmla="*/ 1734 h 1995"/>
              <a:gd name="T56" fmla="*/ 1309 w 1695"/>
              <a:gd name="T57" fmla="*/ 1815 h 1995"/>
              <a:gd name="T58" fmla="*/ 1063 w 1695"/>
              <a:gd name="T59" fmla="*/ 1907 h 1995"/>
              <a:gd name="T60" fmla="*/ 1303 w 1695"/>
              <a:gd name="T61" fmla="*/ 1777 h 1995"/>
              <a:gd name="T62" fmla="*/ 1300 w 1695"/>
              <a:gd name="T63" fmla="*/ 1798 h 1995"/>
              <a:gd name="T64" fmla="*/ 1358 w 1695"/>
              <a:gd name="T65" fmla="*/ 1631 h 1995"/>
              <a:gd name="T66" fmla="*/ 1483 w 1695"/>
              <a:gd name="T67" fmla="*/ 1424 h 1995"/>
              <a:gd name="T68" fmla="*/ 1358 w 1695"/>
              <a:gd name="T69" fmla="*/ 1631 h 1995"/>
              <a:gd name="T70" fmla="*/ 1511 w 1695"/>
              <a:gd name="T71" fmla="*/ 1053 h 1995"/>
              <a:gd name="T72" fmla="*/ 538 w 1695"/>
              <a:gd name="T73" fmla="*/ 1683 h 1995"/>
              <a:gd name="T74" fmla="*/ 213 w 1695"/>
              <a:gd name="T75" fmla="*/ 1129 h 1995"/>
              <a:gd name="T76" fmla="*/ 303 w 1695"/>
              <a:gd name="T77" fmla="*/ 1091 h 1995"/>
              <a:gd name="T78" fmla="*/ 847 w 1695"/>
              <a:gd name="T79" fmla="*/ 1289 h 1995"/>
              <a:gd name="T80" fmla="*/ 1398 w 1695"/>
              <a:gd name="T81" fmla="*/ 1086 h 1995"/>
              <a:gd name="T82" fmla="*/ 1482 w 1695"/>
              <a:gd name="T83" fmla="*/ 1129 h 1995"/>
              <a:gd name="T84" fmla="*/ 847 w 1695"/>
              <a:gd name="T85" fmla="*/ 1763 h 1995"/>
              <a:gd name="T86" fmla="*/ 960 w 1695"/>
              <a:gd name="T87" fmla="*/ 1762 h 1995"/>
              <a:gd name="T88" fmla="*/ 1493 w 1695"/>
              <a:gd name="T89" fmla="*/ 986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5" h="1995">
                <a:moveTo>
                  <a:pt x="1482" y="441"/>
                </a:moveTo>
                <a:cubicBezTo>
                  <a:pt x="1482" y="480"/>
                  <a:pt x="1478" y="518"/>
                  <a:pt x="1472" y="555"/>
                </a:cubicBezTo>
                <a:cubicBezTo>
                  <a:pt x="1449" y="530"/>
                  <a:pt x="1424" y="507"/>
                  <a:pt x="1398" y="485"/>
                </a:cubicBezTo>
                <a:cubicBezTo>
                  <a:pt x="1398" y="488"/>
                  <a:pt x="1398" y="488"/>
                  <a:pt x="1398" y="488"/>
                </a:cubicBezTo>
                <a:cubicBezTo>
                  <a:pt x="1275" y="380"/>
                  <a:pt x="1096" y="285"/>
                  <a:pt x="847" y="285"/>
                </a:cubicBezTo>
                <a:cubicBezTo>
                  <a:pt x="603" y="285"/>
                  <a:pt x="426" y="377"/>
                  <a:pt x="303" y="482"/>
                </a:cubicBezTo>
                <a:cubicBezTo>
                  <a:pt x="303" y="479"/>
                  <a:pt x="303" y="479"/>
                  <a:pt x="303" y="479"/>
                </a:cubicBezTo>
                <a:cubicBezTo>
                  <a:pt x="275" y="503"/>
                  <a:pt x="248" y="528"/>
                  <a:pt x="223" y="555"/>
                </a:cubicBezTo>
                <a:cubicBezTo>
                  <a:pt x="217" y="518"/>
                  <a:pt x="213" y="480"/>
                  <a:pt x="213" y="441"/>
                </a:cubicBezTo>
                <a:cubicBezTo>
                  <a:pt x="213" y="270"/>
                  <a:pt x="281" y="115"/>
                  <a:pt x="391" y="0"/>
                </a:cubicBezTo>
                <a:cubicBezTo>
                  <a:pt x="186" y="0"/>
                  <a:pt x="186" y="0"/>
                  <a:pt x="186" y="0"/>
                </a:cubicBezTo>
                <a:cubicBezTo>
                  <a:pt x="128" y="83"/>
                  <a:pt x="86" y="178"/>
                  <a:pt x="67" y="282"/>
                </a:cubicBezTo>
                <a:cubicBezTo>
                  <a:pt x="66" y="262"/>
                  <a:pt x="66" y="262"/>
                  <a:pt x="66" y="262"/>
                </a:cubicBezTo>
                <a:cubicBezTo>
                  <a:pt x="84" y="167"/>
                  <a:pt x="118" y="79"/>
                  <a:pt x="165" y="0"/>
                </a:cubicBezTo>
                <a:cubicBezTo>
                  <a:pt x="123" y="0"/>
                  <a:pt x="123" y="0"/>
                  <a:pt x="123" y="0"/>
                </a:cubicBezTo>
                <a:cubicBezTo>
                  <a:pt x="45" y="129"/>
                  <a:pt x="0" y="280"/>
                  <a:pt x="0" y="441"/>
                </a:cubicBezTo>
                <a:cubicBezTo>
                  <a:pt x="0" y="564"/>
                  <a:pt x="26" y="680"/>
                  <a:pt x="72" y="785"/>
                </a:cubicBezTo>
                <a:cubicBezTo>
                  <a:pt x="26" y="890"/>
                  <a:pt x="0" y="1007"/>
                  <a:pt x="0" y="1129"/>
                </a:cubicBezTo>
                <a:cubicBezTo>
                  <a:pt x="0" y="1227"/>
                  <a:pt x="17" y="1322"/>
                  <a:pt x="47" y="1410"/>
                </a:cubicBezTo>
                <a:cubicBezTo>
                  <a:pt x="35" y="1352"/>
                  <a:pt x="28" y="1292"/>
                  <a:pt x="28" y="1230"/>
                </a:cubicBezTo>
                <a:cubicBezTo>
                  <a:pt x="28" y="1156"/>
                  <a:pt x="37" y="1085"/>
                  <a:pt x="56" y="1017"/>
                </a:cubicBezTo>
                <a:cubicBezTo>
                  <a:pt x="47" y="1064"/>
                  <a:pt x="43" y="1112"/>
                  <a:pt x="43" y="1161"/>
                </a:cubicBezTo>
                <a:cubicBezTo>
                  <a:pt x="43" y="1324"/>
                  <a:pt x="90" y="1475"/>
                  <a:pt x="172" y="1603"/>
                </a:cubicBezTo>
                <a:cubicBezTo>
                  <a:pt x="186" y="1616"/>
                  <a:pt x="200" y="1630"/>
                  <a:pt x="215" y="1644"/>
                </a:cubicBezTo>
                <a:cubicBezTo>
                  <a:pt x="210" y="1632"/>
                  <a:pt x="206" y="1620"/>
                  <a:pt x="203" y="1608"/>
                </a:cubicBezTo>
                <a:cubicBezTo>
                  <a:pt x="279" y="1737"/>
                  <a:pt x="412" y="1838"/>
                  <a:pt x="547" y="1905"/>
                </a:cubicBezTo>
                <a:cubicBezTo>
                  <a:pt x="535" y="1904"/>
                  <a:pt x="525" y="1898"/>
                  <a:pt x="515" y="1894"/>
                </a:cubicBezTo>
                <a:cubicBezTo>
                  <a:pt x="457" y="1867"/>
                  <a:pt x="403" y="1831"/>
                  <a:pt x="350" y="1797"/>
                </a:cubicBezTo>
                <a:cubicBezTo>
                  <a:pt x="355" y="1802"/>
                  <a:pt x="359" y="1807"/>
                  <a:pt x="364" y="1813"/>
                </a:cubicBezTo>
                <a:cubicBezTo>
                  <a:pt x="439" y="1870"/>
                  <a:pt x="524" y="1915"/>
                  <a:pt x="616" y="1945"/>
                </a:cubicBezTo>
                <a:cubicBezTo>
                  <a:pt x="689" y="1965"/>
                  <a:pt x="767" y="1977"/>
                  <a:pt x="847" y="1977"/>
                </a:cubicBezTo>
                <a:cubicBezTo>
                  <a:pt x="1316" y="1977"/>
                  <a:pt x="1695" y="1597"/>
                  <a:pt x="1695" y="1129"/>
                </a:cubicBezTo>
                <a:cubicBezTo>
                  <a:pt x="1695" y="1007"/>
                  <a:pt x="1669" y="890"/>
                  <a:pt x="1622" y="785"/>
                </a:cubicBezTo>
                <a:cubicBezTo>
                  <a:pt x="1669" y="680"/>
                  <a:pt x="1695" y="564"/>
                  <a:pt x="1695" y="441"/>
                </a:cubicBezTo>
                <a:cubicBezTo>
                  <a:pt x="1695" y="382"/>
                  <a:pt x="1689" y="323"/>
                  <a:pt x="1677" y="267"/>
                </a:cubicBezTo>
                <a:cubicBezTo>
                  <a:pt x="1653" y="167"/>
                  <a:pt x="1610" y="78"/>
                  <a:pt x="1551" y="0"/>
                </a:cubicBezTo>
                <a:cubicBezTo>
                  <a:pt x="1304" y="0"/>
                  <a:pt x="1304" y="0"/>
                  <a:pt x="1304" y="0"/>
                </a:cubicBezTo>
                <a:cubicBezTo>
                  <a:pt x="1414" y="115"/>
                  <a:pt x="1482" y="270"/>
                  <a:pt x="1482" y="441"/>
                </a:cubicBezTo>
                <a:close/>
                <a:moveTo>
                  <a:pt x="399" y="680"/>
                </a:moveTo>
                <a:cubicBezTo>
                  <a:pt x="514" y="565"/>
                  <a:pt x="672" y="494"/>
                  <a:pt x="847" y="494"/>
                </a:cubicBezTo>
                <a:cubicBezTo>
                  <a:pt x="1023" y="494"/>
                  <a:pt x="1181" y="565"/>
                  <a:pt x="1296" y="680"/>
                </a:cubicBezTo>
                <a:cubicBezTo>
                  <a:pt x="1328" y="712"/>
                  <a:pt x="1356" y="747"/>
                  <a:pt x="1381" y="785"/>
                </a:cubicBezTo>
                <a:cubicBezTo>
                  <a:pt x="1356" y="823"/>
                  <a:pt x="1328" y="858"/>
                  <a:pt x="1296" y="890"/>
                </a:cubicBezTo>
                <a:cubicBezTo>
                  <a:pt x="1181" y="1005"/>
                  <a:pt x="1023" y="1076"/>
                  <a:pt x="847" y="1076"/>
                </a:cubicBezTo>
                <a:cubicBezTo>
                  <a:pt x="672" y="1076"/>
                  <a:pt x="514" y="1005"/>
                  <a:pt x="399" y="890"/>
                </a:cubicBezTo>
                <a:cubicBezTo>
                  <a:pt x="367" y="858"/>
                  <a:pt x="339" y="823"/>
                  <a:pt x="314" y="785"/>
                </a:cubicBezTo>
                <a:cubicBezTo>
                  <a:pt x="339" y="747"/>
                  <a:pt x="367" y="712"/>
                  <a:pt x="399" y="680"/>
                </a:cubicBezTo>
                <a:close/>
                <a:moveTo>
                  <a:pt x="195" y="442"/>
                </a:moveTo>
                <a:cubicBezTo>
                  <a:pt x="195" y="446"/>
                  <a:pt x="194" y="445"/>
                  <a:pt x="194" y="446"/>
                </a:cubicBezTo>
                <a:cubicBezTo>
                  <a:pt x="191" y="367"/>
                  <a:pt x="190" y="298"/>
                  <a:pt x="225" y="203"/>
                </a:cubicBezTo>
                <a:cubicBezTo>
                  <a:pt x="240" y="164"/>
                  <a:pt x="262" y="121"/>
                  <a:pt x="286" y="84"/>
                </a:cubicBezTo>
                <a:cubicBezTo>
                  <a:pt x="238" y="176"/>
                  <a:pt x="189" y="320"/>
                  <a:pt x="195" y="442"/>
                </a:cubicBezTo>
                <a:close/>
                <a:moveTo>
                  <a:pt x="364" y="1593"/>
                </a:moveTo>
                <a:cubicBezTo>
                  <a:pt x="336" y="1561"/>
                  <a:pt x="309" y="1521"/>
                  <a:pt x="288" y="1482"/>
                </a:cubicBezTo>
                <a:cubicBezTo>
                  <a:pt x="346" y="1569"/>
                  <a:pt x="450" y="1679"/>
                  <a:pt x="561" y="1732"/>
                </a:cubicBezTo>
                <a:cubicBezTo>
                  <a:pt x="564" y="1734"/>
                  <a:pt x="563" y="1734"/>
                  <a:pt x="563" y="1734"/>
                </a:cubicBezTo>
                <a:cubicBezTo>
                  <a:pt x="492" y="1700"/>
                  <a:pt x="431" y="1668"/>
                  <a:pt x="364" y="1593"/>
                </a:cubicBezTo>
                <a:close/>
                <a:moveTo>
                  <a:pt x="1309" y="1815"/>
                </a:moveTo>
                <a:cubicBezTo>
                  <a:pt x="1112" y="1966"/>
                  <a:pt x="826" y="1995"/>
                  <a:pt x="594" y="1888"/>
                </a:cubicBezTo>
                <a:cubicBezTo>
                  <a:pt x="742" y="1939"/>
                  <a:pt x="917" y="1957"/>
                  <a:pt x="1063" y="1907"/>
                </a:cubicBezTo>
                <a:cubicBezTo>
                  <a:pt x="974" y="1924"/>
                  <a:pt x="879" y="1936"/>
                  <a:pt x="788" y="1921"/>
                </a:cubicBezTo>
                <a:cubicBezTo>
                  <a:pt x="967" y="1934"/>
                  <a:pt x="1163" y="1886"/>
                  <a:pt x="1303" y="1777"/>
                </a:cubicBezTo>
                <a:cubicBezTo>
                  <a:pt x="1313" y="1781"/>
                  <a:pt x="1333" y="1760"/>
                  <a:pt x="1341" y="1753"/>
                </a:cubicBezTo>
                <a:cubicBezTo>
                  <a:pt x="1327" y="1768"/>
                  <a:pt x="1313" y="1782"/>
                  <a:pt x="1300" y="1798"/>
                </a:cubicBezTo>
                <a:cubicBezTo>
                  <a:pt x="1286" y="1816"/>
                  <a:pt x="1281" y="1834"/>
                  <a:pt x="1309" y="1815"/>
                </a:cubicBezTo>
                <a:close/>
                <a:moveTo>
                  <a:pt x="1358" y="1631"/>
                </a:moveTo>
                <a:cubicBezTo>
                  <a:pt x="1329" y="1661"/>
                  <a:pt x="1291" y="1691"/>
                  <a:pt x="1254" y="1715"/>
                </a:cubicBezTo>
                <a:cubicBezTo>
                  <a:pt x="1336" y="1651"/>
                  <a:pt x="1438" y="1538"/>
                  <a:pt x="1483" y="1424"/>
                </a:cubicBezTo>
                <a:cubicBezTo>
                  <a:pt x="1484" y="1422"/>
                  <a:pt x="1484" y="1422"/>
                  <a:pt x="1485" y="1422"/>
                </a:cubicBezTo>
                <a:cubicBezTo>
                  <a:pt x="1456" y="1495"/>
                  <a:pt x="1428" y="1559"/>
                  <a:pt x="1358" y="1631"/>
                </a:cubicBezTo>
                <a:close/>
                <a:moveTo>
                  <a:pt x="1496" y="983"/>
                </a:moveTo>
                <a:cubicBezTo>
                  <a:pt x="1502" y="1006"/>
                  <a:pt x="1507" y="1029"/>
                  <a:pt x="1511" y="1053"/>
                </a:cubicBezTo>
                <a:cubicBezTo>
                  <a:pt x="1564" y="1400"/>
                  <a:pt x="1325" y="1725"/>
                  <a:pt x="978" y="1778"/>
                </a:cubicBezTo>
                <a:cubicBezTo>
                  <a:pt x="818" y="1802"/>
                  <a:pt x="663" y="1764"/>
                  <a:pt x="538" y="1683"/>
                </a:cubicBezTo>
                <a:cubicBezTo>
                  <a:pt x="487" y="1654"/>
                  <a:pt x="440" y="1619"/>
                  <a:pt x="399" y="1578"/>
                </a:cubicBezTo>
                <a:cubicBezTo>
                  <a:pt x="284" y="1462"/>
                  <a:pt x="213" y="1304"/>
                  <a:pt x="213" y="1129"/>
                </a:cubicBezTo>
                <a:cubicBezTo>
                  <a:pt x="213" y="1090"/>
                  <a:pt x="217" y="1052"/>
                  <a:pt x="223" y="1015"/>
                </a:cubicBezTo>
                <a:cubicBezTo>
                  <a:pt x="248" y="1042"/>
                  <a:pt x="275" y="1067"/>
                  <a:pt x="303" y="1091"/>
                </a:cubicBezTo>
                <a:cubicBezTo>
                  <a:pt x="303" y="1089"/>
                  <a:pt x="303" y="1089"/>
                  <a:pt x="303" y="1089"/>
                </a:cubicBezTo>
                <a:cubicBezTo>
                  <a:pt x="426" y="1195"/>
                  <a:pt x="604" y="1289"/>
                  <a:pt x="847" y="1289"/>
                </a:cubicBezTo>
                <a:cubicBezTo>
                  <a:pt x="1095" y="1289"/>
                  <a:pt x="1275" y="1192"/>
                  <a:pt x="1398" y="1083"/>
                </a:cubicBezTo>
                <a:cubicBezTo>
                  <a:pt x="1398" y="1086"/>
                  <a:pt x="1398" y="1086"/>
                  <a:pt x="1398" y="1086"/>
                </a:cubicBezTo>
                <a:cubicBezTo>
                  <a:pt x="1424" y="1064"/>
                  <a:pt x="1449" y="1040"/>
                  <a:pt x="1472" y="1015"/>
                </a:cubicBezTo>
                <a:cubicBezTo>
                  <a:pt x="1478" y="1052"/>
                  <a:pt x="1482" y="1090"/>
                  <a:pt x="1482" y="1129"/>
                </a:cubicBezTo>
                <a:cubicBezTo>
                  <a:pt x="1482" y="1304"/>
                  <a:pt x="1411" y="1462"/>
                  <a:pt x="1296" y="1578"/>
                </a:cubicBezTo>
                <a:cubicBezTo>
                  <a:pt x="1181" y="1693"/>
                  <a:pt x="1023" y="1763"/>
                  <a:pt x="847" y="1763"/>
                </a:cubicBezTo>
                <a:cubicBezTo>
                  <a:pt x="754" y="1763"/>
                  <a:pt x="665" y="1743"/>
                  <a:pt x="585" y="1707"/>
                </a:cubicBezTo>
                <a:cubicBezTo>
                  <a:pt x="698" y="1761"/>
                  <a:pt x="827" y="1783"/>
                  <a:pt x="960" y="1762"/>
                </a:cubicBezTo>
                <a:cubicBezTo>
                  <a:pt x="1312" y="1709"/>
                  <a:pt x="1554" y="1380"/>
                  <a:pt x="1500" y="1028"/>
                </a:cubicBezTo>
                <a:cubicBezTo>
                  <a:pt x="1498" y="1014"/>
                  <a:pt x="1496" y="1000"/>
                  <a:pt x="1493" y="986"/>
                </a:cubicBezTo>
                <a:cubicBezTo>
                  <a:pt x="1494" y="985"/>
                  <a:pt x="1495" y="984"/>
                  <a:pt x="1496" y="983"/>
                </a:cubicBezTo>
                <a:close/>
              </a:path>
            </a:pathLst>
          </a:custGeom>
          <a:solidFill>
            <a:schemeClr val="bg1">
              <a:alpha val="3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Tree>
    <p:extLst>
      <p:ext uri="{BB962C8B-B14F-4D97-AF65-F5344CB8AC3E}">
        <p14:creationId xmlns:p14="http://schemas.microsoft.com/office/powerpoint/2010/main" val="420135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E23-6262-4A84-A1D3-327ACEB9A198}"/>
              </a:ext>
            </a:extLst>
          </p:cNvPr>
          <p:cNvSpPr>
            <a:spLocks noGrp="1"/>
          </p:cNvSpPr>
          <p:nvPr>
            <p:ph type="title"/>
          </p:nvPr>
        </p:nvSpPr>
        <p:spPr>
          <a:xfrm>
            <a:off x="449261" y="2063501"/>
            <a:ext cx="9756777" cy="1706177"/>
          </a:xfrm>
        </p:spPr>
        <p:txBody>
          <a:bodyPr bIns="180000" anchor="b"/>
          <a:lstStyle>
            <a:lvl1pPr>
              <a:defRPr sz="3600">
                <a:solidFill>
                  <a:schemeClr val="tx1"/>
                </a:solidFill>
              </a:defRPr>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C1DA9BB0-6B34-49A3-AE1B-A4AA28A39634}"/>
              </a:ext>
            </a:extLst>
          </p:cNvPr>
          <p:cNvSpPr>
            <a:spLocks noGrp="1"/>
          </p:cNvSpPr>
          <p:nvPr>
            <p:ph type="body" idx="1"/>
          </p:nvPr>
        </p:nvSpPr>
        <p:spPr>
          <a:xfrm>
            <a:off x="449260" y="3769678"/>
            <a:ext cx="9756777" cy="1222613"/>
          </a:xfrm>
        </p:spPr>
        <p:txBody>
          <a:bodyPr/>
          <a:lstStyle>
            <a:lvl1pPr marL="0" indent="0">
              <a:spcBef>
                <a:spcPts val="0"/>
              </a:spcBef>
              <a:spcAft>
                <a:spcPts val="0"/>
              </a:spcAft>
              <a:buNone/>
              <a:defRPr sz="2800" b="0">
                <a:solidFill>
                  <a:schemeClr val="tx1"/>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US" noProof="0"/>
              <a:t>Click to edit Master text styles</a:t>
            </a:r>
          </a:p>
        </p:txBody>
      </p:sp>
      <p:sp>
        <p:nvSpPr>
          <p:cNvPr id="5" name="Footer Placeholder 4">
            <a:extLst>
              <a:ext uri="{FF2B5EF4-FFF2-40B4-BE49-F238E27FC236}">
                <a16:creationId xmlns:a16="http://schemas.microsoft.com/office/drawing/2014/main" id="{84CC7442-D33E-46D7-978F-46F09104E294}"/>
              </a:ext>
            </a:extLst>
          </p:cNvPr>
          <p:cNvSpPr>
            <a:spLocks noGrp="1"/>
          </p:cNvSpPr>
          <p:nvPr>
            <p:ph type="ftr" sz="quarter" idx="11"/>
          </p:nvPr>
        </p:nvSpPr>
        <p:spPr/>
        <p:txBody>
          <a:bodyPr/>
          <a:lstStyle/>
          <a:p>
            <a:endParaRPr lang="en-GB" noProof="0"/>
          </a:p>
        </p:txBody>
      </p:sp>
      <p:cxnSp>
        <p:nvCxnSpPr>
          <p:cNvPr id="9" name="Straight Connector 8">
            <a:extLst>
              <a:ext uri="{FF2B5EF4-FFF2-40B4-BE49-F238E27FC236}">
                <a16:creationId xmlns:a16="http://schemas.microsoft.com/office/drawing/2014/main" id="{3CBA8CF5-D4FE-4A58-BE02-03BF658F14F4}"/>
              </a:ext>
              <a:ext uri="{C183D7F6-B498-43B3-948B-1728B52AA6E4}">
                <adec:decorative xmlns:adec="http://schemas.microsoft.com/office/drawing/2017/decorative" val="1"/>
              </a:ext>
            </a:extLst>
          </p:cNvPr>
          <p:cNvCxnSpPr>
            <a:cxnSpLocks/>
          </p:cNvCxnSpPr>
          <p:nvPr userDrawn="1"/>
        </p:nvCxnSpPr>
        <p:spPr>
          <a:xfrm>
            <a:off x="0" y="6807886"/>
            <a:ext cx="10691813" cy="0"/>
          </a:xfrm>
          <a:prstGeom prst="line">
            <a:avLst/>
          </a:prstGeom>
          <a:ln w="25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0" name="Logo">
            <a:extLst>
              <a:ext uri="{FF2B5EF4-FFF2-40B4-BE49-F238E27FC236}">
                <a16:creationId xmlns:a16="http://schemas.microsoft.com/office/drawing/2014/main" id="{513208F5-3BF1-49D3-96A0-A62899939FD2}"/>
              </a:ext>
              <a:ext uri="{C183D7F6-B498-43B3-948B-1728B52AA6E4}">
                <adec:decorative xmlns:adec="http://schemas.microsoft.com/office/drawing/2017/decorative" val="1"/>
              </a:ext>
            </a:extLst>
          </p:cNvPr>
          <p:cNvGrpSpPr/>
          <p:nvPr userDrawn="1"/>
        </p:nvGrpSpPr>
        <p:grpSpPr>
          <a:xfrm>
            <a:off x="8961308" y="7049853"/>
            <a:ext cx="1337726" cy="387241"/>
            <a:chOff x="11992512" y="2972703"/>
            <a:chExt cx="1337726" cy="387241"/>
          </a:xfrm>
        </p:grpSpPr>
        <p:grpSp>
          <p:nvGrpSpPr>
            <p:cNvPr id="11" name="Group 10">
              <a:extLst>
                <a:ext uri="{FF2B5EF4-FFF2-40B4-BE49-F238E27FC236}">
                  <a16:creationId xmlns:a16="http://schemas.microsoft.com/office/drawing/2014/main" id="{3C65E36A-5E35-465D-8101-2D09D070A4CE}"/>
                </a:ext>
              </a:extLst>
            </p:cNvPr>
            <p:cNvGrpSpPr>
              <a:grpSpLocks noChangeAspect="1"/>
            </p:cNvGrpSpPr>
            <p:nvPr userDrawn="1"/>
          </p:nvGrpSpPr>
          <p:grpSpPr>
            <a:xfrm>
              <a:off x="12085906" y="3025010"/>
              <a:ext cx="1152000" cy="277703"/>
              <a:chOff x="11117581" y="2449513"/>
              <a:chExt cx="3516630" cy="847725"/>
            </a:xfrm>
          </p:grpSpPr>
          <p:sp>
            <p:nvSpPr>
              <p:cNvPr id="16" name="Freeform: Shape 15">
                <a:extLst>
                  <a:ext uri="{FF2B5EF4-FFF2-40B4-BE49-F238E27FC236}">
                    <a16:creationId xmlns:a16="http://schemas.microsoft.com/office/drawing/2014/main" id="{5CD0C8EA-6259-4EEE-82D2-1DD97718141F}"/>
                  </a:ext>
                </a:extLst>
              </p:cNvPr>
              <p:cNvSpPr/>
              <p:nvPr/>
            </p:nvSpPr>
            <p:spPr>
              <a:xfrm>
                <a:off x="11117581" y="2449513"/>
                <a:ext cx="600075" cy="847725"/>
              </a:xfrm>
              <a:custGeom>
                <a:avLst/>
                <a:gdLst>
                  <a:gd name="connsiteX0" fmla="*/ 606743 w 600075"/>
                  <a:gd name="connsiteY0" fmla="*/ 303848 h 847725"/>
                  <a:gd name="connsiteX1" fmla="*/ 600075 w 600075"/>
                  <a:gd name="connsiteY1" fmla="*/ 240983 h 847725"/>
                  <a:gd name="connsiteX2" fmla="*/ 405765 w 600075"/>
                  <a:gd name="connsiteY2" fmla="*/ 43815 h 847725"/>
                  <a:gd name="connsiteX3" fmla="*/ 544830 w 600075"/>
                  <a:gd name="connsiteY3" fmla="*/ 119063 h 847725"/>
                  <a:gd name="connsiteX4" fmla="*/ 303847 w 600075"/>
                  <a:gd name="connsiteY4" fmla="*/ 0 h 847725"/>
                  <a:gd name="connsiteX5" fmla="*/ 0 w 600075"/>
                  <a:gd name="connsiteY5" fmla="*/ 303848 h 847725"/>
                  <a:gd name="connsiteX6" fmla="*/ 25717 w 600075"/>
                  <a:gd name="connsiteY6" fmla="*/ 426720 h 847725"/>
                  <a:gd name="connsiteX7" fmla="*/ 0 w 600075"/>
                  <a:gd name="connsiteY7" fmla="*/ 549593 h 847725"/>
                  <a:gd name="connsiteX8" fmla="*/ 17145 w 600075"/>
                  <a:gd name="connsiteY8" fmla="*/ 649605 h 847725"/>
                  <a:gd name="connsiteX9" fmla="*/ 10477 w 600075"/>
                  <a:gd name="connsiteY9" fmla="*/ 585788 h 847725"/>
                  <a:gd name="connsiteX10" fmla="*/ 20955 w 600075"/>
                  <a:gd name="connsiteY10" fmla="*/ 509588 h 847725"/>
                  <a:gd name="connsiteX11" fmla="*/ 16192 w 600075"/>
                  <a:gd name="connsiteY11" fmla="*/ 561023 h 847725"/>
                  <a:gd name="connsiteX12" fmla="*/ 61913 w 600075"/>
                  <a:gd name="connsiteY12" fmla="*/ 719138 h 847725"/>
                  <a:gd name="connsiteX13" fmla="*/ 77152 w 600075"/>
                  <a:gd name="connsiteY13" fmla="*/ 733425 h 847725"/>
                  <a:gd name="connsiteX14" fmla="*/ 73342 w 600075"/>
                  <a:gd name="connsiteY14" fmla="*/ 721043 h 847725"/>
                  <a:gd name="connsiteX15" fmla="*/ 196215 w 600075"/>
                  <a:gd name="connsiteY15" fmla="*/ 826770 h 847725"/>
                  <a:gd name="connsiteX16" fmla="*/ 184785 w 600075"/>
                  <a:gd name="connsiteY16" fmla="*/ 822960 h 847725"/>
                  <a:gd name="connsiteX17" fmla="*/ 125730 w 600075"/>
                  <a:gd name="connsiteY17" fmla="*/ 788670 h 847725"/>
                  <a:gd name="connsiteX18" fmla="*/ 130493 w 600075"/>
                  <a:gd name="connsiteY18" fmla="*/ 794385 h 847725"/>
                  <a:gd name="connsiteX19" fmla="*/ 220980 w 600075"/>
                  <a:gd name="connsiteY19" fmla="*/ 842010 h 847725"/>
                  <a:gd name="connsiteX20" fmla="*/ 303847 w 600075"/>
                  <a:gd name="connsiteY20" fmla="*/ 853440 h 847725"/>
                  <a:gd name="connsiteX21" fmla="*/ 607695 w 600075"/>
                  <a:gd name="connsiteY21" fmla="*/ 549593 h 847725"/>
                  <a:gd name="connsiteX22" fmla="*/ 581978 w 600075"/>
                  <a:gd name="connsiteY22" fmla="*/ 426720 h 847725"/>
                  <a:gd name="connsiteX23" fmla="*/ 606743 w 600075"/>
                  <a:gd name="connsiteY23" fmla="*/ 303848 h 847725"/>
                  <a:gd name="connsiteX24" fmla="*/ 530543 w 600075"/>
                  <a:gd name="connsiteY24" fmla="*/ 303848 h 847725"/>
                  <a:gd name="connsiteX25" fmla="*/ 526733 w 600075"/>
                  <a:gd name="connsiteY25" fmla="*/ 344805 h 847725"/>
                  <a:gd name="connsiteX26" fmla="*/ 500062 w 600075"/>
                  <a:gd name="connsiteY26" fmla="*/ 319088 h 847725"/>
                  <a:gd name="connsiteX27" fmla="*/ 500062 w 600075"/>
                  <a:gd name="connsiteY27" fmla="*/ 320040 h 847725"/>
                  <a:gd name="connsiteX28" fmla="*/ 302895 w 600075"/>
                  <a:gd name="connsiteY28" fmla="*/ 247650 h 847725"/>
                  <a:gd name="connsiteX29" fmla="*/ 107632 w 600075"/>
                  <a:gd name="connsiteY29" fmla="*/ 318135 h 847725"/>
                  <a:gd name="connsiteX30" fmla="*/ 107632 w 600075"/>
                  <a:gd name="connsiteY30" fmla="*/ 317183 h 847725"/>
                  <a:gd name="connsiteX31" fmla="*/ 79057 w 600075"/>
                  <a:gd name="connsiteY31" fmla="*/ 344805 h 847725"/>
                  <a:gd name="connsiteX32" fmla="*/ 75248 w 600075"/>
                  <a:gd name="connsiteY32" fmla="*/ 303848 h 847725"/>
                  <a:gd name="connsiteX33" fmla="*/ 141922 w 600075"/>
                  <a:gd name="connsiteY33" fmla="*/ 142875 h 847725"/>
                  <a:gd name="connsiteX34" fmla="*/ 302895 w 600075"/>
                  <a:gd name="connsiteY34" fmla="*/ 76200 h 847725"/>
                  <a:gd name="connsiteX35" fmla="*/ 463868 w 600075"/>
                  <a:gd name="connsiteY35" fmla="*/ 142875 h 847725"/>
                  <a:gd name="connsiteX36" fmla="*/ 530543 w 600075"/>
                  <a:gd name="connsiteY36" fmla="*/ 303848 h 847725"/>
                  <a:gd name="connsiteX37" fmla="*/ 494347 w 600075"/>
                  <a:gd name="connsiteY37" fmla="*/ 426720 h 847725"/>
                  <a:gd name="connsiteX38" fmla="*/ 463868 w 600075"/>
                  <a:gd name="connsiteY38" fmla="*/ 463867 h 847725"/>
                  <a:gd name="connsiteX39" fmla="*/ 302895 w 600075"/>
                  <a:gd name="connsiteY39" fmla="*/ 530543 h 847725"/>
                  <a:gd name="connsiteX40" fmla="*/ 141922 w 600075"/>
                  <a:gd name="connsiteY40" fmla="*/ 463867 h 847725"/>
                  <a:gd name="connsiteX41" fmla="*/ 111443 w 600075"/>
                  <a:gd name="connsiteY41" fmla="*/ 426720 h 847725"/>
                  <a:gd name="connsiteX42" fmla="*/ 141922 w 600075"/>
                  <a:gd name="connsiteY42" fmla="*/ 389573 h 847725"/>
                  <a:gd name="connsiteX43" fmla="*/ 302895 w 600075"/>
                  <a:gd name="connsiteY43" fmla="*/ 322898 h 847725"/>
                  <a:gd name="connsiteX44" fmla="*/ 463868 w 600075"/>
                  <a:gd name="connsiteY44" fmla="*/ 389573 h 847725"/>
                  <a:gd name="connsiteX45" fmla="*/ 494347 w 600075"/>
                  <a:gd name="connsiteY45" fmla="*/ 426720 h 847725"/>
                  <a:gd name="connsiteX46" fmla="*/ 439103 w 600075"/>
                  <a:gd name="connsiteY46" fmla="*/ 66675 h 847725"/>
                  <a:gd name="connsiteX47" fmla="*/ 409575 w 600075"/>
                  <a:gd name="connsiteY47" fmla="*/ 56197 h 847725"/>
                  <a:gd name="connsiteX48" fmla="*/ 427672 w 600075"/>
                  <a:gd name="connsiteY48" fmla="*/ 66675 h 847725"/>
                  <a:gd name="connsiteX49" fmla="*/ 263843 w 600075"/>
                  <a:gd name="connsiteY49" fmla="*/ 42863 h 847725"/>
                  <a:gd name="connsiteX50" fmla="*/ 342900 w 600075"/>
                  <a:gd name="connsiteY50" fmla="*/ 37147 h 847725"/>
                  <a:gd name="connsiteX51" fmla="*/ 330518 w 600075"/>
                  <a:gd name="connsiteY51" fmla="*/ 33338 h 847725"/>
                  <a:gd name="connsiteX52" fmla="*/ 439103 w 600075"/>
                  <a:gd name="connsiteY52" fmla="*/ 66675 h 847725"/>
                  <a:gd name="connsiteX53" fmla="*/ 23813 w 600075"/>
                  <a:gd name="connsiteY53" fmla="*/ 246698 h 847725"/>
                  <a:gd name="connsiteX54" fmla="*/ 23813 w 600075"/>
                  <a:gd name="connsiteY54" fmla="*/ 239077 h 847725"/>
                  <a:gd name="connsiteX55" fmla="*/ 353378 w 600075"/>
                  <a:gd name="connsiteY55" fmla="*/ 13335 h 847725"/>
                  <a:gd name="connsiteX56" fmla="*/ 458153 w 600075"/>
                  <a:gd name="connsiteY56" fmla="*/ 54293 h 847725"/>
                  <a:gd name="connsiteX57" fmla="*/ 370522 w 600075"/>
                  <a:gd name="connsiteY57" fmla="*/ 22860 h 847725"/>
                  <a:gd name="connsiteX58" fmla="*/ 23813 w 600075"/>
                  <a:gd name="connsiteY58" fmla="*/ 246698 h 847725"/>
                  <a:gd name="connsiteX59" fmla="*/ 69532 w 600075"/>
                  <a:gd name="connsiteY59" fmla="*/ 303848 h 847725"/>
                  <a:gd name="connsiteX60" fmla="*/ 69532 w 600075"/>
                  <a:gd name="connsiteY60" fmla="*/ 303848 h 847725"/>
                  <a:gd name="connsiteX61" fmla="*/ 80963 w 600075"/>
                  <a:gd name="connsiteY61" fmla="*/ 218123 h 847725"/>
                  <a:gd name="connsiteX62" fmla="*/ 102870 w 600075"/>
                  <a:gd name="connsiteY62" fmla="*/ 175260 h 847725"/>
                  <a:gd name="connsiteX63" fmla="*/ 69532 w 600075"/>
                  <a:gd name="connsiteY63" fmla="*/ 303848 h 847725"/>
                  <a:gd name="connsiteX64" fmla="*/ 130493 w 600075"/>
                  <a:gd name="connsiteY64" fmla="*/ 716280 h 847725"/>
                  <a:gd name="connsiteX65" fmla="*/ 103823 w 600075"/>
                  <a:gd name="connsiteY65" fmla="*/ 677228 h 847725"/>
                  <a:gd name="connsiteX66" fmla="*/ 200977 w 600075"/>
                  <a:gd name="connsiteY66" fmla="*/ 766763 h 847725"/>
                  <a:gd name="connsiteX67" fmla="*/ 201930 w 600075"/>
                  <a:gd name="connsiteY67" fmla="*/ 767715 h 847725"/>
                  <a:gd name="connsiteX68" fmla="*/ 130493 w 600075"/>
                  <a:gd name="connsiteY68" fmla="*/ 716280 h 847725"/>
                  <a:gd name="connsiteX69" fmla="*/ 468630 w 600075"/>
                  <a:gd name="connsiteY69" fmla="*/ 795338 h 847725"/>
                  <a:gd name="connsiteX70" fmla="*/ 212408 w 600075"/>
                  <a:gd name="connsiteY70" fmla="*/ 822008 h 847725"/>
                  <a:gd name="connsiteX71" fmla="*/ 381000 w 600075"/>
                  <a:gd name="connsiteY71" fmla="*/ 828675 h 847725"/>
                  <a:gd name="connsiteX72" fmla="*/ 281940 w 600075"/>
                  <a:gd name="connsiteY72" fmla="*/ 833438 h 847725"/>
                  <a:gd name="connsiteX73" fmla="*/ 466725 w 600075"/>
                  <a:gd name="connsiteY73" fmla="*/ 782003 h 847725"/>
                  <a:gd name="connsiteX74" fmla="*/ 480060 w 600075"/>
                  <a:gd name="connsiteY74" fmla="*/ 773430 h 847725"/>
                  <a:gd name="connsiteX75" fmla="*/ 465772 w 600075"/>
                  <a:gd name="connsiteY75" fmla="*/ 789623 h 847725"/>
                  <a:gd name="connsiteX76" fmla="*/ 468630 w 600075"/>
                  <a:gd name="connsiteY76" fmla="*/ 795338 h 847725"/>
                  <a:gd name="connsiteX77" fmla="*/ 486728 w 600075"/>
                  <a:gd name="connsiteY77" fmla="*/ 729615 h 847725"/>
                  <a:gd name="connsiteX78" fmla="*/ 449580 w 600075"/>
                  <a:gd name="connsiteY78" fmla="*/ 759143 h 847725"/>
                  <a:gd name="connsiteX79" fmla="*/ 531495 w 600075"/>
                  <a:gd name="connsiteY79" fmla="*/ 655320 h 847725"/>
                  <a:gd name="connsiteX80" fmla="*/ 532448 w 600075"/>
                  <a:gd name="connsiteY80" fmla="*/ 654368 h 847725"/>
                  <a:gd name="connsiteX81" fmla="*/ 486728 w 600075"/>
                  <a:gd name="connsiteY81" fmla="*/ 729615 h 847725"/>
                  <a:gd name="connsiteX82" fmla="*/ 350520 w 600075"/>
                  <a:gd name="connsiteY82" fmla="*/ 782003 h 847725"/>
                  <a:gd name="connsiteX83" fmla="*/ 192405 w 600075"/>
                  <a:gd name="connsiteY83" fmla="*/ 747713 h 847725"/>
                  <a:gd name="connsiteX84" fmla="*/ 142875 w 600075"/>
                  <a:gd name="connsiteY84" fmla="*/ 710565 h 847725"/>
                  <a:gd name="connsiteX85" fmla="*/ 76200 w 600075"/>
                  <a:gd name="connsiteY85" fmla="*/ 549593 h 847725"/>
                  <a:gd name="connsiteX86" fmla="*/ 80010 w 600075"/>
                  <a:gd name="connsiteY86" fmla="*/ 508635 h 847725"/>
                  <a:gd name="connsiteX87" fmla="*/ 108585 w 600075"/>
                  <a:gd name="connsiteY87" fmla="*/ 536258 h 847725"/>
                  <a:gd name="connsiteX88" fmla="*/ 108585 w 600075"/>
                  <a:gd name="connsiteY88" fmla="*/ 535305 h 847725"/>
                  <a:gd name="connsiteX89" fmla="*/ 303847 w 600075"/>
                  <a:gd name="connsiteY89" fmla="*/ 606743 h 847725"/>
                  <a:gd name="connsiteX90" fmla="*/ 501015 w 600075"/>
                  <a:gd name="connsiteY90" fmla="*/ 533400 h 847725"/>
                  <a:gd name="connsiteX91" fmla="*/ 501015 w 600075"/>
                  <a:gd name="connsiteY91" fmla="*/ 534353 h 847725"/>
                  <a:gd name="connsiteX92" fmla="*/ 527685 w 600075"/>
                  <a:gd name="connsiteY92" fmla="*/ 508635 h 847725"/>
                  <a:gd name="connsiteX93" fmla="*/ 531495 w 600075"/>
                  <a:gd name="connsiteY93" fmla="*/ 549593 h 847725"/>
                  <a:gd name="connsiteX94" fmla="*/ 464820 w 600075"/>
                  <a:gd name="connsiteY94" fmla="*/ 710565 h 847725"/>
                  <a:gd name="connsiteX95" fmla="*/ 303847 w 600075"/>
                  <a:gd name="connsiteY95" fmla="*/ 777240 h 847725"/>
                  <a:gd name="connsiteX96" fmla="*/ 209550 w 600075"/>
                  <a:gd name="connsiteY96" fmla="*/ 757238 h 847725"/>
                  <a:gd name="connsiteX97" fmla="*/ 343853 w 600075"/>
                  <a:gd name="connsiteY97" fmla="*/ 777240 h 847725"/>
                  <a:gd name="connsiteX98" fmla="*/ 537210 w 600075"/>
                  <a:gd name="connsiteY98" fmla="*/ 513398 h 847725"/>
                  <a:gd name="connsiteX99" fmla="*/ 534353 w 600075"/>
                  <a:gd name="connsiteY99" fmla="*/ 499110 h 847725"/>
                  <a:gd name="connsiteX100" fmla="*/ 535305 w 600075"/>
                  <a:gd name="connsiteY100" fmla="*/ 498158 h 847725"/>
                  <a:gd name="connsiteX101" fmla="*/ 541020 w 600075"/>
                  <a:gd name="connsiteY101" fmla="*/ 523875 h 847725"/>
                  <a:gd name="connsiteX102" fmla="*/ 350520 w 600075"/>
                  <a:gd name="connsiteY102" fmla="*/ 782003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0075" h="847725">
                    <a:moveTo>
                      <a:pt x="606743" y="303848"/>
                    </a:moveTo>
                    <a:cubicBezTo>
                      <a:pt x="606743" y="281940"/>
                      <a:pt x="604837" y="261938"/>
                      <a:pt x="600075" y="240983"/>
                    </a:cubicBezTo>
                    <a:cubicBezTo>
                      <a:pt x="577215" y="143827"/>
                      <a:pt x="501968" y="74295"/>
                      <a:pt x="405765" y="43815"/>
                    </a:cubicBezTo>
                    <a:cubicBezTo>
                      <a:pt x="459105" y="57150"/>
                      <a:pt x="506730" y="83820"/>
                      <a:pt x="544830" y="119063"/>
                    </a:cubicBezTo>
                    <a:cubicBezTo>
                      <a:pt x="489585" y="46672"/>
                      <a:pt x="401955" y="0"/>
                      <a:pt x="303847" y="0"/>
                    </a:cubicBezTo>
                    <a:cubicBezTo>
                      <a:pt x="136208" y="0"/>
                      <a:pt x="0" y="136208"/>
                      <a:pt x="0" y="303848"/>
                    </a:cubicBezTo>
                    <a:cubicBezTo>
                      <a:pt x="0" y="347663"/>
                      <a:pt x="9525" y="389573"/>
                      <a:pt x="25717" y="426720"/>
                    </a:cubicBezTo>
                    <a:cubicBezTo>
                      <a:pt x="8572" y="464820"/>
                      <a:pt x="0" y="505778"/>
                      <a:pt x="0" y="549593"/>
                    </a:cubicBezTo>
                    <a:cubicBezTo>
                      <a:pt x="0" y="584835"/>
                      <a:pt x="5715" y="618173"/>
                      <a:pt x="17145" y="649605"/>
                    </a:cubicBezTo>
                    <a:cubicBezTo>
                      <a:pt x="12382" y="628650"/>
                      <a:pt x="10477" y="607695"/>
                      <a:pt x="10477" y="585788"/>
                    </a:cubicBezTo>
                    <a:cubicBezTo>
                      <a:pt x="10477" y="559118"/>
                      <a:pt x="14288" y="533400"/>
                      <a:pt x="20955" y="509588"/>
                    </a:cubicBezTo>
                    <a:cubicBezTo>
                      <a:pt x="18097" y="526733"/>
                      <a:pt x="16192" y="543878"/>
                      <a:pt x="16192" y="561023"/>
                    </a:cubicBezTo>
                    <a:cubicBezTo>
                      <a:pt x="16192" y="619125"/>
                      <a:pt x="33338" y="673418"/>
                      <a:pt x="61913" y="719138"/>
                    </a:cubicBezTo>
                    <a:cubicBezTo>
                      <a:pt x="66675" y="723900"/>
                      <a:pt x="72390" y="728663"/>
                      <a:pt x="77152" y="733425"/>
                    </a:cubicBezTo>
                    <a:cubicBezTo>
                      <a:pt x="75248" y="729615"/>
                      <a:pt x="74295" y="724853"/>
                      <a:pt x="73342" y="721043"/>
                    </a:cubicBezTo>
                    <a:cubicBezTo>
                      <a:pt x="100013" y="767715"/>
                      <a:pt x="148590" y="802958"/>
                      <a:pt x="196215" y="826770"/>
                    </a:cubicBezTo>
                    <a:cubicBezTo>
                      <a:pt x="192405" y="826770"/>
                      <a:pt x="188595" y="824865"/>
                      <a:pt x="184785" y="822960"/>
                    </a:cubicBezTo>
                    <a:cubicBezTo>
                      <a:pt x="163830" y="813435"/>
                      <a:pt x="144780" y="801053"/>
                      <a:pt x="125730" y="788670"/>
                    </a:cubicBezTo>
                    <a:cubicBezTo>
                      <a:pt x="127635" y="790575"/>
                      <a:pt x="129540" y="792480"/>
                      <a:pt x="130493" y="794385"/>
                    </a:cubicBezTo>
                    <a:cubicBezTo>
                      <a:pt x="157163" y="815340"/>
                      <a:pt x="187643" y="831533"/>
                      <a:pt x="220980" y="842010"/>
                    </a:cubicBezTo>
                    <a:cubicBezTo>
                      <a:pt x="247650" y="849630"/>
                      <a:pt x="275272" y="853440"/>
                      <a:pt x="303847" y="853440"/>
                    </a:cubicBezTo>
                    <a:cubicBezTo>
                      <a:pt x="471487" y="853440"/>
                      <a:pt x="607695" y="717233"/>
                      <a:pt x="607695" y="549593"/>
                    </a:cubicBezTo>
                    <a:cubicBezTo>
                      <a:pt x="607695" y="505778"/>
                      <a:pt x="598170" y="463867"/>
                      <a:pt x="581978" y="426720"/>
                    </a:cubicBezTo>
                    <a:cubicBezTo>
                      <a:pt x="598170" y="389573"/>
                      <a:pt x="606743" y="347663"/>
                      <a:pt x="606743" y="303848"/>
                    </a:cubicBezTo>
                    <a:close/>
                    <a:moveTo>
                      <a:pt x="530543" y="303848"/>
                    </a:moveTo>
                    <a:cubicBezTo>
                      <a:pt x="530543" y="318135"/>
                      <a:pt x="529590" y="331470"/>
                      <a:pt x="526733" y="344805"/>
                    </a:cubicBezTo>
                    <a:cubicBezTo>
                      <a:pt x="518160" y="336233"/>
                      <a:pt x="509587" y="327660"/>
                      <a:pt x="500062" y="319088"/>
                    </a:cubicBezTo>
                    <a:lnTo>
                      <a:pt x="500062" y="320040"/>
                    </a:lnTo>
                    <a:cubicBezTo>
                      <a:pt x="456247" y="281940"/>
                      <a:pt x="391478" y="247650"/>
                      <a:pt x="302895" y="247650"/>
                    </a:cubicBezTo>
                    <a:cubicBezTo>
                      <a:pt x="215265" y="247650"/>
                      <a:pt x="151447" y="280988"/>
                      <a:pt x="107632" y="318135"/>
                    </a:cubicBezTo>
                    <a:lnTo>
                      <a:pt x="107632" y="317183"/>
                    </a:lnTo>
                    <a:cubicBezTo>
                      <a:pt x="97155" y="325755"/>
                      <a:pt x="87630" y="334328"/>
                      <a:pt x="79057" y="344805"/>
                    </a:cubicBezTo>
                    <a:cubicBezTo>
                      <a:pt x="76200" y="331470"/>
                      <a:pt x="75248" y="318135"/>
                      <a:pt x="75248" y="303848"/>
                    </a:cubicBezTo>
                    <a:cubicBezTo>
                      <a:pt x="75248" y="240983"/>
                      <a:pt x="100965" y="184785"/>
                      <a:pt x="141922" y="142875"/>
                    </a:cubicBezTo>
                    <a:cubicBezTo>
                      <a:pt x="182880" y="101918"/>
                      <a:pt x="240030" y="76200"/>
                      <a:pt x="302895" y="76200"/>
                    </a:cubicBezTo>
                    <a:cubicBezTo>
                      <a:pt x="365760" y="76200"/>
                      <a:pt x="421958" y="101918"/>
                      <a:pt x="463868" y="142875"/>
                    </a:cubicBezTo>
                    <a:cubicBezTo>
                      <a:pt x="505778" y="184785"/>
                      <a:pt x="530543" y="240983"/>
                      <a:pt x="530543" y="303848"/>
                    </a:cubicBezTo>
                    <a:close/>
                    <a:moveTo>
                      <a:pt x="494347" y="426720"/>
                    </a:moveTo>
                    <a:cubicBezTo>
                      <a:pt x="485775" y="440055"/>
                      <a:pt x="475297" y="452438"/>
                      <a:pt x="463868" y="463867"/>
                    </a:cubicBezTo>
                    <a:cubicBezTo>
                      <a:pt x="422910" y="504825"/>
                      <a:pt x="365760" y="530543"/>
                      <a:pt x="302895" y="530543"/>
                    </a:cubicBezTo>
                    <a:cubicBezTo>
                      <a:pt x="240030" y="530543"/>
                      <a:pt x="183833" y="504825"/>
                      <a:pt x="141922" y="463867"/>
                    </a:cubicBezTo>
                    <a:cubicBezTo>
                      <a:pt x="130493" y="452438"/>
                      <a:pt x="120015" y="440055"/>
                      <a:pt x="111443" y="426720"/>
                    </a:cubicBezTo>
                    <a:cubicBezTo>
                      <a:pt x="120015" y="413385"/>
                      <a:pt x="130493" y="401003"/>
                      <a:pt x="141922" y="389573"/>
                    </a:cubicBezTo>
                    <a:cubicBezTo>
                      <a:pt x="182880" y="348615"/>
                      <a:pt x="240030" y="322898"/>
                      <a:pt x="302895" y="322898"/>
                    </a:cubicBezTo>
                    <a:cubicBezTo>
                      <a:pt x="365760" y="322898"/>
                      <a:pt x="421958" y="348615"/>
                      <a:pt x="463868" y="389573"/>
                    </a:cubicBezTo>
                    <a:cubicBezTo>
                      <a:pt x="475297" y="401003"/>
                      <a:pt x="485775" y="413385"/>
                      <a:pt x="494347" y="426720"/>
                    </a:cubicBezTo>
                    <a:close/>
                    <a:moveTo>
                      <a:pt x="439103" y="66675"/>
                    </a:moveTo>
                    <a:cubicBezTo>
                      <a:pt x="429578" y="62865"/>
                      <a:pt x="419100" y="60007"/>
                      <a:pt x="409575" y="56197"/>
                    </a:cubicBezTo>
                    <a:cubicBezTo>
                      <a:pt x="416243" y="59055"/>
                      <a:pt x="422910" y="62865"/>
                      <a:pt x="427672" y="66675"/>
                    </a:cubicBezTo>
                    <a:cubicBezTo>
                      <a:pt x="376238" y="39053"/>
                      <a:pt x="318135" y="36195"/>
                      <a:pt x="263843" y="42863"/>
                    </a:cubicBezTo>
                    <a:cubicBezTo>
                      <a:pt x="294322" y="36195"/>
                      <a:pt x="319088" y="36195"/>
                      <a:pt x="342900" y="37147"/>
                    </a:cubicBezTo>
                    <a:cubicBezTo>
                      <a:pt x="339090" y="35243"/>
                      <a:pt x="335280" y="34290"/>
                      <a:pt x="330518" y="33338"/>
                    </a:cubicBezTo>
                    <a:cubicBezTo>
                      <a:pt x="362903" y="35243"/>
                      <a:pt x="402908" y="44768"/>
                      <a:pt x="439103" y="66675"/>
                    </a:cubicBezTo>
                    <a:close/>
                    <a:moveTo>
                      <a:pt x="23813" y="246698"/>
                    </a:moveTo>
                    <a:lnTo>
                      <a:pt x="23813" y="239077"/>
                    </a:lnTo>
                    <a:cubicBezTo>
                      <a:pt x="51435" y="86678"/>
                      <a:pt x="199072" y="-15240"/>
                      <a:pt x="353378" y="13335"/>
                    </a:cubicBezTo>
                    <a:cubicBezTo>
                      <a:pt x="391478" y="20003"/>
                      <a:pt x="426720" y="34290"/>
                      <a:pt x="458153" y="54293"/>
                    </a:cubicBezTo>
                    <a:cubicBezTo>
                      <a:pt x="431483" y="40005"/>
                      <a:pt x="401955" y="28575"/>
                      <a:pt x="370522" y="22860"/>
                    </a:cubicBezTo>
                    <a:cubicBezTo>
                      <a:pt x="216218" y="-3810"/>
                      <a:pt x="52388" y="94298"/>
                      <a:pt x="23813" y="246698"/>
                    </a:cubicBezTo>
                    <a:close/>
                    <a:moveTo>
                      <a:pt x="69532" y="303848"/>
                    </a:moveTo>
                    <a:cubicBezTo>
                      <a:pt x="69532" y="304800"/>
                      <a:pt x="69532" y="304800"/>
                      <a:pt x="69532" y="303848"/>
                    </a:cubicBezTo>
                    <a:cubicBezTo>
                      <a:pt x="68580" y="276225"/>
                      <a:pt x="68580" y="251460"/>
                      <a:pt x="80963" y="218123"/>
                    </a:cubicBezTo>
                    <a:cubicBezTo>
                      <a:pt x="86677" y="203835"/>
                      <a:pt x="94298" y="188595"/>
                      <a:pt x="102870" y="175260"/>
                    </a:cubicBezTo>
                    <a:cubicBezTo>
                      <a:pt x="84773" y="208598"/>
                      <a:pt x="67627" y="260033"/>
                      <a:pt x="69532" y="303848"/>
                    </a:cubicBezTo>
                    <a:close/>
                    <a:moveTo>
                      <a:pt x="130493" y="716280"/>
                    </a:moveTo>
                    <a:cubicBezTo>
                      <a:pt x="120968" y="704850"/>
                      <a:pt x="110490" y="690563"/>
                      <a:pt x="103823" y="677228"/>
                    </a:cubicBezTo>
                    <a:cubicBezTo>
                      <a:pt x="124777" y="707708"/>
                      <a:pt x="161925" y="747713"/>
                      <a:pt x="200977" y="766763"/>
                    </a:cubicBezTo>
                    <a:cubicBezTo>
                      <a:pt x="201930" y="767715"/>
                      <a:pt x="201930" y="767715"/>
                      <a:pt x="201930" y="767715"/>
                    </a:cubicBezTo>
                    <a:cubicBezTo>
                      <a:pt x="176213" y="754380"/>
                      <a:pt x="154305" y="742950"/>
                      <a:pt x="130493" y="716280"/>
                    </a:cubicBezTo>
                    <a:close/>
                    <a:moveTo>
                      <a:pt x="468630" y="795338"/>
                    </a:moveTo>
                    <a:cubicBezTo>
                      <a:pt x="398145" y="849630"/>
                      <a:pt x="295275" y="860108"/>
                      <a:pt x="212408" y="822008"/>
                    </a:cubicBezTo>
                    <a:cubicBezTo>
                      <a:pt x="265747" y="840105"/>
                      <a:pt x="328613" y="846773"/>
                      <a:pt x="381000" y="828675"/>
                    </a:cubicBezTo>
                    <a:cubicBezTo>
                      <a:pt x="349568" y="834390"/>
                      <a:pt x="315278" y="839153"/>
                      <a:pt x="281940" y="833438"/>
                    </a:cubicBezTo>
                    <a:cubicBezTo>
                      <a:pt x="346710" y="838200"/>
                      <a:pt x="416243" y="821055"/>
                      <a:pt x="466725" y="782003"/>
                    </a:cubicBezTo>
                    <a:cubicBezTo>
                      <a:pt x="470535" y="783908"/>
                      <a:pt x="477203" y="776288"/>
                      <a:pt x="480060" y="773430"/>
                    </a:cubicBezTo>
                    <a:cubicBezTo>
                      <a:pt x="475297" y="778193"/>
                      <a:pt x="469583" y="783908"/>
                      <a:pt x="465772" y="789623"/>
                    </a:cubicBezTo>
                    <a:cubicBezTo>
                      <a:pt x="461010" y="796290"/>
                      <a:pt x="459105" y="802005"/>
                      <a:pt x="468630" y="795338"/>
                    </a:cubicBezTo>
                    <a:close/>
                    <a:moveTo>
                      <a:pt x="486728" y="729615"/>
                    </a:moveTo>
                    <a:cubicBezTo>
                      <a:pt x="476250" y="740093"/>
                      <a:pt x="462915" y="750570"/>
                      <a:pt x="449580" y="759143"/>
                    </a:cubicBezTo>
                    <a:cubicBezTo>
                      <a:pt x="479108" y="736283"/>
                      <a:pt x="515303" y="696278"/>
                      <a:pt x="531495" y="655320"/>
                    </a:cubicBezTo>
                    <a:cubicBezTo>
                      <a:pt x="532448" y="654368"/>
                      <a:pt x="532448" y="654368"/>
                      <a:pt x="532448" y="654368"/>
                    </a:cubicBezTo>
                    <a:cubicBezTo>
                      <a:pt x="521018" y="681038"/>
                      <a:pt x="511493" y="703898"/>
                      <a:pt x="486728" y="729615"/>
                    </a:cubicBezTo>
                    <a:close/>
                    <a:moveTo>
                      <a:pt x="350520" y="782003"/>
                    </a:moveTo>
                    <a:cubicBezTo>
                      <a:pt x="293370" y="790575"/>
                      <a:pt x="238125" y="777240"/>
                      <a:pt x="192405" y="747713"/>
                    </a:cubicBezTo>
                    <a:cubicBezTo>
                      <a:pt x="174308" y="737235"/>
                      <a:pt x="157163" y="724853"/>
                      <a:pt x="142875" y="710565"/>
                    </a:cubicBezTo>
                    <a:cubicBezTo>
                      <a:pt x="101917" y="669608"/>
                      <a:pt x="76200" y="612458"/>
                      <a:pt x="76200" y="549593"/>
                    </a:cubicBezTo>
                    <a:cubicBezTo>
                      <a:pt x="76200" y="535305"/>
                      <a:pt x="77152" y="521970"/>
                      <a:pt x="80010" y="508635"/>
                    </a:cubicBezTo>
                    <a:cubicBezTo>
                      <a:pt x="88582" y="518160"/>
                      <a:pt x="98107" y="527685"/>
                      <a:pt x="108585" y="536258"/>
                    </a:cubicBezTo>
                    <a:lnTo>
                      <a:pt x="108585" y="535305"/>
                    </a:lnTo>
                    <a:cubicBezTo>
                      <a:pt x="152400" y="573405"/>
                      <a:pt x="216218" y="606743"/>
                      <a:pt x="303847" y="606743"/>
                    </a:cubicBezTo>
                    <a:cubicBezTo>
                      <a:pt x="392430" y="606743"/>
                      <a:pt x="457200" y="571500"/>
                      <a:pt x="501015" y="533400"/>
                    </a:cubicBezTo>
                    <a:lnTo>
                      <a:pt x="501015" y="534353"/>
                    </a:lnTo>
                    <a:cubicBezTo>
                      <a:pt x="510540" y="526733"/>
                      <a:pt x="519112" y="518160"/>
                      <a:pt x="527685" y="508635"/>
                    </a:cubicBezTo>
                    <a:cubicBezTo>
                      <a:pt x="530543" y="521970"/>
                      <a:pt x="531495" y="535305"/>
                      <a:pt x="531495" y="549593"/>
                    </a:cubicBezTo>
                    <a:cubicBezTo>
                      <a:pt x="531495" y="612458"/>
                      <a:pt x="505778" y="668655"/>
                      <a:pt x="464820" y="710565"/>
                    </a:cubicBezTo>
                    <a:cubicBezTo>
                      <a:pt x="423862" y="751523"/>
                      <a:pt x="366713" y="777240"/>
                      <a:pt x="303847" y="777240"/>
                    </a:cubicBezTo>
                    <a:cubicBezTo>
                      <a:pt x="270510" y="777240"/>
                      <a:pt x="238125" y="769620"/>
                      <a:pt x="209550" y="757238"/>
                    </a:cubicBezTo>
                    <a:cubicBezTo>
                      <a:pt x="249555" y="776288"/>
                      <a:pt x="296228" y="784860"/>
                      <a:pt x="343853" y="777240"/>
                    </a:cubicBezTo>
                    <a:cubicBezTo>
                      <a:pt x="469583" y="757238"/>
                      <a:pt x="556260" y="640080"/>
                      <a:pt x="537210" y="513398"/>
                    </a:cubicBezTo>
                    <a:cubicBezTo>
                      <a:pt x="536258" y="508635"/>
                      <a:pt x="535305" y="503873"/>
                      <a:pt x="534353" y="499110"/>
                    </a:cubicBezTo>
                    <a:lnTo>
                      <a:pt x="535305" y="498158"/>
                    </a:lnTo>
                    <a:cubicBezTo>
                      <a:pt x="537210" y="506730"/>
                      <a:pt x="539115" y="515303"/>
                      <a:pt x="541020" y="523875"/>
                    </a:cubicBezTo>
                    <a:cubicBezTo>
                      <a:pt x="560070" y="647700"/>
                      <a:pt x="474345" y="762953"/>
                      <a:pt x="350520" y="782003"/>
                    </a:cubicBezTo>
                    <a:close/>
                  </a:path>
                </a:pathLst>
              </a:custGeom>
              <a:solidFill>
                <a:schemeClr val="bg1"/>
              </a:solidFill>
              <a:ln w="9525" cap="flat">
                <a:noFill/>
                <a:prstDash val="solid"/>
                <a:miter/>
              </a:ln>
            </p:spPr>
            <p:txBody>
              <a:bodyPr rtlCol="0" anchor="ctr"/>
              <a:lstStyle/>
              <a:p>
                <a:endParaRPr lang="en-GB" noProof="0"/>
              </a:p>
            </p:txBody>
          </p:sp>
          <p:sp>
            <p:nvSpPr>
              <p:cNvPr id="17" name="Freeform: Shape 16">
                <a:extLst>
                  <a:ext uri="{FF2B5EF4-FFF2-40B4-BE49-F238E27FC236}">
                    <a16:creationId xmlns:a16="http://schemas.microsoft.com/office/drawing/2014/main" id="{F14D0E2F-1320-4D5C-A3B4-F0781EB315CA}"/>
                  </a:ext>
                </a:extLst>
              </p:cNvPr>
              <p:cNvSpPr/>
              <p:nvPr/>
            </p:nvSpPr>
            <p:spPr>
              <a:xfrm>
                <a:off x="11919586" y="2680018"/>
                <a:ext cx="2714625" cy="485775"/>
              </a:xfrm>
              <a:custGeom>
                <a:avLst/>
                <a:gdLst>
                  <a:gd name="connsiteX0" fmla="*/ 1162050 w 2714625"/>
                  <a:gd name="connsiteY0" fmla="*/ 156210 h 485775"/>
                  <a:gd name="connsiteX1" fmla="*/ 1162050 w 2714625"/>
                  <a:gd name="connsiteY1" fmla="*/ 156210 h 485775"/>
                  <a:gd name="connsiteX2" fmla="*/ 1164908 w 2714625"/>
                  <a:gd name="connsiteY2" fmla="*/ 156210 h 485775"/>
                  <a:gd name="connsiteX3" fmla="*/ 1174433 w 2714625"/>
                  <a:gd name="connsiteY3" fmla="*/ 154305 h 485775"/>
                  <a:gd name="connsiteX4" fmla="*/ 1174433 w 2714625"/>
                  <a:gd name="connsiteY4" fmla="*/ 154305 h 485775"/>
                  <a:gd name="connsiteX5" fmla="*/ 1174433 w 2714625"/>
                  <a:gd name="connsiteY5" fmla="*/ 154305 h 485775"/>
                  <a:gd name="connsiteX6" fmla="*/ 1185862 w 2714625"/>
                  <a:gd name="connsiteY6" fmla="*/ 132397 h 485775"/>
                  <a:gd name="connsiteX7" fmla="*/ 1174433 w 2714625"/>
                  <a:gd name="connsiteY7" fmla="*/ 110490 h 485775"/>
                  <a:gd name="connsiteX8" fmla="*/ 1163003 w 2714625"/>
                  <a:gd name="connsiteY8" fmla="*/ 107632 h 485775"/>
                  <a:gd name="connsiteX9" fmla="*/ 1124903 w 2714625"/>
                  <a:gd name="connsiteY9" fmla="*/ 107632 h 485775"/>
                  <a:gd name="connsiteX10" fmla="*/ 1124903 w 2714625"/>
                  <a:gd name="connsiteY10" fmla="*/ 48577 h 485775"/>
                  <a:gd name="connsiteX11" fmla="*/ 1122998 w 2714625"/>
                  <a:gd name="connsiteY11" fmla="*/ 37147 h 485775"/>
                  <a:gd name="connsiteX12" fmla="*/ 1097280 w 2714625"/>
                  <a:gd name="connsiteY12" fmla="*/ 22860 h 485775"/>
                  <a:gd name="connsiteX13" fmla="*/ 1096328 w 2714625"/>
                  <a:gd name="connsiteY13" fmla="*/ 22860 h 485775"/>
                  <a:gd name="connsiteX14" fmla="*/ 1071562 w 2714625"/>
                  <a:gd name="connsiteY14" fmla="*/ 37147 h 485775"/>
                  <a:gd name="connsiteX15" fmla="*/ 1068705 w 2714625"/>
                  <a:gd name="connsiteY15" fmla="*/ 48577 h 485775"/>
                  <a:gd name="connsiteX16" fmla="*/ 1068705 w 2714625"/>
                  <a:gd name="connsiteY16" fmla="*/ 48577 h 485775"/>
                  <a:gd name="connsiteX17" fmla="*/ 1068705 w 2714625"/>
                  <a:gd name="connsiteY17" fmla="*/ 107632 h 485775"/>
                  <a:gd name="connsiteX18" fmla="*/ 1036320 w 2714625"/>
                  <a:gd name="connsiteY18" fmla="*/ 107632 h 485775"/>
                  <a:gd name="connsiteX19" fmla="*/ 1035368 w 2714625"/>
                  <a:gd name="connsiteY19" fmla="*/ 107632 h 485775"/>
                  <a:gd name="connsiteX20" fmla="*/ 1025843 w 2714625"/>
                  <a:gd name="connsiteY20" fmla="*/ 109538 h 485775"/>
                  <a:gd name="connsiteX21" fmla="*/ 1013460 w 2714625"/>
                  <a:gd name="connsiteY21" fmla="*/ 131445 h 485775"/>
                  <a:gd name="connsiteX22" fmla="*/ 1024890 w 2714625"/>
                  <a:gd name="connsiteY22" fmla="*/ 153352 h 485775"/>
                  <a:gd name="connsiteX23" fmla="*/ 1033462 w 2714625"/>
                  <a:gd name="connsiteY23" fmla="*/ 155258 h 485775"/>
                  <a:gd name="connsiteX24" fmla="*/ 1036320 w 2714625"/>
                  <a:gd name="connsiteY24" fmla="*/ 155258 h 485775"/>
                  <a:gd name="connsiteX25" fmla="*/ 1036320 w 2714625"/>
                  <a:gd name="connsiteY25" fmla="*/ 155258 h 485775"/>
                  <a:gd name="connsiteX26" fmla="*/ 1068705 w 2714625"/>
                  <a:gd name="connsiteY26" fmla="*/ 155258 h 485775"/>
                  <a:gd name="connsiteX27" fmla="*/ 1068705 w 2714625"/>
                  <a:gd name="connsiteY27" fmla="*/ 308610 h 485775"/>
                  <a:gd name="connsiteX28" fmla="*/ 1072515 w 2714625"/>
                  <a:gd name="connsiteY28" fmla="*/ 354330 h 485775"/>
                  <a:gd name="connsiteX29" fmla="*/ 1082993 w 2714625"/>
                  <a:gd name="connsiteY29" fmla="*/ 373380 h 485775"/>
                  <a:gd name="connsiteX30" fmla="*/ 1145858 w 2714625"/>
                  <a:gd name="connsiteY30" fmla="*/ 394335 h 485775"/>
                  <a:gd name="connsiteX31" fmla="*/ 1181100 w 2714625"/>
                  <a:gd name="connsiteY31" fmla="*/ 370522 h 485775"/>
                  <a:gd name="connsiteX32" fmla="*/ 1170623 w 2714625"/>
                  <a:gd name="connsiteY32" fmla="*/ 349568 h 485775"/>
                  <a:gd name="connsiteX33" fmla="*/ 1160145 w 2714625"/>
                  <a:gd name="connsiteY33" fmla="*/ 346710 h 485775"/>
                  <a:gd name="connsiteX34" fmla="*/ 1151573 w 2714625"/>
                  <a:gd name="connsiteY34" fmla="*/ 345758 h 485775"/>
                  <a:gd name="connsiteX35" fmla="*/ 1128712 w 2714625"/>
                  <a:gd name="connsiteY35" fmla="*/ 339090 h 485775"/>
                  <a:gd name="connsiteX36" fmla="*/ 1122998 w 2714625"/>
                  <a:gd name="connsiteY36" fmla="*/ 315278 h 485775"/>
                  <a:gd name="connsiteX37" fmla="*/ 1122998 w 2714625"/>
                  <a:gd name="connsiteY37" fmla="*/ 156210 h 485775"/>
                  <a:gd name="connsiteX38" fmla="*/ 1162050 w 2714625"/>
                  <a:gd name="connsiteY38" fmla="*/ 156210 h 485775"/>
                  <a:gd name="connsiteX39" fmla="*/ 890587 w 2714625"/>
                  <a:gd name="connsiteY39" fmla="*/ 101918 h 485775"/>
                  <a:gd name="connsiteX40" fmla="*/ 813435 w 2714625"/>
                  <a:gd name="connsiteY40" fmla="*/ 128588 h 485775"/>
                  <a:gd name="connsiteX41" fmla="*/ 808673 w 2714625"/>
                  <a:gd name="connsiteY41" fmla="*/ 133350 h 485775"/>
                  <a:gd name="connsiteX42" fmla="*/ 808673 w 2714625"/>
                  <a:gd name="connsiteY42" fmla="*/ 31432 h 485775"/>
                  <a:gd name="connsiteX43" fmla="*/ 805815 w 2714625"/>
                  <a:gd name="connsiteY43" fmla="*/ 19050 h 485775"/>
                  <a:gd name="connsiteX44" fmla="*/ 780098 w 2714625"/>
                  <a:gd name="connsiteY44" fmla="*/ 3810 h 485775"/>
                  <a:gd name="connsiteX45" fmla="*/ 778193 w 2714625"/>
                  <a:gd name="connsiteY45" fmla="*/ 3810 h 485775"/>
                  <a:gd name="connsiteX46" fmla="*/ 753428 w 2714625"/>
                  <a:gd name="connsiteY46" fmla="*/ 19050 h 485775"/>
                  <a:gd name="connsiteX47" fmla="*/ 750570 w 2714625"/>
                  <a:gd name="connsiteY47" fmla="*/ 31432 h 485775"/>
                  <a:gd name="connsiteX48" fmla="*/ 750570 w 2714625"/>
                  <a:gd name="connsiteY48" fmla="*/ 368618 h 485775"/>
                  <a:gd name="connsiteX49" fmla="*/ 753428 w 2714625"/>
                  <a:gd name="connsiteY49" fmla="*/ 381953 h 485775"/>
                  <a:gd name="connsiteX50" fmla="*/ 778193 w 2714625"/>
                  <a:gd name="connsiteY50" fmla="*/ 396240 h 485775"/>
                  <a:gd name="connsiteX51" fmla="*/ 803910 w 2714625"/>
                  <a:gd name="connsiteY51" fmla="*/ 381000 h 485775"/>
                  <a:gd name="connsiteX52" fmla="*/ 806768 w 2714625"/>
                  <a:gd name="connsiteY52" fmla="*/ 368618 h 485775"/>
                  <a:gd name="connsiteX53" fmla="*/ 806768 w 2714625"/>
                  <a:gd name="connsiteY53" fmla="*/ 241935 h 485775"/>
                  <a:gd name="connsiteX54" fmla="*/ 806768 w 2714625"/>
                  <a:gd name="connsiteY54" fmla="*/ 237172 h 485775"/>
                  <a:gd name="connsiteX55" fmla="*/ 811530 w 2714625"/>
                  <a:gd name="connsiteY55" fmla="*/ 200977 h 485775"/>
                  <a:gd name="connsiteX56" fmla="*/ 854393 w 2714625"/>
                  <a:gd name="connsiteY56" fmla="*/ 158115 h 485775"/>
                  <a:gd name="connsiteX57" fmla="*/ 879157 w 2714625"/>
                  <a:gd name="connsiteY57" fmla="*/ 154305 h 485775"/>
                  <a:gd name="connsiteX58" fmla="*/ 880110 w 2714625"/>
                  <a:gd name="connsiteY58" fmla="*/ 154305 h 485775"/>
                  <a:gd name="connsiteX59" fmla="*/ 916305 w 2714625"/>
                  <a:gd name="connsiteY59" fmla="*/ 169545 h 485775"/>
                  <a:gd name="connsiteX60" fmla="*/ 928687 w 2714625"/>
                  <a:gd name="connsiteY60" fmla="*/ 232410 h 485775"/>
                  <a:gd name="connsiteX61" fmla="*/ 928687 w 2714625"/>
                  <a:gd name="connsiteY61" fmla="*/ 234315 h 485775"/>
                  <a:gd name="connsiteX62" fmla="*/ 928687 w 2714625"/>
                  <a:gd name="connsiteY62" fmla="*/ 368618 h 485775"/>
                  <a:gd name="connsiteX63" fmla="*/ 931545 w 2714625"/>
                  <a:gd name="connsiteY63" fmla="*/ 381000 h 485775"/>
                  <a:gd name="connsiteX64" fmla="*/ 957262 w 2714625"/>
                  <a:gd name="connsiteY64" fmla="*/ 396240 h 485775"/>
                  <a:gd name="connsiteX65" fmla="*/ 982028 w 2714625"/>
                  <a:gd name="connsiteY65" fmla="*/ 381953 h 485775"/>
                  <a:gd name="connsiteX66" fmla="*/ 984885 w 2714625"/>
                  <a:gd name="connsiteY66" fmla="*/ 371475 h 485775"/>
                  <a:gd name="connsiteX67" fmla="*/ 984885 w 2714625"/>
                  <a:gd name="connsiteY67" fmla="*/ 369570 h 485775"/>
                  <a:gd name="connsiteX68" fmla="*/ 984885 w 2714625"/>
                  <a:gd name="connsiteY68" fmla="*/ 369570 h 485775"/>
                  <a:gd name="connsiteX69" fmla="*/ 984885 w 2714625"/>
                  <a:gd name="connsiteY69" fmla="*/ 213360 h 485775"/>
                  <a:gd name="connsiteX70" fmla="*/ 972503 w 2714625"/>
                  <a:gd name="connsiteY70" fmla="*/ 143827 h 485775"/>
                  <a:gd name="connsiteX71" fmla="*/ 890587 w 2714625"/>
                  <a:gd name="connsiteY71" fmla="*/ 101918 h 485775"/>
                  <a:gd name="connsiteX72" fmla="*/ 668655 w 2714625"/>
                  <a:gd name="connsiteY72" fmla="*/ 104775 h 485775"/>
                  <a:gd name="connsiteX73" fmla="*/ 645795 w 2714625"/>
                  <a:gd name="connsiteY73" fmla="*/ 117157 h 485775"/>
                  <a:gd name="connsiteX74" fmla="*/ 642937 w 2714625"/>
                  <a:gd name="connsiteY74" fmla="*/ 128588 h 485775"/>
                  <a:gd name="connsiteX75" fmla="*/ 642937 w 2714625"/>
                  <a:gd name="connsiteY75" fmla="*/ 132397 h 485775"/>
                  <a:gd name="connsiteX76" fmla="*/ 638175 w 2714625"/>
                  <a:gd name="connsiteY76" fmla="*/ 126682 h 485775"/>
                  <a:gd name="connsiteX77" fmla="*/ 569595 w 2714625"/>
                  <a:gd name="connsiteY77" fmla="*/ 102870 h 485775"/>
                  <a:gd name="connsiteX78" fmla="*/ 568643 w 2714625"/>
                  <a:gd name="connsiteY78" fmla="*/ 102870 h 485775"/>
                  <a:gd name="connsiteX79" fmla="*/ 494348 w 2714625"/>
                  <a:gd name="connsiteY79" fmla="*/ 125730 h 485775"/>
                  <a:gd name="connsiteX80" fmla="*/ 444818 w 2714625"/>
                  <a:gd name="connsiteY80" fmla="*/ 245745 h 485775"/>
                  <a:gd name="connsiteX81" fmla="*/ 512445 w 2714625"/>
                  <a:gd name="connsiteY81" fmla="*/ 373380 h 485775"/>
                  <a:gd name="connsiteX82" fmla="*/ 562928 w 2714625"/>
                  <a:gd name="connsiteY82" fmla="*/ 382905 h 485775"/>
                  <a:gd name="connsiteX83" fmla="*/ 640080 w 2714625"/>
                  <a:gd name="connsiteY83" fmla="*/ 351472 h 485775"/>
                  <a:gd name="connsiteX84" fmla="*/ 640080 w 2714625"/>
                  <a:gd name="connsiteY84" fmla="*/ 366712 h 485775"/>
                  <a:gd name="connsiteX85" fmla="*/ 611505 w 2714625"/>
                  <a:gd name="connsiteY85" fmla="*/ 435293 h 485775"/>
                  <a:gd name="connsiteX86" fmla="*/ 577215 w 2714625"/>
                  <a:gd name="connsiteY86" fmla="*/ 441008 h 485775"/>
                  <a:gd name="connsiteX87" fmla="*/ 529590 w 2714625"/>
                  <a:gd name="connsiteY87" fmla="*/ 428625 h 485775"/>
                  <a:gd name="connsiteX88" fmla="*/ 522923 w 2714625"/>
                  <a:gd name="connsiteY88" fmla="*/ 418147 h 485775"/>
                  <a:gd name="connsiteX89" fmla="*/ 499110 w 2714625"/>
                  <a:gd name="connsiteY89" fmla="*/ 405765 h 485775"/>
                  <a:gd name="connsiteX90" fmla="*/ 470535 w 2714625"/>
                  <a:gd name="connsiteY90" fmla="*/ 434340 h 485775"/>
                  <a:gd name="connsiteX91" fmla="*/ 473393 w 2714625"/>
                  <a:gd name="connsiteY91" fmla="*/ 446722 h 485775"/>
                  <a:gd name="connsiteX92" fmla="*/ 473393 w 2714625"/>
                  <a:gd name="connsiteY92" fmla="*/ 446722 h 485775"/>
                  <a:gd name="connsiteX93" fmla="*/ 473393 w 2714625"/>
                  <a:gd name="connsiteY93" fmla="*/ 446722 h 485775"/>
                  <a:gd name="connsiteX94" fmla="*/ 474345 w 2714625"/>
                  <a:gd name="connsiteY94" fmla="*/ 448628 h 485775"/>
                  <a:gd name="connsiteX95" fmla="*/ 494348 w 2714625"/>
                  <a:gd name="connsiteY95" fmla="*/ 468630 h 485775"/>
                  <a:gd name="connsiteX96" fmla="*/ 573405 w 2714625"/>
                  <a:gd name="connsiteY96" fmla="*/ 488633 h 485775"/>
                  <a:gd name="connsiteX97" fmla="*/ 661987 w 2714625"/>
                  <a:gd name="connsiteY97" fmla="*/ 463868 h 485775"/>
                  <a:gd name="connsiteX98" fmla="*/ 693420 w 2714625"/>
                  <a:gd name="connsiteY98" fmla="*/ 381953 h 485775"/>
                  <a:gd name="connsiteX99" fmla="*/ 694373 w 2714625"/>
                  <a:gd name="connsiteY99" fmla="*/ 352425 h 485775"/>
                  <a:gd name="connsiteX100" fmla="*/ 694373 w 2714625"/>
                  <a:gd name="connsiteY100" fmla="*/ 128588 h 485775"/>
                  <a:gd name="connsiteX101" fmla="*/ 691515 w 2714625"/>
                  <a:gd name="connsiteY101" fmla="*/ 116205 h 485775"/>
                  <a:gd name="connsiteX102" fmla="*/ 668655 w 2714625"/>
                  <a:gd name="connsiteY102" fmla="*/ 104775 h 485775"/>
                  <a:gd name="connsiteX103" fmla="*/ 626745 w 2714625"/>
                  <a:gd name="connsiteY103" fmla="*/ 304800 h 485775"/>
                  <a:gd name="connsiteX104" fmla="*/ 569595 w 2714625"/>
                  <a:gd name="connsiteY104" fmla="*/ 332422 h 485775"/>
                  <a:gd name="connsiteX105" fmla="*/ 528637 w 2714625"/>
                  <a:gd name="connsiteY105" fmla="*/ 318135 h 485775"/>
                  <a:gd name="connsiteX106" fmla="*/ 516255 w 2714625"/>
                  <a:gd name="connsiteY106" fmla="*/ 304800 h 485775"/>
                  <a:gd name="connsiteX107" fmla="*/ 501968 w 2714625"/>
                  <a:gd name="connsiteY107" fmla="*/ 242887 h 485775"/>
                  <a:gd name="connsiteX108" fmla="*/ 501968 w 2714625"/>
                  <a:gd name="connsiteY108" fmla="*/ 241935 h 485775"/>
                  <a:gd name="connsiteX109" fmla="*/ 517207 w 2714625"/>
                  <a:gd name="connsiteY109" fmla="*/ 179070 h 485775"/>
                  <a:gd name="connsiteX110" fmla="*/ 572453 w 2714625"/>
                  <a:gd name="connsiteY110" fmla="*/ 151447 h 485775"/>
                  <a:gd name="connsiteX111" fmla="*/ 617220 w 2714625"/>
                  <a:gd name="connsiteY111" fmla="*/ 167640 h 485775"/>
                  <a:gd name="connsiteX112" fmla="*/ 640080 w 2714625"/>
                  <a:gd name="connsiteY112" fmla="*/ 236220 h 485775"/>
                  <a:gd name="connsiteX113" fmla="*/ 640080 w 2714625"/>
                  <a:gd name="connsiteY113" fmla="*/ 238125 h 485775"/>
                  <a:gd name="connsiteX114" fmla="*/ 626745 w 2714625"/>
                  <a:gd name="connsiteY114" fmla="*/ 304800 h 485775"/>
                  <a:gd name="connsiteX115" fmla="*/ 222885 w 2714625"/>
                  <a:gd name="connsiteY115" fmla="*/ 182880 h 485775"/>
                  <a:gd name="connsiteX116" fmla="*/ 182880 w 2714625"/>
                  <a:gd name="connsiteY116" fmla="*/ 168593 h 485775"/>
                  <a:gd name="connsiteX117" fmla="*/ 133350 w 2714625"/>
                  <a:gd name="connsiteY117" fmla="*/ 154305 h 485775"/>
                  <a:gd name="connsiteX118" fmla="*/ 80010 w 2714625"/>
                  <a:gd name="connsiteY118" fmla="*/ 129540 h 485775"/>
                  <a:gd name="connsiteX119" fmla="*/ 73342 w 2714625"/>
                  <a:gd name="connsiteY119" fmla="*/ 106680 h 485775"/>
                  <a:gd name="connsiteX120" fmla="*/ 143827 w 2714625"/>
                  <a:gd name="connsiteY120" fmla="*/ 51435 h 485775"/>
                  <a:gd name="connsiteX121" fmla="*/ 207645 w 2714625"/>
                  <a:gd name="connsiteY121" fmla="*/ 72390 h 485775"/>
                  <a:gd name="connsiteX122" fmla="*/ 217170 w 2714625"/>
                  <a:gd name="connsiteY122" fmla="*/ 83820 h 485775"/>
                  <a:gd name="connsiteX123" fmla="*/ 217170 w 2714625"/>
                  <a:gd name="connsiteY123" fmla="*/ 83820 h 485775"/>
                  <a:gd name="connsiteX124" fmla="*/ 217170 w 2714625"/>
                  <a:gd name="connsiteY124" fmla="*/ 83820 h 485775"/>
                  <a:gd name="connsiteX125" fmla="*/ 238125 w 2714625"/>
                  <a:gd name="connsiteY125" fmla="*/ 93345 h 485775"/>
                  <a:gd name="connsiteX126" fmla="*/ 266700 w 2714625"/>
                  <a:gd name="connsiteY126" fmla="*/ 64770 h 485775"/>
                  <a:gd name="connsiteX127" fmla="*/ 262890 w 2714625"/>
                  <a:gd name="connsiteY127" fmla="*/ 51435 h 485775"/>
                  <a:gd name="connsiteX128" fmla="*/ 262890 w 2714625"/>
                  <a:gd name="connsiteY128" fmla="*/ 51435 h 485775"/>
                  <a:gd name="connsiteX129" fmla="*/ 262890 w 2714625"/>
                  <a:gd name="connsiteY129" fmla="*/ 51435 h 485775"/>
                  <a:gd name="connsiteX130" fmla="*/ 243840 w 2714625"/>
                  <a:gd name="connsiteY130" fmla="*/ 31432 h 485775"/>
                  <a:gd name="connsiteX131" fmla="*/ 146685 w 2714625"/>
                  <a:gd name="connsiteY131" fmla="*/ 2857 h 485775"/>
                  <a:gd name="connsiteX132" fmla="*/ 145732 w 2714625"/>
                  <a:gd name="connsiteY132" fmla="*/ 2857 h 485775"/>
                  <a:gd name="connsiteX133" fmla="*/ 33338 w 2714625"/>
                  <a:gd name="connsiteY133" fmla="*/ 48577 h 485775"/>
                  <a:gd name="connsiteX134" fmla="*/ 12382 w 2714625"/>
                  <a:gd name="connsiteY134" fmla="*/ 113347 h 485775"/>
                  <a:gd name="connsiteX135" fmla="*/ 46673 w 2714625"/>
                  <a:gd name="connsiteY135" fmla="*/ 187643 h 485775"/>
                  <a:gd name="connsiteX136" fmla="*/ 99060 w 2714625"/>
                  <a:gd name="connsiteY136" fmla="*/ 209550 h 485775"/>
                  <a:gd name="connsiteX137" fmla="*/ 104775 w 2714625"/>
                  <a:gd name="connsiteY137" fmla="*/ 211455 h 485775"/>
                  <a:gd name="connsiteX138" fmla="*/ 144780 w 2714625"/>
                  <a:gd name="connsiteY138" fmla="*/ 222885 h 485775"/>
                  <a:gd name="connsiteX139" fmla="*/ 146685 w 2714625"/>
                  <a:gd name="connsiteY139" fmla="*/ 222885 h 485775"/>
                  <a:gd name="connsiteX140" fmla="*/ 207645 w 2714625"/>
                  <a:gd name="connsiteY140" fmla="*/ 246697 h 485775"/>
                  <a:gd name="connsiteX141" fmla="*/ 229552 w 2714625"/>
                  <a:gd name="connsiteY141" fmla="*/ 288608 h 485775"/>
                  <a:gd name="connsiteX142" fmla="*/ 220027 w 2714625"/>
                  <a:gd name="connsiteY142" fmla="*/ 318135 h 485775"/>
                  <a:gd name="connsiteX143" fmla="*/ 148590 w 2714625"/>
                  <a:gd name="connsiteY143" fmla="*/ 347662 h 485775"/>
                  <a:gd name="connsiteX144" fmla="*/ 78105 w 2714625"/>
                  <a:gd name="connsiteY144" fmla="*/ 325755 h 485775"/>
                  <a:gd name="connsiteX145" fmla="*/ 59055 w 2714625"/>
                  <a:gd name="connsiteY145" fmla="*/ 297180 h 485775"/>
                  <a:gd name="connsiteX146" fmla="*/ 30480 w 2714625"/>
                  <a:gd name="connsiteY146" fmla="*/ 278130 h 485775"/>
                  <a:gd name="connsiteX147" fmla="*/ 0 w 2714625"/>
                  <a:gd name="connsiteY147" fmla="*/ 308610 h 485775"/>
                  <a:gd name="connsiteX148" fmla="*/ 952 w 2714625"/>
                  <a:gd name="connsiteY148" fmla="*/ 317183 h 485775"/>
                  <a:gd name="connsiteX149" fmla="*/ 7620 w 2714625"/>
                  <a:gd name="connsiteY149" fmla="*/ 332422 h 485775"/>
                  <a:gd name="connsiteX150" fmla="*/ 8573 w 2714625"/>
                  <a:gd name="connsiteY150" fmla="*/ 334328 h 485775"/>
                  <a:gd name="connsiteX151" fmla="*/ 8573 w 2714625"/>
                  <a:gd name="connsiteY151" fmla="*/ 334328 h 485775"/>
                  <a:gd name="connsiteX152" fmla="*/ 8573 w 2714625"/>
                  <a:gd name="connsiteY152" fmla="*/ 334328 h 485775"/>
                  <a:gd name="connsiteX153" fmla="*/ 43815 w 2714625"/>
                  <a:gd name="connsiteY153" fmla="*/ 372428 h 485775"/>
                  <a:gd name="connsiteX154" fmla="*/ 143827 w 2714625"/>
                  <a:gd name="connsiteY154" fmla="*/ 398145 h 485775"/>
                  <a:gd name="connsiteX155" fmla="*/ 256223 w 2714625"/>
                  <a:gd name="connsiteY155" fmla="*/ 360045 h 485775"/>
                  <a:gd name="connsiteX156" fmla="*/ 286703 w 2714625"/>
                  <a:gd name="connsiteY156" fmla="*/ 283845 h 485775"/>
                  <a:gd name="connsiteX157" fmla="*/ 222885 w 2714625"/>
                  <a:gd name="connsiteY157" fmla="*/ 182880 h 485775"/>
                  <a:gd name="connsiteX158" fmla="*/ 367665 w 2714625"/>
                  <a:gd name="connsiteY158" fmla="*/ 104775 h 485775"/>
                  <a:gd name="connsiteX159" fmla="*/ 342900 w 2714625"/>
                  <a:gd name="connsiteY159" fmla="*/ 119063 h 485775"/>
                  <a:gd name="connsiteX160" fmla="*/ 342900 w 2714625"/>
                  <a:gd name="connsiteY160" fmla="*/ 119063 h 485775"/>
                  <a:gd name="connsiteX161" fmla="*/ 342900 w 2714625"/>
                  <a:gd name="connsiteY161" fmla="*/ 119063 h 485775"/>
                  <a:gd name="connsiteX162" fmla="*/ 340995 w 2714625"/>
                  <a:gd name="connsiteY162" fmla="*/ 131445 h 485775"/>
                  <a:gd name="connsiteX163" fmla="*/ 340995 w 2714625"/>
                  <a:gd name="connsiteY163" fmla="*/ 368618 h 485775"/>
                  <a:gd name="connsiteX164" fmla="*/ 343853 w 2714625"/>
                  <a:gd name="connsiteY164" fmla="*/ 381000 h 485775"/>
                  <a:gd name="connsiteX165" fmla="*/ 369570 w 2714625"/>
                  <a:gd name="connsiteY165" fmla="*/ 396240 h 485775"/>
                  <a:gd name="connsiteX166" fmla="*/ 394335 w 2714625"/>
                  <a:gd name="connsiteY166" fmla="*/ 382905 h 485775"/>
                  <a:gd name="connsiteX167" fmla="*/ 397193 w 2714625"/>
                  <a:gd name="connsiteY167" fmla="*/ 369570 h 485775"/>
                  <a:gd name="connsiteX168" fmla="*/ 397193 w 2714625"/>
                  <a:gd name="connsiteY168" fmla="*/ 132397 h 485775"/>
                  <a:gd name="connsiteX169" fmla="*/ 394335 w 2714625"/>
                  <a:gd name="connsiteY169" fmla="*/ 119063 h 485775"/>
                  <a:gd name="connsiteX170" fmla="*/ 367665 w 2714625"/>
                  <a:gd name="connsiteY170" fmla="*/ 104775 h 485775"/>
                  <a:gd name="connsiteX171" fmla="*/ 367665 w 2714625"/>
                  <a:gd name="connsiteY171" fmla="*/ 0 h 485775"/>
                  <a:gd name="connsiteX172" fmla="*/ 330518 w 2714625"/>
                  <a:gd name="connsiteY172" fmla="*/ 37147 h 485775"/>
                  <a:gd name="connsiteX173" fmla="*/ 367665 w 2714625"/>
                  <a:gd name="connsiteY173" fmla="*/ 73343 h 485775"/>
                  <a:gd name="connsiteX174" fmla="*/ 368618 w 2714625"/>
                  <a:gd name="connsiteY174" fmla="*/ 73343 h 485775"/>
                  <a:gd name="connsiteX175" fmla="*/ 403860 w 2714625"/>
                  <a:gd name="connsiteY175" fmla="*/ 37147 h 485775"/>
                  <a:gd name="connsiteX176" fmla="*/ 367665 w 2714625"/>
                  <a:gd name="connsiteY176" fmla="*/ 0 h 485775"/>
                  <a:gd name="connsiteX177" fmla="*/ 1391603 w 2714625"/>
                  <a:gd name="connsiteY177" fmla="*/ 238125 h 485775"/>
                  <a:gd name="connsiteX178" fmla="*/ 1353503 w 2714625"/>
                  <a:gd name="connsiteY178" fmla="*/ 223837 h 485775"/>
                  <a:gd name="connsiteX179" fmla="*/ 1322070 w 2714625"/>
                  <a:gd name="connsiteY179" fmla="*/ 214312 h 485775"/>
                  <a:gd name="connsiteX180" fmla="*/ 1316355 w 2714625"/>
                  <a:gd name="connsiteY180" fmla="*/ 212408 h 485775"/>
                  <a:gd name="connsiteX181" fmla="*/ 1283018 w 2714625"/>
                  <a:gd name="connsiteY181" fmla="*/ 194310 h 485775"/>
                  <a:gd name="connsiteX182" fmla="*/ 1278255 w 2714625"/>
                  <a:gd name="connsiteY182" fmla="*/ 179070 h 485775"/>
                  <a:gd name="connsiteX183" fmla="*/ 1284923 w 2714625"/>
                  <a:gd name="connsiteY183" fmla="*/ 160020 h 485775"/>
                  <a:gd name="connsiteX184" fmla="*/ 1321118 w 2714625"/>
                  <a:gd name="connsiteY184" fmla="*/ 146685 h 485775"/>
                  <a:gd name="connsiteX185" fmla="*/ 1373505 w 2714625"/>
                  <a:gd name="connsiteY185" fmla="*/ 168593 h 485775"/>
                  <a:gd name="connsiteX186" fmla="*/ 1373505 w 2714625"/>
                  <a:gd name="connsiteY186" fmla="*/ 168593 h 485775"/>
                  <a:gd name="connsiteX187" fmla="*/ 1373505 w 2714625"/>
                  <a:gd name="connsiteY187" fmla="*/ 168593 h 485775"/>
                  <a:gd name="connsiteX188" fmla="*/ 1375410 w 2714625"/>
                  <a:gd name="connsiteY188" fmla="*/ 171450 h 485775"/>
                  <a:gd name="connsiteX189" fmla="*/ 1396365 w 2714625"/>
                  <a:gd name="connsiteY189" fmla="*/ 181927 h 485775"/>
                  <a:gd name="connsiteX190" fmla="*/ 1422083 w 2714625"/>
                  <a:gd name="connsiteY190" fmla="*/ 156210 h 485775"/>
                  <a:gd name="connsiteX191" fmla="*/ 1417320 w 2714625"/>
                  <a:gd name="connsiteY191" fmla="*/ 141922 h 485775"/>
                  <a:gd name="connsiteX192" fmla="*/ 1323023 w 2714625"/>
                  <a:gd name="connsiteY192" fmla="*/ 101918 h 485775"/>
                  <a:gd name="connsiteX193" fmla="*/ 1221105 w 2714625"/>
                  <a:gd name="connsiteY193" fmla="*/ 185738 h 485775"/>
                  <a:gd name="connsiteX194" fmla="*/ 1274445 w 2714625"/>
                  <a:gd name="connsiteY194" fmla="*/ 256222 h 485775"/>
                  <a:gd name="connsiteX195" fmla="*/ 1298258 w 2714625"/>
                  <a:gd name="connsiteY195" fmla="*/ 264795 h 485775"/>
                  <a:gd name="connsiteX196" fmla="*/ 1299210 w 2714625"/>
                  <a:gd name="connsiteY196" fmla="*/ 264795 h 485775"/>
                  <a:gd name="connsiteX197" fmla="*/ 1330643 w 2714625"/>
                  <a:gd name="connsiteY197" fmla="*/ 274320 h 485775"/>
                  <a:gd name="connsiteX198" fmla="*/ 1333500 w 2714625"/>
                  <a:gd name="connsiteY198" fmla="*/ 275272 h 485775"/>
                  <a:gd name="connsiteX199" fmla="*/ 1380173 w 2714625"/>
                  <a:gd name="connsiteY199" fmla="*/ 314325 h 485775"/>
                  <a:gd name="connsiteX200" fmla="*/ 1372553 w 2714625"/>
                  <a:gd name="connsiteY200" fmla="*/ 336233 h 485775"/>
                  <a:gd name="connsiteX201" fmla="*/ 1328737 w 2714625"/>
                  <a:gd name="connsiteY201" fmla="*/ 352425 h 485775"/>
                  <a:gd name="connsiteX202" fmla="*/ 1284923 w 2714625"/>
                  <a:gd name="connsiteY202" fmla="*/ 340043 h 485775"/>
                  <a:gd name="connsiteX203" fmla="*/ 1270635 w 2714625"/>
                  <a:gd name="connsiteY203" fmla="*/ 320993 h 485775"/>
                  <a:gd name="connsiteX204" fmla="*/ 1246823 w 2714625"/>
                  <a:gd name="connsiteY204" fmla="*/ 307658 h 485775"/>
                  <a:gd name="connsiteX205" fmla="*/ 1219200 w 2714625"/>
                  <a:gd name="connsiteY205" fmla="*/ 335280 h 485775"/>
                  <a:gd name="connsiteX206" fmla="*/ 1223010 w 2714625"/>
                  <a:gd name="connsiteY206" fmla="*/ 348615 h 485775"/>
                  <a:gd name="connsiteX207" fmla="*/ 1225868 w 2714625"/>
                  <a:gd name="connsiteY207" fmla="*/ 353378 h 485775"/>
                  <a:gd name="connsiteX208" fmla="*/ 1325880 w 2714625"/>
                  <a:gd name="connsiteY208" fmla="*/ 398145 h 485775"/>
                  <a:gd name="connsiteX209" fmla="*/ 1437323 w 2714625"/>
                  <a:gd name="connsiteY209" fmla="*/ 310515 h 485775"/>
                  <a:gd name="connsiteX210" fmla="*/ 1391603 w 2714625"/>
                  <a:gd name="connsiteY210" fmla="*/ 238125 h 485775"/>
                  <a:gd name="connsiteX211" fmla="*/ 2675572 w 2714625"/>
                  <a:gd name="connsiteY211" fmla="*/ 238125 h 485775"/>
                  <a:gd name="connsiteX212" fmla="*/ 2637472 w 2714625"/>
                  <a:gd name="connsiteY212" fmla="*/ 223837 h 485775"/>
                  <a:gd name="connsiteX213" fmla="*/ 2606040 w 2714625"/>
                  <a:gd name="connsiteY213" fmla="*/ 214312 h 485775"/>
                  <a:gd name="connsiteX214" fmla="*/ 2600325 w 2714625"/>
                  <a:gd name="connsiteY214" fmla="*/ 212408 h 485775"/>
                  <a:gd name="connsiteX215" fmla="*/ 2566988 w 2714625"/>
                  <a:gd name="connsiteY215" fmla="*/ 194310 h 485775"/>
                  <a:gd name="connsiteX216" fmla="*/ 2562225 w 2714625"/>
                  <a:gd name="connsiteY216" fmla="*/ 179070 h 485775"/>
                  <a:gd name="connsiteX217" fmla="*/ 2568893 w 2714625"/>
                  <a:gd name="connsiteY217" fmla="*/ 160020 h 485775"/>
                  <a:gd name="connsiteX218" fmla="*/ 2605088 w 2714625"/>
                  <a:gd name="connsiteY218" fmla="*/ 146685 h 485775"/>
                  <a:gd name="connsiteX219" fmla="*/ 2657475 w 2714625"/>
                  <a:gd name="connsiteY219" fmla="*/ 168593 h 485775"/>
                  <a:gd name="connsiteX220" fmla="*/ 2657475 w 2714625"/>
                  <a:gd name="connsiteY220" fmla="*/ 168593 h 485775"/>
                  <a:gd name="connsiteX221" fmla="*/ 2657475 w 2714625"/>
                  <a:gd name="connsiteY221" fmla="*/ 168593 h 485775"/>
                  <a:gd name="connsiteX222" fmla="*/ 2659380 w 2714625"/>
                  <a:gd name="connsiteY222" fmla="*/ 170497 h 485775"/>
                  <a:gd name="connsiteX223" fmla="*/ 2680335 w 2714625"/>
                  <a:gd name="connsiteY223" fmla="*/ 180975 h 485775"/>
                  <a:gd name="connsiteX224" fmla="*/ 2706053 w 2714625"/>
                  <a:gd name="connsiteY224" fmla="*/ 155258 h 485775"/>
                  <a:gd name="connsiteX225" fmla="*/ 2701290 w 2714625"/>
                  <a:gd name="connsiteY225" fmla="*/ 140970 h 485775"/>
                  <a:gd name="connsiteX226" fmla="*/ 2606993 w 2714625"/>
                  <a:gd name="connsiteY226" fmla="*/ 100965 h 485775"/>
                  <a:gd name="connsiteX227" fmla="*/ 2505075 w 2714625"/>
                  <a:gd name="connsiteY227" fmla="*/ 184785 h 485775"/>
                  <a:gd name="connsiteX228" fmla="*/ 2558415 w 2714625"/>
                  <a:gd name="connsiteY228" fmla="*/ 255270 h 485775"/>
                  <a:gd name="connsiteX229" fmla="*/ 2582228 w 2714625"/>
                  <a:gd name="connsiteY229" fmla="*/ 263843 h 485775"/>
                  <a:gd name="connsiteX230" fmla="*/ 2583180 w 2714625"/>
                  <a:gd name="connsiteY230" fmla="*/ 263843 h 485775"/>
                  <a:gd name="connsiteX231" fmla="*/ 2614613 w 2714625"/>
                  <a:gd name="connsiteY231" fmla="*/ 273368 h 485775"/>
                  <a:gd name="connsiteX232" fmla="*/ 2617470 w 2714625"/>
                  <a:gd name="connsiteY232" fmla="*/ 274320 h 485775"/>
                  <a:gd name="connsiteX233" fmla="*/ 2664143 w 2714625"/>
                  <a:gd name="connsiteY233" fmla="*/ 313372 h 485775"/>
                  <a:gd name="connsiteX234" fmla="*/ 2656522 w 2714625"/>
                  <a:gd name="connsiteY234" fmla="*/ 335280 h 485775"/>
                  <a:gd name="connsiteX235" fmla="*/ 2612708 w 2714625"/>
                  <a:gd name="connsiteY235" fmla="*/ 351472 h 485775"/>
                  <a:gd name="connsiteX236" fmla="*/ 2568893 w 2714625"/>
                  <a:gd name="connsiteY236" fmla="*/ 339090 h 485775"/>
                  <a:gd name="connsiteX237" fmla="*/ 2554605 w 2714625"/>
                  <a:gd name="connsiteY237" fmla="*/ 320040 h 485775"/>
                  <a:gd name="connsiteX238" fmla="*/ 2530793 w 2714625"/>
                  <a:gd name="connsiteY238" fmla="*/ 306705 h 485775"/>
                  <a:gd name="connsiteX239" fmla="*/ 2503170 w 2714625"/>
                  <a:gd name="connsiteY239" fmla="*/ 334328 h 485775"/>
                  <a:gd name="connsiteX240" fmla="*/ 2506980 w 2714625"/>
                  <a:gd name="connsiteY240" fmla="*/ 347662 h 485775"/>
                  <a:gd name="connsiteX241" fmla="*/ 2509838 w 2714625"/>
                  <a:gd name="connsiteY241" fmla="*/ 352425 h 485775"/>
                  <a:gd name="connsiteX242" fmla="*/ 2609850 w 2714625"/>
                  <a:gd name="connsiteY242" fmla="*/ 397193 h 485775"/>
                  <a:gd name="connsiteX243" fmla="*/ 2721293 w 2714625"/>
                  <a:gd name="connsiteY243" fmla="*/ 309562 h 485775"/>
                  <a:gd name="connsiteX244" fmla="*/ 2675572 w 2714625"/>
                  <a:gd name="connsiteY244" fmla="*/ 238125 h 485775"/>
                  <a:gd name="connsiteX245" fmla="*/ 2447925 w 2714625"/>
                  <a:gd name="connsiteY245" fmla="*/ 104775 h 485775"/>
                  <a:gd name="connsiteX246" fmla="*/ 2424113 w 2714625"/>
                  <a:gd name="connsiteY246" fmla="*/ 107632 h 485775"/>
                  <a:gd name="connsiteX247" fmla="*/ 2423160 w 2714625"/>
                  <a:gd name="connsiteY247" fmla="*/ 107632 h 485775"/>
                  <a:gd name="connsiteX248" fmla="*/ 2380297 w 2714625"/>
                  <a:gd name="connsiteY248" fmla="*/ 140970 h 485775"/>
                  <a:gd name="connsiteX249" fmla="*/ 2378393 w 2714625"/>
                  <a:gd name="connsiteY249" fmla="*/ 143827 h 485775"/>
                  <a:gd name="connsiteX250" fmla="*/ 2378393 w 2714625"/>
                  <a:gd name="connsiteY250" fmla="*/ 130493 h 485775"/>
                  <a:gd name="connsiteX251" fmla="*/ 2378393 w 2714625"/>
                  <a:gd name="connsiteY251" fmla="*/ 128588 h 485775"/>
                  <a:gd name="connsiteX252" fmla="*/ 2376488 w 2714625"/>
                  <a:gd name="connsiteY252" fmla="*/ 119063 h 485775"/>
                  <a:gd name="connsiteX253" fmla="*/ 2352675 w 2714625"/>
                  <a:gd name="connsiteY253" fmla="*/ 104775 h 485775"/>
                  <a:gd name="connsiteX254" fmla="*/ 2327910 w 2714625"/>
                  <a:gd name="connsiteY254" fmla="*/ 119063 h 485775"/>
                  <a:gd name="connsiteX255" fmla="*/ 2326005 w 2714625"/>
                  <a:gd name="connsiteY255" fmla="*/ 131445 h 485775"/>
                  <a:gd name="connsiteX256" fmla="*/ 2326005 w 2714625"/>
                  <a:gd name="connsiteY256" fmla="*/ 371475 h 485775"/>
                  <a:gd name="connsiteX257" fmla="*/ 2328863 w 2714625"/>
                  <a:gd name="connsiteY257" fmla="*/ 382905 h 485775"/>
                  <a:gd name="connsiteX258" fmla="*/ 2353628 w 2714625"/>
                  <a:gd name="connsiteY258" fmla="*/ 397193 h 485775"/>
                  <a:gd name="connsiteX259" fmla="*/ 2355533 w 2714625"/>
                  <a:gd name="connsiteY259" fmla="*/ 397193 h 485775"/>
                  <a:gd name="connsiteX260" fmla="*/ 2379345 w 2714625"/>
                  <a:gd name="connsiteY260" fmla="*/ 383858 h 485775"/>
                  <a:gd name="connsiteX261" fmla="*/ 2382203 w 2714625"/>
                  <a:gd name="connsiteY261" fmla="*/ 371475 h 485775"/>
                  <a:gd name="connsiteX262" fmla="*/ 2382203 w 2714625"/>
                  <a:gd name="connsiteY262" fmla="*/ 297180 h 485775"/>
                  <a:gd name="connsiteX263" fmla="*/ 2382203 w 2714625"/>
                  <a:gd name="connsiteY263" fmla="*/ 286703 h 485775"/>
                  <a:gd name="connsiteX264" fmla="*/ 2382203 w 2714625"/>
                  <a:gd name="connsiteY264" fmla="*/ 276225 h 485775"/>
                  <a:gd name="connsiteX265" fmla="*/ 2391728 w 2714625"/>
                  <a:gd name="connsiteY265" fmla="*/ 202883 h 485775"/>
                  <a:gd name="connsiteX266" fmla="*/ 2447925 w 2714625"/>
                  <a:gd name="connsiteY266" fmla="*/ 161925 h 485775"/>
                  <a:gd name="connsiteX267" fmla="*/ 2448878 w 2714625"/>
                  <a:gd name="connsiteY267" fmla="*/ 161925 h 485775"/>
                  <a:gd name="connsiteX268" fmla="*/ 2457450 w 2714625"/>
                  <a:gd name="connsiteY268" fmla="*/ 160972 h 485775"/>
                  <a:gd name="connsiteX269" fmla="*/ 2458403 w 2714625"/>
                  <a:gd name="connsiteY269" fmla="*/ 160972 h 485775"/>
                  <a:gd name="connsiteX270" fmla="*/ 2482215 w 2714625"/>
                  <a:gd name="connsiteY270" fmla="*/ 134302 h 485775"/>
                  <a:gd name="connsiteX271" fmla="*/ 2447925 w 2714625"/>
                  <a:gd name="connsiteY271" fmla="*/ 104775 h 485775"/>
                  <a:gd name="connsiteX272" fmla="*/ 1962150 w 2714625"/>
                  <a:gd name="connsiteY272" fmla="*/ 104775 h 485775"/>
                  <a:gd name="connsiteX273" fmla="*/ 1936433 w 2714625"/>
                  <a:gd name="connsiteY273" fmla="*/ 122872 h 485775"/>
                  <a:gd name="connsiteX274" fmla="*/ 1936433 w 2714625"/>
                  <a:gd name="connsiteY274" fmla="*/ 122872 h 485775"/>
                  <a:gd name="connsiteX275" fmla="*/ 1936433 w 2714625"/>
                  <a:gd name="connsiteY275" fmla="*/ 122872 h 485775"/>
                  <a:gd name="connsiteX276" fmla="*/ 1900237 w 2714625"/>
                  <a:gd name="connsiteY276" fmla="*/ 234315 h 485775"/>
                  <a:gd name="connsiteX277" fmla="*/ 1877378 w 2714625"/>
                  <a:gd name="connsiteY277" fmla="*/ 311468 h 485775"/>
                  <a:gd name="connsiteX278" fmla="*/ 1864995 w 2714625"/>
                  <a:gd name="connsiteY278" fmla="*/ 267653 h 485775"/>
                  <a:gd name="connsiteX279" fmla="*/ 1859280 w 2714625"/>
                  <a:gd name="connsiteY279" fmla="*/ 250508 h 485775"/>
                  <a:gd name="connsiteX280" fmla="*/ 1818322 w 2714625"/>
                  <a:gd name="connsiteY280" fmla="*/ 124777 h 485775"/>
                  <a:gd name="connsiteX281" fmla="*/ 1818322 w 2714625"/>
                  <a:gd name="connsiteY281" fmla="*/ 124777 h 485775"/>
                  <a:gd name="connsiteX282" fmla="*/ 1818322 w 2714625"/>
                  <a:gd name="connsiteY282" fmla="*/ 124777 h 485775"/>
                  <a:gd name="connsiteX283" fmla="*/ 1793558 w 2714625"/>
                  <a:gd name="connsiteY283" fmla="*/ 105727 h 485775"/>
                  <a:gd name="connsiteX284" fmla="*/ 1762125 w 2714625"/>
                  <a:gd name="connsiteY284" fmla="*/ 131445 h 485775"/>
                  <a:gd name="connsiteX285" fmla="*/ 1764030 w 2714625"/>
                  <a:gd name="connsiteY285" fmla="*/ 141922 h 485775"/>
                  <a:gd name="connsiteX286" fmla="*/ 1764983 w 2714625"/>
                  <a:gd name="connsiteY286" fmla="*/ 143827 h 485775"/>
                  <a:gd name="connsiteX287" fmla="*/ 1848803 w 2714625"/>
                  <a:gd name="connsiteY287" fmla="*/ 380047 h 485775"/>
                  <a:gd name="connsiteX288" fmla="*/ 1877378 w 2714625"/>
                  <a:gd name="connsiteY288" fmla="*/ 397193 h 485775"/>
                  <a:gd name="connsiteX289" fmla="*/ 1906905 w 2714625"/>
                  <a:gd name="connsiteY289" fmla="*/ 381000 h 485775"/>
                  <a:gd name="connsiteX290" fmla="*/ 1906905 w 2714625"/>
                  <a:gd name="connsiteY290" fmla="*/ 381000 h 485775"/>
                  <a:gd name="connsiteX291" fmla="*/ 1906905 w 2714625"/>
                  <a:gd name="connsiteY291" fmla="*/ 381000 h 485775"/>
                  <a:gd name="connsiteX292" fmla="*/ 1991678 w 2714625"/>
                  <a:gd name="connsiteY292" fmla="*/ 142875 h 485775"/>
                  <a:gd name="connsiteX293" fmla="*/ 1991678 w 2714625"/>
                  <a:gd name="connsiteY293" fmla="*/ 142875 h 485775"/>
                  <a:gd name="connsiteX294" fmla="*/ 1991678 w 2714625"/>
                  <a:gd name="connsiteY294" fmla="*/ 142875 h 485775"/>
                  <a:gd name="connsiteX295" fmla="*/ 1993583 w 2714625"/>
                  <a:gd name="connsiteY295" fmla="*/ 132397 h 485775"/>
                  <a:gd name="connsiteX296" fmla="*/ 1962150 w 2714625"/>
                  <a:gd name="connsiteY296" fmla="*/ 104775 h 485775"/>
                  <a:gd name="connsiteX297" fmla="*/ 1696403 w 2714625"/>
                  <a:gd name="connsiteY297" fmla="*/ 104775 h 485775"/>
                  <a:gd name="connsiteX298" fmla="*/ 1669733 w 2714625"/>
                  <a:gd name="connsiteY298" fmla="*/ 120015 h 485775"/>
                  <a:gd name="connsiteX299" fmla="*/ 1667828 w 2714625"/>
                  <a:gd name="connsiteY299" fmla="*/ 128588 h 485775"/>
                  <a:gd name="connsiteX300" fmla="*/ 1667828 w 2714625"/>
                  <a:gd name="connsiteY300" fmla="*/ 130493 h 485775"/>
                  <a:gd name="connsiteX301" fmla="*/ 1667828 w 2714625"/>
                  <a:gd name="connsiteY301" fmla="*/ 130493 h 485775"/>
                  <a:gd name="connsiteX302" fmla="*/ 1667828 w 2714625"/>
                  <a:gd name="connsiteY302" fmla="*/ 133350 h 485775"/>
                  <a:gd name="connsiteX303" fmla="*/ 1662112 w 2714625"/>
                  <a:gd name="connsiteY303" fmla="*/ 127635 h 485775"/>
                  <a:gd name="connsiteX304" fmla="*/ 1588770 w 2714625"/>
                  <a:gd name="connsiteY304" fmla="*/ 102870 h 485775"/>
                  <a:gd name="connsiteX305" fmla="*/ 1507808 w 2714625"/>
                  <a:gd name="connsiteY305" fmla="*/ 132397 h 485775"/>
                  <a:gd name="connsiteX306" fmla="*/ 1464945 w 2714625"/>
                  <a:gd name="connsiteY306" fmla="*/ 248603 h 485775"/>
                  <a:gd name="connsiteX307" fmla="*/ 1534478 w 2714625"/>
                  <a:gd name="connsiteY307" fmla="*/ 386715 h 485775"/>
                  <a:gd name="connsiteX308" fmla="*/ 1586865 w 2714625"/>
                  <a:gd name="connsiteY308" fmla="*/ 398145 h 485775"/>
                  <a:gd name="connsiteX309" fmla="*/ 1665922 w 2714625"/>
                  <a:gd name="connsiteY309" fmla="*/ 369570 h 485775"/>
                  <a:gd name="connsiteX310" fmla="*/ 1669733 w 2714625"/>
                  <a:gd name="connsiteY310" fmla="*/ 365760 h 485775"/>
                  <a:gd name="connsiteX311" fmla="*/ 1669733 w 2714625"/>
                  <a:gd name="connsiteY311" fmla="*/ 368618 h 485775"/>
                  <a:gd name="connsiteX312" fmla="*/ 1669733 w 2714625"/>
                  <a:gd name="connsiteY312" fmla="*/ 368618 h 485775"/>
                  <a:gd name="connsiteX313" fmla="*/ 1669733 w 2714625"/>
                  <a:gd name="connsiteY313" fmla="*/ 371475 h 485775"/>
                  <a:gd name="connsiteX314" fmla="*/ 1671637 w 2714625"/>
                  <a:gd name="connsiteY314" fmla="*/ 380047 h 485775"/>
                  <a:gd name="connsiteX315" fmla="*/ 1697355 w 2714625"/>
                  <a:gd name="connsiteY315" fmla="*/ 396240 h 485775"/>
                  <a:gd name="connsiteX316" fmla="*/ 1722120 w 2714625"/>
                  <a:gd name="connsiteY316" fmla="*/ 382905 h 485775"/>
                  <a:gd name="connsiteX317" fmla="*/ 1722120 w 2714625"/>
                  <a:gd name="connsiteY317" fmla="*/ 382905 h 485775"/>
                  <a:gd name="connsiteX318" fmla="*/ 1722120 w 2714625"/>
                  <a:gd name="connsiteY318" fmla="*/ 382905 h 485775"/>
                  <a:gd name="connsiteX319" fmla="*/ 1724025 w 2714625"/>
                  <a:gd name="connsiteY319" fmla="*/ 370522 h 485775"/>
                  <a:gd name="connsiteX320" fmla="*/ 1724025 w 2714625"/>
                  <a:gd name="connsiteY320" fmla="*/ 132397 h 485775"/>
                  <a:gd name="connsiteX321" fmla="*/ 1721168 w 2714625"/>
                  <a:gd name="connsiteY321" fmla="*/ 118110 h 485775"/>
                  <a:gd name="connsiteX322" fmla="*/ 1696403 w 2714625"/>
                  <a:gd name="connsiteY322" fmla="*/ 104775 h 485775"/>
                  <a:gd name="connsiteX323" fmla="*/ 1645920 w 2714625"/>
                  <a:gd name="connsiteY323" fmla="*/ 331470 h 485775"/>
                  <a:gd name="connsiteX324" fmla="*/ 1594485 w 2714625"/>
                  <a:gd name="connsiteY324" fmla="*/ 351472 h 485775"/>
                  <a:gd name="connsiteX325" fmla="*/ 1547812 w 2714625"/>
                  <a:gd name="connsiteY325" fmla="*/ 334328 h 485775"/>
                  <a:gd name="connsiteX326" fmla="*/ 1535430 w 2714625"/>
                  <a:gd name="connsiteY326" fmla="*/ 318135 h 485775"/>
                  <a:gd name="connsiteX327" fmla="*/ 1523047 w 2714625"/>
                  <a:gd name="connsiteY327" fmla="*/ 250508 h 485775"/>
                  <a:gd name="connsiteX328" fmla="*/ 1523047 w 2714625"/>
                  <a:gd name="connsiteY328" fmla="*/ 249555 h 485775"/>
                  <a:gd name="connsiteX329" fmla="*/ 1542097 w 2714625"/>
                  <a:gd name="connsiteY329" fmla="*/ 176213 h 485775"/>
                  <a:gd name="connsiteX330" fmla="*/ 1595437 w 2714625"/>
                  <a:gd name="connsiteY330" fmla="*/ 150495 h 485775"/>
                  <a:gd name="connsiteX331" fmla="*/ 1640205 w 2714625"/>
                  <a:gd name="connsiteY331" fmla="*/ 166688 h 485775"/>
                  <a:gd name="connsiteX332" fmla="*/ 1669733 w 2714625"/>
                  <a:gd name="connsiteY332" fmla="*/ 249555 h 485775"/>
                  <a:gd name="connsiteX333" fmla="*/ 1645920 w 2714625"/>
                  <a:gd name="connsiteY333" fmla="*/ 331470 h 485775"/>
                  <a:gd name="connsiteX334" fmla="*/ 2214563 w 2714625"/>
                  <a:gd name="connsiteY334" fmla="*/ 118110 h 485775"/>
                  <a:gd name="connsiteX335" fmla="*/ 2146935 w 2714625"/>
                  <a:gd name="connsiteY335" fmla="*/ 101918 h 485775"/>
                  <a:gd name="connsiteX336" fmla="*/ 2022158 w 2714625"/>
                  <a:gd name="connsiteY336" fmla="*/ 192405 h 485775"/>
                  <a:gd name="connsiteX337" fmla="*/ 2012633 w 2714625"/>
                  <a:gd name="connsiteY337" fmla="*/ 252412 h 485775"/>
                  <a:gd name="connsiteX338" fmla="*/ 2092643 w 2714625"/>
                  <a:gd name="connsiteY338" fmla="*/ 389572 h 485775"/>
                  <a:gd name="connsiteX339" fmla="*/ 2148840 w 2714625"/>
                  <a:gd name="connsiteY339" fmla="*/ 398145 h 485775"/>
                  <a:gd name="connsiteX340" fmla="*/ 2225040 w 2714625"/>
                  <a:gd name="connsiteY340" fmla="*/ 378143 h 485775"/>
                  <a:gd name="connsiteX341" fmla="*/ 2254568 w 2714625"/>
                  <a:gd name="connsiteY341" fmla="*/ 352425 h 485775"/>
                  <a:gd name="connsiteX342" fmla="*/ 2260283 w 2714625"/>
                  <a:gd name="connsiteY342" fmla="*/ 336233 h 485775"/>
                  <a:gd name="connsiteX343" fmla="*/ 2232660 w 2714625"/>
                  <a:gd name="connsiteY343" fmla="*/ 308610 h 485775"/>
                  <a:gd name="connsiteX344" fmla="*/ 2209800 w 2714625"/>
                  <a:gd name="connsiteY344" fmla="*/ 320040 h 485775"/>
                  <a:gd name="connsiteX345" fmla="*/ 2201228 w 2714625"/>
                  <a:gd name="connsiteY345" fmla="*/ 330518 h 485775"/>
                  <a:gd name="connsiteX346" fmla="*/ 2149793 w 2714625"/>
                  <a:gd name="connsiteY346" fmla="*/ 349568 h 485775"/>
                  <a:gd name="connsiteX347" fmla="*/ 2112645 w 2714625"/>
                  <a:gd name="connsiteY347" fmla="*/ 342900 h 485775"/>
                  <a:gd name="connsiteX348" fmla="*/ 2071687 w 2714625"/>
                  <a:gd name="connsiteY348" fmla="*/ 277178 h 485775"/>
                  <a:gd name="connsiteX349" fmla="*/ 2070735 w 2714625"/>
                  <a:gd name="connsiteY349" fmla="*/ 266700 h 485775"/>
                  <a:gd name="connsiteX350" fmla="*/ 2246947 w 2714625"/>
                  <a:gd name="connsiteY350" fmla="*/ 266700 h 485775"/>
                  <a:gd name="connsiteX351" fmla="*/ 2246947 w 2714625"/>
                  <a:gd name="connsiteY351" fmla="*/ 266700 h 485775"/>
                  <a:gd name="connsiteX352" fmla="*/ 2249805 w 2714625"/>
                  <a:gd name="connsiteY352" fmla="*/ 266700 h 485775"/>
                  <a:gd name="connsiteX353" fmla="*/ 2257425 w 2714625"/>
                  <a:gd name="connsiteY353" fmla="*/ 264795 h 485775"/>
                  <a:gd name="connsiteX354" fmla="*/ 2274570 w 2714625"/>
                  <a:gd name="connsiteY354" fmla="*/ 239078 h 485775"/>
                  <a:gd name="connsiteX355" fmla="*/ 2214563 w 2714625"/>
                  <a:gd name="connsiteY355" fmla="*/ 118110 h 485775"/>
                  <a:gd name="connsiteX356" fmla="*/ 2216468 w 2714625"/>
                  <a:gd name="connsiteY356" fmla="*/ 219075 h 485775"/>
                  <a:gd name="connsiteX357" fmla="*/ 2071687 w 2714625"/>
                  <a:gd name="connsiteY357" fmla="*/ 220028 h 485775"/>
                  <a:gd name="connsiteX358" fmla="*/ 2074545 w 2714625"/>
                  <a:gd name="connsiteY358" fmla="*/ 210502 h 485775"/>
                  <a:gd name="connsiteX359" fmla="*/ 2074545 w 2714625"/>
                  <a:gd name="connsiteY359" fmla="*/ 210502 h 485775"/>
                  <a:gd name="connsiteX360" fmla="*/ 2074545 w 2714625"/>
                  <a:gd name="connsiteY360" fmla="*/ 210502 h 485775"/>
                  <a:gd name="connsiteX361" fmla="*/ 2086928 w 2714625"/>
                  <a:gd name="connsiteY361" fmla="*/ 182880 h 485775"/>
                  <a:gd name="connsiteX362" fmla="*/ 2148840 w 2714625"/>
                  <a:gd name="connsiteY362" fmla="*/ 152400 h 485775"/>
                  <a:gd name="connsiteX363" fmla="*/ 2173605 w 2714625"/>
                  <a:gd name="connsiteY363" fmla="*/ 156210 h 485775"/>
                  <a:gd name="connsiteX364" fmla="*/ 2215515 w 2714625"/>
                  <a:gd name="connsiteY364" fmla="*/ 207645 h 485775"/>
                  <a:gd name="connsiteX365" fmla="*/ 2216468 w 2714625"/>
                  <a:gd name="connsiteY365" fmla="*/ 219075 h 485775"/>
                  <a:gd name="connsiteX366" fmla="*/ 2216468 w 2714625"/>
                  <a:gd name="connsiteY366" fmla="*/ 2190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2714625" h="485775">
                    <a:moveTo>
                      <a:pt x="1162050" y="156210"/>
                    </a:moveTo>
                    <a:lnTo>
                      <a:pt x="1162050" y="156210"/>
                    </a:lnTo>
                    <a:cubicBezTo>
                      <a:pt x="1163003" y="156210"/>
                      <a:pt x="1163955" y="156210"/>
                      <a:pt x="1164908" y="156210"/>
                    </a:cubicBezTo>
                    <a:cubicBezTo>
                      <a:pt x="1167765" y="155258"/>
                      <a:pt x="1171575" y="155258"/>
                      <a:pt x="1174433" y="154305"/>
                    </a:cubicBezTo>
                    <a:lnTo>
                      <a:pt x="1174433" y="154305"/>
                    </a:lnTo>
                    <a:lnTo>
                      <a:pt x="1174433" y="154305"/>
                    </a:lnTo>
                    <a:cubicBezTo>
                      <a:pt x="1184910" y="148590"/>
                      <a:pt x="1185862" y="137160"/>
                      <a:pt x="1185862" y="132397"/>
                    </a:cubicBezTo>
                    <a:cubicBezTo>
                      <a:pt x="1185862" y="120968"/>
                      <a:pt x="1180148" y="113347"/>
                      <a:pt x="1174433" y="110490"/>
                    </a:cubicBezTo>
                    <a:cubicBezTo>
                      <a:pt x="1171575" y="109538"/>
                      <a:pt x="1168718" y="108585"/>
                      <a:pt x="1163003" y="107632"/>
                    </a:cubicBezTo>
                    <a:lnTo>
                      <a:pt x="1124903" y="107632"/>
                    </a:lnTo>
                    <a:lnTo>
                      <a:pt x="1124903" y="48577"/>
                    </a:lnTo>
                    <a:cubicBezTo>
                      <a:pt x="1124903" y="46672"/>
                      <a:pt x="1123950" y="40957"/>
                      <a:pt x="1122998" y="37147"/>
                    </a:cubicBezTo>
                    <a:cubicBezTo>
                      <a:pt x="1120140" y="27622"/>
                      <a:pt x="1110615" y="22860"/>
                      <a:pt x="1097280" y="22860"/>
                    </a:cubicBezTo>
                    <a:lnTo>
                      <a:pt x="1096328" y="22860"/>
                    </a:lnTo>
                    <a:cubicBezTo>
                      <a:pt x="1079183" y="22860"/>
                      <a:pt x="1073468" y="32385"/>
                      <a:pt x="1071562" y="37147"/>
                    </a:cubicBezTo>
                    <a:cubicBezTo>
                      <a:pt x="1069658" y="40957"/>
                      <a:pt x="1068705" y="48577"/>
                      <a:pt x="1068705" y="48577"/>
                    </a:cubicBezTo>
                    <a:lnTo>
                      <a:pt x="1068705" y="48577"/>
                    </a:lnTo>
                    <a:lnTo>
                      <a:pt x="1068705" y="107632"/>
                    </a:lnTo>
                    <a:lnTo>
                      <a:pt x="1036320" y="107632"/>
                    </a:lnTo>
                    <a:lnTo>
                      <a:pt x="1035368" y="107632"/>
                    </a:lnTo>
                    <a:cubicBezTo>
                      <a:pt x="1030605" y="107632"/>
                      <a:pt x="1028700" y="108585"/>
                      <a:pt x="1025843" y="109538"/>
                    </a:cubicBezTo>
                    <a:cubicBezTo>
                      <a:pt x="1018223" y="112395"/>
                      <a:pt x="1013460" y="120968"/>
                      <a:pt x="1013460" y="131445"/>
                    </a:cubicBezTo>
                    <a:cubicBezTo>
                      <a:pt x="1013460" y="145733"/>
                      <a:pt x="1022032" y="151447"/>
                      <a:pt x="1024890" y="153352"/>
                    </a:cubicBezTo>
                    <a:cubicBezTo>
                      <a:pt x="1026795" y="154305"/>
                      <a:pt x="1030605" y="154305"/>
                      <a:pt x="1033462" y="155258"/>
                    </a:cubicBezTo>
                    <a:cubicBezTo>
                      <a:pt x="1034415" y="155258"/>
                      <a:pt x="1035368" y="155258"/>
                      <a:pt x="1036320" y="155258"/>
                    </a:cubicBezTo>
                    <a:lnTo>
                      <a:pt x="1036320" y="155258"/>
                    </a:lnTo>
                    <a:lnTo>
                      <a:pt x="1068705" y="155258"/>
                    </a:lnTo>
                    <a:lnTo>
                      <a:pt x="1068705" y="308610"/>
                    </a:lnTo>
                    <a:cubicBezTo>
                      <a:pt x="1067753" y="329565"/>
                      <a:pt x="1068705" y="342900"/>
                      <a:pt x="1072515" y="354330"/>
                    </a:cubicBezTo>
                    <a:cubicBezTo>
                      <a:pt x="1075373" y="363855"/>
                      <a:pt x="1080135" y="370522"/>
                      <a:pt x="1082993" y="373380"/>
                    </a:cubicBezTo>
                    <a:cubicBezTo>
                      <a:pt x="1095375" y="387668"/>
                      <a:pt x="1115378" y="394335"/>
                      <a:pt x="1145858" y="394335"/>
                    </a:cubicBezTo>
                    <a:cubicBezTo>
                      <a:pt x="1155383" y="394335"/>
                      <a:pt x="1181100" y="394335"/>
                      <a:pt x="1181100" y="370522"/>
                    </a:cubicBezTo>
                    <a:cubicBezTo>
                      <a:pt x="1181100" y="360045"/>
                      <a:pt x="1177290" y="353378"/>
                      <a:pt x="1170623" y="349568"/>
                    </a:cubicBezTo>
                    <a:cubicBezTo>
                      <a:pt x="1168718" y="347662"/>
                      <a:pt x="1164908" y="347662"/>
                      <a:pt x="1160145" y="346710"/>
                    </a:cubicBezTo>
                    <a:lnTo>
                      <a:pt x="1151573" y="345758"/>
                    </a:lnTo>
                    <a:cubicBezTo>
                      <a:pt x="1147762" y="345758"/>
                      <a:pt x="1134428" y="344805"/>
                      <a:pt x="1128712" y="339090"/>
                    </a:cubicBezTo>
                    <a:cubicBezTo>
                      <a:pt x="1125855" y="336233"/>
                      <a:pt x="1122998" y="328612"/>
                      <a:pt x="1122998" y="315278"/>
                    </a:cubicBezTo>
                    <a:lnTo>
                      <a:pt x="1122998" y="156210"/>
                    </a:lnTo>
                    <a:lnTo>
                      <a:pt x="1162050" y="156210"/>
                    </a:lnTo>
                    <a:close/>
                    <a:moveTo>
                      <a:pt x="890587" y="101918"/>
                    </a:moveTo>
                    <a:cubicBezTo>
                      <a:pt x="855345" y="101918"/>
                      <a:pt x="827723" y="116205"/>
                      <a:pt x="813435" y="128588"/>
                    </a:cubicBezTo>
                    <a:cubicBezTo>
                      <a:pt x="811530" y="130493"/>
                      <a:pt x="809625" y="132397"/>
                      <a:pt x="808673" y="133350"/>
                    </a:cubicBezTo>
                    <a:lnTo>
                      <a:pt x="808673" y="31432"/>
                    </a:lnTo>
                    <a:cubicBezTo>
                      <a:pt x="808673" y="27622"/>
                      <a:pt x="807720" y="22860"/>
                      <a:pt x="805815" y="19050"/>
                    </a:cubicBezTo>
                    <a:cubicBezTo>
                      <a:pt x="802005" y="10477"/>
                      <a:pt x="791528" y="3810"/>
                      <a:pt x="780098" y="3810"/>
                    </a:cubicBezTo>
                    <a:cubicBezTo>
                      <a:pt x="779145" y="3810"/>
                      <a:pt x="779145" y="3810"/>
                      <a:pt x="778193" y="3810"/>
                    </a:cubicBezTo>
                    <a:cubicBezTo>
                      <a:pt x="766762" y="3810"/>
                      <a:pt x="757237" y="9525"/>
                      <a:pt x="753428" y="19050"/>
                    </a:cubicBezTo>
                    <a:cubicBezTo>
                      <a:pt x="751523" y="23813"/>
                      <a:pt x="750570" y="31432"/>
                      <a:pt x="750570" y="31432"/>
                    </a:cubicBezTo>
                    <a:lnTo>
                      <a:pt x="750570" y="368618"/>
                    </a:lnTo>
                    <a:cubicBezTo>
                      <a:pt x="750570" y="369570"/>
                      <a:pt x="751523" y="377190"/>
                      <a:pt x="753428" y="381953"/>
                    </a:cubicBezTo>
                    <a:cubicBezTo>
                      <a:pt x="756285" y="388620"/>
                      <a:pt x="764857" y="396240"/>
                      <a:pt x="778193" y="396240"/>
                    </a:cubicBezTo>
                    <a:cubicBezTo>
                      <a:pt x="792480" y="396240"/>
                      <a:pt x="801053" y="388620"/>
                      <a:pt x="803910" y="381000"/>
                    </a:cubicBezTo>
                    <a:cubicBezTo>
                      <a:pt x="806768" y="376237"/>
                      <a:pt x="806768" y="370522"/>
                      <a:pt x="806768" y="368618"/>
                    </a:cubicBezTo>
                    <a:lnTo>
                      <a:pt x="806768" y="241935"/>
                    </a:lnTo>
                    <a:lnTo>
                      <a:pt x="806768" y="237172"/>
                    </a:lnTo>
                    <a:cubicBezTo>
                      <a:pt x="806768" y="224790"/>
                      <a:pt x="807720" y="212408"/>
                      <a:pt x="811530" y="200977"/>
                    </a:cubicBezTo>
                    <a:cubicBezTo>
                      <a:pt x="814387" y="193358"/>
                      <a:pt x="822960" y="168593"/>
                      <a:pt x="854393" y="158115"/>
                    </a:cubicBezTo>
                    <a:cubicBezTo>
                      <a:pt x="862965" y="155258"/>
                      <a:pt x="869632" y="154305"/>
                      <a:pt x="879157" y="154305"/>
                    </a:cubicBezTo>
                    <a:lnTo>
                      <a:pt x="880110" y="154305"/>
                    </a:lnTo>
                    <a:cubicBezTo>
                      <a:pt x="886778" y="154305"/>
                      <a:pt x="903923" y="154305"/>
                      <a:pt x="916305" y="169545"/>
                    </a:cubicBezTo>
                    <a:cubicBezTo>
                      <a:pt x="927735" y="182880"/>
                      <a:pt x="927735" y="199072"/>
                      <a:pt x="928687" y="232410"/>
                    </a:cubicBezTo>
                    <a:lnTo>
                      <a:pt x="928687" y="234315"/>
                    </a:lnTo>
                    <a:lnTo>
                      <a:pt x="928687" y="368618"/>
                    </a:lnTo>
                    <a:cubicBezTo>
                      <a:pt x="928687" y="370522"/>
                      <a:pt x="928687" y="376237"/>
                      <a:pt x="931545" y="381000"/>
                    </a:cubicBezTo>
                    <a:cubicBezTo>
                      <a:pt x="938212" y="395287"/>
                      <a:pt x="955357" y="396240"/>
                      <a:pt x="957262" y="396240"/>
                    </a:cubicBezTo>
                    <a:cubicBezTo>
                      <a:pt x="971550" y="396240"/>
                      <a:pt x="980123" y="387668"/>
                      <a:pt x="982028" y="381953"/>
                    </a:cubicBezTo>
                    <a:cubicBezTo>
                      <a:pt x="983932" y="378143"/>
                      <a:pt x="984885" y="375285"/>
                      <a:pt x="984885" y="371475"/>
                    </a:cubicBezTo>
                    <a:lnTo>
                      <a:pt x="984885" y="369570"/>
                    </a:lnTo>
                    <a:lnTo>
                      <a:pt x="984885" y="369570"/>
                    </a:lnTo>
                    <a:lnTo>
                      <a:pt x="984885" y="213360"/>
                    </a:lnTo>
                    <a:cubicBezTo>
                      <a:pt x="984885" y="188595"/>
                      <a:pt x="984885" y="165735"/>
                      <a:pt x="972503" y="143827"/>
                    </a:cubicBezTo>
                    <a:cubicBezTo>
                      <a:pt x="965835" y="131445"/>
                      <a:pt x="943928" y="101918"/>
                      <a:pt x="890587" y="101918"/>
                    </a:cubicBezTo>
                    <a:close/>
                    <a:moveTo>
                      <a:pt x="668655" y="104775"/>
                    </a:moveTo>
                    <a:cubicBezTo>
                      <a:pt x="656273" y="104775"/>
                      <a:pt x="648653" y="111443"/>
                      <a:pt x="645795" y="117157"/>
                    </a:cubicBezTo>
                    <a:cubicBezTo>
                      <a:pt x="642937" y="121920"/>
                      <a:pt x="642937" y="128588"/>
                      <a:pt x="642937" y="128588"/>
                    </a:cubicBezTo>
                    <a:lnTo>
                      <a:pt x="642937" y="132397"/>
                    </a:lnTo>
                    <a:cubicBezTo>
                      <a:pt x="641985" y="130493"/>
                      <a:pt x="640080" y="128588"/>
                      <a:pt x="638175" y="126682"/>
                    </a:cubicBezTo>
                    <a:cubicBezTo>
                      <a:pt x="626745" y="116205"/>
                      <a:pt x="606743" y="102870"/>
                      <a:pt x="569595" y="102870"/>
                    </a:cubicBezTo>
                    <a:lnTo>
                      <a:pt x="568643" y="102870"/>
                    </a:lnTo>
                    <a:cubicBezTo>
                      <a:pt x="557212" y="102870"/>
                      <a:pt x="524828" y="102870"/>
                      <a:pt x="494348" y="125730"/>
                    </a:cubicBezTo>
                    <a:cubicBezTo>
                      <a:pt x="471487" y="142875"/>
                      <a:pt x="444818" y="178118"/>
                      <a:pt x="444818" y="245745"/>
                    </a:cubicBezTo>
                    <a:cubicBezTo>
                      <a:pt x="444818" y="330518"/>
                      <a:pt x="486728" y="361950"/>
                      <a:pt x="512445" y="373380"/>
                    </a:cubicBezTo>
                    <a:cubicBezTo>
                      <a:pt x="526732" y="379095"/>
                      <a:pt x="544830" y="382905"/>
                      <a:pt x="562928" y="382905"/>
                    </a:cubicBezTo>
                    <a:cubicBezTo>
                      <a:pt x="605790" y="382905"/>
                      <a:pt x="626745" y="365760"/>
                      <a:pt x="640080" y="351472"/>
                    </a:cubicBezTo>
                    <a:lnTo>
                      <a:pt x="640080" y="366712"/>
                    </a:lnTo>
                    <a:cubicBezTo>
                      <a:pt x="639128" y="391478"/>
                      <a:pt x="639128" y="421958"/>
                      <a:pt x="611505" y="435293"/>
                    </a:cubicBezTo>
                    <a:cubicBezTo>
                      <a:pt x="601980" y="439103"/>
                      <a:pt x="590550" y="441008"/>
                      <a:pt x="577215" y="441008"/>
                    </a:cubicBezTo>
                    <a:cubicBezTo>
                      <a:pt x="563880" y="441008"/>
                      <a:pt x="541020" y="439103"/>
                      <a:pt x="529590" y="428625"/>
                    </a:cubicBezTo>
                    <a:cubicBezTo>
                      <a:pt x="527685" y="426720"/>
                      <a:pt x="525780" y="423862"/>
                      <a:pt x="522923" y="418147"/>
                    </a:cubicBezTo>
                    <a:cubicBezTo>
                      <a:pt x="517207" y="410528"/>
                      <a:pt x="508635" y="405765"/>
                      <a:pt x="499110" y="405765"/>
                    </a:cubicBezTo>
                    <a:cubicBezTo>
                      <a:pt x="482918" y="405765"/>
                      <a:pt x="470535" y="419100"/>
                      <a:pt x="470535" y="434340"/>
                    </a:cubicBezTo>
                    <a:cubicBezTo>
                      <a:pt x="470535" y="438150"/>
                      <a:pt x="471487" y="442912"/>
                      <a:pt x="473393" y="446722"/>
                    </a:cubicBezTo>
                    <a:lnTo>
                      <a:pt x="473393" y="446722"/>
                    </a:lnTo>
                    <a:lnTo>
                      <a:pt x="473393" y="446722"/>
                    </a:lnTo>
                    <a:lnTo>
                      <a:pt x="474345" y="448628"/>
                    </a:lnTo>
                    <a:cubicBezTo>
                      <a:pt x="480060" y="457200"/>
                      <a:pt x="485775" y="462915"/>
                      <a:pt x="494348" y="468630"/>
                    </a:cubicBezTo>
                    <a:cubicBezTo>
                      <a:pt x="521018" y="486728"/>
                      <a:pt x="558165" y="488633"/>
                      <a:pt x="573405" y="488633"/>
                    </a:cubicBezTo>
                    <a:cubicBezTo>
                      <a:pt x="586740" y="488633"/>
                      <a:pt x="632460" y="486728"/>
                      <a:pt x="661987" y="463868"/>
                    </a:cubicBezTo>
                    <a:cubicBezTo>
                      <a:pt x="686753" y="441960"/>
                      <a:pt x="690562" y="412433"/>
                      <a:pt x="693420" y="381953"/>
                    </a:cubicBezTo>
                    <a:cubicBezTo>
                      <a:pt x="694373" y="372428"/>
                      <a:pt x="694373" y="361950"/>
                      <a:pt x="694373" y="352425"/>
                    </a:cubicBezTo>
                    <a:lnTo>
                      <a:pt x="694373" y="128588"/>
                    </a:lnTo>
                    <a:cubicBezTo>
                      <a:pt x="694373" y="123825"/>
                      <a:pt x="693420" y="120015"/>
                      <a:pt x="691515" y="116205"/>
                    </a:cubicBezTo>
                    <a:cubicBezTo>
                      <a:pt x="686753" y="108585"/>
                      <a:pt x="678180" y="104775"/>
                      <a:pt x="668655" y="104775"/>
                    </a:cubicBezTo>
                    <a:close/>
                    <a:moveTo>
                      <a:pt x="626745" y="304800"/>
                    </a:moveTo>
                    <a:cubicBezTo>
                      <a:pt x="624840" y="307658"/>
                      <a:pt x="606743" y="332422"/>
                      <a:pt x="569595" y="332422"/>
                    </a:cubicBezTo>
                    <a:cubicBezTo>
                      <a:pt x="553403" y="332422"/>
                      <a:pt x="540068" y="327660"/>
                      <a:pt x="528637" y="318135"/>
                    </a:cubicBezTo>
                    <a:cubicBezTo>
                      <a:pt x="521970" y="312420"/>
                      <a:pt x="519112" y="308610"/>
                      <a:pt x="516255" y="304800"/>
                    </a:cubicBezTo>
                    <a:cubicBezTo>
                      <a:pt x="503873" y="284797"/>
                      <a:pt x="501968" y="254318"/>
                      <a:pt x="501968" y="242887"/>
                    </a:cubicBezTo>
                    <a:lnTo>
                      <a:pt x="501968" y="241935"/>
                    </a:lnTo>
                    <a:cubicBezTo>
                      <a:pt x="501968" y="215265"/>
                      <a:pt x="506730" y="194310"/>
                      <a:pt x="517207" y="179070"/>
                    </a:cubicBezTo>
                    <a:cubicBezTo>
                      <a:pt x="530543" y="160972"/>
                      <a:pt x="549593" y="151447"/>
                      <a:pt x="572453" y="151447"/>
                    </a:cubicBezTo>
                    <a:cubicBezTo>
                      <a:pt x="581025" y="151447"/>
                      <a:pt x="600075" y="151447"/>
                      <a:pt x="617220" y="167640"/>
                    </a:cubicBezTo>
                    <a:cubicBezTo>
                      <a:pt x="627698" y="177165"/>
                      <a:pt x="640080" y="197168"/>
                      <a:pt x="640080" y="236220"/>
                    </a:cubicBezTo>
                    <a:lnTo>
                      <a:pt x="640080" y="238125"/>
                    </a:lnTo>
                    <a:cubicBezTo>
                      <a:pt x="641032" y="248603"/>
                      <a:pt x="640080" y="284797"/>
                      <a:pt x="626745" y="304800"/>
                    </a:cubicBezTo>
                    <a:close/>
                    <a:moveTo>
                      <a:pt x="222885" y="182880"/>
                    </a:moveTo>
                    <a:cubicBezTo>
                      <a:pt x="208598" y="176213"/>
                      <a:pt x="185738" y="169545"/>
                      <a:pt x="182880" y="168593"/>
                    </a:cubicBezTo>
                    <a:lnTo>
                      <a:pt x="133350" y="154305"/>
                    </a:lnTo>
                    <a:cubicBezTo>
                      <a:pt x="104775" y="145733"/>
                      <a:pt x="88582" y="140970"/>
                      <a:pt x="80010" y="129540"/>
                    </a:cubicBezTo>
                    <a:cubicBezTo>
                      <a:pt x="73342" y="120015"/>
                      <a:pt x="73342" y="108585"/>
                      <a:pt x="73342" y="106680"/>
                    </a:cubicBezTo>
                    <a:cubicBezTo>
                      <a:pt x="73342" y="80010"/>
                      <a:pt x="91440" y="51435"/>
                      <a:pt x="143827" y="51435"/>
                    </a:cubicBezTo>
                    <a:cubicBezTo>
                      <a:pt x="178117" y="51435"/>
                      <a:pt x="197167" y="62865"/>
                      <a:pt x="207645" y="72390"/>
                    </a:cubicBezTo>
                    <a:cubicBezTo>
                      <a:pt x="211455" y="76200"/>
                      <a:pt x="214313" y="80010"/>
                      <a:pt x="217170" y="83820"/>
                    </a:cubicBezTo>
                    <a:lnTo>
                      <a:pt x="217170" y="83820"/>
                    </a:lnTo>
                    <a:lnTo>
                      <a:pt x="217170" y="83820"/>
                    </a:lnTo>
                    <a:cubicBezTo>
                      <a:pt x="222885" y="89535"/>
                      <a:pt x="230505" y="93345"/>
                      <a:pt x="238125" y="93345"/>
                    </a:cubicBezTo>
                    <a:cubicBezTo>
                      <a:pt x="254318" y="93345"/>
                      <a:pt x="266700" y="80010"/>
                      <a:pt x="266700" y="64770"/>
                    </a:cubicBezTo>
                    <a:cubicBezTo>
                      <a:pt x="266700" y="60007"/>
                      <a:pt x="265748" y="55245"/>
                      <a:pt x="262890" y="51435"/>
                    </a:cubicBezTo>
                    <a:lnTo>
                      <a:pt x="262890" y="51435"/>
                    </a:lnTo>
                    <a:lnTo>
                      <a:pt x="262890" y="51435"/>
                    </a:lnTo>
                    <a:cubicBezTo>
                      <a:pt x="257175" y="42863"/>
                      <a:pt x="250507" y="36195"/>
                      <a:pt x="243840" y="31432"/>
                    </a:cubicBezTo>
                    <a:cubicBezTo>
                      <a:pt x="220980" y="12382"/>
                      <a:pt x="187642" y="2857"/>
                      <a:pt x="146685" y="2857"/>
                    </a:cubicBezTo>
                    <a:lnTo>
                      <a:pt x="145732" y="2857"/>
                    </a:lnTo>
                    <a:cubicBezTo>
                      <a:pt x="93345" y="2857"/>
                      <a:pt x="56198" y="18097"/>
                      <a:pt x="33338" y="48577"/>
                    </a:cubicBezTo>
                    <a:cubicBezTo>
                      <a:pt x="23813" y="60960"/>
                      <a:pt x="12382" y="81915"/>
                      <a:pt x="12382" y="113347"/>
                    </a:cubicBezTo>
                    <a:cubicBezTo>
                      <a:pt x="12382" y="154305"/>
                      <a:pt x="31432" y="177165"/>
                      <a:pt x="46673" y="187643"/>
                    </a:cubicBezTo>
                    <a:cubicBezTo>
                      <a:pt x="60960" y="198120"/>
                      <a:pt x="72390" y="201930"/>
                      <a:pt x="99060" y="209550"/>
                    </a:cubicBezTo>
                    <a:lnTo>
                      <a:pt x="104775" y="211455"/>
                    </a:lnTo>
                    <a:lnTo>
                      <a:pt x="144780" y="222885"/>
                    </a:lnTo>
                    <a:lnTo>
                      <a:pt x="146685" y="222885"/>
                    </a:lnTo>
                    <a:cubicBezTo>
                      <a:pt x="165735" y="228600"/>
                      <a:pt x="192405" y="235268"/>
                      <a:pt x="207645" y="246697"/>
                    </a:cubicBezTo>
                    <a:cubicBezTo>
                      <a:pt x="226695" y="260985"/>
                      <a:pt x="229552" y="279083"/>
                      <a:pt x="229552" y="288608"/>
                    </a:cubicBezTo>
                    <a:cubicBezTo>
                      <a:pt x="229552" y="299085"/>
                      <a:pt x="226695" y="309562"/>
                      <a:pt x="220027" y="318135"/>
                    </a:cubicBezTo>
                    <a:cubicBezTo>
                      <a:pt x="207645" y="338137"/>
                      <a:pt x="184785" y="347662"/>
                      <a:pt x="148590" y="347662"/>
                    </a:cubicBezTo>
                    <a:cubicBezTo>
                      <a:pt x="107632" y="347662"/>
                      <a:pt x="88582" y="335280"/>
                      <a:pt x="78105" y="325755"/>
                    </a:cubicBezTo>
                    <a:cubicBezTo>
                      <a:pt x="69532" y="318135"/>
                      <a:pt x="62865" y="308610"/>
                      <a:pt x="59055" y="297180"/>
                    </a:cubicBezTo>
                    <a:cubicBezTo>
                      <a:pt x="54292" y="285750"/>
                      <a:pt x="42863" y="278130"/>
                      <a:pt x="30480" y="278130"/>
                    </a:cubicBezTo>
                    <a:cubicBezTo>
                      <a:pt x="13335" y="278130"/>
                      <a:pt x="0" y="291465"/>
                      <a:pt x="0" y="308610"/>
                    </a:cubicBezTo>
                    <a:cubicBezTo>
                      <a:pt x="0" y="311468"/>
                      <a:pt x="0" y="314325"/>
                      <a:pt x="952" y="317183"/>
                    </a:cubicBezTo>
                    <a:cubicBezTo>
                      <a:pt x="3810" y="323850"/>
                      <a:pt x="6667" y="329565"/>
                      <a:pt x="7620" y="332422"/>
                    </a:cubicBezTo>
                    <a:cubicBezTo>
                      <a:pt x="7620" y="333375"/>
                      <a:pt x="8573" y="334328"/>
                      <a:pt x="8573" y="334328"/>
                    </a:cubicBezTo>
                    <a:lnTo>
                      <a:pt x="8573" y="334328"/>
                    </a:lnTo>
                    <a:lnTo>
                      <a:pt x="8573" y="334328"/>
                    </a:lnTo>
                    <a:cubicBezTo>
                      <a:pt x="20955" y="356235"/>
                      <a:pt x="37148" y="366712"/>
                      <a:pt x="43815" y="372428"/>
                    </a:cubicBezTo>
                    <a:cubicBezTo>
                      <a:pt x="68580" y="388620"/>
                      <a:pt x="105727" y="398145"/>
                      <a:pt x="143827" y="398145"/>
                    </a:cubicBezTo>
                    <a:cubicBezTo>
                      <a:pt x="171450" y="398145"/>
                      <a:pt x="221932" y="393383"/>
                      <a:pt x="256223" y="360045"/>
                    </a:cubicBezTo>
                    <a:cubicBezTo>
                      <a:pt x="263843" y="352425"/>
                      <a:pt x="286703" y="329565"/>
                      <a:pt x="286703" y="283845"/>
                    </a:cubicBezTo>
                    <a:cubicBezTo>
                      <a:pt x="290512" y="235268"/>
                      <a:pt x="267653" y="201930"/>
                      <a:pt x="222885" y="182880"/>
                    </a:cubicBezTo>
                    <a:close/>
                    <a:moveTo>
                      <a:pt x="367665" y="104775"/>
                    </a:moveTo>
                    <a:cubicBezTo>
                      <a:pt x="359093" y="104775"/>
                      <a:pt x="347662" y="108585"/>
                      <a:pt x="342900" y="119063"/>
                    </a:cubicBezTo>
                    <a:lnTo>
                      <a:pt x="342900" y="119063"/>
                    </a:lnTo>
                    <a:lnTo>
                      <a:pt x="342900" y="119063"/>
                    </a:lnTo>
                    <a:cubicBezTo>
                      <a:pt x="340995" y="123825"/>
                      <a:pt x="340995" y="130493"/>
                      <a:pt x="340995" y="131445"/>
                    </a:cubicBezTo>
                    <a:lnTo>
                      <a:pt x="340995" y="368618"/>
                    </a:lnTo>
                    <a:cubicBezTo>
                      <a:pt x="341948" y="374333"/>
                      <a:pt x="341948" y="378143"/>
                      <a:pt x="343853" y="381000"/>
                    </a:cubicBezTo>
                    <a:cubicBezTo>
                      <a:pt x="345757" y="385762"/>
                      <a:pt x="352425" y="396240"/>
                      <a:pt x="369570" y="396240"/>
                    </a:cubicBezTo>
                    <a:cubicBezTo>
                      <a:pt x="383857" y="396240"/>
                      <a:pt x="391478" y="389572"/>
                      <a:pt x="394335" y="382905"/>
                    </a:cubicBezTo>
                    <a:cubicBezTo>
                      <a:pt x="396240" y="380047"/>
                      <a:pt x="397193" y="376237"/>
                      <a:pt x="397193" y="369570"/>
                    </a:cubicBezTo>
                    <a:lnTo>
                      <a:pt x="397193" y="132397"/>
                    </a:lnTo>
                    <a:cubicBezTo>
                      <a:pt x="397193" y="127635"/>
                      <a:pt x="396240" y="122872"/>
                      <a:pt x="394335" y="119063"/>
                    </a:cubicBezTo>
                    <a:cubicBezTo>
                      <a:pt x="388620" y="108585"/>
                      <a:pt x="377190" y="104775"/>
                      <a:pt x="367665" y="104775"/>
                    </a:cubicBezTo>
                    <a:close/>
                    <a:moveTo>
                      <a:pt x="367665" y="0"/>
                    </a:moveTo>
                    <a:cubicBezTo>
                      <a:pt x="346710" y="0"/>
                      <a:pt x="331470" y="15240"/>
                      <a:pt x="330518" y="37147"/>
                    </a:cubicBezTo>
                    <a:cubicBezTo>
                      <a:pt x="330518" y="59055"/>
                      <a:pt x="345757" y="73343"/>
                      <a:pt x="367665" y="73343"/>
                    </a:cubicBezTo>
                    <a:lnTo>
                      <a:pt x="368618" y="73343"/>
                    </a:lnTo>
                    <a:cubicBezTo>
                      <a:pt x="389573" y="73343"/>
                      <a:pt x="403860" y="58102"/>
                      <a:pt x="403860" y="37147"/>
                    </a:cubicBezTo>
                    <a:cubicBezTo>
                      <a:pt x="404812" y="16193"/>
                      <a:pt x="389573" y="0"/>
                      <a:pt x="367665" y="0"/>
                    </a:cubicBezTo>
                    <a:close/>
                    <a:moveTo>
                      <a:pt x="1391603" y="238125"/>
                    </a:moveTo>
                    <a:cubicBezTo>
                      <a:pt x="1378268" y="231458"/>
                      <a:pt x="1363980" y="226695"/>
                      <a:pt x="1353503" y="223837"/>
                    </a:cubicBezTo>
                    <a:lnTo>
                      <a:pt x="1322070" y="214312"/>
                    </a:lnTo>
                    <a:cubicBezTo>
                      <a:pt x="1320165" y="213360"/>
                      <a:pt x="1318260" y="213360"/>
                      <a:pt x="1316355" y="212408"/>
                    </a:cubicBezTo>
                    <a:cubicBezTo>
                      <a:pt x="1303973" y="208597"/>
                      <a:pt x="1290637" y="204788"/>
                      <a:pt x="1283018" y="194310"/>
                    </a:cubicBezTo>
                    <a:cubicBezTo>
                      <a:pt x="1278255" y="188595"/>
                      <a:pt x="1278255" y="181927"/>
                      <a:pt x="1278255" y="179070"/>
                    </a:cubicBezTo>
                    <a:cubicBezTo>
                      <a:pt x="1278255" y="172402"/>
                      <a:pt x="1280160" y="165735"/>
                      <a:pt x="1284923" y="160020"/>
                    </a:cubicBezTo>
                    <a:cubicBezTo>
                      <a:pt x="1292543" y="150495"/>
                      <a:pt x="1303973" y="146685"/>
                      <a:pt x="1321118" y="146685"/>
                    </a:cubicBezTo>
                    <a:cubicBezTo>
                      <a:pt x="1337310" y="146685"/>
                      <a:pt x="1359218" y="150495"/>
                      <a:pt x="1373505" y="168593"/>
                    </a:cubicBezTo>
                    <a:lnTo>
                      <a:pt x="1373505" y="168593"/>
                    </a:lnTo>
                    <a:lnTo>
                      <a:pt x="1373505" y="168593"/>
                    </a:lnTo>
                    <a:cubicBezTo>
                      <a:pt x="1374458" y="169545"/>
                      <a:pt x="1374458" y="169545"/>
                      <a:pt x="1375410" y="171450"/>
                    </a:cubicBezTo>
                    <a:cubicBezTo>
                      <a:pt x="1380173" y="178118"/>
                      <a:pt x="1387793" y="181927"/>
                      <a:pt x="1396365" y="181927"/>
                    </a:cubicBezTo>
                    <a:cubicBezTo>
                      <a:pt x="1410653" y="181927"/>
                      <a:pt x="1422083" y="170497"/>
                      <a:pt x="1422083" y="156210"/>
                    </a:cubicBezTo>
                    <a:cubicBezTo>
                      <a:pt x="1422083" y="151447"/>
                      <a:pt x="1420178" y="146685"/>
                      <a:pt x="1417320" y="141922"/>
                    </a:cubicBezTo>
                    <a:cubicBezTo>
                      <a:pt x="1397318" y="115252"/>
                      <a:pt x="1365885" y="101918"/>
                      <a:pt x="1323023" y="101918"/>
                    </a:cubicBezTo>
                    <a:cubicBezTo>
                      <a:pt x="1247775" y="101918"/>
                      <a:pt x="1221105" y="144780"/>
                      <a:pt x="1221105" y="185738"/>
                    </a:cubicBezTo>
                    <a:cubicBezTo>
                      <a:pt x="1221105" y="219075"/>
                      <a:pt x="1239203" y="242887"/>
                      <a:pt x="1274445" y="256222"/>
                    </a:cubicBezTo>
                    <a:cubicBezTo>
                      <a:pt x="1282065" y="259080"/>
                      <a:pt x="1290637" y="261937"/>
                      <a:pt x="1298258" y="264795"/>
                    </a:cubicBezTo>
                    <a:lnTo>
                      <a:pt x="1299210" y="264795"/>
                    </a:lnTo>
                    <a:lnTo>
                      <a:pt x="1330643" y="274320"/>
                    </a:lnTo>
                    <a:lnTo>
                      <a:pt x="1333500" y="275272"/>
                    </a:lnTo>
                    <a:cubicBezTo>
                      <a:pt x="1354455" y="280987"/>
                      <a:pt x="1380173" y="288608"/>
                      <a:pt x="1380173" y="314325"/>
                    </a:cubicBezTo>
                    <a:cubicBezTo>
                      <a:pt x="1380173" y="317183"/>
                      <a:pt x="1380173" y="327660"/>
                      <a:pt x="1372553" y="336233"/>
                    </a:cubicBezTo>
                    <a:cubicBezTo>
                      <a:pt x="1359218" y="351472"/>
                      <a:pt x="1333500" y="352425"/>
                      <a:pt x="1328737" y="352425"/>
                    </a:cubicBezTo>
                    <a:cubicBezTo>
                      <a:pt x="1303020" y="352425"/>
                      <a:pt x="1288733" y="342900"/>
                      <a:pt x="1284923" y="340043"/>
                    </a:cubicBezTo>
                    <a:cubicBezTo>
                      <a:pt x="1279208" y="335280"/>
                      <a:pt x="1274445" y="329565"/>
                      <a:pt x="1270635" y="320993"/>
                    </a:cubicBezTo>
                    <a:cubicBezTo>
                      <a:pt x="1265873" y="312420"/>
                      <a:pt x="1256348" y="307658"/>
                      <a:pt x="1246823" y="307658"/>
                    </a:cubicBezTo>
                    <a:cubicBezTo>
                      <a:pt x="1231583" y="307658"/>
                      <a:pt x="1219200" y="320040"/>
                      <a:pt x="1219200" y="335280"/>
                    </a:cubicBezTo>
                    <a:cubicBezTo>
                      <a:pt x="1219200" y="340043"/>
                      <a:pt x="1220153" y="344805"/>
                      <a:pt x="1223010" y="348615"/>
                    </a:cubicBezTo>
                    <a:cubicBezTo>
                      <a:pt x="1223962" y="350520"/>
                      <a:pt x="1224915" y="351472"/>
                      <a:pt x="1225868" y="353378"/>
                    </a:cubicBezTo>
                    <a:cubicBezTo>
                      <a:pt x="1244918" y="382905"/>
                      <a:pt x="1278255" y="398145"/>
                      <a:pt x="1325880" y="398145"/>
                    </a:cubicBezTo>
                    <a:cubicBezTo>
                      <a:pt x="1429703" y="398145"/>
                      <a:pt x="1437323" y="330518"/>
                      <a:pt x="1437323" y="310515"/>
                    </a:cubicBezTo>
                    <a:cubicBezTo>
                      <a:pt x="1436370" y="278130"/>
                      <a:pt x="1421130" y="253365"/>
                      <a:pt x="1391603" y="238125"/>
                    </a:cubicBezTo>
                    <a:close/>
                    <a:moveTo>
                      <a:pt x="2675572" y="238125"/>
                    </a:moveTo>
                    <a:cubicBezTo>
                      <a:pt x="2662238" y="231458"/>
                      <a:pt x="2647950" y="226695"/>
                      <a:pt x="2637472" y="223837"/>
                    </a:cubicBezTo>
                    <a:lnTo>
                      <a:pt x="2606040" y="214312"/>
                    </a:lnTo>
                    <a:cubicBezTo>
                      <a:pt x="2604135" y="213360"/>
                      <a:pt x="2602230" y="213360"/>
                      <a:pt x="2600325" y="212408"/>
                    </a:cubicBezTo>
                    <a:cubicBezTo>
                      <a:pt x="2587943" y="208597"/>
                      <a:pt x="2574608" y="204788"/>
                      <a:pt x="2566988" y="194310"/>
                    </a:cubicBezTo>
                    <a:cubicBezTo>
                      <a:pt x="2562225" y="188595"/>
                      <a:pt x="2562225" y="181927"/>
                      <a:pt x="2562225" y="179070"/>
                    </a:cubicBezTo>
                    <a:cubicBezTo>
                      <a:pt x="2562225" y="172402"/>
                      <a:pt x="2564130" y="165735"/>
                      <a:pt x="2568893" y="160020"/>
                    </a:cubicBezTo>
                    <a:cubicBezTo>
                      <a:pt x="2576513" y="150495"/>
                      <a:pt x="2587943" y="146685"/>
                      <a:pt x="2605088" y="146685"/>
                    </a:cubicBezTo>
                    <a:cubicBezTo>
                      <a:pt x="2621280" y="146685"/>
                      <a:pt x="2643188" y="150495"/>
                      <a:pt x="2657475" y="168593"/>
                    </a:cubicBezTo>
                    <a:lnTo>
                      <a:pt x="2657475" y="168593"/>
                    </a:lnTo>
                    <a:lnTo>
                      <a:pt x="2657475" y="168593"/>
                    </a:lnTo>
                    <a:cubicBezTo>
                      <a:pt x="2658428" y="169545"/>
                      <a:pt x="2658428" y="169545"/>
                      <a:pt x="2659380" y="170497"/>
                    </a:cubicBezTo>
                    <a:cubicBezTo>
                      <a:pt x="2664143" y="177165"/>
                      <a:pt x="2671763" y="180975"/>
                      <a:pt x="2680335" y="180975"/>
                    </a:cubicBezTo>
                    <a:cubicBezTo>
                      <a:pt x="2694622" y="180975"/>
                      <a:pt x="2706053" y="169545"/>
                      <a:pt x="2706053" y="155258"/>
                    </a:cubicBezTo>
                    <a:cubicBezTo>
                      <a:pt x="2706053" y="150495"/>
                      <a:pt x="2704147" y="145733"/>
                      <a:pt x="2701290" y="140970"/>
                    </a:cubicBezTo>
                    <a:cubicBezTo>
                      <a:pt x="2681288" y="114300"/>
                      <a:pt x="2649855" y="100965"/>
                      <a:pt x="2606993" y="100965"/>
                    </a:cubicBezTo>
                    <a:cubicBezTo>
                      <a:pt x="2531745" y="100965"/>
                      <a:pt x="2505075" y="143827"/>
                      <a:pt x="2505075" y="184785"/>
                    </a:cubicBezTo>
                    <a:cubicBezTo>
                      <a:pt x="2505075" y="218122"/>
                      <a:pt x="2523172" y="241935"/>
                      <a:pt x="2558415" y="255270"/>
                    </a:cubicBezTo>
                    <a:cubicBezTo>
                      <a:pt x="2566035" y="258128"/>
                      <a:pt x="2574608" y="260985"/>
                      <a:pt x="2582228" y="263843"/>
                    </a:cubicBezTo>
                    <a:lnTo>
                      <a:pt x="2583180" y="263843"/>
                    </a:lnTo>
                    <a:lnTo>
                      <a:pt x="2614613" y="273368"/>
                    </a:lnTo>
                    <a:lnTo>
                      <a:pt x="2617470" y="274320"/>
                    </a:lnTo>
                    <a:cubicBezTo>
                      <a:pt x="2638425" y="280035"/>
                      <a:pt x="2664143" y="287655"/>
                      <a:pt x="2664143" y="313372"/>
                    </a:cubicBezTo>
                    <a:cubicBezTo>
                      <a:pt x="2664143" y="316230"/>
                      <a:pt x="2664143" y="326708"/>
                      <a:pt x="2656522" y="335280"/>
                    </a:cubicBezTo>
                    <a:cubicBezTo>
                      <a:pt x="2643188" y="350520"/>
                      <a:pt x="2617470" y="351472"/>
                      <a:pt x="2612708" y="351472"/>
                    </a:cubicBezTo>
                    <a:cubicBezTo>
                      <a:pt x="2586990" y="351472"/>
                      <a:pt x="2572703" y="341947"/>
                      <a:pt x="2568893" y="339090"/>
                    </a:cubicBezTo>
                    <a:cubicBezTo>
                      <a:pt x="2563178" y="334328"/>
                      <a:pt x="2558415" y="328612"/>
                      <a:pt x="2554605" y="320040"/>
                    </a:cubicBezTo>
                    <a:cubicBezTo>
                      <a:pt x="2549843" y="311468"/>
                      <a:pt x="2540318" y="306705"/>
                      <a:pt x="2530793" y="306705"/>
                    </a:cubicBezTo>
                    <a:cubicBezTo>
                      <a:pt x="2515553" y="306705"/>
                      <a:pt x="2503170" y="319087"/>
                      <a:pt x="2503170" y="334328"/>
                    </a:cubicBezTo>
                    <a:cubicBezTo>
                      <a:pt x="2503170" y="339090"/>
                      <a:pt x="2504122" y="343853"/>
                      <a:pt x="2506980" y="347662"/>
                    </a:cubicBezTo>
                    <a:cubicBezTo>
                      <a:pt x="2507933" y="349568"/>
                      <a:pt x="2508885" y="350520"/>
                      <a:pt x="2509838" y="352425"/>
                    </a:cubicBezTo>
                    <a:cubicBezTo>
                      <a:pt x="2528888" y="381953"/>
                      <a:pt x="2562225" y="397193"/>
                      <a:pt x="2609850" y="397193"/>
                    </a:cubicBezTo>
                    <a:cubicBezTo>
                      <a:pt x="2713672" y="397193"/>
                      <a:pt x="2721293" y="329565"/>
                      <a:pt x="2721293" y="309562"/>
                    </a:cubicBezTo>
                    <a:cubicBezTo>
                      <a:pt x="2720340" y="278130"/>
                      <a:pt x="2705100" y="253365"/>
                      <a:pt x="2675572" y="238125"/>
                    </a:cubicBezTo>
                    <a:close/>
                    <a:moveTo>
                      <a:pt x="2447925" y="104775"/>
                    </a:moveTo>
                    <a:cubicBezTo>
                      <a:pt x="2436495" y="104775"/>
                      <a:pt x="2427922" y="106680"/>
                      <a:pt x="2424113" y="107632"/>
                    </a:cubicBezTo>
                    <a:lnTo>
                      <a:pt x="2423160" y="107632"/>
                    </a:lnTo>
                    <a:cubicBezTo>
                      <a:pt x="2405063" y="114300"/>
                      <a:pt x="2389822" y="125730"/>
                      <a:pt x="2380297" y="140970"/>
                    </a:cubicBezTo>
                    <a:cubicBezTo>
                      <a:pt x="2379345" y="141922"/>
                      <a:pt x="2379345" y="142875"/>
                      <a:pt x="2378393" y="143827"/>
                    </a:cubicBezTo>
                    <a:lnTo>
                      <a:pt x="2378393" y="130493"/>
                    </a:lnTo>
                    <a:lnTo>
                      <a:pt x="2378393" y="128588"/>
                    </a:lnTo>
                    <a:cubicBezTo>
                      <a:pt x="2378393" y="124777"/>
                      <a:pt x="2377440" y="121920"/>
                      <a:pt x="2376488" y="119063"/>
                    </a:cubicBezTo>
                    <a:cubicBezTo>
                      <a:pt x="2374583" y="112395"/>
                      <a:pt x="2366010" y="104775"/>
                      <a:pt x="2352675" y="104775"/>
                    </a:cubicBezTo>
                    <a:cubicBezTo>
                      <a:pt x="2339340" y="104775"/>
                      <a:pt x="2330768" y="112395"/>
                      <a:pt x="2327910" y="119063"/>
                    </a:cubicBezTo>
                    <a:cubicBezTo>
                      <a:pt x="2326005" y="123825"/>
                      <a:pt x="2326005" y="130493"/>
                      <a:pt x="2326005" y="131445"/>
                    </a:cubicBezTo>
                    <a:lnTo>
                      <a:pt x="2326005" y="371475"/>
                    </a:lnTo>
                    <a:cubicBezTo>
                      <a:pt x="2326958" y="377190"/>
                      <a:pt x="2326958" y="381000"/>
                      <a:pt x="2328863" y="382905"/>
                    </a:cubicBezTo>
                    <a:cubicBezTo>
                      <a:pt x="2330768" y="387668"/>
                      <a:pt x="2336483" y="397193"/>
                      <a:pt x="2353628" y="397193"/>
                    </a:cubicBezTo>
                    <a:lnTo>
                      <a:pt x="2355533" y="397193"/>
                    </a:lnTo>
                    <a:cubicBezTo>
                      <a:pt x="2370772" y="397193"/>
                      <a:pt x="2377440" y="389572"/>
                      <a:pt x="2379345" y="383858"/>
                    </a:cubicBezTo>
                    <a:cubicBezTo>
                      <a:pt x="2382203" y="379095"/>
                      <a:pt x="2382203" y="373380"/>
                      <a:pt x="2382203" y="371475"/>
                    </a:cubicBezTo>
                    <a:lnTo>
                      <a:pt x="2382203" y="297180"/>
                    </a:lnTo>
                    <a:cubicBezTo>
                      <a:pt x="2382203" y="293370"/>
                      <a:pt x="2382203" y="290512"/>
                      <a:pt x="2382203" y="286703"/>
                    </a:cubicBezTo>
                    <a:cubicBezTo>
                      <a:pt x="2382203" y="282893"/>
                      <a:pt x="2382203" y="280035"/>
                      <a:pt x="2382203" y="276225"/>
                    </a:cubicBezTo>
                    <a:cubicBezTo>
                      <a:pt x="2382203" y="239078"/>
                      <a:pt x="2383155" y="220028"/>
                      <a:pt x="2391728" y="202883"/>
                    </a:cubicBezTo>
                    <a:cubicBezTo>
                      <a:pt x="2406015" y="171450"/>
                      <a:pt x="2435543" y="164783"/>
                      <a:pt x="2447925" y="161925"/>
                    </a:cubicBezTo>
                    <a:lnTo>
                      <a:pt x="2448878" y="161925"/>
                    </a:lnTo>
                    <a:lnTo>
                      <a:pt x="2457450" y="160972"/>
                    </a:lnTo>
                    <a:lnTo>
                      <a:pt x="2458403" y="160972"/>
                    </a:lnTo>
                    <a:cubicBezTo>
                      <a:pt x="2464118" y="160020"/>
                      <a:pt x="2482215" y="156210"/>
                      <a:pt x="2482215" y="134302"/>
                    </a:cubicBezTo>
                    <a:cubicBezTo>
                      <a:pt x="2480310" y="121920"/>
                      <a:pt x="2476500" y="104775"/>
                      <a:pt x="2447925" y="104775"/>
                    </a:cubicBezTo>
                    <a:close/>
                    <a:moveTo>
                      <a:pt x="1962150" y="104775"/>
                    </a:moveTo>
                    <a:cubicBezTo>
                      <a:pt x="1944053" y="104775"/>
                      <a:pt x="1939290" y="116205"/>
                      <a:pt x="1936433" y="122872"/>
                    </a:cubicBezTo>
                    <a:lnTo>
                      <a:pt x="1936433" y="122872"/>
                    </a:lnTo>
                    <a:lnTo>
                      <a:pt x="1936433" y="122872"/>
                    </a:lnTo>
                    <a:lnTo>
                      <a:pt x="1900237" y="234315"/>
                    </a:lnTo>
                    <a:cubicBezTo>
                      <a:pt x="1887855" y="272415"/>
                      <a:pt x="1881187" y="293370"/>
                      <a:pt x="1877378" y="311468"/>
                    </a:cubicBezTo>
                    <a:cubicBezTo>
                      <a:pt x="1874520" y="294322"/>
                      <a:pt x="1870710" y="283845"/>
                      <a:pt x="1864995" y="267653"/>
                    </a:cubicBezTo>
                    <a:cubicBezTo>
                      <a:pt x="1863090" y="262890"/>
                      <a:pt x="1861185" y="257175"/>
                      <a:pt x="1859280" y="250508"/>
                    </a:cubicBezTo>
                    <a:lnTo>
                      <a:pt x="1818322" y="124777"/>
                    </a:lnTo>
                    <a:lnTo>
                      <a:pt x="1818322" y="124777"/>
                    </a:lnTo>
                    <a:lnTo>
                      <a:pt x="1818322" y="124777"/>
                    </a:lnTo>
                    <a:cubicBezTo>
                      <a:pt x="1816418" y="120015"/>
                      <a:pt x="1811655" y="105727"/>
                      <a:pt x="1793558" y="105727"/>
                    </a:cubicBezTo>
                    <a:cubicBezTo>
                      <a:pt x="1769745" y="105727"/>
                      <a:pt x="1762125" y="120968"/>
                      <a:pt x="1762125" y="131445"/>
                    </a:cubicBezTo>
                    <a:cubicBezTo>
                      <a:pt x="1762125" y="135255"/>
                      <a:pt x="1763078" y="137160"/>
                      <a:pt x="1764030" y="141922"/>
                    </a:cubicBezTo>
                    <a:lnTo>
                      <a:pt x="1764983" y="143827"/>
                    </a:lnTo>
                    <a:lnTo>
                      <a:pt x="1848803" y="380047"/>
                    </a:lnTo>
                    <a:cubicBezTo>
                      <a:pt x="1852612" y="388620"/>
                      <a:pt x="1858328" y="397193"/>
                      <a:pt x="1877378" y="397193"/>
                    </a:cubicBezTo>
                    <a:cubicBezTo>
                      <a:pt x="1896428" y="397193"/>
                      <a:pt x="1902143" y="389572"/>
                      <a:pt x="1906905" y="381000"/>
                    </a:cubicBezTo>
                    <a:lnTo>
                      <a:pt x="1906905" y="381000"/>
                    </a:lnTo>
                    <a:lnTo>
                      <a:pt x="1906905" y="381000"/>
                    </a:lnTo>
                    <a:lnTo>
                      <a:pt x="1991678" y="142875"/>
                    </a:lnTo>
                    <a:lnTo>
                      <a:pt x="1991678" y="142875"/>
                    </a:lnTo>
                    <a:lnTo>
                      <a:pt x="1991678" y="142875"/>
                    </a:lnTo>
                    <a:cubicBezTo>
                      <a:pt x="1992630" y="137160"/>
                      <a:pt x="1993583" y="135255"/>
                      <a:pt x="1993583" y="132397"/>
                    </a:cubicBezTo>
                    <a:cubicBezTo>
                      <a:pt x="1992630" y="117157"/>
                      <a:pt x="1983105" y="104775"/>
                      <a:pt x="1962150" y="104775"/>
                    </a:cubicBezTo>
                    <a:close/>
                    <a:moveTo>
                      <a:pt x="1696403" y="104775"/>
                    </a:moveTo>
                    <a:cubicBezTo>
                      <a:pt x="1681162" y="104775"/>
                      <a:pt x="1672590" y="113347"/>
                      <a:pt x="1669733" y="120015"/>
                    </a:cubicBezTo>
                    <a:cubicBezTo>
                      <a:pt x="1668780" y="122872"/>
                      <a:pt x="1667828" y="126682"/>
                      <a:pt x="1667828" y="128588"/>
                    </a:cubicBezTo>
                    <a:cubicBezTo>
                      <a:pt x="1667828" y="129540"/>
                      <a:pt x="1667828" y="129540"/>
                      <a:pt x="1667828" y="130493"/>
                    </a:cubicBezTo>
                    <a:lnTo>
                      <a:pt x="1667828" y="130493"/>
                    </a:lnTo>
                    <a:lnTo>
                      <a:pt x="1667828" y="133350"/>
                    </a:lnTo>
                    <a:cubicBezTo>
                      <a:pt x="1665922" y="131445"/>
                      <a:pt x="1664018" y="129540"/>
                      <a:pt x="1662112" y="127635"/>
                    </a:cubicBezTo>
                    <a:cubicBezTo>
                      <a:pt x="1633537" y="102870"/>
                      <a:pt x="1600200" y="102870"/>
                      <a:pt x="1588770" y="102870"/>
                    </a:cubicBezTo>
                    <a:cubicBezTo>
                      <a:pt x="1545908" y="102870"/>
                      <a:pt x="1522095" y="120015"/>
                      <a:pt x="1507808" y="132397"/>
                    </a:cubicBezTo>
                    <a:cubicBezTo>
                      <a:pt x="1479233" y="159068"/>
                      <a:pt x="1464945" y="198120"/>
                      <a:pt x="1464945" y="248603"/>
                    </a:cubicBezTo>
                    <a:cubicBezTo>
                      <a:pt x="1464945" y="280035"/>
                      <a:pt x="1471612" y="357187"/>
                      <a:pt x="1534478" y="386715"/>
                    </a:cubicBezTo>
                    <a:cubicBezTo>
                      <a:pt x="1556385" y="398145"/>
                      <a:pt x="1578293" y="398145"/>
                      <a:pt x="1586865" y="398145"/>
                    </a:cubicBezTo>
                    <a:cubicBezTo>
                      <a:pt x="1630680" y="398145"/>
                      <a:pt x="1654493" y="380047"/>
                      <a:pt x="1665922" y="369570"/>
                    </a:cubicBezTo>
                    <a:cubicBezTo>
                      <a:pt x="1667828" y="367665"/>
                      <a:pt x="1668780" y="366712"/>
                      <a:pt x="1669733" y="365760"/>
                    </a:cubicBezTo>
                    <a:lnTo>
                      <a:pt x="1669733" y="368618"/>
                    </a:lnTo>
                    <a:lnTo>
                      <a:pt x="1669733" y="368618"/>
                    </a:lnTo>
                    <a:lnTo>
                      <a:pt x="1669733" y="371475"/>
                    </a:lnTo>
                    <a:cubicBezTo>
                      <a:pt x="1669733" y="375285"/>
                      <a:pt x="1670685" y="377190"/>
                      <a:pt x="1671637" y="380047"/>
                    </a:cubicBezTo>
                    <a:cubicBezTo>
                      <a:pt x="1677353" y="395287"/>
                      <a:pt x="1694497" y="396240"/>
                      <a:pt x="1697355" y="396240"/>
                    </a:cubicBezTo>
                    <a:cubicBezTo>
                      <a:pt x="1699260" y="396240"/>
                      <a:pt x="1716405" y="396240"/>
                      <a:pt x="1722120" y="382905"/>
                    </a:cubicBezTo>
                    <a:lnTo>
                      <a:pt x="1722120" y="382905"/>
                    </a:lnTo>
                    <a:lnTo>
                      <a:pt x="1722120" y="382905"/>
                    </a:lnTo>
                    <a:cubicBezTo>
                      <a:pt x="1723072" y="379095"/>
                      <a:pt x="1724025" y="377190"/>
                      <a:pt x="1724025" y="370522"/>
                    </a:cubicBezTo>
                    <a:lnTo>
                      <a:pt x="1724025" y="132397"/>
                    </a:lnTo>
                    <a:cubicBezTo>
                      <a:pt x="1724025" y="131445"/>
                      <a:pt x="1723072" y="123825"/>
                      <a:pt x="1721168" y="118110"/>
                    </a:cubicBezTo>
                    <a:cubicBezTo>
                      <a:pt x="1715453" y="105727"/>
                      <a:pt x="1701165" y="104775"/>
                      <a:pt x="1696403" y="104775"/>
                    </a:cubicBezTo>
                    <a:close/>
                    <a:moveTo>
                      <a:pt x="1645920" y="331470"/>
                    </a:moveTo>
                    <a:cubicBezTo>
                      <a:pt x="1638300" y="340043"/>
                      <a:pt x="1624012" y="351472"/>
                      <a:pt x="1594485" y="351472"/>
                    </a:cubicBezTo>
                    <a:cubicBezTo>
                      <a:pt x="1585912" y="351472"/>
                      <a:pt x="1565910" y="351472"/>
                      <a:pt x="1547812" y="334328"/>
                    </a:cubicBezTo>
                    <a:cubicBezTo>
                      <a:pt x="1547812" y="334328"/>
                      <a:pt x="1540193" y="326708"/>
                      <a:pt x="1535430" y="318135"/>
                    </a:cubicBezTo>
                    <a:cubicBezTo>
                      <a:pt x="1524000" y="296228"/>
                      <a:pt x="1523047" y="263843"/>
                      <a:pt x="1523047" y="250508"/>
                    </a:cubicBezTo>
                    <a:lnTo>
                      <a:pt x="1523047" y="249555"/>
                    </a:lnTo>
                    <a:cubicBezTo>
                      <a:pt x="1523047" y="218122"/>
                      <a:pt x="1529715" y="193358"/>
                      <a:pt x="1542097" y="176213"/>
                    </a:cubicBezTo>
                    <a:cubicBezTo>
                      <a:pt x="1546860" y="169545"/>
                      <a:pt x="1560195" y="150495"/>
                      <a:pt x="1595437" y="150495"/>
                    </a:cubicBezTo>
                    <a:cubicBezTo>
                      <a:pt x="1603058" y="150495"/>
                      <a:pt x="1622108" y="150495"/>
                      <a:pt x="1640205" y="166688"/>
                    </a:cubicBezTo>
                    <a:cubicBezTo>
                      <a:pt x="1653540" y="179070"/>
                      <a:pt x="1669733" y="199072"/>
                      <a:pt x="1669733" y="249555"/>
                    </a:cubicBezTo>
                    <a:cubicBezTo>
                      <a:pt x="1669733" y="274320"/>
                      <a:pt x="1666875" y="308610"/>
                      <a:pt x="1645920" y="331470"/>
                    </a:cubicBezTo>
                    <a:close/>
                    <a:moveTo>
                      <a:pt x="2214563" y="118110"/>
                    </a:moveTo>
                    <a:cubicBezTo>
                      <a:pt x="2196465" y="107632"/>
                      <a:pt x="2172653" y="101918"/>
                      <a:pt x="2146935" y="101918"/>
                    </a:cubicBezTo>
                    <a:cubicBezTo>
                      <a:pt x="2061210" y="101918"/>
                      <a:pt x="2030730" y="164783"/>
                      <a:pt x="2022158" y="192405"/>
                    </a:cubicBezTo>
                    <a:cubicBezTo>
                      <a:pt x="2013585" y="218122"/>
                      <a:pt x="2012633" y="239078"/>
                      <a:pt x="2012633" y="252412"/>
                    </a:cubicBezTo>
                    <a:cubicBezTo>
                      <a:pt x="2012633" y="303847"/>
                      <a:pt x="2033587" y="366712"/>
                      <a:pt x="2092643" y="389572"/>
                    </a:cubicBezTo>
                    <a:cubicBezTo>
                      <a:pt x="2116455" y="398145"/>
                      <a:pt x="2140268" y="398145"/>
                      <a:pt x="2148840" y="398145"/>
                    </a:cubicBezTo>
                    <a:cubicBezTo>
                      <a:pt x="2187893" y="398145"/>
                      <a:pt x="2209800" y="387668"/>
                      <a:pt x="2225040" y="378143"/>
                    </a:cubicBezTo>
                    <a:cubicBezTo>
                      <a:pt x="2236470" y="371475"/>
                      <a:pt x="2245995" y="362903"/>
                      <a:pt x="2254568" y="352425"/>
                    </a:cubicBezTo>
                    <a:cubicBezTo>
                      <a:pt x="2258378" y="347662"/>
                      <a:pt x="2260283" y="341947"/>
                      <a:pt x="2260283" y="336233"/>
                    </a:cubicBezTo>
                    <a:cubicBezTo>
                      <a:pt x="2260283" y="320993"/>
                      <a:pt x="2247900" y="308610"/>
                      <a:pt x="2232660" y="308610"/>
                    </a:cubicBezTo>
                    <a:cubicBezTo>
                      <a:pt x="2224088" y="308610"/>
                      <a:pt x="2215515" y="312420"/>
                      <a:pt x="2209800" y="320040"/>
                    </a:cubicBezTo>
                    <a:cubicBezTo>
                      <a:pt x="2205990" y="325755"/>
                      <a:pt x="2204085" y="328612"/>
                      <a:pt x="2201228" y="330518"/>
                    </a:cubicBezTo>
                    <a:cubicBezTo>
                      <a:pt x="2189797" y="342900"/>
                      <a:pt x="2170747" y="349568"/>
                      <a:pt x="2149793" y="349568"/>
                    </a:cubicBezTo>
                    <a:cubicBezTo>
                      <a:pt x="2130743" y="349568"/>
                      <a:pt x="2119313" y="345758"/>
                      <a:pt x="2112645" y="342900"/>
                    </a:cubicBezTo>
                    <a:cubicBezTo>
                      <a:pt x="2102168" y="337185"/>
                      <a:pt x="2077403" y="320993"/>
                      <a:pt x="2071687" y="277178"/>
                    </a:cubicBezTo>
                    <a:cubicBezTo>
                      <a:pt x="2070735" y="273368"/>
                      <a:pt x="2070735" y="269558"/>
                      <a:pt x="2070735" y="266700"/>
                    </a:cubicBezTo>
                    <a:lnTo>
                      <a:pt x="2246947" y="266700"/>
                    </a:lnTo>
                    <a:lnTo>
                      <a:pt x="2246947" y="266700"/>
                    </a:lnTo>
                    <a:lnTo>
                      <a:pt x="2249805" y="266700"/>
                    </a:lnTo>
                    <a:cubicBezTo>
                      <a:pt x="2252663" y="266700"/>
                      <a:pt x="2254568" y="265747"/>
                      <a:pt x="2257425" y="264795"/>
                    </a:cubicBezTo>
                    <a:cubicBezTo>
                      <a:pt x="2268855" y="260985"/>
                      <a:pt x="2274570" y="252412"/>
                      <a:pt x="2274570" y="239078"/>
                    </a:cubicBezTo>
                    <a:cubicBezTo>
                      <a:pt x="2274570" y="198120"/>
                      <a:pt x="2259330" y="143827"/>
                      <a:pt x="2214563" y="118110"/>
                    </a:cubicBezTo>
                    <a:close/>
                    <a:moveTo>
                      <a:pt x="2216468" y="219075"/>
                    </a:moveTo>
                    <a:lnTo>
                      <a:pt x="2071687" y="220028"/>
                    </a:lnTo>
                    <a:cubicBezTo>
                      <a:pt x="2072640" y="216218"/>
                      <a:pt x="2073593" y="212408"/>
                      <a:pt x="2074545" y="210502"/>
                    </a:cubicBezTo>
                    <a:lnTo>
                      <a:pt x="2074545" y="210502"/>
                    </a:lnTo>
                    <a:lnTo>
                      <a:pt x="2074545" y="210502"/>
                    </a:lnTo>
                    <a:cubicBezTo>
                      <a:pt x="2075497" y="207645"/>
                      <a:pt x="2078355" y="195263"/>
                      <a:pt x="2086928" y="182880"/>
                    </a:cubicBezTo>
                    <a:cubicBezTo>
                      <a:pt x="2101215" y="161925"/>
                      <a:pt x="2121218" y="152400"/>
                      <a:pt x="2148840" y="152400"/>
                    </a:cubicBezTo>
                    <a:cubicBezTo>
                      <a:pt x="2161222" y="152400"/>
                      <a:pt x="2167890" y="154305"/>
                      <a:pt x="2173605" y="156210"/>
                    </a:cubicBezTo>
                    <a:cubicBezTo>
                      <a:pt x="2204085" y="166688"/>
                      <a:pt x="2213610" y="198120"/>
                      <a:pt x="2215515" y="207645"/>
                    </a:cubicBezTo>
                    <a:cubicBezTo>
                      <a:pt x="2216468" y="211455"/>
                      <a:pt x="2216468" y="215265"/>
                      <a:pt x="2216468" y="219075"/>
                    </a:cubicBezTo>
                    <a:lnTo>
                      <a:pt x="2216468" y="219075"/>
                    </a:lnTo>
                    <a:close/>
                  </a:path>
                </a:pathLst>
              </a:custGeom>
              <a:solidFill>
                <a:srgbClr val="000000"/>
              </a:solidFill>
              <a:ln w="9525" cap="flat">
                <a:noFill/>
                <a:prstDash val="solid"/>
                <a:miter/>
              </a:ln>
            </p:spPr>
            <p:txBody>
              <a:bodyPr rtlCol="0" anchor="ctr"/>
              <a:lstStyle/>
              <a:p>
                <a:endParaRPr lang="en-GB" noProof="0"/>
              </a:p>
            </p:txBody>
          </p:sp>
        </p:grpSp>
        <p:sp>
          <p:nvSpPr>
            <p:cNvPr id="12" name="Rectangle 11">
              <a:extLst>
                <a:ext uri="{FF2B5EF4-FFF2-40B4-BE49-F238E27FC236}">
                  <a16:creationId xmlns:a16="http://schemas.microsoft.com/office/drawing/2014/main" id="{48F79C37-50A6-4250-A0A0-383E305B4BA7}"/>
                </a:ext>
              </a:extLst>
            </p:cNvPr>
            <p:cNvSpPr/>
            <p:nvPr userDrawn="1"/>
          </p:nvSpPr>
          <p:spPr>
            <a:xfrm>
              <a:off x="11992512" y="2972703"/>
              <a:ext cx="1337726" cy="387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Tree>
    <p:extLst>
      <p:ext uri="{BB962C8B-B14F-4D97-AF65-F5344CB8AC3E}">
        <p14:creationId xmlns:p14="http://schemas.microsoft.com/office/powerpoint/2010/main" val="34634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3834BF-8A3B-4262-90FA-C201E6F88BF7}"/>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7619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6F7A-40F0-4A70-8E2B-CA9D4FED25F6}"/>
              </a:ext>
            </a:extLst>
          </p:cNvPr>
          <p:cNvSpPr>
            <a:spLocks noGrp="1"/>
          </p:cNvSpPr>
          <p:nvPr>
            <p:ph type="title"/>
          </p:nvPr>
        </p:nvSpPr>
        <p:spPr/>
        <p:txBody>
          <a:bodyPr/>
          <a:lstStyle/>
          <a:p>
            <a:r>
              <a:rPr lang="en-US" noProof="0"/>
              <a:t>Click to edit Master title style</a:t>
            </a:r>
            <a:endParaRPr lang="en-GB" noProof="0"/>
          </a:p>
        </p:txBody>
      </p:sp>
      <p:sp>
        <p:nvSpPr>
          <p:cNvPr id="4" name="Footer Placeholder 3">
            <a:extLst>
              <a:ext uri="{FF2B5EF4-FFF2-40B4-BE49-F238E27FC236}">
                <a16:creationId xmlns:a16="http://schemas.microsoft.com/office/drawing/2014/main" id="{FA2AD509-5DFB-4C28-8D6B-275682337610}"/>
              </a:ext>
            </a:extLst>
          </p:cNvPr>
          <p:cNvSpPr>
            <a:spLocks noGrp="1"/>
          </p:cNvSpPr>
          <p:nvPr>
            <p:ph type="ftr" sz="quarter" idx="11"/>
          </p:nvPr>
        </p:nvSpPr>
        <p:spPr/>
        <p:txBody>
          <a:bodyPr/>
          <a:lstStyle/>
          <a:p>
            <a:endParaRPr lang="en-GB" noProof="0"/>
          </a:p>
        </p:txBody>
      </p:sp>
    </p:spTree>
    <p:extLst>
      <p:ext uri="{BB962C8B-B14F-4D97-AF65-F5344CB8AC3E}">
        <p14:creationId xmlns:p14="http://schemas.microsoft.com/office/powerpoint/2010/main" val="56430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A5DE-F45D-4EFC-9C72-5D408681B6A7}"/>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FC751051-AA12-4275-B671-3B583F0A6923}"/>
              </a:ext>
            </a:extLst>
          </p:cNvPr>
          <p:cNvSpPr>
            <a:spLocks noGrp="1"/>
          </p:cNvSpPr>
          <p:nvPr>
            <p:ph idx="1"/>
          </p:nvPr>
        </p:nvSpPr>
        <p:spPr>
          <a:xfrm>
            <a:off x="449263" y="1795427"/>
            <a:ext cx="9756776" cy="480179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8337EFA2-02F6-43EF-9614-F8F251060C5D}"/>
              </a:ext>
            </a:extLst>
          </p:cNvPr>
          <p:cNvSpPr>
            <a:spLocks noGrp="1"/>
          </p:cNvSpPr>
          <p:nvPr>
            <p:ph type="ftr" sz="quarter" idx="11"/>
          </p:nvPr>
        </p:nvSpPr>
        <p:spPr/>
        <p:txBody>
          <a:bodyPr/>
          <a:lstStyle/>
          <a:p>
            <a:endParaRPr lang="en-GB" noProof="0"/>
          </a:p>
        </p:txBody>
      </p:sp>
    </p:spTree>
    <p:extLst>
      <p:ext uri="{BB962C8B-B14F-4D97-AF65-F5344CB8AC3E}">
        <p14:creationId xmlns:p14="http://schemas.microsoft.com/office/powerpoint/2010/main" val="78051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A5DE-F45D-4EFC-9C72-5D408681B6A7}"/>
              </a:ext>
            </a:extLst>
          </p:cNvPr>
          <p:cNvSpPr>
            <a:spLocks noGrp="1"/>
          </p:cNvSpPr>
          <p:nvPr>
            <p:ph type="title"/>
          </p:nvPr>
        </p:nvSpPr>
        <p:spPr/>
        <p:txBody>
          <a:bodyPr/>
          <a:lstStyle/>
          <a:p>
            <a:r>
              <a:rPr lang="en-US" noProof="0"/>
              <a:t>Click to edit Master title style</a:t>
            </a:r>
            <a:endParaRPr lang="en-GB" noProof="0"/>
          </a:p>
        </p:txBody>
      </p:sp>
      <p:sp>
        <p:nvSpPr>
          <p:cNvPr id="6" name="Content Placeholder 5">
            <a:extLst>
              <a:ext uri="{FF2B5EF4-FFF2-40B4-BE49-F238E27FC236}">
                <a16:creationId xmlns:a16="http://schemas.microsoft.com/office/drawing/2014/main" id="{492D76AE-293B-4FFB-AA03-732454CB1280}"/>
              </a:ext>
            </a:extLst>
          </p:cNvPr>
          <p:cNvSpPr>
            <a:spLocks noGrp="1"/>
          </p:cNvSpPr>
          <p:nvPr>
            <p:ph sz="quarter" idx="12"/>
          </p:nvPr>
        </p:nvSpPr>
        <p:spPr>
          <a:xfrm>
            <a:off x="449263" y="1795424"/>
            <a:ext cx="6419848" cy="480179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8337EFA2-02F6-43EF-9614-F8F251060C5D}"/>
              </a:ext>
            </a:extLst>
          </p:cNvPr>
          <p:cNvSpPr>
            <a:spLocks noGrp="1"/>
          </p:cNvSpPr>
          <p:nvPr>
            <p:ph type="ftr" sz="quarter" idx="11"/>
          </p:nvPr>
        </p:nvSpPr>
        <p:spPr/>
        <p:txBody>
          <a:bodyPr/>
          <a:lstStyle/>
          <a:p>
            <a:endParaRPr lang="en-GB" noProof="0"/>
          </a:p>
        </p:txBody>
      </p:sp>
    </p:spTree>
    <p:extLst>
      <p:ext uri="{BB962C8B-B14F-4D97-AF65-F5344CB8AC3E}">
        <p14:creationId xmlns:p14="http://schemas.microsoft.com/office/powerpoint/2010/main" val="84726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26C2-9B8E-40C9-B927-A2DE0404B9E7}"/>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B51B999-2882-4E68-929E-000FD64CD304}"/>
              </a:ext>
            </a:extLst>
          </p:cNvPr>
          <p:cNvSpPr>
            <a:spLocks noGrp="1"/>
          </p:cNvSpPr>
          <p:nvPr>
            <p:ph sz="half" idx="1"/>
          </p:nvPr>
        </p:nvSpPr>
        <p:spPr>
          <a:xfrm>
            <a:off x="449261" y="1795424"/>
            <a:ext cx="4770646" cy="480179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5AA8A7FE-30CB-489A-815E-76E5886F5430}"/>
              </a:ext>
            </a:extLst>
          </p:cNvPr>
          <p:cNvSpPr>
            <a:spLocks noGrp="1"/>
          </p:cNvSpPr>
          <p:nvPr>
            <p:ph sz="half" idx="2"/>
          </p:nvPr>
        </p:nvSpPr>
        <p:spPr>
          <a:xfrm>
            <a:off x="5471906" y="1795424"/>
            <a:ext cx="4734132" cy="480179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EA40E49-7F67-4989-8F75-C5DECC9D5FCB}"/>
              </a:ext>
            </a:extLst>
          </p:cNvPr>
          <p:cNvSpPr>
            <a:spLocks noGrp="1"/>
          </p:cNvSpPr>
          <p:nvPr>
            <p:ph type="ftr" sz="quarter" idx="11"/>
          </p:nvPr>
        </p:nvSpPr>
        <p:spPr/>
        <p:txBody>
          <a:bodyPr/>
          <a:lstStyle/>
          <a:p>
            <a:endParaRPr lang="en-GB" noProof="0"/>
          </a:p>
        </p:txBody>
      </p:sp>
    </p:spTree>
    <p:extLst>
      <p:ext uri="{BB962C8B-B14F-4D97-AF65-F5344CB8AC3E}">
        <p14:creationId xmlns:p14="http://schemas.microsoft.com/office/powerpoint/2010/main" val="828184261"/>
      </p:ext>
    </p:extLst>
  </p:cSld>
  <p:clrMapOvr>
    <a:masterClrMapping/>
  </p:clrMapOvr>
  <p:extLst>
    <p:ext uri="{DCECCB84-F9BA-43D5-87BE-67443E8EF086}">
      <p15:sldGuideLst xmlns:p15="http://schemas.microsoft.com/office/powerpoint/2012/main">
        <p15:guide id="1" pos="3299" userDrawn="1">
          <p15:clr>
            <a:srgbClr val="FBAE40"/>
          </p15:clr>
        </p15:guide>
        <p15:guide id="2" pos="345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202B3D-ABD4-4CCE-AE19-7D18048294EF}"/>
              </a:ext>
            </a:extLst>
          </p:cNvPr>
          <p:cNvSpPr>
            <a:spLocks noGrp="1"/>
          </p:cNvSpPr>
          <p:nvPr>
            <p:ph type="title"/>
          </p:nvPr>
        </p:nvSpPr>
        <p:spPr>
          <a:xfrm>
            <a:off x="449261" y="466725"/>
            <a:ext cx="9756000" cy="1086781"/>
          </a:xfrm>
          <a:prstGeom prst="rect">
            <a:avLst/>
          </a:prstGeom>
        </p:spPr>
        <p:txBody>
          <a:bodyPr vert="horz" wrap="square" lIns="0" tIns="0" rIns="0" bIns="0" rtlCol="0" anchor="t" anchorCtr="0">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3657DE7E-0517-49A4-B984-1F0E5467C715}"/>
              </a:ext>
            </a:extLst>
          </p:cNvPr>
          <p:cNvSpPr>
            <a:spLocks noGrp="1"/>
          </p:cNvSpPr>
          <p:nvPr>
            <p:ph type="body" idx="1"/>
          </p:nvPr>
        </p:nvSpPr>
        <p:spPr>
          <a:xfrm>
            <a:off x="449262" y="1795427"/>
            <a:ext cx="9755813" cy="4801790"/>
          </a:xfrm>
          <a:prstGeom prst="rect">
            <a:avLst/>
          </a:prstGeom>
        </p:spPr>
        <p:txBody>
          <a:bodyPr vert="horz" wrap="square"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086D59A0-7AE2-45D3-B888-AB21F8E683BD}"/>
              </a:ext>
            </a:extLst>
          </p:cNvPr>
          <p:cNvSpPr>
            <a:spLocks noGrp="1"/>
          </p:cNvSpPr>
          <p:nvPr>
            <p:ph type="ftr" sz="quarter" idx="3"/>
          </p:nvPr>
        </p:nvSpPr>
        <p:spPr>
          <a:xfrm>
            <a:off x="449261" y="6986588"/>
            <a:ext cx="8419715" cy="322676"/>
          </a:xfrm>
          <a:prstGeom prst="rect">
            <a:avLst/>
          </a:prstGeom>
        </p:spPr>
        <p:txBody>
          <a:bodyPr vert="horz" wrap="square" lIns="0" tIns="0" rIns="0" bIns="0" rtlCol="0" anchor="b" anchorCtr="0">
            <a:noAutofit/>
          </a:bodyPr>
          <a:lstStyle>
            <a:lvl1pPr algn="l">
              <a:lnSpc>
                <a:spcPct val="110000"/>
              </a:lnSpc>
              <a:defRPr sz="1403">
                <a:solidFill>
                  <a:schemeClr val="tx1"/>
                </a:solidFill>
              </a:defRPr>
            </a:lvl1pPr>
          </a:lstStyle>
          <a:p>
            <a:endParaRPr lang="en-GB" noProof="0"/>
          </a:p>
        </p:txBody>
      </p:sp>
      <p:grpSp>
        <p:nvGrpSpPr>
          <p:cNvPr id="15" name="Logo">
            <a:extLst>
              <a:ext uri="{FF2B5EF4-FFF2-40B4-BE49-F238E27FC236}">
                <a16:creationId xmlns:a16="http://schemas.microsoft.com/office/drawing/2014/main" id="{73837455-DF4E-4531-B18B-B296F4975487}"/>
              </a:ext>
              <a:ext uri="{C183D7F6-B498-43B3-948B-1728B52AA6E4}">
                <adec:decorative xmlns:adec="http://schemas.microsoft.com/office/drawing/2017/decorative" val="1"/>
              </a:ext>
            </a:extLst>
          </p:cNvPr>
          <p:cNvGrpSpPr/>
          <p:nvPr userDrawn="1"/>
        </p:nvGrpSpPr>
        <p:grpSpPr>
          <a:xfrm>
            <a:off x="8961308" y="7049853"/>
            <a:ext cx="1337726" cy="387241"/>
            <a:chOff x="11992512" y="2972703"/>
            <a:chExt cx="1337726" cy="387241"/>
          </a:xfrm>
        </p:grpSpPr>
        <p:grpSp>
          <p:nvGrpSpPr>
            <p:cNvPr id="16" name="Group 15">
              <a:extLst>
                <a:ext uri="{FF2B5EF4-FFF2-40B4-BE49-F238E27FC236}">
                  <a16:creationId xmlns:a16="http://schemas.microsoft.com/office/drawing/2014/main" id="{3476F299-5CE1-4676-A7BD-3829A4F9FB43}"/>
                </a:ext>
              </a:extLst>
            </p:cNvPr>
            <p:cNvGrpSpPr>
              <a:grpSpLocks noChangeAspect="1"/>
            </p:cNvGrpSpPr>
            <p:nvPr userDrawn="1"/>
          </p:nvGrpSpPr>
          <p:grpSpPr>
            <a:xfrm>
              <a:off x="12085906" y="3025010"/>
              <a:ext cx="1152000" cy="277703"/>
              <a:chOff x="11117581" y="2449513"/>
              <a:chExt cx="3516630" cy="847725"/>
            </a:xfrm>
          </p:grpSpPr>
          <p:sp>
            <p:nvSpPr>
              <p:cNvPr id="18" name="Freeform: Shape 17">
                <a:extLst>
                  <a:ext uri="{FF2B5EF4-FFF2-40B4-BE49-F238E27FC236}">
                    <a16:creationId xmlns:a16="http://schemas.microsoft.com/office/drawing/2014/main" id="{51724727-589A-4820-8E48-61A6B72B0970}"/>
                  </a:ext>
                </a:extLst>
              </p:cNvPr>
              <p:cNvSpPr/>
              <p:nvPr/>
            </p:nvSpPr>
            <p:spPr>
              <a:xfrm>
                <a:off x="11117581" y="2449513"/>
                <a:ext cx="600075" cy="847725"/>
              </a:xfrm>
              <a:custGeom>
                <a:avLst/>
                <a:gdLst>
                  <a:gd name="connsiteX0" fmla="*/ 606743 w 600075"/>
                  <a:gd name="connsiteY0" fmla="*/ 303848 h 847725"/>
                  <a:gd name="connsiteX1" fmla="*/ 600075 w 600075"/>
                  <a:gd name="connsiteY1" fmla="*/ 240983 h 847725"/>
                  <a:gd name="connsiteX2" fmla="*/ 405765 w 600075"/>
                  <a:gd name="connsiteY2" fmla="*/ 43815 h 847725"/>
                  <a:gd name="connsiteX3" fmla="*/ 544830 w 600075"/>
                  <a:gd name="connsiteY3" fmla="*/ 119063 h 847725"/>
                  <a:gd name="connsiteX4" fmla="*/ 303847 w 600075"/>
                  <a:gd name="connsiteY4" fmla="*/ 0 h 847725"/>
                  <a:gd name="connsiteX5" fmla="*/ 0 w 600075"/>
                  <a:gd name="connsiteY5" fmla="*/ 303848 h 847725"/>
                  <a:gd name="connsiteX6" fmla="*/ 25717 w 600075"/>
                  <a:gd name="connsiteY6" fmla="*/ 426720 h 847725"/>
                  <a:gd name="connsiteX7" fmla="*/ 0 w 600075"/>
                  <a:gd name="connsiteY7" fmla="*/ 549593 h 847725"/>
                  <a:gd name="connsiteX8" fmla="*/ 17145 w 600075"/>
                  <a:gd name="connsiteY8" fmla="*/ 649605 h 847725"/>
                  <a:gd name="connsiteX9" fmla="*/ 10477 w 600075"/>
                  <a:gd name="connsiteY9" fmla="*/ 585788 h 847725"/>
                  <a:gd name="connsiteX10" fmla="*/ 20955 w 600075"/>
                  <a:gd name="connsiteY10" fmla="*/ 509588 h 847725"/>
                  <a:gd name="connsiteX11" fmla="*/ 16192 w 600075"/>
                  <a:gd name="connsiteY11" fmla="*/ 561023 h 847725"/>
                  <a:gd name="connsiteX12" fmla="*/ 61913 w 600075"/>
                  <a:gd name="connsiteY12" fmla="*/ 719138 h 847725"/>
                  <a:gd name="connsiteX13" fmla="*/ 77152 w 600075"/>
                  <a:gd name="connsiteY13" fmla="*/ 733425 h 847725"/>
                  <a:gd name="connsiteX14" fmla="*/ 73342 w 600075"/>
                  <a:gd name="connsiteY14" fmla="*/ 721043 h 847725"/>
                  <a:gd name="connsiteX15" fmla="*/ 196215 w 600075"/>
                  <a:gd name="connsiteY15" fmla="*/ 826770 h 847725"/>
                  <a:gd name="connsiteX16" fmla="*/ 184785 w 600075"/>
                  <a:gd name="connsiteY16" fmla="*/ 822960 h 847725"/>
                  <a:gd name="connsiteX17" fmla="*/ 125730 w 600075"/>
                  <a:gd name="connsiteY17" fmla="*/ 788670 h 847725"/>
                  <a:gd name="connsiteX18" fmla="*/ 130493 w 600075"/>
                  <a:gd name="connsiteY18" fmla="*/ 794385 h 847725"/>
                  <a:gd name="connsiteX19" fmla="*/ 220980 w 600075"/>
                  <a:gd name="connsiteY19" fmla="*/ 842010 h 847725"/>
                  <a:gd name="connsiteX20" fmla="*/ 303847 w 600075"/>
                  <a:gd name="connsiteY20" fmla="*/ 853440 h 847725"/>
                  <a:gd name="connsiteX21" fmla="*/ 607695 w 600075"/>
                  <a:gd name="connsiteY21" fmla="*/ 549593 h 847725"/>
                  <a:gd name="connsiteX22" fmla="*/ 581978 w 600075"/>
                  <a:gd name="connsiteY22" fmla="*/ 426720 h 847725"/>
                  <a:gd name="connsiteX23" fmla="*/ 606743 w 600075"/>
                  <a:gd name="connsiteY23" fmla="*/ 303848 h 847725"/>
                  <a:gd name="connsiteX24" fmla="*/ 530543 w 600075"/>
                  <a:gd name="connsiteY24" fmla="*/ 303848 h 847725"/>
                  <a:gd name="connsiteX25" fmla="*/ 526733 w 600075"/>
                  <a:gd name="connsiteY25" fmla="*/ 344805 h 847725"/>
                  <a:gd name="connsiteX26" fmla="*/ 500062 w 600075"/>
                  <a:gd name="connsiteY26" fmla="*/ 319088 h 847725"/>
                  <a:gd name="connsiteX27" fmla="*/ 500062 w 600075"/>
                  <a:gd name="connsiteY27" fmla="*/ 320040 h 847725"/>
                  <a:gd name="connsiteX28" fmla="*/ 302895 w 600075"/>
                  <a:gd name="connsiteY28" fmla="*/ 247650 h 847725"/>
                  <a:gd name="connsiteX29" fmla="*/ 107632 w 600075"/>
                  <a:gd name="connsiteY29" fmla="*/ 318135 h 847725"/>
                  <a:gd name="connsiteX30" fmla="*/ 107632 w 600075"/>
                  <a:gd name="connsiteY30" fmla="*/ 317183 h 847725"/>
                  <a:gd name="connsiteX31" fmla="*/ 79057 w 600075"/>
                  <a:gd name="connsiteY31" fmla="*/ 344805 h 847725"/>
                  <a:gd name="connsiteX32" fmla="*/ 75248 w 600075"/>
                  <a:gd name="connsiteY32" fmla="*/ 303848 h 847725"/>
                  <a:gd name="connsiteX33" fmla="*/ 141922 w 600075"/>
                  <a:gd name="connsiteY33" fmla="*/ 142875 h 847725"/>
                  <a:gd name="connsiteX34" fmla="*/ 302895 w 600075"/>
                  <a:gd name="connsiteY34" fmla="*/ 76200 h 847725"/>
                  <a:gd name="connsiteX35" fmla="*/ 463868 w 600075"/>
                  <a:gd name="connsiteY35" fmla="*/ 142875 h 847725"/>
                  <a:gd name="connsiteX36" fmla="*/ 530543 w 600075"/>
                  <a:gd name="connsiteY36" fmla="*/ 303848 h 847725"/>
                  <a:gd name="connsiteX37" fmla="*/ 494347 w 600075"/>
                  <a:gd name="connsiteY37" fmla="*/ 426720 h 847725"/>
                  <a:gd name="connsiteX38" fmla="*/ 463868 w 600075"/>
                  <a:gd name="connsiteY38" fmla="*/ 463867 h 847725"/>
                  <a:gd name="connsiteX39" fmla="*/ 302895 w 600075"/>
                  <a:gd name="connsiteY39" fmla="*/ 530543 h 847725"/>
                  <a:gd name="connsiteX40" fmla="*/ 141922 w 600075"/>
                  <a:gd name="connsiteY40" fmla="*/ 463867 h 847725"/>
                  <a:gd name="connsiteX41" fmla="*/ 111443 w 600075"/>
                  <a:gd name="connsiteY41" fmla="*/ 426720 h 847725"/>
                  <a:gd name="connsiteX42" fmla="*/ 141922 w 600075"/>
                  <a:gd name="connsiteY42" fmla="*/ 389573 h 847725"/>
                  <a:gd name="connsiteX43" fmla="*/ 302895 w 600075"/>
                  <a:gd name="connsiteY43" fmla="*/ 322898 h 847725"/>
                  <a:gd name="connsiteX44" fmla="*/ 463868 w 600075"/>
                  <a:gd name="connsiteY44" fmla="*/ 389573 h 847725"/>
                  <a:gd name="connsiteX45" fmla="*/ 494347 w 600075"/>
                  <a:gd name="connsiteY45" fmla="*/ 426720 h 847725"/>
                  <a:gd name="connsiteX46" fmla="*/ 439103 w 600075"/>
                  <a:gd name="connsiteY46" fmla="*/ 66675 h 847725"/>
                  <a:gd name="connsiteX47" fmla="*/ 409575 w 600075"/>
                  <a:gd name="connsiteY47" fmla="*/ 56197 h 847725"/>
                  <a:gd name="connsiteX48" fmla="*/ 427672 w 600075"/>
                  <a:gd name="connsiteY48" fmla="*/ 66675 h 847725"/>
                  <a:gd name="connsiteX49" fmla="*/ 263843 w 600075"/>
                  <a:gd name="connsiteY49" fmla="*/ 42863 h 847725"/>
                  <a:gd name="connsiteX50" fmla="*/ 342900 w 600075"/>
                  <a:gd name="connsiteY50" fmla="*/ 37147 h 847725"/>
                  <a:gd name="connsiteX51" fmla="*/ 330518 w 600075"/>
                  <a:gd name="connsiteY51" fmla="*/ 33338 h 847725"/>
                  <a:gd name="connsiteX52" fmla="*/ 439103 w 600075"/>
                  <a:gd name="connsiteY52" fmla="*/ 66675 h 847725"/>
                  <a:gd name="connsiteX53" fmla="*/ 23813 w 600075"/>
                  <a:gd name="connsiteY53" fmla="*/ 246698 h 847725"/>
                  <a:gd name="connsiteX54" fmla="*/ 23813 w 600075"/>
                  <a:gd name="connsiteY54" fmla="*/ 239077 h 847725"/>
                  <a:gd name="connsiteX55" fmla="*/ 353378 w 600075"/>
                  <a:gd name="connsiteY55" fmla="*/ 13335 h 847725"/>
                  <a:gd name="connsiteX56" fmla="*/ 458153 w 600075"/>
                  <a:gd name="connsiteY56" fmla="*/ 54293 h 847725"/>
                  <a:gd name="connsiteX57" fmla="*/ 370522 w 600075"/>
                  <a:gd name="connsiteY57" fmla="*/ 22860 h 847725"/>
                  <a:gd name="connsiteX58" fmla="*/ 23813 w 600075"/>
                  <a:gd name="connsiteY58" fmla="*/ 246698 h 847725"/>
                  <a:gd name="connsiteX59" fmla="*/ 69532 w 600075"/>
                  <a:gd name="connsiteY59" fmla="*/ 303848 h 847725"/>
                  <a:gd name="connsiteX60" fmla="*/ 69532 w 600075"/>
                  <a:gd name="connsiteY60" fmla="*/ 303848 h 847725"/>
                  <a:gd name="connsiteX61" fmla="*/ 80963 w 600075"/>
                  <a:gd name="connsiteY61" fmla="*/ 218123 h 847725"/>
                  <a:gd name="connsiteX62" fmla="*/ 102870 w 600075"/>
                  <a:gd name="connsiteY62" fmla="*/ 175260 h 847725"/>
                  <a:gd name="connsiteX63" fmla="*/ 69532 w 600075"/>
                  <a:gd name="connsiteY63" fmla="*/ 303848 h 847725"/>
                  <a:gd name="connsiteX64" fmla="*/ 130493 w 600075"/>
                  <a:gd name="connsiteY64" fmla="*/ 716280 h 847725"/>
                  <a:gd name="connsiteX65" fmla="*/ 103823 w 600075"/>
                  <a:gd name="connsiteY65" fmla="*/ 677228 h 847725"/>
                  <a:gd name="connsiteX66" fmla="*/ 200977 w 600075"/>
                  <a:gd name="connsiteY66" fmla="*/ 766763 h 847725"/>
                  <a:gd name="connsiteX67" fmla="*/ 201930 w 600075"/>
                  <a:gd name="connsiteY67" fmla="*/ 767715 h 847725"/>
                  <a:gd name="connsiteX68" fmla="*/ 130493 w 600075"/>
                  <a:gd name="connsiteY68" fmla="*/ 716280 h 847725"/>
                  <a:gd name="connsiteX69" fmla="*/ 468630 w 600075"/>
                  <a:gd name="connsiteY69" fmla="*/ 795338 h 847725"/>
                  <a:gd name="connsiteX70" fmla="*/ 212408 w 600075"/>
                  <a:gd name="connsiteY70" fmla="*/ 822008 h 847725"/>
                  <a:gd name="connsiteX71" fmla="*/ 381000 w 600075"/>
                  <a:gd name="connsiteY71" fmla="*/ 828675 h 847725"/>
                  <a:gd name="connsiteX72" fmla="*/ 281940 w 600075"/>
                  <a:gd name="connsiteY72" fmla="*/ 833438 h 847725"/>
                  <a:gd name="connsiteX73" fmla="*/ 466725 w 600075"/>
                  <a:gd name="connsiteY73" fmla="*/ 782003 h 847725"/>
                  <a:gd name="connsiteX74" fmla="*/ 480060 w 600075"/>
                  <a:gd name="connsiteY74" fmla="*/ 773430 h 847725"/>
                  <a:gd name="connsiteX75" fmla="*/ 465772 w 600075"/>
                  <a:gd name="connsiteY75" fmla="*/ 789623 h 847725"/>
                  <a:gd name="connsiteX76" fmla="*/ 468630 w 600075"/>
                  <a:gd name="connsiteY76" fmla="*/ 795338 h 847725"/>
                  <a:gd name="connsiteX77" fmla="*/ 486728 w 600075"/>
                  <a:gd name="connsiteY77" fmla="*/ 729615 h 847725"/>
                  <a:gd name="connsiteX78" fmla="*/ 449580 w 600075"/>
                  <a:gd name="connsiteY78" fmla="*/ 759143 h 847725"/>
                  <a:gd name="connsiteX79" fmla="*/ 531495 w 600075"/>
                  <a:gd name="connsiteY79" fmla="*/ 655320 h 847725"/>
                  <a:gd name="connsiteX80" fmla="*/ 532448 w 600075"/>
                  <a:gd name="connsiteY80" fmla="*/ 654368 h 847725"/>
                  <a:gd name="connsiteX81" fmla="*/ 486728 w 600075"/>
                  <a:gd name="connsiteY81" fmla="*/ 729615 h 847725"/>
                  <a:gd name="connsiteX82" fmla="*/ 350520 w 600075"/>
                  <a:gd name="connsiteY82" fmla="*/ 782003 h 847725"/>
                  <a:gd name="connsiteX83" fmla="*/ 192405 w 600075"/>
                  <a:gd name="connsiteY83" fmla="*/ 747713 h 847725"/>
                  <a:gd name="connsiteX84" fmla="*/ 142875 w 600075"/>
                  <a:gd name="connsiteY84" fmla="*/ 710565 h 847725"/>
                  <a:gd name="connsiteX85" fmla="*/ 76200 w 600075"/>
                  <a:gd name="connsiteY85" fmla="*/ 549593 h 847725"/>
                  <a:gd name="connsiteX86" fmla="*/ 80010 w 600075"/>
                  <a:gd name="connsiteY86" fmla="*/ 508635 h 847725"/>
                  <a:gd name="connsiteX87" fmla="*/ 108585 w 600075"/>
                  <a:gd name="connsiteY87" fmla="*/ 536258 h 847725"/>
                  <a:gd name="connsiteX88" fmla="*/ 108585 w 600075"/>
                  <a:gd name="connsiteY88" fmla="*/ 535305 h 847725"/>
                  <a:gd name="connsiteX89" fmla="*/ 303847 w 600075"/>
                  <a:gd name="connsiteY89" fmla="*/ 606743 h 847725"/>
                  <a:gd name="connsiteX90" fmla="*/ 501015 w 600075"/>
                  <a:gd name="connsiteY90" fmla="*/ 533400 h 847725"/>
                  <a:gd name="connsiteX91" fmla="*/ 501015 w 600075"/>
                  <a:gd name="connsiteY91" fmla="*/ 534353 h 847725"/>
                  <a:gd name="connsiteX92" fmla="*/ 527685 w 600075"/>
                  <a:gd name="connsiteY92" fmla="*/ 508635 h 847725"/>
                  <a:gd name="connsiteX93" fmla="*/ 531495 w 600075"/>
                  <a:gd name="connsiteY93" fmla="*/ 549593 h 847725"/>
                  <a:gd name="connsiteX94" fmla="*/ 464820 w 600075"/>
                  <a:gd name="connsiteY94" fmla="*/ 710565 h 847725"/>
                  <a:gd name="connsiteX95" fmla="*/ 303847 w 600075"/>
                  <a:gd name="connsiteY95" fmla="*/ 777240 h 847725"/>
                  <a:gd name="connsiteX96" fmla="*/ 209550 w 600075"/>
                  <a:gd name="connsiteY96" fmla="*/ 757238 h 847725"/>
                  <a:gd name="connsiteX97" fmla="*/ 343853 w 600075"/>
                  <a:gd name="connsiteY97" fmla="*/ 777240 h 847725"/>
                  <a:gd name="connsiteX98" fmla="*/ 537210 w 600075"/>
                  <a:gd name="connsiteY98" fmla="*/ 513398 h 847725"/>
                  <a:gd name="connsiteX99" fmla="*/ 534353 w 600075"/>
                  <a:gd name="connsiteY99" fmla="*/ 499110 h 847725"/>
                  <a:gd name="connsiteX100" fmla="*/ 535305 w 600075"/>
                  <a:gd name="connsiteY100" fmla="*/ 498158 h 847725"/>
                  <a:gd name="connsiteX101" fmla="*/ 541020 w 600075"/>
                  <a:gd name="connsiteY101" fmla="*/ 523875 h 847725"/>
                  <a:gd name="connsiteX102" fmla="*/ 350520 w 600075"/>
                  <a:gd name="connsiteY102" fmla="*/ 782003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0075" h="847725">
                    <a:moveTo>
                      <a:pt x="606743" y="303848"/>
                    </a:moveTo>
                    <a:cubicBezTo>
                      <a:pt x="606743" y="281940"/>
                      <a:pt x="604837" y="261938"/>
                      <a:pt x="600075" y="240983"/>
                    </a:cubicBezTo>
                    <a:cubicBezTo>
                      <a:pt x="577215" y="143827"/>
                      <a:pt x="501968" y="74295"/>
                      <a:pt x="405765" y="43815"/>
                    </a:cubicBezTo>
                    <a:cubicBezTo>
                      <a:pt x="459105" y="57150"/>
                      <a:pt x="506730" y="83820"/>
                      <a:pt x="544830" y="119063"/>
                    </a:cubicBezTo>
                    <a:cubicBezTo>
                      <a:pt x="489585" y="46672"/>
                      <a:pt x="401955" y="0"/>
                      <a:pt x="303847" y="0"/>
                    </a:cubicBezTo>
                    <a:cubicBezTo>
                      <a:pt x="136208" y="0"/>
                      <a:pt x="0" y="136208"/>
                      <a:pt x="0" y="303848"/>
                    </a:cubicBezTo>
                    <a:cubicBezTo>
                      <a:pt x="0" y="347663"/>
                      <a:pt x="9525" y="389573"/>
                      <a:pt x="25717" y="426720"/>
                    </a:cubicBezTo>
                    <a:cubicBezTo>
                      <a:pt x="8572" y="464820"/>
                      <a:pt x="0" y="505778"/>
                      <a:pt x="0" y="549593"/>
                    </a:cubicBezTo>
                    <a:cubicBezTo>
                      <a:pt x="0" y="584835"/>
                      <a:pt x="5715" y="618173"/>
                      <a:pt x="17145" y="649605"/>
                    </a:cubicBezTo>
                    <a:cubicBezTo>
                      <a:pt x="12382" y="628650"/>
                      <a:pt x="10477" y="607695"/>
                      <a:pt x="10477" y="585788"/>
                    </a:cubicBezTo>
                    <a:cubicBezTo>
                      <a:pt x="10477" y="559118"/>
                      <a:pt x="14288" y="533400"/>
                      <a:pt x="20955" y="509588"/>
                    </a:cubicBezTo>
                    <a:cubicBezTo>
                      <a:pt x="18097" y="526733"/>
                      <a:pt x="16192" y="543878"/>
                      <a:pt x="16192" y="561023"/>
                    </a:cubicBezTo>
                    <a:cubicBezTo>
                      <a:pt x="16192" y="619125"/>
                      <a:pt x="33338" y="673418"/>
                      <a:pt x="61913" y="719138"/>
                    </a:cubicBezTo>
                    <a:cubicBezTo>
                      <a:pt x="66675" y="723900"/>
                      <a:pt x="72390" y="728663"/>
                      <a:pt x="77152" y="733425"/>
                    </a:cubicBezTo>
                    <a:cubicBezTo>
                      <a:pt x="75248" y="729615"/>
                      <a:pt x="74295" y="724853"/>
                      <a:pt x="73342" y="721043"/>
                    </a:cubicBezTo>
                    <a:cubicBezTo>
                      <a:pt x="100013" y="767715"/>
                      <a:pt x="148590" y="802958"/>
                      <a:pt x="196215" y="826770"/>
                    </a:cubicBezTo>
                    <a:cubicBezTo>
                      <a:pt x="192405" y="826770"/>
                      <a:pt x="188595" y="824865"/>
                      <a:pt x="184785" y="822960"/>
                    </a:cubicBezTo>
                    <a:cubicBezTo>
                      <a:pt x="163830" y="813435"/>
                      <a:pt x="144780" y="801053"/>
                      <a:pt x="125730" y="788670"/>
                    </a:cubicBezTo>
                    <a:cubicBezTo>
                      <a:pt x="127635" y="790575"/>
                      <a:pt x="129540" y="792480"/>
                      <a:pt x="130493" y="794385"/>
                    </a:cubicBezTo>
                    <a:cubicBezTo>
                      <a:pt x="157163" y="815340"/>
                      <a:pt x="187643" y="831533"/>
                      <a:pt x="220980" y="842010"/>
                    </a:cubicBezTo>
                    <a:cubicBezTo>
                      <a:pt x="247650" y="849630"/>
                      <a:pt x="275272" y="853440"/>
                      <a:pt x="303847" y="853440"/>
                    </a:cubicBezTo>
                    <a:cubicBezTo>
                      <a:pt x="471487" y="853440"/>
                      <a:pt x="607695" y="717233"/>
                      <a:pt x="607695" y="549593"/>
                    </a:cubicBezTo>
                    <a:cubicBezTo>
                      <a:pt x="607695" y="505778"/>
                      <a:pt x="598170" y="463867"/>
                      <a:pt x="581978" y="426720"/>
                    </a:cubicBezTo>
                    <a:cubicBezTo>
                      <a:pt x="598170" y="389573"/>
                      <a:pt x="606743" y="347663"/>
                      <a:pt x="606743" y="303848"/>
                    </a:cubicBezTo>
                    <a:close/>
                    <a:moveTo>
                      <a:pt x="530543" y="303848"/>
                    </a:moveTo>
                    <a:cubicBezTo>
                      <a:pt x="530543" y="318135"/>
                      <a:pt x="529590" y="331470"/>
                      <a:pt x="526733" y="344805"/>
                    </a:cubicBezTo>
                    <a:cubicBezTo>
                      <a:pt x="518160" y="336233"/>
                      <a:pt x="509587" y="327660"/>
                      <a:pt x="500062" y="319088"/>
                    </a:cubicBezTo>
                    <a:lnTo>
                      <a:pt x="500062" y="320040"/>
                    </a:lnTo>
                    <a:cubicBezTo>
                      <a:pt x="456247" y="281940"/>
                      <a:pt x="391478" y="247650"/>
                      <a:pt x="302895" y="247650"/>
                    </a:cubicBezTo>
                    <a:cubicBezTo>
                      <a:pt x="215265" y="247650"/>
                      <a:pt x="151447" y="280988"/>
                      <a:pt x="107632" y="318135"/>
                    </a:cubicBezTo>
                    <a:lnTo>
                      <a:pt x="107632" y="317183"/>
                    </a:lnTo>
                    <a:cubicBezTo>
                      <a:pt x="97155" y="325755"/>
                      <a:pt x="87630" y="334328"/>
                      <a:pt x="79057" y="344805"/>
                    </a:cubicBezTo>
                    <a:cubicBezTo>
                      <a:pt x="76200" y="331470"/>
                      <a:pt x="75248" y="318135"/>
                      <a:pt x="75248" y="303848"/>
                    </a:cubicBezTo>
                    <a:cubicBezTo>
                      <a:pt x="75248" y="240983"/>
                      <a:pt x="100965" y="184785"/>
                      <a:pt x="141922" y="142875"/>
                    </a:cubicBezTo>
                    <a:cubicBezTo>
                      <a:pt x="182880" y="101918"/>
                      <a:pt x="240030" y="76200"/>
                      <a:pt x="302895" y="76200"/>
                    </a:cubicBezTo>
                    <a:cubicBezTo>
                      <a:pt x="365760" y="76200"/>
                      <a:pt x="421958" y="101918"/>
                      <a:pt x="463868" y="142875"/>
                    </a:cubicBezTo>
                    <a:cubicBezTo>
                      <a:pt x="505778" y="184785"/>
                      <a:pt x="530543" y="240983"/>
                      <a:pt x="530543" y="303848"/>
                    </a:cubicBezTo>
                    <a:close/>
                    <a:moveTo>
                      <a:pt x="494347" y="426720"/>
                    </a:moveTo>
                    <a:cubicBezTo>
                      <a:pt x="485775" y="440055"/>
                      <a:pt x="475297" y="452438"/>
                      <a:pt x="463868" y="463867"/>
                    </a:cubicBezTo>
                    <a:cubicBezTo>
                      <a:pt x="422910" y="504825"/>
                      <a:pt x="365760" y="530543"/>
                      <a:pt x="302895" y="530543"/>
                    </a:cubicBezTo>
                    <a:cubicBezTo>
                      <a:pt x="240030" y="530543"/>
                      <a:pt x="183833" y="504825"/>
                      <a:pt x="141922" y="463867"/>
                    </a:cubicBezTo>
                    <a:cubicBezTo>
                      <a:pt x="130493" y="452438"/>
                      <a:pt x="120015" y="440055"/>
                      <a:pt x="111443" y="426720"/>
                    </a:cubicBezTo>
                    <a:cubicBezTo>
                      <a:pt x="120015" y="413385"/>
                      <a:pt x="130493" y="401003"/>
                      <a:pt x="141922" y="389573"/>
                    </a:cubicBezTo>
                    <a:cubicBezTo>
                      <a:pt x="182880" y="348615"/>
                      <a:pt x="240030" y="322898"/>
                      <a:pt x="302895" y="322898"/>
                    </a:cubicBezTo>
                    <a:cubicBezTo>
                      <a:pt x="365760" y="322898"/>
                      <a:pt x="421958" y="348615"/>
                      <a:pt x="463868" y="389573"/>
                    </a:cubicBezTo>
                    <a:cubicBezTo>
                      <a:pt x="475297" y="401003"/>
                      <a:pt x="485775" y="413385"/>
                      <a:pt x="494347" y="426720"/>
                    </a:cubicBezTo>
                    <a:close/>
                    <a:moveTo>
                      <a:pt x="439103" y="66675"/>
                    </a:moveTo>
                    <a:cubicBezTo>
                      <a:pt x="429578" y="62865"/>
                      <a:pt x="419100" y="60007"/>
                      <a:pt x="409575" y="56197"/>
                    </a:cubicBezTo>
                    <a:cubicBezTo>
                      <a:pt x="416243" y="59055"/>
                      <a:pt x="422910" y="62865"/>
                      <a:pt x="427672" y="66675"/>
                    </a:cubicBezTo>
                    <a:cubicBezTo>
                      <a:pt x="376238" y="39053"/>
                      <a:pt x="318135" y="36195"/>
                      <a:pt x="263843" y="42863"/>
                    </a:cubicBezTo>
                    <a:cubicBezTo>
                      <a:pt x="294322" y="36195"/>
                      <a:pt x="319088" y="36195"/>
                      <a:pt x="342900" y="37147"/>
                    </a:cubicBezTo>
                    <a:cubicBezTo>
                      <a:pt x="339090" y="35243"/>
                      <a:pt x="335280" y="34290"/>
                      <a:pt x="330518" y="33338"/>
                    </a:cubicBezTo>
                    <a:cubicBezTo>
                      <a:pt x="362903" y="35243"/>
                      <a:pt x="402908" y="44768"/>
                      <a:pt x="439103" y="66675"/>
                    </a:cubicBezTo>
                    <a:close/>
                    <a:moveTo>
                      <a:pt x="23813" y="246698"/>
                    </a:moveTo>
                    <a:lnTo>
                      <a:pt x="23813" y="239077"/>
                    </a:lnTo>
                    <a:cubicBezTo>
                      <a:pt x="51435" y="86678"/>
                      <a:pt x="199072" y="-15240"/>
                      <a:pt x="353378" y="13335"/>
                    </a:cubicBezTo>
                    <a:cubicBezTo>
                      <a:pt x="391478" y="20003"/>
                      <a:pt x="426720" y="34290"/>
                      <a:pt x="458153" y="54293"/>
                    </a:cubicBezTo>
                    <a:cubicBezTo>
                      <a:pt x="431483" y="40005"/>
                      <a:pt x="401955" y="28575"/>
                      <a:pt x="370522" y="22860"/>
                    </a:cubicBezTo>
                    <a:cubicBezTo>
                      <a:pt x="216218" y="-3810"/>
                      <a:pt x="52388" y="94298"/>
                      <a:pt x="23813" y="246698"/>
                    </a:cubicBezTo>
                    <a:close/>
                    <a:moveTo>
                      <a:pt x="69532" y="303848"/>
                    </a:moveTo>
                    <a:cubicBezTo>
                      <a:pt x="69532" y="304800"/>
                      <a:pt x="69532" y="304800"/>
                      <a:pt x="69532" y="303848"/>
                    </a:cubicBezTo>
                    <a:cubicBezTo>
                      <a:pt x="68580" y="276225"/>
                      <a:pt x="68580" y="251460"/>
                      <a:pt x="80963" y="218123"/>
                    </a:cubicBezTo>
                    <a:cubicBezTo>
                      <a:pt x="86677" y="203835"/>
                      <a:pt x="94298" y="188595"/>
                      <a:pt x="102870" y="175260"/>
                    </a:cubicBezTo>
                    <a:cubicBezTo>
                      <a:pt x="84773" y="208598"/>
                      <a:pt x="67627" y="260033"/>
                      <a:pt x="69532" y="303848"/>
                    </a:cubicBezTo>
                    <a:close/>
                    <a:moveTo>
                      <a:pt x="130493" y="716280"/>
                    </a:moveTo>
                    <a:cubicBezTo>
                      <a:pt x="120968" y="704850"/>
                      <a:pt x="110490" y="690563"/>
                      <a:pt x="103823" y="677228"/>
                    </a:cubicBezTo>
                    <a:cubicBezTo>
                      <a:pt x="124777" y="707708"/>
                      <a:pt x="161925" y="747713"/>
                      <a:pt x="200977" y="766763"/>
                    </a:cubicBezTo>
                    <a:cubicBezTo>
                      <a:pt x="201930" y="767715"/>
                      <a:pt x="201930" y="767715"/>
                      <a:pt x="201930" y="767715"/>
                    </a:cubicBezTo>
                    <a:cubicBezTo>
                      <a:pt x="176213" y="754380"/>
                      <a:pt x="154305" y="742950"/>
                      <a:pt x="130493" y="716280"/>
                    </a:cubicBezTo>
                    <a:close/>
                    <a:moveTo>
                      <a:pt x="468630" y="795338"/>
                    </a:moveTo>
                    <a:cubicBezTo>
                      <a:pt x="398145" y="849630"/>
                      <a:pt x="295275" y="860108"/>
                      <a:pt x="212408" y="822008"/>
                    </a:cubicBezTo>
                    <a:cubicBezTo>
                      <a:pt x="265747" y="840105"/>
                      <a:pt x="328613" y="846773"/>
                      <a:pt x="381000" y="828675"/>
                    </a:cubicBezTo>
                    <a:cubicBezTo>
                      <a:pt x="349568" y="834390"/>
                      <a:pt x="315278" y="839153"/>
                      <a:pt x="281940" y="833438"/>
                    </a:cubicBezTo>
                    <a:cubicBezTo>
                      <a:pt x="346710" y="838200"/>
                      <a:pt x="416243" y="821055"/>
                      <a:pt x="466725" y="782003"/>
                    </a:cubicBezTo>
                    <a:cubicBezTo>
                      <a:pt x="470535" y="783908"/>
                      <a:pt x="477203" y="776288"/>
                      <a:pt x="480060" y="773430"/>
                    </a:cubicBezTo>
                    <a:cubicBezTo>
                      <a:pt x="475297" y="778193"/>
                      <a:pt x="469583" y="783908"/>
                      <a:pt x="465772" y="789623"/>
                    </a:cubicBezTo>
                    <a:cubicBezTo>
                      <a:pt x="461010" y="796290"/>
                      <a:pt x="459105" y="802005"/>
                      <a:pt x="468630" y="795338"/>
                    </a:cubicBezTo>
                    <a:close/>
                    <a:moveTo>
                      <a:pt x="486728" y="729615"/>
                    </a:moveTo>
                    <a:cubicBezTo>
                      <a:pt x="476250" y="740093"/>
                      <a:pt x="462915" y="750570"/>
                      <a:pt x="449580" y="759143"/>
                    </a:cubicBezTo>
                    <a:cubicBezTo>
                      <a:pt x="479108" y="736283"/>
                      <a:pt x="515303" y="696278"/>
                      <a:pt x="531495" y="655320"/>
                    </a:cubicBezTo>
                    <a:cubicBezTo>
                      <a:pt x="532448" y="654368"/>
                      <a:pt x="532448" y="654368"/>
                      <a:pt x="532448" y="654368"/>
                    </a:cubicBezTo>
                    <a:cubicBezTo>
                      <a:pt x="521018" y="681038"/>
                      <a:pt x="511493" y="703898"/>
                      <a:pt x="486728" y="729615"/>
                    </a:cubicBezTo>
                    <a:close/>
                    <a:moveTo>
                      <a:pt x="350520" y="782003"/>
                    </a:moveTo>
                    <a:cubicBezTo>
                      <a:pt x="293370" y="790575"/>
                      <a:pt x="238125" y="777240"/>
                      <a:pt x="192405" y="747713"/>
                    </a:cubicBezTo>
                    <a:cubicBezTo>
                      <a:pt x="174308" y="737235"/>
                      <a:pt x="157163" y="724853"/>
                      <a:pt x="142875" y="710565"/>
                    </a:cubicBezTo>
                    <a:cubicBezTo>
                      <a:pt x="101917" y="669608"/>
                      <a:pt x="76200" y="612458"/>
                      <a:pt x="76200" y="549593"/>
                    </a:cubicBezTo>
                    <a:cubicBezTo>
                      <a:pt x="76200" y="535305"/>
                      <a:pt x="77152" y="521970"/>
                      <a:pt x="80010" y="508635"/>
                    </a:cubicBezTo>
                    <a:cubicBezTo>
                      <a:pt x="88582" y="518160"/>
                      <a:pt x="98107" y="527685"/>
                      <a:pt x="108585" y="536258"/>
                    </a:cubicBezTo>
                    <a:lnTo>
                      <a:pt x="108585" y="535305"/>
                    </a:lnTo>
                    <a:cubicBezTo>
                      <a:pt x="152400" y="573405"/>
                      <a:pt x="216218" y="606743"/>
                      <a:pt x="303847" y="606743"/>
                    </a:cubicBezTo>
                    <a:cubicBezTo>
                      <a:pt x="392430" y="606743"/>
                      <a:pt x="457200" y="571500"/>
                      <a:pt x="501015" y="533400"/>
                    </a:cubicBezTo>
                    <a:lnTo>
                      <a:pt x="501015" y="534353"/>
                    </a:lnTo>
                    <a:cubicBezTo>
                      <a:pt x="510540" y="526733"/>
                      <a:pt x="519112" y="518160"/>
                      <a:pt x="527685" y="508635"/>
                    </a:cubicBezTo>
                    <a:cubicBezTo>
                      <a:pt x="530543" y="521970"/>
                      <a:pt x="531495" y="535305"/>
                      <a:pt x="531495" y="549593"/>
                    </a:cubicBezTo>
                    <a:cubicBezTo>
                      <a:pt x="531495" y="612458"/>
                      <a:pt x="505778" y="668655"/>
                      <a:pt x="464820" y="710565"/>
                    </a:cubicBezTo>
                    <a:cubicBezTo>
                      <a:pt x="423862" y="751523"/>
                      <a:pt x="366713" y="777240"/>
                      <a:pt x="303847" y="777240"/>
                    </a:cubicBezTo>
                    <a:cubicBezTo>
                      <a:pt x="270510" y="777240"/>
                      <a:pt x="238125" y="769620"/>
                      <a:pt x="209550" y="757238"/>
                    </a:cubicBezTo>
                    <a:cubicBezTo>
                      <a:pt x="249555" y="776288"/>
                      <a:pt x="296228" y="784860"/>
                      <a:pt x="343853" y="777240"/>
                    </a:cubicBezTo>
                    <a:cubicBezTo>
                      <a:pt x="469583" y="757238"/>
                      <a:pt x="556260" y="640080"/>
                      <a:pt x="537210" y="513398"/>
                    </a:cubicBezTo>
                    <a:cubicBezTo>
                      <a:pt x="536258" y="508635"/>
                      <a:pt x="535305" y="503873"/>
                      <a:pt x="534353" y="499110"/>
                    </a:cubicBezTo>
                    <a:lnTo>
                      <a:pt x="535305" y="498158"/>
                    </a:lnTo>
                    <a:cubicBezTo>
                      <a:pt x="537210" y="506730"/>
                      <a:pt x="539115" y="515303"/>
                      <a:pt x="541020" y="523875"/>
                    </a:cubicBezTo>
                    <a:cubicBezTo>
                      <a:pt x="560070" y="647700"/>
                      <a:pt x="474345" y="762953"/>
                      <a:pt x="350520" y="782003"/>
                    </a:cubicBezTo>
                    <a:close/>
                  </a:path>
                </a:pathLst>
              </a:custGeom>
              <a:solidFill>
                <a:srgbClr val="FDC300"/>
              </a:solidFill>
              <a:ln w="9525" cap="flat">
                <a:noFill/>
                <a:prstDash val="solid"/>
                <a:miter/>
              </a:ln>
            </p:spPr>
            <p:txBody>
              <a:bodyPr rtlCol="0" anchor="ctr"/>
              <a:lstStyle/>
              <a:p>
                <a:endParaRPr lang="en-GB" noProof="0"/>
              </a:p>
            </p:txBody>
          </p:sp>
          <p:sp>
            <p:nvSpPr>
              <p:cNvPr id="19" name="Freeform: Shape 18">
                <a:extLst>
                  <a:ext uri="{FF2B5EF4-FFF2-40B4-BE49-F238E27FC236}">
                    <a16:creationId xmlns:a16="http://schemas.microsoft.com/office/drawing/2014/main" id="{7FEB60C4-0749-4E75-A9F8-AF002B44CF04}"/>
                  </a:ext>
                </a:extLst>
              </p:cNvPr>
              <p:cNvSpPr/>
              <p:nvPr/>
            </p:nvSpPr>
            <p:spPr>
              <a:xfrm>
                <a:off x="11919586" y="2680018"/>
                <a:ext cx="2714625" cy="485775"/>
              </a:xfrm>
              <a:custGeom>
                <a:avLst/>
                <a:gdLst>
                  <a:gd name="connsiteX0" fmla="*/ 1162050 w 2714625"/>
                  <a:gd name="connsiteY0" fmla="*/ 156210 h 485775"/>
                  <a:gd name="connsiteX1" fmla="*/ 1162050 w 2714625"/>
                  <a:gd name="connsiteY1" fmla="*/ 156210 h 485775"/>
                  <a:gd name="connsiteX2" fmla="*/ 1164908 w 2714625"/>
                  <a:gd name="connsiteY2" fmla="*/ 156210 h 485775"/>
                  <a:gd name="connsiteX3" fmla="*/ 1174433 w 2714625"/>
                  <a:gd name="connsiteY3" fmla="*/ 154305 h 485775"/>
                  <a:gd name="connsiteX4" fmla="*/ 1174433 w 2714625"/>
                  <a:gd name="connsiteY4" fmla="*/ 154305 h 485775"/>
                  <a:gd name="connsiteX5" fmla="*/ 1174433 w 2714625"/>
                  <a:gd name="connsiteY5" fmla="*/ 154305 h 485775"/>
                  <a:gd name="connsiteX6" fmla="*/ 1185862 w 2714625"/>
                  <a:gd name="connsiteY6" fmla="*/ 132397 h 485775"/>
                  <a:gd name="connsiteX7" fmla="*/ 1174433 w 2714625"/>
                  <a:gd name="connsiteY7" fmla="*/ 110490 h 485775"/>
                  <a:gd name="connsiteX8" fmla="*/ 1163003 w 2714625"/>
                  <a:gd name="connsiteY8" fmla="*/ 107632 h 485775"/>
                  <a:gd name="connsiteX9" fmla="*/ 1124903 w 2714625"/>
                  <a:gd name="connsiteY9" fmla="*/ 107632 h 485775"/>
                  <a:gd name="connsiteX10" fmla="*/ 1124903 w 2714625"/>
                  <a:gd name="connsiteY10" fmla="*/ 48577 h 485775"/>
                  <a:gd name="connsiteX11" fmla="*/ 1122998 w 2714625"/>
                  <a:gd name="connsiteY11" fmla="*/ 37147 h 485775"/>
                  <a:gd name="connsiteX12" fmla="*/ 1097280 w 2714625"/>
                  <a:gd name="connsiteY12" fmla="*/ 22860 h 485775"/>
                  <a:gd name="connsiteX13" fmla="*/ 1096328 w 2714625"/>
                  <a:gd name="connsiteY13" fmla="*/ 22860 h 485775"/>
                  <a:gd name="connsiteX14" fmla="*/ 1071562 w 2714625"/>
                  <a:gd name="connsiteY14" fmla="*/ 37147 h 485775"/>
                  <a:gd name="connsiteX15" fmla="*/ 1068705 w 2714625"/>
                  <a:gd name="connsiteY15" fmla="*/ 48577 h 485775"/>
                  <a:gd name="connsiteX16" fmla="*/ 1068705 w 2714625"/>
                  <a:gd name="connsiteY16" fmla="*/ 48577 h 485775"/>
                  <a:gd name="connsiteX17" fmla="*/ 1068705 w 2714625"/>
                  <a:gd name="connsiteY17" fmla="*/ 107632 h 485775"/>
                  <a:gd name="connsiteX18" fmla="*/ 1036320 w 2714625"/>
                  <a:gd name="connsiteY18" fmla="*/ 107632 h 485775"/>
                  <a:gd name="connsiteX19" fmla="*/ 1035368 w 2714625"/>
                  <a:gd name="connsiteY19" fmla="*/ 107632 h 485775"/>
                  <a:gd name="connsiteX20" fmla="*/ 1025843 w 2714625"/>
                  <a:gd name="connsiteY20" fmla="*/ 109538 h 485775"/>
                  <a:gd name="connsiteX21" fmla="*/ 1013460 w 2714625"/>
                  <a:gd name="connsiteY21" fmla="*/ 131445 h 485775"/>
                  <a:gd name="connsiteX22" fmla="*/ 1024890 w 2714625"/>
                  <a:gd name="connsiteY22" fmla="*/ 153352 h 485775"/>
                  <a:gd name="connsiteX23" fmla="*/ 1033462 w 2714625"/>
                  <a:gd name="connsiteY23" fmla="*/ 155258 h 485775"/>
                  <a:gd name="connsiteX24" fmla="*/ 1036320 w 2714625"/>
                  <a:gd name="connsiteY24" fmla="*/ 155258 h 485775"/>
                  <a:gd name="connsiteX25" fmla="*/ 1036320 w 2714625"/>
                  <a:gd name="connsiteY25" fmla="*/ 155258 h 485775"/>
                  <a:gd name="connsiteX26" fmla="*/ 1068705 w 2714625"/>
                  <a:gd name="connsiteY26" fmla="*/ 155258 h 485775"/>
                  <a:gd name="connsiteX27" fmla="*/ 1068705 w 2714625"/>
                  <a:gd name="connsiteY27" fmla="*/ 308610 h 485775"/>
                  <a:gd name="connsiteX28" fmla="*/ 1072515 w 2714625"/>
                  <a:gd name="connsiteY28" fmla="*/ 354330 h 485775"/>
                  <a:gd name="connsiteX29" fmla="*/ 1082993 w 2714625"/>
                  <a:gd name="connsiteY29" fmla="*/ 373380 h 485775"/>
                  <a:gd name="connsiteX30" fmla="*/ 1145858 w 2714625"/>
                  <a:gd name="connsiteY30" fmla="*/ 394335 h 485775"/>
                  <a:gd name="connsiteX31" fmla="*/ 1181100 w 2714625"/>
                  <a:gd name="connsiteY31" fmla="*/ 370522 h 485775"/>
                  <a:gd name="connsiteX32" fmla="*/ 1170623 w 2714625"/>
                  <a:gd name="connsiteY32" fmla="*/ 349568 h 485775"/>
                  <a:gd name="connsiteX33" fmla="*/ 1160145 w 2714625"/>
                  <a:gd name="connsiteY33" fmla="*/ 346710 h 485775"/>
                  <a:gd name="connsiteX34" fmla="*/ 1151573 w 2714625"/>
                  <a:gd name="connsiteY34" fmla="*/ 345758 h 485775"/>
                  <a:gd name="connsiteX35" fmla="*/ 1128712 w 2714625"/>
                  <a:gd name="connsiteY35" fmla="*/ 339090 h 485775"/>
                  <a:gd name="connsiteX36" fmla="*/ 1122998 w 2714625"/>
                  <a:gd name="connsiteY36" fmla="*/ 315278 h 485775"/>
                  <a:gd name="connsiteX37" fmla="*/ 1122998 w 2714625"/>
                  <a:gd name="connsiteY37" fmla="*/ 156210 h 485775"/>
                  <a:gd name="connsiteX38" fmla="*/ 1162050 w 2714625"/>
                  <a:gd name="connsiteY38" fmla="*/ 156210 h 485775"/>
                  <a:gd name="connsiteX39" fmla="*/ 890587 w 2714625"/>
                  <a:gd name="connsiteY39" fmla="*/ 101918 h 485775"/>
                  <a:gd name="connsiteX40" fmla="*/ 813435 w 2714625"/>
                  <a:gd name="connsiteY40" fmla="*/ 128588 h 485775"/>
                  <a:gd name="connsiteX41" fmla="*/ 808673 w 2714625"/>
                  <a:gd name="connsiteY41" fmla="*/ 133350 h 485775"/>
                  <a:gd name="connsiteX42" fmla="*/ 808673 w 2714625"/>
                  <a:gd name="connsiteY42" fmla="*/ 31432 h 485775"/>
                  <a:gd name="connsiteX43" fmla="*/ 805815 w 2714625"/>
                  <a:gd name="connsiteY43" fmla="*/ 19050 h 485775"/>
                  <a:gd name="connsiteX44" fmla="*/ 780098 w 2714625"/>
                  <a:gd name="connsiteY44" fmla="*/ 3810 h 485775"/>
                  <a:gd name="connsiteX45" fmla="*/ 778193 w 2714625"/>
                  <a:gd name="connsiteY45" fmla="*/ 3810 h 485775"/>
                  <a:gd name="connsiteX46" fmla="*/ 753428 w 2714625"/>
                  <a:gd name="connsiteY46" fmla="*/ 19050 h 485775"/>
                  <a:gd name="connsiteX47" fmla="*/ 750570 w 2714625"/>
                  <a:gd name="connsiteY47" fmla="*/ 31432 h 485775"/>
                  <a:gd name="connsiteX48" fmla="*/ 750570 w 2714625"/>
                  <a:gd name="connsiteY48" fmla="*/ 368618 h 485775"/>
                  <a:gd name="connsiteX49" fmla="*/ 753428 w 2714625"/>
                  <a:gd name="connsiteY49" fmla="*/ 381953 h 485775"/>
                  <a:gd name="connsiteX50" fmla="*/ 778193 w 2714625"/>
                  <a:gd name="connsiteY50" fmla="*/ 396240 h 485775"/>
                  <a:gd name="connsiteX51" fmla="*/ 803910 w 2714625"/>
                  <a:gd name="connsiteY51" fmla="*/ 381000 h 485775"/>
                  <a:gd name="connsiteX52" fmla="*/ 806768 w 2714625"/>
                  <a:gd name="connsiteY52" fmla="*/ 368618 h 485775"/>
                  <a:gd name="connsiteX53" fmla="*/ 806768 w 2714625"/>
                  <a:gd name="connsiteY53" fmla="*/ 241935 h 485775"/>
                  <a:gd name="connsiteX54" fmla="*/ 806768 w 2714625"/>
                  <a:gd name="connsiteY54" fmla="*/ 237172 h 485775"/>
                  <a:gd name="connsiteX55" fmla="*/ 811530 w 2714625"/>
                  <a:gd name="connsiteY55" fmla="*/ 200977 h 485775"/>
                  <a:gd name="connsiteX56" fmla="*/ 854393 w 2714625"/>
                  <a:gd name="connsiteY56" fmla="*/ 158115 h 485775"/>
                  <a:gd name="connsiteX57" fmla="*/ 879157 w 2714625"/>
                  <a:gd name="connsiteY57" fmla="*/ 154305 h 485775"/>
                  <a:gd name="connsiteX58" fmla="*/ 880110 w 2714625"/>
                  <a:gd name="connsiteY58" fmla="*/ 154305 h 485775"/>
                  <a:gd name="connsiteX59" fmla="*/ 916305 w 2714625"/>
                  <a:gd name="connsiteY59" fmla="*/ 169545 h 485775"/>
                  <a:gd name="connsiteX60" fmla="*/ 928687 w 2714625"/>
                  <a:gd name="connsiteY60" fmla="*/ 232410 h 485775"/>
                  <a:gd name="connsiteX61" fmla="*/ 928687 w 2714625"/>
                  <a:gd name="connsiteY61" fmla="*/ 234315 h 485775"/>
                  <a:gd name="connsiteX62" fmla="*/ 928687 w 2714625"/>
                  <a:gd name="connsiteY62" fmla="*/ 368618 h 485775"/>
                  <a:gd name="connsiteX63" fmla="*/ 931545 w 2714625"/>
                  <a:gd name="connsiteY63" fmla="*/ 381000 h 485775"/>
                  <a:gd name="connsiteX64" fmla="*/ 957262 w 2714625"/>
                  <a:gd name="connsiteY64" fmla="*/ 396240 h 485775"/>
                  <a:gd name="connsiteX65" fmla="*/ 982028 w 2714625"/>
                  <a:gd name="connsiteY65" fmla="*/ 381953 h 485775"/>
                  <a:gd name="connsiteX66" fmla="*/ 984885 w 2714625"/>
                  <a:gd name="connsiteY66" fmla="*/ 371475 h 485775"/>
                  <a:gd name="connsiteX67" fmla="*/ 984885 w 2714625"/>
                  <a:gd name="connsiteY67" fmla="*/ 369570 h 485775"/>
                  <a:gd name="connsiteX68" fmla="*/ 984885 w 2714625"/>
                  <a:gd name="connsiteY68" fmla="*/ 369570 h 485775"/>
                  <a:gd name="connsiteX69" fmla="*/ 984885 w 2714625"/>
                  <a:gd name="connsiteY69" fmla="*/ 213360 h 485775"/>
                  <a:gd name="connsiteX70" fmla="*/ 972503 w 2714625"/>
                  <a:gd name="connsiteY70" fmla="*/ 143827 h 485775"/>
                  <a:gd name="connsiteX71" fmla="*/ 890587 w 2714625"/>
                  <a:gd name="connsiteY71" fmla="*/ 101918 h 485775"/>
                  <a:gd name="connsiteX72" fmla="*/ 668655 w 2714625"/>
                  <a:gd name="connsiteY72" fmla="*/ 104775 h 485775"/>
                  <a:gd name="connsiteX73" fmla="*/ 645795 w 2714625"/>
                  <a:gd name="connsiteY73" fmla="*/ 117157 h 485775"/>
                  <a:gd name="connsiteX74" fmla="*/ 642937 w 2714625"/>
                  <a:gd name="connsiteY74" fmla="*/ 128588 h 485775"/>
                  <a:gd name="connsiteX75" fmla="*/ 642937 w 2714625"/>
                  <a:gd name="connsiteY75" fmla="*/ 132397 h 485775"/>
                  <a:gd name="connsiteX76" fmla="*/ 638175 w 2714625"/>
                  <a:gd name="connsiteY76" fmla="*/ 126682 h 485775"/>
                  <a:gd name="connsiteX77" fmla="*/ 569595 w 2714625"/>
                  <a:gd name="connsiteY77" fmla="*/ 102870 h 485775"/>
                  <a:gd name="connsiteX78" fmla="*/ 568643 w 2714625"/>
                  <a:gd name="connsiteY78" fmla="*/ 102870 h 485775"/>
                  <a:gd name="connsiteX79" fmla="*/ 494348 w 2714625"/>
                  <a:gd name="connsiteY79" fmla="*/ 125730 h 485775"/>
                  <a:gd name="connsiteX80" fmla="*/ 444818 w 2714625"/>
                  <a:gd name="connsiteY80" fmla="*/ 245745 h 485775"/>
                  <a:gd name="connsiteX81" fmla="*/ 512445 w 2714625"/>
                  <a:gd name="connsiteY81" fmla="*/ 373380 h 485775"/>
                  <a:gd name="connsiteX82" fmla="*/ 562928 w 2714625"/>
                  <a:gd name="connsiteY82" fmla="*/ 382905 h 485775"/>
                  <a:gd name="connsiteX83" fmla="*/ 640080 w 2714625"/>
                  <a:gd name="connsiteY83" fmla="*/ 351472 h 485775"/>
                  <a:gd name="connsiteX84" fmla="*/ 640080 w 2714625"/>
                  <a:gd name="connsiteY84" fmla="*/ 366712 h 485775"/>
                  <a:gd name="connsiteX85" fmla="*/ 611505 w 2714625"/>
                  <a:gd name="connsiteY85" fmla="*/ 435293 h 485775"/>
                  <a:gd name="connsiteX86" fmla="*/ 577215 w 2714625"/>
                  <a:gd name="connsiteY86" fmla="*/ 441008 h 485775"/>
                  <a:gd name="connsiteX87" fmla="*/ 529590 w 2714625"/>
                  <a:gd name="connsiteY87" fmla="*/ 428625 h 485775"/>
                  <a:gd name="connsiteX88" fmla="*/ 522923 w 2714625"/>
                  <a:gd name="connsiteY88" fmla="*/ 418147 h 485775"/>
                  <a:gd name="connsiteX89" fmla="*/ 499110 w 2714625"/>
                  <a:gd name="connsiteY89" fmla="*/ 405765 h 485775"/>
                  <a:gd name="connsiteX90" fmla="*/ 470535 w 2714625"/>
                  <a:gd name="connsiteY90" fmla="*/ 434340 h 485775"/>
                  <a:gd name="connsiteX91" fmla="*/ 473393 w 2714625"/>
                  <a:gd name="connsiteY91" fmla="*/ 446722 h 485775"/>
                  <a:gd name="connsiteX92" fmla="*/ 473393 w 2714625"/>
                  <a:gd name="connsiteY92" fmla="*/ 446722 h 485775"/>
                  <a:gd name="connsiteX93" fmla="*/ 473393 w 2714625"/>
                  <a:gd name="connsiteY93" fmla="*/ 446722 h 485775"/>
                  <a:gd name="connsiteX94" fmla="*/ 474345 w 2714625"/>
                  <a:gd name="connsiteY94" fmla="*/ 448628 h 485775"/>
                  <a:gd name="connsiteX95" fmla="*/ 494348 w 2714625"/>
                  <a:gd name="connsiteY95" fmla="*/ 468630 h 485775"/>
                  <a:gd name="connsiteX96" fmla="*/ 573405 w 2714625"/>
                  <a:gd name="connsiteY96" fmla="*/ 488633 h 485775"/>
                  <a:gd name="connsiteX97" fmla="*/ 661987 w 2714625"/>
                  <a:gd name="connsiteY97" fmla="*/ 463868 h 485775"/>
                  <a:gd name="connsiteX98" fmla="*/ 693420 w 2714625"/>
                  <a:gd name="connsiteY98" fmla="*/ 381953 h 485775"/>
                  <a:gd name="connsiteX99" fmla="*/ 694373 w 2714625"/>
                  <a:gd name="connsiteY99" fmla="*/ 352425 h 485775"/>
                  <a:gd name="connsiteX100" fmla="*/ 694373 w 2714625"/>
                  <a:gd name="connsiteY100" fmla="*/ 128588 h 485775"/>
                  <a:gd name="connsiteX101" fmla="*/ 691515 w 2714625"/>
                  <a:gd name="connsiteY101" fmla="*/ 116205 h 485775"/>
                  <a:gd name="connsiteX102" fmla="*/ 668655 w 2714625"/>
                  <a:gd name="connsiteY102" fmla="*/ 104775 h 485775"/>
                  <a:gd name="connsiteX103" fmla="*/ 626745 w 2714625"/>
                  <a:gd name="connsiteY103" fmla="*/ 304800 h 485775"/>
                  <a:gd name="connsiteX104" fmla="*/ 569595 w 2714625"/>
                  <a:gd name="connsiteY104" fmla="*/ 332422 h 485775"/>
                  <a:gd name="connsiteX105" fmla="*/ 528637 w 2714625"/>
                  <a:gd name="connsiteY105" fmla="*/ 318135 h 485775"/>
                  <a:gd name="connsiteX106" fmla="*/ 516255 w 2714625"/>
                  <a:gd name="connsiteY106" fmla="*/ 304800 h 485775"/>
                  <a:gd name="connsiteX107" fmla="*/ 501968 w 2714625"/>
                  <a:gd name="connsiteY107" fmla="*/ 242887 h 485775"/>
                  <a:gd name="connsiteX108" fmla="*/ 501968 w 2714625"/>
                  <a:gd name="connsiteY108" fmla="*/ 241935 h 485775"/>
                  <a:gd name="connsiteX109" fmla="*/ 517207 w 2714625"/>
                  <a:gd name="connsiteY109" fmla="*/ 179070 h 485775"/>
                  <a:gd name="connsiteX110" fmla="*/ 572453 w 2714625"/>
                  <a:gd name="connsiteY110" fmla="*/ 151447 h 485775"/>
                  <a:gd name="connsiteX111" fmla="*/ 617220 w 2714625"/>
                  <a:gd name="connsiteY111" fmla="*/ 167640 h 485775"/>
                  <a:gd name="connsiteX112" fmla="*/ 640080 w 2714625"/>
                  <a:gd name="connsiteY112" fmla="*/ 236220 h 485775"/>
                  <a:gd name="connsiteX113" fmla="*/ 640080 w 2714625"/>
                  <a:gd name="connsiteY113" fmla="*/ 238125 h 485775"/>
                  <a:gd name="connsiteX114" fmla="*/ 626745 w 2714625"/>
                  <a:gd name="connsiteY114" fmla="*/ 304800 h 485775"/>
                  <a:gd name="connsiteX115" fmla="*/ 222885 w 2714625"/>
                  <a:gd name="connsiteY115" fmla="*/ 182880 h 485775"/>
                  <a:gd name="connsiteX116" fmla="*/ 182880 w 2714625"/>
                  <a:gd name="connsiteY116" fmla="*/ 168593 h 485775"/>
                  <a:gd name="connsiteX117" fmla="*/ 133350 w 2714625"/>
                  <a:gd name="connsiteY117" fmla="*/ 154305 h 485775"/>
                  <a:gd name="connsiteX118" fmla="*/ 80010 w 2714625"/>
                  <a:gd name="connsiteY118" fmla="*/ 129540 h 485775"/>
                  <a:gd name="connsiteX119" fmla="*/ 73342 w 2714625"/>
                  <a:gd name="connsiteY119" fmla="*/ 106680 h 485775"/>
                  <a:gd name="connsiteX120" fmla="*/ 143827 w 2714625"/>
                  <a:gd name="connsiteY120" fmla="*/ 51435 h 485775"/>
                  <a:gd name="connsiteX121" fmla="*/ 207645 w 2714625"/>
                  <a:gd name="connsiteY121" fmla="*/ 72390 h 485775"/>
                  <a:gd name="connsiteX122" fmla="*/ 217170 w 2714625"/>
                  <a:gd name="connsiteY122" fmla="*/ 83820 h 485775"/>
                  <a:gd name="connsiteX123" fmla="*/ 217170 w 2714625"/>
                  <a:gd name="connsiteY123" fmla="*/ 83820 h 485775"/>
                  <a:gd name="connsiteX124" fmla="*/ 217170 w 2714625"/>
                  <a:gd name="connsiteY124" fmla="*/ 83820 h 485775"/>
                  <a:gd name="connsiteX125" fmla="*/ 238125 w 2714625"/>
                  <a:gd name="connsiteY125" fmla="*/ 93345 h 485775"/>
                  <a:gd name="connsiteX126" fmla="*/ 266700 w 2714625"/>
                  <a:gd name="connsiteY126" fmla="*/ 64770 h 485775"/>
                  <a:gd name="connsiteX127" fmla="*/ 262890 w 2714625"/>
                  <a:gd name="connsiteY127" fmla="*/ 51435 h 485775"/>
                  <a:gd name="connsiteX128" fmla="*/ 262890 w 2714625"/>
                  <a:gd name="connsiteY128" fmla="*/ 51435 h 485775"/>
                  <a:gd name="connsiteX129" fmla="*/ 262890 w 2714625"/>
                  <a:gd name="connsiteY129" fmla="*/ 51435 h 485775"/>
                  <a:gd name="connsiteX130" fmla="*/ 243840 w 2714625"/>
                  <a:gd name="connsiteY130" fmla="*/ 31432 h 485775"/>
                  <a:gd name="connsiteX131" fmla="*/ 146685 w 2714625"/>
                  <a:gd name="connsiteY131" fmla="*/ 2857 h 485775"/>
                  <a:gd name="connsiteX132" fmla="*/ 145732 w 2714625"/>
                  <a:gd name="connsiteY132" fmla="*/ 2857 h 485775"/>
                  <a:gd name="connsiteX133" fmla="*/ 33338 w 2714625"/>
                  <a:gd name="connsiteY133" fmla="*/ 48577 h 485775"/>
                  <a:gd name="connsiteX134" fmla="*/ 12382 w 2714625"/>
                  <a:gd name="connsiteY134" fmla="*/ 113347 h 485775"/>
                  <a:gd name="connsiteX135" fmla="*/ 46673 w 2714625"/>
                  <a:gd name="connsiteY135" fmla="*/ 187643 h 485775"/>
                  <a:gd name="connsiteX136" fmla="*/ 99060 w 2714625"/>
                  <a:gd name="connsiteY136" fmla="*/ 209550 h 485775"/>
                  <a:gd name="connsiteX137" fmla="*/ 104775 w 2714625"/>
                  <a:gd name="connsiteY137" fmla="*/ 211455 h 485775"/>
                  <a:gd name="connsiteX138" fmla="*/ 144780 w 2714625"/>
                  <a:gd name="connsiteY138" fmla="*/ 222885 h 485775"/>
                  <a:gd name="connsiteX139" fmla="*/ 146685 w 2714625"/>
                  <a:gd name="connsiteY139" fmla="*/ 222885 h 485775"/>
                  <a:gd name="connsiteX140" fmla="*/ 207645 w 2714625"/>
                  <a:gd name="connsiteY140" fmla="*/ 246697 h 485775"/>
                  <a:gd name="connsiteX141" fmla="*/ 229552 w 2714625"/>
                  <a:gd name="connsiteY141" fmla="*/ 288608 h 485775"/>
                  <a:gd name="connsiteX142" fmla="*/ 220027 w 2714625"/>
                  <a:gd name="connsiteY142" fmla="*/ 318135 h 485775"/>
                  <a:gd name="connsiteX143" fmla="*/ 148590 w 2714625"/>
                  <a:gd name="connsiteY143" fmla="*/ 347662 h 485775"/>
                  <a:gd name="connsiteX144" fmla="*/ 78105 w 2714625"/>
                  <a:gd name="connsiteY144" fmla="*/ 325755 h 485775"/>
                  <a:gd name="connsiteX145" fmla="*/ 59055 w 2714625"/>
                  <a:gd name="connsiteY145" fmla="*/ 297180 h 485775"/>
                  <a:gd name="connsiteX146" fmla="*/ 30480 w 2714625"/>
                  <a:gd name="connsiteY146" fmla="*/ 278130 h 485775"/>
                  <a:gd name="connsiteX147" fmla="*/ 0 w 2714625"/>
                  <a:gd name="connsiteY147" fmla="*/ 308610 h 485775"/>
                  <a:gd name="connsiteX148" fmla="*/ 952 w 2714625"/>
                  <a:gd name="connsiteY148" fmla="*/ 317183 h 485775"/>
                  <a:gd name="connsiteX149" fmla="*/ 7620 w 2714625"/>
                  <a:gd name="connsiteY149" fmla="*/ 332422 h 485775"/>
                  <a:gd name="connsiteX150" fmla="*/ 8573 w 2714625"/>
                  <a:gd name="connsiteY150" fmla="*/ 334328 h 485775"/>
                  <a:gd name="connsiteX151" fmla="*/ 8573 w 2714625"/>
                  <a:gd name="connsiteY151" fmla="*/ 334328 h 485775"/>
                  <a:gd name="connsiteX152" fmla="*/ 8573 w 2714625"/>
                  <a:gd name="connsiteY152" fmla="*/ 334328 h 485775"/>
                  <a:gd name="connsiteX153" fmla="*/ 43815 w 2714625"/>
                  <a:gd name="connsiteY153" fmla="*/ 372428 h 485775"/>
                  <a:gd name="connsiteX154" fmla="*/ 143827 w 2714625"/>
                  <a:gd name="connsiteY154" fmla="*/ 398145 h 485775"/>
                  <a:gd name="connsiteX155" fmla="*/ 256223 w 2714625"/>
                  <a:gd name="connsiteY155" fmla="*/ 360045 h 485775"/>
                  <a:gd name="connsiteX156" fmla="*/ 286703 w 2714625"/>
                  <a:gd name="connsiteY156" fmla="*/ 283845 h 485775"/>
                  <a:gd name="connsiteX157" fmla="*/ 222885 w 2714625"/>
                  <a:gd name="connsiteY157" fmla="*/ 182880 h 485775"/>
                  <a:gd name="connsiteX158" fmla="*/ 367665 w 2714625"/>
                  <a:gd name="connsiteY158" fmla="*/ 104775 h 485775"/>
                  <a:gd name="connsiteX159" fmla="*/ 342900 w 2714625"/>
                  <a:gd name="connsiteY159" fmla="*/ 119063 h 485775"/>
                  <a:gd name="connsiteX160" fmla="*/ 342900 w 2714625"/>
                  <a:gd name="connsiteY160" fmla="*/ 119063 h 485775"/>
                  <a:gd name="connsiteX161" fmla="*/ 342900 w 2714625"/>
                  <a:gd name="connsiteY161" fmla="*/ 119063 h 485775"/>
                  <a:gd name="connsiteX162" fmla="*/ 340995 w 2714625"/>
                  <a:gd name="connsiteY162" fmla="*/ 131445 h 485775"/>
                  <a:gd name="connsiteX163" fmla="*/ 340995 w 2714625"/>
                  <a:gd name="connsiteY163" fmla="*/ 368618 h 485775"/>
                  <a:gd name="connsiteX164" fmla="*/ 343853 w 2714625"/>
                  <a:gd name="connsiteY164" fmla="*/ 381000 h 485775"/>
                  <a:gd name="connsiteX165" fmla="*/ 369570 w 2714625"/>
                  <a:gd name="connsiteY165" fmla="*/ 396240 h 485775"/>
                  <a:gd name="connsiteX166" fmla="*/ 394335 w 2714625"/>
                  <a:gd name="connsiteY166" fmla="*/ 382905 h 485775"/>
                  <a:gd name="connsiteX167" fmla="*/ 397193 w 2714625"/>
                  <a:gd name="connsiteY167" fmla="*/ 369570 h 485775"/>
                  <a:gd name="connsiteX168" fmla="*/ 397193 w 2714625"/>
                  <a:gd name="connsiteY168" fmla="*/ 132397 h 485775"/>
                  <a:gd name="connsiteX169" fmla="*/ 394335 w 2714625"/>
                  <a:gd name="connsiteY169" fmla="*/ 119063 h 485775"/>
                  <a:gd name="connsiteX170" fmla="*/ 367665 w 2714625"/>
                  <a:gd name="connsiteY170" fmla="*/ 104775 h 485775"/>
                  <a:gd name="connsiteX171" fmla="*/ 367665 w 2714625"/>
                  <a:gd name="connsiteY171" fmla="*/ 0 h 485775"/>
                  <a:gd name="connsiteX172" fmla="*/ 330518 w 2714625"/>
                  <a:gd name="connsiteY172" fmla="*/ 37147 h 485775"/>
                  <a:gd name="connsiteX173" fmla="*/ 367665 w 2714625"/>
                  <a:gd name="connsiteY173" fmla="*/ 73343 h 485775"/>
                  <a:gd name="connsiteX174" fmla="*/ 368618 w 2714625"/>
                  <a:gd name="connsiteY174" fmla="*/ 73343 h 485775"/>
                  <a:gd name="connsiteX175" fmla="*/ 403860 w 2714625"/>
                  <a:gd name="connsiteY175" fmla="*/ 37147 h 485775"/>
                  <a:gd name="connsiteX176" fmla="*/ 367665 w 2714625"/>
                  <a:gd name="connsiteY176" fmla="*/ 0 h 485775"/>
                  <a:gd name="connsiteX177" fmla="*/ 1391603 w 2714625"/>
                  <a:gd name="connsiteY177" fmla="*/ 238125 h 485775"/>
                  <a:gd name="connsiteX178" fmla="*/ 1353503 w 2714625"/>
                  <a:gd name="connsiteY178" fmla="*/ 223837 h 485775"/>
                  <a:gd name="connsiteX179" fmla="*/ 1322070 w 2714625"/>
                  <a:gd name="connsiteY179" fmla="*/ 214312 h 485775"/>
                  <a:gd name="connsiteX180" fmla="*/ 1316355 w 2714625"/>
                  <a:gd name="connsiteY180" fmla="*/ 212408 h 485775"/>
                  <a:gd name="connsiteX181" fmla="*/ 1283018 w 2714625"/>
                  <a:gd name="connsiteY181" fmla="*/ 194310 h 485775"/>
                  <a:gd name="connsiteX182" fmla="*/ 1278255 w 2714625"/>
                  <a:gd name="connsiteY182" fmla="*/ 179070 h 485775"/>
                  <a:gd name="connsiteX183" fmla="*/ 1284923 w 2714625"/>
                  <a:gd name="connsiteY183" fmla="*/ 160020 h 485775"/>
                  <a:gd name="connsiteX184" fmla="*/ 1321118 w 2714625"/>
                  <a:gd name="connsiteY184" fmla="*/ 146685 h 485775"/>
                  <a:gd name="connsiteX185" fmla="*/ 1373505 w 2714625"/>
                  <a:gd name="connsiteY185" fmla="*/ 168593 h 485775"/>
                  <a:gd name="connsiteX186" fmla="*/ 1373505 w 2714625"/>
                  <a:gd name="connsiteY186" fmla="*/ 168593 h 485775"/>
                  <a:gd name="connsiteX187" fmla="*/ 1373505 w 2714625"/>
                  <a:gd name="connsiteY187" fmla="*/ 168593 h 485775"/>
                  <a:gd name="connsiteX188" fmla="*/ 1375410 w 2714625"/>
                  <a:gd name="connsiteY188" fmla="*/ 171450 h 485775"/>
                  <a:gd name="connsiteX189" fmla="*/ 1396365 w 2714625"/>
                  <a:gd name="connsiteY189" fmla="*/ 181927 h 485775"/>
                  <a:gd name="connsiteX190" fmla="*/ 1422083 w 2714625"/>
                  <a:gd name="connsiteY190" fmla="*/ 156210 h 485775"/>
                  <a:gd name="connsiteX191" fmla="*/ 1417320 w 2714625"/>
                  <a:gd name="connsiteY191" fmla="*/ 141922 h 485775"/>
                  <a:gd name="connsiteX192" fmla="*/ 1323023 w 2714625"/>
                  <a:gd name="connsiteY192" fmla="*/ 101918 h 485775"/>
                  <a:gd name="connsiteX193" fmla="*/ 1221105 w 2714625"/>
                  <a:gd name="connsiteY193" fmla="*/ 185738 h 485775"/>
                  <a:gd name="connsiteX194" fmla="*/ 1274445 w 2714625"/>
                  <a:gd name="connsiteY194" fmla="*/ 256222 h 485775"/>
                  <a:gd name="connsiteX195" fmla="*/ 1298258 w 2714625"/>
                  <a:gd name="connsiteY195" fmla="*/ 264795 h 485775"/>
                  <a:gd name="connsiteX196" fmla="*/ 1299210 w 2714625"/>
                  <a:gd name="connsiteY196" fmla="*/ 264795 h 485775"/>
                  <a:gd name="connsiteX197" fmla="*/ 1330643 w 2714625"/>
                  <a:gd name="connsiteY197" fmla="*/ 274320 h 485775"/>
                  <a:gd name="connsiteX198" fmla="*/ 1333500 w 2714625"/>
                  <a:gd name="connsiteY198" fmla="*/ 275272 h 485775"/>
                  <a:gd name="connsiteX199" fmla="*/ 1380173 w 2714625"/>
                  <a:gd name="connsiteY199" fmla="*/ 314325 h 485775"/>
                  <a:gd name="connsiteX200" fmla="*/ 1372553 w 2714625"/>
                  <a:gd name="connsiteY200" fmla="*/ 336233 h 485775"/>
                  <a:gd name="connsiteX201" fmla="*/ 1328737 w 2714625"/>
                  <a:gd name="connsiteY201" fmla="*/ 352425 h 485775"/>
                  <a:gd name="connsiteX202" fmla="*/ 1284923 w 2714625"/>
                  <a:gd name="connsiteY202" fmla="*/ 340043 h 485775"/>
                  <a:gd name="connsiteX203" fmla="*/ 1270635 w 2714625"/>
                  <a:gd name="connsiteY203" fmla="*/ 320993 h 485775"/>
                  <a:gd name="connsiteX204" fmla="*/ 1246823 w 2714625"/>
                  <a:gd name="connsiteY204" fmla="*/ 307658 h 485775"/>
                  <a:gd name="connsiteX205" fmla="*/ 1219200 w 2714625"/>
                  <a:gd name="connsiteY205" fmla="*/ 335280 h 485775"/>
                  <a:gd name="connsiteX206" fmla="*/ 1223010 w 2714625"/>
                  <a:gd name="connsiteY206" fmla="*/ 348615 h 485775"/>
                  <a:gd name="connsiteX207" fmla="*/ 1225868 w 2714625"/>
                  <a:gd name="connsiteY207" fmla="*/ 353378 h 485775"/>
                  <a:gd name="connsiteX208" fmla="*/ 1325880 w 2714625"/>
                  <a:gd name="connsiteY208" fmla="*/ 398145 h 485775"/>
                  <a:gd name="connsiteX209" fmla="*/ 1437323 w 2714625"/>
                  <a:gd name="connsiteY209" fmla="*/ 310515 h 485775"/>
                  <a:gd name="connsiteX210" fmla="*/ 1391603 w 2714625"/>
                  <a:gd name="connsiteY210" fmla="*/ 238125 h 485775"/>
                  <a:gd name="connsiteX211" fmla="*/ 2675572 w 2714625"/>
                  <a:gd name="connsiteY211" fmla="*/ 238125 h 485775"/>
                  <a:gd name="connsiteX212" fmla="*/ 2637472 w 2714625"/>
                  <a:gd name="connsiteY212" fmla="*/ 223837 h 485775"/>
                  <a:gd name="connsiteX213" fmla="*/ 2606040 w 2714625"/>
                  <a:gd name="connsiteY213" fmla="*/ 214312 h 485775"/>
                  <a:gd name="connsiteX214" fmla="*/ 2600325 w 2714625"/>
                  <a:gd name="connsiteY214" fmla="*/ 212408 h 485775"/>
                  <a:gd name="connsiteX215" fmla="*/ 2566988 w 2714625"/>
                  <a:gd name="connsiteY215" fmla="*/ 194310 h 485775"/>
                  <a:gd name="connsiteX216" fmla="*/ 2562225 w 2714625"/>
                  <a:gd name="connsiteY216" fmla="*/ 179070 h 485775"/>
                  <a:gd name="connsiteX217" fmla="*/ 2568893 w 2714625"/>
                  <a:gd name="connsiteY217" fmla="*/ 160020 h 485775"/>
                  <a:gd name="connsiteX218" fmla="*/ 2605088 w 2714625"/>
                  <a:gd name="connsiteY218" fmla="*/ 146685 h 485775"/>
                  <a:gd name="connsiteX219" fmla="*/ 2657475 w 2714625"/>
                  <a:gd name="connsiteY219" fmla="*/ 168593 h 485775"/>
                  <a:gd name="connsiteX220" fmla="*/ 2657475 w 2714625"/>
                  <a:gd name="connsiteY220" fmla="*/ 168593 h 485775"/>
                  <a:gd name="connsiteX221" fmla="*/ 2657475 w 2714625"/>
                  <a:gd name="connsiteY221" fmla="*/ 168593 h 485775"/>
                  <a:gd name="connsiteX222" fmla="*/ 2659380 w 2714625"/>
                  <a:gd name="connsiteY222" fmla="*/ 170497 h 485775"/>
                  <a:gd name="connsiteX223" fmla="*/ 2680335 w 2714625"/>
                  <a:gd name="connsiteY223" fmla="*/ 180975 h 485775"/>
                  <a:gd name="connsiteX224" fmla="*/ 2706053 w 2714625"/>
                  <a:gd name="connsiteY224" fmla="*/ 155258 h 485775"/>
                  <a:gd name="connsiteX225" fmla="*/ 2701290 w 2714625"/>
                  <a:gd name="connsiteY225" fmla="*/ 140970 h 485775"/>
                  <a:gd name="connsiteX226" fmla="*/ 2606993 w 2714625"/>
                  <a:gd name="connsiteY226" fmla="*/ 100965 h 485775"/>
                  <a:gd name="connsiteX227" fmla="*/ 2505075 w 2714625"/>
                  <a:gd name="connsiteY227" fmla="*/ 184785 h 485775"/>
                  <a:gd name="connsiteX228" fmla="*/ 2558415 w 2714625"/>
                  <a:gd name="connsiteY228" fmla="*/ 255270 h 485775"/>
                  <a:gd name="connsiteX229" fmla="*/ 2582228 w 2714625"/>
                  <a:gd name="connsiteY229" fmla="*/ 263843 h 485775"/>
                  <a:gd name="connsiteX230" fmla="*/ 2583180 w 2714625"/>
                  <a:gd name="connsiteY230" fmla="*/ 263843 h 485775"/>
                  <a:gd name="connsiteX231" fmla="*/ 2614613 w 2714625"/>
                  <a:gd name="connsiteY231" fmla="*/ 273368 h 485775"/>
                  <a:gd name="connsiteX232" fmla="*/ 2617470 w 2714625"/>
                  <a:gd name="connsiteY232" fmla="*/ 274320 h 485775"/>
                  <a:gd name="connsiteX233" fmla="*/ 2664143 w 2714625"/>
                  <a:gd name="connsiteY233" fmla="*/ 313372 h 485775"/>
                  <a:gd name="connsiteX234" fmla="*/ 2656522 w 2714625"/>
                  <a:gd name="connsiteY234" fmla="*/ 335280 h 485775"/>
                  <a:gd name="connsiteX235" fmla="*/ 2612708 w 2714625"/>
                  <a:gd name="connsiteY235" fmla="*/ 351472 h 485775"/>
                  <a:gd name="connsiteX236" fmla="*/ 2568893 w 2714625"/>
                  <a:gd name="connsiteY236" fmla="*/ 339090 h 485775"/>
                  <a:gd name="connsiteX237" fmla="*/ 2554605 w 2714625"/>
                  <a:gd name="connsiteY237" fmla="*/ 320040 h 485775"/>
                  <a:gd name="connsiteX238" fmla="*/ 2530793 w 2714625"/>
                  <a:gd name="connsiteY238" fmla="*/ 306705 h 485775"/>
                  <a:gd name="connsiteX239" fmla="*/ 2503170 w 2714625"/>
                  <a:gd name="connsiteY239" fmla="*/ 334328 h 485775"/>
                  <a:gd name="connsiteX240" fmla="*/ 2506980 w 2714625"/>
                  <a:gd name="connsiteY240" fmla="*/ 347662 h 485775"/>
                  <a:gd name="connsiteX241" fmla="*/ 2509838 w 2714625"/>
                  <a:gd name="connsiteY241" fmla="*/ 352425 h 485775"/>
                  <a:gd name="connsiteX242" fmla="*/ 2609850 w 2714625"/>
                  <a:gd name="connsiteY242" fmla="*/ 397193 h 485775"/>
                  <a:gd name="connsiteX243" fmla="*/ 2721293 w 2714625"/>
                  <a:gd name="connsiteY243" fmla="*/ 309562 h 485775"/>
                  <a:gd name="connsiteX244" fmla="*/ 2675572 w 2714625"/>
                  <a:gd name="connsiteY244" fmla="*/ 238125 h 485775"/>
                  <a:gd name="connsiteX245" fmla="*/ 2447925 w 2714625"/>
                  <a:gd name="connsiteY245" fmla="*/ 104775 h 485775"/>
                  <a:gd name="connsiteX246" fmla="*/ 2424113 w 2714625"/>
                  <a:gd name="connsiteY246" fmla="*/ 107632 h 485775"/>
                  <a:gd name="connsiteX247" fmla="*/ 2423160 w 2714625"/>
                  <a:gd name="connsiteY247" fmla="*/ 107632 h 485775"/>
                  <a:gd name="connsiteX248" fmla="*/ 2380297 w 2714625"/>
                  <a:gd name="connsiteY248" fmla="*/ 140970 h 485775"/>
                  <a:gd name="connsiteX249" fmla="*/ 2378393 w 2714625"/>
                  <a:gd name="connsiteY249" fmla="*/ 143827 h 485775"/>
                  <a:gd name="connsiteX250" fmla="*/ 2378393 w 2714625"/>
                  <a:gd name="connsiteY250" fmla="*/ 130493 h 485775"/>
                  <a:gd name="connsiteX251" fmla="*/ 2378393 w 2714625"/>
                  <a:gd name="connsiteY251" fmla="*/ 128588 h 485775"/>
                  <a:gd name="connsiteX252" fmla="*/ 2376488 w 2714625"/>
                  <a:gd name="connsiteY252" fmla="*/ 119063 h 485775"/>
                  <a:gd name="connsiteX253" fmla="*/ 2352675 w 2714625"/>
                  <a:gd name="connsiteY253" fmla="*/ 104775 h 485775"/>
                  <a:gd name="connsiteX254" fmla="*/ 2327910 w 2714625"/>
                  <a:gd name="connsiteY254" fmla="*/ 119063 h 485775"/>
                  <a:gd name="connsiteX255" fmla="*/ 2326005 w 2714625"/>
                  <a:gd name="connsiteY255" fmla="*/ 131445 h 485775"/>
                  <a:gd name="connsiteX256" fmla="*/ 2326005 w 2714625"/>
                  <a:gd name="connsiteY256" fmla="*/ 371475 h 485775"/>
                  <a:gd name="connsiteX257" fmla="*/ 2328863 w 2714625"/>
                  <a:gd name="connsiteY257" fmla="*/ 382905 h 485775"/>
                  <a:gd name="connsiteX258" fmla="*/ 2353628 w 2714625"/>
                  <a:gd name="connsiteY258" fmla="*/ 397193 h 485775"/>
                  <a:gd name="connsiteX259" fmla="*/ 2355533 w 2714625"/>
                  <a:gd name="connsiteY259" fmla="*/ 397193 h 485775"/>
                  <a:gd name="connsiteX260" fmla="*/ 2379345 w 2714625"/>
                  <a:gd name="connsiteY260" fmla="*/ 383858 h 485775"/>
                  <a:gd name="connsiteX261" fmla="*/ 2382203 w 2714625"/>
                  <a:gd name="connsiteY261" fmla="*/ 371475 h 485775"/>
                  <a:gd name="connsiteX262" fmla="*/ 2382203 w 2714625"/>
                  <a:gd name="connsiteY262" fmla="*/ 297180 h 485775"/>
                  <a:gd name="connsiteX263" fmla="*/ 2382203 w 2714625"/>
                  <a:gd name="connsiteY263" fmla="*/ 286703 h 485775"/>
                  <a:gd name="connsiteX264" fmla="*/ 2382203 w 2714625"/>
                  <a:gd name="connsiteY264" fmla="*/ 276225 h 485775"/>
                  <a:gd name="connsiteX265" fmla="*/ 2391728 w 2714625"/>
                  <a:gd name="connsiteY265" fmla="*/ 202883 h 485775"/>
                  <a:gd name="connsiteX266" fmla="*/ 2447925 w 2714625"/>
                  <a:gd name="connsiteY266" fmla="*/ 161925 h 485775"/>
                  <a:gd name="connsiteX267" fmla="*/ 2448878 w 2714625"/>
                  <a:gd name="connsiteY267" fmla="*/ 161925 h 485775"/>
                  <a:gd name="connsiteX268" fmla="*/ 2457450 w 2714625"/>
                  <a:gd name="connsiteY268" fmla="*/ 160972 h 485775"/>
                  <a:gd name="connsiteX269" fmla="*/ 2458403 w 2714625"/>
                  <a:gd name="connsiteY269" fmla="*/ 160972 h 485775"/>
                  <a:gd name="connsiteX270" fmla="*/ 2482215 w 2714625"/>
                  <a:gd name="connsiteY270" fmla="*/ 134302 h 485775"/>
                  <a:gd name="connsiteX271" fmla="*/ 2447925 w 2714625"/>
                  <a:gd name="connsiteY271" fmla="*/ 104775 h 485775"/>
                  <a:gd name="connsiteX272" fmla="*/ 1962150 w 2714625"/>
                  <a:gd name="connsiteY272" fmla="*/ 104775 h 485775"/>
                  <a:gd name="connsiteX273" fmla="*/ 1936433 w 2714625"/>
                  <a:gd name="connsiteY273" fmla="*/ 122872 h 485775"/>
                  <a:gd name="connsiteX274" fmla="*/ 1936433 w 2714625"/>
                  <a:gd name="connsiteY274" fmla="*/ 122872 h 485775"/>
                  <a:gd name="connsiteX275" fmla="*/ 1936433 w 2714625"/>
                  <a:gd name="connsiteY275" fmla="*/ 122872 h 485775"/>
                  <a:gd name="connsiteX276" fmla="*/ 1900237 w 2714625"/>
                  <a:gd name="connsiteY276" fmla="*/ 234315 h 485775"/>
                  <a:gd name="connsiteX277" fmla="*/ 1877378 w 2714625"/>
                  <a:gd name="connsiteY277" fmla="*/ 311468 h 485775"/>
                  <a:gd name="connsiteX278" fmla="*/ 1864995 w 2714625"/>
                  <a:gd name="connsiteY278" fmla="*/ 267653 h 485775"/>
                  <a:gd name="connsiteX279" fmla="*/ 1859280 w 2714625"/>
                  <a:gd name="connsiteY279" fmla="*/ 250508 h 485775"/>
                  <a:gd name="connsiteX280" fmla="*/ 1818322 w 2714625"/>
                  <a:gd name="connsiteY280" fmla="*/ 124777 h 485775"/>
                  <a:gd name="connsiteX281" fmla="*/ 1818322 w 2714625"/>
                  <a:gd name="connsiteY281" fmla="*/ 124777 h 485775"/>
                  <a:gd name="connsiteX282" fmla="*/ 1818322 w 2714625"/>
                  <a:gd name="connsiteY282" fmla="*/ 124777 h 485775"/>
                  <a:gd name="connsiteX283" fmla="*/ 1793558 w 2714625"/>
                  <a:gd name="connsiteY283" fmla="*/ 105727 h 485775"/>
                  <a:gd name="connsiteX284" fmla="*/ 1762125 w 2714625"/>
                  <a:gd name="connsiteY284" fmla="*/ 131445 h 485775"/>
                  <a:gd name="connsiteX285" fmla="*/ 1764030 w 2714625"/>
                  <a:gd name="connsiteY285" fmla="*/ 141922 h 485775"/>
                  <a:gd name="connsiteX286" fmla="*/ 1764983 w 2714625"/>
                  <a:gd name="connsiteY286" fmla="*/ 143827 h 485775"/>
                  <a:gd name="connsiteX287" fmla="*/ 1848803 w 2714625"/>
                  <a:gd name="connsiteY287" fmla="*/ 380047 h 485775"/>
                  <a:gd name="connsiteX288" fmla="*/ 1877378 w 2714625"/>
                  <a:gd name="connsiteY288" fmla="*/ 397193 h 485775"/>
                  <a:gd name="connsiteX289" fmla="*/ 1906905 w 2714625"/>
                  <a:gd name="connsiteY289" fmla="*/ 381000 h 485775"/>
                  <a:gd name="connsiteX290" fmla="*/ 1906905 w 2714625"/>
                  <a:gd name="connsiteY290" fmla="*/ 381000 h 485775"/>
                  <a:gd name="connsiteX291" fmla="*/ 1906905 w 2714625"/>
                  <a:gd name="connsiteY291" fmla="*/ 381000 h 485775"/>
                  <a:gd name="connsiteX292" fmla="*/ 1991678 w 2714625"/>
                  <a:gd name="connsiteY292" fmla="*/ 142875 h 485775"/>
                  <a:gd name="connsiteX293" fmla="*/ 1991678 w 2714625"/>
                  <a:gd name="connsiteY293" fmla="*/ 142875 h 485775"/>
                  <a:gd name="connsiteX294" fmla="*/ 1991678 w 2714625"/>
                  <a:gd name="connsiteY294" fmla="*/ 142875 h 485775"/>
                  <a:gd name="connsiteX295" fmla="*/ 1993583 w 2714625"/>
                  <a:gd name="connsiteY295" fmla="*/ 132397 h 485775"/>
                  <a:gd name="connsiteX296" fmla="*/ 1962150 w 2714625"/>
                  <a:gd name="connsiteY296" fmla="*/ 104775 h 485775"/>
                  <a:gd name="connsiteX297" fmla="*/ 1696403 w 2714625"/>
                  <a:gd name="connsiteY297" fmla="*/ 104775 h 485775"/>
                  <a:gd name="connsiteX298" fmla="*/ 1669733 w 2714625"/>
                  <a:gd name="connsiteY298" fmla="*/ 120015 h 485775"/>
                  <a:gd name="connsiteX299" fmla="*/ 1667828 w 2714625"/>
                  <a:gd name="connsiteY299" fmla="*/ 128588 h 485775"/>
                  <a:gd name="connsiteX300" fmla="*/ 1667828 w 2714625"/>
                  <a:gd name="connsiteY300" fmla="*/ 130493 h 485775"/>
                  <a:gd name="connsiteX301" fmla="*/ 1667828 w 2714625"/>
                  <a:gd name="connsiteY301" fmla="*/ 130493 h 485775"/>
                  <a:gd name="connsiteX302" fmla="*/ 1667828 w 2714625"/>
                  <a:gd name="connsiteY302" fmla="*/ 133350 h 485775"/>
                  <a:gd name="connsiteX303" fmla="*/ 1662112 w 2714625"/>
                  <a:gd name="connsiteY303" fmla="*/ 127635 h 485775"/>
                  <a:gd name="connsiteX304" fmla="*/ 1588770 w 2714625"/>
                  <a:gd name="connsiteY304" fmla="*/ 102870 h 485775"/>
                  <a:gd name="connsiteX305" fmla="*/ 1507808 w 2714625"/>
                  <a:gd name="connsiteY305" fmla="*/ 132397 h 485775"/>
                  <a:gd name="connsiteX306" fmla="*/ 1464945 w 2714625"/>
                  <a:gd name="connsiteY306" fmla="*/ 248603 h 485775"/>
                  <a:gd name="connsiteX307" fmla="*/ 1534478 w 2714625"/>
                  <a:gd name="connsiteY307" fmla="*/ 386715 h 485775"/>
                  <a:gd name="connsiteX308" fmla="*/ 1586865 w 2714625"/>
                  <a:gd name="connsiteY308" fmla="*/ 398145 h 485775"/>
                  <a:gd name="connsiteX309" fmla="*/ 1665922 w 2714625"/>
                  <a:gd name="connsiteY309" fmla="*/ 369570 h 485775"/>
                  <a:gd name="connsiteX310" fmla="*/ 1669733 w 2714625"/>
                  <a:gd name="connsiteY310" fmla="*/ 365760 h 485775"/>
                  <a:gd name="connsiteX311" fmla="*/ 1669733 w 2714625"/>
                  <a:gd name="connsiteY311" fmla="*/ 368618 h 485775"/>
                  <a:gd name="connsiteX312" fmla="*/ 1669733 w 2714625"/>
                  <a:gd name="connsiteY312" fmla="*/ 368618 h 485775"/>
                  <a:gd name="connsiteX313" fmla="*/ 1669733 w 2714625"/>
                  <a:gd name="connsiteY313" fmla="*/ 371475 h 485775"/>
                  <a:gd name="connsiteX314" fmla="*/ 1671637 w 2714625"/>
                  <a:gd name="connsiteY314" fmla="*/ 380047 h 485775"/>
                  <a:gd name="connsiteX315" fmla="*/ 1697355 w 2714625"/>
                  <a:gd name="connsiteY315" fmla="*/ 396240 h 485775"/>
                  <a:gd name="connsiteX316" fmla="*/ 1722120 w 2714625"/>
                  <a:gd name="connsiteY316" fmla="*/ 382905 h 485775"/>
                  <a:gd name="connsiteX317" fmla="*/ 1722120 w 2714625"/>
                  <a:gd name="connsiteY317" fmla="*/ 382905 h 485775"/>
                  <a:gd name="connsiteX318" fmla="*/ 1722120 w 2714625"/>
                  <a:gd name="connsiteY318" fmla="*/ 382905 h 485775"/>
                  <a:gd name="connsiteX319" fmla="*/ 1724025 w 2714625"/>
                  <a:gd name="connsiteY319" fmla="*/ 370522 h 485775"/>
                  <a:gd name="connsiteX320" fmla="*/ 1724025 w 2714625"/>
                  <a:gd name="connsiteY320" fmla="*/ 132397 h 485775"/>
                  <a:gd name="connsiteX321" fmla="*/ 1721168 w 2714625"/>
                  <a:gd name="connsiteY321" fmla="*/ 118110 h 485775"/>
                  <a:gd name="connsiteX322" fmla="*/ 1696403 w 2714625"/>
                  <a:gd name="connsiteY322" fmla="*/ 104775 h 485775"/>
                  <a:gd name="connsiteX323" fmla="*/ 1645920 w 2714625"/>
                  <a:gd name="connsiteY323" fmla="*/ 331470 h 485775"/>
                  <a:gd name="connsiteX324" fmla="*/ 1594485 w 2714625"/>
                  <a:gd name="connsiteY324" fmla="*/ 351472 h 485775"/>
                  <a:gd name="connsiteX325" fmla="*/ 1547812 w 2714625"/>
                  <a:gd name="connsiteY325" fmla="*/ 334328 h 485775"/>
                  <a:gd name="connsiteX326" fmla="*/ 1535430 w 2714625"/>
                  <a:gd name="connsiteY326" fmla="*/ 318135 h 485775"/>
                  <a:gd name="connsiteX327" fmla="*/ 1523047 w 2714625"/>
                  <a:gd name="connsiteY327" fmla="*/ 250508 h 485775"/>
                  <a:gd name="connsiteX328" fmla="*/ 1523047 w 2714625"/>
                  <a:gd name="connsiteY328" fmla="*/ 249555 h 485775"/>
                  <a:gd name="connsiteX329" fmla="*/ 1542097 w 2714625"/>
                  <a:gd name="connsiteY329" fmla="*/ 176213 h 485775"/>
                  <a:gd name="connsiteX330" fmla="*/ 1595437 w 2714625"/>
                  <a:gd name="connsiteY330" fmla="*/ 150495 h 485775"/>
                  <a:gd name="connsiteX331" fmla="*/ 1640205 w 2714625"/>
                  <a:gd name="connsiteY331" fmla="*/ 166688 h 485775"/>
                  <a:gd name="connsiteX332" fmla="*/ 1669733 w 2714625"/>
                  <a:gd name="connsiteY332" fmla="*/ 249555 h 485775"/>
                  <a:gd name="connsiteX333" fmla="*/ 1645920 w 2714625"/>
                  <a:gd name="connsiteY333" fmla="*/ 331470 h 485775"/>
                  <a:gd name="connsiteX334" fmla="*/ 2214563 w 2714625"/>
                  <a:gd name="connsiteY334" fmla="*/ 118110 h 485775"/>
                  <a:gd name="connsiteX335" fmla="*/ 2146935 w 2714625"/>
                  <a:gd name="connsiteY335" fmla="*/ 101918 h 485775"/>
                  <a:gd name="connsiteX336" fmla="*/ 2022158 w 2714625"/>
                  <a:gd name="connsiteY336" fmla="*/ 192405 h 485775"/>
                  <a:gd name="connsiteX337" fmla="*/ 2012633 w 2714625"/>
                  <a:gd name="connsiteY337" fmla="*/ 252412 h 485775"/>
                  <a:gd name="connsiteX338" fmla="*/ 2092643 w 2714625"/>
                  <a:gd name="connsiteY338" fmla="*/ 389572 h 485775"/>
                  <a:gd name="connsiteX339" fmla="*/ 2148840 w 2714625"/>
                  <a:gd name="connsiteY339" fmla="*/ 398145 h 485775"/>
                  <a:gd name="connsiteX340" fmla="*/ 2225040 w 2714625"/>
                  <a:gd name="connsiteY340" fmla="*/ 378143 h 485775"/>
                  <a:gd name="connsiteX341" fmla="*/ 2254568 w 2714625"/>
                  <a:gd name="connsiteY341" fmla="*/ 352425 h 485775"/>
                  <a:gd name="connsiteX342" fmla="*/ 2260283 w 2714625"/>
                  <a:gd name="connsiteY342" fmla="*/ 336233 h 485775"/>
                  <a:gd name="connsiteX343" fmla="*/ 2232660 w 2714625"/>
                  <a:gd name="connsiteY343" fmla="*/ 308610 h 485775"/>
                  <a:gd name="connsiteX344" fmla="*/ 2209800 w 2714625"/>
                  <a:gd name="connsiteY344" fmla="*/ 320040 h 485775"/>
                  <a:gd name="connsiteX345" fmla="*/ 2201228 w 2714625"/>
                  <a:gd name="connsiteY345" fmla="*/ 330518 h 485775"/>
                  <a:gd name="connsiteX346" fmla="*/ 2149793 w 2714625"/>
                  <a:gd name="connsiteY346" fmla="*/ 349568 h 485775"/>
                  <a:gd name="connsiteX347" fmla="*/ 2112645 w 2714625"/>
                  <a:gd name="connsiteY347" fmla="*/ 342900 h 485775"/>
                  <a:gd name="connsiteX348" fmla="*/ 2071687 w 2714625"/>
                  <a:gd name="connsiteY348" fmla="*/ 277178 h 485775"/>
                  <a:gd name="connsiteX349" fmla="*/ 2070735 w 2714625"/>
                  <a:gd name="connsiteY349" fmla="*/ 266700 h 485775"/>
                  <a:gd name="connsiteX350" fmla="*/ 2246947 w 2714625"/>
                  <a:gd name="connsiteY350" fmla="*/ 266700 h 485775"/>
                  <a:gd name="connsiteX351" fmla="*/ 2246947 w 2714625"/>
                  <a:gd name="connsiteY351" fmla="*/ 266700 h 485775"/>
                  <a:gd name="connsiteX352" fmla="*/ 2249805 w 2714625"/>
                  <a:gd name="connsiteY352" fmla="*/ 266700 h 485775"/>
                  <a:gd name="connsiteX353" fmla="*/ 2257425 w 2714625"/>
                  <a:gd name="connsiteY353" fmla="*/ 264795 h 485775"/>
                  <a:gd name="connsiteX354" fmla="*/ 2274570 w 2714625"/>
                  <a:gd name="connsiteY354" fmla="*/ 239078 h 485775"/>
                  <a:gd name="connsiteX355" fmla="*/ 2214563 w 2714625"/>
                  <a:gd name="connsiteY355" fmla="*/ 118110 h 485775"/>
                  <a:gd name="connsiteX356" fmla="*/ 2216468 w 2714625"/>
                  <a:gd name="connsiteY356" fmla="*/ 219075 h 485775"/>
                  <a:gd name="connsiteX357" fmla="*/ 2071687 w 2714625"/>
                  <a:gd name="connsiteY357" fmla="*/ 220028 h 485775"/>
                  <a:gd name="connsiteX358" fmla="*/ 2074545 w 2714625"/>
                  <a:gd name="connsiteY358" fmla="*/ 210502 h 485775"/>
                  <a:gd name="connsiteX359" fmla="*/ 2074545 w 2714625"/>
                  <a:gd name="connsiteY359" fmla="*/ 210502 h 485775"/>
                  <a:gd name="connsiteX360" fmla="*/ 2074545 w 2714625"/>
                  <a:gd name="connsiteY360" fmla="*/ 210502 h 485775"/>
                  <a:gd name="connsiteX361" fmla="*/ 2086928 w 2714625"/>
                  <a:gd name="connsiteY361" fmla="*/ 182880 h 485775"/>
                  <a:gd name="connsiteX362" fmla="*/ 2148840 w 2714625"/>
                  <a:gd name="connsiteY362" fmla="*/ 152400 h 485775"/>
                  <a:gd name="connsiteX363" fmla="*/ 2173605 w 2714625"/>
                  <a:gd name="connsiteY363" fmla="*/ 156210 h 485775"/>
                  <a:gd name="connsiteX364" fmla="*/ 2215515 w 2714625"/>
                  <a:gd name="connsiteY364" fmla="*/ 207645 h 485775"/>
                  <a:gd name="connsiteX365" fmla="*/ 2216468 w 2714625"/>
                  <a:gd name="connsiteY365" fmla="*/ 219075 h 485775"/>
                  <a:gd name="connsiteX366" fmla="*/ 2216468 w 2714625"/>
                  <a:gd name="connsiteY366" fmla="*/ 2190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2714625" h="485775">
                    <a:moveTo>
                      <a:pt x="1162050" y="156210"/>
                    </a:moveTo>
                    <a:lnTo>
                      <a:pt x="1162050" y="156210"/>
                    </a:lnTo>
                    <a:cubicBezTo>
                      <a:pt x="1163003" y="156210"/>
                      <a:pt x="1163955" y="156210"/>
                      <a:pt x="1164908" y="156210"/>
                    </a:cubicBezTo>
                    <a:cubicBezTo>
                      <a:pt x="1167765" y="155258"/>
                      <a:pt x="1171575" y="155258"/>
                      <a:pt x="1174433" y="154305"/>
                    </a:cubicBezTo>
                    <a:lnTo>
                      <a:pt x="1174433" y="154305"/>
                    </a:lnTo>
                    <a:lnTo>
                      <a:pt x="1174433" y="154305"/>
                    </a:lnTo>
                    <a:cubicBezTo>
                      <a:pt x="1184910" y="148590"/>
                      <a:pt x="1185862" y="137160"/>
                      <a:pt x="1185862" y="132397"/>
                    </a:cubicBezTo>
                    <a:cubicBezTo>
                      <a:pt x="1185862" y="120968"/>
                      <a:pt x="1180148" y="113347"/>
                      <a:pt x="1174433" y="110490"/>
                    </a:cubicBezTo>
                    <a:cubicBezTo>
                      <a:pt x="1171575" y="109538"/>
                      <a:pt x="1168718" y="108585"/>
                      <a:pt x="1163003" y="107632"/>
                    </a:cubicBezTo>
                    <a:lnTo>
                      <a:pt x="1124903" y="107632"/>
                    </a:lnTo>
                    <a:lnTo>
                      <a:pt x="1124903" y="48577"/>
                    </a:lnTo>
                    <a:cubicBezTo>
                      <a:pt x="1124903" y="46672"/>
                      <a:pt x="1123950" y="40957"/>
                      <a:pt x="1122998" y="37147"/>
                    </a:cubicBezTo>
                    <a:cubicBezTo>
                      <a:pt x="1120140" y="27622"/>
                      <a:pt x="1110615" y="22860"/>
                      <a:pt x="1097280" y="22860"/>
                    </a:cubicBezTo>
                    <a:lnTo>
                      <a:pt x="1096328" y="22860"/>
                    </a:lnTo>
                    <a:cubicBezTo>
                      <a:pt x="1079183" y="22860"/>
                      <a:pt x="1073468" y="32385"/>
                      <a:pt x="1071562" y="37147"/>
                    </a:cubicBezTo>
                    <a:cubicBezTo>
                      <a:pt x="1069658" y="40957"/>
                      <a:pt x="1068705" y="48577"/>
                      <a:pt x="1068705" y="48577"/>
                    </a:cubicBezTo>
                    <a:lnTo>
                      <a:pt x="1068705" y="48577"/>
                    </a:lnTo>
                    <a:lnTo>
                      <a:pt x="1068705" y="107632"/>
                    </a:lnTo>
                    <a:lnTo>
                      <a:pt x="1036320" y="107632"/>
                    </a:lnTo>
                    <a:lnTo>
                      <a:pt x="1035368" y="107632"/>
                    </a:lnTo>
                    <a:cubicBezTo>
                      <a:pt x="1030605" y="107632"/>
                      <a:pt x="1028700" y="108585"/>
                      <a:pt x="1025843" y="109538"/>
                    </a:cubicBezTo>
                    <a:cubicBezTo>
                      <a:pt x="1018223" y="112395"/>
                      <a:pt x="1013460" y="120968"/>
                      <a:pt x="1013460" y="131445"/>
                    </a:cubicBezTo>
                    <a:cubicBezTo>
                      <a:pt x="1013460" y="145733"/>
                      <a:pt x="1022032" y="151447"/>
                      <a:pt x="1024890" y="153352"/>
                    </a:cubicBezTo>
                    <a:cubicBezTo>
                      <a:pt x="1026795" y="154305"/>
                      <a:pt x="1030605" y="154305"/>
                      <a:pt x="1033462" y="155258"/>
                    </a:cubicBezTo>
                    <a:cubicBezTo>
                      <a:pt x="1034415" y="155258"/>
                      <a:pt x="1035368" y="155258"/>
                      <a:pt x="1036320" y="155258"/>
                    </a:cubicBezTo>
                    <a:lnTo>
                      <a:pt x="1036320" y="155258"/>
                    </a:lnTo>
                    <a:lnTo>
                      <a:pt x="1068705" y="155258"/>
                    </a:lnTo>
                    <a:lnTo>
                      <a:pt x="1068705" y="308610"/>
                    </a:lnTo>
                    <a:cubicBezTo>
                      <a:pt x="1067753" y="329565"/>
                      <a:pt x="1068705" y="342900"/>
                      <a:pt x="1072515" y="354330"/>
                    </a:cubicBezTo>
                    <a:cubicBezTo>
                      <a:pt x="1075373" y="363855"/>
                      <a:pt x="1080135" y="370522"/>
                      <a:pt x="1082993" y="373380"/>
                    </a:cubicBezTo>
                    <a:cubicBezTo>
                      <a:pt x="1095375" y="387668"/>
                      <a:pt x="1115378" y="394335"/>
                      <a:pt x="1145858" y="394335"/>
                    </a:cubicBezTo>
                    <a:cubicBezTo>
                      <a:pt x="1155383" y="394335"/>
                      <a:pt x="1181100" y="394335"/>
                      <a:pt x="1181100" y="370522"/>
                    </a:cubicBezTo>
                    <a:cubicBezTo>
                      <a:pt x="1181100" y="360045"/>
                      <a:pt x="1177290" y="353378"/>
                      <a:pt x="1170623" y="349568"/>
                    </a:cubicBezTo>
                    <a:cubicBezTo>
                      <a:pt x="1168718" y="347662"/>
                      <a:pt x="1164908" y="347662"/>
                      <a:pt x="1160145" y="346710"/>
                    </a:cubicBezTo>
                    <a:lnTo>
                      <a:pt x="1151573" y="345758"/>
                    </a:lnTo>
                    <a:cubicBezTo>
                      <a:pt x="1147762" y="345758"/>
                      <a:pt x="1134428" y="344805"/>
                      <a:pt x="1128712" y="339090"/>
                    </a:cubicBezTo>
                    <a:cubicBezTo>
                      <a:pt x="1125855" y="336233"/>
                      <a:pt x="1122998" y="328612"/>
                      <a:pt x="1122998" y="315278"/>
                    </a:cubicBezTo>
                    <a:lnTo>
                      <a:pt x="1122998" y="156210"/>
                    </a:lnTo>
                    <a:lnTo>
                      <a:pt x="1162050" y="156210"/>
                    </a:lnTo>
                    <a:close/>
                    <a:moveTo>
                      <a:pt x="890587" y="101918"/>
                    </a:moveTo>
                    <a:cubicBezTo>
                      <a:pt x="855345" y="101918"/>
                      <a:pt x="827723" y="116205"/>
                      <a:pt x="813435" y="128588"/>
                    </a:cubicBezTo>
                    <a:cubicBezTo>
                      <a:pt x="811530" y="130493"/>
                      <a:pt x="809625" y="132397"/>
                      <a:pt x="808673" y="133350"/>
                    </a:cubicBezTo>
                    <a:lnTo>
                      <a:pt x="808673" y="31432"/>
                    </a:lnTo>
                    <a:cubicBezTo>
                      <a:pt x="808673" y="27622"/>
                      <a:pt x="807720" y="22860"/>
                      <a:pt x="805815" y="19050"/>
                    </a:cubicBezTo>
                    <a:cubicBezTo>
                      <a:pt x="802005" y="10477"/>
                      <a:pt x="791528" y="3810"/>
                      <a:pt x="780098" y="3810"/>
                    </a:cubicBezTo>
                    <a:cubicBezTo>
                      <a:pt x="779145" y="3810"/>
                      <a:pt x="779145" y="3810"/>
                      <a:pt x="778193" y="3810"/>
                    </a:cubicBezTo>
                    <a:cubicBezTo>
                      <a:pt x="766762" y="3810"/>
                      <a:pt x="757237" y="9525"/>
                      <a:pt x="753428" y="19050"/>
                    </a:cubicBezTo>
                    <a:cubicBezTo>
                      <a:pt x="751523" y="23813"/>
                      <a:pt x="750570" y="31432"/>
                      <a:pt x="750570" y="31432"/>
                    </a:cubicBezTo>
                    <a:lnTo>
                      <a:pt x="750570" y="368618"/>
                    </a:lnTo>
                    <a:cubicBezTo>
                      <a:pt x="750570" y="369570"/>
                      <a:pt x="751523" y="377190"/>
                      <a:pt x="753428" y="381953"/>
                    </a:cubicBezTo>
                    <a:cubicBezTo>
                      <a:pt x="756285" y="388620"/>
                      <a:pt x="764857" y="396240"/>
                      <a:pt x="778193" y="396240"/>
                    </a:cubicBezTo>
                    <a:cubicBezTo>
                      <a:pt x="792480" y="396240"/>
                      <a:pt x="801053" y="388620"/>
                      <a:pt x="803910" y="381000"/>
                    </a:cubicBezTo>
                    <a:cubicBezTo>
                      <a:pt x="806768" y="376237"/>
                      <a:pt x="806768" y="370522"/>
                      <a:pt x="806768" y="368618"/>
                    </a:cubicBezTo>
                    <a:lnTo>
                      <a:pt x="806768" y="241935"/>
                    </a:lnTo>
                    <a:lnTo>
                      <a:pt x="806768" y="237172"/>
                    </a:lnTo>
                    <a:cubicBezTo>
                      <a:pt x="806768" y="224790"/>
                      <a:pt x="807720" y="212408"/>
                      <a:pt x="811530" y="200977"/>
                    </a:cubicBezTo>
                    <a:cubicBezTo>
                      <a:pt x="814387" y="193358"/>
                      <a:pt x="822960" y="168593"/>
                      <a:pt x="854393" y="158115"/>
                    </a:cubicBezTo>
                    <a:cubicBezTo>
                      <a:pt x="862965" y="155258"/>
                      <a:pt x="869632" y="154305"/>
                      <a:pt x="879157" y="154305"/>
                    </a:cubicBezTo>
                    <a:lnTo>
                      <a:pt x="880110" y="154305"/>
                    </a:lnTo>
                    <a:cubicBezTo>
                      <a:pt x="886778" y="154305"/>
                      <a:pt x="903923" y="154305"/>
                      <a:pt x="916305" y="169545"/>
                    </a:cubicBezTo>
                    <a:cubicBezTo>
                      <a:pt x="927735" y="182880"/>
                      <a:pt x="927735" y="199072"/>
                      <a:pt x="928687" y="232410"/>
                    </a:cubicBezTo>
                    <a:lnTo>
                      <a:pt x="928687" y="234315"/>
                    </a:lnTo>
                    <a:lnTo>
                      <a:pt x="928687" y="368618"/>
                    </a:lnTo>
                    <a:cubicBezTo>
                      <a:pt x="928687" y="370522"/>
                      <a:pt x="928687" y="376237"/>
                      <a:pt x="931545" y="381000"/>
                    </a:cubicBezTo>
                    <a:cubicBezTo>
                      <a:pt x="938212" y="395287"/>
                      <a:pt x="955357" y="396240"/>
                      <a:pt x="957262" y="396240"/>
                    </a:cubicBezTo>
                    <a:cubicBezTo>
                      <a:pt x="971550" y="396240"/>
                      <a:pt x="980123" y="387668"/>
                      <a:pt x="982028" y="381953"/>
                    </a:cubicBezTo>
                    <a:cubicBezTo>
                      <a:pt x="983932" y="378143"/>
                      <a:pt x="984885" y="375285"/>
                      <a:pt x="984885" y="371475"/>
                    </a:cubicBezTo>
                    <a:lnTo>
                      <a:pt x="984885" y="369570"/>
                    </a:lnTo>
                    <a:lnTo>
                      <a:pt x="984885" y="369570"/>
                    </a:lnTo>
                    <a:lnTo>
                      <a:pt x="984885" y="213360"/>
                    </a:lnTo>
                    <a:cubicBezTo>
                      <a:pt x="984885" y="188595"/>
                      <a:pt x="984885" y="165735"/>
                      <a:pt x="972503" y="143827"/>
                    </a:cubicBezTo>
                    <a:cubicBezTo>
                      <a:pt x="965835" y="131445"/>
                      <a:pt x="943928" y="101918"/>
                      <a:pt x="890587" y="101918"/>
                    </a:cubicBezTo>
                    <a:close/>
                    <a:moveTo>
                      <a:pt x="668655" y="104775"/>
                    </a:moveTo>
                    <a:cubicBezTo>
                      <a:pt x="656273" y="104775"/>
                      <a:pt x="648653" y="111443"/>
                      <a:pt x="645795" y="117157"/>
                    </a:cubicBezTo>
                    <a:cubicBezTo>
                      <a:pt x="642937" y="121920"/>
                      <a:pt x="642937" y="128588"/>
                      <a:pt x="642937" y="128588"/>
                    </a:cubicBezTo>
                    <a:lnTo>
                      <a:pt x="642937" y="132397"/>
                    </a:lnTo>
                    <a:cubicBezTo>
                      <a:pt x="641985" y="130493"/>
                      <a:pt x="640080" y="128588"/>
                      <a:pt x="638175" y="126682"/>
                    </a:cubicBezTo>
                    <a:cubicBezTo>
                      <a:pt x="626745" y="116205"/>
                      <a:pt x="606743" y="102870"/>
                      <a:pt x="569595" y="102870"/>
                    </a:cubicBezTo>
                    <a:lnTo>
                      <a:pt x="568643" y="102870"/>
                    </a:lnTo>
                    <a:cubicBezTo>
                      <a:pt x="557212" y="102870"/>
                      <a:pt x="524828" y="102870"/>
                      <a:pt x="494348" y="125730"/>
                    </a:cubicBezTo>
                    <a:cubicBezTo>
                      <a:pt x="471487" y="142875"/>
                      <a:pt x="444818" y="178118"/>
                      <a:pt x="444818" y="245745"/>
                    </a:cubicBezTo>
                    <a:cubicBezTo>
                      <a:pt x="444818" y="330518"/>
                      <a:pt x="486728" y="361950"/>
                      <a:pt x="512445" y="373380"/>
                    </a:cubicBezTo>
                    <a:cubicBezTo>
                      <a:pt x="526732" y="379095"/>
                      <a:pt x="544830" y="382905"/>
                      <a:pt x="562928" y="382905"/>
                    </a:cubicBezTo>
                    <a:cubicBezTo>
                      <a:pt x="605790" y="382905"/>
                      <a:pt x="626745" y="365760"/>
                      <a:pt x="640080" y="351472"/>
                    </a:cubicBezTo>
                    <a:lnTo>
                      <a:pt x="640080" y="366712"/>
                    </a:lnTo>
                    <a:cubicBezTo>
                      <a:pt x="639128" y="391478"/>
                      <a:pt x="639128" y="421958"/>
                      <a:pt x="611505" y="435293"/>
                    </a:cubicBezTo>
                    <a:cubicBezTo>
                      <a:pt x="601980" y="439103"/>
                      <a:pt x="590550" y="441008"/>
                      <a:pt x="577215" y="441008"/>
                    </a:cubicBezTo>
                    <a:cubicBezTo>
                      <a:pt x="563880" y="441008"/>
                      <a:pt x="541020" y="439103"/>
                      <a:pt x="529590" y="428625"/>
                    </a:cubicBezTo>
                    <a:cubicBezTo>
                      <a:pt x="527685" y="426720"/>
                      <a:pt x="525780" y="423862"/>
                      <a:pt x="522923" y="418147"/>
                    </a:cubicBezTo>
                    <a:cubicBezTo>
                      <a:pt x="517207" y="410528"/>
                      <a:pt x="508635" y="405765"/>
                      <a:pt x="499110" y="405765"/>
                    </a:cubicBezTo>
                    <a:cubicBezTo>
                      <a:pt x="482918" y="405765"/>
                      <a:pt x="470535" y="419100"/>
                      <a:pt x="470535" y="434340"/>
                    </a:cubicBezTo>
                    <a:cubicBezTo>
                      <a:pt x="470535" y="438150"/>
                      <a:pt x="471487" y="442912"/>
                      <a:pt x="473393" y="446722"/>
                    </a:cubicBezTo>
                    <a:lnTo>
                      <a:pt x="473393" y="446722"/>
                    </a:lnTo>
                    <a:lnTo>
                      <a:pt x="473393" y="446722"/>
                    </a:lnTo>
                    <a:lnTo>
                      <a:pt x="474345" y="448628"/>
                    </a:lnTo>
                    <a:cubicBezTo>
                      <a:pt x="480060" y="457200"/>
                      <a:pt x="485775" y="462915"/>
                      <a:pt x="494348" y="468630"/>
                    </a:cubicBezTo>
                    <a:cubicBezTo>
                      <a:pt x="521018" y="486728"/>
                      <a:pt x="558165" y="488633"/>
                      <a:pt x="573405" y="488633"/>
                    </a:cubicBezTo>
                    <a:cubicBezTo>
                      <a:pt x="586740" y="488633"/>
                      <a:pt x="632460" y="486728"/>
                      <a:pt x="661987" y="463868"/>
                    </a:cubicBezTo>
                    <a:cubicBezTo>
                      <a:pt x="686753" y="441960"/>
                      <a:pt x="690562" y="412433"/>
                      <a:pt x="693420" y="381953"/>
                    </a:cubicBezTo>
                    <a:cubicBezTo>
                      <a:pt x="694373" y="372428"/>
                      <a:pt x="694373" y="361950"/>
                      <a:pt x="694373" y="352425"/>
                    </a:cubicBezTo>
                    <a:lnTo>
                      <a:pt x="694373" y="128588"/>
                    </a:lnTo>
                    <a:cubicBezTo>
                      <a:pt x="694373" y="123825"/>
                      <a:pt x="693420" y="120015"/>
                      <a:pt x="691515" y="116205"/>
                    </a:cubicBezTo>
                    <a:cubicBezTo>
                      <a:pt x="686753" y="108585"/>
                      <a:pt x="678180" y="104775"/>
                      <a:pt x="668655" y="104775"/>
                    </a:cubicBezTo>
                    <a:close/>
                    <a:moveTo>
                      <a:pt x="626745" y="304800"/>
                    </a:moveTo>
                    <a:cubicBezTo>
                      <a:pt x="624840" y="307658"/>
                      <a:pt x="606743" y="332422"/>
                      <a:pt x="569595" y="332422"/>
                    </a:cubicBezTo>
                    <a:cubicBezTo>
                      <a:pt x="553403" y="332422"/>
                      <a:pt x="540068" y="327660"/>
                      <a:pt x="528637" y="318135"/>
                    </a:cubicBezTo>
                    <a:cubicBezTo>
                      <a:pt x="521970" y="312420"/>
                      <a:pt x="519112" y="308610"/>
                      <a:pt x="516255" y="304800"/>
                    </a:cubicBezTo>
                    <a:cubicBezTo>
                      <a:pt x="503873" y="284797"/>
                      <a:pt x="501968" y="254318"/>
                      <a:pt x="501968" y="242887"/>
                    </a:cubicBezTo>
                    <a:lnTo>
                      <a:pt x="501968" y="241935"/>
                    </a:lnTo>
                    <a:cubicBezTo>
                      <a:pt x="501968" y="215265"/>
                      <a:pt x="506730" y="194310"/>
                      <a:pt x="517207" y="179070"/>
                    </a:cubicBezTo>
                    <a:cubicBezTo>
                      <a:pt x="530543" y="160972"/>
                      <a:pt x="549593" y="151447"/>
                      <a:pt x="572453" y="151447"/>
                    </a:cubicBezTo>
                    <a:cubicBezTo>
                      <a:pt x="581025" y="151447"/>
                      <a:pt x="600075" y="151447"/>
                      <a:pt x="617220" y="167640"/>
                    </a:cubicBezTo>
                    <a:cubicBezTo>
                      <a:pt x="627698" y="177165"/>
                      <a:pt x="640080" y="197168"/>
                      <a:pt x="640080" y="236220"/>
                    </a:cubicBezTo>
                    <a:lnTo>
                      <a:pt x="640080" y="238125"/>
                    </a:lnTo>
                    <a:cubicBezTo>
                      <a:pt x="641032" y="248603"/>
                      <a:pt x="640080" y="284797"/>
                      <a:pt x="626745" y="304800"/>
                    </a:cubicBezTo>
                    <a:close/>
                    <a:moveTo>
                      <a:pt x="222885" y="182880"/>
                    </a:moveTo>
                    <a:cubicBezTo>
                      <a:pt x="208598" y="176213"/>
                      <a:pt x="185738" y="169545"/>
                      <a:pt x="182880" y="168593"/>
                    </a:cubicBezTo>
                    <a:lnTo>
                      <a:pt x="133350" y="154305"/>
                    </a:lnTo>
                    <a:cubicBezTo>
                      <a:pt x="104775" y="145733"/>
                      <a:pt x="88582" y="140970"/>
                      <a:pt x="80010" y="129540"/>
                    </a:cubicBezTo>
                    <a:cubicBezTo>
                      <a:pt x="73342" y="120015"/>
                      <a:pt x="73342" y="108585"/>
                      <a:pt x="73342" y="106680"/>
                    </a:cubicBezTo>
                    <a:cubicBezTo>
                      <a:pt x="73342" y="80010"/>
                      <a:pt x="91440" y="51435"/>
                      <a:pt x="143827" y="51435"/>
                    </a:cubicBezTo>
                    <a:cubicBezTo>
                      <a:pt x="178117" y="51435"/>
                      <a:pt x="197167" y="62865"/>
                      <a:pt x="207645" y="72390"/>
                    </a:cubicBezTo>
                    <a:cubicBezTo>
                      <a:pt x="211455" y="76200"/>
                      <a:pt x="214313" y="80010"/>
                      <a:pt x="217170" y="83820"/>
                    </a:cubicBezTo>
                    <a:lnTo>
                      <a:pt x="217170" y="83820"/>
                    </a:lnTo>
                    <a:lnTo>
                      <a:pt x="217170" y="83820"/>
                    </a:lnTo>
                    <a:cubicBezTo>
                      <a:pt x="222885" y="89535"/>
                      <a:pt x="230505" y="93345"/>
                      <a:pt x="238125" y="93345"/>
                    </a:cubicBezTo>
                    <a:cubicBezTo>
                      <a:pt x="254318" y="93345"/>
                      <a:pt x="266700" y="80010"/>
                      <a:pt x="266700" y="64770"/>
                    </a:cubicBezTo>
                    <a:cubicBezTo>
                      <a:pt x="266700" y="60007"/>
                      <a:pt x="265748" y="55245"/>
                      <a:pt x="262890" y="51435"/>
                    </a:cubicBezTo>
                    <a:lnTo>
                      <a:pt x="262890" y="51435"/>
                    </a:lnTo>
                    <a:lnTo>
                      <a:pt x="262890" y="51435"/>
                    </a:lnTo>
                    <a:cubicBezTo>
                      <a:pt x="257175" y="42863"/>
                      <a:pt x="250507" y="36195"/>
                      <a:pt x="243840" y="31432"/>
                    </a:cubicBezTo>
                    <a:cubicBezTo>
                      <a:pt x="220980" y="12382"/>
                      <a:pt x="187642" y="2857"/>
                      <a:pt x="146685" y="2857"/>
                    </a:cubicBezTo>
                    <a:lnTo>
                      <a:pt x="145732" y="2857"/>
                    </a:lnTo>
                    <a:cubicBezTo>
                      <a:pt x="93345" y="2857"/>
                      <a:pt x="56198" y="18097"/>
                      <a:pt x="33338" y="48577"/>
                    </a:cubicBezTo>
                    <a:cubicBezTo>
                      <a:pt x="23813" y="60960"/>
                      <a:pt x="12382" y="81915"/>
                      <a:pt x="12382" y="113347"/>
                    </a:cubicBezTo>
                    <a:cubicBezTo>
                      <a:pt x="12382" y="154305"/>
                      <a:pt x="31432" y="177165"/>
                      <a:pt x="46673" y="187643"/>
                    </a:cubicBezTo>
                    <a:cubicBezTo>
                      <a:pt x="60960" y="198120"/>
                      <a:pt x="72390" y="201930"/>
                      <a:pt x="99060" y="209550"/>
                    </a:cubicBezTo>
                    <a:lnTo>
                      <a:pt x="104775" y="211455"/>
                    </a:lnTo>
                    <a:lnTo>
                      <a:pt x="144780" y="222885"/>
                    </a:lnTo>
                    <a:lnTo>
                      <a:pt x="146685" y="222885"/>
                    </a:lnTo>
                    <a:cubicBezTo>
                      <a:pt x="165735" y="228600"/>
                      <a:pt x="192405" y="235268"/>
                      <a:pt x="207645" y="246697"/>
                    </a:cubicBezTo>
                    <a:cubicBezTo>
                      <a:pt x="226695" y="260985"/>
                      <a:pt x="229552" y="279083"/>
                      <a:pt x="229552" y="288608"/>
                    </a:cubicBezTo>
                    <a:cubicBezTo>
                      <a:pt x="229552" y="299085"/>
                      <a:pt x="226695" y="309562"/>
                      <a:pt x="220027" y="318135"/>
                    </a:cubicBezTo>
                    <a:cubicBezTo>
                      <a:pt x="207645" y="338137"/>
                      <a:pt x="184785" y="347662"/>
                      <a:pt x="148590" y="347662"/>
                    </a:cubicBezTo>
                    <a:cubicBezTo>
                      <a:pt x="107632" y="347662"/>
                      <a:pt x="88582" y="335280"/>
                      <a:pt x="78105" y="325755"/>
                    </a:cubicBezTo>
                    <a:cubicBezTo>
                      <a:pt x="69532" y="318135"/>
                      <a:pt x="62865" y="308610"/>
                      <a:pt x="59055" y="297180"/>
                    </a:cubicBezTo>
                    <a:cubicBezTo>
                      <a:pt x="54292" y="285750"/>
                      <a:pt x="42863" y="278130"/>
                      <a:pt x="30480" y="278130"/>
                    </a:cubicBezTo>
                    <a:cubicBezTo>
                      <a:pt x="13335" y="278130"/>
                      <a:pt x="0" y="291465"/>
                      <a:pt x="0" y="308610"/>
                    </a:cubicBezTo>
                    <a:cubicBezTo>
                      <a:pt x="0" y="311468"/>
                      <a:pt x="0" y="314325"/>
                      <a:pt x="952" y="317183"/>
                    </a:cubicBezTo>
                    <a:cubicBezTo>
                      <a:pt x="3810" y="323850"/>
                      <a:pt x="6667" y="329565"/>
                      <a:pt x="7620" y="332422"/>
                    </a:cubicBezTo>
                    <a:cubicBezTo>
                      <a:pt x="7620" y="333375"/>
                      <a:pt x="8573" y="334328"/>
                      <a:pt x="8573" y="334328"/>
                    </a:cubicBezTo>
                    <a:lnTo>
                      <a:pt x="8573" y="334328"/>
                    </a:lnTo>
                    <a:lnTo>
                      <a:pt x="8573" y="334328"/>
                    </a:lnTo>
                    <a:cubicBezTo>
                      <a:pt x="20955" y="356235"/>
                      <a:pt x="37148" y="366712"/>
                      <a:pt x="43815" y="372428"/>
                    </a:cubicBezTo>
                    <a:cubicBezTo>
                      <a:pt x="68580" y="388620"/>
                      <a:pt x="105727" y="398145"/>
                      <a:pt x="143827" y="398145"/>
                    </a:cubicBezTo>
                    <a:cubicBezTo>
                      <a:pt x="171450" y="398145"/>
                      <a:pt x="221932" y="393383"/>
                      <a:pt x="256223" y="360045"/>
                    </a:cubicBezTo>
                    <a:cubicBezTo>
                      <a:pt x="263843" y="352425"/>
                      <a:pt x="286703" y="329565"/>
                      <a:pt x="286703" y="283845"/>
                    </a:cubicBezTo>
                    <a:cubicBezTo>
                      <a:pt x="290512" y="235268"/>
                      <a:pt x="267653" y="201930"/>
                      <a:pt x="222885" y="182880"/>
                    </a:cubicBezTo>
                    <a:close/>
                    <a:moveTo>
                      <a:pt x="367665" y="104775"/>
                    </a:moveTo>
                    <a:cubicBezTo>
                      <a:pt x="359093" y="104775"/>
                      <a:pt x="347662" y="108585"/>
                      <a:pt x="342900" y="119063"/>
                    </a:cubicBezTo>
                    <a:lnTo>
                      <a:pt x="342900" y="119063"/>
                    </a:lnTo>
                    <a:lnTo>
                      <a:pt x="342900" y="119063"/>
                    </a:lnTo>
                    <a:cubicBezTo>
                      <a:pt x="340995" y="123825"/>
                      <a:pt x="340995" y="130493"/>
                      <a:pt x="340995" y="131445"/>
                    </a:cubicBezTo>
                    <a:lnTo>
                      <a:pt x="340995" y="368618"/>
                    </a:lnTo>
                    <a:cubicBezTo>
                      <a:pt x="341948" y="374333"/>
                      <a:pt x="341948" y="378143"/>
                      <a:pt x="343853" y="381000"/>
                    </a:cubicBezTo>
                    <a:cubicBezTo>
                      <a:pt x="345757" y="385762"/>
                      <a:pt x="352425" y="396240"/>
                      <a:pt x="369570" y="396240"/>
                    </a:cubicBezTo>
                    <a:cubicBezTo>
                      <a:pt x="383857" y="396240"/>
                      <a:pt x="391478" y="389572"/>
                      <a:pt x="394335" y="382905"/>
                    </a:cubicBezTo>
                    <a:cubicBezTo>
                      <a:pt x="396240" y="380047"/>
                      <a:pt x="397193" y="376237"/>
                      <a:pt x="397193" y="369570"/>
                    </a:cubicBezTo>
                    <a:lnTo>
                      <a:pt x="397193" y="132397"/>
                    </a:lnTo>
                    <a:cubicBezTo>
                      <a:pt x="397193" y="127635"/>
                      <a:pt x="396240" y="122872"/>
                      <a:pt x="394335" y="119063"/>
                    </a:cubicBezTo>
                    <a:cubicBezTo>
                      <a:pt x="388620" y="108585"/>
                      <a:pt x="377190" y="104775"/>
                      <a:pt x="367665" y="104775"/>
                    </a:cubicBezTo>
                    <a:close/>
                    <a:moveTo>
                      <a:pt x="367665" y="0"/>
                    </a:moveTo>
                    <a:cubicBezTo>
                      <a:pt x="346710" y="0"/>
                      <a:pt x="331470" y="15240"/>
                      <a:pt x="330518" y="37147"/>
                    </a:cubicBezTo>
                    <a:cubicBezTo>
                      <a:pt x="330518" y="59055"/>
                      <a:pt x="345757" y="73343"/>
                      <a:pt x="367665" y="73343"/>
                    </a:cubicBezTo>
                    <a:lnTo>
                      <a:pt x="368618" y="73343"/>
                    </a:lnTo>
                    <a:cubicBezTo>
                      <a:pt x="389573" y="73343"/>
                      <a:pt x="403860" y="58102"/>
                      <a:pt x="403860" y="37147"/>
                    </a:cubicBezTo>
                    <a:cubicBezTo>
                      <a:pt x="404812" y="16193"/>
                      <a:pt x="389573" y="0"/>
                      <a:pt x="367665" y="0"/>
                    </a:cubicBezTo>
                    <a:close/>
                    <a:moveTo>
                      <a:pt x="1391603" y="238125"/>
                    </a:moveTo>
                    <a:cubicBezTo>
                      <a:pt x="1378268" y="231458"/>
                      <a:pt x="1363980" y="226695"/>
                      <a:pt x="1353503" y="223837"/>
                    </a:cubicBezTo>
                    <a:lnTo>
                      <a:pt x="1322070" y="214312"/>
                    </a:lnTo>
                    <a:cubicBezTo>
                      <a:pt x="1320165" y="213360"/>
                      <a:pt x="1318260" y="213360"/>
                      <a:pt x="1316355" y="212408"/>
                    </a:cubicBezTo>
                    <a:cubicBezTo>
                      <a:pt x="1303973" y="208597"/>
                      <a:pt x="1290637" y="204788"/>
                      <a:pt x="1283018" y="194310"/>
                    </a:cubicBezTo>
                    <a:cubicBezTo>
                      <a:pt x="1278255" y="188595"/>
                      <a:pt x="1278255" y="181927"/>
                      <a:pt x="1278255" y="179070"/>
                    </a:cubicBezTo>
                    <a:cubicBezTo>
                      <a:pt x="1278255" y="172402"/>
                      <a:pt x="1280160" y="165735"/>
                      <a:pt x="1284923" y="160020"/>
                    </a:cubicBezTo>
                    <a:cubicBezTo>
                      <a:pt x="1292543" y="150495"/>
                      <a:pt x="1303973" y="146685"/>
                      <a:pt x="1321118" y="146685"/>
                    </a:cubicBezTo>
                    <a:cubicBezTo>
                      <a:pt x="1337310" y="146685"/>
                      <a:pt x="1359218" y="150495"/>
                      <a:pt x="1373505" y="168593"/>
                    </a:cubicBezTo>
                    <a:lnTo>
                      <a:pt x="1373505" y="168593"/>
                    </a:lnTo>
                    <a:lnTo>
                      <a:pt x="1373505" y="168593"/>
                    </a:lnTo>
                    <a:cubicBezTo>
                      <a:pt x="1374458" y="169545"/>
                      <a:pt x="1374458" y="169545"/>
                      <a:pt x="1375410" y="171450"/>
                    </a:cubicBezTo>
                    <a:cubicBezTo>
                      <a:pt x="1380173" y="178118"/>
                      <a:pt x="1387793" y="181927"/>
                      <a:pt x="1396365" y="181927"/>
                    </a:cubicBezTo>
                    <a:cubicBezTo>
                      <a:pt x="1410653" y="181927"/>
                      <a:pt x="1422083" y="170497"/>
                      <a:pt x="1422083" y="156210"/>
                    </a:cubicBezTo>
                    <a:cubicBezTo>
                      <a:pt x="1422083" y="151447"/>
                      <a:pt x="1420178" y="146685"/>
                      <a:pt x="1417320" y="141922"/>
                    </a:cubicBezTo>
                    <a:cubicBezTo>
                      <a:pt x="1397318" y="115252"/>
                      <a:pt x="1365885" y="101918"/>
                      <a:pt x="1323023" y="101918"/>
                    </a:cubicBezTo>
                    <a:cubicBezTo>
                      <a:pt x="1247775" y="101918"/>
                      <a:pt x="1221105" y="144780"/>
                      <a:pt x="1221105" y="185738"/>
                    </a:cubicBezTo>
                    <a:cubicBezTo>
                      <a:pt x="1221105" y="219075"/>
                      <a:pt x="1239203" y="242887"/>
                      <a:pt x="1274445" y="256222"/>
                    </a:cubicBezTo>
                    <a:cubicBezTo>
                      <a:pt x="1282065" y="259080"/>
                      <a:pt x="1290637" y="261937"/>
                      <a:pt x="1298258" y="264795"/>
                    </a:cubicBezTo>
                    <a:lnTo>
                      <a:pt x="1299210" y="264795"/>
                    </a:lnTo>
                    <a:lnTo>
                      <a:pt x="1330643" y="274320"/>
                    </a:lnTo>
                    <a:lnTo>
                      <a:pt x="1333500" y="275272"/>
                    </a:lnTo>
                    <a:cubicBezTo>
                      <a:pt x="1354455" y="280987"/>
                      <a:pt x="1380173" y="288608"/>
                      <a:pt x="1380173" y="314325"/>
                    </a:cubicBezTo>
                    <a:cubicBezTo>
                      <a:pt x="1380173" y="317183"/>
                      <a:pt x="1380173" y="327660"/>
                      <a:pt x="1372553" y="336233"/>
                    </a:cubicBezTo>
                    <a:cubicBezTo>
                      <a:pt x="1359218" y="351472"/>
                      <a:pt x="1333500" y="352425"/>
                      <a:pt x="1328737" y="352425"/>
                    </a:cubicBezTo>
                    <a:cubicBezTo>
                      <a:pt x="1303020" y="352425"/>
                      <a:pt x="1288733" y="342900"/>
                      <a:pt x="1284923" y="340043"/>
                    </a:cubicBezTo>
                    <a:cubicBezTo>
                      <a:pt x="1279208" y="335280"/>
                      <a:pt x="1274445" y="329565"/>
                      <a:pt x="1270635" y="320993"/>
                    </a:cubicBezTo>
                    <a:cubicBezTo>
                      <a:pt x="1265873" y="312420"/>
                      <a:pt x="1256348" y="307658"/>
                      <a:pt x="1246823" y="307658"/>
                    </a:cubicBezTo>
                    <a:cubicBezTo>
                      <a:pt x="1231583" y="307658"/>
                      <a:pt x="1219200" y="320040"/>
                      <a:pt x="1219200" y="335280"/>
                    </a:cubicBezTo>
                    <a:cubicBezTo>
                      <a:pt x="1219200" y="340043"/>
                      <a:pt x="1220153" y="344805"/>
                      <a:pt x="1223010" y="348615"/>
                    </a:cubicBezTo>
                    <a:cubicBezTo>
                      <a:pt x="1223962" y="350520"/>
                      <a:pt x="1224915" y="351472"/>
                      <a:pt x="1225868" y="353378"/>
                    </a:cubicBezTo>
                    <a:cubicBezTo>
                      <a:pt x="1244918" y="382905"/>
                      <a:pt x="1278255" y="398145"/>
                      <a:pt x="1325880" y="398145"/>
                    </a:cubicBezTo>
                    <a:cubicBezTo>
                      <a:pt x="1429703" y="398145"/>
                      <a:pt x="1437323" y="330518"/>
                      <a:pt x="1437323" y="310515"/>
                    </a:cubicBezTo>
                    <a:cubicBezTo>
                      <a:pt x="1436370" y="278130"/>
                      <a:pt x="1421130" y="253365"/>
                      <a:pt x="1391603" y="238125"/>
                    </a:cubicBezTo>
                    <a:close/>
                    <a:moveTo>
                      <a:pt x="2675572" y="238125"/>
                    </a:moveTo>
                    <a:cubicBezTo>
                      <a:pt x="2662238" y="231458"/>
                      <a:pt x="2647950" y="226695"/>
                      <a:pt x="2637472" y="223837"/>
                    </a:cubicBezTo>
                    <a:lnTo>
                      <a:pt x="2606040" y="214312"/>
                    </a:lnTo>
                    <a:cubicBezTo>
                      <a:pt x="2604135" y="213360"/>
                      <a:pt x="2602230" y="213360"/>
                      <a:pt x="2600325" y="212408"/>
                    </a:cubicBezTo>
                    <a:cubicBezTo>
                      <a:pt x="2587943" y="208597"/>
                      <a:pt x="2574608" y="204788"/>
                      <a:pt x="2566988" y="194310"/>
                    </a:cubicBezTo>
                    <a:cubicBezTo>
                      <a:pt x="2562225" y="188595"/>
                      <a:pt x="2562225" y="181927"/>
                      <a:pt x="2562225" y="179070"/>
                    </a:cubicBezTo>
                    <a:cubicBezTo>
                      <a:pt x="2562225" y="172402"/>
                      <a:pt x="2564130" y="165735"/>
                      <a:pt x="2568893" y="160020"/>
                    </a:cubicBezTo>
                    <a:cubicBezTo>
                      <a:pt x="2576513" y="150495"/>
                      <a:pt x="2587943" y="146685"/>
                      <a:pt x="2605088" y="146685"/>
                    </a:cubicBezTo>
                    <a:cubicBezTo>
                      <a:pt x="2621280" y="146685"/>
                      <a:pt x="2643188" y="150495"/>
                      <a:pt x="2657475" y="168593"/>
                    </a:cubicBezTo>
                    <a:lnTo>
                      <a:pt x="2657475" y="168593"/>
                    </a:lnTo>
                    <a:lnTo>
                      <a:pt x="2657475" y="168593"/>
                    </a:lnTo>
                    <a:cubicBezTo>
                      <a:pt x="2658428" y="169545"/>
                      <a:pt x="2658428" y="169545"/>
                      <a:pt x="2659380" y="170497"/>
                    </a:cubicBezTo>
                    <a:cubicBezTo>
                      <a:pt x="2664143" y="177165"/>
                      <a:pt x="2671763" y="180975"/>
                      <a:pt x="2680335" y="180975"/>
                    </a:cubicBezTo>
                    <a:cubicBezTo>
                      <a:pt x="2694622" y="180975"/>
                      <a:pt x="2706053" y="169545"/>
                      <a:pt x="2706053" y="155258"/>
                    </a:cubicBezTo>
                    <a:cubicBezTo>
                      <a:pt x="2706053" y="150495"/>
                      <a:pt x="2704147" y="145733"/>
                      <a:pt x="2701290" y="140970"/>
                    </a:cubicBezTo>
                    <a:cubicBezTo>
                      <a:pt x="2681288" y="114300"/>
                      <a:pt x="2649855" y="100965"/>
                      <a:pt x="2606993" y="100965"/>
                    </a:cubicBezTo>
                    <a:cubicBezTo>
                      <a:pt x="2531745" y="100965"/>
                      <a:pt x="2505075" y="143827"/>
                      <a:pt x="2505075" y="184785"/>
                    </a:cubicBezTo>
                    <a:cubicBezTo>
                      <a:pt x="2505075" y="218122"/>
                      <a:pt x="2523172" y="241935"/>
                      <a:pt x="2558415" y="255270"/>
                    </a:cubicBezTo>
                    <a:cubicBezTo>
                      <a:pt x="2566035" y="258128"/>
                      <a:pt x="2574608" y="260985"/>
                      <a:pt x="2582228" y="263843"/>
                    </a:cubicBezTo>
                    <a:lnTo>
                      <a:pt x="2583180" y="263843"/>
                    </a:lnTo>
                    <a:lnTo>
                      <a:pt x="2614613" y="273368"/>
                    </a:lnTo>
                    <a:lnTo>
                      <a:pt x="2617470" y="274320"/>
                    </a:lnTo>
                    <a:cubicBezTo>
                      <a:pt x="2638425" y="280035"/>
                      <a:pt x="2664143" y="287655"/>
                      <a:pt x="2664143" y="313372"/>
                    </a:cubicBezTo>
                    <a:cubicBezTo>
                      <a:pt x="2664143" y="316230"/>
                      <a:pt x="2664143" y="326708"/>
                      <a:pt x="2656522" y="335280"/>
                    </a:cubicBezTo>
                    <a:cubicBezTo>
                      <a:pt x="2643188" y="350520"/>
                      <a:pt x="2617470" y="351472"/>
                      <a:pt x="2612708" y="351472"/>
                    </a:cubicBezTo>
                    <a:cubicBezTo>
                      <a:pt x="2586990" y="351472"/>
                      <a:pt x="2572703" y="341947"/>
                      <a:pt x="2568893" y="339090"/>
                    </a:cubicBezTo>
                    <a:cubicBezTo>
                      <a:pt x="2563178" y="334328"/>
                      <a:pt x="2558415" y="328612"/>
                      <a:pt x="2554605" y="320040"/>
                    </a:cubicBezTo>
                    <a:cubicBezTo>
                      <a:pt x="2549843" y="311468"/>
                      <a:pt x="2540318" y="306705"/>
                      <a:pt x="2530793" y="306705"/>
                    </a:cubicBezTo>
                    <a:cubicBezTo>
                      <a:pt x="2515553" y="306705"/>
                      <a:pt x="2503170" y="319087"/>
                      <a:pt x="2503170" y="334328"/>
                    </a:cubicBezTo>
                    <a:cubicBezTo>
                      <a:pt x="2503170" y="339090"/>
                      <a:pt x="2504122" y="343853"/>
                      <a:pt x="2506980" y="347662"/>
                    </a:cubicBezTo>
                    <a:cubicBezTo>
                      <a:pt x="2507933" y="349568"/>
                      <a:pt x="2508885" y="350520"/>
                      <a:pt x="2509838" y="352425"/>
                    </a:cubicBezTo>
                    <a:cubicBezTo>
                      <a:pt x="2528888" y="381953"/>
                      <a:pt x="2562225" y="397193"/>
                      <a:pt x="2609850" y="397193"/>
                    </a:cubicBezTo>
                    <a:cubicBezTo>
                      <a:pt x="2713672" y="397193"/>
                      <a:pt x="2721293" y="329565"/>
                      <a:pt x="2721293" y="309562"/>
                    </a:cubicBezTo>
                    <a:cubicBezTo>
                      <a:pt x="2720340" y="278130"/>
                      <a:pt x="2705100" y="253365"/>
                      <a:pt x="2675572" y="238125"/>
                    </a:cubicBezTo>
                    <a:close/>
                    <a:moveTo>
                      <a:pt x="2447925" y="104775"/>
                    </a:moveTo>
                    <a:cubicBezTo>
                      <a:pt x="2436495" y="104775"/>
                      <a:pt x="2427922" y="106680"/>
                      <a:pt x="2424113" y="107632"/>
                    </a:cubicBezTo>
                    <a:lnTo>
                      <a:pt x="2423160" y="107632"/>
                    </a:lnTo>
                    <a:cubicBezTo>
                      <a:pt x="2405063" y="114300"/>
                      <a:pt x="2389822" y="125730"/>
                      <a:pt x="2380297" y="140970"/>
                    </a:cubicBezTo>
                    <a:cubicBezTo>
                      <a:pt x="2379345" y="141922"/>
                      <a:pt x="2379345" y="142875"/>
                      <a:pt x="2378393" y="143827"/>
                    </a:cubicBezTo>
                    <a:lnTo>
                      <a:pt x="2378393" y="130493"/>
                    </a:lnTo>
                    <a:lnTo>
                      <a:pt x="2378393" y="128588"/>
                    </a:lnTo>
                    <a:cubicBezTo>
                      <a:pt x="2378393" y="124777"/>
                      <a:pt x="2377440" y="121920"/>
                      <a:pt x="2376488" y="119063"/>
                    </a:cubicBezTo>
                    <a:cubicBezTo>
                      <a:pt x="2374583" y="112395"/>
                      <a:pt x="2366010" y="104775"/>
                      <a:pt x="2352675" y="104775"/>
                    </a:cubicBezTo>
                    <a:cubicBezTo>
                      <a:pt x="2339340" y="104775"/>
                      <a:pt x="2330768" y="112395"/>
                      <a:pt x="2327910" y="119063"/>
                    </a:cubicBezTo>
                    <a:cubicBezTo>
                      <a:pt x="2326005" y="123825"/>
                      <a:pt x="2326005" y="130493"/>
                      <a:pt x="2326005" y="131445"/>
                    </a:cubicBezTo>
                    <a:lnTo>
                      <a:pt x="2326005" y="371475"/>
                    </a:lnTo>
                    <a:cubicBezTo>
                      <a:pt x="2326958" y="377190"/>
                      <a:pt x="2326958" y="381000"/>
                      <a:pt x="2328863" y="382905"/>
                    </a:cubicBezTo>
                    <a:cubicBezTo>
                      <a:pt x="2330768" y="387668"/>
                      <a:pt x="2336483" y="397193"/>
                      <a:pt x="2353628" y="397193"/>
                    </a:cubicBezTo>
                    <a:lnTo>
                      <a:pt x="2355533" y="397193"/>
                    </a:lnTo>
                    <a:cubicBezTo>
                      <a:pt x="2370772" y="397193"/>
                      <a:pt x="2377440" y="389572"/>
                      <a:pt x="2379345" y="383858"/>
                    </a:cubicBezTo>
                    <a:cubicBezTo>
                      <a:pt x="2382203" y="379095"/>
                      <a:pt x="2382203" y="373380"/>
                      <a:pt x="2382203" y="371475"/>
                    </a:cubicBezTo>
                    <a:lnTo>
                      <a:pt x="2382203" y="297180"/>
                    </a:lnTo>
                    <a:cubicBezTo>
                      <a:pt x="2382203" y="293370"/>
                      <a:pt x="2382203" y="290512"/>
                      <a:pt x="2382203" y="286703"/>
                    </a:cubicBezTo>
                    <a:cubicBezTo>
                      <a:pt x="2382203" y="282893"/>
                      <a:pt x="2382203" y="280035"/>
                      <a:pt x="2382203" y="276225"/>
                    </a:cubicBezTo>
                    <a:cubicBezTo>
                      <a:pt x="2382203" y="239078"/>
                      <a:pt x="2383155" y="220028"/>
                      <a:pt x="2391728" y="202883"/>
                    </a:cubicBezTo>
                    <a:cubicBezTo>
                      <a:pt x="2406015" y="171450"/>
                      <a:pt x="2435543" y="164783"/>
                      <a:pt x="2447925" y="161925"/>
                    </a:cubicBezTo>
                    <a:lnTo>
                      <a:pt x="2448878" y="161925"/>
                    </a:lnTo>
                    <a:lnTo>
                      <a:pt x="2457450" y="160972"/>
                    </a:lnTo>
                    <a:lnTo>
                      <a:pt x="2458403" y="160972"/>
                    </a:lnTo>
                    <a:cubicBezTo>
                      <a:pt x="2464118" y="160020"/>
                      <a:pt x="2482215" y="156210"/>
                      <a:pt x="2482215" y="134302"/>
                    </a:cubicBezTo>
                    <a:cubicBezTo>
                      <a:pt x="2480310" y="121920"/>
                      <a:pt x="2476500" y="104775"/>
                      <a:pt x="2447925" y="104775"/>
                    </a:cubicBezTo>
                    <a:close/>
                    <a:moveTo>
                      <a:pt x="1962150" y="104775"/>
                    </a:moveTo>
                    <a:cubicBezTo>
                      <a:pt x="1944053" y="104775"/>
                      <a:pt x="1939290" y="116205"/>
                      <a:pt x="1936433" y="122872"/>
                    </a:cubicBezTo>
                    <a:lnTo>
                      <a:pt x="1936433" y="122872"/>
                    </a:lnTo>
                    <a:lnTo>
                      <a:pt x="1936433" y="122872"/>
                    </a:lnTo>
                    <a:lnTo>
                      <a:pt x="1900237" y="234315"/>
                    </a:lnTo>
                    <a:cubicBezTo>
                      <a:pt x="1887855" y="272415"/>
                      <a:pt x="1881187" y="293370"/>
                      <a:pt x="1877378" y="311468"/>
                    </a:cubicBezTo>
                    <a:cubicBezTo>
                      <a:pt x="1874520" y="294322"/>
                      <a:pt x="1870710" y="283845"/>
                      <a:pt x="1864995" y="267653"/>
                    </a:cubicBezTo>
                    <a:cubicBezTo>
                      <a:pt x="1863090" y="262890"/>
                      <a:pt x="1861185" y="257175"/>
                      <a:pt x="1859280" y="250508"/>
                    </a:cubicBezTo>
                    <a:lnTo>
                      <a:pt x="1818322" y="124777"/>
                    </a:lnTo>
                    <a:lnTo>
                      <a:pt x="1818322" y="124777"/>
                    </a:lnTo>
                    <a:lnTo>
                      <a:pt x="1818322" y="124777"/>
                    </a:lnTo>
                    <a:cubicBezTo>
                      <a:pt x="1816418" y="120015"/>
                      <a:pt x="1811655" y="105727"/>
                      <a:pt x="1793558" y="105727"/>
                    </a:cubicBezTo>
                    <a:cubicBezTo>
                      <a:pt x="1769745" y="105727"/>
                      <a:pt x="1762125" y="120968"/>
                      <a:pt x="1762125" y="131445"/>
                    </a:cubicBezTo>
                    <a:cubicBezTo>
                      <a:pt x="1762125" y="135255"/>
                      <a:pt x="1763078" y="137160"/>
                      <a:pt x="1764030" y="141922"/>
                    </a:cubicBezTo>
                    <a:lnTo>
                      <a:pt x="1764983" y="143827"/>
                    </a:lnTo>
                    <a:lnTo>
                      <a:pt x="1848803" y="380047"/>
                    </a:lnTo>
                    <a:cubicBezTo>
                      <a:pt x="1852612" y="388620"/>
                      <a:pt x="1858328" y="397193"/>
                      <a:pt x="1877378" y="397193"/>
                    </a:cubicBezTo>
                    <a:cubicBezTo>
                      <a:pt x="1896428" y="397193"/>
                      <a:pt x="1902143" y="389572"/>
                      <a:pt x="1906905" y="381000"/>
                    </a:cubicBezTo>
                    <a:lnTo>
                      <a:pt x="1906905" y="381000"/>
                    </a:lnTo>
                    <a:lnTo>
                      <a:pt x="1906905" y="381000"/>
                    </a:lnTo>
                    <a:lnTo>
                      <a:pt x="1991678" y="142875"/>
                    </a:lnTo>
                    <a:lnTo>
                      <a:pt x="1991678" y="142875"/>
                    </a:lnTo>
                    <a:lnTo>
                      <a:pt x="1991678" y="142875"/>
                    </a:lnTo>
                    <a:cubicBezTo>
                      <a:pt x="1992630" y="137160"/>
                      <a:pt x="1993583" y="135255"/>
                      <a:pt x="1993583" y="132397"/>
                    </a:cubicBezTo>
                    <a:cubicBezTo>
                      <a:pt x="1992630" y="117157"/>
                      <a:pt x="1983105" y="104775"/>
                      <a:pt x="1962150" y="104775"/>
                    </a:cubicBezTo>
                    <a:close/>
                    <a:moveTo>
                      <a:pt x="1696403" y="104775"/>
                    </a:moveTo>
                    <a:cubicBezTo>
                      <a:pt x="1681162" y="104775"/>
                      <a:pt x="1672590" y="113347"/>
                      <a:pt x="1669733" y="120015"/>
                    </a:cubicBezTo>
                    <a:cubicBezTo>
                      <a:pt x="1668780" y="122872"/>
                      <a:pt x="1667828" y="126682"/>
                      <a:pt x="1667828" y="128588"/>
                    </a:cubicBezTo>
                    <a:cubicBezTo>
                      <a:pt x="1667828" y="129540"/>
                      <a:pt x="1667828" y="129540"/>
                      <a:pt x="1667828" y="130493"/>
                    </a:cubicBezTo>
                    <a:lnTo>
                      <a:pt x="1667828" y="130493"/>
                    </a:lnTo>
                    <a:lnTo>
                      <a:pt x="1667828" y="133350"/>
                    </a:lnTo>
                    <a:cubicBezTo>
                      <a:pt x="1665922" y="131445"/>
                      <a:pt x="1664018" y="129540"/>
                      <a:pt x="1662112" y="127635"/>
                    </a:cubicBezTo>
                    <a:cubicBezTo>
                      <a:pt x="1633537" y="102870"/>
                      <a:pt x="1600200" y="102870"/>
                      <a:pt x="1588770" y="102870"/>
                    </a:cubicBezTo>
                    <a:cubicBezTo>
                      <a:pt x="1545908" y="102870"/>
                      <a:pt x="1522095" y="120015"/>
                      <a:pt x="1507808" y="132397"/>
                    </a:cubicBezTo>
                    <a:cubicBezTo>
                      <a:pt x="1479233" y="159068"/>
                      <a:pt x="1464945" y="198120"/>
                      <a:pt x="1464945" y="248603"/>
                    </a:cubicBezTo>
                    <a:cubicBezTo>
                      <a:pt x="1464945" y="280035"/>
                      <a:pt x="1471612" y="357187"/>
                      <a:pt x="1534478" y="386715"/>
                    </a:cubicBezTo>
                    <a:cubicBezTo>
                      <a:pt x="1556385" y="398145"/>
                      <a:pt x="1578293" y="398145"/>
                      <a:pt x="1586865" y="398145"/>
                    </a:cubicBezTo>
                    <a:cubicBezTo>
                      <a:pt x="1630680" y="398145"/>
                      <a:pt x="1654493" y="380047"/>
                      <a:pt x="1665922" y="369570"/>
                    </a:cubicBezTo>
                    <a:cubicBezTo>
                      <a:pt x="1667828" y="367665"/>
                      <a:pt x="1668780" y="366712"/>
                      <a:pt x="1669733" y="365760"/>
                    </a:cubicBezTo>
                    <a:lnTo>
                      <a:pt x="1669733" y="368618"/>
                    </a:lnTo>
                    <a:lnTo>
                      <a:pt x="1669733" y="368618"/>
                    </a:lnTo>
                    <a:lnTo>
                      <a:pt x="1669733" y="371475"/>
                    </a:lnTo>
                    <a:cubicBezTo>
                      <a:pt x="1669733" y="375285"/>
                      <a:pt x="1670685" y="377190"/>
                      <a:pt x="1671637" y="380047"/>
                    </a:cubicBezTo>
                    <a:cubicBezTo>
                      <a:pt x="1677353" y="395287"/>
                      <a:pt x="1694497" y="396240"/>
                      <a:pt x="1697355" y="396240"/>
                    </a:cubicBezTo>
                    <a:cubicBezTo>
                      <a:pt x="1699260" y="396240"/>
                      <a:pt x="1716405" y="396240"/>
                      <a:pt x="1722120" y="382905"/>
                    </a:cubicBezTo>
                    <a:lnTo>
                      <a:pt x="1722120" y="382905"/>
                    </a:lnTo>
                    <a:lnTo>
                      <a:pt x="1722120" y="382905"/>
                    </a:lnTo>
                    <a:cubicBezTo>
                      <a:pt x="1723072" y="379095"/>
                      <a:pt x="1724025" y="377190"/>
                      <a:pt x="1724025" y="370522"/>
                    </a:cubicBezTo>
                    <a:lnTo>
                      <a:pt x="1724025" y="132397"/>
                    </a:lnTo>
                    <a:cubicBezTo>
                      <a:pt x="1724025" y="131445"/>
                      <a:pt x="1723072" y="123825"/>
                      <a:pt x="1721168" y="118110"/>
                    </a:cubicBezTo>
                    <a:cubicBezTo>
                      <a:pt x="1715453" y="105727"/>
                      <a:pt x="1701165" y="104775"/>
                      <a:pt x="1696403" y="104775"/>
                    </a:cubicBezTo>
                    <a:close/>
                    <a:moveTo>
                      <a:pt x="1645920" y="331470"/>
                    </a:moveTo>
                    <a:cubicBezTo>
                      <a:pt x="1638300" y="340043"/>
                      <a:pt x="1624012" y="351472"/>
                      <a:pt x="1594485" y="351472"/>
                    </a:cubicBezTo>
                    <a:cubicBezTo>
                      <a:pt x="1585912" y="351472"/>
                      <a:pt x="1565910" y="351472"/>
                      <a:pt x="1547812" y="334328"/>
                    </a:cubicBezTo>
                    <a:cubicBezTo>
                      <a:pt x="1547812" y="334328"/>
                      <a:pt x="1540193" y="326708"/>
                      <a:pt x="1535430" y="318135"/>
                    </a:cubicBezTo>
                    <a:cubicBezTo>
                      <a:pt x="1524000" y="296228"/>
                      <a:pt x="1523047" y="263843"/>
                      <a:pt x="1523047" y="250508"/>
                    </a:cubicBezTo>
                    <a:lnTo>
                      <a:pt x="1523047" y="249555"/>
                    </a:lnTo>
                    <a:cubicBezTo>
                      <a:pt x="1523047" y="218122"/>
                      <a:pt x="1529715" y="193358"/>
                      <a:pt x="1542097" y="176213"/>
                    </a:cubicBezTo>
                    <a:cubicBezTo>
                      <a:pt x="1546860" y="169545"/>
                      <a:pt x="1560195" y="150495"/>
                      <a:pt x="1595437" y="150495"/>
                    </a:cubicBezTo>
                    <a:cubicBezTo>
                      <a:pt x="1603058" y="150495"/>
                      <a:pt x="1622108" y="150495"/>
                      <a:pt x="1640205" y="166688"/>
                    </a:cubicBezTo>
                    <a:cubicBezTo>
                      <a:pt x="1653540" y="179070"/>
                      <a:pt x="1669733" y="199072"/>
                      <a:pt x="1669733" y="249555"/>
                    </a:cubicBezTo>
                    <a:cubicBezTo>
                      <a:pt x="1669733" y="274320"/>
                      <a:pt x="1666875" y="308610"/>
                      <a:pt x="1645920" y="331470"/>
                    </a:cubicBezTo>
                    <a:close/>
                    <a:moveTo>
                      <a:pt x="2214563" y="118110"/>
                    </a:moveTo>
                    <a:cubicBezTo>
                      <a:pt x="2196465" y="107632"/>
                      <a:pt x="2172653" y="101918"/>
                      <a:pt x="2146935" y="101918"/>
                    </a:cubicBezTo>
                    <a:cubicBezTo>
                      <a:pt x="2061210" y="101918"/>
                      <a:pt x="2030730" y="164783"/>
                      <a:pt x="2022158" y="192405"/>
                    </a:cubicBezTo>
                    <a:cubicBezTo>
                      <a:pt x="2013585" y="218122"/>
                      <a:pt x="2012633" y="239078"/>
                      <a:pt x="2012633" y="252412"/>
                    </a:cubicBezTo>
                    <a:cubicBezTo>
                      <a:pt x="2012633" y="303847"/>
                      <a:pt x="2033587" y="366712"/>
                      <a:pt x="2092643" y="389572"/>
                    </a:cubicBezTo>
                    <a:cubicBezTo>
                      <a:pt x="2116455" y="398145"/>
                      <a:pt x="2140268" y="398145"/>
                      <a:pt x="2148840" y="398145"/>
                    </a:cubicBezTo>
                    <a:cubicBezTo>
                      <a:pt x="2187893" y="398145"/>
                      <a:pt x="2209800" y="387668"/>
                      <a:pt x="2225040" y="378143"/>
                    </a:cubicBezTo>
                    <a:cubicBezTo>
                      <a:pt x="2236470" y="371475"/>
                      <a:pt x="2245995" y="362903"/>
                      <a:pt x="2254568" y="352425"/>
                    </a:cubicBezTo>
                    <a:cubicBezTo>
                      <a:pt x="2258378" y="347662"/>
                      <a:pt x="2260283" y="341947"/>
                      <a:pt x="2260283" y="336233"/>
                    </a:cubicBezTo>
                    <a:cubicBezTo>
                      <a:pt x="2260283" y="320993"/>
                      <a:pt x="2247900" y="308610"/>
                      <a:pt x="2232660" y="308610"/>
                    </a:cubicBezTo>
                    <a:cubicBezTo>
                      <a:pt x="2224088" y="308610"/>
                      <a:pt x="2215515" y="312420"/>
                      <a:pt x="2209800" y="320040"/>
                    </a:cubicBezTo>
                    <a:cubicBezTo>
                      <a:pt x="2205990" y="325755"/>
                      <a:pt x="2204085" y="328612"/>
                      <a:pt x="2201228" y="330518"/>
                    </a:cubicBezTo>
                    <a:cubicBezTo>
                      <a:pt x="2189797" y="342900"/>
                      <a:pt x="2170747" y="349568"/>
                      <a:pt x="2149793" y="349568"/>
                    </a:cubicBezTo>
                    <a:cubicBezTo>
                      <a:pt x="2130743" y="349568"/>
                      <a:pt x="2119313" y="345758"/>
                      <a:pt x="2112645" y="342900"/>
                    </a:cubicBezTo>
                    <a:cubicBezTo>
                      <a:pt x="2102168" y="337185"/>
                      <a:pt x="2077403" y="320993"/>
                      <a:pt x="2071687" y="277178"/>
                    </a:cubicBezTo>
                    <a:cubicBezTo>
                      <a:pt x="2070735" y="273368"/>
                      <a:pt x="2070735" y="269558"/>
                      <a:pt x="2070735" y="266700"/>
                    </a:cubicBezTo>
                    <a:lnTo>
                      <a:pt x="2246947" y="266700"/>
                    </a:lnTo>
                    <a:lnTo>
                      <a:pt x="2246947" y="266700"/>
                    </a:lnTo>
                    <a:lnTo>
                      <a:pt x="2249805" y="266700"/>
                    </a:lnTo>
                    <a:cubicBezTo>
                      <a:pt x="2252663" y="266700"/>
                      <a:pt x="2254568" y="265747"/>
                      <a:pt x="2257425" y="264795"/>
                    </a:cubicBezTo>
                    <a:cubicBezTo>
                      <a:pt x="2268855" y="260985"/>
                      <a:pt x="2274570" y="252412"/>
                      <a:pt x="2274570" y="239078"/>
                    </a:cubicBezTo>
                    <a:cubicBezTo>
                      <a:pt x="2274570" y="198120"/>
                      <a:pt x="2259330" y="143827"/>
                      <a:pt x="2214563" y="118110"/>
                    </a:cubicBezTo>
                    <a:close/>
                    <a:moveTo>
                      <a:pt x="2216468" y="219075"/>
                    </a:moveTo>
                    <a:lnTo>
                      <a:pt x="2071687" y="220028"/>
                    </a:lnTo>
                    <a:cubicBezTo>
                      <a:pt x="2072640" y="216218"/>
                      <a:pt x="2073593" y="212408"/>
                      <a:pt x="2074545" y="210502"/>
                    </a:cubicBezTo>
                    <a:lnTo>
                      <a:pt x="2074545" y="210502"/>
                    </a:lnTo>
                    <a:lnTo>
                      <a:pt x="2074545" y="210502"/>
                    </a:lnTo>
                    <a:cubicBezTo>
                      <a:pt x="2075497" y="207645"/>
                      <a:pt x="2078355" y="195263"/>
                      <a:pt x="2086928" y="182880"/>
                    </a:cubicBezTo>
                    <a:cubicBezTo>
                      <a:pt x="2101215" y="161925"/>
                      <a:pt x="2121218" y="152400"/>
                      <a:pt x="2148840" y="152400"/>
                    </a:cubicBezTo>
                    <a:cubicBezTo>
                      <a:pt x="2161222" y="152400"/>
                      <a:pt x="2167890" y="154305"/>
                      <a:pt x="2173605" y="156210"/>
                    </a:cubicBezTo>
                    <a:cubicBezTo>
                      <a:pt x="2204085" y="166688"/>
                      <a:pt x="2213610" y="198120"/>
                      <a:pt x="2215515" y="207645"/>
                    </a:cubicBezTo>
                    <a:cubicBezTo>
                      <a:pt x="2216468" y="211455"/>
                      <a:pt x="2216468" y="215265"/>
                      <a:pt x="2216468" y="219075"/>
                    </a:cubicBezTo>
                    <a:lnTo>
                      <a:pt x="2216468" y="219075"/>
                    </a:lnTo>
                    <a:close/>
                  </a:path>
                </a:pathLst>
              </a:custGeom>
              <a:solidFill>
                <a:srgbClr val="000000"/>
              </a:solidFill>
              <a:ln w="9525" cap="flat">
                <a:noFill/>
                <a:prstDash val="solid"/>
                <a:miter/>
              </a:ln>
            </p:spPr>
            <p:txBody>
              <a:bodyPr rtlCol="0" anchor="ctr"/>
              <a:lstStyle/>
              <a:p>
                <a:endParaRPr lang="en-GB" noProof="0"/>
              </a:p>
            </p:txBody>
          </p:sp>
        </p:grpSp>
        <p:sp>
          <p:nvSpPr>
            <p:cNvPr id="17" name="Rectangle 16">
              <a:extLst>
                <a:ext uri="{FF2B5EF4-FFF2-40B4-BE49-F238E27FC236}">
                  <a16:creationId xmlns:a16="http://schemas.microsoft.com/office/drawing/2014/main" id="{843A475F-24FD-486C-95C4-09513F1A44D1}"/>
                </a:ext>
              </a:extLst>
            </p:cNvPr>
            <p:cNvSpPr/>
            <p:nvPr userDrawn="1"/>
          </p:nvSpPr>
          <p:spPr>
            <a:xfrm>
              <a:off x="11992512" y="2972703"/>
              <a:ext cx="1337726" cy="387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cxnSp>
        <p:nvCxnSpPr>
          <p:cNvPr id="20" name="Straight Connector 19">
            <a:extLst>
              <a:ext uri="{FF2B5EF4-FFF2-40B4-BE49-F238E27FC236}">
                <a16:creationId xmlns:a16="http://schemas.microsoft.com/office/drawing/2014/main" id="{E5A6E78D-ACBD-4B12-97DA-31860E87CA8E}"/>
              </a:ext>
              <a:ext uri="{C183D7F6-B498-43B3-948B-1728B52AA6E4}">
                <adec:decorative xmlns:adec="http://schemas.microsoft.com/office/drawing/2017/decorative" val="1"/>
              </a:ext>
            </a:extLst>
          </p:cNvPr>
          <p:cNvCxnSpPr/>
          <p:nvPr userDrawn="1"/>
        </p:nvCxnSpPr>
        <p:spPr>
          <a:xfrm>
            <a:off x="0" y="6986588"/>
            <a:ext cx="10691813" cy="0"/>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054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3" r:id="rId4"/>
    <p:sldLayoutId id="2147483667" r:id="rId5"/>
    <p:sldLayoutId id="2147483666" r:id="rId6"/>
    <p:sldLayoutId id="2147483662" r:id="rId7"/>
    <p:sldLayoutId id="2147483679" r:id="rId8"/>
    <p:sldLayoutId id="2147483664" r:id="rId9"/>
    <p:sldLayoutId id="2147483676" r:id="rId10"/>
    <p:sldLayoutId id="2147483674" r:id="rId11"/>
    <p:sldLayoutId id="2147483675" r:id="rId12"/>
    <p:sldLayoutId id="2147483677" r:id="rId13"/>
    <p:sldLayoutId id="2147483665" r:id="rId14"/>
    <p:sldLayoutId id="2147483678" r:id="rId15"/>
    <p:sldLayoutId id="2147483684" r:id="rId16"/>
    <p:sldLayoutId id="2147483683" r:id="rId17"/>
    <p:sldLayoutId id="2147483669" r:id="rId18"/>
    <p:sldLayoutId id="2147483680" r:id="rId19"/>
    <p:sldLayoutId id="2147483686" r:id="rId20"/>
    <p:sldLayoutId id="2147483685" r:id="rId21"/>
    <p:sldLayoutId id="2147483681" r:id="rId22"/>
  </p:sldLayoutIdLst>
  <p:hf sldNum="0" hdr="0" dt="0"/>
  <p:txStyles>
    <p:titleStyle>
      <a:lvl1pPr algn="l" defTabSz="801929" rtl="0" eaLnBrk="1" latinLnBrk="0" hangingPunct="1">
        <a:lnSpc>
          <a:spcPct val="100000"/>
        </a:lnSpc>
        <a:spcBef>
          <a:spcPct val="0"/>
        </a:spcBef>
        <a:buNone/>
        <a:defRPr sz="3600" b="1" kern="1200">
          <a:solidFill>
            <a:schemeClr val="tx2"/>
          </a:solidFill>
          <a:latin typeface="+mj-lt"/>
          <a:ea typeface="+mj-ea"/>
          <a:cs typeface="+mj-cs"/>
        </a:defRPr>
      </a:lvl1pPr>
    </p:titleStyle>
    <p:bodyStyle>
      <a:lvl1pPr marL="0" indent="0" algn="l" defTabSz="801929" rtl="0" eaLnBrk="1" latinLnBrk="0" hangingPunct="1">
        <a:lnSpc>
          <a:spcPct val="110000"/>
        </a:lnSpc>
        <a:spcBef>
          <a:spcPts val="1000"/>
        </a:spcBef>
        <a:spcAft>
          <a:spcPts val="400"/>
        </a:spcAft>
        <a:buFont typeface="Arial" panose="020B0604020202020204" pitchFamily="34" charset="0"/>
        <a:buNone/>
        <a:defRPr sz="2600" b="1" kern="1200">
          <a:solidFill>
            <a:schemeClr val="accent3"/>
          </a:solidFill>
          <a:latin typeface="+mn-lt"/>
          <a:ea typeface="+mn-ea"/>
          <a:cs typeface="+mn-cs"/>
        </a:defRPr>
      </a:lvl1pPr>
      <a:lvl2pPr marL="0" indent="0" algn="l" defTabSz="801929" rtl="0" eaLnBrk="1" latinLnBrk="0" hangingPunct="1">
        <a:lnSpc>
          <a:spcPct val="110000"/>
        </a:lnSpc>
        <a:spcBef>
          <a:spcPts val="800"/>
        </a:spcBef>
        <a:spcAft>
          <a:spcPts val="400"/>
        </a:spcAft>
        <a:buFont typeface="Arial" panose="020B0604020202020204" pitchFamily="34" charset="0"/>
        <a:buNone/>
        <a:defRPr sz="2400" b="1" kern="1200">
          <a:solidFill>
            <a:schemeClr val="tx1"/>
          </a:solidFill>
          <a:latin typeface="+mn-lt"/>
          <a:ea typeface="+mn-ea"/>
          <a:cs typeface="+mn-cs"/>
        </a:defRPr>
      </a:lvl2pPr>
      <a:lvl3pPr marL="0" indent="0" algn="l" defTabSz="801929" rtl="0" eaLnBrk="1" latinLnBrk="0" hangingPunct="1">
        <a:lnSpc>
          <a:spcPct val="110000"/>
        </a:lnSpc>
        <a:spcBef>
          <a:spcPts val="400"/>
        </a:spcBef>
        <a:spcAft>
          <a:spcPts val="800"/>
        </a:spcAft>
        <a:buFont typeface="Arial" panose="020B0604020202020204" pitchFamily="34" charset="0"/>
        <a:buNone/>
        <a:defRPr sz="2000" kern="1200">
          <a:solidFill>
            <a:schemeClr val="tx1"/>
          </a:solidFill>
          <a:latin typeface="+mn-lt"/>
          <a:ea typeface="+mn-ea"/>
          <a:cs typeface="+mn-cs"/>
        </a:defRPr>
      </a:lvl3pPr>
      <a:lvl4pPr marL="180000" indent="-180000" algn="l" defTabSz="801929" rtl="0" eaLnBrk="1" latinLnBrk="0" hangingPunct="1">
        <a:lnSpc>
          <a:spcPct val="110000"/>
        </a:lnSpc>
        <a:spcBef>
          <a:spcPts val="20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4pPr>
      <a:lvl5pPr marL="468000" indent="-252000" algn="l" defTabSz="801929" rtl="0" eaLnBrk="1" latinLnBrk="0" hangingPunct="1">
        <a:lnSpc>
          <a:spcPct val="110000"/>
        </a:lnSpc>
        <a:spcBef>
          <a:spcPts val="20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5pPr>
      <a:lvl6pPr marL="288000" indent="-288000" algn="l" defTabSz="801929" rtl="0" eaLnBrk="1" latinLnBrk="0" hangingPunct="1">
        <a:lnSpc>
          <a:spcPct val="110000"/>
        </a:lnSpc>
        <a:spcBef>
          <a:spcPts val="200"/>
        </a:spcBef>
        <a:spcAft>
          <a:spcPts val="600"/>
        </a:spcAft>
        <a:buClr>
          <a:schemeClr val="tx2"/>
        </a:buClr>
        <a:buFont typeface="+mj-lt"/>
        <a:buAutoNum type="arabicPeriod"/>
        <a:defRPr sz="2000"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GB"/>
      </a:defPPr>
      <a:lvl1pPr marL="0" indent="0" algn="l" defTabSz="801929" rtl="0" eaLnBrk="1" latinLnBrk="0" hangingPunct="1">
        <a:lnSpc>
          <a:spcPct val="110000"/>
        </a:lnSpc>
        <a:spcBef>
          <a:spcPts val="526"/>
        </a:spcBef>
        <a:spcAft>
          <a:spcPts val="877"/>
        </a:spcAft>
        <a:buFont typeface="Arial" panose="020B0604020202020204" pitchFamily="34" charset="0"/>
        <a:buNone/>
        <a:defRPr sz="1754" kern="1200">
          <a:solidFill>
            <a:schemeClr val="tx1"/>
          </a:solidFill>
          <a:latin typeface="+mn-lt"/>
          <a:ea typeface="+mn-ea"/>
          <a:cs typeface="+mn-cs"/>
        </a:defRPr>
      </a:lvl1pPr>
      <a:lvl2pPr marL="157860" indent="-157860" algn="l" defTabSz="801929" rtl="0" eaLnBrk="1" latinLnBrk="0" hangingPunct="1">
        <a:lnSpc>
          <a:spcPct val="110000"/>
        </a:lnSpc>
        <a:spcBef>
          <a:spcPts val="351"/>
        </a:spcBef>
        <a:spcAft>
          <a:spcPts val="702"/>
        </a:spcAft>
        <a:buClr>
          <a:schemeClr val="tx2"/>
        </a:buClr>
        <a:buFont typeface="Arial" panose="020B0604020202020204" pitchFamily="34" charset="0"/>
        <a:buChar char="•"/>
        <a:defRPr sz="1754" kern="1200">
          <a:solidFill>
            <a:schemeClr val="tx1"/>
          </a:solidFill>
          <a:latin typeface="+mn-lt"/>
          <a:ea typeface="+mn-ea"/>
          <a:cs typeface="+mn-cs"/>
        </a:defRPr>
      </a:lvl2pPr>
      <a:lvl3pPr marL="315720" indent="-157860" algn="l" defTabSz="801929" rtl="0" eaLnBrk="1" latinLnBrk="0" hangingPunct="1">
        <a:lnSpc>
          <a:spcPct val="110000"/>
        </a:lnSpc>
        <a:spcBef>
          <a:spcPts val="351"/>
        </a:spcBef>
        <a:spcAft>
          <a:spcPts val="702"/>
        </a:spcAft>
        <a:buClr>
          <a:schemeClr val="tx2"/>
        </a:buClr>
        <a:buFont typeface="Arial" panose="020B0604020202020204" pitchFamily="34" charset="0"/>
        <a:buChar char="–"/>
        <a:defRPr sz="1754" kern="1200">
          <a:solidFill>
            <a:schemeClr val="tx1"/>
          </a:solidFill>
          <a:latin typeface="+mn-lt"/>
          <a:ea typeface="+mn-ea"/>
          <a:cs typeface="+mn-cs"/>
        </a:defRPr>
      </a:lvl3pPr>
      <a:lvl4pPr marL="157860" indent="-157860" algn="l" defTabSz="801929" rtl="0" eaLnBrk="1" latinLnBrk="0" hangingPunct="1">
        <a:lnSpc>
          <a:spcPct val="90000"/>
        </a:lnSpc>
        <a:spcBef>
          <a:spcPts val="351"/>
        </a:spcBef>
        <a:spcAft>
          <a:spcPts val="702"/>
        </a:spcAft>
        <a:buClr>
          <a:schemeClr val="tx2"/>
        </a:buClr>
        <a:buFont typeface="+mj-lt"/>
        <a:buAutoNum type="arabicPeriod"/>
        <a:defRPr sz="1754" kern="1200">
          <a:solidFill>
            <a:schemeClr val="tx1"/>
          </a:solidFill>
          <a:latin typeface="+mn-lt"/>
          <a:ea typeface="+mn-ea"/>
          <a:cs typeface="+mn-cs"/>
        </a:defRPr>
      </a:lvl4pPr>
      <a:lvl5pPr marL="0" indent="0" algn="l" defTabSz="801929" rtl="0" eaLnBrk="1" latinLnBrk="0" hangingPunct="1">
        <a:lnSpc>
          <a:spcPct val="110000"/>
        </a:lnSpc>
        <a:spcBef>
          <a:spcPts val="526"/>
        </a:spcBef>
        <a:spcAft>
          <a:spcPts val="877"/>
        </a:spcAft>
        <a:buFont typeface="Arial" panose="020B0604020202020204" pitchFamily="34" charset="0"/>
        <a:buNone/>
        <a:defRPr sz="1754" kern="1200">
          <a:solidFill>
            <a:schemeClr val="tx1"/>
          </a:solidFill>
          <a:latin typeface="+mn-lt"/>
          <a:ea typeface="+mn-ea"/>
          <a:cs typeface="+mn-cs"/>
        </a:defRPr>
      </a:lvl5pPr>
      <a:lvl6pPr marL="0" indent="0" algn="l" defTabSz="801929" rtl="0" eaLnBrk="1" latinLnBrk="0" hangingPunct="1">
        <a:lnSpc>
          <a:spcPct val="110000"/>
        </a:lnSpc>
        <a:spcBef>
          <a:spcPts val="526"/>
        </a:spcBef>
        <a:spcAft>
          <a:spcPts val="877"/>
        </a:spcAft>
        <a:buFont typeface="Arial" panose="020B0604020202020204" pitchFamily="34" charset="0"/>
        <a:buNone/>
        <a:defRPr sz="1754"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62" userDrawn="1">
          <p15:clr>
            <a:srgbClr val="F26B43"/>
          </p15:clr>
        </p15:guide>
        <p15:guide id="3" pos="283" userDrawn="1">
          <p15:clr>
            <a:srgbClr val="F26B43"/>
          </p15:clr>
        </p15:guide>
        <p15:guide id="4" orient="horz" pos="4604" userDrawn="1">
          <p15:clr>
            <a:srgbClr val="F26B43"/>
          </p15:clr>
        </p15:guide>
        <p15:guide id="5" pos="6429" userDrawn="1">
          <p15:clr>
            <a:srgbClr val="F26B43"/>
          </p15:clr>
        </p15:guide>
        <p15:guide id="6" orient="horz" pos="294" userDrawn="1">
          <p15:clr>
            <a:srgbClr val="F26B43"/>
          </p15:clr>
        </p15:guide>
        <p15:guide id="7" orient="horz" pos="1131" userDrawn="1">
          <p15:clr>
            <a:srgbClr val="F26B43"/>
          </p15:clr>
        </p15:guide>
        <p15:guide id="8" orient="horz" pos="981" userDrawn="1">
          <p15:clr>
            <a:srgbClr val="F26B43"/>
          </p15:clr>
        </p15:guide>
        <p15:guide id="9" orient="horz" pos="4281" userDrawn="1">
          <p15:clr>
            <a:srgbClr val="F26B43"/>
          </p15:clr>
        </p15:guide>
        <p15:guide id="10" orient="horz" pos="4156" userDrawn="1">
          <p15:clr>
            <a:srgbClr val="F26B43"/>
          </p15:clr>
        </p15:guide>
        <p15:guide id="11" orient="horz" pos="2381" userDrawn="1">
          <p15:clr>
            <a:srgbClr val="F26B43"/>
          </p15:clr>
        </p15:guide>
        <p15:guide id="12" pos="33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6DA7-8BE8-5954-180D-B10AFB44C959}"/>
              </a:ext>
            </a:extLst>
          </p:cNvPr>
          <p:cNvSpPr>
            <a:spLocks noGrp="1"/>
          </p:cNvSpPr>
          <p:nvPr>
            <p:ph type="ctrTitle"/>
          </p:nvPr>
        </p:nvSpPr>
        <p:spPr/>
        <p:txBody>
          <a:bodyPr/>
          <a:lstStyle/>
          <a:p>
            <a:r>
              <a:rPr lang="en-GB" dirty="0"/>
              <a:t>Sightsavers economic empowerment portfolio</a:t>
            </a:r>
          </a:p>
        </p:txBody>
      </p:sp>
      <p:sp>
        <p:nvSpPr>
          <p:cNvPr id="3" name="Subtitle 2">
            <a:extLst>
              <a:ext uri="{FF2B5EF4-FFF2-40B4-BE49-F238E27FC236}">
                <a16:creationId xmlns:a16="http://schemas.microsoft.com/office/drawing/2014/main" id="{C64F4AD3-574F-BE1F-6C1D-D0CD44687BC9}"/>
              </a:ext>
            </a:extLst>
          </p:cNvPr>
          <p:cNvSpPr>
            <a:spLocks noGrp="1"/>
          </p:cNvSpPr>
          <p:nvPr>
            <p:ph type="subTitle" idx="1"/>
          </p:nvPr>
        </p:nvSpPr>
        <p:spPr/>
        <p:txBody>
          <a:bodyPr/>
          <a:lstStyle/>
          <a:p>
            <a:r>
              <a:rPr lang="en-GB" dirty="0"/>
              <a:t>IDDC May 2024</a:t>
            </a:r>
          </a:p>
        </p:txBody>
      </p:sp>
      <p:pic>
        <p:nvPicPr>
          <p:cNvPr id="6" name="Picture Placeholder 5" descr="Lucy Linet sorts grain at her farm in Homa Bay, Kenya.  © Ninth Wonder Productions/Sightsavers">
            <a:extLst>
              <a:ext uri="{FF2B5EF4-FFF2-40B4-BE49-F238E27FC236}">
                <a16:creationId xmlns:a16="http://schemas.microsoft.com/office/drawing/2014/main" id="{30E4EDEA-F964-D337-857E-9D8B2653F15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0"/>
            <a:ext cx="10691813" cy="5015720"/>
          </a:xfrm>
        </p:spPr>
      </p:pic>
    </p:spTree>
    <p:extLst>
      <p:ext uri="{BB962C8B-B14F-4D97-AF65-F5344CB8AC3E}">
        <p14:creationId xmlns:p14="http://schemas.microsoft.com/office/powerpoint/2010/main" val="267736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1994-F07A-4A87-A1FF-51620CD6BCF2}"/>
              </a:ext>
            </a:extLst>
          </p:cNvPr>
          <p:cNvSpPr>
            <a:spLocks noGrp="1"/>
          </p:cNvSpPr>
          <p:nvPr>
            <p:ph type="title"/>
          </p:nvPr>
        </p:nvSpPr>
        <p:spPr>
          <a:xfrm>
            <a:off x="462350" y="527605"/>
            <a:ext cx="9756000" cy="1086781"/>
          </a:xfrm>
        </p:spPr>
        <p:txBody>
          <a:bodyPr/>
          <a:lstStyle/>
          <a:p>
            <a:r>
              <a:rPr lang="en-GB" dirty="0"/>
              <a:t>Sightsavers EE presence</a:t>
            </a:r>
          </a:p>
        </p:txBody>
      </p:sp>
      <p:grpSp>
        <p:nvGrpSpPr>
          <p:cNvPr id="1125" name="Group 1124" descr="Map showing Sightsavers economic empowerment projects in Senegal, Nigeria, Ghana, Cote d'Ivoire, Zambia, Mozambique, Zimbabwe, Malawi, Tanzania, Kenya, Uganda and Pakistan.">
            <a:extLst>
              <a:ext uri="{FF2B5EF4-FFF2-40B4-BE49-F238E27FC236}">
                <a16:creationId xmlns:a16="http://schemas.microsoft.com/office/drawing/2014/main" id="{C0D4E9FD-9611-4394-A083-4504146D08C8}"/>
              </a:ext>
            </a:extLst>
          </p:cNvPr>
          <p:cNvGrpSpPr/>
          <p:nvPr/>
        </p:nvGrpSpPr>
        <p:grpSpPr>
          <a:xfrm>
            <a:off x="468313" y="1631951"/>
            <a:ext cx="9652000" cy="4630737"/>
            <a:chOff x="468313" y="1631951"/>
            <a:chExt cx="9652000" cy="4630737"/>
          </a:xfrm>
        </p:grpSpPr>
        <p:grpSp>
          <p:nvGrpSpPr>
            <p:cNvPr id="3" name="Group 2">
              <a:extLst>
                <a:ext uri="{FF2B5EF4-FFF2-40B4-BE49-F238E27FC236}">
                  <a16:creationId xmlns:a16="http://schemas.microsoft.com/office/drawing/2014/main" id="{8CF32BAF-7DED-466E-8751-2A240AC4E563}"/>
                </a:ext>
              </a:extLst>
            </p:cNvPr>
            <p:cNvGrpSpPr>
              <a:grpSpLocks noChangeAspect="1"/>
            </p:cNvGrpSpPr>
            <p:nvPr/>
          </p:nvGrpSpPr>
          <p:grpSpPr>
            <a:xfrm>
              <a:off x="4165600" y="1763713"/>
              <a:ext cx="4959351" cy="1374776"/>
              <a:chOff x="4165600" y="1763713"/>
              <a:chExt cx="4959351" cy="1374776"/>
            </a:xfrm>
            <a:solidFill>
              <a:srgbClr val="D9D9D9"/>
            </a:solidFill>
          </p:grpSpPr>
          <p:sp>
            <p:nvSpPr>
              <p:cNvPr id="4" name="Freeform 2678">
                <a:extLst>
                  <a:ext uri="{FF2B5EF4-FFF2-40B4-BE49-F238E27FC236}">
                    <a16:creationId xmlns:a16="http://schemas.microsoft.com/office/drawing/2014/main" id="{9D1CE621-44C5-4850-8B93-A7602F7F8590}"/>
                  </a:ext>
                </a:extLst>
              </p:cNvPr>
              <p:cNvSpPr>
                <a:spLocks/>
              </p:cNvSpPr>
              <p:nvPr/>
            </p:nvSpPr>
            <p:spPr bwMode="auto">
              <a:xfrm>
                <a:off x="6461125" y="1947863"/>
                <a:ext cx="6350" cy="3175"/>
              </a:xfrm>
              <a:custGeom>
                <a:avLst/>
                <a:gdLst>
                  <a:gd name="T0" fmla="*/ 10 w 12"/>
                  <a:gd name="T1" fmla="*/ 3 h 6"/>
                  <a:gd name="T2" fmla="*/ 0 w 12"/>
                  <a:gd name="T3" fmla="*/ 6 h 6"/>
                  <a:gd name="T4" fmla="*/ 0 w 12"/>
                  <a:gd name="T5" fmla="*/ 6 h 6"/>
                  <a:gd name="T6" fmla="*/ 10 w 12"/>
                  <a:gd name="T7" fmla="*/ 3 h 6"/>
                </a:gdLst>
                <a:ahLst/>
                <a:cxnLst>
                  <a:cxn ang="0">
                    <a:pos x="T0" y="T1"/>
                  </a:cxn>
                  <a:cxn ang="0">
                    <a:pos x="T2" y="T3"/>
                  </a:cxn>
                  <a:cxn ang="0">
                    <a:pos x="T4" y="T5"/>
                  </a:cxn>
                  <a:cxn ang="0">
                    <a:pos x="T6" y="T7"/>
                  </a:cxn>
                </a:cxnLst>
                <a:rect l="0" t="0" r="r" b="b"/>
                <a:pathLst>
                  <a:path w="12" h="6">
                    <a:moveTo>
                      <a:pt x="10" y="3"/>
                    </a:moveTo>
                    <a:cubicBezTo>
                      <a:pt x="9" y="4"/>
                      <a:pt x="5" y="5"/>
                      <a:pt x="0" y="6"/>
                    </a:cubicBezTo>
                    <a:cubicBezTo>
                      <a:pt x="0" y="6"/>
                      <a:pt x="0" y="6"/>
                      <a:pt x="0" y="6"/>
                    </a:cubicBezTo>
                    <a:cubicBezTo>
                      <a:pt x="10" y="6"/>
                      <a:pt x="12" y="0"/>
                      <a:pt x="10"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2679">
                <a:extLst>
                  <a:ext uri="{FF2B5EF4-FFF2-40B4-BE49-F238E27FC236}">
                    <a16:creationId xmlns:a16="http://schemas.microsoft.com/office/drawing/2014/main" id="{88C3605E-67F7-46A4-8191-4A79FDB7FA4C}"/>
                  </a:ext>
                </a:extLst>
              </p:cNvPr>
              <p:cNvSpPr>
                <a:spLocks/>
              </p:cNvSpPr>
              <p:nvPr/>
            </p:nvSpPr>
            <p:spPr bwMode="auto">
              <a:xfrm>
                <a:off x="9058275" y="2103438"/>
                <a:ext cx="17463" cy="4763"/>
              </a:xfrm>
              <a:custGeom>
                <a:avLst/>
                <a:gdLst>
                  <a:gd name="T0" fmla="*/ 20 w 32"/>
                  <a:gd name="T1" fmla="*/ 2 h 7"/>
                  <a:gd name="T2" fmla="*/ 5 w 32"/>
                  <a:gd name="T3" fmla="*/ 3 h 7"/>
                  <a:gd name="T4" fmla="*/ 32 w 32"/>
                  <a:gd name="T5" fmla="*/ 7 h 7"/>
                  <a:gd name="T6" fmla="*/ 20 w 32"/>
                  <a:gd name="T7" fmla="*/ 2 h 7"/>
                </a:gdLst>
                <a:ahLst/>
                <a:cxnLst>
                  <a:cxn ang="0">
                    <a:pos x="T0" y="T1"/>
                  </a:cxn>
                  <a:cxn ang="0">
                    <a:pos x="T2" y="T3"/>
                  </a:cxn>
                  <a:cxn ang="0">
                    <a:pos x="T4" y="T5"/>
                  </a:cxn>
                  <a:cxn ang="0">
                    <a:pos x="T6" y="T7"/>
                  </a:cxn>
                </a:cxnLst>
                <a:rect l="0" t="0" r="r" b="b"/>
                <a:pathLst>
                  <a:path w="32" h="7">
                    <a:moveTo>
                      <a:pt x="20" y="2"/>
                    </a:moveTo>
                    <a:cubicBezTo>
                      <a:pt x="13" y="3"/>
                      <a:pt x="0" y="0"/>
                      <a:pt x="5" y="3"/>
                    </a:cubicBezTo>
                    <a:cubicBezTo>
                      <a:pt x="9" y="5"/>
                      <a:pt x="27" y="3"/>
                      <a:pt x="32" y="7"/>
                    </a:cubicBezTo>
                    <a:cubicBezTo>
                      <a:pt x="29" y="4"/>
                      <a:pt x="26" y="2"/>
                      <a:pt x="2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2680">
                <a:extLst>
                  <a:ext uri="{FF2B5EF4-FFF2-40B4-BE49-F238E27FC236}">
                    <a16:creationId xmlns:a16="http://schemas.microsoft.com/office/drawing/2014/main" id="{AAFB264F-777C-4395-A020-E5CE685EE28A}"/>
                  </a:ext>
                </a:extLst>
              </p:cNvPr>
              <p:cNvSpPr>
                <a:spLocks/>
              </p:cNvSpPr>
              <p:nvPr/>
            </p:nvSpPr>
            <p:spPr bwMode="auto">
              <a:xfrm>
                <a:off x="8880475" y="2089151"/>
                <a:ext cx="0" cy="1588"/>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2"/>
                      <a:pt x="0" y="2"/>
                      <a:pt x="1" y="2"/>
                    </a:cubicBezTo>
                    <a:cubicBezTo>
                      <a:pt x="0" y="1"/>
                      <a:pt x="0" y="0"/>
                      <a:pt x="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2681">
                <a:extLst>
                  <a:ext uri="{FF2B5EF4-FFF2-40B4-BE49-F238E27FC236}">
                    <a16:creationId xmlns:a16="http://schemas.microsoft.com/office/drawing/2014/main" id="{BC6693D2-8C28-4A14-B8EA-C168CE2FF355}"/>
                  </a:ext>
                </a:extLst>
              </p:cNvPr>
              <p:cNvSpPr>
                <a:spLocks/>
              </p:cNvSpPr>
              <p:nvPr/>
            </p:nvSpPr>
            <p:spPr bwMode="auto">
              <a:xfrm>
                <a:off x="5986463" y="2752726"/>
                <a:ext cx="3175" cy="3175"/>
              </a:xfrm>
              <a:custGeom>
                <a:avLst/>
                <a:gdLst>
                  <a:gd name="T0" fmla="*/ 1 w 7"/>
                  <a:gd name="T1" fmla="*/ 1 h 7"/>
                  <a:gd name="T2" fmla="*/ 7 w 7"/>
                  <a:gd name="T3" fmla="*/ 7 h 7"/>
                  <a:gd name="T4" fmla="*/ 1 w 7"/>
                  <a:gd name="T5" fmla="*/ 1 h 7"/>
                </a:gdLst>
                <a:ahLst/>
                <a:cxnLst>
                  <a:cxn ang="0">
                    <a:pos x="T0" y="T1"/>
                  </a:cxn>
                  <a:cxn ang="0">
                    <a:pos x="T2" y="T3"/>
                  </a:cxn>
                  <a:cxn ang="0">
                    <a:pos x="T4" y="T5"/>
                  </a:cxn>
                </a:cxnLst>
                <a:rect l="0" t="0" r="r" b="b"/>
                <a:pathLst>
                  <a:path w="7" h="7">
                    <a:moveTo>
                      <a:pt x="1" y="1"/>
                    </a:moveTo>
                    <a:cubicBezTo>
                      <a:pt x="0" y="2"/>
                      <a:pt x="5" y="4"/>
                      <a:pt x="7" y="7"/>
                    </a:cubicBezTo>
                    <a:cubicBezTo>
                      <a:pt x="5" y="3"/>
                      <a:pt x="3" y="0"/>
                      <a:pt x="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2682">
                <a:extLst>
                  <a:ext uri="{FF2B5EF4-FFF2-40B4-BE49-F238E27FC236}">
                    <a16:creationId xmlns:a16="http://schemas.microsoft.com/office/drawing/2014/main" id="{8022FE18-0218-45CE-ADB0-7D2B2CB63878}"/>
                  </a:ext>
                </a:extLst>
              </p:cNvPr>
              <p:cNvSpPr>
                <a:spLocks/>
              </p:cNvSpPr>
              <p:nvPr/>
            </p:nvSpPr>
            <p:spPr bwMode="auto">
              <a:xfrm>
                <a:off x="7426325" y="2416176"/>
                <a:ext cx="104775" cy="146050"/>
              </a:xfrm>
              <a:custGeom>
                <a:avLst/>
                <a:gdLst>
                  <a:gd name="T0" fmla="*/ 188 w 201"/>
                  <a:gd name="T1" fmla="*/ 139 h 277"/>
                  <a:gd name="T2" fmla="*/ 173 w 201"/>
                  <a:gd name="T3" fmla="*/ 142 h 277"/>
                  <a:gd name="T4" fmla="*/ 174 w 201"/>
                  <a:gd name="T5" fmla="*/ 129 h 277"/>
                  <a:gd name="T6" fmla="*/ 179 w 201"/>
                  <a:gd name="T7" fmla="*/ 122 h 277"/>
                  <a:gd name="T8" fmla="*/ 187 w 201"/>
                  <a:gd name="T9" fmla="*/ 128 h 277"/>
                  <a:gd name="T10" fmla="*/ 197 w 201"/>
                  <a:gd name="T11" fmla="*/ 136 h 277"/>
                  <a:gd name="T12" fmla="*/ 195 w 201"/>
                  <a:gd name="T13" fmla="*/ 125 h 277"/>
                  <a:gd name="T14" fmla="*/ 195 w 201"/>
                  <a:gd name="T15" fmla="*/ 117 h 277"/>
                  <a:gd name="T16" fmla="*/ 190 w 201"/>
                  <a:gd name="T17" fmla="*/ 96 h 277"/>
                  <a:gd name="T18" fmla="*/ 181 w 201"/>
                  <a:gd name="T19" fmla="*/ 82 h 277"/>
                  <a:gd name="T20" fmla="*/ 178 w 201"/>
                  <a:gd name="T21" fmla="*/ 66 h 277"/>
                  <a:gd name="T22" fmla="*/ 172 w 201"/>
                  <a:gd name="T23" fmla="*/ 48 h 277"/>
                  <a:gd name="T24" fmla="*/ 166 w 201"/>
                  <a:gd name="T25" fmla="*/ 41 h 277"/>
                  <a:gd name="T26" fmla="*/ 160 w 201"/>
                  <a:gd name="T27" fmla="*/ 27 h 277"/>
                  <a:gd name="T28" fmla="*/ 154 w 201"/>
                  <a:gd name="T29" fmla="*/ 9 h 277"/>
                  <a:gd name="T30" fmla="*/ 135 w 201"/>
                  <a:gd name="T31" fmla="*/ 2 h 277"/>
                  <a:gd name="T32" fmla="*/ 126 w 201"/>
                  <a:gd name="T33" fmla="*/ 12 h 277"/>
                  <a:gd name="T34" fmla="*/ 128 w 201"/>
                  <a:gd name="T35" fmla="*/ 24 h 277"/>
                  <a:gd name="T36" fmla="*/ 138 w 201"/>
                  <a:gd name="T37" fmla="*/ 42 h 277"/>
                  <a:gd name="T38" fmla="*/ 135 w 201"/>
                  <a:gd name="T39" fmla="*/ 60 h 277"/>
                  <a:gd name="T40" fmla="*/ 139 w 201"/>
                  <a:gd name="T41" fmla="*/ 76 h 277"/>
                  <a:gd name="T42" fmla="*/ 136 w 201"/>
                  <a:gd name="T43" fmla="*/ 86 h 277"/>
                  <a:gd name="T44" fmla="*/ 138 w 201"/>
                  <a:gd name="T45" fmla="*/ 98 h 277"/>
                  <a:gd name="T46" fmla="*/ 139 w 201"/>
                  <a:gd name="T47" fmla="*/ 110 h 277"/>
                  <a:gd name="T48" fmla="*/ 130 w 201"/>
                  <a:gd name="T49" fmla="*/ 129 h 277"/>
                  <a:gd name="T50" fmla="*/ 124 w 201"/>
                  <a:gd name="T51" fmla="*/ 147 h 277"/>
                  <a:gd name="T52" fmla="*/ 112 w 201"/>
                  <a:gd name="T53" fmla="*/ 160 h 277"/>
                  <a:gd name="T54" fmla="*/ 107 w 201"/>
                  <a:gd name="T55" fmla="*/ 174 h 277"/>
                  <a:gd name="T56" fmla="*/ 109 w 201"/>
                  <a:gd name="T57" fmla="*/ 184 h 277"/>
                  <a:gd name="T58" fmla="*/ 104 w 201"/>
                  <a:gd name="T59" fmla="*/ 195 h 277"/>
                  <a:gd name="T60" fmla="*/ 90 w 201"/>
                  <a:gd name="T61" fmla="*/ 205 h 277"/>
                  <a:gd name="T62" fmla="*/ 80 w 201"/>
                  <a:gd name="T63" fmla="*/ 217 h 277"/>
                  <a:gd name="T64" fmla="*/ 74 w 201"/>
                  <a:gd name="T65" fmla="*/ 236 h 277"/>
                  <a:gd name="T66" fmla="*/ 65 w 201"/>
                  <a:gd name="T67" fmla="*/ 246 h 277"/>
                  <a:gd name="T68" fmla="*/ 49 w 201"/>
                  <a:gd name="T69" fmla="*/ 248 h 277"/>
                  <a:gd name="T70" fmla="*/ 38 w 201"/>
                  <a:gd name="T71" fmla="*/ 254 h 277"/>
                  <a:gd name="T72" fmla="*/ 23 w 201"/>
                  <a:gd name="T73" fmla="*/ 254 h 277"/>
                  <a:gd name="T74" fmla="*/ 4 w 201"/>
                  <a:gd name="T75" fmla="*/ 258 h 277"/>
                  <a:gd name="T76" fmla="*/ 7 w 201"/>
                  <a:gd name="T77" fmla="*/ 264 h 277"/>
                  <a:gd name="T78" fmla="*/ 30 w 201"/>
                  <a:gd name="T79" fmla="*/ 272 h 277"/>
                  <a:gd name="T80" fmla="*/ 65 w 201"/>
                  <a:gd name="T81" fmla="*/ 272 h 277"/>
                  <a:gd name="T82" fmla="*/ 83 w 201"/>
                  <a:gd name="T83" fmla="*/ 265 h 277"/>
                  <a:gd name="T84" fmla="*/ 108 w 201"/>
                  <a:gd name="T85" fmla="*/ 254 h 277"/>
                  <a:gd name="T86" fmla="*/ 114 w 201"/>
                  <a:gd name="T87" fmla="*/ 238 h 277"/>
                  <a:gd name="T88" fmla="*/ 106 w 201"/>
                  <a:gd name="T89" fmla="*/ 223 h 277"/>
                  <a:gd name="T90" fmla="*/ 115 w 201"/>
                  <a:gd name="T91" fmla="*/ 218 h 277"/>
                  <a:gd name="T92" fmla="*/ 128 w 201"/>
                  <a:gd name="T93" fmla="*/ 219 h 277"/>
                  <a:gd name="T94" fmla="*/ 132 w 201"/>
                  <a:gd name="T95" fmla="*/ 215 h 277"/>
                  <a:gd name="T96" fmla="*/ 139 w 201"/>
                  <a:gd name="T97" fmla="*/ 204 h 277"/>
                  <a:gd name="T98" fmla="*/ 150 w 201"/>
                  <a:gd name="T99" fmla="*/ 198 h 277"/>
                  <a:gd name="T100" fmla="*/ 161 w 201"/>
                  <a:gd name="T101" fmla="*/ 196 h 277"/>
                  <a:gd name="T102" fmla="*/ 173 w 201"/>
                  <a:gd name="T103" fmla="*/ 187 h 277"/>
                  <a:gd name="T104" fmla="*/ 180 w 201"/>
                  <a:gd name="T105" fmla="*/ 178 h 277"/>
                  <a:gd name="T106" fmla="*/ 181 w 201"/>
                  <a:gd name="T107" fmla="*/ 172 h 277"/>
                  <a:gd name="T108" fmla="*/ 180 w 201"/>
                  <a:gd name="T109" fmla="*/ 164 h 277"/>
                  <a:gd name="T110" fmla="*/ 189 w 201"/>
                  <a:gd name="T111" fmla="*/ 157 h 277"/>
                  <a:gd name="T112" fmla="*/ 200 w 201"/>
                  <a:gd name="T113" fmla="*/ 151 h 277"/>
                  <a:gd name="T114" fmla="*/ 188 w 201"/>
                  <a:gd name="T115"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77">
                    <a:moveTo>
                      <a:pt x="188" y="139"/>
                    </a:moveTo>
                    <a:cubicBezTo>
                      <a:pt x="182" y="139"/>
                      <a:pt x="178" y="141"/>
                      <a:pt x="173" y="142"/>
                    </a:cubicBezTo>
                    <a:cubicBezTo>
                      <a:pt x="169" y="144"/>
                      <a:pt x="174" y="136"/>
                      <a:pt x="174" y="129"/>
                    </a:cubicBezTo>
                    <a:cubicBezTo>
                      <a:pt x="175" y="123"/>
                      <a:pt x="175" y="124"/>
                      <a:pt x="179" y="122"/>
                    </a:cubicBezTo>
                    <a:cubicBezTo>
                      <a:pt x="183" y="120"/>
                      <a:pt x="185" y="122"/>
                      <a:pt x="187" y="128"/>
                    </a:cubicBezTo>
                    <a:cubicBezTo>
                      <a:pt x="189" y="134"/>
                      <a:pt x="192" y="138"/>
                      <a:pt x="197" y="136"/>
                    </a:cubicBezTo>
                    <a:cubicBezTo>
                      <a:pt x="201" y="134"/>
                      <a:pt x="199" y="129"/>
                      <a:pt x="195" y="125"/>
                    </a:cubicBezTo>
                    <a:cubicBezTo>
                      <a:pt x="191" y="122"/>
                      <a:pt x="193" y="122"/>
                      <a:pt x="195" y="117"/>
                    </a:cubicBezTo>
                    <a:cubicBezTo>
                      <a:pt x="201" y="104"/>
                      <a:pt x="195" y="98"/>
                      <a:pt x="190" y="96"/>
                    </a:cubicBezTo>
                    <a:cubicBezTo>
                      <a:pt x="185" y="94"/>
                      <a:pt x="185" y="86"/>
                      <a:pt x="181" y="82"/>
                    </a:cubicBezTo>
                    <a:cubicBezTo>
                      <a:pt x="177" y="78"/>
                      <a:pt x="177" y="72"/>
                      <a:pt x="178" y="66"/>
                    </a:cubicBezTo>
                    <a:cubicBezTo>
                      <a:pt x="178" y="61"/>
                      <a:pt x="174" y="51"/>
                      <a:pt x="172" y="48"/>
                    </a:cubicBezTo>
                    <a:cubicBezTo>
                      <a:pt x="170" y="45"/>
                      <a:pt x="167" y="46"/>
                      <a:pt x="166" y="41"/>
                    </a:cubicBezTo>
                    <a:cubicBezTo>
                      <a:pt x="164" y="36"/>
                      <a:pt x="165" y="32"/>
                      <a:pt x="160" y="27"/>
                    </a:cubicBezTo>
                    <a:cubicBezTo>
                      <a:pt x="156" y="23"/>
                      <a:pt x="159" y="17"/>
                      <a:pt x="154" y="9"/>
                    </a:cubicBezTo>
                    <a:cubicBezTo>
                      <a:pt x="148" y="0"/>
                      <a:pt x="141" y="0"/>
                      <a:pt x="135" y="2"/>
                    </a:cubicBezTo>
                    <a:cubicBezTo>
                      <a:pt x="128" y="4"/>
                      <a:pt x="130" y="8"/>
                      <a:pt x="126" y="12"/>
                    </a:cubicBezTo>
                    <a:cubicBezTo>
                      <a:pt x="122" y="16"/>
                      <a:pt x="124" y="18"/>
                      <a:pt x="128" y="24"/>
                    </a:cubicBezTo>
                    <a:cubicBezTo>
                      <a:pt x="132" y="29"/>
                      <a:pt x="139" y="39"/>
                      <a:pt x="138" y="42"/>
                    </a:cubicBezTo>
                    <a:cubicBezTo>
                      <a:pt x="137" y="46"/>
                      <a:pt x="135" y="56"/>
                      <a:pt x="135" y="60"/>
                    </a:cubicBezTo>
                    <a:cubicBezTo>
                      <a:pt x="135" y="64"/>
                      <a:pt x="140" y="73"/>
                      <a:pt x="139" y="76"/>
                    </a:cubicBezTo>
                    <a:cubicBezTo>
                      <a:pt x="137" y="79"/>
                      <a:pt x="135" y="82"/>
                      <a:pt x="136" y="86"/>
                    </a:cubicBezTo>
                    <a:cubicBezTo>
                      <a:pt x="138" y="89"/>
                      <a:pt x="142" y="93"/>
                      <a:pt x="138" y="98"/>
                    </a:cubicBezTo>
                    <a:cubicBezTo>
                      <a:pt x="135" y="103"/>
                      <a:pt x="136" y="105"/>
                      <a:pt x="139" y="110"/>
                    </a:cubicBezTo>
                    <a:cubicBezTo>
                      <a:pt x="142" y="115"/>
                      <a:pt x="137" y="122"/>
                      <a:pt x="130" y="129"/>
                    </a:cubicBezTo>
                    <a:cubicBezTo>
                      <a:pt x="123" y="136"/>
                      <a:pt x="123" y="139"/>
                      <a:pt x="124" y="147"/>
                    </a:cubicBezTo>
                    <a:cubicBezTo>
                      <a:pt x="125" y="154"/>
                      <a:pt x="118" y="153"/>
                      <a:pt x="112" y="160"/>
                    </a:cubicBezTo>
                    <a:cubicBezTo>
                      <a:pt x="105" y="166"/>
                      <a:pt x="105" y="169"/>
                      <a:pt x="107" y="174"/>
                    </a:cubicBezTo>
                    <a:cubicBezTo>
                      <a:pt x="109" y="178"/>
                      <a:pt x="112" y="180"/>
                      <a:pt x="109" y="184"/>
                    </a:cubicBezTo>
                    <a:cubicBezTo>
                      <a:pt x="106" y="189"/>
                      <a:pt x="104" y="190"/>
                      <a:pt x="104" y="195"/>
                    </a:cubicBezTo>
                    <a:cubicBezTo>
                      <a:pt x="103" y="199"/>
                      <a:pt x="96" y="202"/>
                      <a:pt x="90" y="205"/>
                    </a:cubicBezTo>
                    <a:cubicBezTo>
                      <a:pt x="84" y="208"/>
                      <a:pt x="80" y="210"/>
                      <a:pt x="80" y="217"/>
                    </a:cubicBezTo>
                    <a:cubicBezTo>
                      <a:pt x="79" y="224"/>
                      <a:pt x="79" y="232"/>
                      <a:pt x="74" y="236"/>
                    </a:cubicBezTo>
                    <a:cubicBezTo>
                      <a:pt x="70" y="239"/>
                      <a:pt x="68" y="240"/>
                      <a:pt x="65" y="246"/>
                    </a:cubicBezTo>
                    <a:cubicBezTo>
                      <a:pt x="62" y="251"/>
                      <a:pt x="55" y="248"/>
                      <a:pt x="49" y="248"/>
                    </a:cubicBezTo>
                    <a:cubicBezTo>
                      <a:pt x="44" y="248"/>
                      <a:pt x="44" y="253"/>
                      <a:pt x="38" y="254"/>
                    </a:cubicBezTo>
                    <a:cubicBezTo>
                      <a:pt x="33" y="255"/>
                      <a:pt x="30" y="253"/>
                      <a:pt x="23" y="254"/>
                    </a:cubicBezTo>
                    <a:cubicBezTo>
                      <a:pt x="16" y="256"/>
                      <a:pt x="7" y="255"/>
                      <a:pt x="4" y="258"/>
                    </a:cubicBezTo>
                    <a:cubicBezTo>
                      <a:pt x="0" y="262"/>
                      <a:pt x="3" y="264"/>
                      <a:pt x="7" y="264"/>
                    </a:cubicBezTo>
                    <a:cubicBezTo>
                      <a:pt x="12" y="264"/>
                      <a:pt x="23" y="270"/>
                      <a:pt x="30" y="272"/>
                    </a:cubicBezTo>
                    <a:cubicBezTo>
                      <a:pt x="38" y="274"/>
                      <a:pt x="60" y="277"/>
                      <a:pt x="65" y="272"/>
                    </a:cubicBezTo>
                    <a:cubicBezTo>
                      <a:pt x="71" y="266"/>
                      <a:pt x="79" y="268"/>
                      <a:pt x="83" y="265"/>
                    </a:cubicBezTo>
                    <a:cubicBezTo>
                      <a:pt x="87" y="263"/>
                      <a:pt x="104" y="260"/>
                      <a:pt x="108" y="254"/>
                    </a:cubicBezTo>
                    <a:cubicBezTo>
                      <a:pt x="112" y="248"/>
                      <a:pt x="115" y="241"/>
                      <a:pt x="114" y="238"/>
                    </a:cubicBezTo>
                    <a:cubicBezTo>
                      <a:pt x="113" y="234"/>
                      <a:pt x="108" y="228"/>
                      <a:pt x="106" y="223"/>
                    </a:cubicBezTo>
                    <a:cubicBezTo>
                      <a:pt x="103" y="219"/>
                      <a:pt x="108" y="217"/>
                      <a:pt x="115" y="218"/>
                    </a:cubicBezTo>
                    <a:cubicBezTo>
                      <a:pt x="121" y="218"/>
                      <a:pt x="125" y="216"/>
                      <a:pt x="128" y="219"/>
                    </a:cubicBezTo>
                    <a:cubicBezTo>
                      <a:pt x="131" y="223"/>
                      <a:pt x="132" y="220"/>
                      <a:pt x="132" y="215"/>
                    </a:cubicBezTo>
                    <a:cubicBezTo>
                      <a:pt x="132" y="210"/>
                      <a:pt x="134" y="207"/>
                      <a:pt x="139" y="204"/>
                    </a:cubicBezTo>
                    <a:cubicBezTo>
                      <a:pt x="144" y="200"/>
                      <a:pt x="147" y="202"/>
                      <a:pt x="150" y="198"/>
                    </a:cubicBezTo>
                    <a:cubicBezTo>
                      <a:pt x="153" y="194"/>
                      <a:pt x="158" y="196"/>
                      <a:pt x="161" y="196"/>
                    </a:cubicBezTo>
                    <a:cubicBezTo>
                      <a:pt x="165" y="196"/>
                      <a:pt x="172" y="193"/>
                      <a:pt x="173" y="187"/>
                    </a:cubicBezTo>
                    <a:cubicBezTo>
                      <a:pt x="174" y="182"/>
                      <a:pt x="178" y="182"/>
                      <a:pt x="180" y="178"/>
                    </a:cubicBezTo>
                    <a:cubicBezTo>
                      <a:pt x="183" y="174"/>
                      <a:pt x="183" y="174"/>
                      <a:pt x="181" y="172"/>
                    </a:cubicBezTo>
                    <a:cubicBezTo>
                      <a:pt x="179" y="170"/>
                      <a:pt x="178" y="169"/>
                      <a:pt x="180" y="164"/>
                    </a:cubicBezTo>
                    <a:cubicBezTo>
                      <a:pt x="182" y="159"/>
                      <a:pt x="187" y="154"/>
                      <a:pt x="189" y="157"/>
                    </a:cubicBezTo>
                    <a:cubicBezTo>
                      <a:pt x="191" y="160"/>
                      <a:pt x="199" y="157"/>
                      <a:pt x="200" y="151"/>
                    </a:cubicBezTo>
                    <a:cubicBezTo>
                      <a:pt x="200" y="145"/>
                      <a:pt x="194" y="140"/>
                      <a:pt x="188" y="13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2683">
                <a:extLst>
                  <a:ext uri="{FF2B5EF4-FFF2-40B4-BE49-F238E27FC236}">
                    <a16:creationId xmlns:a16="http://schemas.microsoft.com/office/drawing/2014/main" id="{C7E379BB-8021-49C2-AA57-872703E310AF}"/>
                  </a:ext>
                </a:extLst>
              </p:cNvPr>
              <p:cNvSpPr>
                <a:spLocks/>
              </p:cNvSpPr>
              <p:nvPr/>
            </p:nvSpPr>
            <p:spPr bwMode="auto">
              <a:xfrm>
                <a:off x="5989638" y="2755901"/>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2684">
                <a:extLst>
                  <a:ext uri="{FF2B5EF4-FFF2-40B4-BE49-F238E27FC236}">
                    <a16:creationId xmlns:a16="http://schemas.microsoft.com/office/drawing/2014/main" id="{E2EDDB2A-511D-430A-A131-03FF54C98327}"/>
                  </a:ext>
                </a:extLst>
              </p:cNvPr>
              <p:cNvSpPr>
                <a:spLocks/>
              </p:cNvSpPr>
              <p:nvPr/>
            </p:nvSpPr>
            <p:spPr bwMode="auto">
              <a:xfrm>
                <a:off x="5556250" y="2120901"/>
                <a:ext cx="14288" cy="6350"/>
              </a:xfrm>
              <a:custGeom>
                <a:avLst/>
                <a:gdLst>
                  <a:gd name="T0" fmla="*/ 15 w 28"/>
                  <a:gd name="T1" fmla="*/ 4 h 14"/>
                  <a:gd name="T2" fmla="*/ 5 w 28"/>
                  <a:gd name="T3" fmla="*/ 2 h 14"/>
                  <a:gd name="T4" fmla="*/ 7 w 28"/>
                  <a:gd name="T5" fmla="*/ 9 h 14"/>
                  <a:gd name="T6" fmla="*/ 18 w 28"/>
                  <a:gd name="T7" fmla="*/ 11 h 14"/>
                  <a:gd name="T8" fmla="*/ 25 w 28"/>
                  <a:gd name="T9" fmla="*/ 7 h 14"/>
                  <a:gd name="T10" fmla="*/ 15 w 28"/>
                  <a:gd name="T11" fmla="*/ 4 h 14"/>
                </a:gdLst>
                <a:ahLst/>
                <a:cxnLst>
                  <a:cxn ang="0">
                    <a:pos x="T0" y="T1"/>
                  </a:cxn>
                  <a:cxn ang="0">
                    <a:pos x="T2" y="T3"/>
                  </a:cxn>
                  <a:cxn ang="0">
                    <a:pos x="T4" y="T5"/>
                  </a:cxn>
                  <a:cxn ang="0">
                    <a:pos x="T6" y="T7"/>
                  </a:cxn>
                  <a:cxn ang="0">
                    <a:pos x="T8" y="T9"/>
                  </a:cxn>
                  <a:cxn ang="0">
                    <a:pos x="T10" y="T11"/>
                  </a:cxn>
                </a:cxnLst>
                <a:rect l="0" t="0" r="r" b="b"/>
                <a:pathLst>
                  <a:path w="28" h="14">
                    <a:moveTo>
                      <a:pt x="15" y="4"/>
                    </a:moveTo>
                    <a:cubicBezTo>
                      <a:pt x="10" y="0"/>
                      <a:pt x="11" y="2"/>
                      <a:pt x="5" y="2"/>
                    </a:cubicBezTo>
                    <a:cubicBezTo>
                      <a:pt x="0" y="2"/>
                      <a:pt x="3" y="4"/>
                      <a:pt x="7" y="9"/>
                    </a:cubicBezTo>
                    <a:cubicBezTo>
                      <a:pt x="12" y="14"/>
                      <a:pt x="15" y="12"/>
                      <a:pt x="18" y="11"/>
                    </a:cubicBezTo>
                    <a:cubicBezTo>
                      <a:pt x="22" y="10"/>
                      <a:pt x="28" y="7"/>
                      <a:pt x="25" y="7"/>
                    </a:cubicBezTo>
                    <a:cubicBezTo>
                      <a:pt x="22" y="7"/>
                      <a:pt x="14" y="7"/>
                      <a:pt x="15"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2685">
                <a:extLst>
                  <a:ext uri="{FF2B5EF4-FFF2-40B4-BE49-F238E27FC236}">
                    <a16:creationId xmlns:a16="http://schemas.microsoft.com/office/drawing/2014/main" id="{CFD7D76D-0C47-4359-834C-B8188AC69439}"/>
                  </a:ext>
                </a:extLst>
              </p:cNvPr>
              <p:cNvSpPr>
                <a:spLocks/>
              </p:cNvSpPr>
              <p:nvPr/>
            </p:nvSpPr>
            <p:spPr bwMode="auto">
              <a:xfrm>
                <a:off x="5567363" y="2119313"/>
                <a:ext cx="7938" cy="3175"/>
              </a:xfrm>
              <a:custGeom>
                <a:avLst/>
                <a:gdLst>
                  <a:gd name="T0" fmla="*/ 11 w 17"/>
                  <a:gd name="T1" fmla="*/ 1 h 6"/>
                  <a:gd name="T2" fmla="*/ 6 w 17"/>
                  <a:gd name="T3" fmla="*/ 5 h 6"/>
                  <a:gd name="T4" fmla="*/ 11 w 17"/>
                  <a:gd name="T5" fmla="*/ 1 h 6"/>
                </a:gdLst>
                <a:ahLst/>
                <a:cxnLst>
                  <a:cxn ang="0">
                    <a:pos x="T0" y="T1"/>
                  </a:cxn>
                  <a:cxn ang="0">
                    <a:pos x="T2" y="T3"/>
                  </a:cxn>
                  <a:cxn ang="0">
                    <a:pos x="T4" y="T5"/>
                  </a:cxn>
                </a:cxnLst>
                <a:rect l="0" t="0" r="r" b="b"/>
                <a:pathLst>
                  <a:path w="17" h="6">
                    <a:moveTo>
                      <a:pt x="11" y="1"/>
                    </a:moveTo>
                    <a:cubicBezTo>
                      <a:pt x="7" y="0"/>
                      <a:pt x="0" y="4"/>
                      <a:pt x="6" y="5"/>
                    </a:cubicBezTo>
                    <a:cubicBezTo>
                      <a:pt x="11" y="6"/>
                      <a:pt x="17" y="2"/>
                      <a:pt x="1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2686">
                <a:extLst>
                  <a:ext uri="{FF2B5EF4-FFF2-40B4-BE49-F238E27FC236}">
                    <a16:creationId xmlns:a16="http://schemas.microsoft.com/office/drawing/2014/main" id="{01C6FDDF-5CB3-47BF-B430-820C1353FA3D}"/>
                  </a:ext>
                </a:extLst>
              </p:cNvPr>
              <p:cNvSpPr>
                <a:spLocks/>
              </p:cNvSpPr>
              <p:nvPr/>
            </p:nvSpPr>
            <p:spPr bwMode="auto">
              <a:xfrm>
                <a:off x="5703888" y="2070101"/>
                <a:ext cx="7938" cy="3175"/>
              </a:xfrm>
              <a:custGeom>
                <a:avLst/>
                <a:gdLst>
                  <a:gd name="T0" fmla="*/ 5 w 14"/>
                  <a:gd name="T1" fmla="*/ 7 h 8"/>
                  <a:gd name="T2" fmla="*/ 8 w 14"/>
                  <a:gd name="T3" fmla="*/ 0 h 8"/>
                  <a:gd name="T4" fmla="*/ 5 w 14"/>
                  <a:gd name="T5" fmla="*/ 7 h 8"/>
                </a:gdLst>
                <a:ahLst/>
                <a:cxnLst>
                  <a:cxn ang="0">
                    <a:pos x="T0" y="T1"/>
                  </a:cxn>
                  <a:cxn ang="0">
                    <a:pos x="T2" y="T3"/>
                  </a:cxn>
                  <a:cxn ang="0">
                    <a:pos x="T4" y="T5"/>
                  </a:cxn>
                </a:cxnLst>
                <a:rect l="0" t="0" r="r" b="b"/>
                <a:pathLst>
                  <a:path w="14" h="8">
                    <a:moveTo>
                      <a:pt x="5" y="7"/>
                    </a:moveTo>
                    <a:cubicBezTo>
                      <a:pt x="11" y="8"/>
                      <a:pt x="14" y="2"/>
                      <a:pt x="8" y="0"/>
                    </a:cubicBezTo>
                    <a:cubicBezTo>
                      <a:pt x="4" y="0"/>
                      <a:pt x="0" y="6"/>
                      <a:pt x="5"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2687">
                <a:extLst>
                  <a:ext uri="{FF2B5EF4-FFF2-40B4-BE49-F238E27FC236}">
                    <a16:creationId xmlns:a16="http://schemas.microsoft.com/office/drawing/2014/main" id="{6DAD23E8-9685-455E-B336-79A5AB893C1E}"/>
                  </a:ext>
                </a:extLst>
              </p:cNvPr>
              <p:cNvSpPr>
                <a:spLocks/>
              </p:cNvSpPr>
              <p:nvPr/>
            </p:nvSpPr>
            <p:spPr bwMode="auto">
              <a:xfrm>
                <a:off x="5815013" y="1990726"/>
                <a:ext cx="46038" cy="23813"/>
              </a:xfrm>
              <a:custGeom>
                <a:avLst/>
                <a:gdLst>
                  <a:gd name="T0" fmla="*/ 10 w 88"/>
                  <a:gd name="T1" fmla="*/ 38 h 47"/>
                  <a:gd name="T2" fmla="*/ 25 w 88"/>
                  <a:gd name="T3" fmla="*/ 45 h 47"/>
                  <a:gd name="T4" fmla="*/ 41 w 88"/>
                  <a:gd name="T5" fmla="*/ 43 h 47"/>
                  <a:gd name="T6" fmla="*/ 64 w 88"/>
                  <a:gd name="T7" fmla="*/ 39 h 47"/>
                  <a:gd name="T8" fmla="*/ 76 w 88"/>
                  <a:gd name="T9" fmla="*/ 26 h 47"/>
                  <a:gd name="T10" fmla="*/ 87 w 88"/>
                  <a:gd name="T11" fmla="*/ 23 h 47"/>
                  <a:gd name="T12" fmla="*/ 71 w 88"/>
                  <a:gd name="T13" fmla="*/ 13 h 47"/>
                  <a:gd name="T14" fmla="*/ 45 w 88"/>
                  <a:gd name="T15" fmla="*/ 5 h 47"/>
                  <a:gd name="T16" fmla="*/ 20 w 88"/>
                  <a:gd name="T17" fmla="*/ 1 h 47"/>
                  <a:gd name="T18" fmla="*/ 3 w 88"/>
                  <a:gd name="T19" fmla="*/ 13 h 47"/>
                  <a:gd name="T20" fmla="*/ 5 w 88"/>
                  <a:gd name="T21" fmla="*/ 27 h 47"/>
                  <a:gd name="T22" fmla="*/ 10 w 88"/>
                  <a:gd name="T23"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7">
                    <a:moveTo>
                      <a:pt x="10" y="38"/>
                    </a:moveTo>
                    <a:cubicBezTo>
                      <a:pt x="17" y="39"/>
                      <a:pt x="21" y="44"/>
                      <a:pt x="25" y="45"/>
                    </a:cubicBezTo>
                    <a:cubicBezTo>
                      <a:pt x="30" y="47"/>
                      <a:pt x="35" y="44"/>
                      <a:pt x="41" y="43"/>
                    </a:cubicBezTo>
                    <a:cubicBezTo>
                      <a:pt x="48" y="41"/>
                      <a:pt x="56" y="41"/>
                      <a:pt x="64" y="39"/>
                    </a:cubicBezTo>
                    <a:cubicBezTo>
                      <a:pt x="72" y="37"/>
                      <a:pt x="70" y="35"/>
                      <a:pt x="76" y="26"/>
                    </a:cubicBezTo>
                    <a:cubicBezTo>
                      <a:pt x="81" y="20"/>
                      <a:pt x="88" y="32"/>
                      <a:pt x="87" y="23"/>
                    </a:cubicBezTo>
                    <a:cubicBezTo>
                      <a:pt x="87" y="14"/>
                      <a:pt x="77" y="15"/>
                      <a:pt x="71" y="13"/>
                    </a:cubicBezTo>
                    <a:cubicBezTo>
                      <a:pt x="64" y="11"/>
                      <a:pt x="53" y="9"/>
                      <a:pt x="45" y="5"/>
                    </a:cubicBezTo>
                    <a:cubicBezTo>
                      <a:pt x="37" y="2"/>
                      <a:pt x="26" y="0"/>
                      <a:pt x="20" y="1"/>
                    </a:cubicBezTo>
                    <a:cubicBezTo>
                      <a:pt x="15" y="3"/>
                      <a:pt x="7" y="8"/>
                      <a:pt x="3" y="13"/>
                    </a:cubicBezTo>
                    <a:cubicBezTo>
                      <a:pt x="0" y="17"/>
                      <a:pt x="2" y="23"/>
                      <a:pt x="5" y="27"/>
                    </a:cubicBezTo>
                    <a:cubicBezTo>
                      <a:pt x="7" y="32"/>
                      <a:pt x="3" y="38"/>
                      <a:pt x="10" y="3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2688">
                <a:extLst>
                  <a:ext uri="{FF2B5EF4-FFF2-40B4-BE49-F238E27FC236}">
                    <a16:creationId xmlns:a16="http://schemas.microsoft.com/office/drawing/2014/main" id="{24BD5052-F4C8-413E-AC80-CA0F490697DE}"/>
                  </a:ext>
                </a:extLst>
              </p:cNvPr>
              <p:cNvSpPr>
                <a:spLocks/>
              </p:cNvSpPr>
              <p:nvPr/>
            </p:nvSpPr>
            <p:spPr bwMode="auto">
              <a:xfrm>
                <a:off x="5970588" y="2006601"/>
                <a:ext cx="9525" cy="4763"/>
              </a:xfrm>
              <a:custGeom>
                <a:avLst/>
                <a:gdLst>
                  <a:gd name="T0" fmla="*/ 8 w 18"/>
                  <a:gd name="T1" fmla="*/ 0 h 7"/>
                  <a:gd name="T2" fmla="*/ 7 w 18"/>
                  <a:gd name="T3" fmla="*/ 6 h 7"/>
                  <a:gd name="T4" fmla="*/ 8 w 18"/>
                  <a:gd name="T5" fmla="*/ 0 h 7"/>
                </a:gdLst>
                <a:ahLst/>
                <a:cxnLst>
                  <a:cxn ang="0">
                    <a:pos x="T0" y="T1"/>
                  </a:cxn>
                  <a:cxn ang="0">
                    <a:pos x="T2" y="T3"/>
                  </a:cxn>
                  <a:cxn ang="0">
                    <a:pos x="T4" y="T5"/>
                  </a:cxn>
                </a:cxnLst>
                <a:rect l="0" t="0" r="r" b="b"/>
                <a:pathLst>
                  <a:path w="18" h="7">
                    <a:moveTo>
                      <a:pt x="8" y="0"/>
                    </a:moveTo>
                    <a:cubicBezTo>
                      <a:pt x="0" y="1"/>
                      <a:pt x="1" y="4"/>
                      <a:pt x="7" y="6"/>
                    </a:cubicBezTo>
                    <a:cubicBezTo>
                      <a:pt x="13" y="7"/>
                      <a:pt x="18" y="2"/>
                      <a:pt x="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2689">
                <a:extLst>
                  <a:ext uri="{FF2B5EF4-FFF2-40B4-BE49-F238E27FC236}">
                    <a16:creationId xmlns:a16="http://schemas.microsoft.com/office/drawing/2014/main" id="{56925531-7F0C-42DA-91C2-DBB9461C2C8D}"/>
                  </a:ext>
                </a:extLst>
              </p:cNvPr>
              <p:cNvSpPr>
                <a:spLocks/>
              </p:cNvSpPr>
              <p:nvPr/>
            </p:nvSpPr>
            <p:spPr bwMode="auto">
              <a:xfrm>
                <a:off x="5853113" y="1782763"/>
                <a:ext cx="300038" cy="180975"/>
              </a:xfrm>
              <a:custGeom>
                <a:avLst/>
                <a:gdLst>
                  <a:gd name="T0" fmla="*/ 59 w 572"/>
                  <a:gd name="T1" fmla="*/ 287 h 346"/>
                  <a:gd name="T2" fmla="*/ 51 w 572"/>
                  <a:gd name="T3" fmla="*/ 301 h 346"/>
                  <a:gd name="T4" fmla="*/ 89 w 572"/>
                  <a:gd name="T5" fmla="*/ 305 h 346"/>
                  <a:gd name="T6" fmla="*/ 91 w 572"/>
                  <a:gd name="T7" fmla="*/ 286 h 346"/>
                  <a:gd name="T8" fmla="*/ 104 w 572"/>
                  <a:gd name="T9" fmla="*/ 301 h 346"/>
                  <a:gd name="T10" fmla="*/ 113 w 572"/>
                  <a:gd name="T11" fmla="*/ 313 h 346"/>
                  <a:gd name="T12" fmla="*/ 140 w 572"/>
                  <a:gd name="T13" fmla="*/ 329 h 346"/>
                  <a:gd name="T14" fmla="*/ 167 w 572"/>
                  <a:gd name="T15" fmla="*/ 332 h 346"/>
                  <a:gd name="T16" fmla="*/ 212 w 572"/>
                  <a:gd name="T17" fmla="*/ 337 h 346"/>
                  <a:gd name="T18" fmla="*/ 249 w 572"/>
                  <a:gd name="T19" fmla="*/ 339 h 346"/>
                  <a:gd name="T20" fmla="*/ 267 w 572"/>
                  <a:gd name="T21" fmla="*/ 343 h 346"/>
                  <a:gd name="T22" fmla="*/ 250 w 572"/>
                  <a:gd name="T23" fmla="*/ 318 h 346"/>
                  <a:gd name="T24" fmla="*/ 164 w 572"/>
                  <a:gd name="T25" fmla="*/ 253 h 346"/>
                  <a:gd name="T26" fmla="*/ 156 w 572"/>
                  <a:gd name="T27" fmla="*/ 235 h 346"/>
                  <a:gd name="T28" fmla="*/ 161 w 572"/>
                  <a:gd name="T29" fmla="*/ 225 h 346"/>
                  <a:gd name="T30" fmla="*/ 175 w 572"/>
                  <a:gd name="T31" fmla="*/ 213 h 346"/>
                  <a:gd name="T32" fmla="*/ 162 w 572"/>
                  <a:gd name="T33" fmla="*/ 204 h 346"/>
                  <a:gd name="T34" fmla="*/ 152 w 572"/>
                  <a:gd name="T35" fmla="*/ 193 h 346"/>
                  <a:gd name="T36" fmla="*/ 103 w 572"/>
                  <a:gd name="T37" fmla="*/ 187 h 346"/>
                  <a:gd name="T38" fmla="*/ 155 w 572"/>
                  <a:gd name="T39" fmla="*/ 192 h 346"/>
                  <a:gd name="T40" fmla="*/ 188 w 572"/>
                  <a:gd name="T41" fmla="*/ 188 h 346"/>
                  <a:gd name="T42" fmla="*/ 200 w 572"/>
                  <a:gd name="T43" fmla="*/ 178 h 346"/>
                  <a:gd name="T44" fmla="*/ 220 w 572"/>
                  <a:gd name="T45" fmla="*/ 166 h 346"/>
                  <a:gd name="T46" fmla="*/ 232 w 572"/>
                  <a:gd name="T47" fmla="*/ 149 h 346"/>
                  <a:gd name="T48" fmla="*/ 233 w 572"/>
                  <a:gd name="T49" fmla="*/ 129 h 346"/>
                  <a:gd name="T50" fmla="*/ 273 w 572"/>
                  <a:gd name="T51" fmla="*/ 121 h 346"/>
                  <a:gd name="T52" fmla="*/ 297 w 572"/>
                  <a:gd name="T53" fmla="*/ 106 h 346"/>
                  <a:gd name="T54" fmla="*/ 294 w 572"/>
                  <a:gd name="T55" fmla="*/ 102 h 346"/>
                  <a:gd name="T56" fmla="*/ 321 w 572"/>
                  <a:gd name="T57" fmla="*/ 88 h 346"/>
                  <a:gd name="T58" fmla="*/ 390 w 572"/>
                  <a:gd name="T59" fmla="*/ 68 h 346"/>
                  <a:gd name="T60" fmla="*/ 465 w 572"/>
                  <a:gd name="T61" fmla="*/ 56 h 346"/>
                  <a:gd name="T62" fmla="*/ 564 w 572"/>
                  <a:gd name="T63" fmla="*/ 15 h 346"/>
                  <a:gd name="T64" fmla="*/ 458 w 572"/>
                  <a:gd name="T65" fmla="*/ 23 h 346"/>
                  <a:gd name="T66" fmla="*/ 412 w 572"/>
                  <a:gd name="T67" fmla="*/ 32 h 346"/>
                  <a:gd name="T68" fmla="*/ 349 w 572"/>
                  <a:gd name="T69" fmla="*/ 41 h 346"/>
                  <a:gd name="T70" fmla="*/ 279 w 572"/>
                  <a:gd name="T71" fmla="*/ 37 h 346"/>
                  <a:gd name="T72" fmla="*/ 251 w 572"/>
                  <a:gd name="T73" fmla="*/ 42 h 346"/>
                  <a:gd name="T74" fmla="*/ 204 w 572"/>
                  <a:gd name="T75" fmla="*/ 57 h 346"/>
                  <a:gd name="T76" fmla="*/ 166 w 572"/>
                  <a:gd name="T77" fmla="*/ 75 h 346"/>
                  <a:gd name="T78" fmla="*/ 138 w 572"/>
                  <a:gd name="T79" fmla="*/ 86 h 346"/>
                  <a:gd name="T80" fmla="*/ 104 w 572"/>
                  <a:gd name="T81" fmla="*/ 96 h 346"/>
                  <a:gd name="T82" fmla="*/ 117 w 572"/>
                  <a:gd name="T83" fmla="*/ 114 h 346"/>
                  <a:gd name="T84" fmla="*/ 128 w 572"/>
                  <a:gd name="T85" fmla="*/ 117 h 346"/>
                  <a:gd name="T86" fmla="*/ 104 w 572"/>
                  <a:gd name="T87" fmla="*/ 134 h 346"/>
                  <a:gd name="T88" fmla="*/ 129 w 572"/>
                  <a:gd name="T89" fmla="*/ 147 h 346"/>
                  <a:gd name="T90" fmla="*/ 81 w 572"/>
                  <a:gd name="T91" fmla="*/ 158 h 346"/>
                  <a:gd name="T92" fmla="*/ 74 w 572"/>
                  <a:gd name="T93" fmla="*/ 175 h 346"/>
                  <a:gd name="T94" fmla="*/ 83 w 572"/>
                  <a:gd name="T95" fmla="*/ 184 h 346"/>
                  <a:gd name="T96" fmla="*/ 51 w 572"/>
                  <a:gd name="T97" fmla="*/ 202 h 346"/>
                  <a:gd name="T98" fmla="*/ 31 w 572"/>
                  <a:gd name="T99" fmla="*/ 223 h 346"/>
                  <a:gd name="T100" fmla="*/ 42 w 572"/>
                  <a:gd name="T101" fmla="*/ 235 h 346"/>
                  <a:gd name="T102" fmla="*/ 25 w 572"/>
                  <a:gd name="T103" fmla="*/ 2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346">
                    <a:moveTo>
                      <a:pt x="19" y="286"/>
                    </a:moveTo>
                    <a:cubicBezTo>
                      <a:pt x="25" y="289"/>
                      <a:pt x="37" y="292"/>
                      <a:pt x="41" y="288"/>
                    </a:cubicBezTo>
                    <a:cubicBezTo>
                      <a:pt x="45" y="283"/>
                      <a:pt x="48" y="286"/>
                      <a:pt x="51" y="285"/>
                    </a:cubicBezTo>
                    <a:cubicBezTo>
                      <a:pt x="54" y="284"/>
                      <a:pt x="57" y="282"/>
                      <a:pt x="59" y="287"/>
                    </a:cubicBezTo>
                    <a:cubicBezTo>
                      <a:pt x="60" y="292"/>
                      <a:pt x="63" y="290"/>
                      <a:pt x="68" y="289"/>
                    </a:cubicBezTo>
                    <a:cubicBezTo>
                      <a:pt x="74" y="289"/>
                      <a:pt x="72" y="291"/>
                      <a:pt x="70" y="295"/>
                    </a:cubicBezTo>
                    <a:cubicBezTo>
                      <a:pt x="68" y="299"/>
                      <a:pt x="65" y="296"/>
                      <a:pt x="58" y="295"/>
                    </a:cubicBezTo>
                    <a:cubicBezTo>
                      <a:pt x="52" y="293"/>
                      <a:pt x="53" y="297"/>
                      <a:pt x="51" y="301"/>
                    </a:cubicBezTo>
                    <a:cubicBezTo>
                      <a:pt x="50" y="305"/>
                      <a:pt x="59" y="303"/>
                      <a:pt x="64" y="302"/>
                    </a:cubicBezTo>
                    <a:cubicBezTo>
                      <a:pt x="69" y="302"/>
                      <a:pt x="72" y="304"/>
                      <a:pt x="77" y="307"/>
                    </a:cubicBezTo>
                    <a:cubicBezTo>
                      <a:pt x="82" y="311"/>
                      <a:pt x="88" y="319"/>
                      <a:pt x="89" y="314"/>
                    </a:cubicBezTo>
                    <a:cubicBezTo>
                      <a:pt x="90" y="309"/>
                      <a:pt x="92" y="308"/>
                      <a:pt x="89" y="305"/>
                    </a:cubicBezTo>
                    <a:cubicBezTo>
                      <a:pt x="86" y="302"/>
                      <a:pt x="83" y="300"/>
                      <a:pt x="78" y="298"/>
                    </a:cubicBezTo>
                    <a:cubicBezTo>
                      <a:pt x="73" y="295"/>
                      <a:pt x="73" y="292"/>
                      <a:pt x="76" y="289"/>
                    </a:cubicBezTo>
                    <a:cubicBezTo>
                      <a:pt x="78" y="286"/>
                      <a:pt x="81" y="290"/>
                      <a:pt x="83" y="293"/>
                    </a:cubicBezTo>
                    <a:cubicBezTo>
                      <a:pt x="85" y="295"/>
                      <a:pt x="88" y="286"/>
                      <a:pt x="91" y="286"/>
                    </a:cubicBezTo>
                    <a:cubicBezTo>
                      <a:pt x="94" y="286"/>
                      <a:pt x="91" y="292"/>
                      <a:pt x="91" y="295"/>
                    </a:cubicBezTo>
                    <a:cubicBezTo>
                      <a:pt x="91" y="297"/>
                      <a:pt x="99" y="301"/>
                      <a:pt x="101" y="301"/>
                    </a:cubicBezTo>
                    <a:cubicBezTo>
                      <a:pt x="104" y="301"/>
                      <a:pt x="108" y="294"/>
                      <a:pt x="111" y="293"/>
                    </a:cubicBezTo>
                    <a:cubicBezTo>
                      <a:pt x="114" y="291"/>
                      <a:pt x="105" y="298"/>
                      <a:pt x="104" y="301"/>
                    </a:cubicBezTo>
                    <a:cubicBezTo>
                      <a:pt x="102" y="305"/>
                      <a:pt x="107" y="305"/>
                      <a:pt x="110" y="306"/>
                    </a:cubicBezTo>
                    <a:cubicBezTo>
                      <a:pt x="112" y="307"/>
                      <a:pt x="118" y="304"/>
                      <a:pt x="121" y="305"/>
                    </a:cubicBezTo>
                    <a:cubicBezTo>
                      <a:pt x="123" y="306"/>
                      <a:pt x="130" y="307"/>
                      <a:pt x="128" y="309"/>
                    </a:cubicBezTo>
                    <a:cubicBezTo>
                      <a:pt x="126" y="312"/>
                      <a:pt x="118" y="311"/>
                      <a:pt x="113" y="313"/>
                    </a:cubicBezTo>
                    <a:cubicBezTo>
                      <a:pt x="109" y="315"/>
                      <a:pt x="115" y="315"/>
                      <a:pt x="118" y="319"/>
                    </a:cubicBezTo>
                    <a:cubicBezTo>
                      <a:pt x="122" y="324"/>
                      <a:pt x="115" y="323"/>
                      <a:pt x="109" y="323"/>
                    </a:cubicBezTo>
                    <a:cubicBezTo>
                      <a:pt x="103" y="323"/>
                      <a:pt x="122" y="325"/>
                      <a:pt x="126" y="326"/>
                    </a:cubicBezTo>
                    <a:cubicBezTo>
                      <a:pt x="129" y="326"/>
                      <a:pt x="135" y="329"/>
                      <a:pt x="140" y="329"/>
                    </a:cubicBezTo>
                    <a:cubicBezTo>
                      <a:pt x="144" y="330"/>
                      <a:pt x="147" y="328"/>
                      <a:pt x="151" y="329"/>
                    </a:cubicBezTo>
                    <a:cubicBezTo>
                      <a:pt x="155" y="329"/>
                      <a:pt x="157" y="332"/>
                      <a:pt x="160" y="333"/>
                    </a:cubicBezTo>
                    <a:cubicBezTo>
                      <a:pt x="163" y="334"/>
                      <a:pt x="164" y="331"/>
                      <a:pt x="161" y="329"/>
                    </a:cubicBezTo>
                    <a:cubicBezTo>
                      <a:pt x="159" y="326"/>
                      <a:pt x="163" y="329"/>
                      <a:pt x="167" y="332"/>
                    </a:cubicBezTo>
                    <a:cubicBezTo>
                      <a:pt x="171" y="336"/>
                      <a:pt x="181" y="337"/>
                      <a:pt x="185" y="338"/>
                    </a:cubicBezTo>
                    <a:cubicBezTo>
                      <a:pt x="188" y="338"/>
                      <a:pt x="193" y="329"/>
                      <a:pt x="194" y="331"/>
                    </a:cubicBezTo>
                    <a:cubicBezTo>
                      <a:pt x="196" y="333"/>
                      <a:pt x="203" y="330"/>
                      <a:pt x="204" y="332"/>
                    </a:cubicBezTo>
                    <a:cubicBezTo>
                      <a:pt x="206" y="333"/>
                      <a:pt x="209" y="336"/>
                      <a:pt x="212" y="337"/>
                    </a:cubicBezTo>
                    <a:cubicBezTo>
                      <a:pt x="215" y="338"/>
                      <a:pt x="216" y="336"/>
                      <a:pt x="218" y="334"/>
                    </a:cubicBezTo>
                    <a:cubicBezTo>
                      <a:pt x="220" y="332"/>
                      <a:pt x="224" y="335"/>
                      <a:pt x="228" y="335"/>
                    </a:cubicBezTo>
                    <a:cubicBezTo>
                      <a:pt x="233" y="335"/>
                      <a:pt x="236" y="336"/>
                      <a:pt x="237" y="338"/>
                    </a:cubicBezTo>
                    <a:cubicBezTo>
                      <a:pt x="239" y="340"/>
                      <a:pt x="247" y="342"/>
                      <a:pt x="249" y="339"/>
                    </a:cubicBezTo>
                    <a:cubicBezTo>
                      <a:pt x="251" y="336"/>
                      <a:pt x="241" y="333"/>
                      <a:pt x="236" y="331"/>
                    </a:cubicBezTo>
                    <a:cubicBezTo>
                      <a:pt x="232" y="329"/>
                      <a:pt x="245" y="335"/>
                      <a:pt x="248" y="335"/>
                    </a:cubicBezTo>
                    <a:cubicBezTo>
                      <a:pt x="251" y="336"/>
                      <a:pt x="257" y="336"/>
                      <a:pt x="258" y="337"/>
                    </a:cubicBezTo>
                    <a:cubicBezTo>
                      <a:pt x="260" y="337"/>
                      <a:pt x="263" y="341"/>
                      <a:pt x="267" y="343"/>
                    </a:cubicBezTo>
                    <a:cubicBezTo>
                      <a:pt x="271" y="346"/>
                      <a:pt x="278" y="339"/>
                      <a:pt x="280" y="337"/>
                    </a:cubicBezTo>
                    <a:cubicBezTo>
                      <a:pt x="282" y="335"/>
                      <a:pt x="285" y="330"/>
                      <a:pt x="283" y="328"/>
                    </a:cubicBezTo>
                    <a:cubicBezTo>
                      <a:pt x="281" y="326"/>
                      <a:pt x="278" y="326"/>
                      <a:pt x="273" y="325"/>
                    </a:cubicBezTo>
                    <a:cubicBezTo>
                      <a:pt x="267" y="324"/>
                      <a:pt x="257" y="320"/>
                      <a:pt x="250" y="318"/>
                    </a:cubicBezTo>
                    <a:cubicBezTo>
                      <a:pt x="244" y="316"/>
                      <a:pt x="221" y="308"/>
                      <a:pt x="213" y="302"/>
                    </a:cubicBezTo>
                    <a:cubicBezTo>
                      <a:pt x="205" y="296"/>
                      <a:pt x="189" y="287"/>
                      <a:pt x="184" y="281"/>
                    </a:cubicBezTo>
                    <a:cubicBezTo>
                      <a:pt x="180" y="276"/>
                      <a:pt x="168" y="266"/>
                      <a:pt x="165" y="262"/>
                    </a:cubicBezTo>
                    <a:cubicBezTo>
                      <a:pt x="161" y="258"/>
                      <a:pt x="163" y="255"/>
                      <a:pt x="164" y="253"/>
                    </a:cubicBezTo>
                    <a:cubicBezTo>
                      <a:pt x="165" y="250"/>
                      <a:pt x="163" y="248"/>
                      <a:pt x="160" y="246"/>
                    </a:cubicBezTo>
                    <a:cubicBezTo>
                      <a:pt x="158" y="245"/>
                      <a:pt x="161" y="243"/>
                      <a:pt x="158" y="240"/>
                    </a:cubicBezTo>
                    <a:cubicBezTo>
                      <a:pt x="155" y="238"/>
                      <a:pt x="155" y="240"/>
                      <a:pt x="152" y="238"/>
                    </a:cubicBezTo>
                    <a:cubicBezTo>
                      <a:pt x="148" y="236"/>
                      <a:pt x="157" y="237"/>
                      <a:pt x="156" y="235"/>
                    </a:cubicBezTo>
                    <a:cubicBezTo>
                      <a:pt x="156" y="232"/>
                      <a:pt x="154" y="233"/>
                      <a:pt x="149" y="230"/>
                    </a:cubicBezTo>
                    <a:cubicBezTo>
                      <a:pt x="144" y="228"/>
                      <a:pt x="152" y="230"/>
                      <a:pt x="154" y="231"/>
                    </a:cubicBezTo>
                    <a:cubicBezTo>
                      <a:pt x="156" y="232"/>
                      <a:pt x="161" y="234"/>
                      <a:pt x="161" y="230"/>
                    </a:cubicBezTo>
                    <a:cubicBezTo>
                      <a:pt x="160" y="226"/>
                      <a:pt x="158" y="224"/>
                      <a:pt x="161" y="225"/>
                    </a:cubicBezTo>
                    <a:cubicBezTo>
                      <a:pt x="164" y="227"/>
                      <a:pt x="170" y="228"/>
                      <a:pt x="167" y="222"/>
                    </a:cubicBezTo>
                    <a:cubicBezTo>
                      <a:pt x="164" y="216"/>
                      <a:pt x="159" y="221"/>
                      <a:pt x="156" y="219"/>
                    </a:cubicBezTo>
                    <a:cubicBezTo>
                      <a:pt x="153" y="217"/>
                      <a:pt x="169" y="219"/>
                      <a:pt x="171" y="219"/>
                    </a:cubicBezTo>
                    <a:cubicBezTo>
                      <a:pt x="174" y="220"/>
                      <a:pt x="181" y="218"/>
                      <a:pt x="175" y="213"/>
                    </a:cubicBezTo>
                    <a:cubicBezTo>
                      <a:pt x="170" y="207"/>
                      <a:pt x="161" y="211"/>
                      <a:pt x="158" y="211"/>
                    </a:cubicBezTo>
                    <a:cubicBezTo>
                      <a:pt x="155" y="211"/>
                      <a:pt x="161" y="209"/>
                      <a:pt x="166" y="209"/>
                    </a:cubicBezTo>
                    <a:cubicBezTo>
                      <a:pt x="170" y="209"/>
                      <a:pt x="176" y="206"/>
                      <a:pt x="175" y="203"/>
                    </a:cubicBezTo>
                    <a:cubicBezTo>
                      <a:pt x="175" y="201"/>
                      <a:pt x="167" y="205"/>
                      <a:pt x="162" y="204"/>
                    </a:cubicBezTo>
                    <a:cubicBezTo>
                      <a:pt x="157" y="204"/>
                      <a:pt x="171" y="202"/>
                      <a:pt x="174" y="202"/>
                    </a:cubicBezTo>
                    <a:cubicBezTo>
                      <a:pt x="178" y="202"/>
                      <a:pt x="181" y="202"/>
                      <a:pt x="181" y="198"/>
                    </a:cubicBezTo>
                    <a:cubicBezTo>
                      <a:pt x="181" y="194"/>
                      <a:pt x="168" y="195"/>
                      <a:pt x="162" y="194"/>
                    </a:cubicBezTo>
                    <a:cubicBezTo>
                      <a:pt x="156" y="193"/>
                      <a:pt x="156" y="195"/>
                      <a:pt x="152" y="193"/>
                    </a:cubicBezTo>
                    <a:cubicBezTo>
                      <a:pt x="147" y="192"/>
                      <a:pt x="145" y="190"/>
                      <a:pt x="141" y="190"/>
                    </a:cubicBezTo>
                    <a:cubicBezTo>
                      <a:pt x="136" y="190"/>
                      <a:pt x="132" y="191"/>
                      <a:pt x="126" y="189"/>
                    </a:cubicBezTo>
                    <a:cubicBezTo>
                      <a:pt x="121" y="187"/>
                      <a:pt x="121" y="187"/>
                      <a:pt x="115" y="186"/>
                    </a:cubicBezTo>
                    <a:cubicBezTo>
                      <a:pt x="108" y="186"/>
                      <a:pt x="107" y="186"/>
                      <a:pt x="103" y="187"/>
                    </a:cubicBezTo>
                    <a:cubicBezTo>
                      <a:pt x="98" y="189"/>
                      <a:pt x="105" y="185"/>
                      <a:pt x="105" y="185"/>
                    </a:cubicBezTo>
                    <a:cubicBezTo>
                      <a:pt x="105" y="185"/>
                      <a:pt x="117" y="185"/>
                      <a:pt x="121" y="186"/>
                    </a:cubicBezTo>
                    <a:cubicBezTo>
                      <a:pt x="124" y="187"/>
                      <a:pt x="131" y="189"/>
                      <a:pt x="139" y="189"/>
                    </a:cubicBezTo>
                    <a:cubicBezTo>
                      <a:pt x="146" y="189"/>
                      <a:pt x="158" y="195"/>
                      <a:pt x="155" y="192"/>
                    </a:cubicBezTo>
                    <a:cubicBezTo>
                      <a:pt x="152" y="188"/>
                      <a:pt x="152" y="184"/>
                      <a:pt x="154" y="186"/>
                    </a:cubicBezTo>
                    <a:cubicBezTo>
                      <a:pt x="157" y="188"/>
                      <a:pt x="161" y="190"/>
                      <a:pt x="166" y="192"/>
                    </a:cubicBezTo>
                    <a:cubicBezTo>
                      <a:pt x="171" y="193"/>
                      <a:pt x="185" y="197"/>
                      <a:pt x="185" y="193"/>
                    </a:cubicBezTo>
                    <a:cubicBezTo>
                      <a:pt x="185" y="188"/>
                      <a:pt x="188" y="188"/>
                      <a:pt x="188" y="188"/>
                    </a:cubicBezTo>
                    <a:cubicBezTo>
                      <a:pt x="188" y="188"/>
                      <a:pt x="198" y="193"/>
                      <a:pt x="202" y="186"/>
                    </a:cubicBezTo>
                    <a:cubicBezTo>
                      <a:pt x="205" y="180"/>
                      <a:pt x="181" y="176"/>
                      <a:pt x="177" y="173"/>
                    </a:cubicBezTo>
                    <a:cubicBezTo>
                      <a:pt x="173" y="170"/>
                      <a:pt x="181" y="168"/>
                      <a:pt x="182" y="172"/>
                    </a:cubicBezTo>
                    <a:cubicBezTo>
                      <a:pt x="184" y="176"/>
                      <a:pt x="193" y="176"/>
                      <a:pt x="200" y="178"/>
                    </a:cubicBezTo>
                    <a:cubicBezTo>
                      <a:pt x="207" y="181"/>
                      <a:pt x="213" y="182"/>
                      <a:pt x="209" y="172"/>
                    </a:cubicBezTo>
                    <a:cubicBezTo>
                      <a:pt x="206" y="163"/>
                      <a:pt x="183" y="165"/>
                      <a:pt x="174" y="162"/>
                    </a:cubicBezTo>
                    <a:cubicBezTo>
                      <a:pt x="165" y="159"/>
                      <a:pt x="196" y="162"/>
                      <a:pt x="203" y="164"/>
                    </a:cubicBezTo>
                    <a:cubicBezTo>
                      <a:pt x="209" y="165"/>
                      <a:pt x="215" y="173"/>
                      <a:pt x="220" y="166"/>
                    </a:cubicBezTo>
                    <a:cubicBezTo>
                      <a:pt x="225" y="160"/>
                      <a:pt x="199" y="152"/>
                      <a:pt x="192" y="147"/>
                    </a:cubicBezTo>
                    <a:cubicBezTo>
                      <a:pt x="185" y="142"/>
                      <a:pt x="206" y="150"/>
                      <a:pt x="213" y="154"/>
                    </a:cubicBezTo>
                    <a:cubicBezTo>
                      <a:pt x="219" y="159"/>
                      <a:pt x="228" y="154"/>
                      <a:pt x="227" y="151"/>
                    </a:cubicBezTo>
                    <a:cubicBezTo>
                      <a:pt x="225" y="147"/>
                      <a:pt x="228" y="149"/>
                      <a:pt x="232" y="149"/>
                    </a:cubicBezTo>
                    <a:cubicBezTo>
                      <a:pt x="236" y="149"/>
                      <a:pt x="234" y="146"/>
                      <a:pt x="232" y="144"/>
                    </a:cubicBezTo>
                    <a:cubicBezTo>
                      <a:pt x="229" y="141"/>
                      <a:pt x="241" y="142"/>
                      <a:pt x="240" y="139"/>
                    </a:cubicBezTo>
                    <a:cubicBezTo>
                      <a:pt x="238" y="135"/>
                      <a:pt x="222" y="128"/>
                      <a:pt x="215" y="126"/>
                    </a:cubicBezTo>
                    <a:cubicBezTo>
                      <a:pt x="208" y="123"/>
                      <a:pt x="228" y="128"/>
                      <a:pt x="233" y="129"/>
                    </a:cubicBezTo>
                    <a:cubicBezTo>
                      <a:pt x="238" y="131"/>
                      <a:pt x="247" y="131"/>
                      <a:pt x="249" y="128"/>
                    </a:cubicBezTo>
                    <a:cubicBezTo>
                      <a:pt x="252" y="126"/>
                      <a:pt x="250" y="121"/>
                      <a:pt x="247" y="117"/>
                    </a:cubicBezTo>
                    <a:cubicBezTo>
                      <a:pt x="244" y="113"/>
                      <a:pt x="256" y="120"/>
                      <a:pt x="261" y="122"/>
                    </a:cubicBezTo>
                    <a:cubicBezTo>
                      <a:pt x="266" y="123"/>
                      <a:pt x="268" y="126"/>
                      <a:pt x="273" y="121"/>
                    </a:cubicBezTo>
                    <a:cubicBezTo>
                      <a:pt x="277" y="115"/>
                      <a:pt x="267" y="116"/>
                      <a:pt x="263" y="113"/>
                    </a:cubicBezTo>
                    <a:cubicBezTo>
                      <a:pt x="258" y="111"/>
                      <a:pt x="278" y="116"/>
                      <a:pt x="285" y="116"/>
                    </a:cubicBezTo>
                    <a:cubicBezTo>
                      <a:pt x="291" y="117"/>
                      <a:pt x="291" y="114"/>
                      <a:pt x="289" y="112"/>
                    </a:cubicBezTo>
                    <a:cubicBezTo>
                      <a:pt x="287" y="109"/>
                      <a:pt x="297" y="110"/>
                      <a:pt x="297" y="106"/>
                    </a:cubicBezTo>
                    <a:cubicBezTo>
                      <a:pt x="297" y="103"/>
                      <a:pt x="283" y="106"/>
                      <a:pt x="277" y="105"/>
                    </a:cubicBezTo>
                    <a:cubicBezTo>
                      <a:pt x="272" y="104"/>
                      <a:pt x="283" y="102"/>
                      <a:pt x="287" y="103"/>
                    </a:cubicBezTo>
                    <a:cubicBezTo>
                      <a:pt x="290" y="104"/>
                      <a:pt x="287" y="99"/>
                      <a:pt x="289" y="97"/>
                    </a:cubicBezTo>
                    <a:cubicBezTo>
                      <a:pt x="291" y="94"/>
                      <a:pt x="292" y="98"/>
                      <a:pt x="294" y="102"/>
                    </a:cubicBezTo>
                    <a:cubicBezTo>
                      <a:pt x="297" y="105"/>
                      <a:pt x="301" y="101"/>
                      <a:pt x="300" y="97"/>
                    </a:cubicBezTo>
                    <a:cubicBezTo>
                      <a:pt x="299" y="94"/>
                      <a:pt x="303" y="92"/>
                      <a:pt x="308" y="92"/>
                    </a:cubicBezTo>
                    <a:cubicBezTo>
                      <a:pt x="312" y="92"/>
                      <a:pt x="312" y="90"/>
                      <a:pt x="313" y="87"/>
                    </a:cubicBezTo>
                    <a:cubicBezTo>
                      <a:pt x="313" y="83"/>
                      <a:pt x="315" y="85"/>
                      <a:pt x="321" y="88"/>
                    </a:cubicBezTo>
                    <a:cubicBezTo>
                      <a:pt x="327" y="91"/>
                      <a:pt x="326" y="85"/>
                      <a:pt x="329" y="81"/>
                    </a:cubicBezTo>
                    <a:cubicBezTo>
                      <a:pt x="333" y="77"/>
                      <a:pt x="331" y="82"/>
                      <a:pt x="339" y="81"/>
                    </a:cubicBezTo>
                    <a:cubicBezTo>
                      <a:pt x="346" y="79"/>
                      <a:pt x="361" y="77"/>
                      <a:pt x="369" y="74"/>
                    </a:cubicBezTo>
                    <a:cubicBezTo>
                      <a:pt x="377" y="71"/>
                      <a:pt x="385" y="73"/>
                      <a:pt x="390" y="68"/>
                    </a:cubicBezTo>
                    <a:cubicBezTo>
                      <a:pt x="395" y="64"/>
                      <a:pt x="396" y="67"/>
                      <a:pt x="396" y="69"/>
                    </a:cubicBezTo>
                    <a:cubicBezTo>
                      <a:pt x="397" y="72"/>
                      <a:pt x="402" y="68"/>
                      <a:pt x="412" y="65"/>
                    </a:cubicBezTo>
                    <a:cubicBezTo>
                      <a:pt x="421" y="63"/>
                      <a:pt x="437" y="61"/>
                      <a:pt x="441" y="62"/>
                    </a:cubicBezTo>
                    <a:cubicBezTo>
                      <a:pt x="445" y="62"/>
                      <a:pt x="455" y="59"/>
                      <a:pt x="465" y="56"/>
                    </a:cubicBezTo>
                    <a:cubicBezTo>
                      <a:pt x="475" y="54"/>
                      <a:pt x="515" y="45"/>
                      <a:pt x="524" y="43"/>
                    </a:cubicBezTo>
                    <a:cubicBezTo>
                      <a:pt x="532" y="41"/>
                      <a:pt x="554" y="34"/>
                      <a:pt x="563" y="31"/>
                    </a:cubicBezTo>
                    <a:cubicBezTo>
                      <a:pt x="571" y="27"/>
                      <a:pt x="572" y="22"/>
                      <a:pt x="569" y="21"/>
                    </a:cubicBezTo>
                    <a:cubicBezTo>
                      <a:pt x="566" y="20"/>
                      <a:pt x="568" y="21"/>
                      <a:pt x="564" y="15"/>
                    </a:cubicBezTo>
                    <a:cubicBezTo>
                      <a:pt x="560" y="9"/>
                      <a:pt x="543" y="4"/>
                      <a:pt x="534" y="4"/>
                    </a:cubicBezTo>
                    <a:cubicBezTo>
                      <a:pt x="526" y="3"/>
                      <a:pt x="503" y="0"/>
                      <a:pt x="493" y="2"/>
                    </a:cubicBezTo>
                    <a:cubicBezTo>
                      <a:pt x="483" y="4"/>
                      <a:pt x="457" y="10"/>
                      <a:pt x="452" y="13"/>
                    </a:cubicBezTo>
                    <a:cubicBezTo>
                      <a:pt x="446" y="17"/>
                      <a:pt x="454" y="20"/>
                      <a:pt x="458" y="23"/>
                    </a:cubicBezTo>
                    <a:cubicBezTo>
                      <a:pt x="463" y="25"/>
                      <a:pt x="452" y="24"/>
                      <a:pt x="448" y="23"/>
                    </a:cubicBezTo>
                    <a:cubicBezTo>
                      <a:pt x="443" y="22"/>
                      <a:pt x="444" y="19"/>
                      <a:pt x="438" y="23"/>
                    </a:cubicBezTo>
                    <a:cubicBezTo>
                      <a:pt x="431" y="27"/>
                      <a:pt x="434" y="26"/>
                      <a:pt x="423" y="26"/>
                    </a:cubicBezTo>
                    <a:cubicBezTo>
                      <a:pt x="411" y="27"/>
                      <a:pt x="418" y="30"/>
                      <a:pt x="412" y="32"/>
                    </a:cubicBezTo>
                    <a:cubicBezTo>
                      <a:pt x="405" y="34"/>
                      <a:pt x="408" y="31"/>
                      <a:pt x="400" y="33"/>
                    </a:cubicBezTo>
                    <a:cubicBezTo>
                      <a:pt x="391" y="35"/>
                      <a:pt x="389" y="35"/>
                      <a:pt x="382" y="35"/>
                    </a:cubicBezTo>
                    <a:cubicBezTo>
                      <a:pt x="376" y="34"/>
                      <a:pt x="369" y="35"/>
                      <a:pt x="364" y="37"/>
                    </a:cubicBezTo>
                    <a:cubicBezTo>
                      <a:pt x="360" y="39"/>
                      <a:pt x="354" y="42"/>
                      <a:pt x="349" y="41"/>
                    </a:cubicBezTo>
                    <a:cubicBezTo>
                      <a:pt x="344" y="40"/>
                      <a:pt x="341" y="38"/>
                      <a:pt x="338" y="41"/>
                    </a:cubicBezTo>
                    <a:cubicBezTo>
                      <a:pt x="335" y="45"/>
                      <a:pt x="333" y="40"/>
                      <a:pt x="328" y="40"/>
                    </a:cubicBezTo>
                    <a:cubicBezTo>
                      <a:pt x="323" y="40"/>
                      <a:pt x="310" y="40"/>
                      <a:pt x="306" y="37"/>
                    </a:cubicBezTo>
                    <a:cubicBezTo>
                      <a:pt x="302" y="34"/>
                      <a:pt x="289" y="34"/>
                      <a:pt x="279" y="37"/>
                    </a:cubicBezTo>
                    <a:cubicBezTo>
                      <a:pt x="268" y="40"/>
                      <a:pt x="275" y="42"/>
                      <a:pt x="277" y="46"/>
                    </a:cubicBezTo>
                    <a:cubicBezTo>
                      <a:pt x="280" y="49"/>
                      <a:pt x="271" y="50"/>
                      <a:pt x="268" y="50"/>
                    </a:cubicBezTo>
                    <a:cubicBezTo>
                      <a:pt x="264" y="50"/>
                      <a:pt x="267" y="44"/>
                      <a:pt x="263" y="45"/>
                    </a:cubicBezTo>
                    <a:cubicBezTo>
                      <a:pt x="259" y="45"/>
                      <a:pt x="255" y="42"/>
                      <a:pt x="251" y="42"/>
                    </a:cubicBezTo>
                    <a:cubicBezTo>
                      <a:pt x="247" y="42"/>
                      <a:pt x="246" y="45"/>
                      <a:pt x="248" y="51"/>
                    </a:cubicBezTo>
                    <a:cubicBezTo>
                      <a:pt x="251" y="56"/>
                      <a:pt x="246" y="53"/>
                      <a:pt x="239" y="55"/>
                    </a:cubicBezTo>
                    <a:cubicBezTo>
                      <a:pt x="232" y="57"/>
                      <a:pt x="228" y="55"/>
                      <a:pt x="221" y="56"/>
                    </a:cubicBezTo>
                    <a:cubicBezTo>
                      <a:pt x="214" y="57"/>
                      <a:pt x="210" y="54"/>
                      <a:pt x="204" y="57"/>
                    </a:cubicBezTo>
                    <a:cubicBezTo>
                      <a:pt x="198" y="59"/>
                      <a:pt x="203" y="58"/>
                      <a:pt x="199" y="62"/>
                    </a:cubicBezTo>
                    <a:cubicBezTo>
                      <a:pt x="196" y="65"/>
                      <a:pt x="191" y="67"/>
                      <a:pt x="184" y="67"/>
                    </a:cubicBezTo>
                    <a:cubicBezTo>
                      <a:pt x="178" y="68"/>
                      <a:pt x="176" y="66"/>
                      <a:pt x="177" y="71"/>
                    </a:cubicBezTo>
                    <a:cubicBezTo>
                      <a:pt x="177" y="75"/>
                      <a:pt x="170" y="73"/>
                      <a:pt x="166" y="75"/>
                    </a:cubicBezTo>
                    <a:cubicBezTo>
                      <a:pt x="161" y="77"/>
                      <a:pt x="167" y="80"/>
                      <a:pt x="170" y="83"/>
                    </a:cubicBezTo>
                    <a:cubicBezTo>
                      <a:pt x="173" y="86"/>
                      <a:pt x="171" y="87"/>
                      <a:pt x="165" y="84"/>
                    </a:cubicBezTo>
                    <a:cubicBezTo>
                      <a:pt x="160" y="81"/>
                      <a:pt x="157" y="82"/>
                      <a:pt x="150" y="82"/>
                    </a:cubicBezTo>
                    <a:cubicBezTo>
                      <a:pt x="143" y="82"/>
                      <a:pt x="140" y="81"/>
                      <a:pt x="138" y="86"/>
                    </a:cubicBezTo>
                    <a:cubicBezTo>
                      <a:pt x="136" y="90"/>
                      <a:pt x="140" y="92"/>
                      <a:pt x="138" y="95"/>
                    </a:cubicBezTo>
                    <a:cubicBezTo>
                      <a:pt x="135" y="98"/>
                      <a:pt x="129" y="97"/>
                      <a:pt x="126" y="93"/>
                    </a:cubicBezTo>
                    <a:cubicBezTo>
                      <a:pt x="123" y="89"/>
                      <a:pt x="117" y="90"/>
                      <a:pt x="110" y="89"/>
                    </a:cubicBezTo>
                    <a:cubicBezTo>
                      <a:pt x="103" y="87"/>
                      <a:pt x="104" y="90"/>
                      <a:pt x="104" y="96"/>
                    </a:cubicBezTo>
                    <a:cubicBezTo>
                      <a:pt x="104" y="101"/>
                      <a:pt x="115" y="103"/>
                      <a:pt x="120" y="102"/>
                    </a:cubicBezTo>
                    <a:cubicBezTo>
                      <a:pt x="125" y="101"/>
                      <a:pt x="130" y="102"/>
                      <a:pt x="132" y="104"/>
                    </a:cubicBezTo>
                    <a:cubicBezTo>
                      <a:pt x="134" y="107"/>
                      <a:pt x="130" y="109"/>
                      <a:pt x="124" y="108"/>
                    </a:cubicBezTo>
                    <a:cubicBezTo>
                      <a:pt x="119" y="107"/>
                      <a:pt x="112" y="113"/>
                      <a:pt x="117" y="114"/>
                    </a:cubicBezTo>
                    <a:cubicBezTo>
                      <a:pt x="122" y="115"/>
                      <a:pt x="127" y="110"/>
                      <a:pt x="131" y="113"/>
                    </a:cubicBezTo>
                    <a:cubicBezTo>
                      <a:pt x="135" y="115"/>
                      <a:pt x="152" y="118"/>
                      <a:pt x="154" y="117"/>
                    </a:cubicBezTo>
                    <a:cubicBezTo>
                      <a:pt x="157" y="117"/>
                      <a:pt x="151" y="119"/>
                      <a:pt x="145" y="118"/>
                    </a:cubicBezTo>
                    <a:cubicBezTo>
                      <a:pt x="139" y="118"/>
                      <a:pt x="133" y="116"/>
                      <a:pt x="128" y="117"/>
                    </a:cubicBezTo>
                    <a:cubicBezTo>
                      <a:pt x="122" y="119"/>
                      <a:pt x="118" y="121"/>
                      <a:pt x="112" y="119"/>
                    </a:cubicBezTo>
                    <a:cubicBezTo>
                      <a:pt x="105" y="116"/>
                      <a:pt x="105" y="126"/>
                      <a:pt x="112" y="126"/>
                    </a:cubicBezTo>
                    <a:cubicBezTo>
                      <a:pt x="118" y="126"/>
                      <a:pt x="127" y="126"/>
                      <a:pt x="135" y="128"/>
                    </a:cubicBezTo>
                    <a:cubicBezTo>
                      <a:pt x="142" y="130"/>
                      <a:pt x="113" y="132"/>
                      <a:pt x="104" y="134"/>
                    </a:cubicBezTo>
                    <a:cubicBezTo>
                      <a:pt x="95" y="135"/>
                      <a:pt x="114" y="137"/>
                      <a:pt x="119" y="140"/>
                    </a:cubicBezTo>
                    <a:cubicBezTo>
                      <a:pt x="124" y="142"/>
                      <a:pt x="104" y="139"/>
                      <a:pt x="97" y="138"/>
                    </a:cubicBezTo>
                    <a:cubicBezTo>
                      <a:pt x="90" y="137"/>
                      <a:pt x="104" y="140"/>
                      <a:pt x="111" y="143"/>
                    </a:cubicBezTo>
                    <a:cubicBezTo>
                      <a:pt x="119" y="145"/>
                      <a:pt x="124" y="146"/>
                      <a:pt x="129" y="147"/>
                    </a:cubicBezTo>
                    <a:cubicBezTo>
                      <a:pt x="134" y="149"/>
                      <a:pt x="127" y="150"/>
                      <a:pt x="118" y="148"/>
                    </a:cubicBezTo>
                    <a:cubicBezTo>
                      <a:pt x="109" y="146"/>
                      <a:pt x="108" y="146"/>
                      <a:pt x="101" y="144"/>
                    </a:cubicBezTo>
                    <a:cubicBezTo>
                      <a:pt x="93" y="143"/>
                      <a:pt x="90" y="146"/>
                      <a:pt x="89" y="151"/>
                    </a:cubicBezTo>
                    <a:cubicBezTo>
                      <a:pt x="88" y="157"/>
                      <a:pt x="88" y="157"/>
                      <a:pt x="81" y="158"/>
                    </a:cubicBezTo>
                    <a:cubicBezTo>
                      <a:pt x="74" y="158"/>
                      <a:pt x="69" y="161"/>
                      <a:pt x="64" y="164"/>
                    </a:cubicBezTo>
                    <a:cubicBezTo>
                      <a:pt x="60" y="166"/>
                      <a:pt x="54" y="165"/>
                      <a:pt x="52" y="169"/>
                    </a:cubicBezTo>
                    <a:cubicBezTo>
                      <a:pt x="49" y="172"/>
                      <a:pt x="56" y="169"/>
                      <a:pt x="61" y="173"/>
                    </a:cubicBezTo>
                    <a:cubicBezTo>
                      <a:pt x="65" y="177"/>
                      <a:pt x="66" y="176"/>
                      <a:pt x="74" y="175"/>
                    </a:cubicBezTo>
                    <a:cubicBezTo>
                      <a:pt x="81" y="175"/>
                      <a:pt x="83" y="174"/>
                      <a:pt x="90" y="172"/>
                    </a:cubicBezTo>
                    <a:cubicBezTo>
                      <a:pt x="97" y="170"/>
                      <a:pt x="116" y="167"/>
                      <a:pt x="110" y="170"/>
                    </a:cubicBezTo>
                    <a:cubicBezTo>
                      <a:pt x="104" y="172"/>
                      <a:pt x="95" y="175"/>
                      <a:pt x="89" y="176"/>
                    </a:cubicBezTo>
                    <a:cubicBezTo>
                      <a:pt x="82" y="177"/>
                      <a:pt x="85" y="177"/>
                      <a:pt x="83" y="184"/>
                    </a:cubicBezTo>
                    <a:cubicBezTo>
                      <a:pt x="81" y="190"/>
                      <a:pt x="103" y="185"/>
                      <a:pt x="97" y="187"/>
                    </a:cubicBezTo>
                    <a:cubicBezTo>
                      <a:pt x="91" y="190"/>
                      <a:pt x="85" y="189"/>
                      <a:pt x="80" y="190"/>
                    </a:cubicBezTo>
                    <a:cubicBezTo>
                      <a:pt x="75" y="192"/>
                      <a:pt x="62" y="194"/>
                      <a:pt x="55" y="196"/>
                    </a:cubicBezTo>
                    <a:cubicBezTo>
                      <a:pt x="49" y="198"/>
                      <a:pt x="46" y="199"/>
                      <a:pt x="51" y="202"/>
                    </a:cubicBezTo>
                    <a:cubicBezTo>
                      <a:pt x="56" y="206"/>
                      <a:pt x="51" y="206"/>
                      <a:pt x="54" y="210"/>
                    </a:cubicBezTo>
                    <a:cubicBezTo>
                      <a:pt x="57" y="215"/>
                      <a:pt x="59" y="217"/>
                      <a:pt x="53" y="215"/>
                    </a:cubicBezTo>
                    <a:cubicBezTo>
                      <a:pt x="48" y="213"/>
                      <a:pt x="39" y="210"/>
                      <a:pt x="33" y="215"/>
                    </a:cubicBezTo>
                    <a:cubicBezTo>
                      <a:pt x="27" y="219"/>
                      <a:pt x="21" y="223"/>
                      <a:pt x="31" y="223"/>
                    </a:cubicBezTo>
                    <a:cubicBezTo>
                      <a:pt x="41" y="224"/>
                      <a:pt x="51" y="224"/>
                      <a:pt x="55" y="222"/>
                    </a:cubicBezTo>
                    <a:cubicBezTo>
                      <a:pt x="59" y="221"/>
                      <a:pt x="60" y="224"/>
                      <a:pt x="51" y="224"/>
                    </a:cubicBezTo>
                    <a:cubicBezTo>
                      <a:pt x="42" y="224"/>
                      <a:pt x="47" y="228"/>
                      <a:pt x="51" y="229"/>
                    </a:cubicBezTo>
                    <a:cubicBezTo>
                      <a:pt x="56" y="230"/>
                      <a:pt x="46" y="231"/>
                      <a:pt x="42" y="235"/>
                    </a:cubicBezTo>
                    <a:cubicBezTo>
                      <a:pt x="39" y="240"/>
                      <a:pt x="49" y="238"/>
                      <a:pt x="49" y="242"/>
                    </a:cubicBezTo>
                    <a:cubicBezTo>
                      <a:pt x="49" y="247"/>
                      <a:pt x="41" y="245"/>
                      <a:pt x="39" y="249"/>
                    </a:cubicBezTo>
                    <a:cubicBezTo>
                      <a:pt x="37" y="253"/>
                      <a:pt x="39" y="253"/>
                      <a:pt x="37" y="256"/>
                    </a:cubicBezTo>
                    <a:cubicBezTo>
                      <a:pt x="35" y="259"/>
                      <a:pt x="32" y="259"/>
                      <a:pt x="25" y="256"/>
                    </a:cubicBezTo>
                    <a:cubicBezTo>
                      <a:pt x="18" y="252"/>
                      <a:pt x="15" y="254"/>
                      <a:pt x="9" y="256"/>
                    </a:cubicBezTo>
                    <a:cubicBezTo>
                      <a:pt x="3" y="258"/>
                      <a:pt x="0" y="267"/>
                      <a:pt x="5" y="272"/>
                    </a:cubicBezTo>
                    <a:cubicBezTo>
                      <a:pt x="11" y="277"/>
                      <a:pt x="13" y="283"/>
                      <a:pt x="19" y="28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2690">
                <a:extLst>
                  <a:ext uri="{FF2B5EF4-FFF2-40B4-BE49-F238E27FC236}">
                    <a16:creationId xmlns:a16="http://schemas.microsoft.com/office/drawing/2014/main" id="{0AFDFF31-D2C3-46BA-B623-811E78082477}"/>
                  </a:ext>
                </a:extLst>
              </p:cNvPr>
              <p:cNvSpPr>
                <a:spLocks/>
              </p:cNvSpPr>
              <p:nvPr/>
            </p:nvSpPr>
            <p:spPr bwMode="auto">
              <a:xfrm>
                <a:off x="6046788" y="1995488"/>
                <a:ext cx="14288" cy="7938"/>
              </a:xfrm>
              <a:custGeom>
                <a:avLst/>
                <a:gdLst>
                  <a:gd name="T0" fmla="*/ 25 w 27"/>
                  <a:gd name="T1" fmla="*/ 14 h 17"/>
                  <a:gd name="T2" fmla="*/ 17 w 27"/>
                  <a:gd name="T3" fmla="*/ 6 h 17"/>
                  <a:gd name="T4" fmla="*/ 4 w 27"/>
                  <a:gd name="T5" fmla="*/ 2 h 17"/>
                  <a:gd name="T6" fmla="*/ 18 w 27"/>
                  <a:gd name="T7" fmla="*/ 12 h 17"/>
                  <a:gd name="T8" fmla="*/ 25 w 27"/>
                  <a:gd name="T9" fmla="*/ 14 h 17"/>
                </a:gdLst>
                <a:ahLst/>
                <a:cxnLst>
                  <a:cxn ang="0">
                    <a:pos x="T0" y="T1"/>
                  </a:cxn>
                  <a:cxn ang="0">
                    <a:pos x="T2" y="T3"/>
                  </a:cxn>
                  <a:cxn ang="0">
                    <a:pos x="T4" y="T5"/>
                  </a:cxn>
                  <a:cxn ang="0">
                    <a:pos x="T6" y="T7"/>
                  </a:cxn>
                  <a:cxn ang="0">
                    <a:pos x="T8" y="T9"/>
                  </a:cxn>
                </a:cxnLst>
                <a:rect l="0" t="0" r="r" b="b"/>
                <a:pathLst>
                  <a:path w="27" h="17">
                    <a:moveTo>
                      <a:pt x="25" y="14"/>
                    </a:moveTo>
                    <a:cubicBezTo>
                      <a:pt x="24" y="11"/>
                      <a:pt x="22" y="7"/>
                      <a:pt x="17" y="6"/>
                    </a:cubicBezTo>
                    <a:cubicBezTo>
                      <a:pt x="12" y="5"/>
                      <a:pt x="7" y="0"/>
                      <a:pt x="4" y="2"/>
                    </a:cubicBezTo>
                    <a:cubicBezTo>
                      <a:pt x="0" y="4"/>
                      <a:pt x="11" y="8"/>
                      <a:pt x="18" y="12"/>
                    </a:cubicBezTo>
                    <a:cubicBezTo>
                      <a:pt x="22" y="15"/>
                      <a:pt x="27" y="17"/>
                      <a:pt x="25" y="1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2691">
                <a:extLst>
                  <a:ext uri="{FF2B5EF4-FFF2-40B4-BE49-F238E27FC236}">
                    <a16:creationId xmlns:a16="http://schemas.microsoft.com/office/drawing/2014/main" id="{73C40FD6-0A4F-457E-A439-7A6D8C92DEDB}"/>
                  </a:ext>
                </a:extLst>
              </p:cNvPr>
              <p:cNvSpPr>
                <a:spLocks/>
              </p:cNvSpPr>
              <p:nvPr/>
            </p:nvSpPr>
            <p:spPr bwMode="auto">
              <a:xfrm>
                <a:off x="6227763" y="1876426"/>
                <a:ext cx="41275" cy="15875"/>
              </a:xfrm>
              <a:custGeom>
                <a:avLst/>
                <a:gdLst>
                  <a:gd name="T0" fmla="*/ 6 w 79"/>
                  <a:gd name="T1" fmla="*/ 13 h 30"/>
                  <a:gd name="T2" fmla="*/ 9 w 79"/>
                  <a:gd name="T3" fmla="*/ 23 h 30"/>
                  <a:gd name="T4" fmla="*/ 12 w 79"/>
                  <a:gd name="T5" fmla="*/ 28 h 30"/>
                  <a:gd name="T6" fmla="*/ 18 w 79"/>
                  <a:gd name="T7" fmla="*/ 24 h 30"/>
                  <a:gd name="T8" fmla="*/ 30 w 79"/>
                  <a:gd name="T9" fmla="*/ 28 h 30"/>
                  <a:gd name="T10" fmla="*/ 45 w 79"/>
                  <a:gd name="T11" fmla="*/ 25 h 30"/>
                  <a:gd name="T12" fmla="*/ 60 w 79"/>
                  <a:gd name="T13" fmla="*/ 24 h 30"/>
                  <a:gd name="T14" fmla="*/ 73 w 79"/>
                  <a:gd name="T15" fmla="*/ 22 h 30"/>
                  <a:gd name="T16" fmla="*/ 73 w 79"/>
                  <a:gd name="T17" fmla="*/ 17 h 30"/>
                  <a:gd name="T18" fmla="*/ 64 w 79"/>
                  <a:gd name="T19" fmla="*/ 11 h 30"/>
                  <a:gd name="T20" fmla="*/ 57 w 79"/>
                  <a:gd name="T21" fmla="*/ 18 h 30"/>
                  <a:gd name="T22" fmla="*/ 58 w 79"/>
                  <a:gd name="T23" fmla="*/ 11 h 30"/>
                  <a:gd name="T24" fmla="*/ 53 w 79"/>
                  <a:gd name="T25" fmla="*/ 13 h 30"/>
                  <a:gd name="T26" fmla="*/ 49 w 79"/>
                  <a:gd name="T27" fmla="*/ 10 h 30"/>
                  <a:gd name="T28" fmla="*/ 48 w 79"/>
                  <a:gd name="T29" fmla="*/ 6 h 30"/>
                  <a:gd name="T30" fmla="*/ 35 w 79"/>
                  <a:gd name="T31" fmla="*/ 2 h 30"/>
                  <a:gd name="T32" fmla="*/ 4 w 79"/>
                  <a:gd name="T33" fmla="*/ 4 h 30"/>
                  <a:gd name="T34" fmla="*/ 6 w 79"/>
                  <a:gd name="T35"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30">
                    <a:moveTo>
                      <a:pt x="6" y="13"/>
                    </a:moveTo>
                    <a:cubicBezTo>
                      <a:pt x="10" y="16"/>
                      <a:pt x="10" y="19"/>
                      <a:pt x="9" y="23"/>
                    </a:cubicBezTo>
                    <a:cubicBezTo>
                      <a:pt x="8" y="27"/>
                      <a:pt x="10" y="29"/>
                      <a:pt x="12" y="28"/>
                    </a:cubicBezTo>
                    <a:cubicBezTo>
                      <a:pt x="14" y="27"/>
                      <a:pt x="14" y="22"/>
                      <a:pt x="18" y="24"/>
                    </a:cubicBezTo>
                    <a:cubicBezTo>
                      <a:pt x="21" y="27"/>
                      <a:pt x="27" y="30"/>
                      <a:pt x="30" y="28"/>
                    </a:cubicBezTo>
                    <a:cubicBezTo>
                      <a:pt x="33" y="25"/>
                      <a:pt x="40" y="25"/>
                      <a:pt x="45" y="25"/>
                    </a:cubicBezTo>
                    <a:cubicBezTo>
                      <a:pt x="51" y="26"/>
                      <a:pt x="56" y="26"/>
                      <a:pt x="60" y="24"/>
                    </a:cubicBezTo>
                    <a:cubicBezTo>
                      <a:pt x="64" y="23"/>
                      <a:pt x="66" y="22"/>
                      <a:pt x="73" y="22"/>
                    </a:cubicBezTo>
                    <a:cubicBezTo>
                      <a:pt x="79" y="22"/>
                      <a:pt x="78" y="21"/>
                      <a:pt x="73" y="17"/>
                    </a:cubicBezTo>
                    <a:cubicBezTo>
                      <a:pt x="69" y="12"/>
                      <a:pt x="67" y="7"/>
                      <a:pt x="64" y="11"/>
                    </a:cubicBezTo>
                    <a:cubicBezTo>
                      <a:pt x="60" y="15"/>
                      <a:pt x="61" y="21"/>
                      <a:pt x="57" y="18"/>
                    </a:cubicBezTo>
                    <a:cubicBezTo>
                      <a:pt x="54" y="15"/>
                      <a:pt x="59" y="14"/>
                      <a:pt x="58" y="11"/>
                    </a:cubicBezTo>
                    <a:cubicBezTo>
                      <a:pt x="57" y="8"/>
                      <a:pt x="55" y="10"/>
                      <a:pt x="53" y="13"/>
                    </a:cubicBezTo>
                    <a:cubicBezTo>
                      <a:pt x="50" y="16"/>
                      <a:pt x="47" y="14"/>
                      <a:pt x="49" y="10"/>
                    </a:cubicBezTo>
                    <a:cubicBezTo>
                      <a:pt x="50" y="6"/>
                      <a:pt x="52" y="6"/>
                      <a:pt x="48" y="6"/>
                    </a:cubicBezTo>
                    <a:cubicBezTo>
                      <a:pt x="44" y="5"/>
                      <a:pt x="39" y="2"/>
                      <a:pt x="35" y="2"/>
                    </a:cubicBezTo>
                    <a:cubicBezTo>
                      <a:pt x="30" y="1"/>
                      <a:pt x="15" y="0"/>
                      <a:pt x="4" y="4"/>
                    </a:cubicBezTo>
                    <a:cubicBezTo>
                      <a:pt x="0" y="7"/>
                      <a:pt x="2" y="10"/>
                      <a:pt x="6" y="1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2692">
                <a:extLst>
                  <a:ext uri="{FF2B5EF4-FFF2-40B4-BE49-F238E27FC236}">
                    <a16:creationId xmlns:a16="http://schemas.microsoft.com/office/drawing/2014/main" id="{19D9EBAF-528F-4641-BA7D-5162BDC4DDBC}"/>
                  </a:ext>
                </a:extLst>
              </p:cNvPr>
              <p:cNvSpPr>
                <a:spLocks/>
              </p:cNvSpPr>
              <p:nvPr/>
            </p:nvSpPr>
            <p:spPr bwMode="auto">
              <a:xfrm>
                <a:off x="6319838" y="1887538"/>
                <a:ext cx="20638" cy="9525"/>
              </a:xfrm>
              <a:custGeom>
                <a:avLst/>
                <a:gdLst>
                  <a:gd name="T0" fmla="*/ 5 w 38"/>
                  <a:gd name="T1" fmla="*/ 7 h 19"/>
                  <a:gd name="T2" fmla="*/ 24 w 38"/>
                  <a:gd name="T3" fmla="*/ 15 h 19"/>
                  <a:gd name="T4" fmla="*/ 34 w 38"/>
                  <a:gd name="T5" fmla="*/ 16 h 19"/>
                  <a:gd name="T6" fmla="*/ 29 w 38"/>
                  <a:gd name="T7" fmla="*/ 7 h 19"/>
                  <a:gd name="T8" fmla="*/ 33 w 38"/>
                  <a:gd name="T9" fmla="*/ 3 h 19"/>
                  <a:gd name="T10" fmla="*/ 14 w 38"/>
                  <a:gd name="T11" fmla="*/ 1 h 19"/>
                  <a:gd name="T12" fmla="*/ 5 w 38"/>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38" h="19">
                    <a:moveTo>
                      <a:pt x="5" y="7"/>
                    </a:moveTo>
                    <a:cubicBezTo>
                      <a:pt x="10" y="10"/>
                      <a:pt x="18" y="13"/>
                      <a:pt x="24" y="15"/>
                    </a:cubicBezTo>
                    <a:cubicBezTo>
                      <a:pt x="30" y="18"/>
                      <a:pt x="38" y="19"/>
                      <a:pt x="34" y="16"/>
                    </a:cubicBezTo>
                    <a:cubicBezTo>
                      <a:pt x="30" y="12"/>
                      <a:pt x="24" y="7"/>
                      <a:pt x="29" y="7"/>
                    </a:cubicBezTo>
                    <a:cubicBezTo>
                      <a:pt x="34" y="6"/>
                      <a:pt x="37" y="6"/>
                      <a:pt x="33" y="3"/>
                    </a:cubicBezTo>
                    <a:cubicBezTo>
                      <a:pt x="29" y="0"/>
                      <a:pt x="21" y="2"/>
                      <a:pt x="14" y="1"/>
                    </a:cubicBezTo>
                    <a:cubicBezTo>
                      <a:pt x="6" y="0"/>
                      <a:pt x="0" y="5"/>
                      <a:pt x="5"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2693">
                <a:extLst>
                  <a:ext uri="{FF2B5EF4-FFF2-40B4-BE49-F238E27FC236}">
                    <a16:creationId xmlns:a16="http://schemas.microsoft.com/office/drawing/2014/main" id="{FCD5B545-71CF-4940-95AD-846E6D730E00}"/>
                  </a:ext>
                </a:extLst>
              </p:cNvPr>
              <p:cNvSpPr>
                <a:spLocks/>
              </p:cNvSpPr>
              <p:nvPr/>
            </p:nvSpPr>
            <p:spPr bwMode="auto">
              <a:xfrm>
                <a:off x="6340475" y="1874838"/>
                <a:ext cx="14288" cy="6350"/>
              </a:xfrm>
              <a:custGeom>
                <a:avLst/>
                <a:gdLst>
                  <a:gd name="T0" fmla="*/ 4 w 28"/>
                  <a:gd name="T1" fmla="*/ 10 h 12"/>
                  <a:gd name="T2" fmla="*/ 17 w 28"/>
                  <a:gd name="T3" fmla="*/ 10 h 12"/>
                  <a:gd name="T4" fmla="*/ 27 w 28"/>
                  <a:gd name="T5" fmla="*/ 6 h 12"/>
                  <a:gd name="T6" fmla="*/ 12 w 28"/>
                  <a:gd name="T7" fmla="*/ 3 h 12"/>
                  <a:gd name="T8" fmla="*/ 4 w 28"/>
                  <a:gd name="T9" fmla="*/ 10 h 12"/>
                </a:gdLst>
                <a:ahLst/>
                <a:cxnLst>
                  <a:cxn ang="0">
                    <a:pos x="T0" y="T1"/>
                  </a:cxn>
                  <a:cxn ang="0">
                    <a:pos x="T2" y="T3"/>
                  </a:cxn>
                  <a:cxn ang="0">
                    <a:pos x="T4" y="T5"/>
                  </a:cxn>
                  <a:cxn ang="0">
                    <a:pos x="T6" y="T7"/>
                  </a:cxn>
                  <a:cxn ang="0">
                    <a:pos x="T8" y="T9"/>
                  </a:cxn>
                </a:cxnLst>
                <a:rect l="0" t="0" r="r" b="b"/>
                <a:pathLst>
                  <a:path w="28" h="12">
                    <a:moveTo>
                      <a:pt x="4" y="10"/>
                    </a:moveTo>
                    <a:cubicBezTo>
                      <a:pt x="8" y="12"/>
                      <a:pt x="12" y="9"/>
                      <a:pt x="17" y="10"/>
                    </a:cubicBezTo>
                    <a:cubicBezTo>
                      <a:pt x="22" y="12"/>
                      <a:pt x="25" y="10"/>
                      <a:pt x="27" y="6"/>
                    </a:cubicBezTo>
                    <a:cubicBezTo>
                      <a:pt x="28" y="2"/>
                      <a:pt x="23" y="0"/>
                      <a:pt x="12" y="3"/>
                    </a:cubicBezTo>
                    <a:cubicBezTo>
                      <a:pt x="6" y="3"/>
                      <a:pt x="0" y="7"/>
                      <a:pt x="4"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2694">
                <a:extLst>
                  <a:ext uri="{FF2B5EF4-FFF2-40B4-BE49-F238E27FC236}">
                    <a16:creationId xmlns:a16="http://schemas.microsoft.com/office/drawing/2014/main" id="{B8BA774E-9B51-4825-86CD-37CE0066E851}"/>
                  </a:ext>
                </a:extLst>
              </p:cNvPr>
              <p:cNvSpPr>
                <a:spLocks/>
              </p:cNvSpPr>
              <p:nvPr/>
            </p:nvSpPr>
            <p:spPr bwMode="auto">
              <a:xfrm>
                <a:off x="6353175" y="1876426"/>
                <a:ext cx="19050" cy="4763"/>
              </a:xfrm>
              <a:custGeom>
                <a:avLst/>
                <a:gdLst>
                  <a:gd name="T0" fmla="*/ 9 w 39"/>
                  <a:gd name="T1" fmla="*/ 5 h 9"/>
                  <a:gd name="T2" fmla="*/ 29 w 39"/>
                  <a:gd name="T3" fmla="*/ 7 h 9"/>
                  <a:gd name="T4" fmla="*/ 35 w 39"/>
                  <a:gd name="T5" fmla="*/ 6 h 9"/>
                  <a:gd name="T6" fmla="*/ 13 w 39"/>
                  <a:gd name="T7" fmla="*/ 1 h 9"/>
                  <a:gd name="T8" fmla="*/ 9 w 39"/>
                  <a:gd name="T9" fmla="*/ 5 h 9"/>
                </a:gdLst>
                <a:ahLst/>
                <a:cxnLst>
                  <a:cxn ang="0">
                    <a:pos x="T0" y="T1"/>
                  </a:cxn>
                  <a:cxn ang="0">
                    <a:pos x="T2" y="T3"/>
                  </a:cxn>
                  <a:cxn ang="0">
                    <a:pos x="T4" y="T5"/>
                  </a:cxn>
                  <a:cxn ang="0">
                    <a:pos x="T6" y="T7"/>
                  </a:cxn>
                  <a:cxn ang="0">
                    <a:pos x="T8" y="T9"/>
                  </a:cxn>
                </a:cxnLst>
                <a:rect l="0" t="0" r="r" b="b"/>
                <a:pathLst>
                  <a:path w="39" h="9">
                    <a:moveTo>
                      <a:pt x="9" y="5"/>
                    </a:moveTo>
                    <a:cubicBezTo>
                      <a:pt x="17" y="6"/>
                      <a:pt x="22" y="6"/>
                      <a:pt x="29" y="7"/>
                    </a:cubicBezTo>
                    <a:cubicBezTo>
                      <a:pt x="37" y="9"/>
                      <a:pt x="39" y="8"/>
                      <a:pt x="35" y="6"/>
                    </a:cubicBezTo>
                    <a:cubicBezTo>
                      <a:pt x="31" y="4"/>
                      <a:pt x="25" y="2"/>
                      <a:pt x="13" y="1"/>
                    </a:cubicBezTo>
                    <a:cubicBezTo>
                      <a:pt x="7" y="0"/>
                      <a:pt x="0" y="5"/>
                      <a:pt x="9"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695">
                <a:extLst>
                  <a:ext uri="{FF2B5EF4-FFF2-40B4-BE49-F238E27FC236}">
                    <a16:creationId xmlns:a16="http://schemas.microsoft.com/office/drawing/2014/main" id="{418B0193-5F7F-4D69-970E-1E3B3B82F95D}"/>
                  </a:ext>
                </a:extLst>
              </p:cNvPr>
              <p:cNvSpPr>
                <a:spLocks/>
              </p:cNvSpPr>
              <p:nvPr/>
            </p:nvSpPr>
            <p:spPr bwMode="auto">
              <a:xfrm>
                <a:off x="6361113" y="1884363"/>
                <a:ext cx="14288" cy="4763"/>
              </a:xfrm>
              <a:custGeom>
                <a:avLst/>
                <a:gdLst>
                  <a:gd name="T0" fmla="*/ 11 w 26"/>
                  <a:gd name="T1" fmla="*/ 1 h 8"/>
                  <a:gd name="T2" fmla="*/ 7 w 26"/>
                  <a:gd name="T3" fmla="*/ 6 h 8"/>
                  <a:gd name="T4" fmla="*/ 23 w 26"/>
                  <a:gd name="T5" fmla="*/ 6 h 8"/>
                  <a:gd name="T6" fmla="*/ 11 w 26"/>
                  <a:gd name="T7" fmla="*/ 1 h 8"/>
                </a:gdLst>
                <a:ahLst/>
                <a:cxnLst>
                  <a:cxn ang="0">
                    <a:pos x="T0" y="T1"/>
                  </a:cxn>
                  <a:cxn ang="0">
                    <a:pos x="T2" y="T3"/>
                  </a:cxn>
                  <a:cxn ang="0">
                    <a:pos x="T4" y="T5"/>
                  </a:cxn>
                  <a:cxn ang="0">
                    <a:pos x="T6" y="T7"/>
                  </a:cxn>
                </a:cxnLst>
                <a:rect l="0" t="0" r="r" b="b"/>
                <a:pathLst>
                  <a:path w="26" h="8">
                    <a:moveTo>
                      <a:pt x="11" y="1"/>
                    </a:moveTo>
                    <a:cubicBezTo>
                      <a:pt x="6" y="2"/>
                      <a:pt x="0" y="6"/>
                      <a:pt x="7" y="6"/>
                    </a:cubicBezTo>
                    <a:cubicBezTo>
                      <a:pt x="14" y="7"/>
                      <a:pt x="20" y="8"/>
                      <a:pt x="23" y="6"/>
                    </a:cubicBezTo>
                    <a:cubicBezTo>
                      <a:pt x="26" y="3"/>
                      <a:pt x="23" y="0"/>
                      <a:pt x="1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696">
                <a:extLst>
                  <a:ext uri="{FF2B5EF4-FFF2-40B4-BE49-F238E27FC236}">
                    <a16:creationId xmlns:a16="http://schemas.microsoft.com/office/drawing/2014/main" id="{BF698E1A-A5F2-4B15-B87E-EAAD691C16B8}"/>
                  </a:ext>
                </a:extLst>
              </p:cNvPr>
              <p:cNvSpPr>
                <a:spLocks/>
              </p:cNvSpPr>
              <p:nvPr/>
            </p:nvSpPr>
            <p:spPr bwMode="auto">
              <a:xfrm>
                <a:off x="6394450" y="1900238"/>
                <a:ext cx="30163" cy="11113"/>
              </a:xfrm>
              <a:custGeom>
                <a:avLst/>
                <a:gdLst>
                  <a:gd name="T0" fmla="*/ 5 w 60"/>
                  <a:gd name="T1" fmla="*/ 22 h 22"/>
                  <a:gd name="T2" fmla="*/ 26 w 60"/>
                  <a:gd name="T3" fmla="*/ 20 h 22"/>
                  <a:gd name="T4" fmla="*/ 53 w 60"/>
                  <a:gd name="T5" fmla="*/ 15 h 22"/>
                  <a:gd name="T6" fmla="*/ 47 w 60"/>
                  <a:gd name="T7" fmla="*/ 7 h 22"/>
                  <a:gd name="T8" fmla="*/ 21 w 60"/>
                  <a:gd name="T9" fmla="*/ 2 h 22"/>
                  <a:gd name="T10" fmla="*/ 9 w 60"/>
                  <a:gd name="T11" fmla="*/ 11 h 22"/>
                  <a:gd name="T12" fmla="*/ 5 w 60"/>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60" h="22">
                    <a:moveTo>
                      <a:pt x="5" y="22"/>
                    </a:moveTo>
                    <a:cubicBezTo>
                      <a:pt x="10" y="22"/>
                      <a:pt x="20" y="21"/>
                      <a:pt x="26" y="20"/>
                    </a:cubicBezTo>
                    <a:cubicBezTo>
                      <a:pt x="33" y="20"/>
                      <a:pt x="45" y="21"/>
                      <a:pt x="53" y="15"/>
                    </a:cubicBezTo>
                    <a:cubicBezTo>
                      <a:pt x="60" y="9"/>
                      <a:pt x="53" y="9"/>
                      <a:pt x="47" y="7"/>
                    </a:cubicBezTo>
                    <a:cubicBezTo>
                      <a:pt x="41" y="5"/>
                      <a:pt x="27" y="0"/>
                      <a:pt x="21" y="2"/>
                    </a:cubicBezTo>
                    <a:cubicBezTo>
                      <a:pt x="15" y="6"/>
                      <a:pt x="14" y="7"/>
                      <a:pt x="9" y="11"/>
                    </a:cubicBezTo>
                    <a:cubicBezTo>
                      <a:pt x="3" y="16"/>
                      <a:pt x="0" y="22"/>
                      <a:pt x="5" y="2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697">
                <a:extLst>
                  <a:ext uri="{FF2B5EF4-FFF2-40B4-BE49-F238E27FC236}">
                    <a16:creationId xmlns:a16="http://schemas.microsoft.com/office/drawing/2014/main" id="{B3BB7D41-98C0-480F-9E33-F626DD388D7C}"/>
                  </a:ext>
                </a:extLst>
              </p:cNvPr>
              <p:cNvSpPr>
                <a:spLocks/>
              </p:cNvSpPr>
              <p:nvPr/>
            </p:nvSpPr>
            <p:spPr bwMode="auto">
              <a:xfrm>
                <a:off x="6421438" y="1887538"/>
                <a:ext cx="22225" cy="14288"/>
              </a:xfrm>
              <a:custGeom>
                <a:avLst/>
                <a:gdLst>
                  <a:gd name="T0" fmla="*/ 9 w 43"/>
                  <a:gd name="T1" fmla="*/ 22 h 26"/>
                  <a:gd name="T2" fmla="*/ 30 w 43"/>
                  <a:gd name="T3" fmla="*/ 25 h 26"/>
                  <a:gd name="T4" fmla="*/ 41 w 43"/>
                  <a:gd name="T5" fmla="*/ 19 h 26"/>
                  <a:gd name="T6" fmla="*/ 27 w 43"/>
                  <a:gd name="T7" fmla="*/ 8 h 26"/>
                  <a:gd name="T8" fmla="*/ 15 w 43"/>
                  <a:gd name="T9" fmla="*/ 3 h 26"/>
                  <a:gd name="T10" fmla="*/ 4 w 43"/>
                  <a:gd name="T11" fmla="*/ 11 h 26"/>
                  <a:gd name="T12" fmla="*/ 9 w 43"/>
                  <a:gd name="T13" fmla="*/ 22 h 26"/>
                </a:gdLst>
                <a:ahLst/>
                <a:cxnLst>
                  <a:cxn ang="0">
                    <a:pos x="T0" y="T1"/>
                  </a:cxn>
                  <a:cxn ang="0">
                    <a:pos x="T2" y="T3"/>
                  </a:cxn>
                  <a:cxn ang="0">
                    <a:pos x="T4" y="T5"/>
                  </a:cxn>
                  <a:cxn ang="0">
                    <a:pos x="T6" y="T7"/>
                  </a:cxn>
                  <a:cxn ang="0">
                    <a:pos x="T8" y="T9"/>
                  </a:cxn>
                  <a:cxn ang="0">
                    <a:pos x="T10" y="T11"/>
                  </a:cxn>
                  <a:cxn ang="0">
                    <a:pos x="T12" y="T13"/>
                  </a:cxn>
                </a:cxnLst>
                <a:rect l="0" t="0" r="r" b="b"/>
                <a:pathLst>
                  <a:path w="43" h="26">
                    <a:moveTo>
                      <a:pt x="9" y="22"/>
                    </a:moveTo>
                    <a:cubicBezTo>
                      <a:pt x="15" y="24"/>
                      <a:pt x="23" y="24"/>
                      <a:pt x="30" y="25"/>
                    </a:cubicBezTo>
                    <a:cubicBezTo>
                      <a:pt x="37" y="26"/>
                      <a:pt x="43" y="26"/>
                      <a:pt x="41" y="19"/>
                    </a:cubicBezTo>
                    <a:cubicBezTo>
                      <a:pt x="38" y="12"/>
                      <a:pt x="34" y="12"/>
                      <a:pt x="27" y="8"/>
                    </a:cubicBezTo>
                    <a:cubicBezTo>
                      <a:pt x="19" y="4"/>
                      <a:pt x="21" y="0"/>
                      <a:pt x="15" y="3"/>
                    </a:cubicBezTo>
                    <a:cubicBezTo>
                      <a:pt x="9" y="6"/>
                      <a:pt x="7" y="8"/>
                      <a:pt x="4" y="11"/>
                    </a:cubicBezTo>
                    <a:cubicBezTo>
                      <a:pt x="0" y="14"/>
                      <a:pt x="4" y="20"/>
                      <a:pt x="9" y="2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698">
                <a:extLst>
                  <a:ext uri="{FF2B5EF4-FFF2-40B4-BE49-F238E27FC236}">
                    <a16:creationId xmlns:a16="http://schemas.microsoft.com/office/drawing/2014/main" id="{DD47FBA4-0DFD-478E-9150-F48397DBC7B4}"/>
                  </a:ext>
                </a:extLst>
              </p:cNvPr>
              <p:cNvSpPr>
                <a:spLocks/>
              </p:cNvSpPr>
              <p:nvPr/>
            </p:nvSpPr>
            <p:spPr bwMode="auto">
              <a:xfrm>
                <a:off x="6437313" y="1874838"/>
                <a:ext cx="9525" cy="4763"/>
              </a:xfrm>
              <a:custGeom>
                <a:avLst/>
                <a:gdLst>
                  <a:gd name="T0" fmla="*/ 7 w 17"/>
                  <a:gd name="T1" fmla="*/ 7 h 10"/>
                  <a:gd name="T2" fmla="*/ 15 w 17"/>
                  <a:gd name="T3" fmla="*/ 5 h 10"/>
                  <a:gd name="T4" fmla="*/ 4 w 17"/>
                  <a:gd name="T5" fmla="*/ 1 h 10"/>
                  <a:gd name="T6" fmla="*/ 7 w 17"/>
                  <a:gd name="T7" fmla="*/ 7 h 10"/>
                </a:gdLst>
                <a:ahLst/>
                <a:cxnLst>
                  <a:cxn ang="0">
                    <a:pos x="T0" y="T1"/>
                  </a:cxn>
                  <a:cxn ang="0">
                    <a:pos x="T2" y="T3"/>
                  </a:cxn>
                  <a:cxn ang="0">
                    <a:pos x="T4" y="T5"/>
                  </a:cxn>
                  <a:cxn ang="0">
                    <a:pos x="T6" y="T7"/>
                  </a:cxn>
                </a:cxnLst>
                <a:rect l="0" t="0" r="r" b="b"/>
                <a:pathLst>
                  <a:path w="17" h="10">
                    <a:moveTo>
                      <a:pt x="7" y="7"/>
                    </a:moveTo>
                    <a:cubicBezTo>
                      <a:pt x="13" y="10"/>
                      <a:pt x="17" y="8"/>
                      <a:pt x="15" y="5"/>
                    </a:cubicBezTo>
                    <a:cubicBezTo>
                      <a:pt x="14" y="2"/>
                      <a:pt x="11" y="2"/>
                      <a:pt x="4" y="1"/>
                    </a:cubicBezTo>
                    <a:cubicBezTo>
                      <a:pt x="0" y="0"/>
                      <a:pt x="0" y="4"/>
                      <a:pt x="7"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699">
                <a:extLst>
                  <a:ext uri="{FF2B5EF4-FFF2-40B4-BE49-F238E27FC236}">
                    <a16:creationId xmlns:a16="http://schemas.microsoft.com/office/drawing/2014/main" id="{8D3546DC-21C8-4A4D-BC21-3EFCBA764734}"/>
                  </a:ext>
                </a:extLst>
              </p:cNvPr>
              <p:cNvSpPr>
                <a:spLocks/>
              </p:cNvSpPr>
              <p:nvPr/>
            </p:nvSpPr>
            <p:spPr bwMode="auto">
              <a:xfrm>
                <a:off x="6396038" y="1844676"/>
                <a:ext cx="12700" cy="7938"/>
              </a:xfrm>
              <a:custGeom>
                <a:avLst/>
                <a:gdLst>
                  <a:gd name="T0" fmla="*/ 14 w 24"/>
                  <a:gd name="T1" fmla="*/ 14 h 15"/>
                  <a:gd name="T2" fmla="*/ 19 w 24"/>
                  <a:gd name="T3" fmla="*/ 8 h 15"/>
                  <a:gd name="T4" fmla="*/ 3 w 24"/>
                  <a:gd name="T5" fmla="*/ 5 h 15"/>
                  <a:gd name="T6" fmla="*/ 14 w 24"/>
                  <a:gd name="T7" fmla="*/ 14 h 15"/>
                </a:gdLst>
                <a:ahLst/>
                <a:cxnLst>
                  <a:cxn ang="0">
                    <a:pos x="T0" y="T1"/>
                  </a:cxn>
                  <a:cxn ang="0">
                    <a:pos x="T2" y="T3"/>
                  </a:cxn>
                  <a:cxn ang="0">
                    <a:pos x="T4" y="T5"/>
                  </a:cxn>
                  <a:cxn ang="0">
                    <a:pos x="T6" y="T7"/>
                  </a:cxn>
                </a:cxnLst>
                <a:rect l="0" t="0" r="r" b="b"/>
                <a:pathLst>
                  <a:path w="24" h="15">
                    <a:moveTo>
                      <a:pt x="14" y="14"/>
                    </a:moveTo>
                    <a:cubicBezTo>
                      <a:pt x="22" y="15"/>
                      <a:pt x="24" y="8"/>
                      <a:pt x="19" y="8"/>
                    </a:cubicBezTo>
                    <a:cubicBezTo>
                      <a:pt x="14" y="4"/>
                      <a:pt x="0" y="0"/>
                      <a:pt x="3" y="5"/>
                    </a:cubicBezTo>
                    <a:cubicBezTo>
                      <a:pt x="6" y="10"/>
                      <a:pt x="6" y="13"/>
                      <a:pt x="14" y="1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700">
                <a:extLst>
                  <a:ext uri="{FF2B5EF4-FFF2-40B4-BE49-F238E27FC236}">
                    <a16:creationId xmlns:a16="http://schemas.microsoft.com/office/drawing/2014/main" id="{385A99CD-42DE-499B-A420-DCF8C94EFE2A}"/>
                  </a:ext>
                </a:extLst>
              </p:cNvPr>
              <p:cNvSpPr>
                <a:spLocks/>
              </p:cNvSpPr>
              <p:nvPr/>
            </p:nvSpPr>
            <p:spPr bwMode="auto">
              <a:xfrm>
                <a:off x="6473825" y="1857376"/>
                <a:ext cx="11113" cy="6350"/>
              </a:xfrm>
              <a:custGeom>
                <a:avLst/>
                <a:gdLst>
                  <a:gd name="T0" fmla="*/ 6 w 21"/>
                  <a:gd name="T1" fmla="*/ 9 h 14"/>
                  <a:gd name="T2" fmla="*/ 18 w 21"/>
                  <a:gd name="T3" fmla="*/ 12 h 14"/>
                  <a:gd name="T4" fmla="*/ 12 w 21"/>
                  <a:gd name="T5" fmla="*/ 4 h 14"/>
                  <a:gd name="T6" fmla="*/ 6 w 21"/>
                  <a:gd name="T7" fmla="*/ 9 h 14"/>
                </a:gdLst>
                <a:ahLst/>
                <a:cxnLst>
                  <a:cxn ang="0">
                    <a:pos x="T0" y="T1"/>
                  </a:cxn>
                  <a:cxn ang="0">
                    <a:pos x="T2" y="T3"/>
                  </a:cxn>
                  <a:cxn ang="0">
                    <a:pos x="T4" y="T5"/>
                  </a:cxn>
                  <a:cxn ang="0">
                    <a:pos x="T6" y="T7"/>
                  </a:cxn>
                </a:cxnLst>
                <a:rect l="0" t="0" r="r" b="b"/>
                <a:pathLst>
                  <a:path w="21" h="14">
                    <a:moveTo>
                      <a:pt x="6" y="9"/>
                    </a:moveTo>
                    <a:cubicBezTo>
                      <a:pt x="11" y="14"/>
                      <a:pt x="15" y="14"/>
                      <a:pt x="18" y="12"/>
                    </a:cubicBezTo>
                    <a:cubicBezTo>
                      <a:pt x="21" y="11"/>
                      <a:pt x="16" y="7"/>
                      <a:pt x="12" y="4"/>
                    </a:cubicBezTo>
                    <a:cubicBezTo>
                      <a:pt x="6" y="0"/>
                      <a:pt x="0" y="4"/>
                      <a:pt x="6"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701">
                <a:extLst>
                  <a:ext uri="{FF2B5EF4-FFF2-40B4-BE49-F238E27FC236}">
                    <a16:creationId xmlns:a16="http://schemas.microsoft.com/office/drawing/2014/main" id="{2193208C-FDDA-4D75-A167-8C41485ED6BF}"/>
                  </a:ext>
                </a:extLst>
              </p:cNvPr>
              <p:cNvSpPr>
                <a:spLocks/>
              </p:cNvSpPr>
              <p:nvPr/>
            </p:nvSpPr>
            <p:spPr bwMode="auto">
              <a:xfrm>
                <a:off x="6483350" y="1858963"/>
                <a:ext cx="20638" cy="4763"/>
              </a:xfrm>
              <a:custGeom>
                <a:avLst/>
                <a:gdLst>
                  <a:gd name="T0" fmla="*/ 6 w 41"/>
                  <a:gd name="T1" fmla="*/ 6 h 9"/>
                  <a:gd name="T2" fmla="*/ 28 w 41"/>
                  <a:gd name="T3" fmla="*/ 9 h 9"/>
                  <a:gd name="T4" fmla="*/ 34 w 41"/>
                  <a:gd name="T5" fmla="*/ 4 h 9"/>
                  <a:gd name="T6" fmla="*/ 15 w 41"/>
                  <a:gd name="T7" fmla="*/ 1 h 9"/>
                  <a:gd name="T8" fmla="*/ 6 w 41"/>
                  <a:gd name="T9" fmla="*/ 6 h 9"/>
                </a:gdLst>
                <a:ahLst/>
                <a:cxnLst>
                  <a:cxn ang="0">
                    <a:pos x="T0" y="T1"/>
                  </a:cxn>
                  <a:cxn ang="0">
                    <a:pos x="T2" y="T3"/>
                  </a:cxn>
                  <a:cxn ang="0">
                    <a:pos x="T4" y="T5"/>
                  </a:cxn>
                  <a:cxn ang="0">
                    <a:pos x="T6" y="T7"/>
                  </a:cxn>
                  <a:cxn ang="0">
                    <a:pos x="T8" y="T9"/>
                  </a:cxn>
                </a:cxnLst>
                <a:rect l="0" t="0" r="r" b="b"/>
                <a:pathLst>
                  <a:path w="41" h="9">
                    <a:moveTo>
                      <a:pt x="6" y="6"/>
                    </a:moveTo>
                    <a:cubicBezTo>
                      <a:pt x="12" y="7"/>
                      <a:pt x="20" y="8"/>
                      <a:pt x="28" y="9"/>
                    </a:cubicBezTo>
                    <a:cubicBezTo>
                      <a:pt x="35" y="9"/>
                      <a:pt x="41" y="6"/>
                      <a:pt x="34" y="4"/>
                    </a:cubicBezTo>
                    <a:cubicBezTo>
                      <a:pt x="27" y="3"/>
                      <a:pt x="23" y="0"/>
                      <a:pt x="15" y="1"/>
                    </a:cubicBezTo>
                    <a:cubicBezTo>
                      <a:pt x="9" y="1"/>
                      <a:pt x="0" y="4"/>
                      <a:pt x="6"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02">
                <a:extLst>
                  <a:ext uri="{FF2B5EF4-FFF2-40B4-BE49-F238E27FC236}">
                    <a16:creationId xmlns:a16="http://schemas.microsoft.com/office/drawing/2014/main" id="{11054A50-7956-4C00-A722-2A7973E26F8E}"/>
                  </a:ext>
                </a:extLst>
              </p:cNvPr>
              <p:cNvSpPr>
                <a:spLocks/>
              </p:cNvSpPr>
              <p:nvPr/>
            </p:nvSpPr>
            <p:spPr bwMode="auto">
              <a:xfrm>
                <a:off x="6508750" y="1862138"/>
                <a:ext cx="12700" cy="4763"/>
              </a:xfrm>
              <a:custGeom>
                <a:avLst/>
                <a:gdLst>
                  <a:gd name="T0" fmla="*/ 8 w 24"/>
                  <a:gd name="T1" fmla="*/ 4 h 7"/>
                  <a:gd name="T2" fmla="*/ 23 w 24"/>
                  <a:gd name="T3" fmla="*/ 4 h 7"/>
                  <a:gd name="T4" fmla="*/ 15 w 24"/>
                  <a:gd name="T5" fmla="*/ 0 h 7"/>
                  <a:gd name="T6" fmla="*/ 8 w 24"/>
                  <a:gd name="T7" fmla="*/ 4 h 7"/>
                </a:gdLst>
                <a:ahLst/>
                <a:cxnLst>
                  <a:cxn ang="0">
                    <a:pos x="T0" y="T1"/>
                  </a:cxn>
                  <a:cxn ang="0">
                    <a:pos x="T2" y="T3"/>
                  </a:cxn>
                  <a:cxn ang="0">
                    <a:pos x="T4" y="T5"/>
                  </a:cxn>
                  <a:cxn ang="0">
                    <a:pos x="T6" y="T7"/>
                  </a:cxn>
                </a:cxnLst>
                <a:rect l="0" t="0" r="r" b="b"/>
                <a:pathLst>
                  <a:path w="24" h="7">
                    <a:moveTo>
                      <a:pt x="8" y="4"/>
                    </a:moveTo>
                    <a:cubicBezTo>
                      <a:pt x="15" y="5"/>
                      <a:pt x="22" y="7"/>
                      <a:pt x="23" y="4"/>
                    </a:cubicBezTo>
                    <a:cubicBezTo>
                      <a:pt x="24" y="1"/>
                      <a:pt x="23" y="4"/>
                      <a:pt x="15" y="0"/>
                    </a:cubicBezTo>
                    <a:cubicBezTo>
                      <a:pt x="6" y="0"/>
                      <a:pt x="0" y="3"/>
                      <a:pt x="8"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703">
                <a:extLst>
                  <a:ext uri="{FF2B5EF4-FFF2-40B4-BE49-F238E27FC236}">
                    <a16:creationId xmlns:a16="http://schemas.microsoft.com/office/drawing/2014/main" id="{8008A10A-1214-4D3A-A096-B78CAEB929FD}"/>
                  </a:ext>
                </a:extLst>
              </p:cNvPr>
              <p:cNvSpPr>
                <a:spLocks/>
              </p:cNvSpPr>
              <p:nvPr/>
            </p:nvSpPr>
            <p:spPr bwMode="auto">
              <a:xfrm>
                <a:off x="6511925" y="1849438"/>
                <a:ext cx="9525" cy="6350"/>
              </a:xfrm>
              <a:custGeom>
                <a:avLst/>
                <a:gdLst>
                  <a:gd name="T0" fmla="*/ 6 w 17"/>
                  <a:gd name="T1" fmla="*/ 7 h 11"/>
                  <a:gd name="T2" fmla="*/ 7 w 17"/>
                  <a:gd name="T3" fmla="*/ 0 h 11"/>
                  <a:gd name="T4" fmla="*/ 6 w 17"/>
                  <a:gd name="T5" fmla="*/ 7 h 11"/>
                </a:gdLst>
                <a:ahLst/>
                <a:cxnLst>
                  <a:cxn ang="0">
                    <a:pos x="T0" y="T1"/>
                  </a:cxn>
                  <a:cxn ang="0">
                    <a:pos x="T2" y="T3"/>
                  </a:cxn>
                  <a:cxn ang="0">
                    <a:pos x="T4" y="T5"/>
                  </a:cxn>
                </a:cxnLst>
                <a:rect l="0" t="0" r="r" b="b"/>
                <a:pathLst>
                  <a:path w="17" h="11">
                    <a:moveTo>
                      <a:pt x="6" y="7"/>
                    </a:moveTo>
                    <a:cubicBezTo>
                      <a:pt x="12" y="11"/>
                      <a:pt x="17" y="3"/>
                      <a:pt x="7" y="0"/>
                    </a:cubicBezTo>
                    <a:cubicBezTo>
                      <a:pt x="2" y="0"/>
                      <a:pt x="0" y="4"/>
                      <a:pt x="6"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04">
                <a:extLst>
                  <a:ext uri="{FF2B5EF4-FFF2-40B4-BE49-F238E27FC236}">
                    <a16:creationId xmlns:a16="http://schemas.microsoft.com/office/drawing/2014/main" id="{35608D58-6324-4D16-AA47-1E306F26D785}"/>
                  </a:ext>
                </a:extLst>
              </p:cNvPr>
              <p:cNvSpPr>
                <a:spLocks/>
              </p:cNvSpPr>
              <p:nvPr/>
            </p:nvSpPr>
            <p:spPr bwMode="auto">
              <a:xfrm>
                <a:off x="6516688" y="1846263"/>
                <a:ext cx="4763" cy="3175"/>
              </a:xfrm>
              <a:custGeom>
                <a:avLst/>
                <a:gdLst>
                  <a:gd name="T0" fmla="*/ 5 w 10"/>
                  <a:gd name="T1" fmla="*/ 5 h 5"/>
                  <a:gd name="T2" fmla="*/ 4 w 10"/>
                  <a:gd name="T3" fmla="*/ 1 h 5"/>
                  <a:gd name="T4" fmla="*/ 5 w 10"/>
                  <a:gd name="T5" fmla="*/ 5 h 5"/>
                </a:gdLst>
                <a:ahLst/>
                <a:cxnLst>
                  <a:cxn ang="0">
                    <a:pos x="T0" y="T1"/>
                  </a:cxn>
                  <a:cxn ang="0">
                    <a:pos x="T2" y="T3"/>
                  </a:cxn>
                  <a:cxn ang="0">
                    <a:pos x="T4" y="T5"/>
                  </a:cxn>
                </a:cxnLst>
                <a:rect l="0" t="0" r="r" b="b"/>
                <a:pathLst>
                  <a:path w="10" h="5">
                    <a:moveTo>
                      <a:pt x="5" y="5"/>
                    </a:moveTo>
                    <a:cubicBezTo>
                      <a:pt x="10" y="5"/>
                      <a:pt x="10" y="1"/>
                      <a:pt x="4" y="1"/>
                    </a:cubicBezTo>
                    <a:cubicBezTo>
                      <a:pt x="0" y="0"/>
                      <a:pt x="0" y="5"/>
                      <a:pt x="5"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05">
                <a:extLst>
                  <a:ext uri="{FF2B5EF4-FFF2-40B4-BE49-F238E27FC236}">
                    <a16:creationId xmlns:a16="http://schemas.microsoft.com/office/drawing/2014/main" id="{84910E3B-04C0-4E7F-993F-F993A91F8526}"/>
                  </a:ext>
                </a:extLst>
              </p:cNvPr>
              <p:cNvSpPr>
                <a:spLocks/>
              </p:cNvSpPr>
              <p:nvPr/>
            </p:nvSpPr>
            <p:spPr bwMode="auto">
              <a:xfrm>
                <a:off x="6516688" y="1841501"/>
                <a:ext cx="14288" cy="4763"/>
              </a:xfrm>
              <a:custGeom>
                <a:avLst/>
                <a:gdLst>
                  <a:gd name="T0" fmla="*/ 7 w 27"/>
                  <a:gd name="T1" fmla="*/ 6 h 9"/>
                  <a:gd name="T2" fmla="*/ 22 w 27"/>
                  <a:gd name="T3" fmla="*/ 9 h 9"/>
                  <a:gd name="T4" fmla="*/ 24 w 27"/>
                  <a:gd name="T5" fmla="*/ 3 h 9"/>
                  <a:gd name="T6" fmla="*/ 12 w 27"/>
                  <a:gd name="T7" fmla="*/ 2 h 9"/>
                  <a:gd name="T8" fmla="*/ 7 w 27"/>
                  <a:gd name="T9" fmla="*/ 6 h 9"/>
                </a:gdLst>
                <a:ahLst/>
                <a:cxnLst>
                  <a:cxn ang="0">
                    <a:pos x="T0" y="T1"/>
                  </a:cxn>
                  <a:cxn ang="0">
                    <a:pos x="T2" y="T3"/>
                  </a:cxn>
                  <a:cxn ang="0">
                    <a:pos x="T4" y="T5"/>
                  </a:cxn>
                  <a:cxn ang="0">
                    <a:pos x="T6" y="T7"/>
                  </a:cxn>
                  <a:cxn ang="0">
                    <a:pos x="T8" y="T9"/>
                  </a:cxn>
                </a:cxnLst>
                <a:rect l="0" t="0" r="r" b="b"/>
                <a:pathLst>
                  <a:path w="27" h="9">
                    <a:moveTo>
                      <a:pt x="7" y="6"/>
                    </a:moveTo>
                    <a:cubicBezTo>
                      <a:pt x="14" y="7"/>
                      <a:pt x="17" y="9"/>
                      <a:pt x="22" y="9"/>
                    </a:cubicBezTo>
                    <a:cubicBezTo>
                      <a:pt x="27" y="9"/>
                      <a:pt x="27" y="7"/>
                      <a:pt x="24" y="3"/>
                    </a:cubicBezTo>
                    <a:cubicBezTo>
                      <a:pt x="22" y="0"/>
                      <a:pt x="23" y="0"/>
                      <a:pt x="12" y="2"/>
                    </a:cubicBezTo>
                    <a:cubicBezTo>
                      <a:pt x="4" y="3"/>
                      <a:pt x="0" y="5"/>
                      <a:pt x="7"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706">
                <a:extLst>
                  <a:ext uri="{FF2B5EF4-FFF2-40B4-BE49-F238E27FC236}">
                    <a16:creationId xmlns:a16="http://schemas.microsoft.com/office/drawing/2014/main" id="{1C1B8946-C064-4966-8D02-5B43BDE4276F}"/>
                  </a:ext>
                </a:extLst>
              </p:cNvPr>
              <p:cNvSpPr>
                <a:spLocks/>
              </p:cNvSpPr>
              <p:nvPr/>
            </p:nvSpPr>
            <p:spPr bwMode="auto">
              <a:xfrm>
                <a:off x="6524625" y="1846263"/>
                <a:ext cx="11113" cy="9525"/>
              </a:xfrm>
              <a:custGeom>
                <a:avLst/>
                <a:gdLst>
                  <a:gd name="T0" fmla="*/ 4 w 22"/>
                  <a:gd name="T1" fmla="*/ 7 h 16"/>
                  <a:gd name="T2" fmla="*/ 18 w 22"/>
                  <a:gd name="T3" fmla="*/ 12 h 16"/>
                  <a:gd name="T4" fmla="*/ 12 w 22"/>
                  <a:gd name="T5" fmla="*/ 2 h 16"/>
                  <a:gd name="T6" fmla="*/ 4 w 22"/>
                  <a:gd name="T7" fmla="*/ 7 h 16"/>
                </a:gdLst>
                <a:ahLst/>
                <a:cxnLst>
                  <a:cxn ang="0">
                    <a:pos x="T0" y="T1"/>
                  </a:cxn>
                  <a:cxn ang="0">
                    <a:pos x="T2" y="T3"/>
                  </a:cxn>
                  <a:cxn ang="0">
                    <a:pos x="T4" y="T5"/>
                  </a:cxn>
                  <a:cxn ang="0">
                    <a:pos x="T6" y="T7"/>
                  </a:cxn>
                </a:cxnLst>
                <a:rect l="0" t="0" r="r" b="b"/>
                <a:pathLst>
                  <a:path w="22" h="16">
                    <a:moveTo>
                      <a:pt x="4" y="7"/>
                    </a:moveTo>
                    <a:cubicBezTo>
                      <a:pt x="8" y="13"/>
                      <a:pt x="14" y="16"/>
                      <a:pt x="18" y="12"/>
                    </a:cubicBezTo>
                    <a:cubicBezTo>
                      <a:pt x="22" y="7"/>
                      <a:pt x="19" y="2"/>
                      <a:pt x="12" y="2"/>
                    </a:cubicBezTo>
                    <a:cubicBezTo>
                      <a:pt x="5" y="0"/>
                      <a:pt x="0" y="1"/>
                      <a:pt x="4"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707">
                <a:extLst>
                  <a:ext uri="{FF2B5EF4-FFF2-40B4-BE49-F238E27FC236}">
                    <a16:creationId xmlns:a16="http://schemas.microsoft.com/office/drawing/2014/main" id="{B1D462A0-4FF8-49DA-ABAC-E110A64429E7}"/>
                  </a:ext>
                </a:extLst>
              </p:cNvPr>
              <p:cNvSpPr>
                <a:spLocks/>
              </p:cNvSpPr>
              <p:nvPr/>
            </p:nvSpPr>
            <p:spPr bwMode="auto">
              <a:xfrm>
                <a:off x="6535738" y="1846263"/>
                <a:ext cx="9525" cy="7938"/>
              </a:xfrm>
              <a:custGeom>
                <a:avLst/>
                <a:gdLst>
                  <a:gd name="T0" fmla="*/ 17 w 18"/>
                  <a:gd name="T1" fmla="*/ 9 h 13"/>
                  <a:gd name="T2" fmla="*/ 10 w 18"/>
                  <a:gd name="T3" fmla="*/ 2 h 13"/>
                  <a:gd name="T4" fmla="*/ 6 w 18"/>
                  <a:gd name="T5" fmla="*/ 9 h 13"/>
                  <a:gd name="T6" fmla="*/ 17 w 18"/>
                  <a:gd name="T7" fmla="*/ 9 h 13"/>
                </a:gdLst>
                <a:ahLst/>
                <a:cxnLst>
                  <a:cxn ang="0">
                    <a:pos x="T0" y="T1"/>
                  </a:cxn>
                  <a:cxn ang="0">
                    <a:pos x="T2" y="T3"/>
                  </a:cxn>
                  <a:cxn ang="0">
                    <a:pos x="T4" y="T5"/>
                  </a:cxn>
                  <a:cxn ang="0">
                    <a:pos x="T6" y="T7"/>
                  </a:cxn>
                </a:cxnLst>
                <a:rect l="0" t="0" r="r" b="b"/>
                <a:pathLst>
                  <a:path w="18" h="13">
                    <a:moveTo>
                      <a:pt x="17" y="9"/>
                    </a:moveTo>
                    <a:cubicBezTo>
                      <a:pt x="17" y="4"/>
                      <a:pt x="16" y="0"/>
                      <a:pt x="10" y="2"/>
                    </a:cubicBezTo>
                    <a:cubicBezTo>
                      <a:pt x="5" y="3"/>
                      <a:pt x="0" y="8"/>
                      <a:pt x="6" y="9"/>
                    </a:cubicBezTo>
                    <a:cubicBezTo>
                      <a:pt x="11" y="11"/>
                      <a:pt x="18" y="13"/>
                      <a:pt x="17"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708">
                <a:extLst>
                  <a:ext uri="{FF2B5EF4-FFF2-40B4-BE49-F238E27FC236}">
                    <a16:creationId xmlns:a16="http://schemas.microsoft.com/office/drawing/2014/main" id="{556274E0-B0A5-4792-AB0D-E5EF57781AA0}"/>
                  </a:ext>
                </a:extLst>
              </p:cNvPr>
              <p:cNvSpPr>
                <a:spLocks/>
              </p:cNvSpPr>
              <p:nvPr/>
            </p:nvSpPr>
            <p:spPr bwMode="auto">
              <a:xfrm>
                <a:off x="6538913" y="1857376"/>
                <a:ext cx="7938" cy="3175"/>
              </a:xfrm>
              <a:custGeom>
                <a:avLst/>
                <a:gdLst>
                  <a:gd name="T0" fmla="*/ 8 w 17"/>
                  <a:gd name="T1" fmla="*/ 5 h 7"/>
                  <a:gd name="T2" fmla="*/ 6 w 17"/>
                  <a:gd name="T3" fmla="*/ 1 h 7"/>
                  <a:gd name="T4" fmla="*/ 8 w 17"/>
                  <a:gd name="T5" fmla="*/ 5 h 7"/>
                </a:gdLst>
                <a:ahLst/>
                <a:cxnLst>
                  <a:cxn ang="0">
                    <a:pos x="T0" y="T1"/>
                  </a:cxn>
                  <a:cxn ang="0">
                    <a:pos x="T2" y="T3"/>
                  </a:cxn>
                  <a:cxn ang="0">
                    <a:pos x="T4" y="T5"/>
                  </a:cxn>
                </a:cxnLst>
                <a:rect l="0" t="0" r="r" b="b"/>
                <a:pathLst>
                  <a:path w="17" h="7">
                    <a:moveTo>
                      <a:pt x="8" y="5"/>
                    </a:moveTo>
                    <a:cubicBezTo>
                      <a:pt x="16" y="7"/>
                      <a:pt x="17" y="1"/>
                      <a:pt x="6" y="1"/>
                    </a:cubicBezTo>
                    <a:cubicBezTo>
                      <a:pt x="1" y="0"/>
                      <a:pt x="0" y="2"/>
                      <a:pt x="8"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709">
                <a:extLst>
                  <a:ext uri="{FF2B5EF4-FFF2-40B4-BE49-F238E27FC236}">
                    <a16:creationId xmlns:a16="http://schemas.microsoft.com/office/drawing/2014/main" id="{06BADA45-6147-4058-A395-6AFEDAF48275}"/>
                  </a:ext>
                </a:extLst>
              </p:cNvPr>
              <p:cNvSpPr>
                <a:spLocks/>
              </p:cNvSpPr>
              <p:nvPr/>
            </p:nvSpPr>
            <p:spPr bwMode="auto">
              <a:xfrm>
                <a:off x="6548438" y="1831976"/>
                <a:ext cx="17463" cy="3175"/>
              </a:xfrm>
              <a:custGeom>
                <a:avLst/>
                <a:gdLst>
                  <a:gd name="T0" fmla="*/ 7 w 35"/>
                  <a:gd name="T1" fmla="*/ 2 h 6"/>
                  <a:gd name="T2" fmla="*/ 22 w 35"/>
                  <a:gd name="T3" fmla="*/ 5 h 6"/>
                  <a:gd name="T4" fmla="*/ 32 w 35"/>
                  <a:gd name="T5" fmla="*/ 4 h 6"/>
                  <a:gd name="T6" fmla="*/ 32 w 35"/>
                  <a:gd name="T7" fmla="*/ 1 h 6"/>
                  <a:gd name="T8" fmla="*/ 15 w 35"/>
                  <a:gd name="T9" fmla="*/ 0 h 6"/>
                  <a:gd name="T10" fmla="*/ 7 w 35"/>
                  <a:gd name="T11" fmla="*/ 2 h 6"/>
                </a:gdLst>
                <a:ahLst/>
                <a:cxnLst>
                  <a:cxn ang="0">
                    <a:pos x="T0" y="T1"/>
                  </a:cxn>
                  <a:cxn ang="0">
                    <a:pos x="T2" y="T3"/>
                  </a:cxn>
                  <a:cxn ang="0">
                    <a:pos x="T4" y="T5"/>
                  </a:cxn>
                  <a:cxn ang="0">
                    <a:pos x="T6" y="T7"/>
                  </a:cxn>
                  <a:cxn ang="0">
                    <a:pos x="T8" y="T9"/>
                  </a:cxn>
                  <a:cxn ang="0">
                    <a:pos x="T10" y="T11"/>
                  </a:cxn>
                </a:cxnLst>
                <a:rect l="0" t="0" r="r" b="b"/>
                <a:pathLst>
                  <a:path w="35" h="6">
                    <a:moveTo>
                      <a:pt x="7" y="2"/>
                    </a:moveTo>
                    <a:cubicBezTo>
                      <a:pt x="15" y="3"/>
                      <a:pt x="16" y="6"/>
                      <a:pt x="22" y="5"/>
                    </a:cubicBezTo>
                    <a:cubicBezTo>
                      <a:pt x="27" y="5"/>
                      <a:pt x="30" y="5"/>
                      <a:pt x="32" y="4"/>
                    </a:cubicBezTo>
                    <a:cubicBezTo>
                      <a:pt x="35" y="3"/>
                      <a:pt x="32" y="1"/>
                      <a:pt x="32" y="1"/>
                    </a:cubicBezTo>
                    <a:cubicBezTo>
                      <a:pt x="25" y="0"/>
                      <a:pt x="19" y="1"/>
                      <a:pt x="15" y="0"/>
                    </a:cubicBezTo>
                    <a:cubicBezTo>
                      <a:pt x="11" y="0"/>
                      <a:pt x="0" y="1"/>
                      <a:pt x="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710">
                <a:extLst>
                  <a:ext uri="{FF2B5EF4-FFF2-40B4-BE49-F238E27FC236}">
                    <a16:creationId xmlns:a16="http://schemas.microsoft.com/office/drawing/2014/main" id="{90C1CDB8-9E60-495F-8AA9-BDD6CFD32260}"/>
                  </a:ext>
                </a:extLst>
              </p:cNvPr>
              <p:cNvSpPr>
                <a:spLocks/>
              </p:cNvSpPr>
              <p:nvPr/>
            </p:nvSpPr>
            <p:spPr bwMode="auto">
              <a:xfrm>
                <a:off x="6535738" y="1836738"/>
                <a:ext cx="26988" cy="20638"/>
              </a:xfrm>
              <a:custGeom>
                <a:avLst/>
                <a:gdLst>
                  <a:gd name="T0" fmla="*/ 5 w 53"/>
                  <a:gd name="T1" fmla="*/ 16 h 39"/>
                  <a:gd name="T2" fmla="*/ 21 w 53"/>
                  <a:gd name="T3" fmla="*/ 21 h 39"/>
                  <a:gd name="T4" fmla="*/ 33 w 53"/>
                  <a:gd name="T5" fmla="*/ 23 h 39"/>
                  <a:gd name="T6" fmla="*/ 39 w 53"/>
                  <a:gd name="T7" fmla="*/ 28 h 39"/>
                  <a:gd name="T8" fmla="*/ 23 w 53"/>
                  <a:gd name="T9" fmla="*/ 33 h 39"/>
                  <a:gd name="T10" fmla="*/ 30 w 53"/>
                  <a:gd name="T11" fmla="*/ 39 h 39"/>
                  <a:gd name="T12" fmla="*/ 47 w 53"/>
                  <a:gd name="T13" fmla="*/ 38 h 39"/>
                  <a:gd name="T14" fmla="*/ 49 w 53"/>
                  <a:gd name="T15" fmla="*/ 33 h 39"/>
                  <a:gd name="T16" fmla="*/ 39 w 53"/>
                  <a:gd name="T17" fmla="*/ 18 h 39"/>
                  <a:gd name="T18" fmla="*/ 30 w 53"/>
                  <a:gd name="T19" fmla="*/ 14 h 39"/>
                  <a:gd name="T20" fmla="*/ 37 w 53"/>
                  <a:gd name="T21" fmla="*/ 6 h 39"/>
                  <a:gd name="T22" fmla="*/ 31 w 53"/>
                  <a:gd name="T23" fmla="*/ 1 h 39"/>
                  <a:gd name="T24" fmla="*/ 15 w 53"/>
                  <a:gd name="T25" fmla="*/ 2 h 39"/>
                  <a:gd name="T26" fmla="*/ 15 w 53"/>
                  <a:gd name="T27" fmla="*/ 8 h 39"/>
                  <a:gd name="T28" fmla="*/ 26 w 53"/>
                  <a:gd name="T29" fmla="*/ 13 h 39"/>
                  <a:gd name="T30" fmla="*/ 20 w 53"/>
                  <a:gd name="T31" fmla="*/ 14 h 39"/>
                  <a:gd name="T32" fmla="*/ 8 w 53"/>
                  <a:gd name="T33" fmla="*/ 9 h 39"/>
                  <a:gd name="T34" fmla="*/ 5 w 53"/>
                  <a:gd name="T35"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39">
                    <a:moveTo>
                      <a:pt x="5" y="16"/>
                    </a:moveTo>
                    <a:cubicBezTo>
                      <a:pt x="10" y="17"/>
                      <a:pt x="14" y="20"/>
                      <a:pt x="21" y="21"/>
                    </a:cubicBezTo>
                    <a:cubicBezTo>
                      <a:pt x="27" y="21"/>
                      <a:pt x="29" y="22"/>
                      <a:pt x="33" y="23"/>
                    </a:cubicBezTo>
                    <a:cubicBezTo>
                      <a:pt x="38" y="24"/>
                      <a:pt x="43" y="26"/>
                      <a:pt x="39" y="28"/>
                    </a:cubicBezTo>
                    <a:cubicBezTo>
                      <a:pt x="35" y="29"/>
                      <a:pt x="25" y="29"/>
                      <a:pt x="23" y="33"/>
                    </a:cubicBezTo>
                    <a:cubicBezTo>
                      <a:pt x="21" y="37"/>
                      <a:pt x="23" y="39"/>
                      <a:pt x="30" y="39"/>
                    </a:cubicBezTo>
                    <a:cubicBezTo>
                      <a:pt x="36" y="39"/>
                      <a:pt x="43" y="38"/>
                      <a:pt x="47" y="38"/>
                    </a:cubicBezTo>
                    <a:cubicBezTo>
                      <a:pt x="52" y="39"/>
                      <a:pt x="53" y="35"/>
                      <a:pt x="49" y="33"/>
                    </a:cubicBezTo>
                    <a:cubicBezTo>
                      <a:pt x="44" y="31"/>
                      <a:pt x="42" y="23"/>
                      <a:pt x="39" y="18"/>
                    </a:cubicBezTo>
                    <a:cubicBezTo>
                      <a:pt x="37" y="14"/>
                      <a:pt x="30" y="21"/>
                      <a:pt x="30" y="14"/>
                    </a:cubicBezTo>
                    <a:cubicBezTo>
                      <a:pt x="32" y="9"/>
                      <a:pt x="35" y="9"/>
                      <a:pt x="37" y="6"/>
                    </a:cubicBezTo>
                    <a:cubicBezTo>
                      <a:pt x="40" y="3"/>
                      <a:pt x="37" y="0"/>
                      <a:pt x="31" y="1"/>
                    </a:cubicBezTo>
                    <a:cubicBezTo>
                      <a:pt x="25" y="2"/>
                      <a:pt x="20" y="2"/>
                      <a:pt x="15" y="2"/>
                    </a:cubicBezTo>
                    <a:cubicBezTo>
                      <a:pt x="10" y="3"/>
                      <a:pt x="8" y="7"/>
                      <a:pt x="15" y="8"/>
                    </a:cubicBezTo>
                    <a:cubicBezTo>
                      <a:pt x="21" y="9"/>
                      <a:pt x="26" y="12"/>
                      <a:pt x="26" y="13"/>
                    </a:cubicBezTo>
                    <a:cubicBezTo>
                      <a:pt x="26" y="15"/>
                      <a:pt x="24" y="16"/>
                      <a:pt x="20" y="14"/>
                    </a:cubicBezTo>
                    <a:cubicBezTo>
                      <a:pt x="16" y="13"/>
                      <a:pt x="12" y="13"/>
                      <a:pt x="8" y="9"/>
                    </a:cubicBezTo>
                    <a:cubicBezTo>
                      <a:pt x="4" y="5"/>
                      <a:pt x="0" y="14"/>
                      <a:pt x="5" y="1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2711">
                <a:extLst>
                  <a:ext uri="{FF2B5EF4-FFF2-40B4-BE49-F238E27FC236}">
                    <a16:creationId xmlns:a16="http://schemas.microsoft.com/office/drawing/2014/main" id="{2326DC8A-DBEC-4199-8BC0-DF6939D8F7D8}"/>
                  </a:ext>
                </a:extLst>
              </p:cNvPr>
              <p:cNvSpPr>
                <a:spLocks/>
              </p:cNvSpPr>
              <p:nvPr/>
            </p:nvSpPr>
            <p:spPr bwMode="auto">
              <a:xfrm>
                <a:off x="6646863" y="1806576"/>
                <a:ext cx="11113" cy="6350"/>
              </a:xfrm>
              <a:custGeom>
                <a:avLst/>
                <a:gdLst>
                  <a:gd name="T0" fmla="*/ 15 w 20"/>
                  <a:gd name="T1" fmla="*/ 8 h 12"/>
                  <a:gd name="T2" fmla="*/ 13 w 20"/>
                  <a:gd name="T3" fmla="*/ 1 h 12"/>
                  <a:gd name="T4" fmla="*/ 4 w 20"/>
                  <a:gd name="T5" fmla="*/ 7 h 12"/>
                  <a:gd name="T6" fmla="*/ 15 w 20"/>
                  <a:gd name="T7" fmla="*/ 8 h 12"/>
                </a:gdLst>
                <a:ahLst/>
                <a:cxnLst>
                  <a:cxn ang="0">
                    <a:pos x="T0" y="T1"/>
                  </a:cxn>
                  <a:cxn ang="0">
                    <a:pos x="T2" y="T3"/>
                  </a:cxn>
                  <a:cxn ang="0">
                    <a:pos x="T4" y="T5"/>
                  </a:cxn>
                  <a:cxn ang="0">
                    <a:pos x="T6" y="T7"/>
                  </a:cxn>
                </a:cxnLst>
                <a:rect l="0" t="0" r="r" b="b"/>
                <a:pathLst>
                  <a:path w="20" h="12">
                    <a:moveTo>
                      <a:pt x="15" y="8"/>
                    </a:moveTo>
                    <a:cubicBezTo>
                      <a:pt x="20" y="7"/>
                      <a:pt x="19" y="0"/>
                      <a:pt x="13" y="1"/>
                    </a:cubicBezTo>
                    <a:cubicBezTo>
                      <a:pt x="4" y="1"/>
                      <a:pt x="0" y="1"/>
                      <a:pt x="4" y="7"/>
                    </a:cubicBezTo>
                    <a:cubicBezTo>
                      <a:pt x="8" y="12"/>
                      <a:pt x="11" y="9"/>
                      <a:pt x="15"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2712">
                <a:extLst>
                  <a:ext uri="{FF2B5EF4-FFF2-40B4-BE49-F238E27FC236}">
                    <a16:creationId xmlns:a16="http://schemas.microsoft.com/office/drawing/2014/main" id="{AE1C4760-B658-4340-A778-F4C06FED89E7}"/>
                  </a:ext>
                </a:extLst>
              </p:cNvPr>
              <p:cNvSpPr>
                <a:spLocks/>
              </p:cNvSpPr>
              <p:nvPr/>
            </p:nvSpPr>
            <p:spPr bwMode="auto">
              <a:xfrm>
                <a:off x="6648450" y="1792288"/>
                <a:ext cx="15875" cy="4763"/>
              </a:xfrm>
              <a:custGeom>
                <a:avLst/>
                <a:gdLst>
                  <a:gd name="T0" fmla="*/ 12 w 28"/>
                  <a:gd name="T1" fmla="*/ 5 h 7"/>
                  <a:gd name="T2" fmla="*/ 21 w 28"/>
                  <a:gd name="T3" fmla="*/ 1 h 7"/>
                  <a:gd name="T4" fmla="*/ 12 w 28"/>
                  <a:gd name="T5" fmla="*/ 5 h 7"/>
                </a:gdLst>
                <a:ahLst/>
                <a:cxnLst>
                  <a:cxn ang="0">
                    <a:pos x="T0" y="T1"/>
                  </a:cxn>
                  <a:cxn ang="0">
                    <a:pos x="T2" y="T3"/>
                  </a:cxn>
                  <a:cxn ang="0">
                    <a:pos x="T4" y="T5"/>
                  </a:cxn>
                </a:cxnLst>
                <a:rect l="0" t="0" r="r" b="b"/>
                <a:pathLst>
                  <a:path w="28" h="7">
                    <a:moveTo>
                      <a:pt x="12" y="5"/>
                    </a:moveTo>
                    <a:cubicBezTo>
                      <a:pt x="24" y="7"/>
                      <a:pt x="28" y="2"/>
                      <a:pt x="21" y="1"/>
                    </a:cubicBezTo>
                    <a:cubicBezTo>
                      <a:pt x="12" y="0"/>
                      <a:pt x="0" y="4"/>
                      <a:pt x="12"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2713">
                <a:extLst>
                  <a:ext uri="{FF2B5EF4-FFF2-40B4-BE49-F238E27FC236}">
                    <a16:creationId xmlns:a16="http://schemas.microsoft.com/office/drawing/2014/main" id="{3D0F3CA8-44E8-4733-AF74-197622ABE1F7}"/>
                  </a:ext>
                </a:extLst>
              </p:cNvPr>
              <p:cNvSpPr>
                <a:spLocks/>
              </p:cNvSpPr>
              <p:nvPr/>
            </p:nvSpPr>
            <p:spPr bwMode="auto">
              <a:xfrm>
                <a:off x="6672263" y="1790701"/>
                <a:ext cx="6350" cy="3175"/>
              </a:xfrm>
              <a:custGeom>
                <a:avLst/>
                <a:gdLst>
                  <a:gd name="T0" fmla="*/ 9 w 14"/>
                  <a:gd name="T1" fmla="*/ 6 h 8"/>
                  <a:gd name="T2" fmla="*/ 6 w 14"/>
                  <a:gd name="T3" fmla="*/ 0 h 8"/>
                  <a:gd name="T4" fmla="*/ 9 w 14"/>
                  <a:gd name="T5" fmla="*/ 6 h 8"/>
                </a:gdLst>
                <a:ahLst/>
                <a:cxnLst>
                  <a:cxn ang="0">
                    <a:pos x="T0" y="T1"/>
                  </a:cxn>
                  <a:cxn ang="0">
                    <a:pos x="T2" y="T3"/>
                  </a:cxn>
                  <a:cxn ang="0">
                    <a:pos x="T4" y="T5"/>
                  </a:cxn>
                </a:cxnLst>
                <a:rect l="0" t="0" r="r" b="b"/>
                <a:pathLst>
                  <a:path w="14" h="8">
                    <a:moveTo>
                      <a:pt x="9" y="6"/>
                    </a:moveTo>
                    <a:cubicBezTo>
                      <a:pt x="13" y="8"/>
                      <a:pt x="14" y="3"/>
                      <a:pt x="6" y="0"/>
                    </a:cubicBezTo>
                    <a:cubicBezTo>
                      <a:pt x="0" y="0"/>
                      <a:pt x="4" y="5"/>
                      <a:pt x="9"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2714">
                <a:extLst>
                  <a:ext uri="{FF2B5EF4-FFF2-40B4-BE49-F238E27FC236}">
                    <a16:creationId xmlns:a16="http://schemas.microsoft.com/office/drawing/2014/main" id="{B3ECD820-9D04-4A68-9544-2530269BF2E1}"/>
                  </a:ext>
                </a:extLst>
              </p:cNvPr>
              <p:cNvSpPr>
                <a:spLocks/>
              </p:cNvSpPr>
              <p:nvPr/>
            </p:nvSpPr>
            <p:spPr bwMode="auto">
              <a:xfrm>
                <a:off x="6683375" y="1790701"/>
                <a:ext cx="7938" cy="3175"/>
              </a:xfrm>
              <a:custGeom>
                <a:avLst/>
                <a:gdLst>
                  <a:gd name="T0" fmla="*/ 8 w 16"/>
                  <a:gd name="T1" fmla="*/ 1 h 5"/>
                  <a:gd name="T2" fmla="*/ 9 w 16"/>
                  <a:gd name="T3" fmla="*/ 4 h 5"/>
                  <a:gd name="T4" fmla="*/ 8 w 16"/>
                  <a:gd name="T5" fmla="*/ 1 h 5"/>
                </a:gdLst>
                <a:ahLst/>
                <a:cxnLst>
                  <a:cxn ang="0">
                    <a:pos x="T0" y="T1"/>
                  </a:cxn>
                  <a:cxn ang="0">
                    <a:pos x="T2" y="T3"/>
                  </a:cxn>
                  <a:cxn ang="0">
                    <a:pos x="T4" y="T5"/>
                  </a:cxn>
                </a:cxnLst>
                <a:rect l="0" t="0" r="r" b="b"/>
                <a:pathLst>
                  <a:path w="16" h="5">
                    <a:moveTo>
                      <a:pt x="8" y="1"/>
                    </a:moveTo>
                    <a:cubicBezTo>
                      <a:pt x="0" y="0"/>
                      <a:pt x="2" y="5"/>
                      <a:pt x="9" y="4"/>
                    </a:cubicBezTo>
                    <a:cubicBezTo>
                      <a:pt x="16" y="4"/>
                      <a:pt x="14"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2715">
                <a:extLst>
                  <a:ext uri="{FF2B5EF4-FFF2-40B4-BE49-F238E27FC236}">
                    <a16:creationId xmlns:a16="http://schemas.microsoft.com/office/drawing/2014/main" id="{98B89FCA-B019-4943-B843-175C3E3F4BD0}"/>
                  </a:ext>
                </a:extLst>
              </p:cNvPr>
              <p:cNvSpPr>
                <a:spLocks/>
              </p:cNvSpPr>
              <p:nvPr/>
            </p:nvSpPr>
            <p:spPr bwMode="auto">
              <a:xfrm>
                <a:off x="6692900" y="1790701"/>
                <a:ext cx="11113" cy="4763"/>
              </a:xfrm>
              <a:custGeom>
                <a:avLst/>
                <a:gdLst>
                  <a:gd name="T0" fmla="*/ 4 w 23"/>
                  <a:gd name="T1" fmla="*/ 4 h 10"/>
                  <a:gd name="T2" fmla="*/ 17 w 23"/>
                  <a:gd name="T3" fmla="*/ 7 h 10"/>
                  <a:gd name="T4" fmla="*/ 17 w 23"/>
                  <a:gd name="T5" fmla="*/ 2 h 10"/>
                  <a:gd name="T6" fmla="*/ 4 w 23"/>
                  <a:gd name="T7" fmla="*/ 4 h 10"/>
                </a:gdLst>
                <a:ahLst/>
                <a:cxnLst>
                  <a:cxn ang="0">
                    <a:pos x="T0" y="T1"/>
                  </a:cxn>
                  <a:cxn ang="0">
                    <a:pos x="T2" y="T3"/>
                  </a:cxn>
                  <a:cxn ang="0">
                    <a:pos x="T4" y="T5"/>
                  </a:cxn>
                  <a:cxn ang="0">
                    <a:pos x="T6" y="T7"/>
                  </a:cxn>
                </a:cxnLst>
                <a:rect l="0" t="0" r="r" b="b"/>
                <a:pathLst>
                  <a:path w="23" h="10">
                    <a:moveTo>
                      <a:pt x="4" y="4"/>
                    </a:moveTo>
                    <a:cubicBezTo>
                      <a:pt x="8" y="7"/>
                      <a:pt x="10" y="10"/>
                      <a:pt x="17" y="7"/>
                    </a:cubicBezTo>
                    <a:cubicBezTo>
                      <a:pt x="23" y="4"/>
                      <a:pt x="20" y="0"/>
                      <a:pt x="17" y="2"/>
                    </a:cubicBezTo>
                    <a:cubicBezTo>
                      <a:pt x="12" y="2"/>
                      <a:pt x="0" y="2"/>
                      <a:pt x="4"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2716">
                <a:extLst>
                  <a:ext uri="{FF2B5EF4-FFF2-40B4-BE49-F238E27FC236}">
                    <a16:creationId xmlns:a16="http://schemas.microsoft.com/office/drawing/2014/main" id="{84BF532C-A7BF-4722-91BA-DA00E8EAD8E9}"/>
                  </a:ext>
                </a:extLst>
              </p:cNvPr>
              <p:cNvSpPr>
                <a:spLocks/>
              </p:cNvSpPr>
              <p:nvPr/>
            </p:nvSpPr>
            <p:spPr bwMode="auto">
              <a:xfrm>
                <a:off x="6715125" y="1789113"/>
                <a:ext cx="14288" cy="7938"/>
              </a:xfrm>
              <a:custGeom>
                <a:avLst/>
                <a:gdLst>
                  <a:gd name="T0" fmla="*/ 6 w 27"/>
                  <a:gd name="T1" fmla="*/ 4 h 15"/>
                  <a:gd name="T2" fmla="*/ 15 w 27"/>
                  <a:gd name="T3" fmla="*/ 11 h 15"/>
                  <a:gd name="T4" fmla="*/ 24 w 27"/>
                  <a:gd name="T5" fmla="*/ 11 h 15"/>
                  <a:gd name="T6" fmla="*/ 8 w 27"/>
                  <a:gd name="T7" fmla="*/ 0 h 15"/>
                  <a:gd name="T8" fmla="*/ 6 w 27"/>
                  <a:gd name="T9" fmla="*/ 4 h 15"/>
                </a:gdLst>
                <a:ahLst/>
                <a:cxnLst>
                  <a:cxn ang="0">
                    <a:pos x="T0" y="T1"/>
                  </a:cxn>
                  <a:cxn ang="0">
                    <a:pos x="T2" y="T3"/>
                  </a:cxn>
                  <a:cxn ang="0">
                    <a:pos x="T4" y="T5"/>
                  </a:cxn>
                  <a:cxn ang="0">
                    <a:pos x="T6" y="T7"/>
                  </a:cxn>
                  <a:cxn ang="0">
                    <a:pos x="T8" y="T9"/>
                  </a:cxn>
                </a:cxnLst>
                <a:rect l="0" t="0" r="r" b="b"/>
                <a:pathLst>
                  <a:path w="27" h="15">
                    <a:moveTo>
                      <a:pt x="6" y="4"/>
                    </a:moveTo>
                    <a:cubicBezTo>
                      <a:pt x="13" y="5"/>
                      <a:pt x="12" y="6"/>
                      <a:pt x="15" y="11"/>
                    </a:cubicBezTo>
                    <a:cubicBezTo>
                      <a:pt x="19" y="15"/>
                      <a:pt x="27" y="15"/>
                      <a:pt x="24" y="11"/>
                    </a:cubicBezTo>
                    <a:cubicBezTo>
                      <a:pt x="21" y="8"/>
                      <a:pt x="18" y="3"/>
                      <a:pt x="8" y="0"/>
                    </a:cubicBezTo>
                    <a:cubicBezTo>
                      <a:pt x="1" y="0"/>
                      <a:pt x="0" y="2"/>
                      <a:pt x="6"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2717">
                <a:extLst>
                  <a:ext uri="{FF2B5EF4-FFF2-40B4-BE49-F238E27FC236}">
                    <a16:creationId xmlns:a16="http://schemas.microsoft.com/office/drawing/2014/main" id="{132DDCAF-524A-450E-B587-9D1DF6E2FE68}"/>
                  </a:ext>
                </a:extLst>
              </p:cNvPr>
              <p:cNvSpPr>
                <a:spLocks/>
              </p:cNvSpPr>
              <p:nvPr/>
            </p:nvSpPr>
            <p:spPr bwMode="auto">
              <a:xfrm>
                <a:off x="6718300" y="1800226"/>
                <a:ext cx="7938" cy="6350"/>
              </a:xfrm>
              <a:custGeom>
                <a:avLst/>
                <a:gdLst>
                  <a:gd name="T0" fmla="*/ 10 w 15"/>
                  <a:gd name="T1" fmla="*/ 1 h 11"/>
                  <a:gd name="T2" fmla="*/ 6 w 15"/>
                  <a:gd name="T3" fmla="*/ 10 h 11"/>
                  <a:gd name="T4" fmla="*/ 14 w 15"/>
                  <a:gd name="T5" fmla="*/ 6 h 11"/>
                  <a:gd name="T6" fmla="*/ 10 w 15"/>
                  <a:gd name="T7" fmla="*/ 1 h 11"/>
                </a:gdLst>
                <a:ahLst/>
                <a:cxnLst>
                  <a:cxn ang="0">
                    <a:pos x="T0" y="T1"/>
                  </a:cxn>
                  <a:cxn ang="0">
                    <a:pos x="T2" y="T3"/>
                  </a:cxn>
                  <a:cxn ang="0">
                    <a:pos x="T4" y="T5"/>
                  </a:cxn>
                  <a:cxn ang="0">
                    <a:pos x="T6" y="T7"/>
                  </a:cxn>
                </a:cxnLst>
                <a:rect l="0" t="0" r="r" b="b"/>
                <a:pathLst>
                  <a:path w="15" h="11">
                    <a:moveTo>
                      <a:pt x="10" y="1"/>
                    </a:moveTo>
                    <a:cubicBezTo>
                      <a:pt x="5" y="0"/>
                      <a:pt x="0" y="8"/>
                      <a:pt x="6" y="10"/>
                    </a:cubicBezTo>
                    <a:cubicBezTo>
                      <a:pt x="12" y="11"/>
                      <a:pt x="15" y="8"/>
                      <a:pt x="14" y="6"/>
                    </a:cubicBezTo>
                    <a:cubicBezTo>
                      <a:pt x="14" y="3"/>
                      <a:pt x="13" y="0"/>
                      <a:pt x="1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2718">
                <a:extLst>
                  <a:ext uri="{FF2B5EF4-FFF2-40B4-BE49-F238E27FC236}">
                    <a16:creationId xmlns:a16="http://schemas.microsoft.com/office/drawing/2014/main" id="{76A9BD80-45FB-4794-BEE5-4AE1066010B7}"/>
                  </a:ext>
                </a:extLst>
              </p:cNvPr>
              <p:cNvSpPr>
                <a:spLocks/>
              </p:cNvSpPr>
              <p:nvPr/>
            </p:nvSpPr>
            <p:spPr bwMode="auto">
              <a:xfrm>
                <a:off x="6672263" y="1776413"/>
                <a:ext cx="23813" cy="9525"/>
              </a:xfrm>
              <a:custGeom>
                <a:avLst/>
                <a:gdLst>
                  <a:gd name="T0" fmla="*/ 9 w 46"/>
                  <a:gd name="T1" fmla="*/ 15 h 20"/>
                  <a:gd name="T2" fmla="*/ 25 w 46"/>
                  <a:gd name="T3" fmla="*/ 15 h 20"/>
                  <a:gd name="T4" fmla="*/ 36 w 46"/>
                  <a:gd name="T5" fmla="*/ 18 h 20"/>
                  <a:gd name="T6" fmla="*/ 44 w 46"/>
                  <a:gd name="T7" fmla="*/ 18 h 20"/>
                  <a:gd name="T8" fmla="*/ 41 w 46"/>
                  <a:gd name="T9" fmla="*/ 12 h 20"/>
                  <a:gd name="T10" fmla="*/ 37 w 46"/>
                  <a:gd name="T11" fmla="*/ 3 h 20"/>
                  <a:gd name="T12" fmla="*/ 24 w 46"/>
                  <a:gd name="T13" fmla="*/ 7 h 20"/>
                  <a:gd name="T14" fmla="*/ 4 w 46"/>
                  <a:gd name="T15" fmla="*/ 11 h 20"/>
                  <a:gd name="T16" fmla="*/ 9 w 46"/>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0">
                    <a:moveTo>
                      <a:pt x="9" y="15"/>
                    </a:moveTo>
                    <a:cubicBezTo>
                      <a:pt x="16" y="14"/>
                      <a:pt x="22" y="13"/>
                      <a:pt x="25" y="15"/>
                    </a:cubicBezTo>
                    <a:cubicBezTo>
                      <a:pt x="28" y="16"/>
                      <a:pt x="31" y="17"/>
                      <a:pt x="36" y="18"/>
                    </a:cubicBezTo>
                    <a:cubicBezTo>
                      <a:pt x="42" y="20"/>
                      <a:pt x="46" y="19"/>
                      <a:pt x="44" y="18"/>
                    </a:cubicBezTo>
                    <a:cubicBezTo>
                      <a:pt x="41" y="17"/>
                      <a:pt x="35" y="16"/>
                      <a:pt x="41" y="12"/>
                    </a:cubicBezTo>
                    <a:cubicBezTo>
                      <a:pt x="46" y="8"/>
                      <a:pt x="40" y="0"/>
                      <a:pt x="37" y="3"/>
                    </a:cubicBezTo>
                    <a:cubicBezTo>
                      <a:pt x="32" y="3"/>
                      <a:pt x="31" y="7"/>
                      <a:pt x="24" y="7"/>
                    </a:cubicBezTo>
                    <a:cubicBezTo>
                      <a:pt x="18" y="7"/>
                      <a:pt x="9" y="10"/>
                      <a:pt x="4" y="11"/>
                    </a:cubicBezTo>
                    <a:cubicBezTo>
                      <a:pt x="0" y="12"/>
                      <a:pt x="2" y="15"/>
                      <a:pt x="9" y="1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2719">
                <a:extLst>
                  <a:ext uri="{FF2B5EF4-FFF2-40B4-BE49-F238E27FC236}">
                    <a16:creationId xmlns:a16="http://schemas.microsoft.com/office/drawing/2014/main" id="{E155F85F-4098-4CB4-AC9F-C74403DAEBEC}"/>
                  </a:ext>
                </a:extLst>
              </p:cNvPr>
              <p:cNvSpPr>
                <a:spLocks/>
              </p:cNvSpPr>
              <p:nvPr/>
            </p:nvSpPr>
            <p:spPr bwMode="auto">
              <a:xfrm>
                <a:off x="6899275" y="1774826"/>
                <a:ext cx="11113" cy="4763"/>
              </a:xfrm>
              <a:custGeom>
                <a:avLst/>
                <a:gdLst>
                  <a:gd name="T0" fmla="*/ 5 w 20"/>
                  <a:gd name="T1" fmla="*/ 6 h 8"/>
                  <a:gd name="T2" fmla="*/ 19 w 20"/>
                  <a:gd name="T3" fmla="*/ 4 h 8"/>
                  <a:gd name="T4" fmla="*/ 11 w 20"/>
                  <a:gd name="T5" fmla="*/ 0 h 8"/>
                  <a:gd name="T6" fmla="*/ 5 w 20"/>
                  <a:gd name="T7" fmla="*/ 6 h 8"/>
                </a:gdLst>
                <a:ahLst/>
                <a:cxnLst>
                  <a:cxn ang="0">
                    <a:pos x="T0" y="T1"/>
                  </a:cxn>
                  <a:cxn ang="0">
                    <a:pos x="T2" y="T3"/>
                  </a:cxn>
                  <a:cxn ang="0">
                    <a:pos x="T4" y="T5"/>
                  </a:cxn>
                  <a:cxn ang="0">
                    <a:pos x="T6" y="T7"/>
                  </a:cxn>
                </a:cxnLst>
                <a:rect l="0" t="0" r="r" b="b"/>
                <a:pathLst>
                  <a:path w="20" h="8">
                    <a:moveTo>
                      <a:pt x="5" y="6"/>
                    </a:moveTo>
                    <a:cubicBezTo>
                      <a:pt x="11" y="8"/>
                      <a:pt x="19" y="7"/>
                      <a:pt x="19" y="4"/>
                    </a:cubicBezTo>
                    <a:cubicBezTo>
                      <a:pt x="20" y="2"/>
                      <a:pt x="17" y="1"/>
                      <a:pt x="11" y="0"/>
                    </a:cubicBezTo>
                    <a:cubicBezTo>
                      <a:pt x="5" y="1"/>
                      <a:pt x="0" y="4"/>
                      <a:pt x="5"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2720">
                <a:extLst>
                  <a:ext uri="{FF2B5EF4-FFF2-40B4-BE49-F238E27FC236}">
                    <a16:creationId xmlns:a16="http://schemas.microsoft.com/office/drawing/2014/main" id="{E52E8389-3AB9-402D-91A1-44056E7B0396}"/>
                  </a:ext>
                </a:extLst>
              </p:cNvPr>
              <p:cNvSpPr>
                <a:spLocks/>
              </p:cNvSpPr>
              <p:nvPr/>
            </p:nvSpPr>
            <p:spPr bwMode="auto">
              <a:xfrm>
                <a:off x="7045325" y="1798638"/>
                <a:ext cx="11113" cy="6350"/>
              </a:xfrm>
              <a:custGeom>
                <a:avLst/>
                <a:gdLst>
                  <a:gd name="T0" fmla="*/ 4 w 21"/>
                  <a:gd name="T1" fmla="*/ 3 h 13"/>
                  <a:gd name="T2" fmla="*/ 12 w 21"/>
                  <a:gd name="T3" fmla="*/ 10 h 13"/>
                  <a:gd name="T4" fmla="*/ 14 w 21"/>
                  <a:gd name="T5" fmla="*/ 12 h 13"/>
                  <a:gd name="T6" fmla="*/ 20 w 21"/>
                  <a:gd name="T7" fmla="*/ 9 h 13"/>
                  <a:gd name="T8" fmla="*/ 18 w 21"/>
                  <a:gd name="T9" fmla="*/ 3 h 13"/>
                  <a:gd name="T10" fmla="*/ 4 w 21"/>
                  <a:gd name="T11" fmla="*/ 3 h 13"/>
                </a:gdLst>
                <a:ahLst/>
                <a:cxnLst>
                  <a:cxn ang="0">
                    <a:pos x="T0" y="T1"/>
                  </a:cxn>
                  <a:cxn ang="0">
                    <a:pos x="T2" y="T3"/>
                  </a:cxn>
                  <a:cxn ang="0">
                    <a:pos x="T4" y="T5"/>
                  </a:cxn>
                  <a:cxn ang="0">
                    <a:pos x="T6" y="T7"/>
                  </a:cxn>
                  <a:cxn ang="0">
                    <a:pos x="T8" y="T9"/>
                  </a:cxn>
                  <a:cxn ang="0">
                    <a:pos x="T10" y="T11"/>
                  </a:cxn>
                </a:cxnLst>
                <a:rect l="0" t="0" r="r" b="b"/>
                <a:pathLst>
                  <a:path w="21" h="13">
                    <a:moveTo>
                      <a:pt x="4" y="3"/>
                    </a:moveTo>
                    <a:cubicBezTo>
                      <a:pt x="8" y="5"/>
                      <a:pt x="6" y="10"/>
                      <a:pt x="12" y="10"/>
                    </a:cubicBezTo>
                    <a:cubicBezTo>
                      <a:pt x="18" y="9"/>
                      <a:pt x="11" y="13"/>
                      <a:pt x="14" y="12"/>
                    </a:cubicBezTo>
                    <a:cubicBezTo>
                      <a:pt x="17" y="12"/>
                      <a:pt x="21" y="11"/>
                      <a:pt x="20" y="9"/>
                    </a:cubicBezTo>
                    <a:cubicBezTo>
                      <a:pt x="19" y="7"/>
                      <a:pt x="21" y="3"/>
                      <a:pt x="18" y="3"/>
                    </a:cubicBezTo>
                    <a:cubicBezTo>
                      <a:pt x="10" y="0"/>
                      <a:pt x="0" y="0"/>
                      <a:pt x="4"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2721">
                <a:extLst>
                  <a:ext uri="{FF2B5EF4-FFF2-40B4-BE49-F238E27FC236}">
                    <a16:creationId xmlns:a16="http://schemas.microsoft.com/office/drawing/2014/main" id="{7D5A33F4-0018-4168-9612-FE566BDD337F}"/>
                  </a:ext>
                </a:extLst>
              </p:cNvPr>
              <p:cNvSpPr>
                <a:spLocks/>
              </p:cNvSpPr>
              <p:nvPr/>
            </p:nvSpPr>
            <p:spPr bwMode="auto">
              <a:xfrm>
                <a:off x="7078663" y="1847851"/>
                <a:ext cx="38100" cy="14288"/>
              </a:xfrm>
              <a:custGeom>
                <a:avLst/>
                <a:gdLst>
                  <a:gd name="T0" fmla="*/ 8 w 74"/>
                  <a:gd name="T1" fmla="*/ 4 h 29"/>
                  <a:gd name="T2" fmla="*/ 5 w 74"/>
                  <a:gd name="T3" fmla="*/ 12 h 29"/>
                  <a:gd name="T4" fmla="*/ 6 w 74"/>
                  <a:gd name="T5" fmla="*/ 17 h 29"/>
                  <a:gd name="T6" fmla="*/ 25 w 74"/>
                  <a:gd name="T7" fmla="*/ 21 h 29"/>
                  <a:gd name="T8" fmla="*/ 44 w 74"/>
                  <a:gd name="T9" fmla="*/ 26 h 29"/>
                  <a:gd name="T10" fmla="*/ 63 w 74"/>
                  <a:gd name="T11" fmla="*/ 24 h 29"/>
                  <a:gd name="T12" fmla="*/ 69 w 74"/>
                  <a:gd name="T13" fmla="*/ 21 h 29"/>
                  <a:gd name="T14" fmla="*/ 68 w 74"/>
                  <a:gd name="T15" fmla="*/ 9 h 29"/>
                  <a:gd name="T16" fmla="*/ 42 w 74"/>
                  <a:gd name="T17" fmla="*/ 5 h 29"/>
                  <a:gd name="T18" fmla="*/ 19 w 74"/>
                  <a:gd name="T19" fmla="*/ 2 h 29"/>
                  <a:gd name="T20" fmla="*/ 8 w 74"/>
                  <a:gd name="T2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29">
                    <a:moveTo>
                      <a:pt x="8" y="4"/>
                    </a:moveTo>
                    <a:cubicBezTo>
                      <a:pt x="11" y="8"/>
                      <a:pt x="9" y="11"/>
                      <a:pt x="5" y="12"/>
                    </a:cubicBezTo>
                    <a:cubicBezTo>
                      <a:pt x="0" y="12"/>
                      <a:pt x="1" y="15"/>
                      <a:pt x="6" y="17"/>
                    </a:cubicBezTo>
                    <a:cubicBezTo>
                      <a:pt x="11" y="19"/>
                      <a:pt x="20" y="18"/>
                      <a:pt x="25" y="21"/>
                    </a:cubicBezTo>
                    <a:cubicBezTo>
                      <a:pt x="30" y="24"/>
                      <a:pt x="38" y="24"/>
                      <a:pt x="44" y="26"/>
                    </a:cubicBezTo>
                    <a:cubicBezTo>
                      <a:pt x="50" y="27"/>
                      <a:pt x="63" y="29"/>
                      <a:pt x="63" y="24"/>
                    </a:cubicBezTo>
                    <a:cubicBezTo>
                      <a:pt x="64" y="20"/>
                      <a:pt x="64" y="22"/>
                      <a:pt x="69" y="21"/>
                    </a:cubicBezTo>
                    <a:cubicBezTo>
                      <a:pt x="74" y="19"/>
                      <a:pt x="72" y="13"/>
                      <a:pt x="68" y="9"/>
                    </a:cubicBezTo>
                    <a:cubicBezTo>
                      <a:pt x="64" y="4"/>
                      <a:pt x="53" y="4"/>
                      <a:pt x="42" y="5"/>
                    </a:cubicBezTo>
                    <a:cubicBezTo>
                      <a:pt x="31" y="5"/>
                      <a:pt x="33" y="5"/>
                      <a:pt x="19" y="2"/>
                    </a:cubicBezTo>
                    <a:cubicBezTo>
                      <a:pt x="10" y="2"/>
                      <a:pt x="5" y="0"/>
                      <a:pt x="8"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2722">
                <a:extLst>
                  <a:ext uri="{FF2B5EF4-FFF2-40B4-BE49-F238E27FC236}">
                    <a16:creationId xmlns:a16="http://schemas.microsoft.com/office/drawing/2014/main" id="{9F47F4AE-7048-4BC5-A26C-9BE6109EF80C}"/>
                  </a:ext>
                </a:extLst>
              </p:cNvPr>
              <p:cNvSpPr>
                <a:spLocks/>
              </p:cNvSpPr>
              <p:nvPr/>
            </p:nvSpPr>
            <p:spPr bwMode="auto">
              <a:xfrm>
                <a:off x="7286625" y="1884363"/>
                <a:ext cx="14288" cy="7938"/>
              </a:xfrm>
              <a:custGeom>
                <a:avLst/>
                <a:gdLst>
                  <a:gd name="T0" fmla="*/ 6 w 25"/>
                  <a:gd name="T1" fmla="*/ 10 h 14"/>
                  <a:gd name="T2" fmla="*/ 22 w 25"/>
                  <a:gd name="T3" fmla="*/ 7 h 14"/>
                  <a:gd name="T4" fmla="*/ 7 w 25"/>
                  <a:gd name="T5" fmla="*/ 3 h 14"/>
                  <a:gd name="T6" fmla="*/ 6 w 25"/>
                  <a:gd name="T7" fmla="*/ 10 h 14"/>
                </a:gdLst>
                <a:ahLst/>
                <a:cxnLst>
                  <a:cxn ang="0">
                    <a:pos x="T0" y="T1"/>
                  </a:cxn>
                  <a:cxn ang="0">
                    <a:pos x="T2" y="T3"/>
                  </a:cxn>
                  <a:cxn ang="0">
                    <a:pos x="T4" y="T5"/>
                  </a:cxn>
                  <a:cxn ang="0">
                    <a:pos x="T6" y="T7"/>
                  </a:cxn>
                </a:cxnLst>
                <a:rect l="0" t="0" r="r" b="b"/>
                <a:pathLst>
                  <a:path w="25" h="14">
                    <a:moveTo>
                      <a:pt x="6" y="10"/>
                    </a:moveTo>
                    <a:cubicBezTo>
                      <a:pt x="15" y="14"/>
                      <a:pt x="18" y="14"/>
                      <a:pt x="22" y="7"/>
                    </a:cubicBezTo>
                    <a:cubicBezTo>
                      <a:pt x="25" y="0"/>
                      <a:pt x="14" y="1"/>
                      <a:pt x="7" y="3"/>
                    </a:cubicBezTo>
                    <a:cubicBezTo>
                      <a:pt x="0" y="5"/>
                      <a:pt x="2" y="8"/>
                      <a:pt x="6"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2723">
                <a:extLst>
                  <a:ext uri="{FF2B5EF4-FFF2-40B4-BE49-F238E27FC236}">
                    <a16:creationId xmlns:a16="http://schemas.microsoft.com/office/drawing/2014/main" id="{007D4D14-C6E1-4110-95CA-3BAC1D6B30B1}"/>
                  </a:ext>
                </a:extLst>
              </p:cNvPr>
              <p:cNvSpPr>
                <a:spLocks/>
              </p:cNvSpPr>
              <p:nvPr/>
            </p:nvSpPr>
            <p:spPr bwMode="auto">
              <a:xfrm>
                <a:off x="7675563" y="1854201"/>
                <a:ext cx="30163" cy="14288"/>
              </a:xfrm>
              <a:custGeom>
                <a:avLst/>
                <a:gdLst>
                  <a:gd name="T0" fmla="*/ 36 w 57"/>
                  <a:gd name="T1" fmla="*/ 24 h 27"/>
                  <a:gd name="T2" fmla="*/ 55 w 57"/>
                  <a:gd name="T3" fmla="*/ 16 h 27"/>
                  <a:gd name="T4" fmla="*/ 25 w 57"/>
                  <a:gd name="T5" fmla="*/ 4 h 27"/>
                  <a:gd name="T6" fmla="*/ 7 w 57"/>
                  <a:gd name="T7" fmla="*/ 8 h 27"/>
                  <a:gd name="T8" fmla="*/ 36 w 57"/>
                  <a:gd name="T9" fmla="*/ 24 h 27"/>
                </a:gdLst>
                <a:ahLst/>
                <a:cxnLst>
                  <a:cxn ang="0">
                    <a:pos x="T0" y="T1"/>
                  </a:cxn>
                  <a:cxn ang="0">
                    <a:pos x="T2" y="T3"/>
                  </a:cxn>
                  <a:cxn ang="0">
                    <a:pos x="T4" y="T5"/>
                  </a:cxn>
                  <a:cxn ang="0">
                    <a:pos x="T6" y="T7"/>
                  </a:cxn>
                  <a:cxn ang="0">
                    <a:pos x="T8" y="T9"/>
                  </a:cxn>
                </a:cxnLst>
                <a:rect l="0" t="0" r="r" b="b"/>
                <a:pathLst>
                  <a:path w="57" h="27">
                    <a:moveTo>
                      <a:pt x="36" y="24"/>
                    </a:moveTo>
                    <a:cubicBezTo>
                      <a:pt x="45" y="27"/>
                      <a:pt x="57" y="19"/>
                      <a:pt x="55" y="16"/>
                    </a:cubicBezTo>
                    <a:cubicBezTo>
                      <a:pt x="53" y="13"/>
                      <a:pt x="39" y="7"/>
                      <a:pt x="25" y="4"/>
                    </a:cubicBezTo>
                    <a:cubicBezTo>
                      <a:pt x="16" y="3"/>
                      <a:pt x="0" y="0"/>
                      <a:pt x="7" y="8"/>
                    </a:cubicBezTo>
                    <a:cubicBezTo>
                      <a:pt x="15" y="17"/>
                      <a:pt x="26" y="21"/>
                      <a:pt x="36" y="2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2724">
                <a:extLst>
                  <a:ext uri="{FF2B5EF4-FFF2-40B4-BE49-F238E27FC236}">
                    <a16:creationId xmlns:a16="http://schemas.microsoft.com/office/drawing/2014/main" id="{66EE5647-F578-426F-9E94-53FE88ED23A6}"/>
                  </a:ext>
                </a:extLst>
              </p:cNvPr>
              <p:cNvSpPr>
                <a:spLocks/>
              </p:cNvSpPr>
              <p:nvPr/>
            </p:nvSpPr>
            <p:spPr bwMode="auto">
              <a:xfrm>
                <a:off x="7697788" y="1863726"/>
                <a:ext cx="88900" cy="23813"/>
              </a:xfrm>
              <a:custGeom>
                <a:avLst/>
                <a:gdLst>
                  <a:gd name="T0" fmla="*/ 25 w 173"/>
                  <a:gd name="T1" fmla="*/ 27 h 45"/>
                  <a:gd name="T2" fmla="*/ 4 w 173"/>
                  <a:gd name="T3" fmla="*/ 29 h 45"/>
                  <a:gd name="T4" fmla="*/ 13 w 173"/>
                  <a:gd name="T5" fmla="*/ 33 h 45"/>
                  <a:gd name="T6" fmla="*/ 32 w 173"/>
                  <a:gd name="T7" fmla="*/ 29 h 45"/>
                  <a:gd name="T8" fmla="*/ 72 w 173"/>
                  <a:gd name="T9" fmla="*/ 35 h 45"/>
                  <a:gd name="T10" fmla="*/ 126 w 173"/>
                  <a:gd name="T11" fmla="*/ 38 h 45"/>
                  <a:gd name="T12" fmla="*/ 167 w 173"/>
                  <a:gd name="T13" fmla="*/ 42 h 45"/>
                  <a:gd name="T14" fmla="*/ 150 w 173"/>
                  <a:gd name="T15" fmla="*/ 29 h 45"/>
                  <a:gd name="T16" fmla="*/ 111 w 173"/>
                  <a:gd name="T17" fmla="*/ 16 h 45"/>
                  <a:gd name="T18" fmla="*/ 71 w 173"/>
                  <a:gd name="T19" fmla="*/ 6 h 45"/>
                  <a:gd name="T20" fmla="*/ 28 w 173"/>
                  <a:gd name="T21" fmla="*/ 7 h 45"/>
                  <a:gd name="T22" fmla="*/ 26 w 173"/>
                  <a:gd name="T23" fmla="*/ 18 h 45"/>
                  <a:gd name="T24" fmla="*/ 25 w 173"/>
                  <a:gd name="T2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45">
                    <a:moveTo>
                      <a:pt x="25" y="27"/>
                    </a:moveTo>
                    <a:cubicBezTo>
                      <a:pt x="19" y="28"/>
                      <a:pt x="9" y="26"/>
                      <a:pt x="4" y="29"/>
                    </a:cubicBezTo>
                    <a:cubicBezTo>
                      <a:pt x="0" y="32"/>
                      <a:pt x="4" y="35"/>
                      <a:pt x="13" y="33"/>
                    </a:cubicBezTo>
                    <a:cubicBezTo>
                      <a:pt x="23" y="32"/>
                      <a:pt x="26" y="30"/>
                      <a:pt x="32" y="29"/>
                    </a:cubicBezTo>
                    <a:cubicBezTo>
                      <a:pt x="39" y="28"/>
                      <a:pt x="58" y="32"/>
                      <a:pt x="72" y="35"/>
                    </a:cubicBezTo>
                    <a:cubicBezTo>
                      <a:pt x="86" y="37"/>
                      <a:pt x="110" y="35"/>
                      <a:pt x="126" y="38"/>
                    </a:cubicBezTo>
                    <a:cubicBezTo>
                      <a:pt x="143" y="40"/>
                      <a:pt x="161" y="45"/>
                      <a:pt x="167" y="42"/>
                    </a:cubicBezTo>
                    <a:cubicBezTo>
                      <a:pt x="173" y="40"/>
                      <a:pt x="160" y="33"/>
                      <a:pt x="150" y="29"/>
                    </a:cubicBezTo>
                    <a:cubicBezTo>
                      <a:pt x="140" y="24"/>
                      <a:pt x="118" y="18"/>
                      <a:pt x="111" y="16"/>
                    </a:cubicBezTo>
                    <a:cubicBezTo>
                      <a:pt x="104" y="14"/>
                      <a:pt x="77" y="8"/>
                      <a:pt x="71" y="6"/>
                    </a:cubicBezTo>
                    <a:cubicBezTo>
                      <a:pt x="65" y="4"/>
                      <a:pt x="42" y="0"/>
                      <a:pt x="28" y="7"/>
                    </a:cubicBezTo>
                    <a:cubicBezTo>
                      <a:pt x="24" y="9"/>
                      <a:pt x="24" y="12"/>
                      <a:pt x="26" y="18"/>
                    </a:cubicBezTo>
                    <a:cubicBezTo>
                      <a:pt x="27" y="25"/>
                      <a:pt x="31" y="26"/>
                      <a:pt x="25" y="2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2725">
                <a:extLst>
                  <a:ext uri="{FF2B5EF4-FFF2-40B4-BE49-F238E27FC236}">
                    <a16:creationId xmlns:a16="http://schemas.microsoft.com/office/drawing/2014/main" id="{A8D02C0C-15FF-4E48-8198-2C8D8C62F4A7}"/>
                  </a:ext>
                </a:extLst>
              </p:cNvPr>
              <p:cNvSpPr>
                <a:spLocks/>
              </p:cNvSpPr>
              <p:nvPr/>
            </p:nvSpPr>
            <p:spPr bwMode="auto">
              <a:xfrm>
                <a:off x="8442325" y="1974851"/>
                <a:ext cx="47625" cy="15875"/>
              </a:xfrm>
              <a:custGeom>
                <a:avLst/>
                <a:gdLst>
                  <a:gd name="T0" fmla="*/ 9 w 89"/>
                  <a:gd name="T1" fmla="*/ 12 h 31"/>
                  <a:gd name="T2" fmla="*/ 78 w 89"/>
                  <a:gd name="T3" fmla="*/ 29 h 31"/>
                  <a:gd name="T4" fmla="*/ 80 w 89"/>
                  <a:gd name="T5" fmla="*/ 21 h 31"/>
                  <a:gd name="T6" fmla="*/ 72 w 89"/>
                  <a:gd name="T7" fmla="*/ 10 h 31"/>
                  <a:gd name="T8" fmla="*/ 40 w 89"/>
                  <a:gd name="T9" fmla="*/ 7 h 31"/>
                  <a:gd name="T10" fmla="*/ 10 w 89"/>
                  <a:gd name="T11" fmla="*/ 2 h 31"/>
                  <a:gd name="T12" fmla="*/ 9 w 89"/>
                  <a:gd name="T13" fmla="*/ 12 h 31"/>
                </a:gdLst>
                <a:ahLst/>
                <a:cxnLst>
                  <a:cxn ang="0">
                    <a:pos x="T0" y="T1"/>
                  </a:cxn>
                  <a:cxn ang="0">
                    <a:pos x="T2" y="T3"/>
                  </a:cxn>
                  <a:cxn ang="0">
                    <a:pos x="T4" y="T5"/>
                  </a:cxn>
                  <a:cxn ang="0">
                    <a:pos x="T6" y="T7"/>
                  </a:cxn>
                  <a:cxn ang="0">
                    <a:pos x="T8" y="T9"/>
                  </a:cxn>
                  <a:cxn ang="0">
                    <a:pos x="T10" y="T11"/>
                  </a:cxn>
                  <a:cxn ang="0">
                    <a:pos x="T12" y="T13"/>
                  </a:cxn>
                </a:cxnLst>
                <a:rect l="0" t="0" r="r" b="b"/>
                <a:pathLst>
                  <a:path w="89" h="31">
                    <a:moveTo>
                      <a:pt x="9" y="12"/>
                    </a:moveTo>
                    <a:cubicBezTo>
                      <a:pt x="38" y="25"/>
                      <a:pt x="68" y="27"/>
                      <a:pt x="78" y="29"/>
                    </a:cubicBezTo>
                    <a:cubicBezTo>
                      <a:pt x="89" y="31"/>
                      <a:pt x="87" y="25"/>
                      <a:pt x="80" y="21"/>
                    </a:cubicBezTo>
                    <a:cubicBezTo>
                      <a:pt x="73" y="17"/>
                      <a:pt x="77" y="14"/>
                      <a:pt x="72" y="10"/>
                    </a:cubicBezTo>
                    <a:cubicBezTo>
                      <a:pt x="67" y="6"/>
                      <a:pt x="50" y="8"/>
                      <a:pt x="40" y="7"/>
                    </a:cubicBezTo>
                    <a:cubicBezTo>
                      <a:pt x="31" y="5"/>
                      <a:pt x="19" y="0"/>
                      <a:pt x="10" y="2"/>
                    </a:cubicBezTo>
                    <a:cubicBezTo>
                      <a:pt x="0" y="3"/>
                      <a:pt x="2" y="8"/>
                      <a:pt x="9"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2726">
                <a:extLst>
                  <a:ext uri="{FF2B5EF4-FFF2-40B4-BE49-F238E27FC236}">
                    <a16:creationId xmlns:a16="http://schemas.microsoft.com/office/drawing/2014/main" id="{D427995A-0B1D-4F33-8ADF-25AEBA6E1E89}"/>
                  </a:ext>
                </a:extLst>
              </p:cNvPr>
              <p:cNvSpPr>
                <a:spLocks/>
              </p:cNvSpPr>
              <p:nvPr/>
            </p:nvSpPr>
            <p:spPr bwMode="auto">
              <a:xfrm>
                <a:off x="9101138" y="2127251"/>
                <a:ext cx="14288" cy="7938"/>
              </a:xfrm>
              <a:custGeom>
                <a:avLst/>
                <a:gdLst>
                  <a:gd name="T0" fmla="*/ 9 w 25"/>
                  <a:gd name="T1" fmla="*/ 12 h 14"/>
                  <a:gd name="T2" fmla="*/ 9 w 25"/>
                  <a:gd name="T3" fmla="*/ 5 h 14"/>
                  <a:gd name="T4" fmla="*/ 9 w 25"/>
                  <a:gd name="T5" fmla="*/ 12 h 14"/>
                </a:gdLst>
                <a:ahLst/>
                <a:cxnLst>
                  <a:cxn ang="0">
                    <a:pos x="T0" y="T1"/>
                  </a:cxn>
                  <a:cxn ang="0">
                    <a:pos x="T2" y="T3"/>
                  </a:cxn>
                  <a:cxn ang="0">
                    <a:pos x="T4" y="T5"/>
                  </a:cxn>
                </a:cxnLst>
                <a:rect l="0" t="0" r="r" b="b"/>
                <a:pathLst>
                  <a:path w="25" h="14">
                    <a:moveTo>
                      <a:pt x="9" y="12"/>
                    </a:moveTo>
                    <a:cubicBezTo>
                      <a:pt x="18" y="14"/>
                      <a:pt x="25" y="9"/>
                      <a:pt x="9" y="5"/>
                    </a:cubicBezTo>
                    <a:cubicBezTo>
                      <a:pt x="0" y="0"/>
                      <a:pt x="0" y="10"/>
                      <a:pt x="9"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2727">
                <a:extLst>
                  <a:ext uri="{FF2B5EF4-FFF2-40B4-BE49-F238E27FC236}">
                    <a16:creationId xmlns:a16="http://schemas.microsoft.com/office/drawing/2014/main" id="{3519D531-42D3-469A-B584-CA8DA476D6F0}"/>
                  </a:ext>
                </a:extLst>
              </p:cNvPr>
              <p:cNvSpPr>
                <a:spLocks/>
              </p:cNvSpPr>
              <p:nvPr/>
            </p:nvSpPr>
            <p:spPr bwMode="auto">
              <a:xfrm>
                <a:off x="8763000" y="2305051"/>
                <a:ext cx="25400" cy="25400"/>
              </a:xfrm>
              <a:custGeom>
                <a:avLst/>
                <a:gdLst>
                  <a:gd name="T0" fmla="*/ 18 w 49"/>
                  <a:gd name="T1" fmla="*/ 47 h 49"/>
                  <a:gd name="T2" fmla="*/ 29 w 49"/>
                  <a:gd name="T3" fmla="*/ 32 h 49"/>
                  <a:gd name="T4" fmla="*/ 45 w 49"/>
                  <a:gd name="T5" fmla="*/ 25 h 49"/>
                  <a:gd name="T6" fmla="*/ 43 w 49"/>
                  <a:gd name="T7" fmla="*/ 15 h 49"/>
                  <a:gd name="T8" fmla="*/ 25 w 49"/>
                  <a:gd name="T9" fmla="*/ 3 h 49"/>
                  <a:gd name="T10" fmla="*/ 17 w 49"/>
                  <a:gd name="T11" fmla="*/ 10 h 49"/>
                  <a:gd name="T12" fmla="*/ 4 w 49"/>
                  <a:gd name="T13" fmla="*/ 20 h 49"/>
                  <a:gd name="T14" fmla="*/ 15 w 49"/>
                  <a:gd name="T15" fmla="*/ 32 h 49"/>
                  <a:gd name="T16" fmla="*/ 18 w 49"/>
                  <a:gd name="T1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18" y="47"/>
                    </a:moveTo>
                    <a:cubicBezTo>
                      <a:pt x="24" y="49"/>
                      <a:pt x="19" y="38"/>
                      <a:pt x="29" y="32"/>
                    </a:cubicBezTo>
                    <a:cubicBezTo>
                      <a:pt x="39" y="26"/>
                      <a:pt x="40" y="25"/>
                      <a:pt x="45" y="25"/>
                    </a:cubicBezTo>
                    <a:cubicBezTo>
                      <a:pt x="49" y="26"/>
                      <a:pt x="49" y="20"/>
                      <a:pt x="43" y="15"/>
                    </a:cubicBezTo>
                    <a:cubicBezTo>
                      <a:pt x="37" y="10"/>
                      <a:pt x="32" y="10"/>
                      <a:pt x="25" y="3"/>
                    </a:cubicBezTo>
                    <a:cubicBezTo>
                      <a:pt x="22" y="0"/>
                      <a:pt x="23" y="7"/>
                      <a:pt x="17" y="10"/>
                    </a:cubicBezTo>
                    <a:cubicBezTo>
                      <a:pt x="10" y="14"/>
                      <a:pt x="0" y="14"/>
                      <a:pt x="4" y="20"/>
                    </a:cubicBezTo>
                    <a:cubicBezTo>
                      <a:pt x="8" y="25"/>
                      <a:pt x="15" y="26"/>
                      <a:pt x="15" y="32"/>
                    </a:cubicBezTo>
                    <a:cubicBezTo>
                      <a:pt x="15" y="38"/>
                      <a:pt x="12" y="46"/>
                      <a:pt x="18" y="4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2728">
                <a:extLst>
                  <a:ext uri="{FF2B5EF4-FFF2-40B4-BE49-F238E27FC236}">
                    <a16:creationId xmlns:a16="http://schemas.microsoft.com/office/drawing/2014/main" id="{C87CAB49-32B7-4F15-B9CC-9C43025F0606}"/>
                  </a:ext>
                </a:extLst>
              </p:cNvPr>
              <p:cNvSpPr>
                <a:spLocks/>
              </p:cNvSpPr>
              <p:nvPr/>
            </p:nvSpPr>
            <p:spPr bwMode="auto">
              <a:xfrm>
                <a:off x="8369300" y="2462213"/>
                <a:ext cx="236538" cy="285750"/>
              </a:xfrm>
              <a:custGeom>
                <a:avLst/>
                <a:gdLst>
                  <a:gd name="T0" fmla="*/ 423 w 452"/>
                  <a:gd name="T1" fmla="*/ 489 h 549"/>
                  <a:gd name="T2" fmla="*/ 415 w 452"/>
                  <a:gd name="T3" fmla="*/ 495 h 549"/>
                  <a:gd name="T4" fmla="*/ 387 w 452"/>
                  <a:gd name="T5" fmla="*/ 469 h 549"/>
                  <a:gd name="T6" fmla="*/ 352 w 452"/>
                  <a:gd name="T7" fmla="*/ 444 h 549"/>
                  <a:gd name="T8" fmla="*/ 311 w 452"/>
                  <a:gd name="T9" fmla="*/ 380 h 549"/>
                  <a:gd name="T10" fmla="*/ 294 w 452"/>
                  <a:gd name="T11" fmla="*/ 334 h 549"/>
                  <a:gd name="T12" fmla="*/ 305 w 452"/>
                  <a:gd name="T13" fmla="*/ 323 h 549"/>
                  <a:gd name="T14" fmla="*/ 338 w 452"/>
                  <a:gd name="T15" fmla="*/ 329 h 549"/>
                  <a:gd name="T16" fmla="*/ 388 w 452"/>
                  <a:gd name="T17" fmla="*/ 358 h 549"/>
                  <a:gd name="T18" fmla="*/ 395 w 452"/>
                  <a:gd name="T19" fmla="*/ 358 h 549"/>
                  <a:gd name="T20" fmla="*/ 353 w 452"/>
                  <a:gd name="T21" fmla="*/ 329 h 549"/>
                  <a:gd name="T22" fmla="*/ 296 w 452"/>
                  <a:gd name="T23" fmla="*/ 274 h 549"/>
                  <a:gd name="T24" fmla="*/ 228 w 452"/>
                  <a:gd name="T25" fmla="*/ 211 h 549"/>
                  <a:gd name="T26" fmla="*/ 207 w 452"/>
                  <a:gd name="T27" fmla="*/ 192 h 549"/>
                  <a:gd name="T28" fmla="*/ 192 w 452"/>
                  <a:gd name="T29" fmla="*/ 183 h 549"/>
                  <a:gd name="T30" fmla="*/ 174 w 452"/>
                  <a:gd name="T31" fmla="*/ 163 h 549"/>
                  <a:gd name="T32" fmla="*/ 147 w 452"/>
                  <a:gd name="T33" fmla="*/ 133 h 549"/>
                  <a:gd name="T34" fmla="*/ 148 w 452"/>
                  <a:gd name="T35" fmla="*/ 126 h 549"/>
                  <a:gd name="T36" fmla="*/ 118 w 452"/>
                  <a:gd name="T37" fmla="*/ 95 h 549"/>
                  <a:gd name="T38" fmla="*/ 90 w 452"/>
                  <a:gd name="T39" fmla="*/ 64 h 549"/>
                  <a:gd name="T40" fmla="*/ 53 w 452"/>
                  <a:gd name="T41" fmla="*/ 38 h 549"/>
                  <a:gd name="T42" fmla="*/ 22 w 452"/>
                  <a:gd name="T43" fmla="*/ 4 h 549"/>
                  <a:gd name="T44" fmla="*/ 6 w 452"/>
                  <a:gd name="T45" fmla="*/ 9 h 549"/>
                  <a:gd name="T46" fmla="*/ 30 w 452"/>
                  <a:gd name="T47" fmla="*/ 26 h 549"/>
                  <a:gd name="T48" fmla="*/ 49 w 452"/>
                  <a:gd name="T49" fmla="*/ 42 h 549"/>
                  <a:gd name="T50" fmla="*/ 47 w 452"/>
                  <a:gd name="T51" fmla="*/ 50 h 549"/>
                  <a:gd name="T52" fmla="*/ 57 w 452"/>
                  <a:gd name="T53" fmla="*/ 65 h 549"/>
                  <a:gd name="T54" fmla="*/ 31 w 452"/>
                  <a:gd name="T55" fmla="*/ 59 h 549"/>
                  <a:gd name="T56" fmla="*/ 44 w 452"/>
                  <a:gd name="T57" fmla="*/ 84 h 549"/>
                  <a:gd name="T58" fmla="*/ 70 w 452"/>
                  <a:gd name="T59" fmla="*/ 126 h 549"/>
                  <a:gd name="T60" fmla="*/ 91 w 452"/>
                  <a:gd name="T61" fmla="*/ 155 h 549"/>
                  <a:gd name="T62" fmla="*/ 107 w 452"/>
                  <a:gd name="T63" fmla="*/ 172 h 549"/>
                  <a:gd name="T64" fmla="*/ 164 w 452"/>
                  <a:gd name="T65" fmla="*/ 214 h 549"/>
                  <a:gd name="T66" fmla="*/ 182 w 452"/>
                  <a:gd name="T67" fmla="*/ 251 h 549"/>
                  <a:gd name="T68" fmla="*/ 226 w 452"/>
                  <a:gd name="T69" fmla="*/ 304 h 549"/>
                  <a:gd name="T70" fmla="*/ 252 w 452"/>
                  <a:gd name="T71" fmla="*/ 362 h 549"/>
                  <a:gd name="T72" fmla="*/ 303 w 452"/>
                  <a:gd name="T73" fmla="*/ 413 h 549"/>
                  <a:gd name="T74" fmla="*/ 330 w 452"/>
                  <a:gd name="T75" fmla="*/ 464 h 549"/>
                  <a:gd name="T76" fmla="*/ 349 w 452"/>
                  <a:gd name="T77" fmla="*/ 510 h 549"/>
                  <a:gd name="T78" fmla="*/ 389 w 452"/>
                  <a:gd name="T79" fmla="*/ 545 h 549"/>
                  <a:gd name="T80" fmla="*/ 381 w 452"/>
                  <a:gd name="T81" fmla="*/ 494 h 549"/>
                  <a:gd name="T82" fmla="*/ 413 w 452"/>
                  <a:gd name="T83" fmla="*/ 502 h 549"/>
                  <a:gd name="T84" fmla="*/ 432 w 452"/>
                  <a:gd name="T85" fmla="*/ 512 h 549"/>
                  <a:gd name="T86" fmla="*/ 450 w 452"/>
                  <a:gd name="T87" fmla="*/ 52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2" h="549">
                    <a:moveTo>
                      <a:pt x="444" y="512"/>
                    </a:moveTo>
                    <a:cubicBezTo>
                      <a:pt x="438" y="507"/>
                      <a:pt x="429" y="493"/>
                      <a:pt x="423" y="489"/>
                    </a:cubicBezTo>
                    <a:cubicBezTo>
                      <a:pt x="417" y="486"/>
                      <a:pt x="408" y="486"/>
                      <a:pt x="411" y="489"/>
                    </a:cubicBezTo>
                    <a:cubicBezTo>
                      <a:pt x="413" y="491"/>
                      <a:pt x="417" y="493"/>
                      <a:pt x="415" y="495"/>
                    </a:cubicBezTo>
                    <a:cubicBezTo>
                      <a:pt x="413" y="498"/>
                      <a:pt x="406" y="493"/>
                      <a:pt x="402" y="487"/>
                    </a:cubicBezTo>
                    <a:cubicBezTo>
                      <a:pt x="398" y="481"/>
                      <a:pt x="395" y="480"/>
                      <a:pt x="387" y="469"/>
                    </a:cubicBezTo>
                    <a:cubicBezTo>
                      <a:pt x="379" y="457"/>
                      <a:pt x="371" y="452"/>
                      <a:pt x="363" y="450"/>
                    </a:cubicBezTo>
                    <a:cubicBezTo>
                      <a:pt x="356" y="447"/>
                      <a:pt x="356" y="448"/>
                      <a:pt x="352" y="444"/>
                    </a:cubicBezTo>
                    <a:cubicBezTo>
                      <a:pt x="347" y="440"/>
                      <a:pt x="340" y="430"/>
                      <a:pt x="329" y="424"/>
                    </a:cubicBezTo>
                    <a:cubicBezTo>
                      <a:pt x="319" y="418"/>
                      <a:pt x="317" y="399"/>
                      <a:pt x="311" y="380"/>
                    </a:cubicBezTo>
                    <a:cubicBezTo>
                      <a:pt x="304" y="361"/>
                      <a:pt x="306" y="356"/>
                      <a:pt x="302" y="351"/>
                    </a:cubicBezTo>
                    <a:cubicBezTo>
                      <a:pt x="298" y="345"/>
                      <a:pt x="290" y="340"/>
                      <a:pt x="294" y="334"/>
                    </a:cubicBezTo>
                    <a:cubicBezTo>
                      <a:pt x="298" y="328"/>
                      <a:pt x="303" y="328"/>
                      <a:pt x="299" y="326"/>
                    </a:cubicBezTo>
                    <a:cubicBezTo>
                      <a:pt x="296" y="323"/>
                      <a:pt x="303" y="319"/>
                      <a:pt x="305" y="323"/>
                    </a:cubicBezTo>
                    <a:cubicBezTo>
                      <a:pt x="308" y="327"/>
                      <a:pt x="309" y="323"/>
                      <a:pt x="316" y="325"/>
                    </a:cubicBezTo>
                    <a:cubicBezTo>
                      <a:pt x="323" y="326"/>
                      <a:pt x="333" y="328"/>
                      <a:pt x="338" y="329"/>
                    </a:cubicBezTo>
                    <a:cubicBezTo>
                      <a:pt x="343" y="330"/>
                      <a:pt x="353" y="336"/>
                      <a:pt x="358" y="340"/>
                    </a:cubicBezTo>
                    <a:cubicBezTo>
                      <a:pt x="362" y="345"/>
                      <a:pt x="381" y="353"/>
                      <a:pt x="388" y="358"/>
                    </a:cubicBezTo>
                    <a:cubicBezTo>
                      <a:pt x="395" y="363"/>
                      <a:pt x="401" y="371"/>
                      <a:pt x="406" y="371"/>
                    </a:cubicBezTo>
                    <a:cubicBezTo>
                      <a:pt x="410" y="371"/>
                      <a:pt x="402" y="364"/>
                      <a:pt x="395" y="358"/>
                    </a:cubicBezTo>
                    <a:cubicBezTo>
                      <a:pt x="389" y="353"/>
                      <a:pt x="386" y="353"/>
                      <a:pt x="377" y="347"/>
                    </a:cubicBezTo>
                    <a:cubicBezTo>
                      <a:pt x="368" y="341"/>
                      <a:pt x="359" y="335"/>
                      <a:pt x="353" y="329"/>
                    </a:cubicBezTo>
                    <a:cubicBezTo>
                      <a:pt x="347" y="324"/>
                      <a:pt x="336" y="312"/>
                      <a:pt x="329" y="305"/>
                    </a:cubicBezTo>
                    <a:cubicBezTo>
                      <a:pt x="323" y="298"/>
                      <a:pt x="306" y="281"/>
                      <a:pt x="296" y="274"/>
                    </a:cubicBezTo>
                    <a:cubicBezTo>
                      <a:pt x="285" y="267"/>
                      <a:pt x="276" y="261"/>
                      <a:pt x="264" y="249"/>
                    </a:cubicBezTo>
                    <a:cubicBezTo>
                      <a:pt x="252" y="236"/>
                      <a:pt x="233" y="216"/>
                      <a:pt x="228" y="211"/>
                    </a:cubicBezTo>
                    <a:cubicBezTo>
                      <a:pt x="222" y="206"/>
                      <a:pt x="218" y="200"/>
                      <a:pt x="213" y="199"/>
                    </a:cubicBezTo>
                    <a:cubicBezTo>
                      <a:pt x="208" y="199"/>
                      <a:pt x="208" y="197"/>
                      <a:pt x="207" y="192"/>
                    </a:cubicBezTo>
                    <a:cubicBezTo>
                      <a:pt x="206" y="187"/>
                      <a:pt x="199" y="182"/>
                      <a:pt x="195" y="179"/>
                    </a:cubicBezTo>
                    <a:cubicBezTo>
                      <a:pt x="191" y="176"/>
                      <a:pt x="195" y="182"/>
                      <a:pt x="192" y="183"/>
                    </a:cubicBezTo>
                    <a:cubicBezTo>
                      <a:pt x="188" y="184"/>
                      <a:pt x="187" y="178"/>
                      <a:pt x="185" y="173"/>
                    </a:cubicBezTo>
                    <a:cubicBezTo>
                      <a:pt x="182" y="169"/>
                      <a:pt x="179" y="163"/>
                      <a:pt x="174" y="163"/>
                    </a:cubicBezTo>
                    <a:cubicBezTo>
                      <a:pt x="169" y="162"/>
                      <a:pt x="166" y="160"/>
                      <a:pt x="162" y="154"/>
                    </a:cubicBezTo>
                    <a:cubicBezTo>
                      <a:pt x="158" y="147"/>
                      <a:pt x="153" y="139"/>
                      <a:pt x="147" y="133"/>
                    </a:cubicBezTo>
                    <a:cubicBezTo>
                      <a:pt x="141" y="127"/>
                      <a:pt x="140" y="121"/>
                      <a:pt x="143" y="125"/>
                    </a:cubicBezTo>
                    <a:cubicBezTo>
                      <a:pt x="145" y="128"/>
                      <a:pt x="150" y="131"/>
                      <a:pt x="148" y="126"/>
                    </a:cubicBezTo>
                    <a:cubicBezTo>
                      <a:pt x="146" y="120"/>
                      <a:pt x="141" y="113"/>
                      <a:pt x="136" y="108"/>
                    </a:cubicBezTo>
                    <a:cubicBezTo>
                      <a:pt x="131" y="103"/>
                      <a:pt x="126" y="99"/>
                      <a:pt x="118" y="95"/>
                    </a:cubicBezTo>
                    <a:cubicBezTo>
                      <a:pt x="110" y="90"/>
                      <a:pt x="108" y="87"/>
                      <a:pt x="100" y="78"/>
                    </a:cubicBezTo>
                    <a:cubicBezTo>
                      <a:pt x="92" y="69"/>
                      <a:pt x="93" y="69"/>
                      <a:pt x="90" y="64"/>
                    </a:cubicBezTo>
                    <a:cubicBezTo>
                      <a:pt x="87" y="58"/>
                      <a:pt x="78" y="56"/>
                      <a:pt x="72" y="51"/>
                    </a:cubicBezTo>
                    <a:cubicBezTo>
                      <a:pt x="66" y="45"/>
                      <a:pt x="61" y="40"/>
                      <a:pt x="53" y="38"/>
                    </a:cubicBezTo>
                    <a:cubicBezTo>
                      <a:pt x="45" y="35"/>
                      <a:pt x="50" y="26"/>
                      <a:pt x="46" y="22"/>
                    </a:cubicBezTo>
                    <a:cubicBezTo>
                      <a:pt x="42" y="18"/>
                      <a:pt x="28" y="7"/>
                      <a:pt x="22" y="4"/>
                    </a:cubicBezTo>
                    <a:cubicBezTo>
                      <a:pt x="17" y="1"/>
                      <a:pt x="15" y="0"/>
                      <a:pt x="15" y="4"/>
                    </a:cubicBezTo>
                    <a:cubicBezTo>
                      <a:pt x="15" y="9"/>
                      <a:pt x="12" y="8"/>
                      <a:pt x="6" y="9"/>
                    </a:cubicBezTo>
                    <a:cubicBezTo>
                      <a:pt x="0" y="9"/>
                      <a:pt x="7" y="12"/>
                      <a:pt x="10" y="15"/>
                    </a:cubicBezTo>
                    <a:cubicBezTo>
                      <a:pt x="13" y="18"/>
                      <a:pt x="24" y="23"/>
                      <a:pt x="30" y="26"/>
                    </a:cubicBezTo>
                    <a:cubicBezTo>
                      <a:pt x="35" y="30"/>
                      <a:pt x="41" y="31"/>
                      <a:pt x="42" y="36"/>
                    </a:cubicBezTo>
                    <a:cubicBezTo>
                      <a:pt x="44" y="42"/>
                      <a:pt x="45" y="43"/>
                      <a:pt x="49" y="42"/>
                    </a:cubicBezTo>
                    <a:cubicBezTo>
                      <a:pt x="53" y="41"/>
                      <a:pt x="55" y="44"/>
                      <a:pt x="57" y="47"/>
                    </a:cubicBezTo>
                    <a:cubicBezTo>
                      <a:pt x="58" y="49"/>
                      <a:pt x="50" y="49"/>
                      <a:pt x="47" y="50"/>
                    </a:cubicBezTo>
                    <a:cubicBezTo>
                      <a:pt x="44" y="51"/>
                      <a:pt x="52" y="54"/>
                      <a:pt x="57" y="56"/>
                    </a:cubicBezTo>
                    <a:cubicBezTo>
                      <a:pt x="61" y="57"/>
                      <a:pt x="60" y="60"/>
                      <a:pt x="57" y="65"/>
                    </a:cubicBezTo>
                    <a:cubicBezTo>
                      <a:pt x="54" y="69"/>
                      <a:pt x="48" y="67"/>
                      <a:pt x="44" y="62"/>
                    </a:cubicBezTo>
                    <a:cubicBezTo>
                      <a:pt x="39" y="57"/>
                      <a:pt x="39" y="57"/>
                      <a:pt x="31" y="59"/>
                    </a:cubicBezTo>
                    <a:cubicBezTo>
                      <a:pt x="24" y="60"/>
                      <a:pt x="25" y="66"/>
                      <a:pt x="28" y="70"/>
                    </a:cubicBezTo>
                    <a:cubicBezTo>
                      <a:pt x="32" y="74"/>
                      <a:pt x="36" y="80"/>
                      <a:pt x="44" y="84"/>
                    </a:cubicBezTo>
                    <a:cubicBezTo>
                      <a:pt x="52" y="89"/>
                      <a:pt x="53" y="98"/>
                      <a:pt x="60" y="107"/>
                    </a:cubicBezTo>
                    <a:cubicBezTo>
                      <a:pt x="66" y="116"/>
                      <a:pt x="69" y="118"/>
                      <a:pt x="70" y="126"/>
                    </a:cubicBezTo>
                    <a:cubicBezTo>
                      <a:pt x="70" y="135"/>
                      <a:pt x="72" y="135"/>
                      <a:pt x="77" y="142"/>
                    </a:cubicBezTo>
                    <a:cubicBezTo>
                      <a:pt x="83" y="149"/>
                      <a:pt x="88" y="149"/>
                      <a:pt x="91" y="155"/>
                    </a:cubicBezTo>
                    <a:cubicBezTo>
                      <a:pt x="94" y="162"/>
                      <a:pt x="96" y="164"/>
                      <a:pt x="101" y="165"/>
                    </a:cubicBezTo>
                    <a:cubicBezTo>
                      <a:pt x="106" y="166"/>
                      <a:pt x="106" y="168"/>
                      <a:pt x="107" y="172"/>
                    </a:cubicBezTo>
                    <a:cubicBezTo>
                      <a:pt x="108" y="177"/>
                      <a:pt x="118" y="179"/>
                      <a:pt x="129" y="185"/>
                    </a:cubicBezTo>
                    <a:cubicBezTo>
                      <a:pt x="140" y="190"/>
                      <a:pt x="159" y="205"/>
                      <a:pt x="164" y="214"/>
                    </a:cubicBezTo>
                    <a:cubicBezTo>
                      <a:pt x="170" y="224"/>
                      <a:pt x="165" y="225"/>
                      <a:pt x="170" y="234"/>
                    </a:cubicBezTo>
                    <a:cubicBezTo>
                      <a:pt x="176" y="242"/>
                      <a:pt x="173" y="245"/>
                      <a:pt x="182" y="251"/>
                    </a:cubicBezTo>
                    <a:cubicBezTo>
                      <a:pt x="191" y="257"/>
                      <a:pt x="197" y="266"/>
                      <a:pt x="204" y="275"/>
                    </a:cubicBezTo>
                    <a:cubicBezTo>
                      <a:pt x="211" y="283"/>
                      <a:pt x="219" y="294"/>
                      <a:pt x="226" y="304"/>
                    </a:cubicBezTo>
                    <a:cubicBezTo>
                      <a:pt x="232" y="314"/>
                      <a:pt x="235" y="319"/>
                      <a:pt x="241" y="332"/>
                    </a:cubicBezTo>
                    <a:cubicBezTo>
                      <a:pt x="247" y="345"/>
                      <a:pt x="250" y="355"/>
                      <a:pt x="252" y="362"/>
                    </a:cubicBezTo>
                    <a:cubicBezTo>
                      <a:pt x="254" y="368"/>
                      <a:pt x="263" y="373"/>
                      <a:pt x="277" y="383"/>
                    </a:cubicBezTo>
                    <a:cubicBezTo>
                      <a:pt x="292" y="394"/>
                      <a:pt x="297" y="405"/>
                      <a:pt x="303" y="413"/>
                    </a:cubicBezTo>
                    <a:cubicBezTo>
                      <a:pt x="309" y="422"/>
                      <a:pt x="308" y="434"/>
                      <a:pt x="311" y="443"/>
                    </a:cubicBezTo>
                    <a:cubicBezTo>
                      <a:pt x="314" y="451"/>
                      <a:pt x="322" y="458"/>
                      <a:pt x="330" y="464"/>
                    </a:cubicBezTo>
                    <a:cubicBezTo>
                      <a:pt x="338" y="471"/>
                      <a:pt x="338" y="477"/>
                      <a:pt x="340" y="484"/>
                    </a:cubicBezTo>
                    <a:cubicBezTo>
                      <a:pt x="341" y="491"/>
                      <a:pt x="345" y="507"/>
                      <a:pt x="349" y="510"/>
                    </a:cubicBezTo>
                    <a:cubicBezTo>
                      <a:pt x="353" y="514"/>
                      <a:pt x="367" y="530"/>
                      <a:pt x="374" y="538"/>
                    </a:cubicBezTo>
                    <a:cubicBezTo>
                      <a:pt x="382" y="545"/>
                      <a:pt x="389" y="549"/>
                      <a:pt x="389" y="545"/>
                    </a:cubicBezTo>
                    <a:cubicBezTo>
                      <a:pt x="388" y="541"/>
                      <a:pt x="383" y="520"/>
                      <a:pt x="380" y="512"/>
                    </a:cubicBezTo>
                    <a:cubicBezTo>
                      <a:pt x="376" y="505"/>
                      <a:pt x="377" y="497"/>
                      <a:pt x="381" y="494"/>
                    </a:cubicBezTo>
                    <a:cubicBezTo>
                      <a:pt x="384" y="490"/>
                      <a:pt x="390" y="497"/>
                      <a:pt x="393" y="500"/>
                    </a:cubicBezTo>
                    <a:cubicBezTo>
                      <a:pt x="396" y="503"/>
                      <a:pt x="406" y="502"/>
                      <a:pt x="413" y="502"/>
                    </a:cubicBezTo>
                    <a:cubicBezTo>
                      <a:pt x="421" y="502"/>
                      <a:pt x="418" y="507"/>
                      <a:pt x="425" y="506"/>
                    </a:cubicBezTo>
                    <a:cubicBezTo>
                      <a:pt x="431" y="506"/>
                      <a:pt x="430" y="507"/>
                      <a:pt x="432" y="512"/>
                    </a:cubicBezTo>
                    <a:cubicBezTo>
                      <a:pt x="433" y="518"/>
                      <a:pt x="441" y="527"/>
                      <a:pt x="446" y="531"/>
                    </a:cubicBezTo>
                    <a:cubicBezTo>
                      <a:pt x="451" y="535"/>
                      <a:pt x="452" y="535"/>
                      <a:pt x="450" y="529"/>
                    </a:cubicBezTo>
                    <a:cubicBezTo>
                      <a:pt x="448" y="524"/>
                      <a:pt x="450" y="518"/>
                      <a:pt x="444" y="5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Rectangle 2729">
                <a:extLst>
                  <a:ext uri="{FF2B5EF4-FFF2-40B4-BE49-F238E27FC236}">
                    <a16:creationId xmlns:a16="http://schemas.microsoft.com/office/drawing/2014/main" id="{018A1B1B-DAD0-4348-81A4-8C6652E3A814}"/>
                  </a:ext>
                </a:extLst>
              </p:cNvPr>
              <p:cNvSpPr>
                <a:spLocks noChangeArrowheads="1"/>
              </p:cNvSpPr>
              <p:nvPr/>
            </p:nvSpPr>
            <p:spPr bwMode="auto">
              <a:xfrm>
                <a:off x="8958263" y="2062163"/>
                <a:ext cx="1588" cy="1588"/>
              </a:xfrm>
              <a:prstGeom prst="rect">
                <a:avLst/>
              </a:pr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2730">
                <a:extLst>
                  <a:ext uri="{FF2B5EF4-FFF2-40B4-BE49-F238E27FC236}">
                    <a16:creationId xmlns:a16="http://schemas.microsoft.com/office/drawing/2014/main" id="{B1D5AAC9-850A-4559-BA03-33E083C231BE}"/>
                  </a:ext>
                </a:extLst>
              </p:cNvPr>
              <p:cNvSpPr>
                <a:spLocks noEditPoints="1"/>
              </p:cNvSpPr>
              <p:nvPr/>
            </p:nvSpPr>
            <p:spPr bwMode="auto">
              <a:xfrm>
                <a:off x="5376863" y="1763713"/>
                <a:ext cx="3748088" cy="1144588"/>
              </a:xfrm>
              <a:custGeom>
                <a:avLst/>
                <a:gdLst>
                  <a:gd name="T0" fmla="*/ 6889 w 7177"/>
                  <a:gd name="T1" fmla="*/ 571 h 2191"/>
                  <a:gd name="T2" fmla="*/ 6358 w 7177"/>
                  <a:gd name="T3" fmla="*/ 437 h 2191"/>
                  <a:gd name="T4" fmla="*/ 5645 w 7177"/>
                  <a:gd name="T5" fmla="*/ 426 h 2191"/>
                  <a:gd name="T6" fmla="*/ 4799 w 7177"/>
                  <a:gd name="T7" fmla="*/ 302 h 2191"/>
                  <a:gd name="T8" fmla="*/ 4576 w 7177"/>
                  <a:gd name="T9" fmla="*/ 325 h 2191"/>
                  <a:gd name="T10" fmla="*/ 4275 w 7177"/>
                  <a:gd name="T11" fmla="*/ 365 h 2191"/>
                  <a:gd name="T12" fmla="*/ 4031 w 7177"/>
                  <a:gd name="T13" fmla="*/ 249 h 2191"/>
                  <a:gd name="T14" fmla="*/ 3764 w 7177"/>
                  <a:gd name="T15" fmla="*/ 245 h 2191"/>
                  <a:gd name="T16" fmla="*/ 3266 w 7177"/>
                  <a:gd name="T17" fmla="*/ 205 h 2191"/>
                  <a:gd name="T18" fmla="*/ 3279 w 7177"/>
                  <a:gd name="T19" fmla="*/ 117 h 2191"/>
                  <a:gd name="T20" fmla="*/ 2945 w 7177"/>
                  <a:gd name="T21" fmla="*/ 41 h 2191"/>
                  <a:gd name="T22" fmla="*/ 2710 w 7177"/>
                  <a:gd name="T23" fmla="*/ 64 h 2191"/>
                  <a:gd name="T24" fmla="*/ 2487 w 7177"/>
                  <a:gd name="T25" fmla="*/ 81 h 2191"/>
                  <a:gd name="T26" fmla="*/ 2085 w 7177"/>
                  <a:gd name="T27" fmla="*/ 246 h 2191"/>
                  <a:gd name="T28" fmla="*/ 2008 w 7177"/>
                  <a:gd name="T29" fmla="*/ 342 h 2191"/>
                  <a:gd name="T30" fmla="*/ 2124 w 7177"/>
                  <a:gd name="T31" fmla="*/ 492 h 2191"/>
                  <a:gd name="T32" fmla="*/ 1799 w 7177"/>
                  <a:gd name="T33" fmla="*/ 587 h 2191"/>
                  <a:gd name="T34" fmla="*/ 1783 w 7177"/>
                  <a:gd name="T35" fmla="*/ 311 h 2191"/>
                  <a:gd name="T36" fmla="*/ 1735 w 7177"/>
                  <a:gd name="T37" fmla="*/ 471 h 2191"/>
                  <a:gd name="T38" fmla="*/ 1351 w 7177"/>
                  <a:gd name="T39" fmla="*/ 497 h 2191"/>
                  <a:gd name="T40" fmla="*/ 1001 w 7177"/>
                  <a:gd name="T41" fmla="*/ 492 h 2191"/>
                  <a:gd name="T42" fmla="*/ 684 w 7177"/>
                  <a:gd name="T43" fmla="*/ 539 h 2191"/>
                  <a:gd name="T44" fmla="*/ 398 w 7177"/>
                  <a:gd name="T45" fmla="*/ 706 h 2191"/>
                  <a:gd name="T46" fmla="*/ 197 w 7177"/>
                  <a:gd name="T47" fmla="*/ 569 h 2191"/>
                  <a:gd name="T48" fmla="*/ 213 w 7177"/>
                  <a:gd name="T49" fmla="*/ 451 h 2191"/>
                  <a:gd name="T50" fmla="*/ 75 w 7177"/>
                  <a:gd name="T51" fmla="*/ 616 h 2191"/>
                  <a:gd name="T52" fmla="*/ 120 w 7177"/>
                  <a:gd name="T53" fmla="*/ 981 h 2191"/>
                  <a:gd name="T54" fmla="*/ 132 w 7177"/>
                  <a:gd name="T55" fmla="*/ 1236 h 2191"/>
                  <a:gd name="T56" fmla="*/ 377 w 7177"/>
                  <a:gd name="T57" fmla="*/ 1467 h 2191"/>
                  <a:gd name="T58" fmla="*/ 701 w 7177"/>
                  <a:gd name="T59" fmla="*/ 1631 h 2191"/>
                  <a:gd name="T60" fmla="*/ 663 w 7177"/>
                  <a:gd name="T61" fmla="*/ 1836 h 2191"/>
                  <a:gd name="T62" fmla="*/ 827 w 7177"/>
                  <a:gd name="T63" fmla="*/ 2039 h 2191"/>
                  <a:gd name="T64" fmla="*/ 1276 w 7177"/>
                  <a:gd name="T65" fmla="*/ 2150 h 2191"/>
                  <a:gd name="T66" fmla="*/ 1176 w 7177"/>
                  <a:gd name="T67" fmla="*/ 1910 h 2191"/>
                  <a:gd name="T68" fmla="*/ 1144 w 7177"/>
                  <a:gd name="T69" fmla="*/ 1759 h 2191"/>
                  <a:gd name="T70" fmla="*/ 1366 w 7177"/>
                  <a:gd name="T71" fmla="*/ 1523 h 2191"/>
                  <a:gd name="T72" fmla="*/ 1796 w 7177"/>
                  <a:gd name="T73" fmla="*/ 1526 h 2191"/>
                  <a:gd name="T74" fmla="*/ 1877 w 7177"/>
                  <a:gd name="T75" fmla="*/ 1342 h 2191"/>
                  <a:gd name="T76" fmla="*/ 2325 w 7177"/>
                  <a:gd name="T77" fmla="*/ 1361 h 2191"/>
                  <a:gd name="T78" fmla="*/ 2960 w 7177"/>
                  <a:gd name="T79" fmla="*/ 1571 h 2191"/>
                  <a:gd name="T80" fmla="*/ 3399 w 7177"/>
                  <a:gd name="T81" fmla="*/ 1571 h 2191"/>
                  <a:gd name="T82" fmla="*/ 3849 w 7177"/>
                  <a:gd name="T83" fmla="*/ 1528 h 2191"/>
                  <a:gd name="T84" fmla="*/ 4491 w 7177"/>
                  <a:gd name="T85" fmla="*/ 1614 h 2191"/>
                  <a:gd name="T86" fmla="*/ 4834 w 7177"/>
                  <a:gd name="T87" fmla="*/ 1392 h 2191"/>
                  <a:gd name="T88" fmla="*/ 5404 w 7177"/>
                  <a:gd name="T89" fmla="*/ 1694 h 2191"/>
                  <a:gd name="T90" fmla="*/ 5596 w 7177"/>
                  <a:gd name="T91" fmla="*/ 1944 h 2191"/>
                  <a:gd name="T92" fmla="*/ 5819 w 7177"/>
                  <a:gd name="T93" fmla="*/ 2071 h 2191"/>
                  <a:gd name="T94" fmla="*/ 5822 w 7177"/>
                  <a:gd name="T95" fmla="*/ 1570 h 2191"/>
                  <a:gd name="T96" fmla="*/ 5568 w 7177"/>
                  <a:gd name="T97" fmla="*/ 1368 h 2191"/>
                  <a:gd name="T98" fmla="*/ 5409 w 7177"/>
                  <a:gd name="T99" fmla="*/ 1192 h 2191"/>
                  <a:gd name="T100" fmla="*/ 5752 w 7177"/>
                  <a:gd name="T101" fmla="*/ 1027 h 2191"/>
                  <a:gd name="T102" fmla="*/ 6015 w 7177"/>
                  <a:gd name="T103" fmla="*/ 1025 h 2191"/>
                  <a:gd name="T104" fmla="*/ 6197 w 7177"/>
                  <a:gd name="T105" fmla="*/ 943 h 2191"/>
                  <a:gd name="T106" fmla="*/ 6337 w 7177"/>
                  <a:gd name="T107" fmla="*/ 928 h 2191"/>
                  <a:gd name="T108" fmla="*/ 6631 w 7177"/>
                  <a:gd name="T109" fmla="*/ 1554 h 2191"/>
                  <a:gd name="T110" fmla="*/ 6597 w 7177"/>
                  <a:gd name="T111" fmla="*/ 1207 h 2191"/>
                  <a:gd name="T112" fmla="*/ 6437 w 7177"/>
                  <a:gd name="T113" fmla="*/ 997 h 2191"/>
                  <a:gd name="T114" fmla="*/ 6732 w 7177"/>
                  <a:gd name="T115" fmla="*/ 929 h 2191"/>
                  <a:gd name="T116" fmla="*/ 6951 w 7177"/>
                  <a:gd name="T117" fmla="*/ 842 h 2191"/>
                  <a:gd name="T118" fmla="*/ 6645 w 7177"/>
                  <a:gd name="T119" fmla="*/ 689 h 2191"/>
                  <a:gd name="T120" fmla="*/ 7093 w 7177"/>
                  <a:gd name="T121" fmla="*/ 724 h 2191"/>
                  <a:gd name="T122" fmla="*/ 4030 w 7177"/>
                  <a:gd name="T123" fmla="*/ 1445 h 2191"/>
                  <a:gd name="T124" fmla="*/ 7056 w 7177"/>
                  <a:gd name="T125" fmla="*/ 654 h 2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7" h="2191">
                    <a:moveTo>
                      <a:pt x="7172" y="722"/>
                    </a:moveTo>
                    <a:cubicBezTo>
                      <a:pt x="7166" y="720"/>
                      <a:pt x="7145" y="715"/>
                      <a:pt x="7138" y="714"/>
                    </a:cubicBezTo>
                    <a:cubicBezTo>
                      <a:pt x="7132" y="714"/>
                      <a:pt x="7129" y="710"/>
                      <a:pt x="7129" y="706"/>
                    </a:cubicBezTo>
                    <a:cubicBezTo>
                      <a:pt x="7129" y="703"/>
                      <a:pt x="7121" y="699"/>
                      <a:pt x="7115" y="705"/>
                    </a:cubicBezTo>
                    <a:cubicBezTo>
                      <a:pt x="7110" y="710"/>
                      <a:pt x="7111" y="705"/>
                      <a:pt x="7111" y="701"/>
                    </a:cubicBezTo>
                    <a:cubicBezTo>
                      <a:pt x="7111" y="697"/>
                      <a:pt x="7125" y="701"/>
                      <a:pt x="7132" y="697"/>
                    </a:cubicBezTo>
                    <a:cubicBezTo>
                      <a:pt x="7138" y="693"/>
                      <a:pt x="7133" y="687"/>
                      <a:pt x="7127" y="685"/>
                    </a:cubicBezTo>
                    <a:cubicBezTo>
                      <a:pt x="7122" y="682"/>
                      <a:pt x="7110" y="682"/>
                      <a:pt x="7103" y="682"/>
                    </a:cubicBezTo>
                    <a:cubicBezTo>
                      <a:pt x="7095" y="682"/>
                      <a:pt x="7114" y="678"/>
                      <a:pt x="7109" y="675"/>
                    </a:cubicBezTo>
                    <a:cubicBezTo>
                      <a:pt x="7104" y="673"/>
                      <a:pt x="7104" y="667"/>
                      <a:pt x="7099" y="667"/>
                    </a:cubicBezTo>
                    <a:cubicBezTo>
                      <a:pt x="7093" y="668"/>
                      <a:pt x="7088" y="665"/>
                      <a:pt x="7084" y="659"/>
                    </a:cubicBezTo>
                    <a:cubicBezTo>
                      <a:pt x="7088" y="663"/>
                      <a:pt x="7102" y="661"/>
                      <a:pt x="7106" y="662"/>
                    </a:cubicBezTo>
                    <a:cubicBezTo>
                      <a:pt x="7110" y="664"/>
                      <a:pt x="7119" y="662"/>
                      <a:pt x="7129" y="662"/>
                    </a:cubicBezTo>
                    <a:cubicBezTo>
                      <a:pt x="7138" y="662"/>
                      <a:pt x="7145" y="669"/>
                      <a:pt x="7144" y="662"/>
                    </a:cubicBezTo>
                    <a:cubicBezTo>
                      <a:pt x="7143" y="655"/>
                      <a:pt x="7118" y="651"/>
                      <a:pt x="7110" y="648"/>
                    </a:cubicBezTo>
                    <a:cubicBezTo>
                      <a:pt x="7102" y="646"/>
                      <a:pt x="7098" y="642"/>
                      <a:pt x="7105" y="644"/>
                    </a:cubicBezTo>
                    <a:cubicBezTo>
                      <a:pt x="7112" y="645"/>
                      <a:pt x="7149" y="658"/>
                      <a:pt x="7153" y="658"/>
                    </a:cubicBezTo>
                    <a:cubicBezTo>
                      <a:pt x="7158" y="657"/>
                      <a:pt x="7146" y="648"/>
                      <a:pt x="7141" y="643"/>
                    </a:cubicBezTo>
                    <a:cubicBezTo>
                      <a:pt x="7136" y="639"/>
                      <a:pt x="7142" y="634"/>
                      <a:pt x="7146" y="632"/>
                    </a:cubicBezTo>
                    <a:cubicBezTo>
                      <a:pt x="7150" y="629"/>
                      <a:pt x="7143" y="626"/>
                      <a:pt x="7138" y="625"/>
                    </a:cubicBezTo>
                    <a:cubicBezTo>
                      <a:pt x="7132" y="625"/>
                      <a:pt x="7124" y="628"/>
                      <a:pt x="7124" y="624"/>
                    </a:cubicBezTo>
                    <a:cubicBezTo>
                      <a:pt x="7125" y="620"/>
                      <a:pt x="7116" y="617"/>
                      <a:pt x="7108" y="619"/>
                    </a:cubicBezTo>
                    <a:cubicBezTo>
                      <a:pt x="7101" y="620"/>
                      <a:pt x="7101" y="619"/>
                      <a:pt x="7102" y="616"/>
                    </a:cubicBezTo>
                    <a:cubicBezTo>
                      <a:pt x="7102" y="613"/>
                      <a:pt x="7091" y="612"/>
                      <a:pt x="7082" y="610"/>
                    </a:cubicBezTo>
                    <a:cubicBezTo>
                      <a:pt x="7074" y="607"/>
                      <a:pt x="7066" y="605"/>
                      <a:pt x="7055" y="601"/>
                    </a:cubicBezTo>
                    <a:cubicBezTo>
                      <a:pt x="7044" y="597"/>
                      <a:pt x="7034" y="594"/>
                      <a:pt x="7024" y="591"/>
                    </a:cubicBezTo>
                    <a:cubicBezTo>
                      <a:pt x="7013" y="587"/>
                      <a:pt x="7007" y="588"/>
                      <a:pt x="7000" y="582"/>
                    </a:cubicBezTo>
                    <a:cubicBezTo>
                      <a:pt x="6992" y="577"/>
                      <a:pt x="6981" y="578"/>
                      <a:pt x="6970" y="579"/>
                    </a:cubicBezTo>
                    <a:cubicBezTo>
                      <a:pt x="6959" y="580"/>
                      <a:pt x="6954" y="578"/>
                      <a:pt x="6946" y="576"/>
                    </a:cubicBezTo>
                    <a:cubicBezTo>
                      <a:pt x="6938" y="575"/>
                      <a:pt x="6939" y="574"/>
                      <a:pt x="6938" y="581"/>
                    </a:cubicBezTo>
                    <a:cubicBezTo>
                      <a:pt x="6937" y="588"/>
                      <a:pt x="6933" y="587"/>
                      <a:pt x="6929" y="585"/>
                    </a:cubicBezTo>
                    <a:cubicBezTo>
                      <a:pt x="6924" y="584"/>
                      <a:pt x="6920" y="578"/>
                      <a:pt x="6924" y="575"/>
                    </a:cubicBezTo>
                    <a:cubicBezTo>
                      <a:pt x="6927" y="572"/>
                      <a:pt x="6919" y="570"/>
                      <a:pt x="6914" y="572"/>
                    </a:cubicBezTo>
                    <a:cubicBezTo>
                      <a:pt x="6908" y="573"/>
                      <a:pt x="6907" y="576"/>
                      <a:pt x="6903" y="572"/>
                    </a:cubicBezTo>
                    <a:cubicBezTo>
                      <a:pt x="6900" y="569"/>
                      <a:pt x="6891" y="569"/>
                      <a:pt x="6889" y="571"/>
                    </a:cubicBezTo>
                    <a:cubicBezTo>
                      <a:pt x="6887" y="573"/>
                      <a:pt x="6871" y="570"/>
                      <a:pt x="6863" y="570"/>
                    </a:cubicBezTo>
                    <a:cubicBezTo>
                      <a:pt x="6862" y="570"/>
                      <a:pt x="6862" y="570"/>
                      <a:pt x="6861" y="570"/>
                    </a:cubicBezTo>
                    <a:cubicBezTo>
                      <a:pt x="6864" y="570"/>
                      <a:pt x="6871" y="571"/>
                      <a:pt x="6874" y="574"/>
                    </a:cubicBezTo>
                    <a:cubicBezTo>
                      <a:pt x="6880" y="579"/>
                      <a:pt x="6884" y="577"/>
                      <a:pt x="6889" y="579"/>
                    </a:cubicBezTo>
                    <a:cubicBezTo>
                      <a:pt x="6894" y="581"/>
                      <a:pt x="6907" y="589"/>
                      <a:pt x="6913" y="592"/>
                    </a:cubicBezTo>
                    <a:cubicBezTo>
                      <a:pt x="6919" y="596"/>
                      <a:pt x="6911" y="596"/>
                      <a:pt x="6916" y="602"/>
                    </a:cubicBezTo>
                    <a:cubicBezTo>
                      <a:pt x="6921" y="607"/>
                      <a:pt x="6934" y="603"/>
                      <a:pt x="6940" y="606"/>
                    </a:cubicBezTo>
                    <a:cubicBezTo>
                      <a:pt x="6946" y="609"/>
                      <a:pt x="6953" y="613"/>
                      <a:pt x="6953" y="619"/>
                    </a:cubicBezTo>
                    <a:cubicBezTo>
                      <a:pt x="6954" y="625"/>
                      <a:pt x="6948" y="616"/>
                      <a:pt x="6939" y="610"/>
                    </a:cubicBezTo>
                    <a:cubicBezTo>
                      <a:pt x="6929" y="604"/>
                      <a:pt x="6930" y="610"/>
                      <a:pt x="6927" y="613"/>
                    </a:cubicBezTo>
                    <a:cubicBezTo>
                      <a:pt x="6924" y="617"/>
                      <a:pt x="6909" y="605"/>
                      <a:pt x="6905" y="602"/>
                    </a:cubicBezTo>
                    <a:cubicBezTo>
                      <a:pt x="6900" y="600"/>
                      <a:pt x="6884" y="599"/>
                      <a:pt x="6881" y="598"/>
                    </a:cubicBezTo>
                    <a:cubicBezTo>
                      <a:pt x="6877" y="596"/>
                      <a:pt x="6878" y="593"/>
                      <a:pt x="6878" y="590"/>
                    </a:cubicBezTo>
                    <a:cubicBezTo>
                      <a:pt x="6878" y="587"/>
                      <a:pt x="6872" y="585"/>
                      <a:pt x="6865" y="583"/>
                    </a:cubicBezTo>
                    <a:cubicBezTo>
                      <a:pt x="6857" y="581"/>
                      <a:pt x="6843" y="572"/>
                      <a:pt x="6837" y="567"/>
                    </a:cubicBezTo>
                    <a:cubicBezTo>
                      <a:pt x="6832" y="562"/>
                      <a:pt x="6821" y="554"/>
                      <a:pt x="6816" y="553"/>
                    </a:cubicBezTo>
                    <a:cubicBezTo>
                      <a:pt x="6811" y="552"/>
                      <a:pt x="6807" y="548"/>
                      <a:pt x="6807" y="552"/>
                    </a:cubicBezTo>
                    <a:cubicBezTo>
                      <a:pt x="6807" y="555"/>
                      <a:pt x="6806" y="558"/>
                      <a:pt x="6802" y="553"/>
                    </a:cubicBezTo>
                    <a:cubicBezTo>
                      <a:pt x="6798" y="548"/>
                      <a:pt x="6783" y="544"/>
                      <a:pt x="6779" y="539"/>
                    </a:cubicBezTo>
                    <a:cubicBezTo>
                      <a:pt x="6774" y="533"/>
                      <a:pt x="6764" y="534"/>
                      <a:pt x="6752" y="532"/>
                    </a:cubicBezTo>
                    <a:cubicBezTo>
                      <a:pt x="6741" y="529"/>
                      <a:pt x="6706" y="523"/>
                      <a:pt x="6695" y="520"/>
                    </a:cubicBezTo>
                    <a:cubicBezTo>
                      <a:pt x="6684" y="517"/>
                      <a:pt x="6667" y="510"/>
                      <a:pt x="6662" y="511"/>
                    </a:cubicBezTo>
                    <a:cubicBezTo>
                      <a:pt x="6658" y="512"/>
                      <a:pt x="6654" y="512"/>
                      <a:pt x="6650" y="507"/>
                    </a:cubicBezTo>
                    <a:cubicBezTo>
                      <a:pt x="6647" y="503"/>
                      <a:pt x="6639" y="504"/>
                      <a:pt x="6635" y="508"/>
                    </a:cubicBezTo>
                    <a:cubicBezTo>
                      <a:pt x="6632" y="512"/>
                      <a:pt x="6630" y="507"/>
                      <a:pt x="6624" y="504"/>
                    </a:cubicBezTo>
                    <a:cubicBezTo>
                      <a:pt x="6618" y="501"/>
                      <a:pt x="6610" y="503"/>
                      <a:pt x="6603" y="498"/>
                    </a:cubicBezTo>
                    <a:cubicBezTo>
                      <a:pt x="6596" y="493"/>
                      <a:pt x="6580" y="489"/>
                      <a:pt x="6571" y="490"/>
                    </a:cubicBezTo>
                    <a:cubicBezTo>
                      <a:pt x="6563" y="490"/>
                      <a:pt x="6553" y="487"/>
                      <a:pt x="6549" y="482"/>
                    </a:cubicBezTo>
                    <a:cubicBezTo>
                      <a:pt x="6544" y="478"/>
                      <a:pt x="6526" y="477"/>
                      <a:pt x="6516" y="474"/>
                    </a:cubicBezTo>
                    <a:cubicBezTo>
                      <a:pt x="6506" y="472"/>
                      <a:pt x="6496" y="469"/>
                      <a:pt x="6493" y="466"/>
                    </a:cubicBezTo>
                    <a:cubicBezTo>
                      <a:pt x="6490" y="463"/>
                      <a:pt x="6485" y="466"/>
                      <a:pt x="6480" y="467"/>
                    </a:cubicBezTo>
                    <a:cubicBezTo>
                      <a:pt x="6475" y="467"/>
                      <a:pt x="6460" y="463"/>
                      <a:pt x="6455" y="462"/>
                    </a:cubicBezTo>
                    <a:cubicBezTo>
                      <a:pt x="6450" y="460"/>
                      <a:pt x="6413" y="449"/>
                      <a:pt x="6407" y="448"/>
                    </a:cubicBezTo>
                    <a:cubicBezTo>
                      <a:pt x="6400" y="446"/>
                      <a:pt x="6393" y="448"/>
                      <a:pt x="6386" y="445"/>
                    </a:cubicBezTo>
                    <a:cubicBezTo>
                      <a:pt x="6378" y="442"/>
                      <a:pt x="6366" y="438"/>
                      <a:pt x="6358" y="437"/>
                    </a:cubicBezTo>
                    <a:cubicBezTo>
                      <a:pt x="6350" y="437"/>
                      <a:pt x="6326" y="435"/>
                      <a:pt x="6320" y="433"/>
                    </a:cubicBezTo>
                    <a:cubicBezTo>
                      <a:pt x="6315" y="430"/>
                      <a:pt x="6305" y="429"/>
                      <a:pt x="6294" y="429"/>
                    </a:cubicBezTo>
                    <a:cubicBezTo>
                      <a:pt x="6283" y="428"/>
                      <a:pt x="6261" y="423"/>
                      <a:pt x="6252" y="421"/>
                    </a:cubicBezTo>
                    <a:cubicBezTo>
                      <a:pt x="6244" y="420"/>
                      <a:pt x="6231" y="417"/>
                      <a:pt x="6223" y="415"/>
                    </a:cubicBezTo>
                    <a:cubicBezTo>
                      <a:pt x="6214" y="414"/>
                      <a:pt x="6200" y="412"/>
                      <a:pt x="6195" y="414"/>
                    </a:cubicBezTo>
                    <a:cubicBezTo>
                      <a:pt x="6190" y="417"/>
                      <a:pt x="6175" y="416"/>
                      <a:pt x="6161" y="416"/>
                    </a:cubicBezTo>
                    <a:cubicBezTo>
                      <a:pt x="6147" y="416"/>
                      <a:pt x="6137" y="412"/>
                      <a:pt x="6132" y="414"/>
                    </a:cubicBezTo>
                    <a:cubicBezTo>
                      <a:pt x="6128" y="416"/>
                      <a:pt x="6119" y="413"/>
                      <a:pt x="6112" y="412"/>
                    </a:cubicBezTo>
                    <a:cubicBezTo>
                      <a:pt x="6104" y="410"/>
                      <a:pt x="6107" y="414"/>
                      <a:pt x="6112" y="417"/>
                    </a:cubicBezTo>
                    <a:cubicBezTo>
                      <a:pt x="6118" y="420"/>
                      <a:pt x="6101" y="417"/>
                      <a:pt x="6095" y="414"/>
                    </a:cubicBezTo>
                    <a:cubicBezTo>
                      <a:pt x="6089" y="412"/>
                      <a:pt x="6069" y="408"/>
                      <a:pt x="6059" y="409"/>
                    </a:cubicBezTo>
                    <a:cubicBezTo>
                      <a:pt x="6050" y="409"/>
                      <a:pt x="6038" y="405"/>
                      <a:pt x="6024" y="404"/>
                    </a:cubicBezTo>
                    <a:cubicBezTo>
                      <a:pt x="6010" y="404"/>
                      <a:pt x="6002" y="404"/>
                      <a:pt x="5992" y="402"/>
                    </a:cubicBezTo>
                    <a:cubicBezTo>
                      <a:pt x="5981" y="400"/>
                      <a:pt x="5962" y="398"/>
                      <a:pt x="5971" y="403"/>
                    </a:cubicBezTo>
                    <a:cubicBezTo>
                      <a:pt x="5979" y="407"/>
                      <a:pt x="5982" y="411"/>
                      <a:pt x="5991" y="415"/>
                    </a:cubicBezTo>
                    <a:cubicBezTo>
                      <a:pt x="5999" y="419"/>
                      <a:pt x="5993" y="418"/>
                      <a:pt x="5991" y="425"/>
                    </a:cubicBezTo>
                    <a:cubicBezTo>
                      <a:pt x="5989" y="431"/>
                      <a:pt x="5997" y="432"/>
                      <a:pt x="6010" y="430"/>
                    </a:cubicBezTo>
                    <a:cubicBezTo>
                      <a:pt x="6022" y="427"/>
                      <a:pt x="6032" y="434"/>
                      <a:pt x="6041" y="440"/>
                    </a:cubicBezTo>
                    <a:cubicBezTo>
                      <a:pt x="6051" y="446"/>
                      <a:pt x="6073" y="457"/>
                      <a:pt x="6079" y="459"/>
                    </a:cubicBezTo>
                    <a:cubicBezTo>
                      <a:pt x="6085" y="462"/>
                      <a:pt x="6078" y="462"/>
                      <a:pt x="6072" y="464"/>
                    </a:cubicBezTo>
                    <a:cubicBezTo>
                      <a:pt x="6067" y="466"/>
                      <a:pt x="6075" y="468"/>
                      <a:pt x="6078" y="474"/>
                    </a:cubicBezTo>
                    <a:cubicBezTo>
                      <a:pt x="6081" y="480"/>
                      <a:pt x="6061" y="474"/>
                      <a:pt x="6046" y="475"/>
                    </a:cubicBezTo>
                    <a:cubicBezTo>
                      <a:pt x="6030" y="477"/>
                      <a:pt x="6023" y="468"/>
                      <a:pt x="6013" y="462"/>
                    </a:cubicBezTo>
                    <a:cubicBezTo>
                      <a:pt x="6003" y="457"/>
                      <a:pt x="5997" y="460"/>
                      <a:pt x="5987" y="457"/>
                    </a:cubicBezTo>
                    <a:cubicBezTo>
                      <a:pt x="5976" y="454"/>
                      <a:pt x="5963" y="451"/>
                      <a:pt x="5953" y="451"/>
                    </a:cubicBezTo>
                    <a:cubicBezTo>
                      <a:pt x="5944" y="452"/>
                      <a:pt x="5928" y="440"/>
                      <a:pt x="5921" y="435"/>
                    </a:cubicBezTo>
                    <a:cubicBezTo>
                      <a:pt x="5914" y="429"/>
                      <a:pt x="5898" y="425"/>
                      <a:pt x="5893" y="422"/>
                    </a:cubicBezTo>
                    <a:cubicBezTo>
                      <a:pt x="5888" y="419"/>
                      <a:pt x="5880" y="420"/>
                      <a:pt x="5876" y="422"/>
                    </a:cubicBezTo>
                    <a:cubicBezTo>
                      <a:pt x="5871" y="424"/>
                      <a:pt x="5871" y="434"/>
                      <a:pt x="5860" y="434"/>
                    </a:cubicBezTo>
                    <a:cubicBezTo>
                      <a:pt x="5849" y="435"/>
                      <a:pt x="5830" y="434"/>
                      <a:pt x="5815" y="431"/>
                    </a:cubicBezTo>
                    <a:cubicBezTo>
                      <a:pt x="5801" y="427"/>
                      <a:pt x="5776" y="430"/>
                      <a:pt x="5765" y="431"/>
                    </a:cubicBezTo>
                    <a:cubicBezTo>
                      <a:pt x="5754" y="433"/>
                      <a:pt x="5736" y="423"/>
                      <a:pt x="5728" y="420"/>
                    </a:cubicBezTo>
                    <a:cubicBezTo>
                      <a:pt x="5720" y="417"/>
                      <a:pt x="5715" y="427"/>
                      <a:pt x="5707" y="425"/>
                    </a:cubicBezTo>
                    <a:cubicBezTo>
                      <a:pt x="5700" y="423"/>
                      <a:pt x="5690" y="425"/>
                      <a:pt x="5681" y="425"/>
                    </a:cubicBezTo>
                    <a:cubicBezTo>
                      <a:pt x="5673" y="425"/>
                      <a:pt x="5655" y="426"/>
                      <a:pt x="5645" y="426"/>
                    </a:cubicBezTo>
                    <a:cubicBezTo>
                      <a:pt x="5636" y="425"/>
                      <a:pt x="5632" y="425"/>
                      <a:pt x="5629" y="428"/>
                    </a:cubicBezTo>
                    <a:cubicBezTo>
                      <a:pt x="5626" y="431"/>
                      <a:pt x="5620" y="434"/>
                      <a:pt x="5614" y="432"/>
                    </a:cubicBezTo>
                    <a:cubicBezTo>
                      <a:pt x="5609" y="431"/>
                      <a:pt x="5602" y="429"/>
                      <a:pt x="5591" y="428"/>
                    </a:cubicBezTo>
                    <a:cubicBezTo>
                      <a:pt x="5580" y="427"/>
                      <a:pt x="5569" y="423"/>
                      <a:pt x="5554" y="421"/>
                    </a:cubicBezTo>
                    <a:cubicBezTo>
                      <a:pt x="5539" y="419"/>
                      <a:pt x="5532" y="414"/>
                      <a:pt x="5531" y="408"/>
                    </a:cubicBezTo>
                    <a:cubicBezTo>
                      <a:pt x="5531" y="403"/>
                      <a:pt x="5523" y="403"/>
                      <a:pt x="5519" y="402"/>
                    </a:cubicBezTo>
                    <a:cubicBezTo>
                      <a:pt x="5514" y="401"/>
                      <a:pt x="5527" y="401"/>
                      <a:pt x="5522" y="398"/>
                    </a:cubicBezTo>
                    <a:cubicBezTo>
                      <a:pt x="5518" y="396"/>
                      <a:pt x="5518" y="390"/>
                      <a:pt x="5507" y="386"/>
                    </a:cubicBezTo>
                    <a:cubicBezTo>
                      <a:pt x="5496" y="381"/>
                      <a:pt x="5442" y="360"/>
                      <a:pt x="5423" y="357"/>
                    </a:cubicBezTo>
                    <a:cubicBezTo>
                      <a:pt x="5405" y="353"/>
                      <a:pt x="5360" y="351"/>
                      <a:pt x="5334" y="349"/>
                    </a:cubicBezTo>
                    <a:cubicBezTo>
                      <a:pt x="5308" y="346"/>
                      <a:pt x="5249" y="352"/>
                      <a:pt x="5231" y="353"/>
                    </a:cubicBezTo>
                    <a:cubicBezTo>
                      <a:pt x="5214" y="355"/>
                      <a:pt x="5187" y="363"/>
                      <a:pt x="5174" y="362"/>
                    </a:cubicBezTo>
                    <a:cubicBezTo>
                      <a:pt x="5161" y="362"/>
                      <a:pt x="5139" y="356"/>
                      <a:pt x="5129" y="355"/>
                    </a:cubicBezTo>
                    <a:cubicBezTo>
                      <a:pt x="5119" y="354"/>
                      <a:pt x="5133" y="350"/>
                      <a:pt x="5126" y="350"/>
                    </a:cubicBezTo>
                    <a:cubicBezTo>
                      <a:pt x="5118" y="349"/>
                      <a:pt x="5103" y="341"/>
                      <a:pt x="5091" y="338"/>
                    </a:cubicBezTo>
                    <a:cubicBezTo>
                      <a:pt x="5080" y="335"/>
                      <a:pt x="5061" y="329"/>
                      <a:pt x="5055" y="331"/>
                    </a:cubicBezTo>
                    <a:cubicBezTo>
                      <a:pt x="5049" y="334"/>
                      <a:pt x="5038" y="337"/>
                      <a:pt x="5031" y="339"/>
                    </a:cubicBezTo>
                    <a:cubicBezTo>
                      <a:pt x="5023" y="341"/>
                      <a:pt x="5037" y="334"/>
                      <a:pt x="5038" y="330"/>
                    </a:cubicBezTo>
                    <a:cubicBezTo>
                      <a:pt x="5039" y="326"/>
                      <a:pt x="5026" y="324"/>
                      <a:pt x="5013" y="325"/>
                    </a:cubicBezTo>
                    <a:cubicBezTo>
                      <a:pt x="4999" y="325"/>
                      <a:pt x="4998" y="319"/>
                      <a:pt x="4989" y="318"/>
                    </a:cubicBezTo>
                    <a:cubicBezTo>
                      <a:pt x="4980" y="317"/>
                      <a:pt x="4960" y="316"/>
                      <a:pt x="4951" y="316"/>
                    </a:cubicBezTo>
                    <a:cubicBezTo>
                      <a:pt x="4942" y="315"/>
                      <a:pt x="4938" y="313"/>
                      <a:pt x="4941" y="311"/>
                    </a:cubicBezTo>
                    <a:cubicBezTo>
                      <a:pt x="4945" y="309"/>
                      <a:pt x="4952" y="311"/>
                      <a:pt x="4951" y="309"/>
                    </a:cubicBezTo>
                    <a:cubicBezTo>
                      <a:pt x="4950" y="306"/>
                      <a:pt x="4951" y="301"/>
                      <a:pt x="4955" y="304"/>
                    </a:cubicBezTo>
                    <a:cubicBezTo>
                      <a:pt x="4960" y="307"/>
                      <a:pt x="4970" y="309"/>
                      <a:pt x="4976" y="309"/>
                    </a:cubicBezTo>
                    <a:cubicBezTo>
                      <a:pt x="4982" y="309"/>
                      <a:pt x="4969" y="296"/>
                      <a:pt x="4954" y="293"/>
                    </a:cubicBezTo>
                    <a:cubicBezTo>
                      <a:pt x="4938" y="289"/>
                      <a:pt x="4896" y="284"/>
                      <a:pt x="4885" y="282"/>
                    </a:cubicBezTo>
                    <a:cubicBezTo>
                      <a:pt x="4874" y="281"/>
                      <a:pt x="4845" y="281"/>
                      <a:pt x="4834" y="281"/>
                    </a:cubicBezTo>
                    <a:cubicBezTo>
                      <a:pt x="4822" y="282"/>
                      <a:pt x="4828" y="293"/>
                      <a:pt x="4828" y="299"/>
                    </a:cubicBezTo>
                    <a:cubicBezTo>
                      <a:pt x="4828" y="305"/>
                      <a:pt x="4827" y="310"/>
                      <a:pt x="4816" y="311"/>
                    </a:cubicBezTo>
                    <a:cubicBezTo>
                      <a:pt x="4806" y="311"/>
                      <a:pt x="4804" y="314"/>
                      <a:pt x="4794" y="316"/>
                    </a:cubicBezTo>
                    <a:cubicBezTo>
                      <a:pt x="4783" y="318"/>
                      <a:pt x="4780" y="319"/>
                      <a:pt x="4781" y="313"/>
                    </a:cubicBezTo>
                    <a:cubicBezTo>
                      <a:pt x="4782" y="307"/>
                      <a:pt x="4772" y="305"/>
                      <a:pt x="4767" y="303"/>
                    </a:cubicBezTo>
                    <a:cubicBezTo>
                      <a:pt x="4761" y="300"/>
                      <a:pt x="4775" y="303"/>
                      <a:pt x="4780" y="304"/>
                    </a:cubicBezTo>
                    <a:cubicBezTo>
                      <a:pt x="4785" y="305"/>
                      <a:pt x="4794" y="303"/>
                      <a:pt x="4799" y="302"/>
                    </a:cubicBezTo>
                    <a:cubicBezTo>
                      <a:pt x="4804" y="301"/>
                      <a:pt x="4799" y="299"/>
                      <a:pt x="4793" y="297"/>
                    </a:cubicBezTo>
                    <a:cubicBezTo>
                      <a:pt x="4786" y="296"/>
                      <a:pt x="4781" y="293"/>
                      <a:pt x="4779" y="289"/>
                    </a:cubicBezTo>
                    <a:cubicBezTo>
                      <a:pt x="4777" y="285"/>
                      <a:pt x="4770" y="283"/>
                      <a:pt x="4752" y="284"/>
                    </a:cubicBezTo>
                    <a:cubicBezTo>
                      <a:pt x="4734" y="285"/>
                      <a:pt x="4738" y="286"/>
                      <a:pt x="4735" y="289"/>
                    </a:cubicBezTo>
                    <a:cubicBezTo>
                      <a:pt x="4731" y="291"/>
                      <a:pt x="4726" y="290"/>
                      <a:pt x="4720" y="287"/>
                    </a:cubicBezTo>
                    <a:cubicBezTo>
                      <a:pt x="4714" y="284"/>
                      <a:pt x="4708" y="283"/>
                      <a:pt x="4714" y="283"/>
                    </a:cubicBezTo>
                    <a:cubicBezTo>
                      <a:pt x="4720" y="283"/>
                      <a:pt x="4725" y="283"/>
                      <a:pt x="4724" y="279"/>
                    </a:cubicBezTo>
                    <a:cubicBezTo>
                      <a:pt x="4723" y="275"/>
                      <a:pt x="4730" y="274"/>
                      <a:pt x="4736" y="275"/>
                    </a:cubicBezTo>
                    <a:cubicBezTo>
                      <a:pt x="4742" y="277"/>
                      <a:pt x="4756" y="279"/>
                      <a:pt x="4762" y="280"/>
                    </a:cubicBezTo>
                    <a:cubicBezTo>
                      <a:pt x="4767" y="281"/>
                      <a:pt x="4777" y="281"/>
                      <a:pt x="4783" y="286"/>
                    </a:cubicBezTo>
                    <a:cubicBezTo>
                      <a:pt x="4790" y="291"/>
                      <a:pt x="4798" y="291"/>
                      <a:pt x="4803" y="288"/>
                    </a:cubicBezTo>
                    <a:cubicBezTo>
                      <a:pt x="4808" y="285"/>
                      <a:pt x="4811" y="299"/>
                      <a:pt x="4812" y="304"/>
                    </a:cubicBezTo>
                    <a:cubicBezTo>
                      <a:pt x="4813" y="308"/>
                      <a:pt x="4819" y="300"/>
                      <a:pt x="4820" y="294"/>
                    </a:cubicBezTo>
                    <a:cubicBezTo>
                      <a:pt x="4822" y="288"/>
                      <a:pt x="4822" y="283"/>
                      <a:pt x="4816" y="281"/>
                    </a:cubicBezTo>
                    <a:cubicBezTo>
                      <a:pt x="4811" y="278"/>
                      <a:pt x="4769" y="271"/>
                      <a:pt x="4756" y="269"/>
                    </a:cubicBezTo>
                    <a:cubicBezTo>
                      <a:pt x="4742" y="268"/>
                      <a:pt x="4739" y="268"/>
                      <a:pt x="4719" y="265"/>
                    </a:cubicBezTo>
                    <a:cubicBezTo>
                      <a:pt x="4698" y="263"/>
                      <a:pt x="4665" y="263"/>
                      <a:pt x="4647" y="261"/>
                    </a:cubicBezTo>
                    <a:cubicBezTo>
                      <a:pt x="4630" y="260"/>
                      <a:pt x="4615" y="261"/>
                      <a:pt x="4601" y="260"/>
                    </a:cubicBezTo>
                    <a:cubicBezTo>
                      <a:pt x="4588" y="260"/>
                      <a:pt x="4576" y="258"/>
                      <a:pt x="4568" y="256"/>
                    </a:cubicBezTo>
                    <a:cubicBezTo>
                      <a:pt x="4560" y="254"/>
                      <a:pt x="4548" y="250"/>
                      <a:pt x="4539" y="249"/>
                    </a:cubicBezTo>
                    <a:cubicBezTo>
                      <a:pt x="4529" y="248"/>
                      <a:pt x="4520" y="248"/>
                      <a:pt x="4524" y="253"/>
                    </a:cubicBezTo>
                    <a:cubicBezTo>
                      <a:pt x="4529" y="258"/>
                      <a:pt x="4539" y="256"/>
                      <a:pt x="4544" y="258"/>
                    </a:cubicBezTo>
                    <a:cubicBezTo>
                      <a:pt x="4549" y="260"/>
                      <a:pt x="4557" y="264"/>
                      <a:pt x="4557" y="267"/>
                    </a:cubicBezTo>
                    <a:cubicBezTo>
                      <a:pt x="4557" y="270"/>
                      <a:pt x="4539" y="270"/>
                      <a:pt x="4529" y="271"/>
                    </a:cubicBezTo>
                    <a:cubicBezTo>
                      <a:pt x="4519" y="273"/>
                      <a:pt x="4507" y="270"/>
                      <a:pt x="4504" y="273"/>
                    </a:cubicBezTo>
                    <a:cubicBezTo>
                      <a:pt x="4501" y="276"/>
                      <a:pt x="4501" y="283"/>
                      <a:pt x="4509" y="287"/>
                    </a:cubicBezTo>
                    <a:cubicBezTo>
                      <a:pt x="4517" y="292"/>
                      <a:pt x="4532" y="287"/>
                      <a:pt x="4536" y="285"/>
                    </a:cubicBezTo>
                    <a:cubicBezTo>
                      <a:pt x="4541" y="284"/>
                      <a:pt x="4552" y="286"/>
                      <a:pt x="4551" y="288"/>
                    </a:cubicBezTo>
                    <a:cubicBezTo>
                      <a:pt x="4549" y="290"/>
                      <a:pt x="4542" y="289"/>
                      <a:pt x="4541" y="293"/>
                    </a:cubicBezTo>
                    <a:cubicBezTo>
                      <a:pt x="4539" y="297"/>
                      <a:pt x="4543" y="301"/>
                      <a:pt x="4543" y="301"/>
                    </a:cubicBezTo>
                    <a:cubicBezTo>
                      <a:pt x="4543" y="301"/>
                      <a:pt x="4551" y="304"/>
                      <a:pt x="4555" y="304"/>
                    </a:cubicBezTo>
                    <a:cubicBezTo>
                      <a:pt x="4560" y="304"/>
                      <a:pt x="4558" y="307"/>
                      <a:pt x="4561" y="311"/>
                    </a:cubicBezTo>
                    <a:cubicBezTo>
                      <a:pt x="4564" y="315"/>
                      <a:pt x="4572" y="316"/>
                      <a:pt x="4577" y="320"/>
                    </a:cubicBezTo>
                    <a:cubicBezTo>
                      <a:pt x="4582" y="324"/>
                      <a:pt x="4594" y="326"/>
                      <a:pt x="4592" y="327"/>
                    </a:cubicBezTo>
                    <a:cubicBezTo>
                      <a:pt x="4590" y="328"/>
                      <a:pt x="4579" y="325"/>
                      <a:pt x="4576" y="325"/>
                    </a:cubicBezTo>
                    <a:cubicBezTo>
                      <a:pt x="4573" y="325"/>
                      <a:pt x="4571" y="330"/>
                      <a:pt x="4569" y="330"/>
                    </a:cubicBezTo>
                    <a:cubicBezTo>
                      <a:pt x="4566" y="331"/>
                      <a:pt x="4560" y="327"/>
                      <a:pt x="4555" y="324"/>
                    </a:cubicBezTo>
                    <a:cubicBezTo>
                      <a:pt x="4550" y="321"/>
                      <a:pt x="4539" y="318"/>
                      <a:pt x="4534" y="317"/>
                    </a:cubicBezTo>
                    <a:cubicBezTo>
                      <a:pt x="4528" y="317"/>
                      <a:pt x="4528" y="320"/>
                      <a:pt x="4526" y="321"/>
                    </a:cubicBezTo>
                    <a:cubicBezTo>
                      <a:pt x="4524" y="322"/>
                      <a:pt x="4525" y="313"/>
                      <a:pt x="4523" y="313"/>
                    </a:cubicBezTo>
                    <a:cubicBezTo>
                      <a:pt x="4520" y="313"/>
                      <a:pt x="4517" y="317"/>
                      <a:pt x="4517" y="319"/>
                    </a:cubicBezTo>
                    <a:cubicBezTo>
                      <a:pt x="4518" y="322"/>
                      <a:pt x="4512" y="321"/>
                      <a:pt x="4510" y="323"/>
                    </a:cubicBezTo>
                    <a:cubicBezTo>
                      <a:pt x="4509" y="326"/>
                      <a:pt x="4514" y="331"/>
                      <a:pt x="4517" y="333"/>
                    </a:cubicBezTo>
                    <a:cubicBezTo>
                      <a:pt x="4520" y="335"/>
                      <a:pt x="4529" y="333"/>
                      <a:pt x="4533" y="333"/>
                    </a:cubicBezTo>
                    <a:cubicBezTo>
                      <a:pt x="4537" y="334"/>
                      <a:pt x="4536" y="336"/>
                      <a:pt x="4530" y="336"/>
                    </a:cubicBezTo>
                    <a:cubicBezTo>
                      <a:pt x="4524" y="335"/>
                      <a:pt x="4527" y="339"/>
                      <a:pt x="4530" y="341"/>
                    </a:cubicBezTo>
                    <a:cubicBezTo>
                      <a:pt x="4533" y="343"/>
                      <a:pt x="4527" y="346"/>
                      <a:pt x="4522" y="343"/>
                    </a:cubicBezTo>
                    <a:cubicBezTo>
                      <a:pt x="4516" y="340"/>
                      <a:pt x="4510" y="338"/>
                      <a:pt x="4504" y="337"/>
                    </a:cubicBezTo>
                    <a:cubicBezTo>
                      <a:pt x="4498" y="335"/>
                      <a:pt x="4488" y="331"/>
                      <a:pt x="4484" y="329"/>
                    </a:cubicBezTo>
                    <a:cubicBezTo>
                      <a:pt x="4481" y="327"/>
                      <a:pt x="4488" y="327"/>
                      <a:pt x="4495" y="329"/>
                    </a:cubicBezTo>
                    <a:cubicBezTo>
                      <a:pt x="4503" y="331"/>
                      <a:pt x="4504" y="326"/>
                      <a:pt x="4505" y="323"/>
                    </a:cubicBezTo>
                    <a:cubicBezTo>
                      <a:pt x="4506" y="320"/>
                      <a:pt x="4495" y="319"/>
                      <a:pt x="4489" y="319"/>
                    </a:cubicBezTo>
                    <a:cubicBezTo>
                      <a:pt x="4483" y="319"/>
                      <a:pt x="4476" y="316"/>
                      <a:pt x="4474" y="321"/>
                    </a:cubicBezTo>
                    <a:cubicBezTo>
                      <a:pt x="4471" y="325"/>
                      <a:pt x="4482" y="328"/>
                      <a:pt x="4480" y="328"/>
                    </a:cubicBezTo>
                    <a:cubicBezTo>
                      <a:pt x="4478" y="329"/>
                      <a:pt x="4460" y="324"/>
                      <a:pt x="4454" y="323"/>
                    </a:cubicBezTo>
                    <a:cubicBezTo>
                      <a:pt x="4449" y="322"/>
                      <a:pt x="4430" y="318"/>
                      <a:pt x="4421" y="318"/>
                    </a:cubicBezTo>
                    <a:cubicBezTo>
                      <a:pt x="4412" y="317"/>
                      <a:pt x="4410" y="316"/>
                      <a:pt x="4405" y="318"/>
                    </a:cubicBezTo>
                    <a:cubicBezTo>
                      <a:pt x="4399" y="320"/>
                      <a:pt x="4399" y="322"/>
                      <a:pt x="4394" y="324"/>
                    </a:cubicBezTo>
                    <a:cubicBezTo>
                      <a:pt x="4389" y="326"/>
                      <a:pt x="4387" y="323"/>
                      <a:pt x="4383" y="324"/>
                    </a:cubicBezTo>
                    <a:cubicBezTo>
                      <a:pt x="4380" y="325"/>
                      <a:pt x="4385" y="332"/>
                      <a:pt x="4386" y="336"/>
                    </a:cubicBezTo>
                    <a:cubicBezTo>
                      <a:pt x="4387" y="339"/>
                      <a:pt x="4383" y="335"/>
                      <a:pt x="4381" y="332"/>
                    </a:cubicBezTo>
                    <a:cubicBezTo>
                      <a:pt x="4379" y="329"/>
                      <a:pt x="4371" y="330"/>
                      <a:pt x="4366" y="331"/>
                    </a:cubicBezTo>
                    <a:cubicBezTo>
                      <a:pt x="4361" y="331"/>
                      <a:pt x="4347" y="333"/>
                      <a:pt x="4335" y="329"/>
                    </a:cubicBezTo>
                    <a:cubicBezTo>
                      <a:pt x="4323" y="325"/>
                      <a:pt x="4302" y="320"/>
                      <a:pt x="4291" y="315"/>
                    </a:cubicBezTo>
                    <a:cubicBezTo>
                      <a:pt x="4280" y="309"/>
                      <a:pt x="4267" y="300"/>
                      <a:pt x="4264" y="301"/>
                    </a:cubicBezTo>
                    <a:cubicBezTo>
                      <a:pt x="4261" y="301"/>
                      <a:pt x="4259" y="307"/>
                      <a:pt x="4260" y="313"/>
                    </a:cubicBezTo>
                    <a:cubicBezTo>
                      <a:pt x="4261" y="319"/>
                      <a:pt x="4270" y="333"/>
                      <a:pt x="4274" y="337"/>
                    </a:cubicBezTo>
                    <a:cubicBezTo>
                      <a:pt x="4278" y="341"/>
                      <a:pt x="4282" y="339"/>
                      <a:pt x="4279" y="343"/>
                    </a:cubicBezTo>
                    <a:cubicBezTo>
                      <a:pt x="4275" y="347"/>
                      <a:pt x="4277" y="351"/>
                      <a:pt x="4279" y="355"/>
                    </a:cubicBezTo>
                    <a:cubicBezTo>
                      <a:pt x="4280" y="358"/>
                      <a:pt x="4281" y="363"/>
                      <a:pt x="4275" y="365"/>
                    </a:cubicBezTo>
                    <a:cubicBezTo>
                      <a:pt x="4270" y="367"/>
                      <a:pt x="4264" y="365"/>
                      <a:pt x="4259" y="362"/>
                    </a:cubicBezTo>
                    <a:cubicBezTo>
                      <a:pt x="4255" y="359"/>
                      <a:pt x="4249" y="353"/>
                      <a:pt x="4245" y="355"/>
                    </a:cubicBezTo>
                    <a:cubicBezTo>
                      <a:pt x="4242" y="356"/>
                      <a:pt x="4241" y="359"/>
                      <a:pt x="4238" y="358"/>
                    </a:cubicBezTo>
                    <a:cubicBezTo>
                      <a:pt x="4234" y="356"/>
                      <a:pt x="4230" y="356"/>
                      <a:pt x="4224" y="355"/>
                    </a:cubicBezTo>
                    <a:cubicBezTo>
                      <a:pt x="4218" y="353"/>
                      <a:pt x="4215" y="350"/>
                      <a:pt x="4211" y="348"/>
                    </a:cubicBezTo>
                    <a:cubicBezTo>
                      <a:pt x="4207" y="347"/>
                      <a:pt x="4199" y="347"/>
                      <a:pt x="4195" y="346"/>
                    </a:cubicBezTo>
                    <a:cubicBezTo>
                      <a:pt x="4191" y="345"/>
                      <a:pt x="4182" y="339"/>
                      <a:pt x="4178" y="338"/>
                    </a:cubicBezTo>
                    <a:cubicBezTo>
                      <a:pt x="4174" y="337"/>
                      <a:pt x="4160" y="332"/>
                      <a:pt x="4156" y="329"/>
                    </a:cubicBezTo>
                    <a:cubicBezTo>
                      <a:pt x="4152" y="325"/>
                      <a:pt x="4145" y="323"/>
                      <a:pt x="4138" y="321"/>
                    </a:cubicBezTo>
                    <a:cubicBezTo>
                      <a:pt x="4131" y="318"/>
                      <a:pt x="4125" y="321"/>
                      <a:pt x="4123" y="319"/>
                    </a:cubicBezTo>
                    <a:cubicBezTo>
                      <a:pt x="4120" y="318"/>
                      <a:pt x="4122" y="313"/>
                      <a:pt x="4126" y="313"/>
                    </a:cubicBezTo>
                    <a:cubicBezTo>
                      <a:pt x="4129" y="313"/>
                      <a:pt x="4135" y="313"/>
                      <a:pt x="4139" y="313"/>
                    </a:cubicBezTo>
                    <a:cubicBezTo>
                      <a:pt x="4144" y="313"/>
                      <a:pt x="4138" y="309"/>
                      <a:pt x="4133" y="307"/>
                    </a:cubicBezTo>
                    <a:cubicBezTo>
                      <a:pt x="4127" y="305"/>
                      <a:pt x="4125" y="303"/>
                      <a:pt x="4117" y="300"/>
                    </a:cubicBezTo>
                    <a:cubicBezTo>
                      <a:pt x="4109" y="298"/>
                      <a:pt x="4107" y="297"/>
                      <a:pt x="4108" y="301"/>
                    </a:cubicBezTo>
                    <a:cubicBezTo>
                      <a:pt x="4109" y="304"/>
                      <a:pt x="4117" y="305"/>
                      <a:pt x="4120" y="307"/>
                    </a:cubicBezTo>
                    <a:cubicBezTo>
                      <a:pt x="4123" y="309"/>
                      <a:pt x="4119" y="312"/>
                      <a:pt x="4113" y="311"/>
                    </a:cubicBezTo>
                    <a:cubicBezTo>
                      <a:pt x="4107" y="310"/>
                      <a:pt x="4098" y="305"/>
                      <a:pt x="4090" y="302"/>
                    </a:cubicBezTo>
                    <a:cubicBezTo>
                      <a:pt x="4083" y="298"/>
                      <a:pt x="4073" y="293"/>
                      <a:pt x="4063" y="289"/>
                    </a:cubicBezTo>
                    <a:cubicBezTo>
                      <a:pt x="4053" y="286"/>
                      <a:pt x="4061" y="286"/>
                      <a:pt x="4065" y="286"/>
                    </a:cubicBezTo>
                    <a:cubicBezTo>
                      <a:pt x="4069" y="286"/>
                      <a:pt x="4079" y="291"/>
                      <a:pt x="4083" y="293"/>
                    </a:cubicBezTo>
                    <a:cubicBezTo>
                      <a:pt x="4086" y="294"/>
                      <a:pt x="4099" y="294"/>
                      <a:pt x="4106" y="294"/>
                    </a:cubicBezTo>
                    <a:cubicBezTo>
                      <a:pt x="4113" y="294"/>
                      <a:pt x="4117" y="290"/>
                      <a:pt x="4115" y="287"/>
                    </a:cubicBezTo>
                    <a:cubicBezTo>
                      <a:pt x="4113" y="284"/>
                      <a:pt x="4105" y="284"/>
                      <a:pt x="4103" y="281"/>
                    </a:cubicBezTo>
                    <a:cubicBezTo>
                      <a:pt x="4102" y="278"/>
                      <a:pt x="4099" y="278"/>
                      <a:pt x="4094" y="278"/>
                    </a:cubicBezTo>
                    <a:cubicBezTo>
                      <a:pt x="4089" y="277"/>
                      <a:pt x="4088" y="274"/>
                      <a:pt x="4082" y="273"/>
                    </a:cubicBezTo>
                    <a:cubicBezTo>
                      <a:pt x="4075" y="272"/>
                      <a:pt x="4065" y="274"/>
                      <a:pt x="4059" y="272"/>
                    </a:cubicBezTo>
                    <a:cubicBezTo>
                      <a:pt x="4053" y="270"/>
                      <a:pt x="4050" y="269"/>
                      <a:pt x="4053" y="269"/>
                    </a:cubicBezTo>
                    <a:cubicBezTo>
                      <a:pt x="4056" y="270"/>
                      <a:pt x="4063" y="270"/>
                      <a:pt x="4064" y="267"/>
                    </a:cubicBezTo>
                    <a:cubicBezTo>
                      <a:pt x="4065" y="264"/>
                      <a:pt x="4073" y="263"/>
                      <a:pt x="4074" y="260"/>
                    </a:cubicBezTo>
                    <a:cubicBezTo>
                      <a:pt x="4075" y="257"/>
                      <a:pt x="4064" y="259"/>
                      <a:pt x="4061" y="256"/>
                    </a:cubicBezTo>
                    <a:cubicBezTo>
                      <a:pt x="4058" y="254"/>
                      <a:pt x="4067" y="252"/>
                      <a:pt x="4065" y="250"/>
                    </a:cubicBezTo>
                    <a:cubicBezTo>
                      <a:pt x="4063" y="248"/>
                      <a:pt x="4056" y="252"/>
                      <a:pt x="4053" y="252"/>
                    </a:cubicBezTo>
                    <a:cubicBezTo>
                      <a:pt x="4049" y="253"/>
                      <a:pt x="4051" y="248"/>
                      <a:pt x="4048" y="247"/>
                    </a:cubicBezTo>
                    <a:cubicBezTo>
                      <a:pt x="4045" y="246"/>
                      <a:pt x="4036" y="249"/>
                      <a:pt x="4031" y="249"/>
                    </a:cubicBezTo>
                    <a:cubicBezTo>
                      <a:pt x="4026" y="249"/>
                      <a:pt x="4035" y="246"/>
                      <a:pt x="4038" y="245"/>
                    </a:cubicBezTo>
                    <a:cubicBezTo>
                      <a:pt x="4040" y="243"/>
                      <a:pt x="4043" y="241"/>
                      <a:pt x="4041" y="239"/>
                    </a:cubicBezTo>
                    <a:cubicBezTo>
                      <a:pt x="4039" y="237"/>
                      <a:pt x="4033" y="238"/>
                      <a:pt x="4029" y="239"/>
                    </a:cubicBezTo>
                    <a:cubicBezTo>
                      <a:pt x="4026" y="241"/>
                      <a:pt x="4026" y="237"/>
                      <a:pt x="4026" y="235"/>
                    </a:cubicBezTo>
                    <a:cubicBezTo>
                      <a:pt x="4025" y="233"/>
                      <a:pt x="4022" y="233"/>
                      <a:pt x="4017" y="231"/>
                    </a:cubicBezTo>
                    <a:cubicBezTo>
                      <a:pt x="4012" y="229"/>
                      <a:pt x="4001" y="231"/>
                      <a:pt x="3996" y="230"/>
                    </a:cubicBezTo>
                    <a:cubicBezTo>
                      <a:pt x="3991" y="228"/>
                      <a:pt x="3991" y="224"/>
                      <a:pt x="3985" y="225"/>
                    </a:cubicBezTo>
                    <a:cubicBezTo>
                      <a:pt x="3979" y="225"/>
                      <a:pt x="3970" y="217"/>
                      <a:pt x="3964" y="216"/>
                    </a:cubicBezTo>
                    <a:cubicBezTo>
                      <a:pt x="3958" y="215"/>
                      <a:pt x="3939" y="215"/>
                      <a:pt x="3932" y="214"/>
                    </a:cubicBezTo>
                    <a:cubicBezTo>
                      <a:pt x="3925" y="214"/>
                      <a:pt x="3922" y="216"/>
                      <a:pt x="3926" y="219"/>
                    </a:cubicBezTo>
                    <a:cubicBezTo>
                      <a:pt x="3930" y="222"/>
                      <a:pt x="3925" y="224"/>
                      <a:pt x="3920" y="224"/>
                    </a:cubicBezTo>
                    <a:cubicBezTo>
                      <a:pt x="3916" y="225"/>
                      <a:pt x="3907" y="223"/>
                      <a:pt x="3905" y="222"/>
                    </a:cubicBezTo>
                    <a:cubicBezTo>
                      <a:pt x="3904" y="220"/>
                      <a:pt x="3901" y="216"/>
                      <a:pt x="3897" y="216"/>
                    </a:cubicBezTo>
                    <a:cubicBezTo>
                      <a:pt x="3892" y="215"/>
                      <a:pt x="3885" y="218"/>
                      <a:pt x="3881" y="219"/>
                    </a:cubicBezTo>
                    <a:cubicBezTo>
                      <a:pt x="3877" y="220"/>
                      <a:pt x="3878" y="211"/>
                      <a:pt x="3875" y="209"/>
                    </a:cubicBezTo>
                    <a:cubicBezTo>
                      <a:pt x="3872" y="207"/>
                      <a:pt x="3873" y="212"/>
                      <a:pt x="3875" y="214"/>
                    </a:cubicBezTo>
                    <a:cubicBezTo>
                      <a:pt x="3877" y="217"/>
                      <a:pt x="3871" y="215"/>
                      <a:pt x="3865" y="215"/>
                    </a:cubicBezTo>
                    <a:cubicBezTo>
                      <a:pt x="3860" y="215"/>
                      <a:pt x="3853" y="210"/>
                      <a:pt x="3848" y="209"/>
                    </a:cubicBezTo>
                    <a:cubicBezTo>
                      <a:pt x="3844" y="207"/>
                      <a:pt x="3828" y="207"/>
                      <a:pt x="3821" y="206"/>
                    </a:cubicBezTo>
                    <a:cubicBezTo>
                      <a:pt x="3814" y="205"/>
                      <a:pt x="3810" y="202"/>
                      <a:pt x="3807" y="199"/>
                    </a:cubicBezTo>
                    <a:cubicBezTo>
                      <a:pt x="3804" y="196"/>
                      <a:pt x="3800" y="193"/>
                      <a:pt x="3797" y="195"/>
                    </a:cubicBezTo>
                    <a:cubicBezTo>
                      <a:pt x="3794" y="197"/>
                      <a:pt x="3801" y="199"/>
                      <a:pt x="3804" y="201"/>
                    </a:cubicBezTo>
                    <a:cubicBezTo>
                      <a:pt x="3808" y="203"/>
                      <a:pt x="3800" y="207"/>
                      <a:pt x="3797" y="206"/>
                    </a:cubicBezTo>
                    <a:cubicBezTo>
                      <a:pt x="3794" y="205"/>
                      <a:pt x="3791" y="203"/>
                      <a:pt x="3790" y="203"/>
                    </a:cubicBezTo>
                    <a:cubicBezTo>
                      <a:pt x="3788" y="203"/>
                      <a:pt x="3792" y="206"/>
                      <a:pt x="3793" y="209"/>
                    </a:cubicBezTo>
                    <a:cubicBezTo>
                      <a:pt x="3794" y="212"/>
                      <a:pt x="3791" y="212"/>
                      <a:pt x="3787" y="211"/>
                    </a:cubicBezTo>
                    <a:cubicBezTo>
                      <a:pt x="3784" y="210"/>
                      <a:pt x="3783" y="209"/>
                      <a:pt x="3780" y="207"/>
                    </a:cubicBezTo>
                    <a:cubicBezTo>
                      <a:pt x="3777" y="204"/>
                      <a:pt x="3778" y="211"/>
                      <a:pt x="3780" y="216"/>
                    </a:cubicBezTo>
                    <a:cubicBezTo>
                      <a:pt x="3783" y="221"/>
                      <a:pt x="3791" y="224"/>
                      <a:pt x="3795" y="227"/>
                    </a:cubicBezTo>
                    <a:cubicBezTo>
                      <a:pt x="3800" y="230"/>
                      <a:pt x="3809" y="230"/>
                      <a:pt x="3809" y="232"/>
                    </a:cubicBezTo>
                    <a:cubicBezTo>
                      <a:pt x="3808" y="234"/>
                      <a:pt x="3806" y="234"/>
                      <a:pt x="3808" y="236"/>
                    </a:cubicBezTo>
                    <a:cubicBezTo>
                      <a:pt x="3810" y="239"/>
                      <a:pt x="3811" y="243"/>
                      <a:pt x="3807" y="246"/>
                    </a:cubicBezTo>
                    <a:cubicBezTo>
                      <a:pt x="3803" y="249"/>
                      <a:pt x="3811" y="252"/>
                      <a:pt x="3811" y="252"/>
                    </a:cubicBezTo>
                    <a:cubicBezTo>
                      <a:pt x="3811" y="252"/>
                      <a:pt x="3791" y="250"/>
                      <a:pt x="3783" y="249"/>
                    </a:cubicBezTo>
                    <a:cubicBezTo>
                      <a:pt x="3775" y="249"/>
                      <a:pt x="3770" y="246"/>
                      <a:pt x="3764" y="245"/>
                    </a:cubicBezTo>
                    <a:cubicBezTo>
                      <a:pt x="3757" y="244"/>
                      <a:pt x="3732" y="247"/>
                      <a:pt x="3723" y="247"/>
                    </a:cubicBezTo>
                    <a:cubicBezTo>
                      <a:pt x="3714" y="247"/>
                      <a:pt x="3704" y="248"/>
                      <a:pt x="3694" y="246"/>
                    </a:cubicBezTo>
                    <a:cubicBezTo>
                      <a:pt x="3685" y="245"/>
                      <a:pt x="3665" y="245"/>
                      <a:pt x="3660" y="243"/>
                    </a:cubicBezTo>
                    <a:cubicBezTo>
                      <a:pt x="3655" y="240"/>
                      <a:pt x="3625" y="238"/>
                      <a:pt x="3613" y="236"/>
                    </a:cubicBezTo>
                    <a:cubicBezTo>
                      <a:pt x="3602" y="234"/>
                      <a:pt x="3590" y="227"/>
                      <a:pt x="3588" y="224"/>
                    </a:cubicBezTo>
                    <a:cubicBezTo>
                      <a:pt x="3587" y="221"/>
                      <a:pt x="3597" y="220"/>
                      <a:pt x="3601" y="221"/>
                    </a:cubicBezTo>
                    <a:cubicBezTo>
                      <a:pt x="3605" y="221"/>
                      <a:pt x="3601" y="215"/>
                      <a:pt x="3597" y="214"/>
                    </a:cubicBezTo>
                    <a:cubicBezTo>
                      <a:pt x="3593" y="213"/>
                      <a:pt x="3573" y="214"/>
                      <a:pt x="3560" y="214"/>
                    </a:cubicBezTo>
                    <a:cubicBezTo>
                      <a:pt x="3546" y="214"/>
                      <a:pt x="3539" y="212"/>
                      <a:pt x="3528" y="211"/>
                    </a:cubicBezTo>
                    <a:cubicBezTo>
                      <a:pt x="3517" y="210"/>
                      <a:pt x="3488" y="211"/>
                      <a:pt x="3479" y="209"/>
                    </a:cubicBezTo>
                    <a:cubicBezTo>
                      <a:pt x="3470" y="206"/>
                      <a:pt x="3458" y="206"/>
                      <a:pt x="3449" y="207"/>
                    </a:cubicBezTo>
                    <a:cubicBezTo>
                      <a:pt x="3441" y="207"/>
                      <a:pt x="3438" y="209"/>
                      <a:pt x="3431" y="212"/>
                    </a:cubicBezTo>
                    <a:cubicBezTo>
                      <a:pt x="3424" y="214"/>
                      <a:pt x="3415" y="213"/>
                      <a:pt x="3409" y="213"/>
                    </a:cubicBezTo>
                    <a:cubicBezTo>
                      <a:pt x="3402" y="214"/>
                      <a:pt x="3386" y="215"/>
                      <a:pt x="3389" y="217"/>
                    </a:cubicBezTo>
                    <a:cubicBezTo>
                      <a:pt x="3391" y="219"/>
                      <a:pt x="3397" y="223"/>
                      <a:pt x="3401" y="225"/>
                    </a:cubicBezTo>
                    <a:cubicBezTo>
                      <a:pt x="3406" y="226"/>
                      <a:pt x="3410" y="227"/>
                      <a:pt x="3405" y="230"/>
                    </a:cubicBezTo>
                    <a:cubicBezTo>
                      <a:pt x="3400" y="233"/>
                      <a:pt x="3398" y="231"/>
                      <a:pt x="3395" y="227"/>
                    </a:cubicBezTo>
                    <a:cubicBezTo>
                      <a:pt x="3392" y="223"/>
                      <a:pt x="3388" y="226"/>
                      <a:pt x="3383" y="224"/>
                    </a:cubicBezTo>
                    <a:cubicBezTo>
                      <a:pt x="3377" y="222"/>
                      <a:pt x="3374" y="219"/>
                      <a:pt x="3376" y="216"/>
                    </a:cubicBezTo>
                    <a:cubicBezTo>
                      <a:pt x="3378" y="213"/>
                      <a:pt x="3379" y="210"/>
                      <a:pt x="3374" y="208"/>
                    </a:cubicBezTo>
                    <a:cubicBezTo>
                      <a:pt x="3369" y="206"/>
                      <a:pt x="3347" y="197"/>
                      <a:pt x="3342" y="194"/>
                    </a:cubicBezTo>
                    <a:cubicBezTo>
                      <a:pt x="3338" y="191"/>
                      <a:pt x="3333" y="192"/>
                      <a:pt x="3336" y="196"/>
                    </a:cubicBezTo>
                    <a:cubicBezTo>
                      <a:pt x="3340" y="199"/>
                      <a:pt x="3344" y="203"/>
                      <a:pt x="3340" y="205"/>
                    </a:cubicBezTo>
                    <a:cubicBezTo>
                      <a:pt x="3336" y="206"/>
                      <a:pt x="3321" y="207"/>
                      <a:pt x="3312" y="206"/>
                    </a:cubicBezTo>
                    <a:cubicBezTo>
                      <a:pt x="3304" y="205"/>
                      <a:pt x="3286" y="204"/>
                      <a:pt x="3280" y="201"/>
                    </a:cubicBezTo>
                    <a:cubicBezTo>
                      <a:pt x="3274" y="197"/>
                      <a:pt x="3272" y="193"/>
                      <a:pt x="3275" y="191"/>
                    </a:cubicBezTo>
                    <a:cubicBezTo>
                      <a:pt x="3279" y="189"/>
                      <a:pt x="3274" y="188"/>
                      <a:pt x="3269" y="188"/>
                    </a:cubicBezTo>
                    <a:cubicBezTo>
                      <a:pt x="3265" y="188"/>
                      <a:pt x="3265" y="192"/>
                      <a:pt x="3264" y="195"/>
                    </a:cubicBezTo>
                    <a:cubicBezTo>
                      <a:pt x="3262" y="197"/>
                      <a:pt x="3248" y="194"/>
                      <a:pt x="3243" y="192"/>
                    </a:cubicBezTo>
                    <a:cubicBezTo>
                      <a:pt x="3237" y="191"/>
                      <a:pt x="3224" y="188"/>
                      <a:pt x="3218" y="190"/>
                    </a:cubicBezTo>
                    <a:cubicBezTo>
                      <a:pt x="3212" y="191"/>
                      <a:pt x="3216" y="195"/>
                      <a:pt x="3211" y="197"/>
                    </a:cubicBezTo>
                    <a:cubicBezTo>
                      <a:pt x="3207" y="200"/>
                      <a:pt x="3209" y="202"/>
                      <a:pt x="3213" y="206"/>
                    </a:cubicBezTo>
                    <a:cubicBezTo>
                      <a:pt x="3216" y="210"/>
                      <a:pt x="3223" y="209"/>
                      <a:pt x="3232" y="208"/>
                    </a:cubicBezTo>
                    <a:cubicBezTo>
                      <a:pt x="3240" y="207"/>
                      <a:pt x="3247" y="204"/>
                      <a:pt x="3253" y="203"/>
                    </a:cubicBezTo>
                    <a:cubicBezTo>
                      <a:pt x="3259" y="202"/>
                      <a:pt x="3263" y="202"/>
                      <a:pt x="3266" y="205"/>
                    </a:cubicBezTo>
                    <a:cubicBezTo>
                      <a:pt x="3268" y="208"/>
                      <a:pt x="3265" y="209"/>
                      <a:pt x="3257" y="210"/>
                    </a:cubicBezTo>
                    <a:cubicBezTo>
                      <a:pt x="3248" y="211"/>
                      <a:pt x="3245" y="214"/>
                      <a:pt x="3242" y="218"/>
                    </a:cubicBezTo>
                    <a:cubicBezTo>
                      <a:pt x="3238" y="221"/>
                      <a:pt x="3234" y="220"/>
                      <a:pt x="3227" y="220"/>
                    </a:cubicBezTo>
                    <a:cubicBezTo>
                      <a:pt x="3221" y="219"/>
                      <a:pt x="3215" y="217"/>
                      <a:pt x="3212" y="216"/>
                    </a:cubicBezTo>
                    <a:cubicBezTo>
                      <a:pt x="3208" y="216"/>
                      <a:pt x="3216" y="220"/>
                      <a:pt x="3215" y="223"/>
                    </a:cubicBezTo>
                    <a:cubicBezTo>
                      <a:pt x="3214" y="227"/>
                      <a:pt x="3209" y="226"/>
                      <a:pt x="3199" y="227"/>
                    </a:cubicBezTo>
                    <a:cubicBezTo>
                      <a:pt x="3190" y="228"/>
                      <a:pt x="3176" y="232"/>
                      <a:pt x="3173" y="234"/>
                    </a:cubicBezTo>
                    <a:cubicBezTo>
                      <a:pt x="3169" y="237"/>
                      <a:pt x="3152" y="236"/>
                      <a:pt x="3142" y="236"/>
                    </a:cubicBezTo>
                    <a:cubicBezTo>
                      <a:pt x="3133" y="235"/>
                      <a:pt x="3121" y="234"/>
                      <a:pt x="3117" y="235"/>
                    </a:cubicBezTo>
                    <a:cubicBezTo>
                      <a:pt x="3113" y="236"/>
                      <a:pt x="3106" y="239"/>
                      <a:pt x="3110" y="242"/>
                    </a:cubicBezTo>
                    <a:cubicBezTo>
                      <a:pt x="3114" y="245"/>
                      <a:pt x="3110" y="250"/>
                      <a:pt x="3105" y="253"/>
                    </a:cubicBezTo>
                    <a:cubicBezTo>
                      <a:pt x="3100" y="256"/>
                      <a:pt x="3089" y="258"/>
                      <a:pt x="3082" y="258"/>
                    </a:cubicBezTo>
                    <a:cubicBezTo>
                      <a:pt x="3075" y="258"/>
                      <a:pt x="3087" y="254"/>
                      <a:pt x="3092" y="251"/>
                    </a:cubicBezTo>
                    <a:cubicBezTo>
                      <a:pt x="3098" y="248"/>
                      <a:pt x="3098" y="246"/>
                      <a:pt x="3096" y="242"/>
                    </a:cubicBezTo>
                    <a:cubicBezTo>
                      <a:pt x="3094" y="239"/>
                      <a:pt x="3092" y="236"/>
                      <a:pt x="3095" y="233"/>
                    </a:cubicBezTo>
                    <a:cubicBezTo>
                      <a:pt x="3098" y="229"/>
                      <a:pt x="3103" y="227"/>
                      <a:pt x="3108" y="227"/>
                    </a:cubicBezTo>
                    <a:cubicBezTo>
                      <a:pt x="3113" y="227"/>
                      <a:pt x="3118" y="228"/>
                      <a:pt x="3118" y="225"/>
                    </a:cubicBezTo>
                    <a:cubicBezTo>
                      <a:pt x="3118" y="222"/>
                      <a:pt x="3119" y="221"/>
                      <a:pt x="3122" y="218"/>
                    </a:cubicBezTo>
                    <a:cubicBezTo>
                      <a:pt x="3125" y="215"/>
                      <a:pt x="3128" y="211"/>
                      <a:pt x="3134" y="211"/>
                    </a:cubicBezTo>
                    <a:cubicBezTo>
                      <a:pt x="3139" y="210"/>
                      <a:pt x="3143" y="211"/>
                      <a:pt x="3147" y="210"/>
                    </a:cubicBezTo>
                    <a:cubicBezTo>
                      <a:pt x="3151" y="209"/>
                      <a:pt x="3161" y="210"/>
                      <a:pt x="3164" y="205"/>
                    </a:cubicBezTo>
                    <a:cubicBezTo>
                      <a:pt x="3168" y="200"/>
                      <a:pt x="3167" y="197"/>
                      <a:pt x="3172" y="192"/>
                    </a:cubicBezTo>
                    <a:cubicBezTo>
                      <a:pt x="3177" y="187"/>
                      <a:pt x="3181" y="188"/>
                      <a:pt x="3188" y="188"/>
                    </a:cubicBezTo>
                    <a:cubicBezTo>
                      <a:pt x="3194" y="187"/>
                      <a:pt x="3197" y="183"/>
                      <a:pt x="3198" y="178"/>
                    </a:cubicBezTo>
                    <a:cubicBezTo>
                      <a:pt x="3200" y="174"/>
                      <a:pt x="3191" y="175"/>
                      <a:pt x="3184" y="175"/>
                    </a:cubicBezTo>
                    <a:cubicBezTo>
                      <a:pt x="3177" y="176"/>
                      <a:pt x="3189" y="173"/>
                      <a:pt x="3194" y="174"/>
                    </a:cubicBezTo>
                    <a:cubicBezTo>
                      <a:pt x="3199" y="174"/>
                      <a:pt x="3204" y="173"/>
                      <a:pt x="3204" y="171"/>
                    </a:cubicBezTo>
                    <a:cubicBezTo>
                      <a:pt x="3205" y="169"/>
                      <a:pt x="3203" y="167"/>
                      <a:pt x="3209" y="167"/>
                    </a:cubicBezTo>
                    <a:cubicBezTo>
                      <a:pt x="3215" y="167"/>
                      <a:pt x="3214" y="166"/>
                      <a:pt x="3219" y="164"/>
                    </a:cubicBezTo>
                    <a:cubicBezTo>
                      <a:pt x="3224" y="163"/>
                      <a:pt x="3228" y="157"/>
                      <a:pt x="3234" y="157"/>
                    </a:cubicBezTo>
                    <a:cubicBezTo>
                      <a:pt x="3239" y="157"/>
                      <a:pt x="3246" y="157"/>
                      <a:pt x="3248" y="153"/>
                    </a:cubicBezTo>
                    <a:cubicBezTo>
                      <a:pt x="3249" y="150"/>
                      <a:pt x="3252" y="146"/>
                      <a:pt x="3258" y="145"/>
                    </a:cubicBezTo>
                    <a:cubicBezTo>
                      <a:pt x="3264" y="143"/>
                      <a:pt x="3273" y="143"/>
                      <a:pt x="3275" y="139"/>
                    </a:cubicBezTo>
                    <a:cubicBezTo>
                      <a:pt x="3278" y="135"/>
                      <a:pt x="3284" y="131"/>
                      <a:pt x="3285" y="127"/>
                    </a:cubicBezTo>
                    <a:cubicBezTo>
                      <a:pt x="3287" y="122"/>
                      <a:pt x="3281" y="121"/>
                      <a:pt x="3279" y="117"/>
                    </a:cubicBezTo>
                    <a:cubicBezTo>
                      <a:pt x="3278" y="113"/>
                      <a:pt x="3271" y="112"/>
                      <a:pt x="3266" y="113"/>
                    </a:cubicBezTo>
                    <a:cubicBezTo>
                      <a:pt x="3260" y="113"/>
                      <a:pt x="3262" y="112"/>
                      <a:pt x="3255" y="108"/>
                    </a:cubicBezTo>
                    <a:cubicBezTo>
                      <a:pt x="3249" y="104"/>
                      <a:pt x="3246" y="108"/>
                      <a:pt x="3243" y="111"/>
                    </a:cubicBezTo>
                    <a:cubicBezTo>
                      <a:pt x="3241" y="114"/>
                      <a:pt x="3233" y="107"/>
                      <a:pt x="3229" y="103"/>
                    </a:cubicBezTo>
                    <a:cubicBezTo>
                      <a:pt x="3226" y="99"/>
                      <a:pt x="3214" y="98"/>
                      <a:pt x="3210" y="97"/>
                    </a:cubicBezTo>
                    <a:cubicBezTo>
                      <a:pt x="3206" y="96"/>
                      <a:pt x="3212" y="95"/>
                      <a:pt x="3216" y="96"/>
                    </a:cubicBezTo>
                    <a:cubicBezTo>
                      <a:pt x="3219" y="96"/>
                      <a:pt x="3230" y="99"/>
                      <a:pt x="3236" y="102"/>
                    </a:cubicBezTo>
                    <a:cubicBezTo>
                      <a:pt x="3241" y="105"/>
                      <a:pt x="3247" y="103"/>
                      <a:pt x="3253" y="104"/>
                    </a:cubicBezTo>
                    <a:cubicBezTo>
                      <a:pt x="3260" y="104"/>
                      <a:pt x="3261" y="106"/>
                      <a:pt x="3265" y="108"/>
                    </a:cubicBezTo>
                    <a:cubicBezTo>
                      <a:pt x="3269" y="110"/>
                      <a:pt x="3271" y="105"/>
                      <a:pt x="3268" y="103"/>
                    </a:cubicBezTo>
                    <a:cubicBezTo>
                      <a:pt x="3265" y="101"/>
                      <a:pt x="3257" y="90"/>
                      <a:pt x="3253" y="92"/>
                    </a:cubicBezTo>
                    <a:cubicBezTo>
                      <a:pt x="3248" y="94"/>
                      <a:pt x="3246" y="95"/>
                      <a:pt x="3243" y="93"/>
                    </a:cubicBezTo>
                    <a:cubicBezTo>
                      <a:pt x="3239" y="90"/>
                      <a:pt x="3230" y="82"/>
                      <a:pt x="3226" y="80"/>
                    </a:cubicBezTo>
                    <a:cubicBezTo>
                      <a:pt x="3222" y="79"/>
                      <a:pt x="3213" y="78"/>
                      <a:pt x="3211" y="81"/>
                    </a:cubicBezTo>
                    <a:cubicBezTo>
                      <a:pt x="3209" y="85"/>
                      <a:pt x="3204" y="83"/>
                      <a:pt x="3202" y="81"/>
                    </a:cubicBezTo>
                    <a:cubicBezTo>
                      <a:pt x="3200" y="79"/>
                      <a:pt x="3196" y="78"/>
                      <a:pt x="3191" y="79"/>
                    </a:cubicBezTo>
                    <a:cubicBezTo>
                      <a:pt x="3187" y="79"/>
                      <a:pt x="3187" y="71"/>
                      <a:pt x="3183" y="69"/>
                    </a:cubicBezTo>
                    <a:cubicBezTo>
                      <a:pt x="3178" y="67"/>
                      <a:pt x="3172" y="68"/>
                      <a:pt x="3166" y="69"/>
                    </a:cubicBezTo>
                    <a:cubicBezTo>
                      <a:pt x="3161" y="70"/>
                      <a:pt x="3154" y="66"/>
                      <a:pt x="3158" y="65"/>
                    </a:cubicBezTo>
                    <a:cubicBezTo>
                      <a:pt x="3161" y="64"/>
                      <a:pt x="3165" y="63"/>
                      <a:pt x="3170" y="63"/>
                    </a:cubicBezTo>
                    <a:cubicBezTo>
                      <a:pt x="3174" y="64"/>
                      <a:pt x="3162" y="56"/>
                      <a:pt x="3156" y="55"/>
                    </a:cubicBezTo>
                    <a:cubicBezTo>
                      <a:pt x="3150" y="54"/>
                      <a:pt x="3146" y="56"/>
                      <a:pt x="3147" y="59"/>
                    </a:cubicBezTo>
                    <a:cubicBezTo>
                      <a:pt x="3147" y="63"/>
                      <a:pt x="3135" y="59"/>
                      <a:pt x="3127" y="56"/>
                    </a:cubicBezTo>
                    <a:cubicBezTo>
                      <a:pt x="3119" y="54"/>
                      <a:pt x="3106" y="51"/>
                      <a:pt x="3098" y="51"/>
                    </a:cubicBezTo>
                    <a:cubicBezTo>
                      <a:pt x="3091" y="51"/>
                      <a:pt x="3086" y="50"/>
                      <a:pt x="3079" y="51"/>
                    </a:cubicBezTo>
                    <a:cubicBezTo>
                      <a:pt x="3073" y="51"/>
                      <a:pt x="3060" y="52"/>
                      <a:pt x="3052" y="52"/>
                    </a:cubicBezTo>
                    <a:cubicBezTo>
                      <a:pt x="3043" y="53"/>
                      <a:pt x="3030" y="51"/>
                      <a:pt x="3025" y="51"/>
                    </a:cubicBezTo>
                    <a:cubicBezTo>
                      <a:pt x="3020" y="51"/>
                      <a:pt x="2996" y="53"/>
                      <a:pt x="2993" y="52"/>
                    </a:cubicBezTo>
                    <a:cubicBezTo>
                      <a:pt x="2990" y="51"/>
                      <a:pt x="2981" y="51"/>
                      <a:pt x="2983" y="54"/>
                    </a:cubicBezTo>
                    <a:cubicBezTo>
                      <a:pt x="2985" y="56"/>
                      <a:pt x="2985" y="61"/>
                      <a:pt x="2982" y="62"/>
                    </a:cubicBezTo>
                    <a:cubicBezTo>
                      <a:pt x="2979" y="63"/>
                      <a:pt x="2967" y="60"/>
                      <a:pt x="2960" y="62"/>
                    </a:cubicBezTo>
                    <a:cubicBezTo>
                      <a:pt x="2953" y="63"/>
                      <a:pt x="2942" y="64"/>
                      <a:pt x="2936" y="64"/>
                    </a:cubicBezTo>
                    <a:cubicBezTo>
                      <a:pt x="2929" y="63"/>
                      <a:pt x="2932" y="61"/>
                      <a:pt x="2936" y="59"/>
                    </a:cubicBezTo>
                    <a:cubicBezTo>
                      <a:pt x="2939" y="58"/>
                      <a:pt x="2938" y="54"/>
                      <a:pt x="2942" y="51"/>
                    </a:cubicBezTo>
                    <a:cubicBezTo>
                      <a:pt x="2946" y="49"/>
                      <a:pt x="2948" y="45"/>
                      <a:pt x="2945" y="41"/>
                    </a:cubicBezTo>
                    <a:cubicBezTo>
                      <a:pt x="2943" y="37"/>
                      <a:pt x="2933" y="36"/>
                      <a:pt x="2926" y="36"/>
                    </a:cubicBezTo>
                    <a:cubicBezTo>
                      <a:pt x="2920" y="35"/>
                      <a:pt x="2909" y="37"/>
                      <a:pt x="2900" y="36"/>
                    </a:cubicBezTo>
                    <a:cubicBezTo>
                      <a:pt x="2892" y="34"/>
                      <a:pt x="2887" y="36"/>
                      <a:pt x="2884" y="37"/>
                    </a:cubicBezTo>
                    <a:cubicBezTo>
                      <a:pt x="2881" y="39"/>
                      <a:pt x="2874" y="39"/>
                      <a:pt x="2869" y="39"/>
                    </a:cubicBezTo>
                    <a:cubicBezTo>
                      <a:pt x="2863" y="40"/>
                      <a:pt x="2871" y="37"/>
                      <a:pt x="2874" y="35"/>
                    </a:cubicBezTo>
                    <a:cubicBezTo>
                      <a:pt x="2878" y="33"/>
                      <a:pt x="2874" y="30"/>
                      <a:pt x="2866" y="32"/>
                    </a:cubicBezTo>
                    <a:cubicBezTo>
                      <a:pt x="2859" y="33"/>
                      <a:pt x="2850" y="34"/>
                      <a:pt x="2842" y="33"/>
                    </a:cubicBezTo>
                    <a:cubicBezTo>
                      <a:pt x="2833" y="32"/>
                      <a:pt x="2823" y="31"/>
                      <a:pt x="2816" y="33"/>
                    </a:cubicBezTo>
                    <a:cubicBezTo>
                      <a:pt x="2809" y="35"/>
                      <a:pt x="2817" y="31"/>
                      <a:pt x="2823" y="31"/>
                    </a:cubicBezTo>
                    <a:cubicBezTo>
                      <a:pt x="2828" y="31"/>
                      <a:pt x="2834" y="28"/>
                      <a:pt x="2839" y="29"/>
                    </a:cubicBezTo>
                    <a:cubicBezTo>
                      <a:pt x="2844" y="29"/>
                      <a:pt x="2849" y="26"/>
                      <a:pt x="2852" y="24"/>
                    </a:cubicBezTo>
                    <a:cubicBezTo>
                      <a:pt x="2855" y="23"/>
                      <a:pt x="2859" y="20"/>
                      <a:pt x="2864" y="20"/>
                    </a:cubicBezTo>
                    <a:cubicBezTo>
                      <a:pt x="2870" y="21"/>
                      <a:pt x="2873" y="22"/>
                      <a:pt x="2873" y="20"/>
                    </a:cubicBezTo>
                    <a:cubicBezTo>
                      <a:pt x="2873" y="17"/>
                      <a:pt x="2860" y="12"/>
                      <a:pt x="2853" y="13"/>
                    </a:cubicBezTo>
                    <a:cubicBezTo>
                      <a:pt x="2847" y="13"/>
                      <a:pt x="2840" y="10"/>
                      <a:pt x="2837" y="10"/>
                    </a:cubicBezTo>
                    <a:cubicBezTo>
                      <a:pt x="2834" y="10"/>
                      <a:pt x="2817" y="9"/>
                      <a:pt x="2812" y="8"/>
                    </a:cubicBezTo>
                    <a:cubicBezTo>
                      <a:pt x="2806" y="7"/>
                      <a:pt x="2798" y="4"/>
                      <a:pt x="2793" y="4"/>
                    </a:cubicBezTo>
                    <a:cubicBezTo>
                      <a:pt x="2788" y="5"/>
                      <a:pt x="2784" y="5"/>
                      <a:pt x="2777" y="4"/>
                    </a:cubicBezTo>
                    <a:cubicBezTo>
                      <a:pt x="2771" y="3"/>
                      <a:pt x="2770" y="0"/>
                      <a:pt x="2766" y="3"/>
                    </a:cubicBezTo>
                    <a:cubicBezTo>
                      <a:pt x="2762" y="5"/>
                      <a:pt x="2752" y="7"/>
                      <a:pt x="2749" y="7"/>
                    </a:cubicBezTo>
                    <a:cubicBezTo>
                      <a:pt x="2746" y="8"/>
                      <a:pt x="2739" y="6"/>
                      <a:pt x="2734" y="7"/>
                    </a:cubicBezTo>
                    <a:cubicBezTo>
                      <a:pt x="2729" y="9"/>
                      <a:pt x="2724" y="12"/>
                      <a:pt x="2722" y="15"/>
                    </a:cubicBezTo>
                    <a:cubicBezTo>
                      <a:pt x="2720" y="18"/>
                      <a:pt x="2708" y="18"/>
                      <a:pt x="2712" y="18"/>
                    </a:cubicBezTo>
                    <a:cubicBezTo>
                      <a:pt x="2715" y="19"/>
                      <a:pt x="2715" y="22"/>
                      <a:pt x="2715" y="22"/>
                    </a:cubicBezTo>
                    <a:cubicBezTo>
                      <a:pt x="2715" y="22"/>
                      <a:pt x="2706" y="26"/>
                      <a:pt x="2705" y="30"/>
                    </a:cubicBezTo>
                    <a:cubicBezTo>
                      <a:pt x="2703" y="35"/>
                      <a:pt x="2707" y="37"/>
                      <a:pt x="2704" y="38"/>
                    </a:cubicBezTo>
                    <a:cubicBezTo>
                      <a:pt x="2701" y="39"/>
                      <a:pt x="2698" y="42"/>
                      <a:pt x="2701" y="44"/>
                    </a:cubicBezTo>
                    <a:cubicBezTo>
                      <a:pt x="2705" y="47"/>
                      <a:pt x="2711" y="49"/>
                      <a:pt x="2716" y="48"/>
                    </a:cubicBezTo>
                    <a:cubicBezTo>
                      <a:pt x="2721" y="48"/>
                      <a:pt x="2720" y="55"/>
                      <a:pt x="2720" y="59"/>
                    </a:cubicBezTo>
                    <a:cubicBezTo>
                      <a:pt x="2720" y="62"/>
                      <a:pt x="2724" y="60"/>
                      <a:pt x="2739" y="62"/>
                    </a:cubicBezTo>
                    <a:cubicBezTo>
                      <a:pt x="2754" y="64"/>
                      <a:pt x="2774" y="67"/>
                      <a:pt x="2775" y="69"/>
                    </a:cubicBezTo>
                    <a:cubicBezTo>
                      <a:pt x="2777" y="70"/>
                      <a:pt x="2771" y="69"/>
                      <a:pt x="2765" y="67"/>
                    </a:cubicBezTo>
                    <a:cubicBezTo>
                      <a:pt x="2760" y="66"/>
                      <a:pt x="2751" y="65"/>
                      <a:pt x="2745" y="65"/>
                    </a:cubicBezTo>
                    <a:cubicBezTo>
                      <a:pt x="2739" y="65"/>
                      <a:pt x="2729" y="64"/>
                      <a:pt x="2723" y="64"/>
                    </a:cubicBezTo>
                    <a:cubicBezTo>
                      <a:pt x="2717" y="63"/>
                      <a:pt x="2717" y="63"/>
                      <a:pt x="2710" y="64"/>
                    </a:cubicBezTo>
                    <a:cubicBezTo>
                      <a:pt x="2703" y="65"/>
                      <a:pt x="2697" y="64"/>
                      <a:pt x="2690" y="64"/>
                    </a:cubicBezTo>
                    <a:cubicBezTo>
                      <a:pt x="2682" y="65"/>
                      <a:pt x="2657" y="61"/>
                      <a:pt x="2650" y="61"/>
                    </a:cubicBezTo>
                    <a:cubicBezTo>
                      <a:pt x="2642" y="62"/>
                      <a:pt x="2650" y="67"/>
                      <a:pt x="2655" y="69"/>
                    </a:cubicBezTo>
                    <a:cubicBezTo>
                      <a:pt x="2660" y="70"/>
                      <a:pt x="2669" y="71"/>
                      <a:pt x="2675" y="72"/>
                    </a:cubicBezTo>
                    <a:cubicBezTo>
                      <a:pt x="2681" y="73"/>
                      <a:pt x="2689" y="77"/>
                      <a:pt x="2693" y="79"/>
                    </a:cubicBezTo>
                    <a:cubicBezTo>
                      <a:pt x="2697" y="81"/>
                      <a:pt x="2703" y="85"/>
                      <a:pt x="2701" y="86"/>
                    </a:cubicBezTo>
                    <a:cubicBezTo>
                      <a:pt x="2700" y="86"/>
                      <a:pt x="2688" y="82"/>
                      <a:pt x="2681" y="82"/>
                    </a:cubicBezTo>
                    <a:cubicBezTo>
                      <a:pt x="2675" y="81"/>
                      <a:pt x="2671" y="78"/>
                      <a:pt x="2667" y="77"/>
                    </a:cubicBezTo>
                    <a:cubicBezTo>
                      <a:pt x="2664" y="76"/>
                      <a:pt x="2657" y="76"/>
                      <a:pt x="2654" y="74"/>
                    </a:cubicBezTo>
                    <a:cubicBezTo>
                      <a:pt x="2651" y="73"/>
                      <a:pt x="2648" y="75"/>
                      <a:pt x="2645" y="77"/>
                    </a:cubicBezTo>
                    <a:cubicBezTo>
                      <a:pt x="2641" y="79"/>
                      <a:pt x="2635" y="80"/>
                      <a:pt x="2634" y="82"/>
                    </a:cubicBezTo>
                    <a:cubicBezTo>
                      <a:pt x="2632" y="83"/>
                      <a:pt x="2626" y="83"/>
                      <a:pt x="2624" y="84"/>
                    </a:cubicBezTo>
                    <a:cubicBezTo>
                      <a:pt x="2621" y="85"/>
                      <a:pt x="2626" y="88"/>
                      <a:pt x="2622" y="89"/>
                    </a:cubicBezTo>
                    <a:cubicBezTo>
                      <a:pt x="2619" y="90"/>
                      <a:pt x="2610" y="89"/>
                      <a:pt x="2604" y="89"/>
                    </a:cubicBezTo>
                    <a:cubicBezTo>
                      <a:pt x="2599" y="88"/>
                      <a:pt x="2603" y="85"/>
                      <a:pt x="2605" y="83"/>
                    </a:cubicBezTo>
                    <a:cubicBezTo>
                      <a:pt x="2607" y="81"/>
                      <a:pt x="2603" y="82"/>
                      <a:pt x="2598" y="84"/>
                    </a:cubicBezTo>
                    <a:cubicBezTo>
                      <a:pt x="2594" y="86"/>
                      <a:pt x="2594" y="87"/>
                      <a:pt x="2596" y="89"/>
                    </a:cubicBezTo>
                    <a:cubicBezTo>
                      <a:pt x="2599" y="90"/>
                      <a:pt x="2597" y="92"/>
                      <a:pt x="2592" y="93"/>
                    </a:cubicBezTo>
                    <a:cubicBezTo>
                      <a:pt x="2588" y="94"/>
                      <a:pt x="2583" y="94"/>
                      <a:pt x="2582" y="91"/>
                    </a:cubicBezTo>
                    <a:cubicBezTo>
                      <a:pt x="2580" y="88"/>
                      <a:pt x="2575" y="88"/>
                      <a:pt x="2571" y="89"/>
                    </a:cubicBezTo>
                    <a:cubicBezTo>
                      <a:pt x="2567" y="91"/>
                      <a:pt x="2560" y="92"/>
                      <a:pt x="2554" y="94"/>
                    </a:cubicBezTo>
                    <a:cubicBezTo>
                      <a:pt x="2549" y="96"/>
                      <a:pt x="2554" y="92"/>
                      <a:pt x="2557" y="89"/>
                    </a:cubicBezTo>
                    <a:cubicBezTo>
                      <a:pt x="2561" y="86"/>
                      <a:pt x="2562" y="82"/>
                      <a:pt x="2561" y="78"/>
                    </a:cubicBezTo>
                    <a:cubicBezTo>
                      <a:pt x="2560" y="75"/>
                      <a:pt x="2569" y="79"/>
                      <a:pt x="2571" y="80"/>
                    </a:cubicBezTo>
                    <a:cubicBezTo>
                      <a:pt x="2573" y="81"/>
                      <a:pt x="2571" y="76"/>
                      <a:pt x="2568" y="73"/>
                    </a:cubicBezTo>
                    <a:cubicBezTo>
                      <a:pt x="2566" y="70"/>
                      <a:pt x="2555" y="71"/>
                      <a:pt x="2548" y="72"/>
                    </a:cubicBezTo>
                    <a:cubicBezTo>
                      <a:pt x="2542" y="72"/>
                      <a:pt x="2531" y="74"/>
                      <a:pt x="2527" y="74"/>
                    </a:cubicBezTo>
                    <a:cubicBezTo>
                      <a:pt x="2522" y="74"/>
                      <a:pt x="2525" y="76"/>
                      <a:pt x="2528" y="78"/>
                    </a:cubicBezTo>
                    <a:cubicBezTo>
                      <a:pt x="2532" y="81"/>
                      <a:pt x="2526" y="80"/>
                      <a:pt x="2523" y="80"/>
                    </a:cubicBezTo>
                    <a:cubicBezTo>
                      <a:pt x="2519" y="80"/>
                      <a:pt x="2518" y="78"/>
                      <a:pt x="2514" y="78"/>
                    </a:cubicBezTo>
                    <a:cubicBezTo>
                      <a:pt x="2511" y="78"/>
                      <a:pt x="2517" y="82"/>
                      <a:pt x="2515" y="82"/>
                    </a:cubicBezTo>
                    <a:cubicBezTo>
                      <a:pt x="2514" y="83"/>
                      <a:pt x="2507" y="82"/>
                      <a:pt x="2504" y="79"/>
                    </a:cubicBezTo>
                    <a:cubicBezTo>
                      <a:pt x="2501" y="76"/>
                      <a:pt x="2498" y="72"/>
                      <a:pt x="2494" y="74"/>
                    </a:cubicBezTo>
                    <a:cubicBezTo>
                      <a:pt x="2491" y="75"/>
                      <a:pt x="2498" y="79"/>
                      <a:pt x="2498" y="82"/>
                    </a:cubicBezTo>
                    <a:cubicBezTo>
                      <a:pt x="2497" y="84"/>
                      <a:pt x="2490" y="83"/>
                      <a:pt x="2487" y="81"/>
                    </a:cubicBezTo>
                    <a:cubicBezTo>
                      <a:pt x="2484" y="79"/>
                      <a:pt x="2475" y="83"/>
                      <a:pt x="2472" y="84"/>
                    </a:cubicBezTo>
                    <a:cubicBezTo>
                      <a:pt x="2469" y="86"/>
                      <a:pt x="2454" y="86"/>
                      <a:pt x="2458" y="90"/>
                    </a:cubicBezTo>
                    <a:cubicBezTo>
                      <a:pt x="2462" y="93"/>
                      <a:pt x="2484" y="88"/>
                      <a:pt x="2485" y="90"/>
                    </a:cubicBezTo>
                    <a:cubicBezTo>
                      <a:pt x="2486" y="93"/>
                      <a:pt x="2455" y="96"/>
                      <a:pt x="2452" y="96"/>
                    </a:cubicBezTo>
                    <a:cubicBezTo>
                      <a:pt x="2449" y="96"/>
                      <a:pt x="2432" y="99"/>
                      <a:pt x="2429" y="100"/>
                    </a:cubicBezTo>
                    <a:cubicBezTo>
                      <a:pt x="2426" y="100"/>
                      <a:pt x="2409" y="101"/>
                      <a:pt x="2406" y="101"/>
                    </a:cubicBezTo>
                    <a:cubicBezTo>
                      <a:pt x="2404" y="101"/>
                      <a:pt x="2396" y="106"/>
                      <a:pt x="2392" y="106"/>
                    </a:cubicBezTo>
                    <a:cubicBezTo>
                      <a:pt x="2389" y="106"/>
                      <a:pt x="2391" y="106"/>
                      <a:pt x="2384" y="106"/>
                    </a:cubicBezTo>
                    <a:cubicBezTo>
                      <a:pt x="2377" y="107"/>
                      <a:pt x="2367" y="106"/>
                      <a:pt x="2360" y="107"/>
                    </a:cubicBezTo>
                    <a:cubicBezTo>
                      <a:pt x="2353" y="108"/>
                      <a:pt x="2342" y="109"/>
                      <a:pt x="2336" y="113"/>
                    </a:cubicBezTo>
                    <a:cubicBezTo>
                      <a:pt x="2330" y="117"/>
                      <a:pt x="2327" y="117"/>
                      <a:pt x="2327" y="115"/>
                    </a:cubicBezTo>
                    <a:cubicBezTo>
                      <a:pt x="2328" y="114"/>
                      <a:pt x="2318" y="113"/>
                      <a:pt x="2314" y="116"/>
                    </a:cubicBezTo>
                    <a:cubicBezTo>
                      <a:pt x="2309" y="118"/>
                      <a:pt x="2299" y="123"/>
                      <a:pt x="2296" y="126"/>
                    </a:cubicBezTo>
                    <a:cubicBezTo>
                      <a:pt x="2294" y="130"/>
                      <a:pt x="2287" y="132"/>
                      <a:pt x="2284" y="133"/>
                    </a:cubicBezTo>
                    <a:cubicBezTo>
                      <a:pt x="2281" y="134"/>
                      <a:pt x="2279" y="137"/>
                      <a:pt x="2279" y="140"/>
                    </a:cubicBezTo>
                    <a:cubicBezTo>
                      <a:pt x="2280" y="144"/>
                      <a:pt x="2274" y="143"/>
                      <a:pt x="2272" y="140"/>
                    </a:cubicBezTo>
                    <a:cubicBezTo>
                      <a:pt x="2270" y="137"/>
                      <a:pt x="2264" y="138"/>
                      <a:pt x="2263" y="141"/>
                    </a:cubicBezTo>
                    <a:cubicBezTo>
                      <a:pt x="2262" y="144"/>
                      <a:pt x="2265" y="149"/>
                      <a:pt x="2265" y="151"/>
                    </a:cubicBezTo>
                    <a:cubicBezTo>
                      <a:pt x="2265" y="153"/>
                      <a:pt x="2260" y="157"/>
                      <a:pt x="2262" y="161"/>
                    </a:cubicBezTo>
                    <a:cubicBezTo>
                      <a:pt x="2263" y="165"/>
                      <a:pt x="2268" y="168"/>
                      <a:pt x="2272" y="167"/>
                    </a:cubicBezTo>
                    <a:cubicBezTo>
                      <a:pt x="2275" y="166"/>
                      <a:pt x="2279" y="166"/>
                      <a:pt x="2282" y="170"/>
                    </a:cubicBezTo>
                    <a:cubicBezTo>
                      <a:pt x="2285" y="173"/>
                      <a:pt x="2283" y="171"/>
                      <a:pt x="2278" y="173"/>
                    </a:cubicBezTo>
                    <a:cubicBezTo>
                      <a:pt x="2274" y="174"/>
                      <a:pt x="2272" y="175"/>
                      <a:pt x="2274" y="179"/>
                    </a:cubicBezTo>
                    <a:cubicBezTo>
                      <a:pt x="2276" y="183"/>
                      <a:pt x="2279" y="187"/>
                      <a:pt x="2286" y="188"/>
                    </a:cubicBezTo>
                    <a:cubicBezTo>
                      <a:pt x="2292" y="189"/>
                      <a:pt x="2312" y="189"/>
                      <a:pt x="2303" y="189"/>
                    </a:cubicBezTo>
                    <a:cubicBezTo>
                      <a:pt x="2294" y="189"/>
                      <a:pt x="2300" y="192"/>
                      <a:pt x="2304" y="198"/>
                    </a:cubicBezTo>
                    <a:cubicBezTo>
                      <a:pt x="2308" y="204"/>
                      <a:pt x="2287" y="199"/>
                      <a:pt x="2275" y="199"/>
                    </a:cubicBezTo>
                    <a:cubicBezTo>
                      <a:pt x="2263" y="198"/>
                      <a:pt x="2254" y="199"/>
                      <a:pt x="2246" y="204"/>
                    </a:cubicBezTo>
                    <a:cubicBezTo>
                      <a:pt x="2238" y="210"/>
                      <a:pt x="2229" y="205"/>
                      <a:pt x="2217" y="205"/>
                    </a:cubicBezTo>
                    <a:cubicBezTo>
                      <a:pt x="2205" y="205"/>
                      <a:pt x="2176" y="208"/>
                      <a:pt x="2162" y="209"/>
                    </a:cubicBezTo>
                    <a:cubicBezTo>
                      <a:pt x="2148" y="209"/>
                      <a:pt x="2113" y="210"/>
                      <a:pt x="2101" y="211"/>
                    </a:cubicBezTo>
                    <a:cubicBezTo>
                      <a:pt x="2089" y="212"/>
                      <a:pt x="2075" y="212"/>
                      <a:pt x="2064" y="214"/>
                    </a:cubicBezTo>
                    <a:cubicBezTo>
                      <a:pt x="2053" y="215"/>
                      <a:pt x="2049" y="224"/>
                      <a:pt x="2052" y="226"/>
                    </a:cubicBezTo>
                    <a:cubicBezTo>
                      <a:pt x="2055" y="228"/>
                      <a:pt x="2059" y="233"/>
                      <a:pt x="2064" y="237"/>
                    </a:cubicBezTo>
                    <a:cubicBezTo>
                      <a:pt x="2069" y="242"/>
                      <a:pt x="2076" y="242"/>
                      <a:pt x="2085" y="246"/>
                    </a:cubicBezTo>
                    <a:cubicBezTo>
                      <a:pt x="2093" y="250"/>
                      <a:pt x="2090" y="256"/>
                      <a:pt x="2094" y="262"/>
                    </a:cubicBezTo>
                    <a:cubicBezTo>
                      <a:pt x="2098" y="269"/>
                      <a:pt x="2107" y="274"/>
                      <a:pt x="2118" y="277"/>
                    </a:cubicBezTo>
                    <a:cubicBezTo>
                      <a:pt x="2128" y="279"/>
                      <a:pt x="2146" y="281"/>
                      <a:pt x="2157" y="280"/>
                    </a:cubicBezTo>
                    <a:cubicBezTo>
                      <a:pt x="2168" y="280"/>
                      <a:pt x="2176" y="285"/>
                      <a:pt x="2178" y="291"/>
                    </a:cubicBezTo>
                    <a:cubicBezTo>
                      <a:pt x="2179" y="297"/>
                      <a:pt x="2187" y="293"/>
                      <a:pt x="2194" y="297"/>
                    </a:cubicBezTo>
                    <a:cubicBezTo>
                      <a:pt x="2202" y="302"/>
                      <a:pt x="2210" y="308"/>
                      <a:pt x="2200" y="309"/>
                    </a:cubicBezTo>
                    <a:cubicBezTo>
                      <a:pt x="2190" y="311"/>
                      <a:pt x="2170" y="314"/>
                      <a:pt x="2159" y="310"/>
                    </a:cubicBezTo>
                    <a:cubicBezTo>
                      <a:pt x="2147" y="307"/>
                      <a:pt x="2124" y="300"/>
                      <a:pt x="2120" y="295"/>
                    </a:cubicBezTo>
                    <a:cubicBezTo>
                      <a:pt x="2116" y="291"/>
                      <a:pt x="2095" y="288"/>
                      <a:pt x="2085" y="286"/>
                    </a:cubicBezTo>
                    <a:cubicBezTo>
                      <a:pt x="2076" y="284"/>
                      <a:pt x="2060" y="279"/>
                      <a:pt x="2051" y="278"/>
                    </a:cubicBezTo>
                    <a:cubicBezTo>
                      <a:pt x="2041" y="276"/>
                      <a:pt x="2024" y="275"/>
                      <a:pt x="2017" y="275"/>
                    </a:cubicBezTo>
                    <a:cubicBezTo>
                      <a:pt x="2010" y="276"/>
                      <a:pt x="1998" y="278"/>
                      <a:pt x="1994" y="281"/>
                    </a:cubicBezTo>
                    <a:cubicBezTo>
                      <a:pt x="1989" y="284"/>
                      <a:pt x="1980" y="288"/>
                      <a:pt x="1979" y="291"/>
                    </a:cubicBezTo>
                    <a:cubicBezTo>
                      <a:pt x="1978" y="293"/>
                      <a:pt x="1988" y="294"/>
                      <a:pt x="1996" y="293"/>
                    </a:cubicBezTo>
                    <a:cubicBezTo>
                      <a:pt x="2004" y="291"/>
                      <a:pt x="2009" y="295"/>
                      <a:pt x="2015" y="298"/>
                    </a:cubicBezTo>
                    <a:cubicBezTo>
                      <a:pt x="2021" y="300"/>
                      <a:pt x="2018" y="305"/>
                      <a:pt x="2006" y="305"/>
                    </a:cubicBezTo>
                    <a:cubicBezTo>
                      <a:pt x="1995" y="306"/>
                      <a:pt x="1990" y="305"/>
                      <a:pt x="1979" y="302"/>
                    </a:cubicBezTo>
                    <a:cubicBezTo>
                      <a:pt x="1968" y="298"/>
                      <a:pt x="1958" y="295"/>
                      <a:pt x="1949" y="296"/>
                    </a:cubicBezTo>
                    <a:cubicBezTo>
                      <a:pt x="1939" y="298"/>
                      <a:pt x="1926" y="301"/>
                      <a:pt x="1931" y="304"/>
                    </a:cubicBezTo>
                    <a:cubicBezTo>
                      <a:pt x="1935" y="308"/>
                      <a:pt x="1948" y="313"/>
                      <a:pt x="1950" y="319"/>
                    </a:cubicBezTo>
                    <a:cubicBezTo>
                      <a:pt x="1952" y="325"/>
                      <a:pt x="1962" y="323"/>
                      <a:pt x="1965" y="325"/>
                    </a:cubicBezTo>
                    <a:cubicBezTo>
                      <a:pt x="1968" y="326"/>
                      <a:pt x="1990" y="331"/>
                      <a:pt x="1992" y="332"/>
                    </a:cubicBezTo>
                    <a:cubicBezTo>
                      <a:pt x="1995" y="333"/>
                      <a:pt x="2020" y="339"/>
                      <a:pt x="2024" y="336"/>
                    </a:cubicBezTo>
                    <a:cubicBezTo>
                      <a:pt x="2027" y="332"/>
                      <a:pt x="2029" y="334"/>
                      <a:pt x="2029" y="336"/>
                    </a:cubicBezTo>
                    <a:cubicBezTo>
                      <a:pt x="2029" y="338"/>
                      <a:pt x="2036" y="338"/>
                      <a:pt x="2043" y="339"/>
                    </a:cubicBezTo>
                    <a:cubicBezTo>
                      <a:pt x="2049" y="339"/>
                      <a:pt x="2048" y="347"/>
                      <a:pt x="2053" y="348"/>
                    </a:cubicBezTo>
                    <a:cubicBezTo>
                      <a:pt x="2057" y="349"/>
                      <a:pt x="2063" y="345"/>
                      <a:pt x="2062" y="349"/>
                    </a:cubicBezTo>
                    <a:cubicBezTo>
                      <a:pt x="2062" y="353"/>
                      <a:pt x="2067" y="358"/>
                      <a:pt x="2077" y="357"/>
                    </a:cubicBezTo>
                    <a:cubicBezTo>
                      <a:pt x="2082" y="356"/>
                      <a:pt x="2086" y="355"/>
                      <a:pt x="2087" y="354"/>
                    </a:cubicBezTo>
                    <a:cubicBezTo>
                      <a:pt x="2089" y="351"/>
                      <a:pt x="2087" y="357"/>
                      <a:pt x="2077" y="357"/>
                    </a:cubicBezTo>
                    <a:cubicBezTo>
                      <a:pt x="2077" y="357"/>
                      <a:pt x="2077" y="357"/>
                      <a:pt x="2077" y="357"/>
                    </a:cubicBezTo>
                    <a:cubicBezTo>
                      <a:pt x="2074" y="358"/>
                      <a:pt x="2070" y="358"/>
                      <a:pt x="2067" y="358"/>
                    </a:cubicBezTo>
                    <a:cubicBezTo>
                      <a:pt x="2060" y="357"/>
                      <a:pt x="2058" y="356"/>
                      <a:pt x="2050" y="356"/>
                    </a:cubicBezTo>
                    <a:cubicBezTo>
                      <a:pt x="2042" y="355"/>
                      <a:pt x="2038" y="351"/>
                      <a:pt x="2036" y="347"/>
                    </a:cubicBezTo>
                    <a:cubicBezTo>
                      <a:pt x="2033" y="343"/>
                      <a:pt x="2016" y="342"/>
                      <a:pt x="2008" y="342"/>
                    </a:cubicBezTo>
                    <a:cubicBezTo>
                      <a:pt x="2000" y="342"/>
                      <a:pt x="1998" y="344"/>
                      <a:pt x="1997" y="348"/>
                    </a:cubicBezTo>
                    <a:cubicBezTo>
                      <a:pt x="1996" y="353"/>
                      <a:pt x="1991" y="341"/>
                      <a:pt x="1982" y="341"/>
                    </a:cubicBezTo>
                    <a:cubicBezTo>
                      <a:pt x="1974" y="341"/>
                      <a:pt x="1946" y="342"/>
                      <a:pt x="1936" y="338"/>
                    </a:cubicBezTo>
                    <a:cubicBezTo>
                      <a:pt x="1927" y="334"/>
                      <a:pt x="1916" y="331"/>
                      <a:pt x="1918" y="330"/>
                    </a:cubicBezTo>
                    <a:cubicBezTo>
                      <a:pt x="1921" y="328"/>
                      <a:pt x="1923" y="325"/>
                      <a:pt x="1918" y="322"/>
                    </a:cubicBezTo>
                    <a:cubicBezTo>
                      <a:pt x="1913" y="318"/>
                      <a:pt x="1904" y="312"/>
                      <a:pt x="1900" y="307"/>
                    </a:cubicBezTo>
                    <a:cubicBezTo>
                      <a:pt x="1896" y="302"/>
                      <a:pt x="1902" y="297"/>
                      <a:pt x="1901" y="289"/>
                    </a:cubicBezTo>
                    <a:cubicBezTo>
                      <a:pt x="1900" y="282"/>
                      <a:pt x="1895" y="274"/>
                      <a:pt x="1890" y="268"/>
                    </a:cubicBezTo>
                    <a:cubicBezTo>
                      <a:pt x="1886" y="262"/>
                      <a:pt x="1870" y="255"/>
                      <a:pt x="1864" y="253"/>
                    </a:cubicBezTo>
                    <a:cubicBezTo>
                      <a:pt x="1859" y="251"/>
                      <a:pt x="1846" y="250"/>
                      <a:pt x="1849" y="255"/>
                    </a:cubicBezTo>
                    <a:cubicBezTo>
                      <a:pt x="1853" y="259"/>
                      <a:pt x="1860" y="264"/>
                      <a:pt x="1866" y="269"/>
                    </a:cubicBezTo>
                    <a:cubicBezTo>
                      <a:pt x="1873" y="274"/>
                      <a:pt x="1879" y="282"/>
                      <a:pt x="1879" y="288"/>
                    </a:cubicBezTo>
                    <a:cubicBezTo>
                      <a:pt x="1878" y="294"/>
                      <a:pt x="1868" y="297"/>
                      <a:pt x="1859" y="300"/>
                    </a:cubicBezTo>
                    <a:cubicBezTo>
                      <a:pt x="1850" y="302"/>
                      <a:pt x="1845" y="304"/>
                      <a:pt x="1839" y="305"/>
                    </a:cubicBezTo>
                    <a:cubicBezTo>
                      <a:pt x="1832" y="306"/>
                      <a:pt x="1832" y="311"/>
                      <a:pt x="1831" y="316"/>
                    </a:cubicBezTo>
                    <a:cubicBezTo>
                      <a:pt x="1830" y="322"/>
                      <a:pt x="1822" y="325"/>
                      <a:pt x="1825" y="329"/>
                    </a:cubicBezTo>
                    <a:cubicBezTo>
                      <a:pt x="1829" y="334"/>
                      <a:pt x="1838" y="333"/>
                      <a:pt x="1844" y="336"/>
                    </a:cubicBezTo>
                    <a:cubicBezTo>
                      <a:pt x="1849" y="338"/>
                      <a:pt x="1862" y="347"/>
                      <a:pt x="1866" y="348"/>
                    </a:cubicBezTo>
                    <a:cubicBezTo>
                      <a:pt x="1870" y="350"/>
                      <a:pt x="1880" y="361"/>
                      <a:pt x="1885" y="364"/>
                    </a:cubicBezTo>
                    <a:cubicBezTo>
                      <a:pt x="1890" y="367"/>
                      <a:pt x="1899" y="371"/>
                      <a:pt x="1904" y="375"/>
                    </a:cubicBezTo>
                    <a:cubicBezTo>
                      <a:pt x="1909" y="380"/>
                      <a:pt x="1905" y="388"/>
                      <a:pt x="1899" y="392"/>
                    </a:cubicBezTo>
                    <a:cubicBezTo>
                      <a:pt x="1893" y="395"/>
                      <a:pt x="1892" y="397"/>
                      <a:pt x="1894" y="405"/>
                    </a:cubicBezTo>
                    <a:cubicBezTo>
                      <a:pt x="1897" y="413"/>
                      <a:pt x="1898" y="414"/>
                      <a:pt x="1901" y="424"/>
                    </a:cubicBezTo>
                    <a:cubicBezTo>
                      <a:pt x="1905" y="434"/>
                      <a:pt x="1914" y="433"/>
                      <a:pt x="1920" y="437"/>
                    </a:cubicBezTo>
                    <a:cubicBezTo>
                      <a:pt x="1926" y="442"/>
                      <a:pt x="1923" y="451"/>
                      <a:pt x="1927" y="454"/>
                    </a:cubicBezTo>
                    <a:cubicBezTo>
                      <a:pt x="1932" y="457"/>
                      <a:pt x="1936" y="458"/>
                      <a:pt x="1942" y="456"/>
                    </a:cubicBezTo>
                    <a:cubicBezTo>
                      <a:pt x="1947" y="454"/>
                      <a:pt x="1952" y="452"/>
                      <a:pt x="1959" y="456"/>
                    </a:cubicBezTo>
                    <a:cubicBezTo>
                      <a:pt x="1967" y="461"/>
                      <a:pt x="1969" y="460"/>
                      <a:pt x="1980" y="458"/>
                    </a:cubicBezTo>
                    <a:cubicBezTo>
                      <a:pt x="1991" y="456"/>
                      <a:pt x="1993" y="448"/>
                      <a:pt x="1999" y="450"/>
                    </a:cubicBezTo>
                    <a:cubicBezTo>
                      <a:pt x="2005" y="452"/>
                      <a:pt x="2021" y="447"/>
                      <a:pt x="2026" y="450"/>
                    </a:cubicBezTo>
                    <a:cubicBezTo>
                      <a:pt x="2031" y="453"/>
                      <a:pt x="2047" y="456"/>
                      <a:pt x="2051" y="456"/>
                    </a:cubicBezTo>
                    <a:cubicBezTo>
                      <a:pt x="2055" y="456"/>
                      <a:pt x="2058" y="460"/>
                      <a:pt x="2063" y="461"/>
                    </a:cubicBezTo>
                    <a:cubicBezTo>
                      <a:pt x="2068" y="463"/>
                      <a:pt x="2091" y="467"/>
                      <a:pt x="2096" y="469"/>
                    </a:cubicBezTo>
                    <a:cubicBezTo>
                      <a:pt x="2102" y="470"/>
                      <a:pt x="2109" y="472"/>
                      <a:pt x="2112" y="480"/>
                    </a:cubicBezTo>
                    <a:cubicBezTo>
                      <a:pt x="2114" y="488"/>
                      <a:pt x="2119" y="489"/>
                      <a:pt x="2124" y="492"/>
                    </a:cubicBezTo>
                    <a:cubicBezTo>
                      <a:pt x="2130" y="495"/>
                      <a:pt x="2136" y="498"/>
                      <a:pt x="2139" y="502"/>
                    </a:cubicBezTo>
                    <a:cubicBezTo>
                      <a:pt x="2141" y="505"/>
                      <a:pt x="2134" y="509"/>
                      <a:pt x="2128" y="507"/>
                    </a:cubicBezTo>
                    <a:cubicBezTo>
                      <a:pt x="2122" y="506"/>
                      <a:pt x="2123" y="515"/>
                      <a:pt x="2126" y="520"/>
                    </a:cubicBezTo>
                    <a:cubicBezTo>
                      <a:pt x="2128" y="525"/>
                      <a:pt x="2130" y="533"/>
                      <a:pt x="2133" y="533"/>
                    </a:cubicBezTo>
                    <a:cubicBezTo>
                      <a:pt x="2135" y="534"/>
                      <a:pt x="2147" y="535"/>
                      <a:pt x="2149" y="536"/>
                    </a:cubicBezTo>
                    <a:cubicBezTo>
                      <a:pt x="2152" y="537"/>
                      <a:pt x="2165" y="537"/>
                      <a:pt x="2171" y="537"/>
                    </a:cubicBezTo>
                    <a:cubicBezTo>
                      <a:pt x="2178" y="537"/>
                      <a:pt x="2178" y="539"/>
                      <a:pt x="2184" y="539"/>
                    </a:cubicBezTo>
                    <a:cubicBezTo>
                      <a:pt x="2190" y="539"/>
                      <a:pt x="2203" y="544"/>
                      <a:pt x="2200" y="545"/>
                    </a:cubicBezTo>
                    <a:cubicBezTo>
                      <a:pt x="2197" y="547"/>
                      <a:pt x="2166" y="544"/>
                      <a:pt x="2160" y="545"/>
                    </a:cubicBezTo>
                    <a:cubicBezTo>
                      <a:pt x="2155" y="547"/>
                      <a:pt x="2133" y="540"/>
                      <a:pt x="2127" y="538"/>
                    </a:cubicBezTo>
                    <a:cubicBezTo>
                      <a:pt x="2120" y="537"/>
                      <a:pt x="2112" y="530"/>
                      <a:pt x="2115" y="528"/>
                    </a:cubicBezTo>
                    <a:cubicBezTo>
                      <a:pt x="2119" y="526"/>
                      <a:pt x="2111" y="510"/>
                      <a:pt x="2107" y="505"/>
                    </a:cubicBezTo>
                    <a:cubicBezTo>
                      <a:pt x="2103" y="500"/>
                      <a:pt x="2099" y="492"/>
                      <a:pt x="2095" y="489"/>
                    </a:cubicBezTo>
                    <a:cubicBezTo>
                      <a:pt x="2092" y="487"/>
                      <a:pt x="2076" y="481"/>
                      <a:pt x="2067" y="479"/>
                    </a:cubicBezTo>
                    <a:cubicBezTo>
                      <a:pt x="2059" y="476"/>
                      <a:pt x="2058" y="472"/>
                      <a:pt x="2057" y="467"/>
                    </a:cubicBezTo>
                    <a:cubicBezTo>
                      <a:pt x="2056" y="462"/>
                      <a:pt x="2044" y="463"/>
                      <a:pt x="2032" y="466"/>
                    </a:cubicBezTo>
                    <a:cubicBezTo>
                      <a:pt x="2019" y="468"/>
                      <a:pt x="1999" y="470"/>
                      <a:pt x="1989" y="472"/>
                    </a:cubicBezTo>
                    <a:cubicBezTo>
                      <a:pt x="1980" y="474"/>
                      <a:pt x="1975" y="474"/>
                      <a:pt x="1972" y="479"/>
                    </a:cubicBezTo>
                    <a:cubicBezTo>
                      <a:pt x="1970" y="483"/>
                      <a:pt x="1975" y="488"/>
                      <a:pt x="1974" y="492"/>
                    </a:cubicBezTo>
                    <a:cubicBezTo>
                      <a:pt x="1973" y="496"/>
                      <a:pt x="1974" y="498"/>
                      <a:pt x="1981" y="502"/>
                    </a:cubicBezTo>
                    <a:cubicBezTo>
                      <a:pt x="1988" y="505"/>
                      <a:pt x="1997" y="513"/>
                      <a:pt x="2004" y="520"/>
                    </a:cubicBezTo>
                    <a:cubicBezTo>
                      <a:pt x="2011" y="527"/>
                      <a:pt x="2016" y="534"/>
                      <a:pt x="2010" y="539"/>
                    </a:cubicBezTo>
                    <a:cubicBezTo>
                      <a:pt x="2004" y="545"/>
                      <a:pt x="1997" y="549"/>
                      <a:pt x="1992" y="555"/>
                    </a:cubicBezTo>
                    <a:cubicBezTo>
                      <a:pt x="1987" y="561"/>
                      <a:pt x="1992" y="571"/>
                      <a:pt x="1995" y="576"/>
                    </a:cubicBezTo>
                    <a:cubicBezTo>
                      <a:pt x="1997" y="581"/>
                      <a:pt x="1990" y="585"/>
                      <a:pt x="1981" y="588"/>
                    </a:cubicBezTo>
                    <a:cubicBezTo>
                      <a:pt x="1973" y="591"/>
                      <a:pt x="1967" y="597"/>
                      <a:pt x="1962" y="598"/>
                    </a:cubicBezTo>
                    <a:cubicBezTo>
                      <a:pt x="1957" y="600"/>
                      <a:pt x="1953" y="598"/>
                      <a:pt x="1949" y="603"/>
                    </a:cubicBezTo>
                    <a:cubicBezTo>
                      <a:pt x="1944" y="607"/>
                      <a:pt x="1953" y="612"/>
                      <a:pt x="1948" y="616"/>
                    </a:cubicBezTo>
                    <a:cubicBezTo>
                      <a:pt x="1943" y="620"/>
                      <a:pt x="1932" y="619"/>
                      <a:pt x="1925" y="617"/>
                    </a:cubicBezTo>
                    <a:cubicBezTo>
                      <a:pt x="1918" y="614"/>
                      <a:pt x="1897" y="614"/>
                      <a:pt x="1886" y="615"/>
                    </a:cubicBezTo>
                    <a:cubicBezTo>
                      <a:pt x="1875" y="616"/>
                      <a:pt x="1860" y="617"/>
                      <a:pt x="1851" y="614"/>
                    </a:cubicBezTo>
                    <a:cubicBezTo>
                      <a:pt x="1841" y="611"/>
                      <a:pt x="1831" y="606"/>
                      <a:pt x="1820" y="606"/>
                    </a:cubicBezTo>
                    <a:cubicBezTo>
                      <a:pt x="1810" y="606"/>
                      <a:pt x="1802" y="602"/>
                      <a:pt x="1800" y="596"/>
                    </a:cubicBezTo>
                    <a:cubicBezTo>
                      <a:pt x="1799" y="591"/>
                      <a:pt x="1789" y="589"/>
                      <a:pt x="1791" y="589"/>
                    </a:cubicBezTo>
                    <a:cubicBezTo>
                      <a:pt x="1794" y="589"/>
                      <a:pt x="1795" y="587"/>
                      <a:pt x="1799" y="587"/>
                    </a:cubicBezTo>
                    <a:cubicBezTo>
                      <a:pt x="1803" y="587"/>
                      <a:pt x="1812" y="589"/>
                      <a:pt x="1815" y="590"/>
                    </a:cubicBezTo>
                    <a:cubicBezTo>
                      <a:pt x="1818" y="591"/>
                      <a:pt x="1823" y="589"/>
                      <a:pt x="1825" y="587"/>
                    </a:cubicBezTo>
                    <a:cubicBezTo>
                      <a:pt x="1827" y="584"/>
                      <a:pt x="1829" y="584"/>
                      <a:pt x="1833" y="586"/>
                    </a:cubicBezTo>
                    <a:cubicBezTo>
                      <a:pt x="1837" y="588"/>
                      <a:pt x="1842" y="592"/>
                      <a:pt x="1847" y="594"/>
                    </a:cubicBezTo>
                    <a:cubicBezTo>
                      <a:pt x="1852" y="596"/>
                      <a:pt x="1858" y="593"/>
                      <a:pt x="1864" y="592"/>
                    </a:cubicBezTo>
                    <a:cubicBezTo>
                      <a:pt x="1870" y="591"/>
                      <a:pt x="1885" y="583"/>
                      <a:pt x="1882" y="587"/>
                    </a:cubicBezTo>
                    <a:cubicBezTo>
                      <a:pt x="1879" y="591"/>
                      <a:pt x="1872" y="587"/>
                      <a:pt x="1869" y="591"/>
                    </a:cubicBezTo>
                    <a:cubicBezTo>
                      <a:pt x="1866" y="596"/>
                      <a:pt x="1876" y="601"/>
                      <a:pt x="1884" y="602"/>
                    </a:cubicBezTo>
                    <a:cubicBezTo>
                      <a:pt x="1891" y="603"/>
                      <a:pt x="1892" y="599"/>
                      <a:pt x="1897" y="598"/>
                    </a:cubicBezTo>
                    <a:cubicBezTo>
                      <a:pt x="1902" y="598"/>
                      <a:pt x="1909" y="600"/>
                      <a:pt x="1904" y="594"/>
                    </a:cubicBezTo>
                    <a:cubicBezTo>
                      <a:pt x="1900" y="589"/>
                      <a:pt x="1885" y="584"/>
                      <a:pt x="1892" y="583"/>
                    </a:cubicBezTo>
                    <a:cubicBezTo>
                      <a:pt x="1899" y="583"/>
                      <a:pt x="1901" y="580"/>
                      <a:pt x="1908" y="578"/>
                    </a:cubicBezTo>
                    <a:cubicBezTo>
                      <a:pt x="1915" y="575"/>
                      <a:pt x="1912" y="574"/>
                      <a:pt x="1910" y="571"/>
                    </a:cubicBezTo>
                    <a:cubicBezTo>
                      <a:pt x="1909" y="567"/>
                      <a:pt x="1913" y="570"/>
                      <a:pt x="1918" y="568"/>
                    </a:cubicBezTo>
                    <a:cubicBezTo>
                      <a:pt x="1924" y="566"/>
                      <a:pt x="1914" y="566"/>
                      <a:pt x="1918" y="562"/>
                    </a:cubicBezTo>
                    <a:cubicBezTo>
                      <a:pt x="1922" y="557"/>
                      <a:pt x="1920" y="553"/>
                      <a:pt x="1922" y="548"/>
                    </a:cubicBezTo>
                    <a:cubicBezTo>
                      <a:pt x="1924" y="542"/>
                      <a:pt x="1928" y="539"/>
                      <a:pt x="1936" y="537"/>
                    </a:cubicBezTo>
                    <a:cubicBezTo>
                      <a:pt x="1944" y="535"/>
                      <a:pt x="1938" y="535"/>
                      <a:pt x="1938" y="532"/>
                    </a:cubicBezTo>
                    <a:cubicBezTo>
                      <a:pt x="1937" y="530"/>
                      <a:pt x="1941" y="529"/>
                      <a:pt x="1940" y="524"/>
                    </a:cubicBezTo>
                    <a:cubicBezTo>
                      <a:pt x="1939" y="519"/>
                      <a:pt x="1929" y="511"/>
                      <a:pt x="1931" y="507"/>
                    </a:cubicBezTo>
                    <a:cubicBezTo>
                      <a:pt x="1932" y="504"/>
                      <a:pt x="1939" y="497"/>
                      <a:pt x="1940" y="492"/>
                    </a:cubicBezTo>
                    <a:cubicBezTo>
                      <a:pt x="1940" y="487"/>
                      <a:pt x="1925" y="485"/>
                      <a:pt x="1915" y="481"/>
                    </a:cubicBezTo>
                    <a:cubicBezTo>
                      <a:pt x="1904" y="477"/>
                      <a:pt x="1889" y="474"/>
                      <a:pt x="1882" y="467"/>
                    </a:cubicBezTo>
                    <a:cubicBezTo>
                      <a:pt x="1875" y="461"/>
                      <a:pt x="1872" y="454"/>
                      <a:pt x="1873" y="451"/>
                    </a:cubicBezTo>
                    <a:cubicBezTo>
                      <a:pt x="1874" y="447"/>
                      <a:pt x="1869" y="442"/>
                      <a:pt x="1867" y="439"/>
                    </a:cubicBezTo>
                    <a:cubicBezTo>
                      <a:pt x="1865" y="436"/>
                      <a:pt x="1862" y="431"/>
                      <a:pt x="1860" y="426"/>
                    </a:cubicBezTo>
                    <a:cubicBezTo>
                      <a:pt x="1859" y="420"/>
                      <a:pt x="1854" y="412"/>
                      <a:pt x="1850" y="409"/>
                    </a:cubicBezTo>
                    <a:cubicBezTo>
                      <a:pt x="1846" y="407"/>
                      <a:pt x="1845" y="400"/>
                      <a:pt x="1840" y="395"/>
                    </a:cubicBezTo>
                    <a:cubicBezTo>
                      <a:pt x="1835" y="389"/>
                      <a:pt x="1840" y="387"/>
                      <a:pt x="1843" y="383"/>
                    </a:cubicBezTo>
                    <a:cubicBezTo>
                      <a:pt x="1846" y="380"/>
                      <a:pt x="1838" y="375"/>
                      <a:pt x="1835" y="365"/>
                    </a:cubicBezTo>
                    <a:cubicBezTo>
                      <a:pt x="1831" y="355"/>
                      <a:pt x="1828" y="357"/>
                      <a:pt x="1821" y="352"/>
                    </a:cubicBezTo>
                    <a:cubicBezTo>
                      <a:pt x="1814" y="348"/>
                      <a:pt x="1815" y="343"/>
                      <a:pt x="1802" y="340"/>
                    </a:cubicBezTo>
                    <a:cubicBezTo>
                      <a:pt x="1789" y="338"/>
                      <a:pt x="1777" y="331"/>
                      <a:pt x="1771" y="326"/>
                    </a:cubicBezTo>
                    <a:cubicBezTo>
                      <a:pt x="1766" y="321"/>
                      <a:pt x="1777" y="323"/>
                      <a:pt x="1782" y="320"/>
                    </a:cubicBezTo>
                    <a:cubicBezTo>
                      <a:pt x="1787" y="317"/>
                      <a:pt x="1787" y="316"/>
                      <a:pt x="1783" y="311"/>
                    </a:cubicBezTo>
                    <a:cubicBezTo>
                      <a:pt x="1779" y="305"/>
                      <a:pt x="1785" y="302"/>
                      <a:pt x="1785" y="296"/>
                    </a:cubicBezTo>
                    <a:cubicBezTo>
                      <a:pt x="1785" y="289"/>
                      <a:pt x="1786" y="284"/>
                      <a:pt x="1782" y="277"/>
                    </a:cubicBezTo>
                    <a:cubicBezTo>
                      <a:pt x="1778" y="269"/>
                      <a:pt x="1769" y="261"/>
                      <a:pt x="1762" y="259"/>
                    </a:cubicBezTo>
                    <a:cubicBezTo>
                      <a:pt x="1756" y="257"/>
                      <a:pt x="1742" y="255"/>
                      <a:pt x="1732" y="255"/>
                    </a:cubicBezTo>
                    <a:cubicBezTo>
                      <a:pt x="1721" y="256"/>
                      <a:pt x="1720" y="250"/>
                      <a:pt x="1707" y="249"/>
                    </a:cubicBezTo>
                    <a:cubicBezTo>
                      <a:pt x="1694" y="248"/>
                      <a:pt x="1676" y="248"/>
                      <a:pt x="1660" y="250"/>
                    </a:cubicBezTo>
                    <a:cubicBezTo>
                      <a:pt x="1644" y="251"/>
                      <a:pt x="1636" y="253"/>
                      <a:pt x="1635" y="248"/>
                    </a:cubicBezTo>
                    <a:cubicBezTo>
                      <a:pt x="1634" y="243"/>
                      <a:pt x="1626" y="245"/>
                      <a:pt x="1623" y="250"/>
                    </a:cubicBezTo>
                    <a:cubicBezTo>
                      <a:pt x="1620" y="255"/>
                      <a:pt x="1617" y="262"/>
                      <a:pt x="1616" y="269"/>
                    </a:cubicBezTo>
                    <a:cubicBezTo>
                      <a:pt x="1615" y="276"/>
                      <a:pt x="1618" y="279"/>
                      <a:pt x="1618" y="290"/>
                    </a:cubicBezTo>
                    <a:cubicBezTo>
                      <a:pt x="1619" y="301"/>
                      <a:pt x="1620" y="314"/>
                      <a:pt x="1615" y="318"/>
                    </a:cubicBezTo>
                    <a:cubicBezTo>
                      <a:pt x="1610" y="323"/>
                      <a:pt x="1606" y="326"/>
                      <a:pt x="1599" y="330"/>
                    </a:cubicBezTo>
                    <a:cubicBezTo>
                      <a:pt x="1593" y="335"/>
                      <a:pt x="1583" y="331"/>
                      <a:pt x="1573" y="338"/>
                    </a:cubicBezTo>
                    <a:cubicBezTo>
                      <a:pt x="1563" y="346"/>
                      <a:pt x="1574" y="348"/>
                      <a:pt x="1576" y="352"/>
                    </a:cubicBezTo>
                    <a:cubicBezTo>
                      <a:pt x="1579" y="356"/>
                      <a:pt x="1573" y="356"/>
                      <a:pt x="1574" y="361"/>
                    </a:cubicBezTo>
                    <a:cubicBezTo>
                      <a:pt x="1574" y="366"/>
                      <a:pt x="1586" y="364"/>
                      <a:pt x="1588" y="364"/>
                    </a:cubicBezTo>
                    <a:cubicBezTo>
                      <a:pt x="1591" y="363"/>
                      <a:pt x="1595" y="359"/>
                      <a:pt x="1601" y="362"/>
                    </a:cubicBezTo>
                    <a:cubicBezTo>
                      <a:pt x="1607" y="364"/>
                      <a:pt x="1606" y="371"/>
                      <a:pt x="1606" y="375"/>
                    </a:cubicBezTo>
                    <a:cubicBezTo>
                      <a:pt x="1606" y="379"/>
                      <a:pt x="1611" y="379"/>
                      <a:pt x="1613" y="386"/>
                    </a:cubicBezTo>
                    <a:cubicBezTo>
                      <a:pt x="1615" y="393"/>
                      <a:pt x="1611" y="398"/>
                      <a:pt x="1617" y="398"/>
                    </a:cubicBezTo>
                    <a:cubicBezTo>
                      <a:pt x="1623" y="398"/>
                      <a:pt x="1627" y="403"/>
                      <a:pt x="1624" y="406"/>
                    </a:cubicBezTo>
                    <a:cubicBezTo>
                      <a:pt x="1621" y="409"/>
                      <a:pt x="1613" y="406"/>
                      <a:pt x="1611" y="409"/>
                    </a:cubicBezTo>
                    <a:cubicBezTo>
                      <a:pt x="1610" y="412"/>
                      <a:pt x="1612" y="421"/>
                      <a:pt x="1615" y="427"/>
                    </a:cubicBezTo>
                    <a:cubicBezTo>
                      <a:pt x="1618" y="433"/>
                      <a:pt x="1622" y="430"/>
                      <a:pt x="1622" y="427"/>
                    </a:cubicBezTo>
                    <a:cubicBezTo>
                      <a:pt x="1622" y="424"/>
                      <a:pt x="1626" y="424"/>
                      <a:pt x="1631" y="426"/>
                    </a:cubicBezTo>
                    <a:cubicBezTo>
                      <a:pt x="1636" y="428"/>
                      <a:pt x="1633" y="431"/>
                      <a:pt x="1631" y="435"/>
                    </a:cubicBezTo>
                    <a:cubicBezTo>
                      <a:pt x="1629" y="440"/>
                      <a:pt x="1635" y="438"/>
                      <a:pt x="1640" y="438"/>
                    </a:cubicBezTo>
                    <a:cubicBezTo>
                      <a:pt x="1646" y="438"/>
                      <a:pt x="1641" y="431"/>
                      <a:pt x="1640" y="429"/>
                    </a:cubicBezTo>
                    <a:cubicBezTo>
                      <a:pt x="1640" y="426"/>
                      <a:pt x="1655" y="429"/>
                      <a:pt x="1657" y="432"/>
                    </a:cubicBezTo>
                    <a:cubicBezTo>
                      <a:pt x="1659" y="435"/>
                      <a:pt x="1667" y="436"/>
                      <a:pt x="1672" y="433"/>
                    </a:cubicBezTo>
                    <a:cubicBezTo>
                      <a:pt x="1676" y="431"/>
                      <a:pt x="1676" y="436"/>
                      <a:pt x="1675" y="443"/>
                    </a:cubicBezTo>
                    <a:cubicBezTo>
                      <a:pt x="1673" y="451"/>
                      <a:pt x="1682" y="449"/>
                      <a:pt x="1688" y="454"/>
                    </a:cubicBezTo>
                    <a:cubicBezTo>
                      <a:pt x="1693" y="460"/>
                      <a:pt x="1716" y="469"/>
                      <a:pt x="1721" y="468"/>
                    </a:cubicBezTo>
                    <a:cubicBezTo>
                      <a:pt x="1726" y="466"/>
                      <a:pt x="1732" y="460"/>
                      <a:pt x="1731" y="465"/>
                    </a:cubicBezTo>
                    <a:cubicBezTo>
                      <a:pt x="1729" y="470"/>
                      <a:pt x="1733" y="466"/>
                      <a:pt x="1735" y="471"/>
                    </a:cubicBezTo>
                    <a:cubicBezTo>
                      <a:pt x="1737" y="477"/>
                      <a:pt x="1735" y="487"/>
                      <a:pt x="1730" y="492"/>
                    </a:cubicBezTo>
                    <a:cubicBezTo>
                      <a:pt x="1726" y="496"/>
                      <a:pt x="1733" y="499"/>
                      <a:pt x="1728" y="504"/>
                    </a:cubicBezTo>
                    <a:cubicBezTo>
                      <a:pt x="1724" y="509"/>
                      <a:pt x="1718" y="508"/>
                      <a:pt x="1715" y="503"/>
                    </a:cubicBezTo>
                    <a:cubicBezTo>
                      <a:pt x="1713" y="497"/>
                      <a:pt x="1708" y="496"/>
                      <a:pt x="1701" y="496"/>
                    </a:cubicBezTo>
                    <a:cubicBezTo>
                      <a:pt x="1693" y="496"/>
                      <a:pt x="1690" y="492"/>
                      <a:pt x="1683" y="488"/>
                    </a:cubicBezTo>
                    <a:cubicBezTo>
                      <a:pt x="1677" y="485"/>
                      <a:pt x="1663" y="481"/>
                      <a:pt x="1658" y="479"/>
                    </a:cubicBezTo>
                    <a:cubicBezTo>
                      <a:pt x="1653" y="476"/>
                      <a:pt x="1653" y="470"/>
                      <a:pt x="1642" y="469"/>
                    </a:cubicBezTo>
                    <a:cubicBezTo>
                      <a:pt x="1631" y="468"/>
                      <a:pt x="1627" y="467"/>
                      <a:pt x="1619" y="464"/>
                    </a:cubicBezTo>
                    <a:cubicBezTo>
                      <a:pt x="1611" y="460"/>
                      <a:pt x="1600" y="462"/>
                      <a:pt x="1593" y="460"/>
                    </a:cubicBezTo>
                    <a:cubicBezTo>
                      <a:pt x="1586" y="457"/>
                      <a:pt x="1565" y="451"/>
                      <a:pt x="1557" y="448"/>
                    </a:cubicBezTo>
                    <a:cubicBezTo>
                      <a:pt x="1550" y="445"/>
                      <a:pt x="1552" y="452"/>
                      <a:pt x="1549" y="454"/>
                    </a:cubicBezTo>
                    <a:cubicBezTo>
                      <a:pt x="1545" y="456"/>
                      <a:pt x="1541" y="453"/>
                      <a:pt x="1544" y="451"/>
                    </a:cubicBezTo>
                    <a:cubicBezTo>
                      <a:pt x="1547" y="448"/>
                      <a:pt x="1548" y="445"/>
                      <a:pt x="1542" y="443"/>
                    </a:cubicBezTo>
                    <a:cubicBezTo>
                      <a:pt x="1537" y="441"/>
                      <a:pt x="1519" y="433"/>
                      <a:pt x="1498" y="431"/>
                    </a:cubicBezTo>
                    <a:cubicBezTo>
                      <a:pt x="1476" y="428"/>
                      <a:pt x="1454" y="422"/>
                      <a:pt x="1439" y="422"/>
                    </a:cubicBezTo>
                    <a:cubicBezTo>
                      <a:pt x="1423" y="422"/>
                      <a:pt x="1393" y="418"/>
                      <a:pt x="1381" y="417"/>
                    </a:cubicBezTo>
                    <a:cubicBezTo>
                      <a:pt x="1370" y="415"/>
                      <a:pt x="1359" y="413"/>
                      <a:pt x="1356" y="417"/>
                    </a:cubicBezTo>
                    <a:cubicBezTo>
                      <a:pt x="1352" y="422"/>
                      <a:pt x="1353" y="426"/>
                      <a:pt x="1346" y="425"/>
                    </a:cubicBezTo>
                    <a:cubicBezTo>
                      <a:pt x="1339" y="425"/>
                      <a:pt x="1347" y="416"/>
                      <a:pt x="1343" y="413"/>
                    </a:cubicBezTo>
                    <a:cubicBezTo>
                      <a:pt x="1340" y="411"/>
                      <a:pt x="1329" y="405"/>
                      <a:pt x="1314" y="402"/>
                    </a:cubicBezTo>
                    <a:cubicBezTo>
                      <a:pt x="1299" y="399"/>
                      <a:pt x="1278" y="385"/>
                      <a:pt x="1267" y="383"/>
                    </a:cubicBezTo>
                    <a:cubicBezTo>
                      <a:pt x="1256" y="381"/>
                      <a:pt x="1255" y="381"/>
                      <a:pt x="1254" y="387"/>
                    </a:cubicBezTo>
                    <a:cubicBezTo>
                      <a:pt x="1254" y="393"/>
                      <a:pt x="1246" y="388"/>
                      <a:pt x="1247" y="393"/>
                    </a:cubicBezTo>
                    <a:cubicBezTo>
                      <a:pt x="1249" y="399"/>
                      <a:pt x="1268" y="410"/>
                      <a:pt x="1273" y="411"/>
                    </a:cubicBezTo>
                    <a:cubicBezTo>
                      <a:pt x="1278" y="413"/>
                      <a:pt x="1293" y="412"/>
                      <a:pt x="1299" y="414"/>
                    </a:cubicBezTo>
                    <a:cubicBezTo>
                      <a:pt x="1304" y="416"/>
                      <a:pt x="1308" y="422"/>
                      <a:pt x="1312" y="423"/>
                    </a:cubicBezTo>
                    <a:cubicBezTo>
                      <a:pt x="1316" y="424"/>
                      <a:pt x="1336" y="424"/>
                      <a:pt x="1339" y="424"/>
                    </a:cubicBezTo>
                    <a:cubicBezTo>
                      <a:pt x="1342" y="424"/>
                      <a:pt x="1340" y="427"/>
                      <a:pt x="1336" y="429"/>
                    </a:cubicBezTo>
                    <a:cubicBezTo>
                      <a:pt x="1333" y="431"/>
                      <a:pt x="1339" y="434"/>
                      <a:pt x="1348" y="438"/>
                    </a:cubicBezTo>
                    <a:cubicBezTo>
                      <a:pt x="1357" y="442"/>
                      <a:pt x="1364" y="452"/>
                      <a:pt x="1366" y="455"/>
                    </a:cubicBezTo>
                    <a:cubicBezTo>
                      <a:pt x="1369" y="458"/>
                      <a:pt x="1371" y="454"/>
                      <a:pt x="1376" y="456"/>
                    </a:cubicBezTo>
                    <a:cubicBezTo>
                      <a:pt x="1381" y="459"/>
                      <a:pt x="1386" y="464"/>
                      <a:pt x="1382" y="469"/>
                    </a:cubicBezTo>
                    <a:cubicBezTo>
                      <a:pt x="1378" y="474"/>
                      <a:pt x="1368" y="480"/>
                      <a:pt x="1359" y="480"/>
                    </a:cubicBezTo>
                    <a:cubicBezTo>
                      <a:pt x="1350" y="480"/>
                      <a:pt x="1342" y="480"/>
                      <a:pt x="1344" y="485"/>
                    </a:cubicBezTo>
                    <a:cubicBezTo>
                      <a:pt x="1345" y="489"/>
                      <a:pt x="1353" y="493"/>
                      <a:pt x="1351" y="497"/>
                    </a:cubicBezTo>
                    <a:cubicBezTo>
                      <a:pt x="1349" y="502"/>
                      <a:pt x="1335" y="499"/>
                      <a:pt x="1327" y="498"/>
                    </a:cubicBezTo>
                    <a:cubicBezTo>
                      <a:pt x="1318" y="497"/>
                      <a:pt x="1313" y="492"/>
                      <a:pt x="1313" y="489"/>
                    </a:cubicBezTo>
                    <a:cubicBezTo>
                      <a:pt x="1313" y="486"/>
                      <a:pt x="1318" y="480"/>
                      <a:pt x="1322" y="479"/>
                    </a:cubicBezTo>
                    <a:cubicBezTo>
                      <a:pt x="1327" y="478"/>
                      <a:pt x="1321" y="473"/>
                      <a:pt x="1316" y="470"/>
                    </a:cubicBezTo>
                    <a:cubicBezTo>
                      <a:pt x="1310" y="468"/>
                      <a:pt x="1307" y="464"/>
                      <a:pt x="1297" y="463"/>
                    </a:cubicBezTo>
                    <a:cubicBezTo>
                      <a:pt x="1287" y="463"/>
                      <a:pt x="1280" y="464"/>
                      <a:pt x="1277" y="468"/>
                    </a:cubicBezTo>
                    <a:cubicBezTo>
                      <a:pt x="1273" y="472"/>
                      <a:pt x="1278" y="479"/>
                      <a:pt x="1273" y="475"/>
                    </a:cubicBezTo>
                    <a:cubicBezTo>
                      <a:pt x="1267" y="471"/>
                      <a:pt x="1265" y="467"/>
                      <a:pt x="1263" y="472"/>
                    </a:cubicBezTo>
                    <a:cubicBezTo>
                      <a:pt x="1260" y="477"/>
                      <a:pt x="1259" y="476"/>
                      <a:pt x="1253" y="475"/>
                    </a:cubicBezTo>
                    <a:cubicBezTo>
                      <a:pt x="1247" y="473"/>
                      <a:pt x="1229" y="476"/>
                      <a:pt x="1234" y="477"/>
                    </a:cubicBezTo>
                    <a:cubicBezTo>
                      <a:pt x="1239" y="478"/>
                      <a:pt x="1247" y="477"/>
                      <a:pt x="1246" y="479"/>
                    </a:cubicBezTo>
                    <a:cubicBezTo>
                      <a:pt x="1245" y="482"/>
                      <a:pt x="1239" y="490"/>
                      <a:pt x="1230" y="490"/>
                    </a:cubicBezTo>
                    <a:cubicBezTo>
                      <a:pt x="1221" y="490"/>
                      <a:pt x="1216" y="485"/>
                      <a:pt x="1206" y="485"/>
                    </a:cubicBezTo>
                    <a:cubicBezTo>
                      <a:pt x="1197" y="485"/>
                      <a:pt x="1191" y="483"/>
                      <a:pt x="1182" y="484"/>
                    </a:cubicBezTo>
                    <a:cubicBezTo>
                      <a:pt x="1173" y="484"/>
                      <a:pt x="1173" y="487"/>
                      <a:pt x="1163" y="488"/>
                    </a:cubicBezTo>
                    <a:cubicBezTo>
                      <a:pt x="1154" y="488"/>
                      <a:pt x="1147" y="491"/>
                      <a:pt x="1142" y="494"/>
                    </a:cubicBezTo>
                    <a:cubicBezTo>
                      <a:pt x="1137" y="497"/>
                      <a:pt x="1141" y="504"/>
                      <a:pt x="1141" y="509"/>
                    </a:cubicBezTo>
                    <a:cubicBezTo>
                      <a:pt x="1141" y="514"/>
                      <a:pt x="1132" y="508"/>
                      <a:pt x="1129" y="506"/>
                    </a:cubicBezTo>
                    <a:cubicBezTo>
                      <a:pt x="1127" y="503"/>
                      <a:pt x="1125" y="504"/>
                      <a:pt x="1121" y="507"/>
                    </a:cubicBezTo>
                    <a:cubicBezTo>
                      <a:pt x="1117" y="510"/>
                      <a:pt x="1113" y="505"/>
                      <a:pt x="1111" y="502"/>
                    </a:cubicBezTo>
                    <a:cubicBezTo>
                      <a:pt x="1110" y="499"/>
                      <a:pt x="1104" y="509"/>
                      <a:pt x="1098" y="506"/>
                    </a:cubicBezTo>
                    <a:cubicBezTo>
                      <a:pt x="1093" y="504"/>
                      <a:pt x="1081" y="506"/>
                      <a:pt x="1073" y="506"/>
                    </a:cubicBezTo>
                    <a:cubicBezTo>
                      <a:pt x="1065" y="506"/>
                      <a:pt x="1072" y="497"/>
                      <a:pt x="1080" y="498"/>
                    </a:cubicBezTo>
                    <a:cubicBezTo>
                      <a:pt x="1088" y="498"/>
                      <a:pt x="1092" y="498"/>
                      <a:pt x="1096" y="495"/>
                    </a:cubicBezTo>
                    <a:cubicBezTo>
                      <a:pt x="1100" y="492"/>
                      <a:pt x="1094" y="488"/>
                      <a:pt x="1089" y="486"/>
                    </a:cubicBezTo>
                    <a:cubicBezTo>
                      <a:pt x="1084" y="483"/>
                      <a:pt x="1089" y="474"/>
                      <a:pt x="1083" y="472"/>
                    </a:cubicBezTo>
                    <a:cubicBezTo>
                      <a:pt x="1078" y="470"/>
                      <a:pt x="1098" y="464"/>
                      <a:pt x="1104" y="466"/>
                    </a:cubicBezTo>
                    <a:cubicBezTo>
                      <a:pt x="1110" y="469"/>
                      <a:pt x="1105" y="463"/>
                      <a:pt x="1098" y="464"/>
                    </a:cubicBezTo>
                    <a:cubicBezTo>
                      <a:pt x="1091" y="465"/>
                      <a:pt x="1076" y="464"/>
                      <a:pt x="1068" y="467"/>
                    </a:cubicBezTo>
                    <a:cubicBezTo>
                      <a:pt x="1061" y="469"/>
                      <a:pt x="1049" y="475"/>
                      <a:pt x="1042" y="478"/>
                    </a:cubicBezTo>
                    <a:cubicBezTo>
                      <a:pt x="1034" y="481"/>
                      <a:pt x="1028" y="482"/>
                      <a:pt x="1029" y="485"/>
                    </a:cubicBezTo>
                    <a:cubicBezTo>
                      <a:pt x="1031" y="489"/>
                      <a:pt x="1038" y="491"/>
                      <a:pt x="1042" y="494"/>
                    </a:cubicBezTo>
                    <a:cubicBezTo>
                      <a:pt x="1046" y="496"/>
                      <a:pt x="1038" y="496"/>
                      <a:pt x="1029" y="499"/>
                    </a:cubicBezTo>
                    <a:cubicBezTo>
                      <a:pt x="1020" y="502"/>
                      <a:pt x="1026" y="495"/>
                      <a:pt x="1020" y="490"/>
                    </a:cubicBezTo>
                    <a:cubicBezTo>
                      <a:pt x="1015" y="485"/>
                      <a:pt x="1008" y="490"/>
                      <a:pt x="1001" y="492"/>
                    </a:cubicBezTo>
                    <a:cubicBezTo>
                      <a:pt x="994" y="495"/>
                      <a:pt x="986" y="494"/>
                      <a:pt x="976" y="495"/>
                    </a:cubicBezTo>
                    <a:cubicBezTo>
                      <a:pt x="965" y="496"/>
                      <a:pt x="963" y="501"/>
                      <a:pt x="957" y="505"/>
                    </a:cubicBezTo>
                    <a:cubicBezTo>
                      <a:pt x="951" y="510"/>
                      <a:pt x="940" y="512"/>
                      <a:pt x="935" y="515"/>
                    </a:cubicBezTo>
                    <a:cubicBezTo>
                      <a:pt x="929" y="518"/>
                      <a:pt x="917" y="522"/>
                      <a:pt x="910" y="525"/>
                    </a:cubicBezTo>
                    <a:cubicBezTo>
                      <a:pt x="903" y="528"/>
                      <a:pt x="882" y="525"/>
                      <a:pt x="882" y="527"/>
                    </a:cubicBezTo>
                    <a:cubicBezTo>
                      <a:pt x="883" y="530"/>
                      <a:pt x="899" y="536"/>
                      <a:pt x="902" y="540"/>
                    </a:cubicBezTo>
                    <a:cubicBezTo>
                      <a:pt x="905" y="545"/>
                      <a:pt x="896" y="539"/>
                      <a:pt x="891" y="538"/>
                    </a:cubicBezTo>
                    <a:cubicBezTo>
                      <a:pt x="885" y="537"/>
                      <a:pt x="879" y="537"/>
                      <a:pt x="871" y="538"/>
                    </a:cubicBezTo>
                    <a:cubicBezTo>
                      <a:pt x="864" y="539"/>
                      <a:pt x="864" y="544"/>
                      <a:pt x="860" y="542"/>
                    </a:cubicBezTo>
                    <a:cubicBezTo>
                      <a:pt x="856" y="541"/>
                      <a:pt x="854" y="540"/>
                      <a:pt x="853" y="542"/>
                    </a:cubicBezTo>
                    <a:cubicBezTo>
                      <a:pt x="852" y="544"/>
                      <a:pt x="857" y="547"/>
                      <a:pt x="857" y="552"/>
                    </a:cubicBezTo>
                    <a:cubicBezTo>
                      <a:pt x="857" y="557"/>
                      <a:pt x="850" y="563"/>
                      <a:pt x="853" y="567"/>
                    </a:cubicBezTo>
                    <a:cubicBezTo>
                      <a:pt x="855" y="572"/>
                      <a:pt x="857" y="576"/>
                      <a:pt x="853" y="580"/>
                    </a:cubicBezTo>
                    <a:cubicBezTo>
                      <a:pt x="850" y="584"/>
                      <a:pt x="850" y="579"/>
                      <a:pt x="840" y="582"/>
                    </a:cubicBezTo>
                    <a:cubicBezTo>
                      <a:pt x="829" y="585"/>
                      <a:pt x="816" y="587"/>
                      <a:pt x="809" y="590"/>
                    </a:cubicBezTo>
                    <a:cubicBezTo>
                      <a:pt x="802" y="593"/>
                      <a:pt x="807" y="588"/>
                      <a:pt x="808" y="585"/>
                    </a:cubicBezTo>
                    <a:cubicBezTo>
                      <a:pt x="810" y="583"/>
                      <a:pt x="793" y="586"/>
                      <a:pt x="783" y="585"/>
                    </a:cubicBezTo>
                    <a:cubicBezTo>
                      <a:pt x="773" y="585"/>
                      <a:pt x="765" y="569"/>
                      <a:pt x="758" y="566"/>
                    </a:cubicBezTo>
                    <a:cubicBezTo>
                      <a:pt x="750" y="563"/>
                      <a:pt x="733" y="562"/>
                      <a:pt x="729" y="556"/>
                    </a:cubicBezTo>
                    <a:cubicBezTo>
                      <a:pt x="725" y="549"/>
                      <a:pt x="732" y="545"/>
                      <a:pt x="738" y="544"/>
                    </a:cubicBezTo>
                    <a:cubicBezTo>
                      <a:pt x="745" y="542"/>
                      <a:pt x="744" y="540"/>
                      <a:pt x="741" y="537"/>
                    </a:cubicBezTo>
                    <a:cubicBezTo>
                      <a:pt x="738" y="534"/>
                      <a:pt x="752" y="533"/>
                      <a:pt x="760" y="532"/>
                    </a:cubicBezTo>
                    <a:cubicBezTo>
                      <a:pt x="768" y="531"/>
                      <a:pt x="792" y="532"/>
                      <a:pt x="797" y="529"/>
                    </a:cubicBezTo>
                    <a:cubicBezTo>
                      <a:pt x="801" y="526"/>
                      <a:pt x="789" y="519"/>
                      <a:pt x="785" y="514"/>
                    </a:cubicBezTo>
                    <a:cubicBezTo>
                      <a:pt x="782" y="509"/>
                      <a:pt x="775" y="509"/>
                      <a:pt x="768" y="506"/>
                    </a:cubicBezTo>
                    <a:cubicBezTo>
                      <a:pt x="762" y="504"/>
                      <a:pt x="757" y="498"/>
                      <a:pt x="754" y="494"/>
                    </a:cubicBezTo>
                    <a:cubicBezTo>
                      <a:pt x="752" y="490"/>
                      <a:pt x="742" y="489"/>
                      <a:pt x="732" y="487"/>
                    </a:cubicBezTo>
                    <a:cubicBezTo>
                      <a:pt x="721" y="486"/>
                      <a:pt x="701" y="487"/>
                      <a:pt x="687" y="488"/>
                    </a:cubicBezTo>
                    <a:cubicBezTo>
                      <a:pt x="673" y="489"/>
                      <a:pt x="667" y="488"/>
                      <a:pt x="656" y="485"/>
                    </a:cubicBezTo>
                    <a:cubicBezTo>
                      <a:pt x="646" y="481"/>
                      <a:pt x="639" y="481"/>
                      <a:pt x="640" y="484"/>
                    </a:cubicBezTo>
                    <a:cubicBezTo>
                      <a:pt x="641" y="488"/>
                      <a:pt x="676" y="499"/>
                      <a:pt x="681" y="501"/>
                    </a:cubicBezTo>
                    <a:cubicBezTo>
                      <a:pt x="686" y="503"/>
                      <a:pt x="685" y="512"/>
                      <a:pt x="684" y="516"/>
                    </a:cubicBezTo>
                    <a:cubicBezTo>
                      <a:pt x="683" y="519"/>
                      <a:pt x="688" y="520"/>
                      <a:pt x="685" y="522"/>
                    </a:cubicBezTo>
                    <a:cubicBezTo>
                      <a:pt x="683" y="523"/>
                      <a:pt x="687" y="525"/>
                      <a:pt x="684" y="526"/>
                    </a:cubicBezTo>
                    <a:cubicBezTo>
                      <a:pt x="681" y="528"/>
                      <a:pt x="687" y="529"/>
                      <a:pt x="684" y="539"/>
                    </a:cubicBezTo>
                    <a:cubicBezTo>
                      <a:pt x="681" y="549"/>
                      <a:pt x="677" y="553"/>
                      <a:pt x="678" y="558"/>
                    </a:cubicBezTo>
                    <a:cubicBezTo>
                      <a:pt x="679" y="564"/>
                      <a:pt x="686" y="566"/>
                      <a:pt x="691" y="566"/>
                    </a:cubicBezTo>
                    <a:cubicBezTo>
                      <a:pt x="696" y="566"/>
                      <a:pt x="694" y="568"/>
                      <a:pt x="708" y="575"/>
                    </a:cubicBezTo>
                    <a:cubicBezTo>
                      <a:pt x="722" y="582"/>
                      <a:pt x="717" y="586"/>
                      <a:pt x="717" y="590"/>
                    </a:cubicBezTo>
                    <a:cubicBezTo>
                      <a:pt x="716" y="594"/>
                      <a:pt x="721" y="593"/>
                      <a:pt x="719" y="596"/>
                    </a:cubicBezTo>
                    <a:cubicBezTo>
                      <a:pt x="717" y="599"/>
                      <a:pt x="719" y="607"/>
                      <a:pt x="712" y="612"/>
                    </a:cubicBezTo>
                    <a:cubicBezTo>
                      <a:pt x="704" y="617"/>
                      <a:pt x="710" y="621"/>
                      <a:pt x="714" y="627"/>
                    </a:cubicBezTo>
                    <a:cubicBezTo>
                      <a:pt x="718" y="633"/>
                      <a:pt x="720" y="636"/>
                      <a:pt x="721" y="641"/>
                    </a:cubicBezTo>
                    <a:cubicBezTo>
                      <a:pt x="723" y="646"/>
                      <a:pt x="719" y="637"/>
                      <a:pt x="711" y="632"/>
                    </a:cubicBezTo>
                    <a:cubicBezTo>
                      <a:pt x="704" y="627"/>
                      <a:pt x="701" y="624"/>
                      <a:pt x="692" y="624"/>
                    </a:cubicBezTo>
                    <a:cubicBezTo>
                      <a:pt x="684" y="623"/>
                      <a:pt x="685" y="633"/>
                      <a:pt x="681" y="630"/>
                    </a:cubicBezTo>
                    <a:cubicBezTo>
                      <a:pt x="678" y="627"/>
                      <a:pt x="690" y="622"/>
                      <a:pt x="690" y="618"/>
                    </a:cubicBezTo>
                    <a:cubicBezTo>
                      <a:pt x="690" y="614"/>
                      <a:pt x="678" y="614"/>
                      <a:pt x="673" y="610"/>
                    </a:cubicBezTo>
                    <a:cubicBezTo>
                      <a:pt x="669" y="607"/>
                      <a:pt x="656" y="614"/>
                      <a:pt x="646" y="610"/>
                    </a:cubicBezTo>
                    <a:cubicBezTo>
                      <a:pt x="635" y="607"/>
                      <a:pt x="627" y="604"/>
                      <a:pt x="622" y="609"/>
                    </a:cubicBezTo>
                    <a:cubicBezTo>
                      <a:pt x="617" y="613"/>
                      <a:pt x="603" y="624"/>
                      <a:pt x="593" y="628"/>
                    </a:cubicBezTo>
                    <a:cubicBezTo>
                      <a:pt x="583" y="632"/>
                      <a:pt x="571" y="632"/>
                      <a:pt x="567" y="637"/>
                    </a:cubicBezTo>
                    <a:cubicBezTo>
                      <a:pt x="563" y="642"/>
                      <a:pt x="559" y="647"/>
                      <a:pt x="551" y="650"/>
                    </a:cubicBezTo>
                    <a:cubicBezTo>
                      <a:pt x="543" y="654"/>
                      <a:pt x="536" y="657"/>
                      <a:pt x="532" y="661"/>
                    </a:cubicBezTo>
                    <a:cubicBezTo>
                      <a:pt x="529" y="666"/>
                      <a:pt x="530" y="669"/>
                      <a:pt x="536" y="675"/>
                    </a:cubicBezTo>
                    <a:cubicBezTo>
                      <a:pt x="541" y="680"/>
                      <a:pt x="546" y="679"/>
                      <a:pt x="558" y="689"/>
                    </a:cubicBezTo>
                    <a:cubicBezTo>
                      <a:pt x="570" y="700"/>
                      <a:pt x="569" y="705"/>
                      <a:pt x="569" y="705"/>
                    </a:cubicBezTo>
                    <a:cubicBezTo>
                      <a:pt x="569" y="705"/>
                      <a:pt x="566" y="704"/>
                      <a:pt x="562" y="708"/>
                    </a:cubicBezTo>
                    <a:cubicBezTo>
                      <a:pt x="557" y="712"/>
                      <a:pt x="560" y="715"/>
                      <a:pt x="555" y="711"/>
                    </a:cubicBezTo>
                    <a:cubicBezTo>
                      <a:pt x="550" y="707"/>
                      <a:pt x="545" y="717"/>
                      <a:pt x="539" y="719"/>
                    </a:cubicBezTo>
                    <a:cubicBezTo>
                      <a:pt x="534" y="721"/>
                      <a:pt x="518" y="713"/>
                      <a:pt x="505" y="708"/>
                    </a:cubicBezTo>
                    <a:cubicBezTo>
                      <a:pt x="491" y="704"/>
                      <a:pt x="490" y="704"/>
                      <a:pt x="483" y="706"/>
                    </a:cubicBezTo>
                    <a:cubicBezTo>
                      <a:pt x="476" y="708"/>
                      <a:pt x="472" y="713"/>
                      <a:pt x="468" y="711"/>
                    </a:cubicBezTo>
                    <a:cubicBezTo>
                      <a:pt x="463" y="710"/>
                      <a:pt x="474" y="704"/>
                      <a:pt x="475" y="701"/>
                    </a:cubicBezTo>
                    <a:cubicBezTo>
                      <a:pt x="477" y="699"/>
                      <a:pt x="470" y="702"/>
                      <a:pt x="463" y="700"/>
                    </a:cubicBezTo>
                    <a:cubicBezTo>
                      <a:pt x="455" y="699"/>
                      <a:pt x="458" y="696"/>
                      <a:pt x="448" y="692"/>
                    </a:cubicBezTo>
                    <a:cubicBezTo>
                      <a:pt x="438" y="688"/>
                      <a:pt x="426" y="682"/>
                      <a:pt x="418" y="681"/>
                    </a:cubicBezTo>
                    <a:cubicBezTo>
                      <a:pt x="409" y="679"/>
                      <a:pt x="407" y="684"/>
                      <a:pt x="407" y="689"/>
                    </a:cubicBezTo>
                    <a:cubicBezTo>
                      <a:pt x="407" y="694"/>
                      <a:pt x="404" y="698"/>
                      <a:pt x="395" y="697"/>
                    </a:cubicBezTo>
                    <a:cubicBezTo>
                      <a:pt x="387" y="696"/>
                      <a:pt x="392" y="703"/>
                      <a:pt x="398" y="706"/>
                    </a:cubicBezTo>
                    <a:cubicBezTo>
                      <a:pt x="404" y="709"/>
                      <a:pt x="413" y="712"/>
                      <a:pt x="417" y="716"/>
                    </a:cubicBezTo>
                    <a:cubicBezTo>
                      <a:pt x="422" y="720"/>
                      <a:pt x="433" y="731"/>
                      <a:pt x="440" y="729"/>
                    </a:cubicBezTo>
                    <a:cubicBezTo>
                      <a:pt x="446" y="727"/>
                      <a:pt x="452" y="725"/>
                      <a:pt x="458" y="727"/>
                    </a:cubicBezTo>
                    <a:cubicBezTo>
                      <a:pt x="463" y="729"/>
                      <a:pt x="467" y="729"/>
                      <a:pt x="467" y="733"/>
                    </a:cubicBezTo>
                    <a:cubicBezTo>
                      <a:pt x="467" y="736"/>
                      <a:pt x="469" y="739"/>
                      <a:pt x="472" y="745"/>
                    </a:cubicBezTo>
                    <a:cubicBezTo>
                      <a:pt x="475" y="752"/>
                      <a:pt x="476" y="754"/>
                      <a:pt x="470" y="755"/>
                    </a:cubicBezTo>
                    <a:cubicBezTo>
                      <a:pt x="465" y="756"/>
                      <a:pt x="458" y="755"/>
                      <a:pt x="454" y="759"/>
                    </a:cubicBezTo>
                    <a:cubicBezTo>
                      <a:pt x="450" y="763"/>
                      <a:pt x="445" y="765"/>
                      <a:pt x="438" y="760"/>
                    </a:cubicBezTo>
                    <a:cubicBezTo>
                      <a:pt x="431" y="756"/>
                      <a:pt x="426" y="757"/>
                      <a:pt x="410" y="754"/>
                    </a:cubicBezTo>
                    <a:cubicBezTo>
                      <a:pt x="395" y="751"/>
                      <a:pt x="392" y="747"/>
                      <a:pt x="387" y="740"/>
                    </a:cubicBezTo>
                    <a:cubicBezTo>
                      <a:pt x="383" y="733"/>
                      <a:pt x="382" y="742"/>
                      <a:pt x="377" y="737"/>
                    </a:cubicBezTo>
                    <a:cubicBezTo>
                      <a:pt x="372" y="733"/>
                      <a:pt x="366" y="729"/>
                      <a:pt x="362" y="730"/>
                    </a:cubicBezTo>
                    <a:cubicBezTo>
                      <a:pt x="357" y="730"/>
                      <a:pt x="349" y="733"/>
                      <a:pt x="341" y="729"/>
                    </a:cubicBezTo>
                    <a:cubicBezTo>
                      <a:pt x="333" y="725"/>
                      <a:pt x="323" y="722"/>
                      <a:pt x="324" y="717"/>
                    </a:cubicBezTo>
                    <a:cubicBezTo>
                      <a:pt x="326" y="713"/>
                      <a:pt x="321" y="710"/>
                      <a:pt x="324" y="709"/>
                    </a:cubicBezTo>
                    <a:cubicBezTo>
                      <a:pt x="328" y="707"/>
                      <a:pt x="324" y="702"/>
                      <a:pt x="320" y="698"/>
                    </a:cubicBezTo>
                    <a:cubicBezTo>
                      <a:pt x="317" y="695"/>
                      <a:pt x="312" y="695"/>
                      <a:pt x="314" y="692"/>
                    </a:cubicBezTo>
                    <a:cubicBezTo>
                      <a:pt x="315" y="689"/>
                      <a:pt x="313" y="684"/>
                      <a:pt x="309" y="681"/>
                    </a:cubicBezTo>
                    <a:cubicBezTo>
                      <a:pt x="306" y="677"/>
                      <a:pt x="301" y="679"/>
                      <a:pt x="298" y="675"/>
                    </a:cubicBezTo>
                    <a:cubicBezTo>
                      <a:pt x="295" y="671"/>
                      <a:pt x="300" y="667"/>
                      <a:pt x="303" y="666"/>
                    </a:cubicBezTo>
                    <a:cubicBezTo>
                      <a:pt x="306" y="665"/>
                      <a:pt x="308" y="659"/>
                      <a:pt x="307" y="655"/>
                    </a:cubicBezTo>
                    <a:cubicBezTo>
                      <a:pt x="305" y="650"/>
                      <a:pt x="312" y="649"/>
                      <a:pt x="310" y="643"/>
                    </a:cubicBezTo>
                    <a:cubicBezTo>
                      <a:pt x="308" y="637"/>
                      <a:pt x="303" y="641"/>
                      <a:pt x="301" y="638"/>
                    </a:cubicBezTo>
                    <a:cubicBezTo>
                      <a:pt x="300" y="635"/>
                      <a:pt x="294" y="631"/>
                      <a:pt x="287" y="628"/>
                    </a:cubicBezTo>
                    <a:cubicBezTo>
                      <a:pt x="281" y="626"/>
                      <a:pt x="275" y="619"/>
                      <a:pt x="269" y="619"/>
                    </a:cubicBezTo>
                    <a:cubicBezTo>
                      <a:pt x="262" y="618"/>
                      <a:pt x="246" y="619"/>
                      <a:pt x="239" y="618"/>
                    </a:cubicBezTo>
                    <a:cubicBezTo>
                      <a:pt x="233" y="617"/>
                      <a:pt x="250" y="615"/>
                      <a:pt x="250" y="611"/>
                    </a:cubicBezTo>
                    <a:cubicBezTo>
                      <a:pt x="249" y="607"/>
                      <a:pt x="233" y="608"/>
                      <a:pt x="223" y="605"/>
                    </a:cubicBezTo>
                    <a:cubicBezTo>
                      <a:pt x="213" y="603"/>
                      <a:pt x="231" y="603"/>
                      <a:pt x="237" y="604"/>
                    </a:cubicBezTo>
                    <a:cubicBezTo>
                      <a:pt x="243" y="604"/>
                      <a:pt x="230" y="596"/>
                      <a:pt x="221" y="596"/>
                    </a:cubicBezTo>
                    <a:cubicBezTo>
                      <a:pt x="211" y="596"/>
                      <a:pt x="210" y="591"/>
                      <a:pt x="206" y="588"/>
                    </a:cubicBezTo>
                    <a:cubicBezTo>
                      <a:pt x="201" y="586"/>
                      <a:pt x="195" y="583"/>
                      <a:pt x="191" y="584"/>
                    </a:cubicBezTo>
                    <a:cubicBezTo>
                      <a:pt x="188" y="585"/>
                      <a:pt x="197" y="577"/>
                      <a:pt x="192" y="576"/>
                    </a:cubicBezTo>
                    <a:cubicBezTo>
                      <a:pt x="187" y="575"/>
                      <a:pt x="175" y="569"/>
                      <a:pt x="167" y="568"/>
                    </a:cubicBezTo>
                    <a:cubicBezTo>
                      <a:pt x="159" y="567"/>
                      <a:pt x="192" y="567"/>
                      <a:pt x="197" y="569"/>
                    </a:cubicBezTo>
                    <a:cubicBezTo>
                      <a:pt x="202" y="571"/>
                      <a:pt x="208" y="569"/>
                      <a:pt x="208" y="574"/>
                    </a:cubicBezTo>
                    <a:cubicBezTo>
                      <a:pt x="208" y="579"/>
                      <a:pt x="214" y="582"/>
                      <a:pt x="220" y="586"/>
                    </a:cubicBezTo>
                    <a:cubicBezTo>
                      <a:pt x="225" y="590"/>
                      <a:pt x="236" y="591"/>
                      <a:pt x="242" y="591"/>
                    </a:cubicBezTo>
                    <a:cubicBezTo>
                      <a:pt x="247" y="590"/>
                      <a:pt x="248" y="587"/>
                      <a:pt x="251" y="591"/>
                    </a:cubicBezTo>
                    <a:cubicBezTo>
                      <a:pt x="253" y="596"/>
                      <a:pt x="258" y="593"/>
                      <a:pt x="265" y="589"/>
                    </a:cubicBezTo>
                    <a:cubicBezTo>
                      <a:pt x="271" y="586"/>
                      <a:pt x="263" y="594"/>
                      <a:pt x="267" y="594"/>
                    </a:cubicBezTo>
                    <a:cubicBezTo>
                      <a:pt x="271" y="594"/>
                      <a:pt x="280" y="592"/>
                      <a:pt x="282" y="597"/>
                    </a:cubicBezTo>
                    <a:cubicBezTo>
                      <a:pt x="283" y="603"/>
                      <a:pt x="286" y="603"/>
                      <a:pt x="295" y="599"/>
                    </a:cubicBezTo>
                    <a:cubicBezTo>
                      <a:pt x="304" y="594"/>
                      <a:pt x="308" y="602"/>
                      <a:pt x="314" y="604"/>
                    </a:cubicBezTo>
                    <a:cubicBezTo>
                      <a:pt x="320" y="606"/>
                      <a:pt x="333" y="612"/>
                      <a:pt x="345" y="613"/>
                    </a:cubicBezTo>
                    <a:cubicBezTo>
                      <a:pt x="358" y="613"/>
                      <a:pt x="372" y="618"/>
                      <a:pt x="380" y="618"/>
                    </a:cubicBezTo>
                    <a:cubicBezTo>
                      <a:pt x="388" y="619"/>
                      <a:pt x="406" y="618"/>
                      <a:pt x="411" y="620"/>
                    </a:cubicBezTo>
                    <a:cubicBezTo>
                      <a:pt x="417" y="623"/>
                      <a:pt x="442" y="627"/>
                      <a:pt x="449" y="630"/>
                    </a:cubicBezTo>
                    <a:cubicBezTo>
                      <a:pt x="456" y="633"/>
                      <a:pt x="470" y="630"/>
                      <a:pt x="477" y="630"/>
                    </a:cubicBezTo>
                    <a:cubicBezTo>
                      <a:pt x="485" y="629"/>
                      <a:pt x="501" y="627"/>
                      <a:pt x="515" y="623"/>
                    </a:cubicBezTo>
                    <a:cubicBezTo>
                      <a:pt x="529" y="618"/>
                      <a:pt x="538" y="616"/>
                      <a:pt x="549" y="608"/>
                    </a:cubicBezTo>
                    <a:cubicBezTo>
                      <a:pt x="561" y="600"/>
                      <a:pt x="571" y="592"/>
                      <a:pt x="577" y="582"/>
                    </a:cubicBezTo>
                    <a:cubicBezTo>
                      <a:pt x="582" y="572"/>
                      <a:pt x="578" y="573"/>
                      <a:pt x="576" y="565"/>
                    </a:cubicBezTo>
                    <a:cubicBezTo>
                      <a:pt x="574" y="558"/>
                      <a:pt x="568" y="567"/>
                      <a:pt x="563" y="561"/>
                    </a:cubicBezTo>
                    <a:cubicBezTo>
                      <a:pt x="558" y="555"/>
                      <a:pt x="564" y="555"/>
                      <a:pt x="561" y="550"/>
                    </a:cubicBezTo>
                    <a:cubicBezTo>
                      <a:pt x="558" y="545"/>
                      <a:pt x="555" y="544"/>
                      <a:pt x="555" y="539"/>
                    </a:cubicBezTo>
                    <a:cubicBezTo>
                      <a:pt x="555" y="534"/>
                      <a:pt x="551" y="537"/>
                      <a:pt x="547" y="535"/>
                    </a:cubicBezTo>
                    <a:cubicBezTo>
                      <a:pt x="543" y="533"/>
                      <a:pt x="539" y="530"/>
                      <a:pt x="537" y="530"/>
                    </a:cubicBezTo>
                    <a:cubicBezTo>
                      <a:pt x="534" y="530"/>
                      <a:pt x="524" y="532"/>
                      <a:pt x="520" y="527"/>
                    </a:cubicBezTo>
                    <a:cubicBezTo>
                      <a:pt x="515" y="521"/>
                      <a:pt x="504" y="517"/>
                      <a:pt x="498" y="512"/>
                    </a:cubicBezTo>
                    <a:cubicBezTo>
                      <a:pt x="491" y="508"/>
                      <a:pt x="497" y="514"/>
                      <a:pt x="492" y="515"/>
                    </a:cubicBezTo>
                    <a:cubicBezTo>
                      <a:pt x="487" y="517"/>
                      <a:pt x="462" y="507"/>
                      <a:pt x="452" y="503"/>
                    </a:cubicBezTo>
                    <a:cubicBezTo>
                      <a:pt x="443" y="498"/>
                      <a:pt x="447" y="501"/>
                      <a:pt x="442" y="503"/>
                    </a:cubicBezTo>
                    <a:cubicBezTo>
                      <a:pt x="437" y="505"/>
                      <a:pt x="412" y="488"/>
                      <a:pt x="402" y="483"/>
                    </a:cubicBezTo>
                    <a:cubicBezTo>
                      <a:pt x="392" y="477"/>
                      <a:pt x="357" y="469"/>
                      <a:pt x="346" y="464"/>
                    </a:cubicBezTo>
                    <a:cubicBezTo>
                      <a:pt x="334" y="459"/>
                      <a:pt x="305" y="456"/>
                      <a:pt x="294" y="451"/>
                    </a:cubicBezTo>
                    <a:cubicBezTo>
                      <a:pt x="283" y="446"/>
                      <a:pt x="286" y="450"/>
                      <a:pt x="278" y="451"/>
                    </a:cubicBezTo>
                    <a:cubicBezTo>
                      <a:pt x="270" y="453"/>
                      <a:pt x="250" y="447"/>
                      <a:pt x="243" y="445"/>
                    </a:cubicBezTo>
                    <a:cubicBezTo>
                      <a:pt x="236" y="443"/>
                      <a:pt x="232" y="444"/>
                      <a:pt x="224" y="444"/>
                    </a:cubicBezTo>
                    <a:cubicBezTo>
                      <a:pt x="217" y="443"/>
                      <a:pt x="216" y="444"/>
                      <a:pt x="213" y="451"/>
                    </a:cubicBezTo>
                    <a:cubicBezTo>
                      <a:pt x="210" y="458"/>
                      <a:pt x="206" y="458"/>
                      <a:pt x="197" y="458"/>
                    </a:cubicBezTo>
                    <a:cubicBezTo>
                      <a:pt x="188" y="459"/>
                      <a:pt x="204" y="456"/>
                      <a:pt x="204" y="452"/>
                    </a:cubicBezTo>
                    <a:cubicBezTo>
                      <a:pt x="205" y="448"/>
                      <a:pt x="206" y="443"/>
                      <a:pt x="202" y="441"/>
                    </a:cubicBezTo>
                    <a:cubicBezTo>
                      <a:pt x="198" y="438"/>
                      <a:pt x="193" y="440"/>
                      <a:pt x="189" y="443"/>
                    </a:cubicBezTo>
                    <a:cubicBezTo>
                      <a:pt x="184" y="447"/>
                      <a:pt x="187" y="439"/>
                      <a:pt x="187" y="439"/>
                    </a:cubicBezTo>
                    <a:cubicBezTo>
                      <a:pt x="187" y="439"/>
                      <a:pt x="178" y="435"/>
                      <a:pt x="170" y="436"/>
                    </a:cubicBezTo>
                    <a:cubicBezTo>
                      <a:pt x="162" y="438"/>
                      <a:pt x="150" y="442"/>
                      <a:pt x="155" y="439"/>
                    </a:cubicBezTo>
                    <a:cubicBezTo>
                      <a:pt x="159" y="436"/>
                      <a:pt x="164" y="434"/>
                      <a:pt x="160" y="432"/>
                    </a:cubicBezTo>
                    <a:cubicBezTo>
                      <a:pt x="156" y="429"/>
                      <a:pt x="155" y="433"/>
                      <a:pt x="151" y="427"/>
                    </a:cubicBezTo>
                    <a:cubicBezTo>
                      <a:pt x="147" y="422"/>
                      <a:pt x="163" y="429"/>
                      <a:pt x="171" y="430"/>
                    </a:cubicBezTo>
                    <a:cubicBezTo>
                      <a:pt x="179" y="431"/>
                      <a:pt x="183" y="428"/>
                      <a:pt x="188" y="426"/>
                    </a:cubicBezTo>
                    <a:cubicBezTo>
                      <a:pt x="193" y="424"/>
                      <a:pt x="182" y="417"/>
                      <a:pt x="179" y="418"/>
                    </a:cubicBezTo>
                    <a:cubicBezTo>
                      <a:pt x="175" y="420"/>
                      <a:pt x="163" y="419"/>
                      <a:pt x="158" y="417"/>
                    </a:cubicBezTo>
                    <a:cubicBezTo>
                      <a:pt x="152" y="414"/>
                      <a:pt x="145" y="408"/>
                      <a:pt x="138" y="407"/>
                    </a:cubicBezTo>
                    <a:cubicBezTo>
                      <a:pt x="131" y="407"/>
                      <a:pt x="141" y="411"/>
                      <a:pt x="138" y="415"/>
                    </a:cubicBezTo>
                    <a:cubicBezTo>
                      <a:pt x="135" y="418"/>
                      <a:pt x="131" y="413"/>
                      <a:pt x="130" y="416"/>
                    </a:cubicBezTo>
                    <a:cubicBezTo>
                      <a:pt x="130" y="420"/>
                      <a:pt x="125" y="421"/>
                      <a:pt x="121" y="424"/>
                    </a:cubicBezTo>
                    <a:cubicBezTo>
                      <a:pt x="118" y="427"/>
                      <a:pt x="114" y="425"/>
                      <a:pt x="111" y="422"/>
                    </a:cubicBezTo>
                    <a:cubicBezTo>
                      <a:pt x="109" y="418"/>
                      <a:pt x="101" y="420"/>
                      <a:pt x="98" y="421"/>
                    </a:cubicBezTo>
                    <a:cubicBezTo>
                      <a:pt x="98" y="421"/>
                      <a:pt x="99" y="428"/>
                      <a:pt x="95" y="433"/>
                    </a:cubicBezTo>
                    <a:cubicBezTo>
                      <a:pt x="91" y="437"/>
                      <a:pt x="77" y="433"/>
                      <a:pt x="71" y="430"/>
                    </a:cubicBezTo>
                    <a:cubicBezTo>
                      <a:pt x="65" y="427"/>
                      <a:pt x="63" y="440"/>
                      <a:pt x="54" y="442"/>
                    </a:cubicBezTo>
                    <a:cubicBezTo>
                      <a:pt x="44" y="444"/>
                      <a:pt x="38" y="442"/>
                      <a:pt x="36" y="447"/>
                    </a:cubicBezTo>
                    <a:cubicBezTo>
                      <a:pt x="34" y="451"/>
                      <a:pt x="31" y="457"/>
                      <a:pt x="26" y="460"/>
                    </a:cubicBezTo>
                    <a:cubicBezTo>
                      <a:pt x="21" y="463"/>
                      <a:pt x="14" y="462"/>
                      <a:pt x="7" y="467"/>
                    </a:cubicBezTo>
                    <a:cubicBezTo>
                      <a:pt x="0" y="472"/>
                      <a:pt x="9" y="471"/>
                      <a:pt x="11" y="475"/>
                    </a:cubicBezTo>
                    <a:cubicBezTo>
                      <a:pt x="13" y="479"/>
                      <a:pt x="5" y="485"/>
                      <a:pt x="4" y="491"/>
                    </a:cubicBezTo>
                    <a:cubicBezTo>
                      <a:pt x="3" y="497"/>
                      <a:pt x="8" y="503"/>
                      <a:pt x="14" y="506"/>
                    </a:cubicBezTo>
                    <a:cubicBezTo>
                      <a:pt x="20" y="509"/>
                      <a:pt x="31" y="512"/>
                      <a:pt x="35" y="512"/>
                    </a:cubicBezTo>
                    <a:cubicBezTo>
                      <a:pt x="39" y="512"/>
                      <a:pt x="49" y="520"/>
                      <a:pt x="55" y="524"/>
                    </a:cubicBezTo>
                    <a:cubicBezTo>
                      <a:pt x="60" y="529"/>
                      <a:pt x="67" y="534"/>
                      <a:pt x="73" y="535"/>
                    </a:cubicBezTo>
                    <a:cubicBezTo>
                      <a:pt x="78" y="536"/>
                      <a:pt x="77" y="544"/>
                      <a:pt x="74" y="548"/>
                    </a:cubicBezTo>
                    <a:cubicBezTo>
                      <a:pt x="72" y="553"/>
                      <a:pt x="53" y="567"/>
                      <a:pt x="47" y="576"/>
                    </a:cubicBezTo>
                    <a:cubicBezTo>
                      <a:pt x="40" y="585"/>
                      <a:pt x="48" y="586"/>
                      <a:pt x="52" y="592"/>
                    </a:cubicBezTo>
                    <a:cubicBezTo>
                      <a:pt x="57" y="597"/>
                      <a:pt x="68" y="609"/>
                      <a:pt x="75" y="616"/>
                    </a:cubicBezTo>
                    <a:cubicBezTo>
                      <a:pt x="82" y="624"/>
                      <a:pt x="94" y="641"/>
                      <a:pt x="98" y="647"/>
                    </a:cubicBezTo>
                    <a:cubicBezTo>
                      <a:pt x="102" y="653"/>
                      <a:pt x="97" y="650"/>
                      <a:pt x="91" y="652"/>
                    </a:cubicBezTo>
                    <a:cubicBezTo>
                      <a:pt x="85" y="653"/>
                      <a:pt x="86" y="655"/>
                      <a:pt x="87" y="660"/>
                    </a:cubicBezTo>
                    <a:cubicBezTo>
                      <a:pt x="88" y="665"/>
                      <a:pt x="86" y="670"/>
                      <a:pt x="86" y="674"/>
                    </a:cubicBezTo>
                    <a:cubicBezTo>
                      <a:pt x="85" y="679"/>
                      <a:pt x="88" y="679"/>
                      <a:pt x="93" y="684"/>
                    </a:cubicBezTo>
                    <a:cubicBezTo>
                      <a:pt x="98" y="688"/>
                      <a:pt x="85" y="689"/>
                      <a:pt x="86" y="694"/>
                    </a:cubicBezTo>
                    <a:cubicBezTo>
                      <a:pt x="87" y="699"/>
                      <a:pt x="91" y="704"/>
                      <a:pt x="96" y="705"/>
                    </a:cubicBezTo>
                    <a:cubicBezTo>
                      <a:pt x="101" y="706"/>
                      <a:pt x="110" y="705"/>
                      <a:pt x="112" y="709"/>
                    </a:cubicBezTo>
                    <a:cubicBezTo>
                      <a:pt x="115" y="713"/>
                      <a:pt x="105" y="717"/>
                      <a:pt x="109" y="723"/>
                    </a:cubicBezTo>
                    <a:cubicBezTo>
                      <a:pt x="112" y="729"/>
                      <a:pt x="118" y="729"/>
                      <a:pt x="126" y="732"/>
                    </a:cubicBezTo>
                    <a:cubicBezTo>
                      <a:pt x="135" y="736"/>
                      <a:pt x="134" y="740"/>
                      <a:pt x="135" y="745"/>
                    </a:cubicBezTo>
                    <a:cubicBezTo>
                      <a:pt x="135" y="750"/>
                      <a:pt x="131" y="756"/>
                      <a:pt x="123" y="761"/>
                    </a:cubicBezTo>
                    <a:cubicBezTo>
                      <a:pt x="114" y="766"/>
                      <a:pt x="115" y="767"/>
                      <a:pt x="123" y="772"/>
                    </a:cubicBezTo>
                    <a:cubicBezTo>
                      <a:pt x="130" y="776"/>
                      <a:pt x="134" y="780"/>
                      <a:pt x="139" y="783"/>
                    </a:cubicBezTo>
                    <a:cubicBezTo>
                      <a:pt x="145" y="786"/>
                      <a:pt x="161" y="792"/>
                      <a:pt x="168" y="794"/>
                    </a:cubicBezTo>
                    <a:cubicBezTo>
                      <a:pt x="176" y="797"/>
                      <a:pt x="183" y="806"/>
                      <a:pt x="188" y="811"/>
                    </a:cubicBezTo>
                    <a:cubicBezTo>
                      <a:pt x="192" y="816"/>
                      <a:pt x="191" y="818"/>
                      <a:pt x="187" y="823"/>
                    </a:cubicBezTo>
                    <a:cubicBezTo>
                      <a:pt x="184" y="828"/>
                      <a:pt x="185" y="830"/>
                      <a:pt x="182" y="839"/>
                    </a:cubicBezTo>
                    <a:cubicBezTo>
                      <a:pt x="179" y="847"/>
                      <a:pt x="166" y="853"/>
                      <a:pt x="159" y="859"/>
                    </a:cubicBezTo>
                    <a:cubicBezTo>
                      <a:pt x="153" y="866"/>
                      <a:pt x="132" y="885"/>
                      <a:pt x="126" y="892"/>
                    </a:cubicBezTo>
                    <a:cubicBezTo>
                      <a:pt x="120" y="900"/>
                      <a:pt x="108" y="906"/>
                      <a:pt x="103" y="912"/>
                    </a:cubicBezTo>
                    <a:cubicBezTo>
                      <a:pt x="97" y="918"/>
                      <a:pt x="82" y="926"/>
                      <a:pt x="70" y="933"/>
                    </a:cubicBezTo>
                    <a:cubicBezTo>
                      <a:pt x="59" y="940"/>
                      <a:pt x="37" y="961"/>
                      <a:pt x="37" y="961"/>
                    </a:cubicBezTo>
                    <a:cubicBezTo>
                      <a:pt x="37" y="961"/>
                      <a:pt x="39" y="960"/>
                      <a:pt x="42" y="958"/>
                    </a:cubicBezTo>
                    <a:cubicBezTo>
                      <a:pt x="45" y="957"/>
                      <a:pt x="52" y="958"/>
                      <a:pt x="54" y="959"/>
                    </a:cubicBezTo>
                    <a:cubicBezTo>
                      <a:pt x="57" y="960"/>
                      <a:pt x="63" y="953"/>
                      <a:pt x="66" y="951"/>
                    </a:cubicBezTo>
                    <a:cubicBezTo>
                      <a:pt x="70" y="949"/>
                      <a:pt x="76" y="948"/>
                      <a:pt x="79" y="946"/>
                    </a:cubicBezTo>
                    <a:cubicBezTo>
                      <a:pt x="83" y="944"/>
                      <a:pt x="83" y="948"/>
                      <a:pt x="80" y="950"/>
                    </a:cubicBezTo>
                    <a:cubicBezTo>
                      <a:pt x="78" y="953"/>
                      <a:pt x="80" y="955"/>
                      <a:pt x="80" y="959"/>
                    </a:cubicBezTo>
                    <a:cubicBezTo>
                      <a:pt x="80" y="964"/>
                      <a:pt x="75" y="958"/>
                      <a:pt x="72" y="957"/>
                    </a:cubicBezTo>
                    <a:cubicBezTo>
                      <a:pt x="68" y="956"/>
                      <a:pt x="72" y="961"/>
                      <a:pt x="76" y="963"/>
                    </a:cubicBezTo>
                    <a:cubicBezTo>
                      <a:pt x="79" y="965"/>
                      <a:pt x="79" y="969"/>
                      <a:pt x="85" y="968"/>
                    </a:cubicBezTo>
                    <a:cubicBezTo>
                      <a:pt x="90" y="968"/>
                      <a:pt x="92" y="971"/>
                      <a:pt x="95" y="975"/>
                    </a:cubicBezTo>
                    <a:cubicBezTo>
                      <a:pt x="97" y="979"/>
                      <a:pt x="99" y="981"/>
                      <a:pt x="105" y="981"/>
                    </a:cubicBezTo>
                    <a:cubicBezTo>
                      <a:pt x="111" y="982"/>
                      <a:pt x="117" y="982"/>
                      <a:pt x="120" y="981"/>
                    </a:cubicBezTo>
                    <a:cubicBezTo>
                      <a:pt x="123" y="980"/>
                      <a:pt x="133" y="979"/>
                      <a:pt x="134" y="980"/>
                    </a:cubicBezTo>
                    <a:cubicBezTo>
                      <a:pt x="135" y="980"/>
                      <a:pt x="140" y="984"/>
                      <a:pt x="144" y="987"/>
                    </a:cubicBezTo>
                    <a:cubicBezTo>
                      <a:pt x="147" y="990"/>
                      <a:pt x="152" y="991"/>
                      <a:pt x="155" y="992"/>
                    </a:cubicBezTo>
                    <a:cubicBezTo>
                      <a:pt x="158" y="993"/>
                      <a:pt x="162" y="998"/>
                      <a:pt x="159" y="999"/>
                    </a:cubicBezTo>
                    <a:cubicBezTo>
                      <a:pt x="156" y="1000"/>
                      <a:pt x="150" y="998"/>
                      <a:pt x="146" y="997"/>
                    </a:cubicBezTo>
                    <a:cubicBezTo>
                      <a:pt x="142" y="995"/>
                      <a:pt x="128" y="994"/>
                      <a:pt x="124" y="992"/>
                    </a:cubicBezTo>
                    <a:cubicBezTo>
                      <a:pt x="120" y="991"/>
                      <a:pt x="115" y="990"/>
                      <a:pt x="111" y="990"/>
                    </a:cubicBezTo>
                    <a:cubicBezTo>
                      <a:pt x="108" y="990"/>
                      <a:pt x="104" y="996"/>
                      <a:pt x="102" y="1000"/>
                    </a:cubicBezTo>
                    <a:cubicBezTo>
                      <a:pt x="100" y="1004"/>
                      <a:pt x="93" y="1004"/>
                      <a:pt x="89" y="1002"/>
                    </a:cubicBezTo>
                    <a:cubicBezTo>
                      <a:pt x="84" y="1001"/>
                      <a:pt x="80" y="1000"/>
                      <a:pt x="78" y="1002"/>
                    </a:cubicBezTo>
                    <a:cubicBezTo>
                      <a:pt x="76" y="1003"/>
                      <a:pt x="75" y="1011"/>
                      <a:pt x="72" y="1011"/>
                    </a:cubicBezTo>
                    <a:cubicBezTo>
                      <a:pt x="70" y="1012"/>
                      <a:pt x="67" y="1008"/>
                      <a:pt x="64" y="1005"/>
                    </a:cubicBezTo>
                    <a:cubicBezTo>
                      <a:pt x="62" y="1001"/>
                      <a:pt x="58" y="1003"/>
                      <a:pt x="56" y="1007"/>
                    </a:cubicBezTo>
                    <a:cubicBezTo>
                      <a:pt x="55" y="1010"/>
                      <a:pt x="60" y="1015"/>
                      <a:pt x="61" y="1017"/>
                    </a:cubicBezTo>
                    <a:cubicBezTo>
                      <a:pt x="62" y="1019"/>
                      <a:pt x="60" y="1021"/>
                      <a:pt x="63" y="1024"/>
                    </a:cubicBezTo>
                    <a:cubicBezTo>
                      <a:pt x="65" y="1027"/>
                      <a:pt x="65" y="1029"/>
                      <a:pt x="62" y="1030"/>
                    </a:cubicBezTo>
                    <a:cubicBezTo>
                      <a:pt x="59" y="1032"/>
                      <a:pt x="54" y="1039"/>
                      <a:pt x="53" y="1045"/>
                    </a:cubicBezTo>
                    <a:cubicBezTo>
                      <a:pt x="52" y="1051"/>
                      <a:pt x="43" y="1054"/>
                      <a:pt x="38" y="1058"/>
                    </a:cubicBezTo>
                    <a:cubicBezTo>
                      <a:pt x="34" y="1062"/>
                      <a:pt x="39" y="1072"/>
                      <a:pt x="41" y="1075"/>
                    </a:cubicBezTo>
                    <a:cubicBezTo>
                      <a:pt x="43" y="1079"/>
                      <a:pt x="45" y="1086"/>
                      <a:pt x="43" y="1091"/>
                    </a:cubicBezTo>
                    <a:cubicBezTo>
                      <a:pt x="42" y="1096"/>
                      <a:pt x="44" y="1101"/>
                      <a:pt x="46" y="1104"/>
                    </a:cubicBezTo>
                    <a:cubicBezTo>
                      <a:pt x="48" y="1107"/>
                      <a:pt x="54" y="1108"/>
                      <a:pt x="54" y="1111"/>
                    </a:cubicBezTo>
                    <a:cubicBezTo>
                      <a:pt x="54" y="1113"/>
                      <a:pt x="58" y="1117"/>
                      <a:pt x="61" y="1119"/>
                    </a:cubicBezTo>
                    <a:cubicBezTo>
                      <a:pt x="64" y="1122"/>
                      <a:pt x="51" y="1127"/>
                      <a:pt x="47" y="1131"/>
                    </a:cubicBezTo>
                    <a:cubicBezTo>
                      <a:pt x="43" y="1134"/>
                      <a:pt x="44" y="1139"/>
                      <a:pt x="47" y="1142"/>
                    </a:cubicBezTo>
                    <a:cubicBezTo>
                      <a:pt x="50" y="1144"/>
                      <a:pt x="59" y="1152"/>
                      <a:pt x="64" y="1154"/>
                    </a:cubicBezTo>
                    <a:cubicBezTo>
                      <a:pt x="68" y="1156"/>
                      <a:pt x="69" y="1155"/>
                      <a:pt x="69" y="1160"/>
                    </a:cubicBezTo>
                    <a:cubicBezTo>
                      <a:pt x="69" y="1165"/>
                      <a:pt x="65" y="1177"/>
                      <a:pt x="68" y="1182"/>
                    </a:cubicBezTo>
                    <a:cubicBezTo>
                      <a:pt x="70" y="1186"/>
                      <a:pt x="74" y="1182"/>
                      <a:pt x="75" y="1186"/>
                    </a:cubicBezTo>
                    <a:cubicBezTo>
                      <a:pt x="76" y="1190"/>
                      <a:pt x="81" y="1194"/>
                      <a:pt x="85" y="1200"/>
                    </a:cubicBezTo>
                    <a:cubicBezTo>
                      <a:pt x="89" y="1205"/>
                      <a:pt x="92" y="1212"/>
                      <a:pt x="93" y="1219"/>
                    </a:cubicBezTo>
                    <a:cubicBezTo>
                      <a:pt x="95" y="1226"/>
                      <a:pt x="95" y="1229"/>
                      <a:pt x="96" y="1231"/>
                    </a:cubicBezTo>
                    <a:cubicBezTo>
                      <a:pt x="97" y="1233"/>
                      <a:pt x="104" y="1232"/>
                      <a:pt x="111" y="1231"/>
                    </a:cubicBezTo>
                    <a:cubicBezTo>
                      <a:pt x="118" y="1230"/>
                      <a:pt x="120" y="1237"/>
                      <a:pt x="121" y="1239"/>
                    </a:cubicBezTo>
                    <a:cubicBezTo>
                      <a:pt x="122" y="1241"/>
                      <a:pt x="128" y="1239"/>
                      <a:pt x="132" y="1236"/>
                    </a:cubicBezTo>
                    <a:cubicBezTo>
                      <a:pt x="136" y="1234"/>
                      <a:pt x="139" y="1234"/>
                      <a:pt x="142" y="1236"/>
                    </a:cubicBezTo>
                    <a:cubicBezTo>
                      <a:pt x="145" y="1238"/>
                      <a:pt x="153" y="1237"/>
                      <a:pt x="154" y="1241"/>
                    </a:cubicBezTo>
                    <a:cubicBezTo>
                      <a:pt x="155" y="1244"/>
                      <a:pt x="154" y="1244"/>
                      <a:pt x="154" y="1247"/>
                    </a:cubicBezTo>
                    <a:cubicBezTo>
                      <a:pt x="153" y="1249"/>
                      <a:pt x="155" y="1253"/>
                      <a:pt x="157" y="1257"/>
                    </a:cubicBezTo>
                    <a:cubicBezTo>
                      <a:pt x="159" y="1260"/>
                      <a:pt x="163" y="1252"/>
                      <a:pt x="167" y="1252"/>
                    </a:cubicBezTo>
                    <a:cubicBezTo>
                      <a:pt x="171" y="1252"/>
                      <a:pt x="175" y="1249"/>
                      <a:pt x="182" y="1248"/>
                    </a:cubicBezTo>
                    <a:cubicBezTo>
                      <a:pt x="188" y="1246"/>
                      <a:pt x="201" y="1247"/>
                      <a:pt x="205" y="1249"/>
                    </a:cubicBezTo>
                    <a:cubicBezTo>
                      <a:pt x="209" y="1250"/>
                      <a:pt x="214" y="1257"/>
                      <a:pt x="220" y="1259"/>
                    </a:cubicBezTo>
                    <a:cubicBezTo>
                      <a:pt x="226" y="1262"/>
                      <a:pt x="229" y="1262"/>
                      <a:pt x="231" y="1267"/>
                    </a:cubicBezTo>
                    <a:cubicBezTo>
                      <a:pt x="232" y="1272"/>
                      <a:pt x="229" y="1278"/>
                      <a:pt x="232" y="1283"/>
                    </a:cubicBezTo>
                    <a:cubicBezTo>
                      <a:pt x="234" y="1288"/>
                      <a:pt x="239" y="1291"/>
                      <a:pt x="238" y="1296"/>
                    </a:cubicBezTo>
                    <a:cubicBezTo>
                      <a:pt x="238" y="1301"/>
                      <a:pt x="233" y="1302"/>
                      <a:pt x="231" y="1307"/>
                    </a:cubicBezTo>
                    <a:cubicBezTo>
                      <a:pt x="229" y="1311"/>
                      <a:pt x="237" y="1315"/>
                      <a:pt x="240" y="1319"/>
                    </a:cubicBezTo>
                    <a:cubicBezTo>
                      <a:pt x="244" y="1323"/>
                      <a:pt x="258" y="1342"/>
                      <a:pt x="260" y="1345"/>
                    </a:cubicBezTo>
                    <a:cubicBezTo>
                      <a:pt x="263" y="1348"/>
                      <a:pt x="272" y="1354"/>
                      <a:pt x="278" y="1355"/>
                    </a:cubicBezTo>
                    <a:cubicBezTo>
                      <a:pt x="283" y="1357"/>
                      <a:pt x="289" y="1360"/>
                      <a:pt x="291" y="1364"/>
                    </a:cubicBezTo>
                    <a:cubicBezTo>
                      <a:pt x="293" y="1369"/>
                      <a:pt x="287" y="1373"/>
                      <a:pt x="288" y="1377"/>
                    </a:cubicBezTo>
                    <a:cubicBezTo>
                      <a:pt x="289" y="1382"/>
                      <a:pt x="298" y="1376"/>
                      <a:pt x="303" y="1375"/>
                    </a:cubicBezTo>
                    <a:cubicBezTo>
                      <a:pt x="307" y="1375"/>
                      <a:pt x="311" y="1379"/>
                      <a:pt x="317" y="1380"/>
                    </a:cubicBezTo>
                    <a:cubicBezTo>
                      <a:pt x="322" y="1381"/>
                      <a:pt x="321" y="1385"/>
                      <a:pt x="324" y="1389"/>
                    </a:cubicBezTo>
                    <a:cubicBezTo>
                      <a:pt x="327" y="1394"/>
                      <a:pt x="331" y="1394"/>
                      <a:pt x="336" y="1396"/>
                    </a:cubicBezTo>
                    <a:cubicBezTo>
                      <a:pt x="341" y="1398"/>
                      <a:pt x="341" y="1403"/>
                      <a:pt x="334" y="1406"/>
                    </a:cubicBezTo>
                    <a:cubicBezTo>
                      <a:pt x="327" y="1408"/>
                      <a:pt x="320" y="1414"/>
                      <a:pt x="316" y="1419"/>
                    </a:cubicBezTo>
                    <a:cubicBezTo>
                      <a:pt x="312" y="1423"/>
                      <a:pt x="300" y="1418"/>
                      <a:pt x="296" y="1415"/>
                    </a:cubicBezTo>
                    <a:cubicBezTo>
                      <a:pt x="291" y="1412"/>
                      <a:pt x="283" y="1411"/>
                      <a:pt x="280" y="1413"/>
                    </a:cubicBezTo>
                    <a:cubicBezTo>
                      <a:pt x="276" y="1415"/>
                      <a:pt x="273" y="1420"/>
                      <a:pt x="274" y="1427"/>
                    </a:cubicBezTo>
                    <a:cubicBezTo>
                      <a:pt x="276" y="1433"/>
                      <a:pt x="283" y="1436"/>
                      <a:pt x="287" y="1439"/>
                    </a:cubicBezTo>
                    <a:cubicBezTo>
                      <a:pt x="290" y="1442"/>
                      <a:pt x="289" y="1453"/>
                      <a:pt x="290" y="1460"/>
                    </a:cubicBezTo>
                    <a:cubicBezTo>
                      <a:pt x="291" y="1466"/>
                      <a:pt x="299" y="1480"/>
                      <a:pt x="299" y="1480"/>
                    </a:cubicBezTo>
                    <a:cubicBezTo>
                      <a:pt x="300" y="1480"/>
                      <a:pt x="309" y="1484"/>
                      <a:pt x="315" y="1484"/>
                    </a:cubicBezTo>
                    <a:cubicBezTo>
                      <a:pt x="321" y="1484"/>
                      <a:pt x="324" y="1486"/>
                      <a:pt x="328" y="1481"/>
                    </a:cubicBezTo>
                    <a:cubicBezTo>
                      <a:pt x="331" y="1476"/>
                      <a:pt x="331" y="1471"/>
                      <a:pt x="333" y="1470"/>
                    </a:cubicBezTo>
                    <a:cubicBezTo>
                      <a:pt x="335" y="1469"/>
                      <a:pt x="345" y="1471"/>
                      <a:pt x="349" y="1473"/>
                    </a:cubicBezTo>
                    <a:cubicBezTo>
                      <a:pt x="354" y="1475"/>
                      <a:pt x="358" y="1476"/>
                      <a:pt x="362" y="1472"/>
                    </a:cubicBezTo>
                    <a:cubicBezTo>
                      <a:pt x="367" y="1468"/>
                      <a:pt x="372" y="1468"/>
                      <a:pt x="377" y="1467"/>
                    </a:cubicBezTo>
                    <a:cubicBezTo>
                      <a:pt x="382" y="1465"/>
                      <a:pt x="384" y="1466"/>
                      <a:pt x="387" y="1468"/>
                    </a:cubicBezTo>
                    <a:cubicBezTo>
                      <a:pt x="390" y="1470"/>
                      <a:pt x="389" y="1470"/>
                      <a:pt x="393" y="1468"/>
                    </a:cubicBezTo>
                    <a:cubicBezTo>
                      <a:pt x="397" y="1466"/>
                      <a:pt x="398" y="1467"/>
                      <a:pt x="401" y="1467"/>
                    </a:cubicBezTo>
                    <a:cubicBezTo>
                      <a:pt x="405" y="1467"/>
                      <a:pt x="410" y="1472"/>
                      <a:pt x="414" y="1475"/>
                    </a:cubicBezTo>
                    <a:cubicBezTo>
                      <a:pt x="418" y="1477"/>
                      <a:pt x="419" y="1486"/>
                      <a:pt x="422" y="1490"/>
                    </a:cubicBezTo>
                    <a:cubicBezTo>
                      <a:pt x="425" y="1495"/>
                      <a:pt x="432" y="1498"/>
                      <a:pt x="435" y="1501"/>
                    </a:cubicBezTo>
                    <a:cubicBezTo>
                      <a:pt x="438" y="1503"/>
                      <a:pt x="440" y="1507"/>
                      <a:pt x="433" y="1509"/>
                    </a:cubicBezTo>
                    <a:cubicBezTo>
                      <a:pt x="426" y="1510"/>
                      <a:pt x="426" y="1512"/>
                      <a:pt x="426" y="1512"/>
                    </a:cubicBezTo>
                    <a:cubicBezTo>
                      <a:pt x="426" y="1512"/>
                      <a:pt x="431" y="1522"/>
                      <a:pt x="433" y="1531"/>
                    </a:cubicBezTo>
                    <a:cubicBezTo>
                      <a:pt x="435" y="1540"/>
                      <a:pt x="438" y="1538"/>
                      <a:pt x="442" y="1537"/>
                    </a:cubicBezTo>
                    <a:cubicBezTo>
                      <a:pt x="445" y="1537"/>
                      <a:pt x="452" y="1538"/>
                      <a:pt x="457" y="1539"/>
                    </a:cubicBezTo>
                    <a:cubicBezTo>
                      <a:pt x="462" y="1541"/>
                      <a:pt x="464" y="1542"/>
                      <a:pt x="470" y="1540"/>
                    </a:cubicBezTo>
                    <a:cubicBezTo>
                      <a:pt x="475" y="1538"/>
                      <a:pt x="475" y="1538"/>
                      <a:pt x="478" y="1542"/>
                    </a:cubicBezTo>
                    <a:cubicBezTo>
                      <a:pt x="482" y="1545"/>
                      <a:pt x="485" y="1546"/>
                      <a:pt x="490" y="1549"/>
                    </a:cubicBezTo>
                    <a:cubicBezTo>
                      <a:pt x="495" y="1553"/>
                      <a:pt x="495" y="1561"/>
                      <a:pt x="498" y="1564"/>
                    </a:cubicBezTo>
                    <a:cubicBezTo>
                      <a:pt x="500" y="1567"/>
                      <a:pt x="499" y="1575"/>
                      <a:pt x="501" y="1582"/>
                    </a:cubicBezTo>
                    <a:cubicBezTo>
                      <a:pt x="503" y="1589"/>
                      <a:pt x="507" y="1589"/>
                      <a:pt x="511" y="1593"/>
                    </a:cubicBezTo>
                    <a:cubicBezTo>
                      <a:pt x="515" y="1596"/>
                      <a:pt x="516" y="1595"/>
                      <a:pt x="520" y="1592"/>
                    </a:cubicBezTo>
                    <a:cubicBezTo>
                      <a:pt x="525" y="1590"/>
                      <a:pt x="527" y="1590"/>
                      <a:pt x="530" y="1590"/>
                    </a:cubicBezTo>
                    <a:cubicBezTo>
                      <a:pt x="533" y="1590"/>
                      <a:pt x="537" y="1593"/>
                      <a:pt x="539" y="1595"/>
                    </a:cubicBezTo>
                    <a:cubicBezTo>
                      <a:pt x="541" y="1597"/>
                      <a:pt x="547" y="1600"/>
                      <a:pt x="550" y="1599"/>
                    </a:cubicBezTo>
                    <a:cubicBezTo>
                      <a:pt x="554" y="1599"/>
                      <a:pt x="558" y="1602"/>
                      <a:pt x="561" y="1604"/>
                    </a:cubicBezTo>
                    <a:cubicBezTo>
                      <a:pt x="565" y="1606"/>
                      <a:pt x="568" y="1601"/>
                      <a:pt x="574" y="1598"/>
                    </a:cubicBezTo>
                    <a:cubicBezTo>
                      <a:pt x="580" y="1594"/>
                      <a:pt x="581" y="1595"/>
                      <a:pt x="588" y="1595"/>
                    </a:cubicBezTo>
                    <a:cubicBezTo>
                      <a:pt x="594" y="1595"/>
                      <a:pt x="594" y="1593"/>
                      <a:pt x="600" y="1591"/>
                    </a:cubicBezTo>
                    <a:cubicBezTo>
                      <a:pt x="607" y="1588"/>
                      <a:pt x="606" y="1592"/>
                      <a:pt x="610" y="1596"/>
                    </a:cubicBezTo>
                    <a:cubicBezTo>
                      <a:pt x="615" y="1600"/>
                      <a:pt x="618" y="1606"/>
                      <a:pt x="622" y="1610"/>
                    </a:cubicBezTo>
                    <a:cubicBezTo>
                      <a:pt x="626" y="1615"/>
                      <a:pt x="629" y="1614"/>
                      <a:pt x="633" y="1617"/>
                    </a:cubicBezTo>
                    <a:cubicBezTo>
                      <a:pt x="637" y="1620"/>
                      <a:pt x="639" y="1624"/>
                      <a:pt x="643" y="1621"/>
                    </a:cubicBezTo>
                    <a:cubicBezTo>
                      <a:pt x="646" y="1618"/>
                      <a:pt x="649" y="1613"/>
                      <a:pt x="651" y="1615"/>
                    </a:cubicBezTo>
                    <a:cubicBezTo>
                      <a:pt x="653" y="1617"/>
                      <a:pt x="655" y="1618"/>
                      <a:pt x="660" y="1618"/>
                    </a:cubicBezTo>
                    <a:cubicBezTo>
                      <a:pt x="666" y="1619"/>
                      <a:pt x="675" y="1624"/>
                      <a:pt x="680" y="1627"/>
                    </a:cubicBezTo>
                    <a:cubicBezTo>
                      <a:pt x="684" y="1629"/>
                      <a:pt x="691" y="1629"/>
                      <a:pt x="694" y="1629"/>
                    </a:cubicBezTo>
                    <a:cubicBezTo>
                      <a:pt x="697" y="1629"/>
                      <a:pt x="700" y="1629"/>
                      <a:pt x="700" y="1629"/>
                    </a:cubicBezTo>
                    <a:cubicBezTo>
                      <a:pt x="700" y="1629"/>
                      <a:pt x="700" y="1630"/>
                      <a:pt x="701" y="1631"/>
                    </a:cubicBezTo>
                    <a:cubicBezTo>
                      <a:pt x="701" y="1632"/>
                      <a:pt x="707" y="1633"/>
                      <a:pt x="711" y="1633"/>
                    </a:cubicBezTo>
                    <a:cubicBezTo>
                      <a:pt x="715" y="1633"/>
                      <a:pt x="718" y="1634"/>
                      <a:pt x="719" y="1637"/>
                    </a:cubicBezTo>
                    <a:cubicBezTo>
                      <a:pt x="721" y="1640"/>
                      <a:pt x="727" y="1643"/>
                      <a:pt x="730" y="1645"/>
                    </a:cubicBezTo>
                    <a:cubicBezTo>
                      <a:pt x="733" y="1647"/>
                      <a:pt x="738" y="1646"/>
                      <a:pt x="741" y="1644"/>
                    </a:cubicBezTo>
                    <a:cubicBezTo>
                      <a:pt x="744" y="1643"/>
                      <a:pt x="748" y="1642"/>
                      <a:pt x="748" y="1646"/>
                    </a:cubicBezTo>
                    <a:cubicBezTo>
                      <a:pt x="747" y="1651"/>
                      <a:pt x="749" y="1652"/>
                      <a:pt x="751" y="1658"/>
                    </a:cubicBezTo>
                    <a:cubicBezTo>
                      <a:pt x="752" y="1665"/>
                      <a:pt x="752" y="1666"/>
                      <a:pt x="751" y="1670"/>
                    </a:cubicBezTo>
                    <a:cubicBezTo>
                      <a:pt x="749" y="1674"/>
                      <a:pt x="739" y="1676"/>
                      <a:pt x="737" y="1681"/>
                    </a:cubicBezTo>
                    <a:cubicBezTo>
                      <a:pt x="735" y="1687"/>
                      <a:pt x="742" y="1687"/>
                      <a:pt x="745" y="1690"/>
                    </a:cubicBezTo>
                    <a:cubicBezTo>
                      <a:pt x="749" y="1693"/>
                      <a:pt x="746" y="1694"/>
                      <a:pt x="741" y="1696"/>
                    </a:cubicBezTo>
                    <a:cubicBezTo>
                      <a:pt x="735" y="1698"/>
                      <a:pt x="735" y="1706"/>
                      <a:pt x="738" y="1709"/>
                    </a:cubicBezTo>
                    <a:cubicBezTo>
                      <a:pt x="741" y="1712"/>
                      <a:pt x="743" y="1711"/>
                      <a:pt x="745" y="1713"/>
                    </a:cubicBezTo>
                    <a:cubicBezTo>
                      <a:pt x="748" y="1716"/>
                      <a:pt x="749" y="1719"/>
                      <a:pt x="751" y="1724"/>
                    </a:cubicBezTo>
                    <a:cubicBezTo>
                      <a:pt x="752" y="1729"/>
                      <a:pt x="756" y="1730"/>
                      <a:pt x="753" y="1736"/>
                    </a:cubicBezTo>
                    <a:cubicBezTo>
                      <a:pt x="750" y="1742"/>
                      <a:pt x="750" y="1748"/>
                      <a:pt x="749" y="1753"/>
                    </a:cubicBezTo>
                    <a:cubicBezTo>
                      <a:pt x="748" y="1758"/>
                      <a:pt x="744" y="1757"/>
                      <a:pt x="737" y="1757"/>
                    </a:cubicBezTo>
                    <a:cubicBezTo>
                      <a:pt x="729" y="1757"/>
                      <a:pt x="713" y="1756"/>
                      <a:pt x="707" y="1756"/>
                    </a:cubicBezTo>
                    <a:cubicBezTo>
                      <a:pt x="702" y="1756"/>
                      <a:pt x="699" y="1760"/>
                      <a:pt x="697" y="1765"/>
                    </a:cubicBezTo>
                    <a:cubicBezTo>
                      <a:pt x="694" y="1770"/>
                      <a:pt x="687" y="1772"/>
                      <a:pt x="681" y="1773"/>
                    </a:cubicBezTo>
                    <a:cubicBezTo>
                      <a:pt x="676" y="1775"/>
                      <a:pt x="676" y="1781"/>
                      <a:pt x="676" y="1786"/>
                    </a:cubicBezTo>
                    <a:cubicBezTo>
                      <a:pt x="676" y="1792"/>
                      <a:pt x="674" y="1807"/>
                      <a:pt x="677" y="1806"/>
                    </a:cubicBezTo>
                    <a:cubicBezTo>
                      <a:pt x="681" y="1805"/>
                      <a:pt x="688" y="1803"/>
                      <a:pt x="691" y="1799"/>
                    </a:cubicBezTo>
                    <a:cubicBezTo>
                      <a:pt x="694" y="1796"/>
                      <a:pt x="702" y="1793"/>
                      <a:pt x="699" y="1797"/>
                    </a:cubicBezTo>
                    <a:cubicBezTo>
                      <a:pt x="697" y="1800"/>
                      <a:pt x="693" y="1801"/>
                      <a:pt x="691" y="1804"/>
                    </a:cubicBezTo>
                    <a:cubicBezTo>
                      <a:pt x="690" y="1806"/>
                      <a:pt x="703" y="1802"/>
                      <a:pt x="706" y="1801"/>
                    </a:cubicBezTo>
                    <a:cubicBezTo>
                      <a:pt x="710" y="1800"/>
                      <a:pt x="714" y="1795"/>
                      <a:pt x="719" y="1795"/>
                    </a:cubicBezTo>
                    <a:cubicBezTo>
                      <a:pt x="724" y="1794"/>
                      <a:pt x="727" y="1792"/>
                      <a:pt x="728" y="1796"/>
                    </a:cubicBezTo>
                    <a:cubicBezTo>
                      <a:pt x="729" y="1801"/>
                      <a:pt x="729" y="1803"/>
                      <a:pt x="731" y="1805"/>
                    </a:cubicBezTo>
                    <a:cubicBezTo>
                      <a:pt x="733" y="1807"/>
                      <a:pt x="734" y="1808"/>
                      <a:pt x="729" y="1809"/>
                    </a:cubicBezTo>
                    <a:cubicBezTo>
                      <a:pt x="724" y="1810"/>
                      <a:pt x="718" y="1810"/>
                      <a:pt x="713" y="1815"/>
                    </a:cubicBezTo>
                    <a:cubicBezTo>
                      <a:pt x="708" y="1820"/>
                      <a:pt x="701" y="1819"/>
                      <a:pt x="695" y="1820"/>
                    </a:cubicBezTo>
                    <a:cubicBezTo>
                      <a:pt x="689" y="1821"/>
                      <a:pt x="687" y="1826"/>
                      <a:pt x="693" y="1829"/>
                    </a:cubicBezTo>
                    <a:cubicBezTo>
                      <a:pt x="699" y="1832"/>
                      <a:pt x="696" y="1835"/>
                      <a:pt x="691" y="1835"/>
                    </a:cubicBezTo>
                    <a:cubicBezTo>
                      <a:pt x="686" y="1836"/>
                      <a:pt x="682" y="1827"/>
                      <a:pt x="679" y="1831"/>
                    </a:cubicBezTo>
                    <a:cubicBezTo>
                      <a:pt x="676" y="1835"/>
                      <a:pt x="668" y="1836"/>
                      <a:pt x="663" y="1836"/>
                    </a:cubicBezTo>
                    <a:cubicBezTo>
                      <a:pt x="657" y="1835"/>
                      <a:pt x="659" y="1840"/>
                      <a:pt x="662" y="1844"/>
                    </a:cubicBezTo>
                    <a:cubicBezTo>
                      <a:pt x="664" y="1849"/>
                      <a:pt x="667" y="1850"/>
                      <a:pt x="673" y="1851"/>
                    </a:cubicBezTo>
                    <a:cubicBezTo>
                      <a:pt x="678" y="1851"/>
                      <a:pt x="677" y="1851"/>
                      <a:pt x="683" y="1856"/>
                    </a:cubicBezTo>
                    <a:cubicBezTo>
                      <a:pt x="688" y="1861"/>
                      <a:pt x="694" y="1865"/>
                      <a:pt x="698" y="1867"/>
                    </a:cubicBezTo>
                    <a:cubicBezTo>
                      <a:pt x="703" y="1869"/>
                      <a:pt x="701" y="1874"/>
                      <a:pt x="696" y="1873"/>
                    </a:cubicBezTo>
                    <a:cubicBezTo>
                      <a:pt x="691" y="1873"/>
                      <a:pt x="686" y="1866"/>
                      <a:pt x="682" y="1869"/>
                    </a:cubicBezTo>
                    <a:cubicBezTo>
                      <a:pt x="678" y="1872"/>
                      <a:pt x="679" y="1878"/>
                      <a:pt x="678" y="1882"/>
                    </a:cubicBezTo>
                    <a:cubicBezTo>
                      <a:pt x="677" y="1886"/>
                      <a:pt x="674" y="1879"/>
                      <a:pt x="674" y="1876"/>
                    </a:cubicBezTo>
                    <a:cubicBezTo>
                      <a:pt x="674" y="1873"/>
                      <a:pt x="671" y="1873"/>
                      <a:pt x="670" y="1878"/>
                    </a:cubicBezTo>
                    <a:cubicBezTo>
                      <a:pt x="669" y="1884"/>
                      <a:pt x="669" y="1888"/>
                      <a:pt x="667" y="1892"/>
                    </a:cubicBezTo>
                    <a:cubicBezTo>
                      <a:pt x="666" y="1895"/>
                      <a:pt x="662" y="1898"/>
                      <a:pt x="657" y="1899"/>
                    </a:cubicBezTo>
                    <a:cubicBezTo>
                      <a:pt x="652" y="1901"/>
                      <a:pt x="655" y="1904"/>
                      <a:pt x="658" y="1908"/>
                    </a:cubicBezTo>
                    <a:cubicBezTo>
                      <a:pt x="661" y="1911"/>
                      <a:pt x="663" y="1909"/>
                      <a:pt x="665" y="1916"/>
                    </a:cubicBezTo>
                    <a:cubicBezTo>
                      <a:pt x="668" y="1923"/>
                      <a:pt x="661" y="1922"/>
                      <a:pt x="656" y="1920"/>
                    </a:cubicBezTo>
                    <a:cubicBezTo>
                      <a:pt x="652" y="1917"/>
                      <a:pt x="649" y="1920"/>
                      <a:pt x="645" y="1920"/>
                    </a:cubicBezTo>
                    <a:cubicBezTo>
                      <a:pt x="641" y="1919"/>
                      <a:pt x="639" y="1920"/>
                      <a:pt x="639" y="1924"/>
                    </a:cubicBezTo>
                    <a:cubicBezTo>
                      <a:pt x="638" y="1927"/>
                      <a:pt x="629" y="1919"/>
                      <a:pt x="625" y="1917"/>
                    </a:cubicBezTo>
                    <a:cubicBezTo>
                      <a:pt x="622" y="1914"/>
                      <a:pt x="616" y="1909"/>
                      <a:pt x="617" y="1914"/>
                    </a:cubicBezTo>
                    <a:cubicBezTo>
                      <a:pt x="617" y="1920"/>
                      <a:pt x="623" y="1922"/>
                      <a:pt x="621" y="1925"/>
                    </a:cubicBezTo>
                    <a:cubicBezTo>
                      <a:pt x="619" y="1928"/>
                      <a:pt x="610" y="1929"/>
                      <a:pt x="611" y="1933"/>
                    </a:cubicBezTo>
                    <a:cubicBezTo>
                      <a:pt x="612" y="1938"/>
                      <a:pt x="622" y="1937"/>
                      <a:pt x="626" y="1939"/>
                    </a:cubicBezTo>
                    <a:cubicBezTo>
                      <a:pt x="630" y="1940"/>
                      <a:pt x="640" y="1943"/>
                      <a:pt x="643" y="1945"/>
                    </a:cubicBezTo>
                    <a:cubicBezTo>
                      <a:pt x="646" y="1947"/>
                      <a:pt x="652" y="1957"/>
                      <a:pt x="655" y="1961"/>
                    </a:cubicBezTo>
                    <a:cubicBezTo>
                      <a:pt x="658" y="1965"/>
                      <a:pt x="660" y="1964"/>
                      <a:pt x="667" y="1965"/>
                    </a:cubicBezTo>
                    <a:cubicBezTo>
                      <a:pt x="674" y="1965"/>
                      <a:pt x="673" y="1965"/>
                      <a:pt x="674" y="1962"/>
                    </a:cubicBezTo>
                    <a:cubicBezTo>
                      <a:pt x="674" y="1959"/>
                      <a:pt x="679" y="1963"/>
                      <a:pt x="682" y="1966"/>
                    </a:cubicBezTo>
                    <a:cubicBezTo>
                      <a:pt x="685" y="1970"/>
                      <a:pt x="691" y="1973"/>
                      <a:pt x="697" y="1980"/>
                    </a:cubicBezTo>
                    <a:cubicBezTo>
                      <a:pt x="703" y="1987"/>
                      <a:pt x="712" y="1984"/>
                      <a:pt x="717" y="1985"/>
                    </a:cubicBezTo>
                    <a:cubicBezTo>
                      <a:pt x="722" y="1986"/>
                      <a:pt x="726" y="1988"/>
                      <a:pt x="731" y="1992"/>
                    </a:cubicBezTo>
                    <a:cubicBezTo>
                      <a:pt x="737" y="1997"/>
                      <a:pt x="746" y="2003"/>
                      <a:pt x="755" y="2008"/>
                    </a:cubicBezTo>
                    <a:cubicBezTo>
                      <a:pt x="765" y="2014"/>
                      <a:pt x="781" y="2030"/>
                      <a:pt x="785" y="2034"/>
                    </a:cubicBezTo>
                    <a:cubicBezTo>
                      <a:pt x="790" y="2039"/>
                      <a:pt x="802" y="2047"/>
                      <a:pt x="802" y="2047"/>
                    </a:cubicBezTo>
                    <a:cubicBezTo>
                      <a:pt x="802" y="2047"/>
                      <a:pt x="803" y="2045"/>
                      <a:pt x="804" y="2042"/>
                    </a:cubicBezTo>
                    <a:cubicBezTo>
                      <a:pt x="805" y="2040"/>
                      <a:pt x="808" y="2035"/>
                      <a:pt x="813" y="2034"/>
                    </a:cubicBezTo>
                    <a:cubicBezTo>
                      <a:pt x="817" y="2034"/>
                      <a:pt x="823" y="2038"/>
                      <a:pt x="827" y="2039"/>
                    </a:cubicBezTo>
                    <a:cubicBezTo>
                      <a:pt x="831" y="2040"/>
                      <a:pt x="835" y="2038"/>
                      <a:pt x="840" y="2038"/>
                    </a:cubicBezTo>
                    <a:cubicBezTo>
                      <a:pt x="845" y="2037"/>
                      <a:pt x="848" y="2040"/>
                      <a:pt x="851" y="2043"/>
                    </a:cubicBezTo>
                    <a:cubicBezTo>
                      <a:pt x="855" y="2047"/>
                      <a:pt x="860" y="2046"/>
                      <a:pt x="866" y="2047"/>
                    </a:cubicBezTo>
                    <a:cubicBezTo>
                      <a:pt x="871" y="2048"/>
                      <a:pt x="873" y="2049"/>
                      <a:pt x="882" y="2053"/>
                    </a:cubicBezTo>
                    <a:cubicBezTo>
                      <a:pt x="892" y="2057"/>
                      <a:pt x="896" y="2059"/>
                      <a:pt x="901" y="2059"/>
                    </a:cubicBezTo>
                    <a:cubicBezTo>
                      <a:pt x="907" y="2059"/>
                      <a:pt x="919" y="2059"/>
                      <a:pt x="926" y="2057"/>
                    </a:cubicBezTo>
                    <a:cubicBezTo>
                      <a:pt x="932" y="2055"/>
                      <a:pt x="934" y="2060"/>
                      <a:pt x="940" y="2062"/>
                    </a:cubicBezTo>
                    <a:cubicBezTo>
                      <a:pt x="945" y="2064"/>
                      <a:pt x="952" y="2060"/>
                      <a:pt x="957" y="2060"/>
                    </a:cubicBezTo>
                    <a:cubicBezTo>
                      <a:pt x="963" y="2060"/>
                      <a:pt x="967" y="2065"/>
                      <a:pt x="971" y="2073"/>
                    </a:cubicBezTo>
                    <a:cubicBezTo>
                      <a:pt x="976" y="2081"/>
                      <a:pt x="980" y="2075"/>
                      <a:pt x="980" y="2075"/>
                    </a:cubicBezTo>
                    <a:cubicBezTo>
                      <a:pt x="980" y="2075"/>
                      <a:pt x="981" y="2076"/>
                      <a:pt x="987" y="2077"/>
                    </a:cubicBezTo>
                    <a:cubicBezTo>
                      <a:pt x="993" y="2078"/>
                      <a:pt x="1001" y="2083"/>
                      <a:pt x="1008" y="2087"/>
                    </a:cubicBezTo>
                    <a:cubicBezTo>
                      <a:pt x="1016" y="2091"/>
                      <a:pt x="1009" y="2096"/>
                      <a:pt x="1014" y="2099"/>
                    </a:cubicBezTo>
                    <a:cubicBezTo>
                      <a:pt x="1019" y="2103"/>
                      <a:pt x="1024" y="2100"/>
                      <a:pt x="1030" y="2098"/>
                    </a:cubicBezTo>
                    <a:cubicBezTo>
                      <a:pt x="1035" y="2096"/>
                      <a:pt x="1038" y="2094"/>
                      <a:pt x="1047" y="2091"/>
                    </a:cubicBezTo>
                    <a:cubicBezTo>
                      <a:pt x="1056" y="2088"/>
                      <a:pt x="1054" y="2087"/>
                      <a:pt x="1056" y="2089"/>
                    </a:cubicBezTo>
                    <a:cubicBezTo>
                      <a:pt x="1058" y="2090"/>
                      <a:pt x="1063" y="2097"/>
                      <a:pt x="1066" y="2097"/>
                    </a:cubicBezTo>
                    <a:cubicBezTo>
                      <a:pt x="1068" y="2097"/>
                      <a:pt x="1068" y="2091"/>
                      <a:pt x="1072" y="2089"/>
                    </a:cubicBezTo>
                    <a:cubicBezTo>
                      <a:pt x="1077" y="2087"/>
                      <a:pt x="1076" y="2092"/>
                      <a:pt x="1080" y="2092"/>
                    </a:cubicBezTo>
                    <a:cubicBezTo>
                      <a:pt x="1084" y="2093"/>
                      <a:pt x="1087" y="2096"/>
                      <a:pt x="1089" y="2099"/>
                    </a:cubicBezTo>
                    <a:cubicBezTo>
                      <a:pt x="1092" y="2102"/>
                      <a:pt x="1097" y="2103"/>
                      <a:pt x="1102" y="2102"/>
                    </a:cubicBezTo>
                    <a:cubicBezTo>
                      <a:pt x="1107" y="2102"/>
                      <a:pt x="1109" y="2102"/>
                      <a:pt x="1114" y="2105"/>
                    </a:cubicBezTo>
                    <a:cubicBezTo>
                      <a:pt x="1120" y="2108"/>
                      <a:pt x="1116" y="2114"/>
                      <a:pt x="1116" y="2120"/>
                    </a:cubicBezTo>
                    <a:cubicBezTo>
                      <a:pt x="1115" y="2127"/>
                      <a:pt x="1122" y="2127"/>
                      <a:pt x="1126" y="2130"/>
                    </a:cubicBezTo>
                    <a:cubicBezTo>
                      <a:pt x="1129" y="2133"/>
                      <a:pt x="1136" y="2135"/>
                      <a:pt x="1146" y="2138"/>
                    </a:cubicBezTo>
                    <a:cubicBezTo>
                      <a:pt x="1156" y="2140"/>
                      <a:pt x="1155" y="2141"/>
                      <a:pt x="1160" y="2144"/>
                    </a:cubicBezTo>
                    <a:cubicBezTo>
                      <a:pt x="1165" y="2148"/>
                      <a:pt x="1171" y="2149"/>
                      <a:pt x="1176" y="2149"/>
                    </a:cubicBezTo>
                    <a:cubicBezTo>
                      <a:pt x="1180" y="2150"/>
                      <a:pt x="1182" y="2152"/>
                      <a:pt x="1187" y="2157"/>
                    </a:cubicBezTo>
                    <a:cubicBezTo>
                      <a:pt x="1192" y="2162"/>
                      <a:pt x="1200" y="2163"/>
                      <a:pt x="1205" y="2169"/>
                    </a:cubicBezTo>
                    <a:cubicBezTo>
                      <a:pt x="1209" y="2174"/>
                      <a:pt x="1213" y="2184"/>
                      <a:pt x="1219" y="2185"/>
                    </a:cubicBezTo>
                    <a:cubicBezTo>
                      <a:pt x="1224" y="2187"/>
                      <a:pt x="1237" y="2191"/>
                      <a:pt x="1241" y="2191"/>
                    </a:cubicBezTo>
                    <a:cubicBezTo>
                      <a:pt x="1244" y="2191"/>
                      <a:pt x="1246" y="2185"/>
                      <a:pt x="1248" y="2184"/>
                    </a:cubicBezTo>
                    <a:cubicBezTo>
                      <a:pt x="1249" y="2182"/>
                      <a:pt x="1250" y="2178"/>
                      <a:pt x="1256" y="2174"/>
                    </a:cubicBezTo>
                    <a:cubicBezTo>
                      <a:pt x="1262" y="2169"/>
                      <a:pt x="1267" y="2166"/>
                      <a:pt x="1270" y="2163"/>
                    </a:cubicBezTo>
                    <a:cubicBezTo>
                      <a:pt x="1272" y="2161"/>
                      <a:pt x="1274" y="2154"/>
                      <a:pt x="1276" y="2150"/>
                    </a:cubicBezTo>
                    <a:cubicBezTo>
                      <a:pt x="1279" y="2147"/>
                      <a:pt x="1277" y="2146"/>
                      <a:pt x="1275" y="2146"/>
                    </a:cubicBezTo>
                    <a:cubicBezTo>
                      <a:pt x="1272" y="2146"/>
                      <a:pt x="1267" y="2145"/>
                      <a:pt x="1265" y="2142"/>
                    </a:cubicBezTo>
                    <a:cubicBezTo>
                      <a:pt x="1263" y="2140"/>
                      <a:pt x="1262" y="2135"/>
                      <a:pt x="1260" y="2134"/>
                    </a:cubicBezTo>
                    <a:cubicBezTo>
                      <a:pt x="1258" y="2133"/>
                      <a:pt x="1251" y="2125"/>
                      <a:pt x="1249" y="2122"/>
                    </a:cubicBezTo>
                    <a:cubicBezTo>
                      <a:pt x="1247" y="2118"/>
                      <a:pt x="1241" y="2112"/>
                      <a:pt x="1238" y="2110"/>
                    </a:cubicBezTo>
                    <a:cubicBezTo>
                      <a:pt x="1236" y="2108"/>
                      <a:pt x="1233" y="2105"/>
                      <a:pt x="1233" y="2102"/>
                    </a:cubicBezTo>
                    <a:cubicBezTo>
                      <a:pt x="1232" y="2100"/>
                      <a:pt x="1228" y="2099"/>
                      <a:pt x="1226" y="2099"/>
                    </a:cubicBezTo>
                    <a:cubicBezTo>
                      <a:pt x="1224" y="2099"/>
                      <a:pt x="1221" y="2096"/>
                      <a:pt x="1221" y="2092"/>
                    </a:cubicBezTo>
                    <a:cubicBezTo>
                      <a:pt x="1220" y="2088"/>
                      <a:pt x="1221" y="2088"/>
                      <a:pt x="1221" y="2085"/>
                    </a:cubicBezTo>
                    <a:cubicBezTo>
                      <a:pt x="1220" y="2081"/>
                      <a:pt x="1213" y="2079"/>
                      <a:pt x="1210" y="2077"/>
                    </a:cubicBezTo>
                    <a:cubicBezTo>
                      <a:pt x="1206" y="2075"/>
                      <a:pt x="1205" y="2071"/>
                      <a:pt x="1204" y="2067"/>
                    </a:cubicBezTo>
                    <a:cubicBezTo>
                      <a:pt x="1204" y="2063"/>
                      <a:pt x="1204" y="2059"/>
                      <a:pt x="1207" y="2057"/>
                    </a:cubicBezTo>
                    <a:cubicBezTo>
                      <a:pt x="1211" y="2056"/>
                      <a:pt x="1209" y="2054"/>
                      <a:pt x="1208" y="2053"/>
                    </a:cubicBezTo>
                    <a:cubicBezTo>
                      <a:pt x="1207" y="2051"/>
                      <a:pt x="1204" y="2054"/>
                      <a:pt x="1204" y="2052"/>
                    </a:cubicBezTo>
                    <a:cubicBezTo>
                      <a:pt x="1203" y="2051"/>
                      <a:pt x="1200" y="2043"/>
                      <a:pt x="1199" y="2039"/>
                    </a:cubicBezTo>
                    <a:cubicBezTo>
                      <a:pt x="1198" y="2034"/>
                      <a:pt x="1197" y="2030"/>
                      <a:pt x="1200" y="2027"/>
                    </a:cubicBezTo>
                    <a:cubicBezTo>
                      <a:pt x="1203" y="2025"/>
                      <a:pt x="1204" y="2020"/>
                      <a:pt x="1206" y="2018"/>
                    </a:cubicBezTo>
                    <a:cubicBezTo>
                      <a:pt x="1208" y="2015"/>
                      <a:pt x="1204" y="2014"/>
                      <a:pt x="1202" y="2014"/>
                    </a:cubicBezTo>
                    <a:cubicBezTo>
                      <a:pt x="1200" y="2014"/>
                      <a:pt x="1197" y="2019"/>
                      <a:pt x="1195" y="2020"/>
                    </a:cubicBezTo>
                    <a:cubicBezTo>
                      <a:pt x="1194" y="2021"/>
                      <a:pt x="1188" y="2010"/>
                      <a:pt x="1186" y="2006"/>
                    </a:cubicBezTo>
                    <a:cubicBezTo>
                      <a:pt x="1184" y="2002"/>
                      <a:pt x="1180" y="1998"/>
                      <a:pt x="1179" y="1996"/>
                    </a:cubicBezTo>
                    <a:cubicBezTo>
                      <a:pt x="1178" y="1994"/>
                      <a:pt x="1176" y="1994"/>
                      <a:pt x="1173" y="1994"/>
                    </a:cubicBezTo>
                    <a:cubicBezTo>
                      <a:pt x="1170" y="1993"/>
                      <a:pt x="1168" y="1988"/>
                      <a:pt x="1166" y="1985"/>
                    </a:cubicBezTo>
                    <a:cubicBezTo>
                      <a:pt x="1164" y="1982"/>
                      <a:pt x="1158" y="1984"/>
                      <a:pt x="1155" y="1983"/>
                    </a:cubicBezTo>
                    <a:cubicBezTo>
                      <a:pt x="1153" y="1983"/>
                      <a:pt x="1150" y="1982"/>
                      <a:pt x="1148" y="1980"/>
                    </a:cubicBezTo>
                    <a:cubicBezTo>
                      <a:pt x="1147" y="1978"/>
                      <a:pt x="1145" y="1972"/>
                      <a:pt x="1146" y="1969"/>
                    </a:cubicBezTo>
                    <a:cubicBezTo>
                      <a:pt x="1147" y="1967"/>
                      <a:pt x="1149" y="1962"/>
                      <a:pt x="1151" y="1961"/>
                    </a:cubicBezTo>
                    <a:cubicBezTo>
                      <a:pt x="1154" y="1960"/>
                      <a:pt x="1155" y="1958"/>
                      <a:pt x="1156" y="1957"/>
                    </a:cubicBezTo>
                    <a:cubicBezTo>
                      <a:pt x="1158" y="1955"/>
                      <a:pt x="1157" y="1951"/>
                      <a:pt x="1157" y="1948"/>
                    </a:cubicBezTo>
                    <a:cubicBezTo>
                      <a:pt x="1157" y="1945"/>
                      <a:pt x="1160" y="1951"/>
                      <a:pt x="1161" y="1953"/>
                    </a:cubicBezTo>
                    <a:cubicBezTo>
                      <a:pt x="1161" y="1956"/>
                      <a:pt x="1163" y="1948"/>
                      <a:pt x="1165" y="1947"/>
                    </a:cubicBezTo>
                    <a:cubicBezTo>
                      <a:pt x="1166" y="1946"/>
                      <a:pt x="1169" y="1941"/>
                      <a:pt x="1169" y="1937"/>
                    </a:cubicBezTo>
                    <a:cubicBezTo>
                      <a:pt x="1169" y="1933"/>
                      <a:pt x="1172" y="1930"/>
                      <a:pt x="1172" y="1928"/>
                    </a:cubicBezTo>
                    <a:cubicBezTo>
                      <a:pt x="1173" y="1927"/>
                      <a:pt x="1174" y="1920"/>
                      <a:pt x="1175" y="1918"/>
                    </a:cubicBezTo>
                    <a:cubicBezTo>
                      <a:pt x="1176" y="1915"/>
                      <a:pt x="1176" y="1913"/>
                      <a:pt x="1176" y="1910"/>
                    </a:cubicBezTo>
                    <a:cubicBezTo>
                      <a:pt x="1177" y="1907"/>
                      <a:pt x="1178" y="1905"/>
                      <a:pt x="1176" y="1901"/>
                    </a:cubicBezTo>
                    <a:cubicBezTo>
                      <a:pt x="1175" y="1901"/>
                      <a:pt x="1175" y="1901"/>
                      <a:pt x="1175" y="1900"/>
                    </a:cubicBezTo>
                    <a:cubicBezTo>
                      <a:pt x="1175" y="1900"/>
                      <a:pt x="1175" y="1900"/>
                      <a:pt x="1175" y="1900"/>
                    </a:cubicBezTo>
                    <a:cubicBezTo>
                      <a:pt x="1175" y="1900"/>
                      <a:pt x="1175" y="1900"/>
                      <a:pt x="1174" y="1900"/>
                    </a:cubicBezTo>
                    <a:cubicBezTo>
                      <a:pt x="1172" y="1897"/>
                      <a:pt x="1167" y="1895"/>
                      <a:pt x="1168" y="1894"/>
                    </a:cubicBezTo>
                    <a:cubicBezTo>
                      <a:pt x="1170" y="1893"/>
                      <a:pt x="1172" y="1896"/>
                      <a:pt x="1174" y="1900"/>
                    </a:cubicBezTo>
                    <a:cubicBezTo>
                      <a:pt x="1175" y="1900"/>
                      <a:pt x="1175" y="1900"/>
                      <a:pt x="1175" y="1900"/>
                    </a:cubicBezTo>
                    <a:cubicBezTo>
                      <a:pt x="1178" y="1903"/>
                      <a:pt x="1182" y="1901"/>
                      <a:pt x="1179" y="1898"/>
                    </a:cubicBezTo>
                    <a:cubicBezTo>
                      <a:pt x="1177" y="1896"/>
                      <a:pt x="1177" y="1893"/>
                      <a:pt x="1179" y="1894"/>
                    </a:cubicBezTo>
                    <a:cubicBezTo>
                      <a:pt x="1182" y="1896"/>
                      <a:pt x="1189" y="1898"/>
                      <a:pt x="1193" y="1901"/>
                    </a:cubicBezTo>
                    <a:cubicBezTo>
                      <a:pt x="1196" y="1904"/>
                      <a:pt x="1199" y="1896"/>
                      <a:pt x="1203" y="1895"/>
                    </a:cubicBezTo>
                    <a:cubicBezTo>
                      <a:pt x="1206" y="1895"/>
                      <a:pt x="1209" y="1895"/>
                      <a:pt x="1212" y="1894"/>
                    </a:cubicBezTo>
                    <a:cubicBezTo>
                      <a:pt x="1215" y="1894"/>
                      <a:pt x="1216" y="1888"/>
                      <a:pt x="1218" y="1886"/>
                    </a:cubicBezTo>
                    <a:cubicBezTo>
                      <a:pt x="1221" y="1884"/>
                      <a:pt x="1225" y="1879"/>
                      <a:pt x="1227" y="1879"/>
                    </a:cubicBezTo>
                    <a:cubicBezTo>
                      <a:pt x="1229" y="1878"/>
                      <a:pt x="1230" y="1881"/>
                      <a:pt x="1232" y="1885"/>
                    </a:cubicBezTo>
                    <a:cubicBezTo>
                      <a:pt x="1233" y="1890"/>
                      <a:pt x="1238" y="1888"/>
                      <a:pt x="1239" y="1886"/>
                    </a:cubicBezTo>
                    <a:cubicBezTo>
                      <a:pt x="1240" y="1885"/>
                      <a:pt x="1237" y="1881"/>
                      <a:pt x="1234" y="1878"/>
                    </a:cubicBezTo>
                    <a:cubicBezTo>
                      <a:pt x="1231" y="1875"/>
                      <a:pt x="1228" y="1874"/>
                      <a:pt x="1229" y="1873"/>
                    </a:cubicBezTo>
                    <a:cubicBezTo>
                      <a:pt x="1230" y="1872"/>
                      <a:pt x="1231" y="1869"/>
                      <a:pt x="1234" y="1869"/>
                    </a:cubicBezTo>
                    <a:cubicBezTo>
                      <a:pt x="1237" y="1870"/>
                      <a:pt x="1239" y="1870"/>
                      <a:pt x="1240" y="1874"/>
                    </a:cubicBezTo>
                    <a:cubicBezTo>
                      <a:pt x="1242" y="1878"/>
                      <a:pt x="1244" y="1868"/>
                      <a:pt x="1246" y="1867"/>
                    </a:cubicBezTo>
                    <a:cubicBezTo>
                      <a:pt x="1249" y="1865"/>
                      <a:pt x="1251" y="1867"/>
                      <a:pt x="1252" y="1868"/>
                    </a:cubicBezTo>
                    <a:cubicBezTo>
                      <a:pt x="1253" y="1870"/>
                      <a:pt x="1252" y="1866"/>
                      <a:pt x="1251" y="1864"/>
                    </a:cubicBezTo>
                    <a:cubicBezTo>
                      <a:pt x="1249" y="1862"/>
                      <a:pt x="1249" y="1860"/>
                      <a:pt x="1252" y="1858"/>
                    </a:cubicBezTo>
                    <a:cubicBezTo>
                      <a:pt x="1255" y="1856"/>
                      <a:pt x="1258" y="1861"/>
                      <a:pt x="1262" y="1861"/>
                    </a:cubicBezTo>
                    <a:cubicBezTo>
                      <a:pt x="1265" y="1862"/>
                      <a:pt x="1257" y="1854"/>
                      <a:pt x="1257" y="1854"/>
                    </a:cubicBezTo>
                    <a:cubicBezTo>
                      <a:pt x="1257" y="1854"/>
                      <a:pt x="1249" y="1851"/>
                      <a:pt x="1241" y="1846"/>
                    </a:cubicBezTo>
                    <a:cubicBezTo>
                      <a:pt x="1232" y="1841"/>
                      <a:pt x="1222" y="1838"/>
                      <a:pt x="1215" y="1833"/>
                    </a:cubicBezTo>
                    <a:cubicBezTo>
                      <a:pt x="1209" y="1828"/>
                      <a:pt x="1219" y="1823"/>
                      <a:pt x="1223" y="1826"/>
                    </a:cubicBezTo>
                    <a:cubicBezTo>
                      <a:pt x="1228" y="1830"/>
                      <a:pt x="1234" y="1830"/>
                      <a:pt x="1238" y="1827"/>
                    </a:cubicBezTo>
                    <a:cubicBezTo>
                      <a:pt x="1242" y="1823"/>
                      <a:pt x="1235" y="1820"/>
                      <a:pt x="1229" y="1815"/>
                    </a:cubicBezTo>
                    <a:cubicBezTo>
                      <a:pt x="1224" y="1810"/>
                      <a:pt x="1217" y="1794"/>
                      <a:pt x="1210" y="1789"/>
                    </a:cubicBezTo>
                    <a:cubicBezTo>
                      <a:pt x="1203" y="1784"/>
                      <a:pt x="1190" y="1770"/>
                      <a:pt x="1184" y="1764"/>
                    </a:cubicBezTo>
                    <a:cubicBezTo>
                      <a:pt x="1179" y="1758"/>
                      <a:pt x="1166" y="1763"/>
                      <a:pt x="1160" y="1763"/>
                    </a:cubicBezTo>
                    <a:cubicBezTo>
                      <a:pt x="1155" y="1762"/>
                      <a:pt x="1148" y="1755"/>
                      <a:pt x="1144" y="1759"/>
                    </a:cubicBezTo>
                    <a:cubicBezTo>
                      <a:pt x="1139" y="1763"/>
                      <a:pt x="1135" y="1763"/>
                      <a:pt x="1130" y="1759"/>
                    </a:cubicBezTo>
                    <a:cubicBezTo>
                      <a:pt x="1124" y="1754"/>
                      <a:pt x="1128" y="1744"/>
                      <a:pt x="1129" y="1738"/>
                    </a:cubicBezTo>
                    <a:cubicBezTo>
                      <a:pt x="1130" y="1732"/>
                      <a:pt x="1123" y="1727"/>
                      <a:pt x="1113" y="1726"/>
                    </a:cubicBezTo>
                    <a:cubicBezTo>
                      <a:pt x="1103" y="1725"/>
                      <a:pt x="1094" y="1723"/>
                      <a:pt x="1092" y="1714"/>
                    </a:cubicBezTo>
                    <a:cubicBezTo>
                      <a:pt x="1090" y="1705"/>
                      <a:pt x="1092" y="1693"/>
                      <a:pt x="1096" y="1686"/>
                    </a:cubicBezTo>
                    <a:cubicBezTo>
                      <a:pt x="1100" y="1679"/>
                      <a:pt x="1107" y="1678"/>
                      <a:pt x="1107" y="1671"/>
                    </a:cubicBezTo>
                    <a:cubicBezTo>
                      <a:pt x="1107" y="1664"/>
                      <a:pt x="1092" y="1661"/>
                      <a:pt x="1092" y="1654"/>
                    </a:cubicBezTo>
                    <a:cubicBezTo>
                      <a:pt x="1092" y="1646"/>
                      <a:pt x="1091" y="1638"/>
                      <a:pt x="1096" y="1629"/>
                    </a:cubicBezTo>
                    <a:cubicBezTo>
                      <a:pt x="1101" y="1621"/>
                      <a:pt x="1108" y="1618"/>
                      <a:pt x="1109" y="1613"/>
                    </a:cubicBezTo>
                    <a:cubicBezTo>
                      <a:pt x="1111" y="1609"/>
                      <a:pt x="1104" y="1602"/>
                      <a:pt x="1106" y="1599"/>
                    </a:cubicBezTo>
                    <a:cubicBezTo>
                      <a:pt x="1108" y="1597"/>
                      <a:pt x="1115" y="1585"/>
                      <a:pt x="1121" y="1588"/>
                    </a:cubicBezTo>
                    <a:cubicBezTo>
                      <a:pt x="1126" y="1591"/>
                      <a:pt x="1133" y="1599"/>
                      <a:pt x="1138" y="1603"/>
                    </a:cubicBezTo>
                    <a:cubicBezTo>
                      <a:pt x="1143" y="1607"/>
                      <a:pt x="1159" y="1618"/>
                      <a:pt x="1163" y="1624"/>
                    </a:cubicBezTo>
                    <a:cubicBezTo>
                      <a:pt x="1166" y="1630"/>
                      <a:pt x="1178" y="1627"/>
                      <a:pt x="1185" y="1623"/>
                    </a:cubicBezTo>
                    <a:cubicBezTo>
                      <a:pt x="1192" y="1619"/>
                      <a:pt x="1195" y="1615"/>
                      <a:pt x="1190" y="1612"/>
                    </a:cubicBezTo>
                    <a:cubicBezTo>
                      <a:pt x="1185" y="1609"/>
                      <a:pt x="1177" y="1595"/>
                      <a:pt x="1174" y="1588"/>
                    </a:cubicBezTo>
                    <a:cubicBezTo>
                      <a:pt x="1171" y="1581"/>
                      <a:pt x="1167" y="1573"/>
                      <a:pt x="1171" y="1575"/>
                    </a:cubicBezTo>
                    <a:cubicBezTo>
                      <a:pt x="1175" y="1576"/>
                      <a:pt x="1178" y="1580"/>
                      <a:pt x="1184" y="1575"/>
                    </a:cubicBezTo>
                    <a:cubicBezTo>
                      <a:pt x="1191" y="1570"/>
                      <a:pt x="1195" y="1566"/>
                      <a:pt x="1201" y="1564"/>
                    </a:cubicBezTo>
                    <a:cubicBezTo>
                      <a:pt x="1207" y="1562"/>
                      <a:pt x="1207" y="1559"/>
                      <a:pt x="1203" y="1555"/>
                    </a:cubicBezTo>
                    <a:cubicBezTo>
                      <a:pt x="1198" y="1551"/>
                      <a:pt x="1199" y="1547"/>
                      <a:pt x="1207" y="1546"/>
                    </a:cubicBezTo>
                    <a:cubicBezTo>
                      <a:pt x="1215" y="1545"/>
                      <a:pt x="1217" y="1546"/>
                      <a:pt x="1227" y="1540"/>
                    </a:cubicBezTo>
                    <a:cubicBezTo>
                      <a:pt x="1236" y="1534"/>
                      <a:pt x="1233" y="1535"/>
                      <a:pt x="1243" y="1535"/>
                    </a:cubicBezTo>
                    <a:cubicBezTo>
                      <a:pt x="1252" y="1534"/>
                      <a:pt x="1248" y="1528"/>
                      <a:pt x="1251" y="1522"/>
                    </a:cubicBezTo>
                    <a:cubicBezTo>
                      <a:pt x="1255" y="1517"/>
                      <a:pt x="1251" y="1511"/>
                      <a:pt x="1256" y="1514"/>
                    </a:cubicBezTo>
                    <a:cubicBezTo>
                      <a:pt x="1261" y="1518"/>
                      <a:pt x="1264" y="1509"/>
                      <a:pt x="1262" y="1504"/>
                    </a:cubicBezTo>
                    <a:cubicBezTo>
                      <a:pt x="1260" y="1500"/>
                      <a:pt x="1270" y="1506"/>
                      <a:pt x="1275" y="1509"/>
                    </a:cubicBezTo>
                    <a:cubicBezTo>
                      <a:pt x="1281" y="1511"/>
                      <a:pt x="1288" y="1508"/>
                      <a:pt x="1290" y="1512"/>
                    </a:cubicBezTo>
                    <a:cubicBezTo>
                      <a:pt x="1293" y="1517"/>
                      <a:pt x="1293" y="1523"/>
                      <a:pt x="1299" y="1522"/>
                    </a:cubicBezTo>
                    <a:cubicBezTo>
                      <a:pt x="1305" y="1521"/>
                      <a:pt x="1304" y="1518"/>
                      <a:pt x="1306" y="1521"/>
                    </a:cubicBezTo>
                    <a:cubicBezTo>
                      <a:pt x="1309" y="1525"/>
                      <a:pt x="1313" y="1522"/>
                      <a:pt x="1315" y="1517"/>
                    </a:cubicBezTo>
                    <a:cubicBezTo>
                      <a:pt x="1317" y="1511"/>
                      <a:pt x="1318" y="1510"/>
                      <a:pt x="1325" y="1511"/>
                    </a:cubicBezTo>
                    <a:cubicBezTo>
                      <a:pt x="1332" y="1513"/>
                      <a:pt x="1335" y="1507"/>
                      <a:pt x="1339" y="1504"/>
                    </a:cubicBezTo>
                    <a:cubicBezTo>
                      <a:pt x="1343" y="1500"/>
                      <a:pt x="1347" y="1513"/>
                      <a:pt x="1351" y="1520"/>
                    </a:cubicBezTo>
                    <a:cubicBezTo>
                      <a:pt x="1356" y="1527"/>
                      <a:pt x="1358" y="1524"/>
                      <a:pt x="1366" y="1523"/>
                    </a:cubicBezTo>
                    <a:cubicBezTo>
                      <a:pt x="1374" y="1522"/>
                      <a:pt x="1382" y="1523"/>
                      <a:pt x="1389" y="1523"/>
                    </a:cubicBezTo>
                    <a:cubicBezTo>
                      <a:pt x="1396" y="1522"/>
                      <a:pt x="1401" y="1522"/>
                      <a:pt x="1406" y="1526"/>
                    </a:cubicBezTo>
                    <a:cubicBezTo>
                      <a:pt x="1410" y="1531"/>
                      <a:pt x="1413" y="1538"/>
                      <a:pt x="1420" y="1538"/>
                    </a:cubicBezTo>
                    <a:cubicBezTo>
                      <a:pt x="1426" y="1539"/>
                      <a:pt x="1435" y="1544"/>
                      <a:pt x="1441" y="1550"/>
                    </a:cubicBezTo>
                    <a:cubicBezTo>
                      <a:pt x="1446" y="1556"/>
                      <a:pt x="1451" y="1560"/>
                      <a:pt x="1456" y="1561"/>
                    </a:cubicBezTo>
                    <a:cubicBezTo>
                      <a:pt x="1460" y="1563"/>
                      <a:pt x="1462" y="1563"/>
                      <a:pt x="1462" y="1570"/>
                    </a:cubicBezTo>
                    <a:cubicBezTo>
                      <a:pt x="1461" y="1577"/>
                      <a:pt x="1464" y="1584"/>
                      <a:pt x="1472" y="1581"/>
                    </a:cubicBezTo>
                    <a:cubicBezTo>
                      <a:pt x="1479" y="1578"/>
                      <a:pt x="1471" y="1566"/>
                      <a:pt x="1467" y="1560"/>
                    </a:cubicBezTo>
                    <a:cubicBezTo>
                      <a:pt x="1464" y="1554"/>
                      <a:pt x="1464" y="1553"/>
                      <a:pt x="1469" y="1553"/>
                    </a:cubicBezTo>
                    <a:cubicBezTo>
                      <a:pt x="1473" y="1554"/>
                      <a:pt x="1488" y="1561"/>
                      <a:pt x="1496" y="1565"/>
                    </a:cubicBezTo>
                    <a:cubicBezTo>
                      <a:pt x="1503" y="1569"/>
                      <a:pt x="1510" y="1577"/>
                      <a:pt x="1516" y="1573"/>
                    </a:cubicBezTo>
                    <a:cubicBezTo>
                      <a:pt x="1522" y="1569"/>
                      <a:pt x="1522" y="1579"/>
                      <a:pt x="1526" y="1581"/>
                    </a:cubicBezTo>
                    <a:cubicBezTo>
                      <a:pt x="1529" y="1584"/>
                      <a:pt x="1540" y="1576"/>
                      <a:pt x="1543" y="1571"/>
                    </a:cubicBezTo>
                    <a:cubicBezTo>
                      <a:pt x="1545" y="1566"/>
                      <a:pt x="1548" y="1560"/>
                      <a:pt x="1554" y="1556"/>
                    </a:cubicBezTo>
                    <a:cubicBezTo>
                      <a:pt x="1559" y="1553"/>
                      <a:pt x="1555" y="1549"/>
                      <a:pt x="1562" y="1551"/>
                    </a:cubicBezTo>
                    <a:cubicBezTo>
                      <a:pt x="1568" y="1553"/>
                      <a:pt x="1567" y="1555"/>
                      <a:pt x="1570" y="1550"/>
                    </a:cubicBezTo>
                    <a:cubicBezTo>
                      <a:pt x="1573" y="1545"/>
                      <a:pt x="1579" y="1551"/>
                      <a:pt x="1586" y="1550"/>
                    </a:cubicBezTo>
                    <a:cubicBezTo>
                      <a:pt x="1594" y="1548"/>
                      <a:pt x="1594" y="1546"/>
                      <a:pt x="1599" y="1550"/>
                    </a:cubicBezTo>
                    <a:cubicBezTo>
                      <a:pt x="1605" y="1554"/>
                      <a:pt x="1605" y="1565"/>
                      <a:pt x="1615" y="1561"/>
                    </a:cubicBezTo>
                    <a:cubicBezTo>
                      <a:pt x="1626" y="1558"/>
                      <a:pt x="1625" y="1556"/>
                      <a:pt x="1624" y="1548"/>
                    </a:cubicBezTo>
                    <a:cubicBezTo>
                      <a:pt x="1624" y="1540"/>
                      <a:pt x="1633" y="1550"/>
                      <a:pt x="1639" y="1550"/>
                    </a:cubicBezTo>
                    <a:cubicBezTo>
                      <a:pt x="1645" y="1549"/>
                      <a:pt x="1650" y="1539"/>
                      <a:pt x="1651" y="1543"/>
                    </a:cubicBezTo>
                    <a:cubicBezTo>
                      <a:pt x="1652" y="1547"/>
                      <a:pt x="1655" y="1547"/>
                      <a:pt x="1665" y="1549"/>
                    </a:cubicBezTo>
                    <a:cubicBezTo>
                      <a:pt x="1674" y="1550"/>
                      <a:pt x="1669" y="1558"/>
                      <a:pt x="1670" y="1562"/>
                    </a:cubicBezTo>
                    <a:cubicBezTo>
                      <a:pt x="1672" y="1567"/>
                      <a:pt x="1680" y="1568"/>
                      <a:pt x="1688" y="1571"/>
                    </a:cubicBezTo>
                    <a:cubicBezTo>
                      <a:pt x="1695" y="1573"/>
                      <a:pt x="1702" y="1577"/>
                      <a:pt x="1713" y="1576"/>
                    </a:cubicBezTo>
                    <a:cubicBezTo>
                      <a:pt x="1725" y="1576"/>
                      <a:pt x="1724" y="1573"/>
                      <a:pt x="1724" y="1582"/>
                    </a:cubicBezTo>
                    <a:cubicBezTo>
                      <a:pt x="1723" y="1592"/>
                      <a:pt x="1728" y="1584"/>
                      <a:pt x="1730" y="1584"/>
                    </a:cubicBezTo>
                    <a:cubicBezTo>
                      <a:pt x="1733" y="1583"/>
                      <a:pt x="1737" y="1570"/>
                      <a:pt x="1742" y="1564"/>
                    </a:cubicBezTo>
                    <a:cubicBezTo>
                      <a:pt x="1747" y="1558"/>
                      <a:pt x="1750" y="1564"/>
                      <a:pt x="1752" y="1569"/>
                    </a:cubicBezTo>
                    <a:cubicBezTo>
                      <a:pt x="1755" y="1574"/>
                      <a:pt x="1766" y="1571"/>
                      <a:pt x="1772" y="1575"/>
                    </a:cubicBezTo>
                    <a:cubicBezTo>
                      <a:pt x="1777" y="1578"/>
                      <a:pt x="1796" y="1572"/>
                      <a:pt x="1805" y="1569"/>
                    </a:cubicBezTo>
                    <a:cubicBezTo>
                      <a:pt x="1814" y="1565"/>
                      <a:pt x="1815" y="1560"/>
                      <a:pt x="1813" y="1549"/>
                    </a:cubicBezTo>
                    <a:cubicBezTo>
                      <a:pt x="1811" y="1538"/>
                      <a:pt x="1815" y="1539"/>
                      <a:pt x="1814" y="1534"/>
                    </a:cubicBezTo>
                    <a:cubicBezTo>
                      <a:pt x="1814" y="1528"/>
                      <a:pt x="1804" y="1526"/>
                      <a:pt x="1796" y="1526"/>
                    </a:cubicBezTo>
                    <a:cubicBezTo>
                      <a:pt x="1789" y="1526"/>
                      <a:pt x="1781" y="1525"/>
                      <a:pt x="1776" y="1520"/>
                    </a:cubicBezTo>
                    <a:cubicBezTo>
                      <a:pt x="1771" y="1514"/>
                      <a:pt x="1769" y="1510"/>
                      <a:pt x="1760" y="1512"/>
                    </a:cubicBezTo>
                    <a:cubicBezTo>
                      <a:pt x="1750" y="1513"/>
                      <a:pt x="1750" y="1510"/>
                      <a:pt x="1748" y="1506"/>
                    </a:cubicBezTo>
                    <a:cubicBezTo>
                      <a:pt x="1745" y="1502"/>
                      <a:pt x="1745" y="1498"/>
                      <a:pt x="1739" y="1498"/>
                    </a:cubicBezTo>
                    <a:cubicBezTo>
                      <a:pt x="1732" y="1497"/>
                      <a:pt x="1727" y="1496"/>
                      <a:pt x="1723" y="1492"/>
                    </a:cubicBezTo>
                    <a:cubicBezTo>
                      <a:pt x="1719" y="1489"/>
                      <a:pt x="1730" y="1489"/>
                      <a:pt x="1733" y="1484"/>
                    </a:cubicBezTo>
                    <a:cubicBezTo>
                      <a:pt x="1737" y="1480"/>
                      <a:pt x="1742" y="1480"/>
                      <a:pt x="1748" y="1478"/>
                    </a:cubicBezTo>
                    <a:cubicBezTo>
                      <a:pt x="1754" y="1477"/>
                      <a:pt x="1757" y="1473"/>
                      <a:pt x="1764" y="1468"/>
                    </a:cubicBezTo>
                    <a:cubicBezTo>
                      <a:pt x="1771" y="1463"/>
                      <a:pt x="1763" y="1463"/>
                      <a:pt x="1759" y="1459"/>
                    </a:cubicBezTo>
                    <a:cubicBezTo>
                      <a:pt x="1754" y="1456"/>
                      <a:pt x="1751" y="1451"/>
                      <a:pt x="1746" y="1449"/>
                    </a:cubicBezTo>
                    <a:cubicBezTo>
                      <a:pt x="1740" y="1447"/>
                      <a:pt x="1738" y="1445"/>
                      <a:pt x="1744" y="1440"/>
                    </a:cubicBezTo>
                    <a:cubicBezTo>
                      <a:pt x="1751" y="1435"/>
                      <a:pt x="1753" y="1433"/>
                      <a:pt x="1752" y="1429"/>
                    </a:cubicBezTo>
                    <a:cubicBezTo>
                      <a:pt x="1751" y="1425"/>
                      <a:pt x="1757" y="1424"/>
                      <a:pt x="1762" y="1425"/>
                    </a:cubicBezTo>
                    <a:cubicBezTo>
                      <a:pt x="1767" y="1426"/>
                      <a:pt x="1772" y="1422"/>
                      <a:pt x="1776" y="1426"/>
                    </a:cubicBezTo>
                    <a:cubicBezTo>
                      <a:pt x="1780" y="1429"/>
                      <a:pt x="1792" y="1428"/>
                      <a:pt x="1798" y="1428"/>
                    </a:cubicBezTo>
                    <a:cubicBezTo>
                      <a:pt x="1805" y="1428"/>
                      <a:pt x="1806" y="1426"/>
                      <a:pt x="1804" y="1421"/>
                    </a:cubicBezTo>
                    <a:cubicBezTo>
                      <a:pt x="1802" y="1415"/>
                      <a:pt x="1789" y="1414"/>
                      <a:pt x="1781" y="1414"/>
                    </a:cubicBezTo>
                    <a:cubicBezTo>
                      <a:pt x="1773" y="1413"/>
                      <a:pt x="1769" y="1408"/>
                      <a:pt x="1763" y="1406"/>
                    </a:cubicBezTo>
                    <a:cubicBezTo>
                      <a:pt x="1757" y="1405"/>
                      <a:pt x="1750" y="1405"/>
                      <a:pt x="1752" y="1399"/>
                    </a:cubicBezTo>
                    <a:cubicBezTo>
                      <a:pt x="1754" y="1394"/>
                      <a:pt x="1761" y="1395"/>
                      <a:pt x="1766" y="1393"/>
                    </a:cubicBezTo>
                    <a:cubicBezTo>
                      <a:pt x="1772" y="1392"/>
                      <a:pt x="1764" y="1385"/>
                      <a:pt x="1758" y="1388"/>
                    </a:cubicBezTo>
                    <a:cubicBezTo>
                      <a:pt x="1752" y="1391"/>
                      <a:pt x="1742" y="1386"/>
                      <a:pt x="1736" y="1385"/>
                    </a:cubicBezTo>
                    <a:cubicBezTo>
                      <a:pt x="1730" y="1384"/>
                      <a:pt x="1744" y="1378"/>
                      <a:pt x="1741" y="1373"/>
                    </a:cubicBezTo>
                    <a:cubicBezTo>
                      <a:pt x="1739" y="1369"/>
                      <a:pt x="1735" y="1365"/>
                      <a:pt x="1741" y="1364"/>
                    </a:cubicBezTo>
                    <a:cubicBezTo>
                      <a:pt x="1747" y="1364"/>
                      <a:pt x="1744" y="1357"/>
                      <a:pt x="1749" y="1359"/>
                    </a:cubicBezTo>
                    <a:cubicBezTo>
                      <a:pt x="1754" y="1360"/>
                      <a:pt x="1758" y="1362"/>
                      <a:pt x="1766" y="1362"/>
                    </a:cubicBezTo>
                    <a:cubicBezTo>
                      <a:pt x="1774" y="1361"/>
                      <a:pt x="1775" y="1364"/>
                      <a:pt x="1781" y="1365"/>
                    </a:cubicBezTo>
                    <a:cubicBezTo>
                      <a:pt x="1787" y="1367"/>
                      <a:pt x="1783" y="1360"/>
                      <a:pt x="1790" y="1360"/>
                    </a:cubicBezTo>
                    <a:cubicBezTo>
                      <a:pt x="1796" y="1360"/>
                      <a:pt x="1798" y="1360"/>
                      <a:pt x="1803" y="1366"/>
                    </a:cubicBezTo>
                    <a:cubicBezTo>
                      <a:pt x="1808" y="1372"/>
                      <a:pt x="1809" y="1363"/>
                      <a:pt x="1810" y="1359"/>
                    </a:cubicBezTo>
                    <a:cubicBezTo>
                      <a:pt x="1810" y="1354"/>
                      <a:pt x="1816" y="1356"/>
                      <a:pt x="1826" y="1355"/>
                    </a:cubicBezTo>
                    <a:cubicBezTo>
                      <a:pt x="1837" y="1355"/>
                      <a:pt x="1835" y="1350"/>
                      <a:pt x="1838" y="1351"/>
                    </a:cubicBezTo>
                    <a:cubicBezTo>
                      <a:pt x="1841" y="1352"/>
                      <a:pt x="1849" y="1349"/>
                      <a:pt x="1854" y="1347"/>
                    </a:cubicBezTo>
                    <a:cubicBezTo>
                      <a:pt x="1860" y="1345"/>
                      <a:pt x="1864" y="1348"/>
                      <a:pt x="1869" y="1350"/>
                    </a:cubicBezTo>
                    <a:cubicBezTo>
                      <a:pt x="1873" y="1352"/>
                      <a:pt x="1874" y="1344"/>
                      <a:pt x="1877" y="1342"/>
                    </a:cubicBezTo>
                    <a:cubicBezTo>
                      <a:pt x="1881" y="1340"/>
                      <a:pt x="1885" y="1341"/>
                      <a:pt x="1895" y="1339"/>
                    </a:cubicBezTo>
                    <a:cubicBezTo>
                      <a:pt x="1905" y="1337"/>
                      <a:pt x="1904" y="1341"/>
                      <a:pt x="1909" y="1340"/>
                    </a:cubicBezTo>
                    <a:cubicBezTo>
                      <a:pt x="1913" y="1338"/>
                      <a:pt x="1917" y="1337"/>
                      <a:pt x="1922" y="1340"/>
                    </a:cubicBezTo>
                    <a:cubicBezTo>
                      <a:pt x="1927" y="1344"/>
                      <a:pt x="1929" y="1339"/>
                      <a:pt x="1927" y="1337"/>
                    </a:cubicBezTo>
                    <a:cubicBezTo>
                      <a:pt x="1926" y="1334"/>
                      <a:pt x="1925" y="1329"/>
                      <a:pt x="1933" y="1324"/>
                    </a:cubicBezTo>
                    <a:cubicBezTo>
                      <a:pt x="1941" y="1319"/>
                      <a:pt x="1945" y="1325"/>
                      <a:pt x="1950" y="1323"/>
                    </a:cubicBezTo>
                    <a:cubicBezTo>
                      <a:pt x="1955" y="1321"/>
                      <a:pt x="1957" y="1314"/>
                      <a:pt x="1959" y="1318"/>
                    </a:cubicBezTo>
                    <a:cubicBezTo>
                      <a:pt x="1962" y="1323"/>
                      <a:pt x="1963" y="1324"/>
                      <a:pt x="1971" y="1320"/>
                    </a:cubicBezTo>
                    <a:cubicBezTo>
                      <a:pt x="1978" y="1316"/>
                      <a:pt x="1987" y="1316"/>
                      <a:pt x="1994" y="1316"/>
                    </a:cubicBezTo>
                    <a:cubicBezTo>
                      <a:pt x="2002" y="1315"/>
                      <a:pt x="2022" y="1309"/>
                      <a:pt x="2033" y="1308"/>
                    </a:cubicBezTo>
                    <a:cubicBezTo>
                      <a:pt x="2045" y="1307"/>
                      <a:pt x="2047" y="1301"/>
                      <a:pt x="2053" y="1303"/>
                    </a:cubicBezTo>
                    <a:cubicBezTo>
                      <a:pt x="2059" y="1305"/>
                      <a:pt x="2063" y="1300"/>
                      <a:pt x="2063" y="1295"/>
                    </a:cubicBezTo>
                    <a:cubicBezTo>
                      <a:pt x="2062" y="1290"/>
                      <a:pt x="2059" y="1287"/>
                      <a:pt x="2066" y="1287"/>
                    </a:cubicBezTo>
                    <a:cubicBezTo>
                      <a:pt x="2073" y="1288"/>
                      <a:pt x="2078" y="1287"/>
                      <a:pt x="2078" y="1283"/>
                    </a:cubicBezTo>
                    <a:cubicBezTo>
                      <a:pt x="2079" y="1278"/>
                      <a:pt x="2081" y="1275"/>
                      <a:pt x="2086" y="1276"/>
                    </a:cubicBezTo>
                    <a:cubicBezTo>
                      <a:pt x="2090" y="1278"/>
                      <a:pt x="2088" y="1270"/>
                      <a:pt x="2095" y="1273"/>
                    </a:cubicBezTo>
                    <a:cubicBezTo>
                      <a:pt x="2102" y="1276"/>
                      <a:pt x="2105" y="1277"/>
                      <a:pt x="2105" y="1277"/>
                    </a:cubicBezTo>
                    <a:cubicBezTo>
                      <a:pt x="2105" y="1277"/>
                      <a:pt x="2112" y="1274"/>
                      <a:pt x="2121" y="1276"/>
                    </a:cubicBezTo>
                    <a:cubicBezTo>
                      <a:pt x="2130" y="1279"/>
                      <a:pt x="2145" y="1283"/>
                      <a:pt x="2153" y="1289"/>
                    </a:cubicBezTo>
                    <a:cubicBezTo>
                      <a:pt x="2161" y="1295"/>
                      <a:pt x="2161" y="1283"/>
                      <a:pt x="2165" y="1283"/>
                    </a:cubicBezTo>
                    <a:cubicBezTo>
                      <a:pt x="2168" y="1282"/>
                      <a:pt x="2180" y="1278"/>
                      <a:pt x="2184" y="1282"/>
                    </a:cubicBezTo>
                    <a:cubicBezTo>
                      <a:pt x="2188" y="1285"/>
                      <a:pt x="2195" y="1294"/>
                      <a:pt x="2199" y="1303"/>
                    </a:cubicBezTo>
                    <a:cubicBezTo>
                      <a:pt x="2202" y="1312"/>
                      <a:pt x="2206" y="1312"/>
                      <a:pt x="2213" y="1315"/>
                    </a:cubicBezTo>
                    <a:cubicBezTo>
                      <a:pt x="2220" y="1318"/>
                      <a:pt x="2216" y="1321"/>
                      <a:pt x="2217" y="1328"/>
                    </a:cubicBezTo>
                    <a:cubicBezTo>
                      <a:pt x="2219" y="1334"/>
                      <a:pt x="2226" y="1335"/>
                      <a:pt x="2221" y="1340"/>
                    </a:cubicBezTo>
                    <a:cubicBezTo>
                      <a:pt x="2216" y="1346"/>
                      <a:pt x="2222" y="1347"/>
                      <a:pt x="2228" y="1352"/>
                    </a:cubicBezTo>
                    <a:cubicBezTo>
                      <a:pt x="2234" y="1356"/>
                      <a:pt x="2237" y="1350"/>
                      <a:pt x="2240" y="1350"/>
                    </a:cubicBezTo>
                    <a:cubicBezTo>
                      <a:pt x="2243" y="1349"/>
                      <a:pt x="2247" y="1355"/>
                      <a:pt x="2255" y="1353"/>
                    </a:cubicBezTo>
                    <a:cubicBezTo>
                      <a:pt x="2263" y="1352"/>
                      <a:pt x="2260" y="1344"/>
                      <a:pt x="2265" y="1347"/>
                    </a:cubicBezTo>
                    <a:cubicBezTo>
                      <a:pt x="2271" y="1351"/>
                      <a:pt x="2274" y="1346"/>
                      <a:pt x="2271" y="1341"/>
                    </a:cubicBezTo>
                    <a:cubicBezTo>
                      <a:pt x="2269" y="1336"/>
                      <a:pt x="2276" y="1340"/>
                      <a:pt x="2283" y="1345"/>
                    </a:cubicBezTo>
                    <a:cubicBezTo>
                      <a:pt x="2289" y="1349"/>
                      <a:pt x="2293" y="1356"/>
                      <a:pt x="2296" y="1363"/>
                    </a:cubicBezTo>
                    <a:cubicBezTo>
                      <a:pt x="2298" y="1369"/>
                      <a:pt x="2306" y="1365"/>
                      <a:pt x="2304" y="1360"/>
                    </a:cubicBezTo>
                    <a:cubicBezTo>
                      <a:pt x="2302" y="1356"/>
                      <a:pt x="2300" y="1353"/>
                      <a:pt x="2308" y="1355"/>
                    </a:cubicBezTo>
                    <a:cubicBezTo>
                      <a:pt x="2317" y="1356"/>
                      <a:pt x="2318" y="1353"/>
                      <a:pt x="2325" y="1361"/>
                    </a:cubicBezTo>
                    <a:cubicBezTo>
                      <a:pt x="2333" y="1368"/>
                      <a:pt x="2336" y="1363"/>
                      <a:pt x="2344" y="1363"/>
                    </a:cubicBezTo>
                    <a:cubicBezTo>
                      <a:pt x="2353" y="1363"/>
                      <a:pt x="2355" y="1355"/>
                      <a:pt x="2358" y="1362"/>
                    </a:cubicBezTo>
                    <a:cubicBezTo>
                      <a:pt x="2361" y="1368"/>
                      <a:pt x="2358" y="1369"/>
                      <a:pt x="2352" y="1371"/>
                    </a:cubicBezTo>
                    <a:cubicBezTo>
                      <a:pt x="2346" y="1373"/>
                      <a:pt x="2343" y="1381"/>
                      <a:pt x="2347" y="1386"/>
                    </a:cubicBezTo>
                    <a:cubicBezTo>
                      <a:pt x="2352" y="1390"/>
                      <a:pt x="2354" y="1399"/>
                      <a:pt x="2359" y="1397"/>
                    </a:cubicBezTo>
                    <a:cubicBezTo>
                      <a:pt x="2364" y="1394"/>
                      <a:pt x="2371" y="1384"/>
                      <a:pt x="2377" y="1386"/>
                    </a:cubicBezTo>
                    <a:cubicBezTo>
                      <a:pt x="2383" y="1388"/>
                      <a:pt x="2387" y="1388"/>
                      <a:pt x="2392" y="1387"/>
                    </a:cubicBezTo>
                    <a:cubicBezTo>
                      <a:pt x="2397" y="1386"/>
                      <a:pt x="2399" y="1390"/>
                      <a:pt x="2403" y="1394"/>
                    </a:cubicBezTo>
                    <a:cubicBezTo>
                      <a:pt x="2407" y="1398"/>
                      <a:pt x="2406" y="1384"/>
                      <a:pt x="2412" y="1378"/>
                    </a:cubicBezTo>
                    <a:cubicBezTo>
                      <a:pt x="2418" y="1373"/>
                      <a:pt x="2426" y="1374"/>
                      <a:pt x="2431" y="1372"/>
                    </a:cubicBezTo>
                    <a:cubicBezTo>
                      <a:pt x="2437" y="1371"/>
                      <a:pt x="2438" y="1362"/>
                      <a:pt x="2440" y="1358"/>
                    </a:cubicBezTo>
                    <a:cubicBezTo>
                      <a:pt x="2442" y="1354"/>
                      <a:pt x="2458" y="1353"/>
                      <a:pt x="2468" y="1350"/>
                    </a:cubicBezTo>
                    <a:cubicBezTo>
                      <a:pt x="2478" y="1347"/>
                      <a:pt x="2480" y="1339"/>
                      <a:pt x="2487" y="1338"/>
                    </a:cubicBezTo>
                    <a:cubicBezTo>
                      <a:pt x="2493" y="1338"/>
                      <a:pt x="2497" y="1331"/>
                      <a:pt x="2500" y="1335"/>
                    </a:cubicBezTo>
                    <a:cubicBezTo>
                      <a:pt x="2502" y="1338"/>
                      <a:pt x="2505" y="1343"/>
                      <a:pt x="2504" y="1349"/>
                    </a:cubicBezTo>
                    <a:cubicBezTo>
                      <a:pt x="2503" y="1355"/>
                      <a:pt x="2487" y="1351"/>
                      <a:pt x="2491" y="1357"/>
                    </a:cubicBezTo>
                    <a:cubicBezTo>
                      <a:pt x="2495" y="1363"/>
                      <a:pt x="2521" y="1377"/>
                      <a:pt x="2534" y="1382"/>
                    </a:cubicBezTo>
                    <a:cubicBezTo>
                      <a:pt x="2546" y="1386"/>
                      <a:pt x="2578" y="1404"/>
                      <a:pt x="2586" y="1410"/>
                    </a:cubicBezTo>
                    <a:cubicBezTo>
                      <a:pt x="2594" y="1416"/>
                      <a:pt x="2702" y="1516"/>
                      <a:pt x="2710" y="1523"/>
                    </a:cubicBezTo>
                    <a:cubicBezTo>
                      <a:pt x="2718" y="1531"/>
                      <a:pt x="2751" y="1558"/>
                      <a:pt x="2757" y="1564"/>
                    </a:cubicBezTo>
                    <a:cubicBezTo>
                      <a:pt x="2762" y="1570"/>
                      <a:pt x="2767" y="1559"/>
                      <a:pt x="2771" y="1556"/>
                    </a:cubicBezTo>
                    <a:cubicBezTo>
                      <a:pt x="2774" y="1553"/>
                      <a:pt x="2771" y="1546"/>
                      <a:pt x="2770" y="1542"/>
                    </a:cubicBezTo>
                    <a:cubicBezTo>
                      <a:pt x="2769" y="1537"/>
                      <a:pt x="2776" y="1537"/>
                      <a:pt x="2779" y="1535"/>
                    </a:cubicBezTo>
                    <a:cubicBezTo>
                      <a:pt x="2783" y="1534"/>
                      <a:pt x="2787" y="1535"/>
                      <a:pt x="2791" y="1539"/>
                    </a:cubicBezTo>
                    <a:cubicBezTo>
                      <a:pt x="2794" y="1543"/>
                      <a:pt x="2803" y="1537"/>
                      <a:pt x="2803" y="1543"/>
                    </a:cubicBezTo>
                    <a:cubicBezTo>
                      <a:pt x="2803" y="1549"/>
                      <a:pt x="2803" y="1555"/>
                      <a:pt x="2810" y="1553"/>
                    </a:cubicBezTo>
                    <a:cubicBezTo>
                      <a:pt x="2817" y="1552"/>
                      <a:pt x="2821" y="1554"/>
                      <a:pt x="2825" y="1561"/>
                    </a:cubicBezTo>
                    <a:cubicBezTo>
                      <a:pt x="2830" y="1567"/>
                      <a:pt x="2836" y="1570"/>
                      <a:pt x="2840" y="1570"/>
                    </a:cubicBezTo>
                    <a:cubicBezTo>
                      <a:pt x="2845" y="1570"/>
                      <a:pt x="2853" y="1566"/>
                      <a:pt x="2857" y="1568"/>
                    </a:cubicBezTo>
                    <a:cubicBezTo>
                      <a:pt x="2862" y="1571"/>
                      <a:pt x="2865" y="1572"/>
                      <a:pt x="2872" y="1571"/>
                    </a:cubicBezTo>
                    <a:cubicBezTo>
                      <a:pt x="2879" y="1569"/>
                      <a:pt x="2883" y="1570"/>
                      <a:pt x="2889" y="1568"/>
                    </a:cubicBezTo>
                    <a:cubicBezTo>
                      <a:pt x="2895" y="1565"/>
                      <a:pt x="2892" y="1557"/>
                      <a:pt x="2898" y="1560"/>
                    </a:cubicBezTo>
                    <a:cubicBezTo>
                      <a:pt x="2904" y="1562"/>
                      <a:pt x="2907" y="1557"/>
                      <a:pt x="2911" y="1554"/>
                    </a:cubicBezTo>
                    <a:cubicBezTo>
                      <a:pt x="2915" y="1551"/>
                      <a:pt x="2924" y="1553"/>
                      <a:pt x="2929" y="1555"/>
                    </a:cubicBezTo>
                    <a:cubicBezTo>
                      <a:pt x="2934" y="1557"/>
                      <a:pt x="2955" y="1567"/>
                      <a:pt x="2960" y="1571"/>
                    </a:cubicBezTo>
                    <a:cubicBezTo>
                      <a:pt x="2966" y="1575"/>
                      <a:pt x="2978" y="1581"/>
                      <a:pt x="2981" y="1594"/>
                    </a:cubicBezTo>
                    <a:cubicBezTo>
                      <a:pt x="2984" y="1608"/>
                      <a:pt x="2991" y="1600"/>
                      <a:pt x="2999" y="1603"/>
                    </a:cubicBezTo>
                    <a:cubicBezTo>
                      <a:pt x="3006" y="1605"/>
                      <a:pt x="3017" y="1610"/>
                      <a:pt x="3022" y="1611"/>
                    </a:cubicBezTo>
                    <a:cubicBezTo>
                      <a:pt x="3026" y="1611"/>
                      <a:pt x="3028" y="1615"/>
                      <a:pt x="3030" y="1620"/>
                    </a:cubicBezTo>
                    <a:cubicBezTo>
                      <a:pt x="3031" y="1625"/>
                      <a:pt x="3036" y="1628"/>
                      <a:pt x="3042" y="1632"/>
                    </a:cubicBezTo>
                    <a:cubicBezTo>
                      <a:pt x="3047" y="1636"/>
                      <a:pt x="3051" y="1640"/>
                      <a:pt x="3054" y="1644"/>
                    </a:cubicBezTo>
                    <a:cubicBezTo>
                      <a:pt x="3058" y="1649"/>
                      <a:pt x="3060" y="1643"/>
                      <a:pt x="3063" y="1643"/>
                    </a:cubicBezTo>
                    <a:cubicBezTo>
                      <a:pt x="3066" y="1643"/>
                      <a:pt x="3071" y="1641"/>
                      <a:pt x="3073" y="1643"/>
                    </a:cubicBezTo>
                    <a:cubicBezTo>
                      <a:pt x="3075" y="1646"/>
                      <a:pt x="3084" y="1646"/>
                      <a:pt x="3088" y="1645"/>
                    </a:cubicBezTo>
                    <a:cubicBezTo>
                      <a:pt x="3092" y="1645"/>
                      <a:pt x="3094" y="1646"/>
                      <a:pt x="3098" y="1648"/>
                    </a:cubicBezTo>
                    <a:cubicBezTo>
                      <a:pt x="3103" y="1650"/>
                      <a:pt x="3108" y="1642"/>
                      <a:pt x="3113" y="1637"/>
                    </a:cubicBezTo>
                    <a:cubicBezTo>
                      <a:pt x="3119" y="1631"/>
                      <a:pt x="3124" y="1626"/>
                      <a:pt x="3123" y="1635"/>
                    </a:cubicBezTo>
                    <a:cubicBezTo>
                      <a:pt x="3121" y="1644"/>
                      <a:pt x="3123" y="1647"/>
                      <a:pt x="3128" y="1646"/>
                    </a:cubicBezTo>
                    <a:cubicBezTo>
                      <a:pt x="3134" y="1644"/>
                      <a:pt x="3140" y="1649"/>
                      <a:pt x="3144" y="1652"/>
                    </a:cubicBezTo>
                    <a:cubicBezTo>
                      <a:pt x="3149" y="1655"/>
                      <a:pt x="3147" y="1658"/>
                      <a:pt x="3154" y="1662"/>
                    </a:cubicBezTo>
                    <a:cubicBezTo>
                      <a:pt x="3161" y="1667"/>
                      <a:pt x="3160" y="1664"/>
                      <a:pt x="3167" y="1671"/>
                    </a:cubicBezTo>
                    <a:cubicBezTo>
                      <a:pt x="3174" y="1678"/>
                      <a:pt x="3179" y="1676"/>
                      <a:pt x="3184" y="1673"/>
                    </a:cubicBezTo>
                    <a:cubicBezTo>
                      <a:pt x="3189" y="1669"/>
                      <a:pt x="3197" y="1671"/>
                      <a:pt x="3200" y="1671"/>
                    </a:cubicBezTo>
                    <a:cubicBezTo>
                      <a:pt x="3204" y="1670"/>
                      <a:pt x="3207" y="1666"/>
                      <a:pt x="3207" y="1662"/>
                    </a:cubicBezTo>
                    <a:cubicBezTo>
                      <a:pt x="3208" y="1659"/>
                      <a:pt x="3212" y="1652"/>
                      <a:pt x="3218" y="1652"/>
                    </a:cubicBezTo>
                    <a:cubicBezTo>
                      <a:pt x="3224" y="1652"/>
                      <a:pt x="3232" y="1655"/>
                      <a:pt x="3237" y="1652"/>
                    </a:cubicBezTo>
                    <a:cubicBezTo>
                      <a:pt x="3242" y="1648"/>
                      <a:pt x="3251" y="1651"/>
                      <a:pt x="3253" y="1651"/>
                    </a:cubicBezTo>
                    <a:cubicBezTo>
                      <a:pt x="3255" y="1651"/>
                      <a:pt x="3256" y="1646"/>
                      <a:pt x="3257" y="1644"/>
                    </a:cubicBezTo>
                    <a:cubicBezTo>
                      <a:pt x="3259" y="1643"/>
                      <a:pt x="3268" y="1640"/>
                      <a:pt x="3272" y="1638"/>
                    </a:cubicBezTo>
                    <a:cubicBezTo>
                      <a:pt x="3276" y="1636"/>
                      <a:pt x="3279" y="1634"/>
                      <a:pt x="3275" y="1631"/>
                    </a:cubicBezTo>
                    <a:cubicBezTo>
                      <a:pt x="3271" y="1628"/>
                      <a:pt x="3270" y="1622"/>
                      <a:pt x="3274" y="1622"/>
                    </a:cubicBezTo>
                    <a:cubicBezTo>
                      <a:pt x="3277" y="1622"/>
                      <a:pt x="3284" y="1617"/>
                      <a:pt x="3288" y="1614"/>
                    </a:cubicBezTo>
                    <a:cubicBezTo>
                      <a:pt x="3291" y="1612"/>
                      <a:pt x="3299" y="1605"/>
                      <a:pt x="3305" y="1604"/>
                    </a:cubicBezTo>
                    <a:cubicBezTo>
                      <a:pt x="3310" y="1603"/>
                      <a:pt x="3314" y="1601"/>
                      <a:pt x="3319" y="1597"/>
                    </a:cubicBezTo>
                    <a:cubicBezTo>
                      <a:pt x="3324" y="1593"/>
                      <a:pt x="3332" y="1588"/>
                      <a:pt x="3337" y="1589"/>
                    </a:cubicBezTo>
                    <a:cubicBezTo>
                      <a:pt x="3342" y="1590"/>
                      <a:pt x="3346" y="1582"/>
                      <a:pt x="3352" y="1577"/>
                    </a:cubicBezTo>
                    <a:cubicBezTo>
                      <a:pt x="3357" y="1572"/>
                      <a:pt x="3363" y="1573"/>
                      <a:pt x="3367" y="1574"/>
                    </a:cubicBezTo>
                    <a:cubicBezTo>
                      <a:pt x="3371" y="1574"/>
                      <a:pt x="3376" y="1572"/>
                      <a:pt x="3379" y="1569"/>
                    </a:cubicBezTo>
                    <a:cubicBezTo>
                      <a:pt x="3381" y="1567"/>
                      <a:pt x="3378" y="1562"/>
                      <a:pt x="3381" y="1564"/>
                    </a:cubicBezTo>
                    <a:cubicBezTo>
                      <a:pt x="3385" y="1567"/>
                      <a:pt x="3393" y="1570"/>
                      <a:pt x="3399" y="1571"/>
                    </a:cubicBezTo>
                    <a:cubicBezTo>
                      <a:pt x="3405" y="1573"/>
                      <a:pt x="3407" y="1569"/>
                      <a:pt x="3410" y="1565"/>
                    </a:cubicBezTo>
                    <a:cubicBezTo>
                      <a:pt x="3413" y="1562"/>
                      <a:pt x="3415" y="1571"/>
                      <a:pt x="3417" y="1575"/>
                    </a:cubicBezTo>
                    <a:cubicBezTo>
                      <a:pt x="3420" y="1580"/>
                      <a:pt x="3422" y="1578"/>
                      <a:pt x="3429" y="1578"/>
                    </a:cubicBezTo>
                    <a:cubicBezTo>
                      <a:pt x="3437" y="1578"/>
                      <a:pt x="3438" y="1582"/>
                      <a:pt x="3453" y="1581"/>
                    </a:cubicBezTo>
                    <a:cubicBezTo>
                      <a:pt x="3468" y="1581"/>
                      <a:pt x="3487" y="1583"/>
                      <a:pt x="3491" y="1590"/>
                    </a:cubicBezTo>
                    <a:cubicBezTo>
                      <a:pt x="3495" y="1597"/>
                      <a:pt x="3509" y="1609"/>
                      <a:pt x="3514" y="1613"/>
                    </a:cubicBezTo>
                    <a:cubicBezTo>
                      <a:pt x="3519" y="1617"/>
                      <a:pt x="3525" y="1615"/>
                      <a:pt x="3531" y="1614"/>
                    </a:cubicBezTo>
                    <a:cubicBezTo>
                      <a:pt x="3536" y="1612"/>
                      <a:pt x="3542" y="1620"/>
                      <a:pt x="3545" y="1620"/>
                    </a:cubicBezTo>
                    <a:cubicBezTo>
                      <a:pt x="3548" y="1620"/>
                      <a:pt x="3561" y="1621"/>
                      <a:pt x="3563" y="1623"/>
                    </a:cubicBezTo>
                    <a:cubicBezTo>
                      <a:pt x="3565" y="1626"/>
                      <a:pt x="3575" y="1620"/>
                      <a:pt x="3577" y="1619"/>
                    </a:cubicBezTo>
                    <a:cubicBezTo>
                      <a:pt x="3579" y="1617"/>
                      <a:pt x="3588" y="1620"/>
                      <a:pt x="3593" y="1619"/>
                    </a:cubicBezTo>
                    <a:cubicBezTo>
                      <a:pt x="3598" y="1618"/>
                      <a:pt x="3605" y="1621"/>
                      <a:pt x="3609" y="1623"/>
                    </a:cubicBezTo>
                    <a:cubicBezTo>
                      <a:pt x="3614" y="1625"/>
                      <a:pt x="3617" y="1622"/>
                      <a:pt x="3621" y="1625"/>
                    </a:cubicBezTo>
                    <a:cubicBezTo>
                      <a:pt x="3626" y="1628"/>
                      <a:pt x="3629" y="1623"/>
                      <a:pt x="3634" y="1624"/>
                    </a:cubicBezTo>
                    <a:cubicBezTo>
                      <a:pt x="3638" y="1625"/>
                      <a:pt x="3644" y="1623"/>
                      <a:pt x="3647" y="1625"/>
                    </a:cubicBezTo>
                    <a:cubicBezTo>
                      <a:pt x="3650" y="1627"/>
                      <a:pt x="3658" y="1632"/>
                      <a:pt x="3663" y="1636"/>
                    </a:cubicBezTo>
                    <a:cubicBezTo>
                      <a:pt x="3668" y="1639"/>
                      <a:pt x="3672" y="1630"/>
                      <a:pt x="3675" y="1626"/>
                    </a:cubicBezTo>
                    <a:cubicBezTo>
                      <a:pt x="3679" y="1622"/>
                      <a:pt x="3684" y="1619"/>
                      <a:pt x="3687" y="1619"/>
                    </a:cubicBezTo>
                    <a:cubicBezTo>
                      <a:pt x="3690" y="1618"/>
                      <a:pt x="3694" y="1613"/>
                      <a:pt x="3697" y="1609"/>
                    </a:cubicBezTo>
                    <a:cubicBezTo>
                      <a:pt x="3700" y="1605"/>
                      <a:pt x="3695" y="1591"/>
                      <a:pt x="3693" y="1588"/>
                    </a:cubicBezTo>
                    <a:cubicBezTo>
                      <a:pt x="3690" y="1584"/>
                      <a:pt x="3680" y="1579"/>
                      <a:pt x="3676" y="1575"/>
                    </a:cubicBezTo>
                    <a:cubicBezTo>
                      <a:pt x="3672" y="1571"/>
                      <a:pt x="3667" y="1564"/>
                      <a:pt x="3665" y="1562"/>
                    </a:cubicBezTo>
                    <a:cubicBezTo>
                      <a:pt x="3662" y="1559"/>
                      <a:pt x="3652" y="1555"/>
                      <a:pt x="3650" y="1549"/>
                    </a:cubicBezTo>
                    <a:cubicBezTo>
                      <a:pt x="3649" y="1542"/>
                      <a:pt x="3647" y="1530"/>
                      <a:pt x="3648" y="1527"/>
                    </a:cubicBezTo>
                    <a:cubicBezTo>
                      <a:pt x="3649" y="1523"/>
                      <a:pt x="3656" y="1523"/>
                      <a:pt x="3654" y="1520"/>
                    </a:cubicBezTo>
                    <a:cubicBezTo>
                      <a:pt x="3652" y="1517"/>
                      <a:pt x="3656" y="1507"/>
                      <a:pt x="3660" y="1505"/>
                    </a:cubicBezTo>
                    <a:cubicBezTo>
                      <a:pt x="3665" y="1503"/>
                      <a:pt x="3668" y="1501"/>
                      <a:pt x="3668" y="1496"/>
                    </a:cubicBezTo>
                    <a:cubicBezTo>
                      <a:pt x="3668" y="1490"/>
                      <a:pt x="3671" y="1484"/>
                      <a:pt x="3674" y="1485"/>
                    </a:cubicBezTo>
                    <a:cubicBezTo>
                      <a:pt x="3678" y="1487"/>
                      <a:pt x="3691" y="1491"/>
                      <a:pt x="3699" y="1494"/>
                    </a:cubicBezTo>
                    <a:cubicBezTo>
                      <a:pt x="3708" y="1497"/>
                      <a:pt x="3713" y="1498"/>
                      <a:pt x="3718" y="1499"/>
                    </a:cubicBezTo>
                    <a:cubicBezTo>
                      <a:pt x="3723" y="1501"/>
                      <a:pt x="3728" y="1504"/>
                      <a:pt x="3736" y="1506"/>
                    </a:cubicBezTo>
                    <a:cubicBezTo>
                      <a:pt x="3745" y="1508"/>
                      <a:pt x="3757" y="1508"/>
                      <a:pt x="3763" y="1508"/>
                    </a:cubicBezTo>
                    <a:cubicBezTo>
                      <a:pt x="3769" y="1508"/>
                      <a:pt x="3783" y="1513"/>
                      <a:pt x="3789" y="1516"/>
                    </a:cubicBezTo>
                    <a:cubicBezTo>
                      <a:pt x="3795" y="1519"/>
                      <a:pt x="3809" y="1521"/>
                      <a:pt x="3817" y="1523"/>
                    </a:cubicBezTo>
                    <a:cubicBezTo>
                      <a:pt x="3826" y="1526"/>
                      <a:pt x="3843" y="1527"/>
                      <a:pt x="3849" y="1528"/>
                    </a:cubicBezTo>
                    <a:cubicBezTo>
                      <a:pt x="3855" y="1528"/>
                      <a:pt x="3859" y="1527"/>
                      <a:pt x="3861" y="1535"/>
                    </a:cubicBezTo>
                    <a:cubicBezTo>
                      <a:pt x="3863" y="1542"/>
                      <a:pt x="3872" y="1548"/>
                      <a:pt x="3876" y="1554"/>
                    </a:cubicBezTo>
                    <a:cubicBezTo>
                      <a:pt x="3880" y="1560"/>
                      <a:pt x="3879" y="1560"/>
                      <a:pt x="3884" y="1570"/>
                    </a:cubicBezTo>
                    <a:cubicBezTo>
                      <a:pt x="3890" y="1579"/>
                      <a:pt x="3896" y="1583"/>
                      <a:pt x="3902" y="1585"/>
                    </a:cubicBezTo>
                    <a:cubicBezTo>
                      <a:pt x="3907" y="1587"/>
                      <a:pt x="3915" y="1592"/>
                      <a:pt x="3915" y="1592"/>
                    </a:cubicBezTo>
                    <a:cubicBezTo>
                      <a:pt x="3915" y="1592"/>
                      <a:pt x="3928" y="1596"/>
                      <a:pt x="3931" y="1597"/>
                    </a:cubicBezTo>
                    <a:cubicBezTo>
                      <a:pt x="3933" y="1599"/>
                      <a:pt x="3942" y="1600"/>
                      <a:pt x="3948" y="1600"/>
                    </a:cubicBezTo>
                    <a:cubicBezTo>
                      <a:pt x="3953" y="1601"/>
                      <a:pt x="3956" y="1605"/>
                      <a:pt x="3958" y="1605"/>
                    </a:cubicBezTo>
                    <a:cubicBezTo>
                      <a:pt x="3961" y="1606"/>
                      <a:pt x="3971" y="1609"/>
                      <a:pt x="3975" y="1610"/>
                    </a:cubicBezTo>
                    <a:cubicBezTo>
                      <a:pt x="3978" y="1610"/>
                      <a:pt x="3981" y="1606"/>
                      <a:pt x="3985" y="1607"/>
                    </a:cubicBezTo>
                    <a:cubicBezTo>
                      <a:pt x="3988" y="1608"/>
                      <a:pt x="3998" y="1609"/>
                      <a:pt x="4002" y="1606"/>
                    </a:cubicBezTo>
                    <a:cubicBezTo>
                      <a:pt x="4005" y="1603"/>
                      <a:pt x="4011" y="1600"/>
                      <a:pt x="4015" y="1598"/>
                    </a:cubicBezTo>
                    <a:cubicBezTo>
                      <a:pt x="4019" y="1596"/>
                      <a:pt x="4031" y="1592"/>
                      <a:pt x="4036" y="1594"/>
                    </a:cubicBezTo>
                    <a:cubicBezTo>
                      <a:pt x="4040" y="1596"/>
                      <a:pt x="4046" y="1589"/>
                      <a:pt x="4049" y="1587"/>
                    </a:cubicBezTo>
                    <a:cubicBezTo>
                      <a:pt x="4053" y="1585"/>
                      <a:pt x="4068" y="1592"/>
                      <a:pt x="4073" y="1591"/>
                    </a:cubicBezTo>
                    <a:cubicBezTo>
                      <a:pt x="4078" y="1591"/>
                      <a:pt x="4093" y="1596"/>
                      <a:pt x="4099" y="1598"/>
                    </a:cubicBezTo>
                    <a:cubicBezTo>
                      <a:pt x="4106" y="1599"/>
                      <a:pt x="4109" y="1597"/>
                      <a:pt x="4122" y="1598"/>
                    </a:cubicBezTo>
                    <a:cubicBezTo>
                      <a:pt x="4135" y="1599"/>
                      <a:pt x="4139" y="1602"/>
                      <a:pt x="4143" y="1606"/>
                    </a:cubicBezTo>
                    <a:cubicBezTo>
                      <a:pt x="4148" y="1610"/>
                      <a:pt x="4155" y="1616"/>
                      <a:pt x="4169" y="1618"/>
                    </a:cubicBezTo>
                    <a:cubicBezTo>
                      <a:pt x="4182" y="1620"/>
                      <a:pt x="4187" y="1621"/>
                      <a:pt x="4195" y="1621"/>
                    </a:cubicBezTo>
                    <a:cubicBezTo>
                      <a:pt x="4203" y="1622"/>
                      <a:pt x="4207" y="1631"/>
                      <a:pt x="4211" y="1637"/>
                    </a:cubicBezTo>
                    <a:cubicBezTo>
                      <a:pt x="4216" y="1642"/>
                      <a:pt x="4225" y="1648"/>
                      <a:pt x="4233" y="1651"/>
                    </a:cubicBezTo>
                    <a:cubicBezTo>
                      <a:pt x="4241" y="1654"/>
                      <a:pt x="4249" y="1663"/>
                      <a:pt x="4258" y="1663"/>
                    </a:cubicBezTo>
                    <a:cubicBezTo>
                      <a:pt x="4267" y="1663"/>
                      <a:pt x="4281" y="1660"/>
                      <a:pt x="4289" y="1660"/>
                    </a:cubicBezTo>
                    <a:cubicBezTo>
                      <a:pt x="4297" y="1660"/>
                      <a:pt x="4302" y="1667"/>
                      <a:pt x="4310" y="1668"/>
                    </a:cubicBezTo>
                    <a:cubicBezTo>
                      <a:pt x="4317" y="1670"/>
                      <a:pt x="4333" y="1670"/>
                      <a:pt x="4337" y="1672"/>
                    </a:cubicBezTo>
                    <a:cubicBezTo>
                      <a:pt x="4341" y="1673"/>
                      <a:pt x="4347" y="1669"/>
                      <a:pt x="4352" y="1669"/>
                    </a:cubicBezTo>
                    <a:cubicBezTo>
                      <a:pt x="4356" y="1669"/>
                      <a:pt x="4366" y="1673"/>
                      <a:pt x="4369" y="1674"/>
                    </a:cubicBezTo>
                    <a:cubicBezTo>
                      <a:pt x="4373" y="1676"/>
                      <a:pt x="4383" y="1666"/>
                      <a:pt x="4389" y="1662"/>
                    </a:cubicBezTo>
                    <a:cubicBezTo>
                      <a:pt x="4394" y="1658"/>
                      <a:pt x="4400" y="1656"/>
                      <a:pt x="4407" y="1656"/>
                    </a:cubicBezTo>
                    <a:cubicBezTo>
                      <a:pt x="4413" y="1656"/>
                      <a:pt x="4421" y="1654"/>
                      <a:pt x="4427" y="1654"/>
                    </a:cubicBezTo>
                    <a:cubicBezTo>
                      <a:pt x="4433" y="1655"/>
                      <a:pt x="4445" y="1647"/>
                      <a:pt x="4450" y="1648"/>
                    </a:cubicBezTo>
                    <a:cubicBezTo>
                      <a:pt x="4456" y="1649"/>
                      <a:pt x="4468" y="1647"/>
                      <a:pt x="4470" y="1643"/>
                    </a:cubicBezTo>
                    <a:cubicBezTo>
                      <a:pt x="4473" y="1639"/>
                      <a:pt x="4472" y="1631"/>
                      <a:pt x="4477" y="1627"/>
                    </a:cubicBezTo>
                    <a:cubicBezTo>
                      <a:pt x="4481" y="1622"/>
                      <a:pt x="4487" y="1616"/>
                      <a:pt x="4491" y="1614"/>
                    </a:cubicBezTo>
                    <a:cubicBezTo>
                      <a:pt x="4494" y="1613"/>
                      <a:pt x="4502" y="1605"/>
                      <a:pt x="4506" y="1602"/>
                    </a:cubicBezTo>
                    <a:cubicBezTo>
                      <a:pt x="4510" y="1599"/>
                      <a:pt x="4524" y="1603"/>
                      <a:pt x="4529" y="1603"/>
                    </a:cubicBezTo>
                    <a:cubicBezTo>
                      <a:pt x="4533" y="1603"/>
                      <a:pt x="4544" y="1605"/>
                      <a:pt x="4555" y="1609"/>
                    </a:cubicBezTo>
                    <a:cubicBezTo>
                      <a:pt x="4565" y="1613"/>
                      <a:pt x="4575" y="1622"/>
                      <a:pt x="4581" y="1624"/>
                    </a:cubicBezTo>
                    <a:cubicBezTo>
                      <a:pt x="4587" y="1626"/>
                      <a:pt x="4597" y="1624"/>
                      <a:pt x="4602" y="1624"/>
                    </a:cubicBezTo>
                    <a:cubicBezTo>
                      <a:pt x="4607" y="1624"/>
                      <a:pt x="4612" y="1616"/>
                      <a:pt x="4618" y="1616"/>
                    </a:cubicBezTo>
                    <a:cubicBezTo>
                      <a:pt x="4624" y="1615"/>
                      <a:pt x="4626" y="1617"/>
                      <a:pt x="4633" y="1620"/>
                    </a:cubicBezTo>
                    <a:cubicBezTo>
                      <a:pt x="4641" y="1622"/>
                      <a:pt x="4641" y="1621"/>
                      <a:pt x="4647" y="1627"/>
                    </a:cubicBezTo>
                    <a:cubicBezTo>
                      <a:pt x="4653" y="1633"/>
                      <a:pt x="4672" y="1638"/>
                      <a:pt x="4679" y="1640"/>
                    </a:cubicBezTo>
                    <a:cubicBezTo>
                      <a:pt x="4686" y="1642"/>
                      <a:pt x="4695" y="1640"/>
                      <a:pt x="4702" y="1643"/>
                    </a:cubicBezTo>
                    <a:cubicBezTo>
                      <a:pt x="4710" y="1646"/>
                      <a:pt x="4721" y="1649"/>
                      <a:pt x="4721" y="1649"/>
                    </a:cubicBezTo>
                    <a:cubicBezTo>
                      <a:pt x="4721" y="1649"/>
                      <a:pt x="4729" y="1642"/>
                      <a:pt x="4731" y="1639"/>
                    </a:cubicBezTo>
                    <a:cubicBezTo>
                      <a:pt x="4733" y="1637"/>
                      <a:pt x="4744" y="1621"/>
                      <a:pt x="4747" y="1621"/>
                    </a:cubicBezTo>
                    <a:cubicBezTo>
                      <a:pt x="4750" y="1620"/>
                      <a:pt x="4763" y="1620"/>
                      <a:pt x="4769" y="1619"/>
                    </a:cubicBezTo>
                    <a:cubicBezTo>
                      <a:pt x="4774" y="1619"/>
                      <a:pt x="4774" y="1610"/>
                      <a:pt x="4772" y="1605"/>
                    </a:cubicBezTo>
                    <a:cubicBezTo>
                      <a:pt x="4770" y="1601"/>
                      <a:pt x="4764" y="1597"/>
                      <a:pt x="4759" y="1595"/>
                    </a:cubicBezTo>
                    <a:cubicBezTo>
                      <a:pt x="4755" y="1593"/>
                      <a:pt x="4755" y="1583"/>
                      <a:pt x="4755" y="1578"/>
                    </a:cubicBezTo>
                    <a:cubicBezTo>
                      <a:pt x="4756" y="1572"/>
                      <a:pt x="4757" y="1568"/>
                      <a:pt x="4755" y="1563"/>
                    </a:cubicBezTo>
                    <a:cubicBezTo>
                      <a:pt x="4753" y="1558"/>
                      <a:pt x="4755" y="1551"/>
                      <a:pt x="4753" y="1547"/>
                    </a:cubicBezTo>
                    <a:cubicBezTo>
                      <a:pt x="4751" y="1543"/>
                      <a:pt x="4756" y="1538"/>
                      <a:pt x="4755" y="1531"/>
                    </a:cubicBezTo>
                    <a:cubicBezTo>
                      <a:pt x="4753" y="1525"/>
                      <a:pt x="4754" y="1510"/>
                      <a:pt x="4756" y="1505"/>
                    </a:cubicBezTo>
                    <a:cubicBezTo>
                      <a:pt x="4758" y="1500"/>
                      <a:pt x="4767" y="1497"/>
                      <a:pt x="4766" y="1494"/>
                    </a:cubicBezTo>
                    <a:cubicBezTo>
                      <a:pt x="4766" y="1491"/>
                      <a:pt x="4764" y="1477"/>
                      <a:pt x="4757" y="1474"/>
                    </a:cubicBezTo>
                    <a:cubicBezTo>
                      <a:pt x="4750" y="1472"/>
                      <a:pt x="4748" y="1462"/>
                      <a:pt x="4746" y="1458"/>
                    </a:cubicBezTo>
                    <a:cubicBezTo>
                      <a:pt x="4744" y="1454"/>
                      <a:pt x="4736" y="1452"/>
                      <a:pt x="4732" y="1451"/>
                    </a:cubicBezTo>
                    <a:cubicBezTo>
                      <a:pt x="4727" y="1450"/>
                      <a:pt x="4717" y="1453"/>
                      <a:pt x="4712" y="1453"/>
                    </a:cubicBezTo>
                    <a:cubicBezTo>
                      <a:pt x="4707" y="1452"/>
                      <a:pt x="4704" y="1448"/>
                      <a:pt x="4703" y="1446"/>
                    </a:cubicBezTo>
                    <a:cubicBezTo>
                      <a:pt x="4701" y="1443"/>
                      <a:pt x="4710" y="1429"/>
                      <a:pt x="4712" y="1427"/>
                    </a:cubicBezTo>
                    <a:cubicBezTo>
                      <a:pt x="4713" y="1426"/>
                      <a:pt x="4716" y="1411"/>
                      <a:pt x="4720" y="1409"/>
                    </a:cubicBezTo>
                    <a:cubicBezTo>
                      <a:pt x="4725" y="1407"/>
                      <a:pt x="4737" y="1406"/>
                      <a:pt x="4740" y="1406"/>
                    </a:cubicBezTo>
                    <a:cubicBezTo>
                      <a:pt x="4743" y="1406"/>
                      <a:pt x="4756" y="1401"/>
                      <a:pt x="4763" y="1399"/>
                    </a:cubicBezTo>
                    <a:cubicBezTo>
                      <a:pt x="4770" y="1398"/>
                      <a:pt x="4776" y="1397"/>
                      <a:pt x="4782" y="1396"/>
                    </a:cubicBezTo>
                    <a:cubicBezTo>
                      <a:pt x="4787" y="1396"/>
                      <a:pt x="4793" y="1395"/>
                      <a:pt x="4799" y="1396"/>
                    </a:cubicBezTo>
                    <a:cubicBezTo>
                      <a:pt x="4805" y="1397"/>
                      <a:pt x="4816" y="1396"/>
                      <a:pt x="4822" y="1395"/>
                    </a:cubicBezTo>
                    <a:cubicBezTo>
                      <a:pt x="4827" y="1393"/>
                      <a:pt x="4831" y="1393"/>
                      <a:pt x="4834" y="1392"/>
                    </a:cubicBezTo>
                    <a:cubicBezTo>
                      <a:pt x="4836" y="1392"/>
                      <a:pt x="4848" y="1394"/>
                      <a:pt x="4861" y="1396"/>
                    </a:cubicBezTo>
                    <a:cubicBezTo>
                      <a:pt x="4874" y="1399"/>
                      <a:pt x="4874" y="1404"/>
                      <a:pt x="4878" y="1403"/>
                    </a:cubicBezTo>
                    <a:cubicBezTo>
                      <a:pt x="4883" y="1403"/>
                      <a:pt x="4891" y="1411"/>
                      <a:pt x="4894" y="1412"/>
                    </a:cubicBezTo>
                    <a:cubicBezTo>
                      <a:pt x="4896" y="1414"/>
                      <a:pt x="4906" y="1414"/>
                      <a:pt x="4912" y="1415"/>
                    </a:cubicBezTo>
                    <a:cubicBezTo>
                      <a:pt x="4917" y="1417"/>
                      <a:pt x="4925" y="1423"/>
                      <a:pt x="4927" y="1420"/>
                    </a:cubicBezTo>
                    <a:cubicBezTo>
                      <a:pt x="4928" y="1418"/>
                      <a:pt x="4933" y="1413"/>
                      <a:pt x="4937" y="1414"/>
                    </a:cubicBezTo>
                    <a:cubicBezTo>
                      <a:pt x="4941" y="1415"/>
                      <a:pt x="4955" y="1423"/>
                      <a:pt x="4957" y="1423"/>
                    </a:cubicBezTo>
                    <a:cubicBezTo>
                      <a:pt x="4959" y="1423"/>
                      <a:pt x="4971" y="1422"/>
                      <a:pt x="4973" y="1426"/>
                    </a:cubicBezTo>
                    <a:cubicBezTo>
                      <a:pt x="4974" y="1430"/>
                      <a:pt x="4978" y="1430"/>
                      <a:pt x="4981" y="1433"/>
                    </a:cubicBezTo>
                    <a:cubicBezTo>
                      <a:pt x="4984" y="1435"/>
                      <a:pt x="4997" y="1438"/>
                      <a:pt x="5001" y="1442"/>
                    </a:cubicBezTo>
                    <a:cubicBezTo>
                      <a:pt x="5006" y="1447"/>
                      <a:pt x="5003" y="1453"/>
                      <a:pt x="5008" y="1455"/>
                    </a:cubicBezTo>
                    <a:cubicBezTo>
                      <a:pt x="5014" y="1457"/>
                      <a:pt x="5025" y="1459"/>
                      <a:pt x="5033" y="1466"/>
                    </a:cubicBezTo>
                    <a:cubicBezTo>
                      <a:pt x="5040" y="1473"/>
                      <a:pt x="5043" y="1477"/>
                      <a:pt x="5047" y="1479"/>
                    </a:cubicBezTo>
                    <a:cubicBezTo>
                      <a:pt x="5051" y="1480"/>
                      <a:pt x="5054" y="1481"/>
                      <a:pt x="5055" y="1487"/>
                    </a:cubicBezTo>
                    <a:cubicBezTo>
                      <a:pt x="5056" y="1494"/>
                      <a:pt x="5060" y="1496"/>
                      <a:pt x="5065" y="1500"/>
                    </a:cubicBezTo>
                    <a:cubicBezTo>
                      <a:pt x="5071" y="1504"/>
                      <a:pt x="5078" y="1510"/>
                      <a:pt x="5084" y="1513"/>
                    </a:cubicBezTo>
                    <a:cubicBezTo>
                      <a:pt x="5090" y="1517"/>
                      <a:pt x="5101" y="1529"/>
                      <a:pt x="5108" y="1534"/>
                    </a:cubicBezTo>
                    <a:cubicBezTo>
                      <a:pt x="5116" y="1540"/>
                      <a:pt x="5111" y="1545"/>
                      <a:pt x="5115" y="1550"/>
                    </a:cubicBezTo>
                    <a:cubicBezTo>
                      <a:pt x="5119" y="1554"/>
                      <a:pt x="5137" y="1561"/>
                      <a:pt x="5145" y="1567"/>
                    </a:cubicBezTo>
                    <a:cubicBezTo>
                      <a:pt x="5153" y="1572"/>
                      <a:pt x="5161" y="1580"/>
                      <a:pt x="5165" y="1587"/>
                    </a:cubicBezTo>
                    <a:cubicBezTo>
                      <a:pt x="5168" y="1594"/>
                      <a:pt x="5177" y="1600"/>
                      <a:pt x="5184" y="1601"/>
                    </a:cubicBezTo>
                    <a:cubicBezTo>
                      <a:pt x="5191" y="1602"/>
                      <a:pt x="5189" y="1605"/>
                      <a:pt x="5191" y="1611"/>
                    </a:cubicBezTo>
                    <a:cubicBezTo>
                      <a:pt x="5193" y="1617"/>
                      <a:pt x="5197" y="1623"/>
                      <a:pt x="5205" y="1629"/>
                    </a:cubicBezTo>
                    <a:cubicBezTo>
                      <a:pt x="5213" y="1634"/>
                      <a:pt x="5216" y="1639"/>
                      <a:pt x="5222" y="1642"/>
                    </a:cubicBezTo>
                    <a:cubicBezTo>
                      <a:pt x="5228" y="1645"/>
                      <a:pt x="5240" y="1645"/>
                      <a:pt x="5245" y="1648"/>
                    </a:cubicBezTo>
                    <a:cubicBezTo>
                      <a:pt x="5250" y="1650"/>
                      <a:pt x="5254" y="1647"/>
                      <a:pt x="5261" y="1644"/>
                    </a:cubicBezTo>
                    <a:cubicBezTo>
                      <a:pt x="5268" y="1642"/>
                      <a:pt x="5272" y="1644"/>
                      <a:pt x="5274" y="1644"/>
                    </a:cubicBezTo>
                    <a:cubicBezTo>
                      <a:pt x="5277" y="1645"/>
                      <a:pt x="5285" y="1652"/>
                      <a:pt x="5291" y="1653"/>
                    </a:cubicBezTo>
                    <a:cubicBezTo>
                      <a:pt x="5296" y="1654"/>
                      <a:pt x="5301" y="1657"/>
                      <a:pt x="5307" y="1658"/>
                    </a:cubicBezTo>
                    <a:cubicBezTo>
                      <a:pt x="5313" y="1660"/>
                      <a:pt x="5313" y="1657"/>
                      <a:pt x="5320" y="1656"/>
                    </a:cubicBezTo>
                    <a:cubicBezTo>
                      <a:pt x="5327" y="1654"/>
                      <a:pt x="5328" y="1661"/>
                      <a:pt x="5329" y="1662"/>
                    </a:cubicBezTo>
                    <a:cubicBezTo>
                      <a:pt x="5331" y="1663"/>
                      <a:pt x="5346" y="1670"/>
                      <a:pt x="5352" y="1675"/>
                    </a:cubicBezTo>
                    <a:cubicBezTo>
                      <a:pt x="5357" y="1679"/>
                      <a:pt x="5369" y="1683"/>
                      <a:pt x="5375" y="1685"/>
                    </a:cubicBezTo>
                    <a:cubicBezTo>
                      <a:pt x="5381" y="1687"/>
                      <a:pt x="5389" y="1691"/>
                      <a:pt x="5397" y="1691"/>
                    </a:cubicBezTo>
                    <a:cubicBezTo>
                      <a:pt x="5405" y="1690"/>
                      <a:pt x="5402" y="1688"/>
                      <a:pt x="5404" y="1694"/>
                    </a:cubicBezTo>
                    <a:cubicBezTo>
                      <a:pt x="5406" y="1700"/>
                      <a:pt x="5407" y="1702"/>
                      <a:pt x="5410" y="1707"/>
                    </a:cubicBezTo>
                    <a:cubicBezTo>
                      <a:pt x="5413" y="1712"/>
                      <a:pt x="5419" y="1712"/>
                      <a:pt x="5424" y="1716"/>
                    </a:cubicBezTo>
                    <a:cubicBezTo>
                      <a:pt x="5430" y="1720"/>
                      <a:pt x="5433" y="1724"/>
                      <a:pt x="5433" y="1732"/>
                    </a:cubicBezTo>
                    <a:cubicBezTo>
                      <a:pt x="5432" y="1740"/>
                      <a:pt x="5437" y="1740"/>
                      <a:pt x="5447" y="1747"/>
                    </a:cubicBezTo>
                    <a:cubicBezTo>
                      <a:pt x="5457" y="1753"/>
                      <a:pt x="5463" y="1762"/>
                      <a:pt x="5467" y="1766"/>
                    </a:cubicBezTo>
                    <a:cubicBezTo>
                      <a:pt x="5470" y="1770"/>
                      <a:pt x="5477" y="1766"/>
                      <a:pt x="5485" y="1765"/>
                    </a:cubicBezTo>
                    <a:cubicBezTo>
                      <a:pt x="5493" y="1764"/>
                      <a:pt x="5495" y="1764"/>
                      <a:pt x="5497" y="1768"/>
                    </a:cubicBezTo>
                    <a:cubicBezTo>
                      <a:pt x="5500" y="1771"/>
                      <a:pt x="5508" y="1767"/>
                      <a:pt x="5512" y="1768"/>
                    </a:cubicBezTo>
                    <a:cubicBezTo>
                      <a:pt x="5516" y="1769"/>
                      <a:pt x="5532" y="1763"/>
                      <a:pt x="5536" y="1763"/>
                    </a:cubicBezTo>
                    <a:cubicBezTo>
                      <a:pt x="5540" y="1764"/>
                      <a:pt x="5545" y="1767"/>
                      <a:pt x="5547" y="1763"/>
                    </a:cubicBezTo>
                    <a:cubicBezTo>
                      <a:pt x="5548" y="1760"/>
                      <a:pt x="5548" y="1752"/>
                      <a:pt x="5550" y="1749"/>
                    </a:cubicBezTo>
                    <a:cubicBezTo>
                      <a:pt x="5553" y="1747"/>
                      <a:pt x="5558" y="1741"/>
                      <a:pt x="5563" y="1742"/>
                    </a:cubicBezTo>
                    <a:cubicBezTo>
                      <a:pt x="5568" y="1743"/>
                      <a:pt x="5578" y="1742"/>
                      <a:pt x="5582" y="1740"/>
                    </a:cubicBezTo>
                    <a:cubicBezTo>
                      <a:pt x="5585" y="1739"/>
                      <a:pt x="5583" y="1734"/>
                      <a:pt x="5590" y="1731"/>
                    </a:cubicBezTo>
                    <a:cubicBezTo>
                      <a:pt x="5597" y="1729"/>
                      <a:pt x="5610" y="1723"/>
                      <a:pt x="5614" y="1722"/>
                    </a:cubicBezTo>
                    <a:cubicBezTo>
                      <a:pt x="5619" y="1722"/>
                      <a:pt x="5626" y="1725"/>
                      <a:pt x="5635" y="1724"/>
                    </a:cubicBezTo>
                    <a:cubicBezTo>
                      <a:pt x="5643" y="1723"/>
                      <a:pt x="5640" y="1728"/>
                      <a:pt x="5638" y="1733"/>
                    </a:cubicBezTo>
                    <a:cubicBezTo>
                      <a:pt x="5637" y="1738"/>
                      <a:pt x="5641" y="1744"/>
                      <a:pt x="5645" y="1751"/>
                    </a:cubicBezTo>
                    <a:cubicBezTo>
                      <a:pt x="5649" y="1758"/>
                      <a:pt x="5659" y="1760"/>
                      <a:pt x="5661" y="1767"/>
                    </a:cubicBezTo>
                    <a:cubicBezTo>
                      <a:pt x="5663" y="1774"/>
                      <a:pt x="5662" y="1773"/>
                      <a:pt x="5661" y="1781"/>
                    </a:cubicBezTo>
                    <a:cubicBezTo>
                      <a:pt x="5659" y="1788"/>
                      <a:pt x="5653" y="1786"/>
                      <a:pt x="5650" y="1791"/>
                    </a:cubicBezTo>
                    <a:cubicBezTo>
                      <a:pt x="5648" y="1796"/>
                      <a:pt x="5653" y="1799"/>
                      <a:pt x="5656" y="1804"/>
                    </a:cubicBezTo>
                    <a:cubicBezTo>
                      <a:pt x="5659" y="1809"/>
                      <a:pt x="5657" y="1816"/>
                      <a:pt x="5659" y="1821"/>
                    </a:cubicBezTo>
                    <a:cubicBezTo>
                      <a:pt x="5662" y="1826"/>
                      <a:pt x="5665" y="1830"/>
                      <a:pt x="5665" y="1836"/>
                    </a:cubicBezTo>
                    <a:cubicBezTo>
                      <a:pt x="5666" y="1842"/>
                      <a:pt x="5669" y="1848"/>
                      <a:pt x="5672" y="1852"/>
                    </a:cubicBezTo>
                    <a:cubicBezTo>
                      <a:pt x="5675" y="1856"/>
                      <a:pt x="5676" y="1859"/>
                      <a:pt x="5672" y="1866"/>
                    </a:cubicBezTo>
                    <a:cubicBezTo>
                      <a:pt x="5668" y="1873"/>
                      <a:pt x="5673" y="1868"/>
                      <a:pt x="5676" y="1876"/>
                    </a:cubicBezTo>
                    <a:cubicBezTo>
                      <a:pt x="5679" y="1883"/>
                      <a:pt x="5672" y="1882"/>
                      <a:pt x="5672" y="1888"/>
                    </a:cubicBezTo>
                    <a:cubicBezTo>
                      <a:pt x="5673" y="1893"/>
                      <a:pt x="5678" y="1895"/>
                      <a:pt x="5678" y="1903"/>
                    </a:cubicBezTo>
                    <a:cubicBezTo>
                      <a:pt x="5677" y="1910"/>
                      <a:pt x="5667" y="1910"/>
                      <a:pt x="5671" y="1918"/>
                    </a:cubicBezTo>
                    <a:cubicBezTo>
                      <a:pt x="5675" y="1926"/>
                      <a:pt x="5680" y="1931"/>
                      <a:pt x="5680" y="1934"/>
                    </a:cubicBezTo>
                    <a:cubicBezTo>
                      <a:pt x="5679" y="1938"/>
                      <a:pt x="5671" y="1939"/>
                      <a:pt x="5658" y="1935"/>
                    </a:cubicBezTo>
                    <a:cubicBezTo>
                      <a:pt x="5646" y="1931"/>
                      <a:pt x="5617" y="1926"/>
                      <a:pt x="5612" y="1923"/>
                    </a:cubicBezTo>
                    <a:cubicBezTo>
                      <a:pt x="5607" y="1921"/>
                      <a:pt x="5605" y="1924"/>
                      <a:pt x="5604" y="1932"/>
                    </a:cubicBezTo>
                    <a:cubicBezTo>
                      <a:pt x="5602" y="1940"/>
                      <a:pt x="5602" y="1941"/>
                      <a:pt x="5596" y="1944"/>
                    </a:cubicBezTo>
                    <a:cubicBezTo>
                      <a:pt x="5590" y="1947"/>
                      <a:pt x="5582" y="1946"/>
                      <a:pt x="5580" y="1951"/>
                    </a:cubicBezTo>
                    <a:cubicBezTo>
                      <a:pt x="5579" y="1956"/>
                      <a:pt x="5592" y="1965"/>
                      <a:pt x="5602" y="1977"/>
                    </a:cubicBezTo>
                    <a:cubicBezTo>
                      <a:pt x="5612" y="1989"/>
                      <a:pt x="5625" y="2000"/>
                      <a:pt x="5628" y="2007"/>
                    </a:cubicBezTo>
                    <a:cubicBezTo>
                      <a:pt x="5632" y="2015"/>
                      <a:pt x="5636" y="2032"/>
                      <a:pt x="5642" y="2037"/>
                    </a:cubicBezTo>
                    <a:cubicBezTo>
                      <a:pt x="5647" y="2042"/>
                      <a:pt x="5652" y="2047"/>
                      <a:pt x="5653" y="2053"/>
                    </a:cubicBezTo>
                    <a:cubicBezTo>
                      <a:pt x="5655" y="2060"/>
                      <a:pt x="5655" y="2068"/>
                      <a:pt x="5657" y="2073"/>
                    </a:cubicBezTo>
                    <a:cubicBezTo>
                      <a:pt x="5659" y="2079"/>
                      <a:pt x="5659" y="2082"/>
                      <a:pt x="5655" y="2082"/>
                    </a:cubicBezTo>
                    <a:cubicBezTo>
                      <a:pt x="5651" y="2082"/>
                      <a:pt x="5642" y="2081"/>
                      <a:pt x="5634" y="2086"/>
                    </a:cubicBezTo>
                    <a:cubicBezTo>
                      <a:pt x="5627" y="2090"/>
                      <a:pt x="5631" y="2093"/>
                      <a:pt x="5638" y="2098"/>
                    </a:cubicBezTo>
                    <a:cubicBezTo>
                      <a:pt x="5645" y="2103"/>
                      <a:pt x="5655" y="2116"/>
                      <a:pt x="5659" y="2119"/>
                    </a:cubicBezTo>
                    <a:cubicBezTo>
                      <a:pt x="5663" y="2123"/>
                      <a:pt x="5662" y="2112"/>
                      <a:pt x="5661" y="2108"/>
                    </a:cubicBezTo>
                    <a:cubicBezTo>
                      <a:pt x="5661" y="2104"/>
                      <a:pt x="5658" y="2102"/>
                      <a:pt x="5652" y="2100"/>
                    </a:cubicBezTo>
                    <a:cubicBezTo>
                      <a:pt x="5647" y="2098"/>
                      <a:pt x="5647" y="2095"/>
                      <a:pt x="5651" y="2094"/>
                    </a:cubicBezTo>
                    <a:cubicBezTo>
                      <a:pt x="5656" y="2093"/>
                      <a:pt x="5666" y="2096"/>
                      <a:pt x="5669" y="2098"/>
                    </a:cubicBezTo>
                    <a:cubicBezTo>
                      <a:pt x="5673" y="2100"/>
                      <a:pt x="5677" y="2100"/>
                      <a:pt x="5676" y="2096"/>
                    </a:cubicBezTo>
                    <a:cubicBezTo>
                      <a:pt x="5676" y="2093"/>
                      <a:pt x="5673" y="2089"/>
                      <a:pt x="5676" y="2086"/>
                    </a:cubicBezTo>
                    <a:cubicBezTo>
                      <a:pt x="5679" y="2083"/>
                      <a:pt x="5678" y="2083"/>
                      <a:pt x="5675" y="2079"/>
                    </a:cubicBezTo>
                    <a:cubicBezTo>
                      <a:pt x="5673" y="2076"/>
                      <a:pt x="5678" y="2080"/>
                      <a:pt x="5679" y="2078"/>
                    </a:cubicBezTo>
                    <a:cubicBezTo>
                      <a:pt x="5681" y="2077"/>
                      <a:pt x="5679" y="2073"/>
                      <a:pt x="5680" y="2068"/>
                    </a:cubicBezTo>
                    <a:cubicBezTo>
                      <a:pt x="5681" y="2063"/>
                      <a:pt x="5680" y="2060"/>
                      <a:pt x="5680" y="2056"/>
                    </a:cubicBezTo>
                    <a:cubicBezTo>
                      <a:pt x="5680" y="2051"/>
                      <a:pt x="5684" y="2052"/>
                      <a:pt x="5688" y="2057"/>
                    </a:cubicBezTo>
                    <a:cubicBezTo>
                      <a:pt x="5693" y="2061"/>
                      <a:pt x="5693" y="2072"/>
                      <a:pt x="5694" y="2075"/>
                    </a:cubicBezTo>
                    <a:cubicBezTo>
                      <a:pt x="5694" y="2078"/>
                      <a:pt x="5696" y="2074"/>
                      <a:pt x="5697" y="2070"/>
                    </a:cubicBezTo>
                    <a:cubicBezTo>
                      <a:pt x="5698" y="2065"/>
                      <a:pt x="5701" y="2064"/>
                      <a:pt x="5706" y="2060"/>
                    </a:cubicBezTo>
                    <a:cubicBezTo>
                      <a:pt x="5710" y="2057"/>
                      <a:pt x="5710" y="2061"/>
                      <a:pt x="5713" y="2065"/>
                    </a:cubicBezTo>
                    <a:cubicBezTo>
                      <a:pt x="5715" y="2070"/>
                      <a:pt x="5722" y="2081"/>
                      <a:pt x="5722" y="2081"/>
                    </a:cubicBezTo>
                    <a:cubicBezTo>
                      <a:pt x="5722" y="2081"/>
                      <a:pt x="5730" y="2080"/>
                      <a:pt x="5732" y="2082"/>
                    </a:cubicBezTo>
                    <a:cubicBezTo>
                      <a:pt x="5735" y="2084"/>
                      <a:pt x="5738" y="2085"/>
                      <a:pt x="5742" y="2084"/>
                    </a:cubicBezTo>
                    <a:cubicBezTo>
                      <a:pt x="5745" y="2084"/>
                      <a:pt x="5749" y="2082"/>
                      <a:pt x="5749" y="2085"/>
                    </a:cubicBezTo>
                    <a:cubicBezTo>
                      <a:pt x="5749" y="2087"/>
                      <a:pt x="5755" y="2089"/>
                      <a:pt x="5759" y="2087"/>
                    </a:cubicBezTo>
                    <a:cubicBezTo>
                      <a:pt x="5762" y="2084"/>
                      <a:pt x="5764" y="2088"/>
                      <a:pt x="5766" y="2091"/>
                    </a:cubicBezTo>
                    <a:cubicBezTo>
                      <a:pt x="5768" y="2094"/>
                      <a:pt x="5771" y="2097"/>
                      <a:pt x="5777" y="2094"/>
                    </a:cubicBezTo>
                    <a:cubicBezTo>
                      <a:pt x="5782" y="2090"/>
                      <a:pt x="5788" y="2087"/>
                      <a:pt x="5793" y="2085"/>
                    </a:cubicBezTo>
                    <a:cubicBezTo>
                      <a:pt x="5797" y="2084"/>
                      <a:pt x="5801" y="2082"/>
                      <a:pt x="5807" y="2080"/>
                    </a:cubicBezTo>
                    <a:cubicBezTo>
                      <a:pt x="5812" y="2078"/>
                      <a:pt x="5814" y="2075"/>
                      <a:pt x="5819" y="2071"/>
                    </a:cubicBezTo>
                    <a:cubicBezTo>
                      <a:pt x="5823" y="2066"/>
                      <a:pt x="5832" y="2058"/>
                      <a:pt x="5839" y="2053"/>
                    </a:cubicBezTo>
                    <a:cubicBezTo>
                      <a:pt x="5845" y="2047"/>
                      <a:pt x="5850" y="2041"/>
                      <a:pt x="5850" y="2038"/>
                    </a:cubicBezTo>
                    <a:cubicBezTo>
                      <a:pt x="5850" y="2034"/>
                      <a:pt x="5853" y="2030"/>
                      <a:pt x="5856" y="2028"/>
                    </a:cubicBezTo>
                    <a:cubicBezTo>
                      <a:pt x="5858" y="2027"/>
                      <a:pt x="5860" y="2019"/>
                      <a:pt x="5859" y="2015"/>
                    </a:cubicBezTo>
                    <a:cubicBezTo>
                      <a:pt x="5857" y="2011"/>
                      <a:pt x="5853" y="2010"/>
                      <a:pt x="5856" y="2009"/>
                    </a:cubicBezTo>
                    <a:cubicBezTo>
                      <a:pt x="5860" y="2007"/>
                      <a:pt x="5859" y="2005"/>
                      <a:pt x="5856" y="2000"/>
                    </a:cubicBezTo>
                    <a:cubicBezTo>
                      <a:pt x="5854" y="1995"/>
                      <a:pt x="5855" y="1992"/>
                      <a:pt x="5856" y="1987"/>
                    </a:cubicBezTo>
                    <a:cubicBezTo>
                      <a:pt x="5856" y="1981"/>
                      <a:pt x="5861" y="1979"/>
                      <a:pt x="5865" y="1979"/>
                    </a:cubicBezTo>
                    <a:cubicBezTo>
                      <a:pt x="5869" y="1978"/>
                      <a:pt x="5866" y="1971"/>
                      <a:pt x="5865" y="1965"/>
                    </a:cubicBezTo>
                    <a:cubicBezTo>
                      <a:pt x="5864" y="1959"/>
                      <a:pt x="5868" y="1961"/>
                      <a:pt x="5871" y="1958"/>
                    </a:cubicBezTo>
                    <a:cubicBezTo>
                      <a:pt x="5873" y="1956"/>
                      <a:pt x="5870" y="1949"/>
                      <a:pt x="5871" y="1945"/>
                    </a:cubicBezTo>
                    <a:cubicBezTo>
                      <a:pt x="5872" y="1940"/>
                      <a:pt x="5876" y="1940"/>
                      <a:pt x="5875" y="1935"/>
                    </a:cubicBezTo>
                    <a:cubicBezTo>
                      <a:pt x="5874" y="1930"/>
                      <a:pt x="5874" y="1928"/>
                      <a:pt x="5880" y="1921"/>
                    </a:cubicBezTo>
                    <a:cubicBezTo>
                      <a:pt x="5885" y="1914"/>
                      <a:pt x="5884" y="1911"/>
                      <a:pt x="5884" y="1905"/>
                    </a:cubicBezTo>
                    <a:cubicBezTo>
                      <a:pt x="5885" y="1900"/>
                      <a:pt x="5892" y="1897"/>
                      <a:pt x="5893" y="1889"/>
                    </a:cubicBezTo>
                    <a:cubicBezTo>
                      <a:pt x="5893" y="1882"/>
                      <a:pt x="5893" y="1878"/>
                      <a:pt x="5896" y="1871"/>
                    </a:cubicBezTo>
                    <a:cubicBezTo>
                      <a:pt x="5899" y="1865"/>
                      <a:pt x="5901" y="1861"/>
                      <a:pt x="5897" y="1856"/>
                    </a:cubicBezTo>
                    <a:cubicBezTo>
                      <a:pt x="5893" y="1850"/>
                      <a:pt x="5895" y="1848"/>
                      <a:pt x="5897" y="1843"/>
                    </a:cubicBezTo>
                    <a:cubicBezTo>
                      <a:pt x="5899" y="1838"/>
                      <a:pt x="5897" y="1837"/>
                      <a:pt x="5894" y="1832"/>
                    </a:cubicBezTo>
                    <a:cubicBezTo>
                      <a:pt x="5890" y="1828"/>
                      <a:pt x="5892" y="1824"/>
                      <a:pt x="5890" y="1817"/>
                    </a:cubicBezTo>
                    <a:cubicBezTo>
                      <a:pt x="5887" y="1810"/>
                      <a:pt x="5889" y="1807"/>
                      <a:pt x="5892" y="1802"/>
                    </a:cubicBezTo>
                    <a:cubicBezTo>
                      <a:pt x="5895" y="1798"/>
                      <a:pt x="5897" y="1792"/>
                      <a:pt x="5898" y="1790"/>
                    </a:cubicBezTo>
                    <a:cubicBezTo>
                      <a:pt x="5899" y="1788"/>
                      <a:pt x="5897" y="1785"/>
                      <a:pt x="5897" y="1777"/>
                    </a:cubicBezTo>
                    <a:cubicBezTo>
                      <a:pt x="5897" y="1770"/>
                      <a:pt x="5894" y="1766"/>
                      <a:pt x="5893" y="1760"/>
                    </a:cubicBezTo>
                    <a:cubicBezTo>
                      <a:pt x="5892" y="1753"/>
                      <a:pt x="5900" y="1747"/>
                      <a:pt x="5900" y="1742"/>
                    </a:cubicBezTo>
                    <a:cubicBezTo>
                      <a:pt x="5900" y="1737"/>
                      <a:pt x="5908" y="1725"/>
                      <a:pt x="5908" y="1719"/>
                    </a:cubicBezTo>
                    <a:cubicBezTo>
                      <a:pt x="5908" y="1713"/>
                      <a:pt x="5906" y="1706"/>
                      <a:pt x="5900" y="1699"/>
                    </a:cubicBezTo>
                    <a:cubicBezTo>
                      <a:pt x="5895" y="1692"/>
                      <a:pt x="5902" y="1691"/>
                      <a:pt x="5899" y="1686"/>
                    </a:cubicBezTo>
                    <a:cubicBezTo>
                      <a:pt x="5897" y="1681"/>
                      <a:pt x="5889" y="1672"/>
                      <a:pt x="5886" y="1665"/>
                    </a:cubicBezTo>
                    <a:cubicBezTo>
                      <a:pt x="5883" y="1659"/>
                      <a:pt x="5882" y="1648"/>
                      <a:pt x="5879" y="1642"/>
                    </a:cubicBezTo>
                    <a:cubicBezTo>
                      <a:pt x="5877" y="1636"/>
                      <a:pt x="5868" y="1633"/>
                      <a:pt x="5863" y="1629"/>
                    </a:cubicBezTo>
                    <a:cubicBezTo>
                      <a:pt x="5858" y="1625"/>
                      <a:pt x="5864" y="1617"/>
                      <a:pt x="5865" y="1613"/>
                    </a:cubicBezTo>
                    <a:cubicBezTo>
                      <a:pt x="5866" y="1610"/>
                      <a:pt x="5857" y="1612"/>
                      <a:pt x="5851" y="1606"/>
                    </a:cubicBezTo>
                    <a:cubicBezTo>
                      <a:pt x="5846" y="1599"/>
                      <a:pt x="5840" y="1594"/>
                      <a:pt x="5835" y="1589"/>
                    </a:cubicBezTo>
                    <a:cubicBezTo>
                      <a:pt x="5831" y="1583"/>
                      <a:pt x="5827" y="1576"/>
                      <a:pt x="5822" y="1570"/>
                    </a:cubicBezTo>
                    <a:cubicBezTo>
                      <a:pt x="5817" y="1564"/>
                      <a:pt x="5821" y="1558"/>
                      <a:pt x="5819" y="1551"/>
                    </a:cubicBezTo>
                    <a:cubicBezTo>
                      <a:pt x="5816" y="1545"/>
                      <a:pt x="5812" y="1544"/>
                      <a:pt x="5809" y="1538"/>
                    </a:cubicBezTo>
                    <a:cubicBezTo>
                      <a:pt x="5806" y="1532"/>
                      <a:pt x="5814" y="1530"/>
                      <a:pt x="5812" y="1528"/>
                    </a:cubicBezTo>
                    <a:cubicBezTo>
                      <a:pt x="5809" y="1527"/>
                      <a:pt x="5807" y="1526"/>
                      <a:pt x="5807" y="1523"/>
                    </a:cubicBezTo>
                    <a:cubicBezTo>
                      <a:pt x="5807" y="1520"/>
                      <a:pt x="5801" y="1518"/>
                      <a:pt x="5804" y="1515"/>
                    </a:cubicBezTo>
                    <a:cubicBezTo>
                      <a:pt x="5806" y="1513"/>
                      <a:pt x="5807" y="1512"/>
                      <a:pt x="5807" y="1507"/>
                    </a:cubicBezTo>
                    <a:cubicBezTo>
                      <a:pt x="5807" y="1502"/>
                      <a:pt x="5808" y="1499"/>
                      <a:pt x="5810" y="1496"/>
                    </a:cubicBezTo>
                    <a:cubicBezTo>
                      <a:pt x="5812" y="1492"/>
                      <a:pt x="5810" y="1495"/>
                      <a:pt x="5806" y="1492"/>
                    </a:cubicBezTo>
                    <a:cubicBezTo>
                      <a:pt x="5802" y="1489"/>
                      <a:pt x="5801" y="1485"/>
                      <a:pt x="5803" y="1480"/>
                    </a:cubicBezTo>
                    <a:cubicBezTo>
                      <a:pt x="5805" y="1474"/>
                      <a:pt x="5800" y="1477"/>
                      <a:pt x="5796" y="1477"/>
                    </a:cubicBezTo>
                    <a:cubicBezTo>
                      <a:pt x="5791" y="1477"/>
                      <a:pt x="5781" y="1470"/>
                      <a:pt x="5773" y="1466"/>
                    </a:cubicBezTo>
                    <a:cubicBezTo>
                      <a:pt x="5765" y="1461"/>
                      <a:pt x="5774" y="1456"/>
                      <a:pt x="5771" y="1453"/>
                    </a:cubicBezTo>
                    <a:cubicBezTo>
                      <a:pt x="5768" y="1449"/>
                      <a:pt x="5763" y="1441"/>
                      <a:pt x="5758" y="1438"/>
                    </a:cubicBezTo>
                    <a:cubicBezTo>
                      <a:pt x="5754" y="1435"/>
                      <a:pt x="5741" y="1437"/>
                      <a:pt x="5737" y="1432"/>
                    </a:cubicBezTo>
                    <a:cubicBezTo>
                      <a:pt x="5733" y="1427"/>
                      <a:pt x="5725" y="1423"/>
                      <a:pt x="5718" y="1420"/>
                    </a:cubicBezTo>
                    <a:cubicBezTo>
                      <a:pt x="5711" y="1417"/>
                      <a:pt x="5734" y="1426"/>
                      <a:pt x="5738" y="1427"/>
                    </a:cubicBezTo>
                    <a:cubicBezTo>
                      <a:pt x="5741" y="1428"/>
                      <a:pt x="5744" y="1425"/>
                      <a:pt x="5746" y="1423"/>
                    </a:cubicBezTo>
                    <a:cubicBezTo>
                      <a:pt x="5748" y="1421"/>
                      <a:pt x="5752" y="1419"/>
                      <a:pt x="5747" y="1417"/>
                    </a:cubicBezTo>
                    <a:cubicBezTo>
                      <a:pt x="5742" y="1415"/>
                      <a:pt x="5743" y="1408"/>
                      <a:pt x="5737" y="1408"/>
                    </a:cubicBezTo>
                    <a:cubicBezTo>
                      <a:pt x="5731" y="1409"/>
                      <a:pt x="5720" y="1403"/>
                      <a:pt x="5713" y="1400"/>
                    </a:cubicBezTo>
                    <a:cubicBezTo>
                      <a:pt x="5707" y="1397"/>
                      <a:pt x="5703" y="1392"/>
                      <a:pt x="5695" y="1391"/>
                    </a:cubicBezTo>
                    <a:cubicBezTo>
                      <a:pt x="5687" y="1390"/>
                      <a:pt x="5683" y="1384"/>
                      <a:pt x="5672" y="1380"/>
                    </a:cubicBezTo>
                    <a:cubicBezTo>
                      <a:pt x="5661" y="1375"/>
                      <a:pt x="5657" y="1376"/>
                      <a:pt x="5653" y="1371"/>
                    </a:cubicBezTo>
                    <a:cubicBezTo>
                      <a:pt x="5649" y="1367"/>
                      <a:pt x="5643" y="1361"/>
                      <a:pt x="5637" y="1358"/>
                    </a:cubicBezTo>
                    <a:cubicBezTo>
                      <a:pt x="5630" y="1356"/>
                      <a:pt x="5621" y="1354"/>
                      <a:pt x="5615" y="1349"/>
                    </a:cubicBezTo>
                    <a:cubicBezTo>
                      <a:pt x="5609" y="1345"/>
                      <a:pt x="5606" y="1344"/>
                      <a:pt x="5603" y="1347"/>
                    </a:cubicBezTo>
                    <a:cubicBezTo>
                      <a:pt x="5600" y="1351"/>
                      <a:pt x="5596" y="1351"/>
                      <a:pt x="5587" y="1351"/>
                    </a:cubicBezTo>
                    <a:cubicBezTo>
                      <a:pt x="5578" y="1351"/>
                      <a:pt x="5571" y="1345"/>
                      <a:pt x="5561" y="1344"/>
                    </a:cubicBezTo>
                    <a:cubicBezTo>
                      <a:pt x="5550" y="1342"/>
                      <a:pt x="5555" y="1346"/>
                      <a:pt x="5560" y="1349"/>
                    </a:cubicBezTo>
                    <a:cubicBezTo>
                      <a:pt x="5564" y="1353"/>
                      <a:pt x="5561" y="1358"/>
                      <a:pt x="5566" y="1358"/>
                    </a:cubicBezTo>
                    <a:cubicBezTo>
                      <a:pt x="5571" y="1359"/>
                      <a:pt x="5573" y="1359"/>
                      <a:pt x="5573" y="1365"/>
                    </a:cubicBezTo>
                    <a:cubicBezTo>
                      <a:pt x="5574" y="1372"/>
                      <a:pt x="5581" y="1378"/>
                      <a:pt x="5582" y="1383"/>
                    </a:cubicBezTo>
                    <a:cubicBezTo>
                      <a:pt x="5583" y="1388"/>
                      <a:pt x="5584" y="1394"/>
                      <a:pt x="5577" y="1394"/>
                    </a:cubicBezTo>
                    <a:cubicBezTo>
                      <a:pt x="5570" y="1394"/>
                      <a:pt x="5570" y="1388"/>
                      <a:pt x="5572" y="1380"/>
                    </a:cubicBezTo>
                    <a:cubicBezTo>
                      <a:pt x="5574" y="1372"/>
                      <a:pt x="5572" y="1371"/>
                      <a:pt x="5568" y="1368"/>
                    </a:cubicBezTo>
                    <a:cubicBezTo>
                      <a:pt x="5563" y="1365"/>
                      <a:pt x="5560" y="1369"/>
                      <a:pt x="5562" y="1375"/>
                    </a:cubicBezTo>
                    <a:cubicBezTo>
                      <a:pt x="5563" y="1381"/>
                      <a:pt x="5561" y="1384"/>
                      <a:pt x="5553" y="1389"/>
                    </a:cubicBezTo>
                    <a:cubicBezTo>
                      <a:pt x="5545" y="1394"/>
                      <a:pt x="5530" y="1392"/>
                      <a:pt x="5524" y="1391"/>
                    </a:cubicBezTo>
                    <a:cubicBezTo>
                      <a:pt x="5519" y="1389"/>
                      <a:pt x="5520" y="1385"/>
                      <a:pt x="5525" y="1385"/>
                    </a:cubicBezTo>
                    <a:cubicBezTo>
                      <a:pt x="5530" y="1385"/>
                      <a:pt x="5527" y="1384"/>
                      <a:pt x="5527" y="1380"/>
                    </a:cubicBezTo>
                    <a:cubicBezTo>
                      <a:pt x="5527" y="1375"/>
                      <a:pt x="5525" y="1372"/>
                      <a:pt x="5530" y="1369"/>
                    </a:cubicBezTo>
                    <a:cubicBezTo>
                      <a:pt x="5536" y="1365"/>
                      <a:pt x="5533" y="1364"/>
                      <a:pt x="5527" y="1365"/>
                    </a:cubicBezTo>
                    <a:cubicBezTo>
                      <a:pt x="5521" y="1366"/>
                      <a:pt x="5513" y="1364"/>
                      <a:pt x="5508" y="1362"/>
                    </a:cubicBezTo>
                    <a:cubicBezTo>
                      <a:pt x="5504" y="1360"/>
                      <a:pt x="5500" y="1358"/>
                      <a:pt x="5500" y="1364"/>
                    </a:cubicBezTo>
                    <a:cubicBezTo>
                      <a:pt x="5499" y="1369"/>
                      <a:pt x="5503" y="1372"/>
                      <a:pt x="5499" y="1372"/>
                    </a:cubicBezTo>
                    <a:cubicBezTo>
                      <a:pt x="5495" y="1373"/>
                      <a:pt x="5492" y="1371"/>
                      <a:pt x="5490" y="1375"/>
                    </a:cubicBezTo>
                    <a:cubicBezTo>
                      <a:pt x="5488" y="1379"/>
                      <a:pt x="5478" y="1373"/>
                      <a:pt x="5475" y="1369"/>
                    </a:cubicBezTo>
                    <a:cubicBezTo>
                      <a:pt x="5471" y="1366"/>
                      <a:pt x="5472" y="1360"/>
                      <a:pt x="5470" y="1355"/>
                    </a:cubicBezTo>
                    <a:cubicBezTo>
                      <a:pt x="5468" y="1350"/>
                      <a:pt x="5464" y="1350"/>
                      <a:pt x="5463" y="1347"/>
                    </a:cubicBezTo>
                    <a:cubicBezTo>
                      <a:pt x="5462" y="1343"/>
                      <a:pt x="5457" y="1345"/>
                      <a:pt x="5457" y="1340"/>
                    </a:cubicBezTo>
                    <a:cubicBezTo>
                      <a:pt x="5456" y="1336"/>
                      <a:pt x="5451" y="1333"/>
                      <a:pt x="5449" y="1327"/>
                    </a:cubicBezTo>
                    <a:cubicBezTo>
                      <a:pt x="5447" y="1322"/>
                      <a:pt x="5440" y="1323"/>
                      <a:pt x="5436" y="1325"/>
                    </a:cubicBezTo>
                    <a:cubicBezTo>
                      <a:pt x="5432" y="1327"/>
                      <a:pt x="5426" y="1325"/>
                      <a:pt x="5418" y="1324"/>
                    </a:cubicBezTo>
                    <a:cubicBezTo>
                      <a:pt x="5410" y="1322"/>
                      <a:pt x="5408" y="1326"/>
                      <a:pt x="5401" y="1327"/>
                    </a:cubicBezTo>
                    <a:cubicBezTo>
                      <a:pt x="5394" y="1329"/>
                      <a:pt x="5391" y="1327"/>
                      <a:pt x="5386" y="1323"/>
                    </a:cubicBezTo>
                    <a:cubicBezTo>
                      <a:pt x="5381" y="1319"/>
                      <a:pt x="5378" y="1321"/>
                      <a:pt x="5374" y="1318"/>
                    </a:cubicBezTo>
                    <a:cubicBezTo>
                      <a:pt x="5371" y="1316"/>
                      <a:pt x="5372" y="1316"/>
                      <a:pt x="5364" y="1318"/>
                    </a:cubicBezTo>
                    <a:cubicBezTo>
                      <a:pt x="5356" y="1319"/>
                      <a:pt x="5357" y="1314"/>
                      <a:pt x="5353" y="1309"/>
                    </a:cubicBezTo>
                    <a:cubicBezTo>
                      <a:pt x="5350" y="1304"/>
                      <a:pt x="5352" y="1299"/>
                      <a:pt x="5358" y="1295"/>
                    </a:cubicBezTo>
                    <a:cubicBezTo>
                      <a:pt x="5365" y="1292"/>
                      <a:pt x="5370" y="1284"/>
                      <a:pt x="5375" y="1279"/>
                    </a:cubicBezTo>
                    <a:cubicBezTo>
                      <a:pt x="5381" y="1273"/>
                      <a:pt x="5374" y="1272"/>
                      <a:pt x="5376" y="1266"/>
                    </a:cubicBezTo>
                    <a:cubicBezTo>
                      <a:pt x="5377" y="1259"/>
                      <a:pt x="5387" y="1263"/>
                      <a:pt x="5388" y="1260"/>
                    </a:cubicBezTo>
                    <a:cubicBezTo>
                      <a:pt x="5390" y="1256"/>
                      <a:pt x="5391" y="1255"/>
                      <a:pt x="5395" y="1252"/>
                    </a:cubicBezTo>
                    <a:cubicBezTo>
                      <a:pt x="5400" y="1249"/>
                      <a:pt x="5395" y="1250"/>
                      <a:pt x="5399" y="1245"/>
                    </a:cubicBezTo>
                    <a:cubicBezTo>
                      <a:pt x="5402" y="1241"/>
                      <a:pt x="5404" y="1243"/>
                      <a:pt x="5403" y="1240"/>
                    </a:cubicBezTo>
                    <a:cubicBezTo>
                      <a:pt x="5402" y="1237"/>
                      <a:pt x="5403" y="1233"/>
                      <a:pt x="5406" y="1230"/>
                    </a:cubicBezTo>
                    <a:cubicBezTo>
                      <a:pt x="5409" y="1227"/>
                      <a:pt x="5410" y="1226"/>
                      <a:pt x="5409" y="1221"/>
                    </a:cubicBezTo>
                    <a:cubicBezTo>
                      <a:pt x="5409" y="1216"/>
                      <a:pt x="5411" y="1217"/>
                      <a:pt x="5415" y="1212"/>
                    </a:cubicBezTo>
                    <a:cubicBezTo>
                      <a:pt x="5419" y="1208"/>
                      <a:pt x="5412" y="1206"/>
                      <a:pt x="5408" y="1204"/>
                    </a:cubicBezTo>
                    <a:cubicBezTo>
                      <a:pt x="5403" y="1202"/>
                      <a:pt x="5410" y="1194"/>
                      <a:pt x="5409" y="1192"/>
                    </a:cubicBezTo>
                    <a:cubicBezTo>
                      <a:pt x="5409" y="1190"/>
                      <a:pt x="5408" y="1182"/>
                      <a:pt x="5410" y="1179"/>
                    </a:cubicBezTo>
                    <a:cubicBezTo>
                      <a:pt x="5413" y="1176"/>
                      <a:pt x="5416" y="1174"/>
                      <a:pt x="5417" y="1170"/>
                    </a:cubicBezTo>
                    <a:cubicBezTo>
                      <a:pt x="5418" y="1165"/>
                      <a:pt x="5421" y="1161"/>
                      <a:pt x="5425" y="1159"/>
                    </a:cubicBezTo>
                    <a:cubicBezTo>
                      <a:pt x="5429" y="1157"/>
                      <a:pt x="5430" y="1158"/>
                      <a:pt x="5430" y="1154"/>
                    </a:cubicBezTo>
                    <a:cubicBezTo>
                      <a:pt x="5430" y="1150"/>
                      <a:pt x="5434" y="1149"/>
                      <a:pt x="5435" y="1144"/>
                    </a:cubicBezTo>
                    <a:cubicBezTo>
                      <a:pt x="5436" y="1138"/>
                      <a:pt x="5434" y="1135"/>
                      <a:pt x="5436" y="1132"/>
                    </a:cubicBezTo>
                    <a:cubicBezTo>
                      <a:pt x="5438" y="1129"/>
                      <a:pt x="5443" y="1131"/>
                      <a:pt x="5447" y="1130"/>
                    </a:cubicBezTo>
                    <a:cubicBezTo>
                      <a:pt x="5452" y="1128"/>
                      <a:pt x="5452" y="1123"/>
                      <a:pt x="5448" y="1120"/>
                    </a:cubicBezTo>
                    <a:cubicBezTo>
                      <a:pt x="5444" y="1117"/>
                      <a:pt x="5439" y="1107"/>
                      <a:pt x="5438" y="1099"/>
                    </a:cubicBezTo>
                    <a:cubicBezTo>
                      <a:pt x="5438" y="1090"/>
                      <a:pt x="5441" y="1090"/>
                      <a:pt x="5446" y="1087"/>
                    </a:cubicBezTo>
                    <a:cubicBezTo>
                      <a:pt x="5452" y="1084"/>
                      <a:pt x="5454" y="1077"/>
                      <a:pt x="5458" y="1073"/>
                    </a:cubicBezTo>
                    <a:cubicBezTo>
                      <a:pt x="5461" y="1069"/>
                      <a:pt x="5459" y="1068"/>
                      <a:pt x="5458" y="1060"/>
                    </a:cubicBezTo>
                    <a:cubicBezTo>
                      <a:pt x="5457" y="1052"/>
                      <a:pt x="5459" y="1047"/>
                      <a:pt x="5461" y="1044"/>
                    </a:cubicBezTo>
                    <a:cubicBezTo>
                      <a:pt x="5464" y="1040"/>
                      <a:pt x="5474" y="1036"/>
                      <a:pt x="5477" y="1035"/>
                    </a:cubicBezTo>
                    <a:cubicBezTo>
                      <a:pt x="5481" y="1033"/>
                      <a:pt x="5488" y="1030"/>
                      <a:pt x="5492" y="1029"/>
                    </a:cubicBezTo>
                    <a:cubicBezTo>
                      <a:pt x="5496" y="1027"/>
                      <a:pt x="5497" y="1032"/>
                      <a:pt x="5503" y="1033"/>
                    </a:cubicBezTo>
                    <a:cubicBezTo>
                      <a:pt x="5509" y="1033"/>
                      <a:pt x="5513" y="1030"/>
                      <a:pt x="5517" y="1028"/>
                    </a:cubicBezTo>
                    <a:cubicBezTo>
                      <a:pt x="5522" y="1025"/>
                      <a:pt x="5530" y="1028"/>
                      <a:pt x="5537" y="1027"/>
                    </a:cubicBezTo>
                    <a:cubicBezTo>
                      <a:pt x="5544" y="1027"/>
                      <a:pt x="5555" y="1030"/>
                      <a:pt x="5563" y="1030"/>
                    </a:cubicBezTo>
                    <a:cubicBezTo>
                      <a:pt x="5572" y="1030"/>
                      <a:pt x="5574" y="1028"/>
                      <a:pt x="5583" y="1027"/>
                    </a:cubicBezTo>
                    <a:cubicBezTo>
                      <a:pt x="5591" y="1026"/>
                      <a:pt x="5607" y="1026"/>
                      <a:pt x="5612" y="1026"/>
                    </a:cubicBezTo>
                    <a:cubicBezTo>
                      <a:pt x="5617" y="1026"/>
                      <a:pt x="5616" y="1026"/>
                      <a:pt x="5619" y="1036"/>
                    </a:cubicBezTo>
                    <a:cubicBezTo>
                      <a:pt x="5621" y="1046"/>
                      <a:pt x="5627" y="1037"/>
                      <a:pt x="5632" y="1040"/>
                    </a:cubicBezTo>
                    <a:cubicBezTo>
                      <a:pt x="5637" y="1044"/>
                      <a:pt x="5643" y="1042"/>
                      <a:pt x="5646" y="1042"/>
                    </a:cubicBezTo>
                    <a:cubicBezTo>
                      <a:pt x="5649" y="1041"/>
                      <a:pt x="5646" y="1038"/>
                      <a:pt x="5641" y="1034"/>
                    </a:cubicBezTo>
                    <a:cubicBezTo>
                      <a:pt x="5636" y="1030"/>
                      <a:pt x="5636" y="1026"/>
                      <a:pt x="5641" y="1025"/>
                    </a:cubicBezTo>
                    <a:cubicBezTo>
                      <a:pt x="5645" y="1024"/>
                      <a:pt x="5652" y="1025"/>
                      <a:pt x="5658" y="1029"/>
                    </a:cubicBezTo>
                    <a:cubicBezTo>
                      <a:pt x="5664" y="1033"/>
                      <a:pt x="5677" y="1032"/>
                      <a:pt x="5683" y="1034"/>
                    </a:cubicBezTo>
                    <a:cubicBezTo>
                      <a:pt x="5689" y="1036"/>
                      <a:pt x="5700" y="1037"/>
                      <a:pt x="5705" y="1036"/>
                    </a:cubicBezTo>
                    <a:cubicBezTo>
                      <a:pt x="5710" y="1036"/>
                      <a:pt x="5711" y="1033"/>
                      <a:pt x="5709" y="1031"/>
                    </a:cubicBezTo>
                    <a:cubicBezTo>
                      <a:pt x="5707" y="1028"/>
                      <a:pt x="5716" y="1029"/>
                      <a:pt x="5725" y="1028"/>
                    </a:cubicBezTo>
                    <a:cubicBezTo>
                      <a:pt x="5735" y="1026"/>
                      <a:pt x="5738" y="1031"/>
                      <a:pt x="5742" y="1035"/>
                    </a:cubicBezTo>
                    <a:cubicBezTo>
                      <a:pt x="5746" y="1038"/>
                      <a:pt x="5753" y="1034"/>
                      <a:pt x="5760" y="1034"/>
                    </a:cubicBezTo>
                    <a:cubicBezTo>
                      <a:pt x="5768" y="1034"/>
                      <a:pt x="5770" y="1037"/>
                      <a:pt x="5768" y="1034"/>
                    </a:cubicBezTo>
                    <a:cubicBezTo>
                      <a:pt x="5766" y="1030"/>
                      <a:pt x="5760" y="1028"/>
                      <a:pt x="5752" y="1027"/>
                    </a:cubicBezTo>
                    <a:cubicBezTo>
                      <a:pt x="5744" y="1026"/>
                      <a:pt x="5744" y="1018"/>
                      <a:pt x="5746" y="1019"/>
                    </a:cubicBezTo>
                    <a:cubicBezTo>
                      <a:pt x="5749" y="1021"/>
                      <a:pt x="5750" y="1022"/>
                      <a:pt x="5756" y="1022"/>
                    </a:cubicBezTo>
                    <a:cubicBezTo>
                      <a:pt x="5762" y="1023"/>
                      <a:pt x="5764" y="1023"/>
                      <a:pt x="5768" y="1022"/>
                    </a:cubicBezTo>
                    <a:cubicBezTo>
                      <a:pt x="5773" y="1021"/>
                      <a:pt x="5762" y="1018"/>
                      <a:pt x="5756" y="1015"/>
                    </a:cubicBezTo>
                    <a:cubicBezTo>
                      <a:pt x="5749" y="1012"/>
                      <a:pt x="5754" y="1007"/>
                      <a:pt x="5759" y="1005"/>
                    </a:cubicBezTo>
                    <a:cubicBezTo>
                      <a:pt x="5763" y="1002"/>
                      <a:pt x="5773" y="1006"/>
                      <a:pt x="5778" y="1008"/>
                    </a:cubicBezTo>
                    <a:cubicBezTo>
                      <a:pt x="5783" y="1010"/>
                      <a:pt x="5794" y="1011"/>
                      <a:pt x="5803" y="1014"/>
                    </a:cubicBezTo>
                    <a:cubicBezTo>
                      <a:pt x="5812" y="1016"/>
                      <a:pt x="5822" y="1019"/>
                      <a:pt x="5828" y="1022"/>
                    </a:cubicBezTo>
                    <a:cubicBezTo>
                      <a:pt x="5834" y="1025"/>
                      <a:pt x="5843" y="1024"/>
                      <a:pt x="5845" y="1022"/>
                    </a:cubicBezTo>
                    <a:cubicBezTo>
                      <a:pt x="5847" y="1019"/>
                      <a:pt x="5846" y="1015"/>
                      <a:pt x="5850" y="1016"/>
                    </a:cubicBezTo>
                    <a:cubicBezTo>
                      <a:pt x="5855" y="1017"/>
                      <a:pt x="5860" y="1015"/>
                      <a:pt x="5865" y="1017"/>
                    </a:cubicBezTo>
                    <a:cubicBezTo>
                      <a:pt x="5870" y="1019"/>
                      <a:pt x="5885" y="1025"/>
                      <a:pt x="5890" y="1030"/>
                    </a:cubicBezTo>
                    <a:cubicBezTo>
                      <a:pt x="5894" y="1034"/>
                      <a:pt x="5902" y="1036"/>
                      <a:pt x="5911" y="1035"/>
                    </a:cubicBezTo>
                    <a:cubicBezTo>
                      <a:pt x="5920" y="1034"/>
                      <a:pt x="5923" y="1035"/>
                      <a:pt x="5923" y="1039"/>
                    </a:cubicBezTo>
                    <a:cubicBezTo>
                      <a:pt x="5923" y="1044"/>
                      <a:pt x="5912" y="1045"/>
                      <a:pt x="5905" y="1043"/>
                    </a:cubicBezTo>
                    <a:cubicBezTo>
                      <a:pt x="5898" y="1041"/>
                      <a:pt x="5892" y="1041"/>
                      <a:pt x="5885" y="1045"/>
                    </a:cubicBezTo>
                    <a:cubicBezTo>
                      <a:pt x="5878" y="1049"/>
                      <a:pt x="5879" y="1046"/>
                      <a:pt x="5887" y="1051"/>
                    </a:cubicBezTo>
                    <a:cubicBezTo>
                      <a:pt x="5896" y="1055"/>
                      <a:pt x="5908" y="1060"/>
                      <a:pt x="5913" y="1061"/>
                    </a:cubicBezTo>
                    <a:cubicBezTo>
                      <a:pt x="5917" y="1061"/>
                      <a:pt x="5936" y="1062"/>
                      <a:pt x="5936" y="1057"/>
                    </a:cubicBezTo>
                    <a:cubicBezTo>
                      <a:pt x="5936" y="1052"/>
                      <a:pt x="5935" y="1051"/>
                      <a:pt x="5942" y="1050"/>
                    </a:cubicBezTo>
                    <a:cubicBezTo>
                      <a:pt x="5948" y="1050"/>
                      <a:pt x="5952" y="1051"/>
                      <a:pt x="5958" y="1054"/>
                    </a:cubicBezTo>
                    <a:cubicBezTo>
                      <a:pt x="5964" y="1058"/>
                      <a:pt x="5970" y="1057"/>
                      <a:pt x="5975" y="1057"/>
                    </a:cubicBezTo>
                    <a:cubicBezTo>
                      <a:pt x="5980" y="1057"/>
                      <a:pt x="5971" y="1054"/>
                      <a:pt x="5973" y="1048"/>
                    </a:cubicBezTo>
                    <a:cubicBezTo>
                      <a:pt x="5975" y="1043"/>
                      <a:pt x="5979" y="1042"/>
                      <a:pt x="5981" y="1039"/>
                    </a:cubicBezTo>
                    <a:cubicBezTo>
                      <a:pt x="5984" y="1037"/>
                      <a:pt x="5992" y="1040"/>
                      <a:pt x="5996" y="1041"/>
                    </a:cubicBezTo>
                    <a:cubicBezTo>
                      <a:pt x="6001" y="1041"/>
                      <a:pt x="6007" y="1044"/>
                      <a:pt x="6010" y="1046"/>
                    </a:cubicBezTo>
                    <a:cubicBezTo>
                      <a:pt x="6014" y="1048"/>
                      <a:pt x="6025" y="1049"/>
                      <a:pt x="6027" y="1046"/>
                    </a:cubicBezTo>
                    <a:cubicBezTo>
                      <a:pt x="6028" y="1043"/>
                      <a:pt x="6029" y="1038"/>
                      <a:pt x="6032" y="1040"/>
                    </a:cubicBezTo>
                    <a:cubicBezTo>
                      <a:pt x="6035" y="1042"/>
                      <a:pt x="6042" y="1046"/>
                      <a:pt x="6046" y="1045"/>
                    </a:cubicBezTo>
                    <a:cubicBezTo>
                      <a:pt x="6049" y="1043"/>
                      <a:pt x="6052" y="1042"/>
                      <a:pt x="6058" y="1041"/>
                    </a:cubicBezTo>
                    <a:cubicBezTo>
                      <a:pt x="6064" y="1040"/>
                      <a:pt x="6064" y="1037"/>
                      <a:pt x="6059" y="1035"/>
                    </a:cubicBezTo>
                    <a:cubicBezTo>
                      <a:pt x="6054" y="1034"/>
                      <a:pt x="6055" y="1029"/>
                      <a:pt x="6049" y="1029"/>
                    </a:cubicBezTo>
                    <a:cubicBezTo>
                      <a:pt x="6044" y="1029"/>
                      <a:pt x="6041" y="1021"/>
                      <a:pt x="6035" y="1022"/>
                    </a:cubicBezTo>
                    <a:cubicBezTo>
                      <a:pt x="6029" y="1023"/>
                      <a:pt x="6026" y="1020"/>
                      <a:pt x="6020" y="1019"/>
                    </a:cubicBezTo>
                    <a:cubicBezTo>
                      <a:pt x="6014" y="1018"/>
                      <a:pt x="6016" y="1021"/>
                      <a:pt x="6015" y="1025"/>
                    </a:cubicBezTo>
                    <a:cubicBezTo>
                      <a:pt x="6015" y="1030"/>
                      <a:pt x="6003" y="1025"/>
                      <a:pt x="5999" y="1022"/>
                    </a:cubicBezTo>
                    <a:cubicBezTo>
                      <a:pt x="5995" y="1019"/>
                      <a:pt x="5996" y="1015"/>
                      <a:pt x="6000" y="1015"/>
                    </a:cubicBezTo>
                    <a:cubicBezTo>
                      <a:pt x="6004" y="1015"/>
                      <a:pt x="5998" y="1012"/>
                      <a:pt x="5994" y="1010"/>
                    </a:cubicBezTo>
                    <a:cubicBezTo>
                      <a:pt x="5989" y="1008"/>
                      <a:pt x="5988" y="1009"/>
                      <a:pt x="5984" y="1003"/>
                    </a:cubicBezTo>
                    <a:cubicBezTo>
                      <a:pt x="5980" y="997"/>
                      <a:pt x="5984" y="999"/>
                      <a:pt x="5987" y="997"/>
                    </a:cubicBezTo>
                    <a:cubicBezTo>
                      <a:pt x="5990" y="995"/>
                      <a:pt x="5984" y="994"/>
                      <a:pt x="5981" y="989"/>
                    </a:cubicBezTo>
                    <a:cubicBezTo>
                      <a:pt x="5978" y="984"/>
                      <a:pt x="5979" y="979"/>
                      <a:pt x="5982" y="968"/>
                    </a:cubicBezTo>
                    <a:cubicBezTo>
                      <a:pt x="5985" y="958"/>
                      <a:pt x="5992" y="962"/>
                      <a:pt x="5992" y="957"/>
                    </a:cubicBezTo>
                    <a:cubicBezTo>
                      <a:pt x="5993" y="951"/>
                      <a:pt x="5999" y="952"/>
                      <a:pt x="5996" y="944"/>
                    </a:cubicBezTo>
                    <a:cubicBezTo>
                      <a:pt x="5993" y="935"/>
                      <a:pt x="5995" y="935"/>
                      <a:pt x="5995" y="928"/>
                    </a:cubicBezTo>
                    <a:cubicBezTo>
                      <a:pt x="5995" y="922"/>
                      <a:pt x="5999" y="919"/>
                      <a:pt x="5998" y="916"/>
                    </a:cubicBezTo>
                    <a:cubicBezTo>
                      <a:pt x="5998" y="913"/>
                      <a:pt x="5991" y="907"/>
                      <a:pt x="5988" y="904"/>
                    </a:cubicBezTo>
                    <a:cubicBezTo>
                      <a:pt x="5986" y="900"/>
                      <a:pt x="5990" y="898"/>
                      <a:pt x="5991" y="898"/>
                    </a:cubicBezTo>
                    <a:cubicBezTo>
                      <a:pt x="5993" y="897"/>
                      <a:pt x="5991" y="894"/>
                      <a:pt x="5995" y="891"/>
                    </a:cubicBezTo>
                    <a:cubicBezTo>
                      <a:pt x="5998" y="888"/>
                      <a:pt x="6003" y="890"/>
                      <a:pt x="6003" y="888"/>
                    </a:cubicBezTo>
                    <a:cubicBezTo>
                      <a:pt x="6004" y="886"/>
                      <a:pt x="6004" y="882"/>
                      <a:pt x="6012" y="883"/>
                    </a:cubicBezTo>
                    <a:cubicBezTo>
                      <a:pt x="6019" y="885"/>
                      <a:pt x="6024" y="882"/>
                      <a:pt x="6027" y="884"/>
                    </a:cubicBezTo>
                    <a:cubicBezTo>
                      <a:pt x="6029" y="887"/>
                      <a:pt x="6036" y="886"/>
                      <a:pt x="6039" y="883"/>
                    </a:cubicBezTo>
                    <a:cubicBezTo>
                      <a:pt x="6043" y="881"/>
                      <a:pt x="6046" y="882"/>
                      <a:pt x="6052" y="881"/>
                    </a:cubicBezTo>
                    <a:cubicBezTo>
                      <a:pt x="6057" y="879"/>
                      <a:pt x="6064" y="881"/>
                      <a:pt x="6067" y="878"/>
                    </a:cubicBezTo>
                    <a:cubicBezTo>
                      <a:pt x="6069" y="875"/>
                      <a:pt x="6073" y="874"/>
                      <a:pt x="6079" y="875"/>
                    </a:cubicBezTo>
                    <a:cubicBezTo>
                      <a:pt x="6084" y="876"/>
                      <a:pt x="6086" y="876"/>
                      <a:pt x="6089" y="880"/>
                    </a:cubicBezTo>
                    <a:cubicBezTo>
                      <a:pt x="6091" y="884"/>
                      <a:pt x="6091" y="882"/>
                      <a:pt x="6096" y="882"/>
                    </a:cubicBezTo>
                    <a:cubicBezTo>
                      <a:pt x="6101" y="883"/>
                      <a:pt x="6101" y="888"/>
                      <a:pt x="6104" y="890"/>
                    </a:cubicBezTo>
                    <a:cubicBezTo>
                      <a:pt x="6107" y="892"/>
                      <a:pt x="6113" y="889"/>
                      <a:pt x="6115" y="884"/>
                    </a:cubicBezTo>
                    <a:cubicBezTo>
                      <a:pt x="6117" y="879"/>
                      <a:pt x="6120" y="874"/>
                      <a:pt x="6123" y="874"/>
                    </a:cubicBezTo>
                    <a:cubicBezTo>
                      <a:pt x="6127" y="874"/>
                      <a:pt x="6135" y="881"/>
                      <a:pt x="6137" y="885"/>
                    </a:cubicBezTo>
                    <a:cubicBezTo>
                      <a:pt x="6140" y="890"/>
                      <a:pt x="6146" y="896"/>
                      <a:pt x="6143" y="898"/>
                    </a:cubicBezTo>
                    <a:cubicBezTo>
                      <a:pt x="6140" y="901"/>
                      <a:pt x="6142" y="904"/>
                      <a:pt x="6146" y="906"/>
                    </a:cubicBezTo>
                    <a:cubicBezTo>
                      <a:pt x="6150" y="909"/>
                      <a:pt x="6145" y="913"/>
                      <a:pt x="6149" y="914"/>
                    </a:cubicBezTo>
                    <a:cubicBezTo>
                      <a:pt x="6152" y="915"/>
                      <a:pt x="6156" y="918"/>
                      <a:pt x="6160" y="920"/>
                    </a:cubicBezTo>
                    <a:cubicBezTo>
                      <a:pt x="6163" y="922"/>
                      <a:pt x="6164" y="933"/>
                      <a:pt x="6169" y="934"/>
                    </a:cubicBezTo>
                    <a:cubicBezTo>
                      <a:pt x="6173" y="935"/>
                      <a:pt x="6177" y="928"/>
                      <a:pt x="6181" y="927"/>
                    </a:cubicBezTo>
                    <a:cubicBezTo>
                      <a:pt x="6185" y="926"/>
                      <a:pt x="6192" y="925"/>
                      <a:pt x="6192" y="929"/>
                    </a:cubicBezTo>
                    <a:cubicBezTo>
                      <a:pt x="6192" y="933"/>
                      <a:pt x="6192" y="942"/>
                      <a:pt x="6197" y="943"/>
                    </a:cubicBezTo>
                    <a:cubicBezTo>
                      <a:pt x="6201" y="944"/>
                      <a:pt x="6202" y="951"/>
                      <a:pt x="6205" y="955"/>
                    </a:cubicBezTo>
                    <a:cubicBezTo>
                      <a:pt x="6207" y="959"/>
                      <a:pt x="6210" y="951"/>
                      <a:pt x="6215" y="947"/>
                    </a:cubicBezTo>
                    <a:cubicBezTo>
                      <a:pt x="6221" y="944"/>
                      <a:pt x="6225" y="949"/>
                      <a:pt x="6229" y="947"/>
                    </a:cubicBezTo>
                    <a:cubicBezTo>
                      <a:pt x="6232" y="945"/>
                      <a:pt x="6223" y="937"/>
                      <a:pt x="6226" y="932"/>
                    </a:cubicBezTo>
                    <a:cubicBezTo>
                      <a:pt x="6229" y="926"/>
                      <a:pt x="6233" y="917"/>
                      <a:pt x="6234" y="909"/>
                    </a:cubicBezTo>
                    <a:cubicBezTo>
                      <a:pt x="6235" y="902"/>
                      <a:pt x="6238" y="897"/>
                      <a:pt x="6241" y="892"/>
                    </a:cubicBezTo>
                    <a:cubicBezTo>
                      <a:pt x="6244" y="887"/>
                      <a:pt x="6250" y="893"/>
                      <a:pt x="6253" y="893"/>
                    </a:cubicBezTo>
                    <a:cubicBezTo>
                      <a:pt x="6256" y="894"/>
                      <a:pt x="6251" y="890"/>
                      <a:pt x="6255" y="888"/>
                    </a:cubicBezTo>
                    <a:cubicBezTo>
                      <a:pt x="6259" y="887"/>
                      <a:pt x="6264" y="892"/>
                      <a:pt x="6268" y="896"/>
                    </a:cubicBezTo>
                    <a:cubicBezTo>
                      <a:pt x="6273" y="900"/>
                      <a:pt x="6279" y="901"/>
                      <a:pt x="6278" y="897"/>
                    </a:cubicBezTo>
                    <a:cubicBezTo>
                      <a:pt x="6278" y="893"/>
                      <a:pt x="6282" y="892"/>
                      <a:pt x="6276" y="889"/>
                    </a:cubicBezTo>
                    <a:cubicBezTo>
                      <a:pt x="6270" y="886"/>
                      <a:pt x="6261" y="885"/>
                      <a:pt x="6256" y="883"/>
                    </a:cubicBezTo>
                    <a:cubicBezTo>
                      <a:pt x="6251" y="881"/>
                      <a:pt x="6250" y="873"/>
                      <a:pt x="6248" y="869"/>
                    </a:cubicBezTo>
                    <a:cubicBezTo>
                      <a:pt x="6246" y="866"/>
                      <a:pt x="6247" y="864"/>
                      <a:pt x="6243" y="864"/>
                    </a:cubicBezTo>
                    <a:cubicBezTo>
                      <a:pt x="6238" y="865"/>
                      <a:pt x="6236" y="859"/>
                      <a:pt x="6232" y="854"/>
                    </a:cubicBezTo>
                    <a:cubicBezTo>
                      <a:pt x="6228" y="850"/>
                      <a:pt x="6230" y="851"/>
                      <a:pt x="6231" y="848"/>
                    </a:cubicBezTo>
                    <a:cubicBezTo>
                      <a:pt x="6233" y="845"/>
                      <a:pt x="6225" y="846"/>
                      <a:pt x="6222" y="844"/>
                    </a:cubicBezTo>
                    <a:cubicBezTo>
                      <a:pt x="6219" y="842"/>
                      <a:pt x="6217" y="838"/>
                      <a:pt x="6221" y="837"/>
                    </a:cubicBezTo>
                    <a:cubicBezTo>
                      <a:pt x="6224" y="836"/>
                      <a:pt x="6234" y="833"/>
                      <a:pt x="6239" y="832"/>
                    </a:cubicBezTo>
                    <a:cubicBezTo>
                      <a:pt x="6245" y="830"/>
                      <a:pt x="6251" y="828"/>
                      <a:pt x="6257" y="827"/>
                    </a:cubicBezTo>
                    <a:cubicBezTo>
                      <a:pt x="6263" y="827"/>
                      <a:pt x="6271" y="829"/>
                      <a:pt x="6277" y="833"/>
                    </a:cubicBezTo>
                    <a:cubicBezTo>
                      <a:pt x="6284" y="837"/>
                      <a:pt x="6302" y="841"/>
                      <a:pt x="6309" y="841"/>
                    </a:cubicBezTo>
                    <a:cubicBezTo>
                      <a:pt x="6316" y="841"/>
                      <a:pt x="6333" y="841"/>
                      <a:pt x="6333" y="843"/>
                    </a:cubicBezTo>
                    <a:cubicBezTo>
                      <a:pt x="6333" y="845"/>
                      <a:pt x="6323" y="844"/>
                      <a:pt x="6317" y="844"/>
                    </a:cubicBezTo>
                    <a:cubicBezTo>
                      <a:pt x="6310" y="844"/>
                      <a:pt x="6326" y="849"/>
                      <a:pt x="6327" y="851"/>
                    </a:cubicBezTo>
                    <a:cubicBezTo>
                      <a:pt x="6328" y="853"/>
                      <a:pt x="6316" y="846"/>
                      <a:pt x="6311" y="846"/>
                    </a:cubicBezTo>
                    <a:cubicBezTo>
                      <a:pt x="6305" y="845"/>
                      <a:pt x="6294" y="844"/>
                      <a:pt x="6287" y="843"/>
                    </a:cubicBezTo>
                    <a:cubicBezTo>
                      <a:pt x="6280" y="843"/>
                      <a:pt x="6278" y="849"/>
                      <a:pt x="6278" y="853"/>
                    </a:cubicBezTo>
                    <a:cubicBezTo>
                      <a:pt x="6279" y="856"/>
                      <a:pt x="6287" y="866"/>
                      <a:pt x="6290" y="870"/>
                    </a:cubicBezTo>
                    <a:cubicBezTo>
                      <a:pt x="6294" y="874"/>
                      <a:pt x="6307" y="880"/>
                      <a:pt x="6310" y="886"/>
                    </a:cubicBezTo>
                    <a:cubicBezTo>
                      <a:pt x="6314" y="892"/>
                      <a:pt x="6308" y="895"/>
                      <a:pt x="6312" y="899"/>
                    </a:cubicBezTo>
                    <a:cubicBezTo>
                      <a:pt x="6316" y="904"/>
                      <a:pt x="6320" y="907"/>
                      <a:pt x="6324" y="905"/>
                    </a:cubicBezTo>
                    <a:cubicBezTo>
                      <a:pt x="6327" y="903"/>
                      <a:pt x="6332" y="907"/>
                      <a:pt x="6336" y="910"/>
                    </a:cubicBezTo>
                    <a:cubicBezTo>
                      <a:pt x="6339" y="914"/>
                      <a:pt x="6340" y="917"/>
                      <a:pt x="6336" y="918"/>
                    </a:cubicBezTo>
                    <a:cubicBezTo>
                      <a:pt x="6332" y="918"/>
                      <a:pt x="6335" y="923"/>
                      <a:pt x="6337" y="928"/>
                    </a:cubicBezTo>
                    <a:cubicBezTo>
                      <a:pt x="6339" y="933"/>
                      <a:pt x="6346" y="932"/>
                      <a:pt x="6350" y="934"/>
                    </a:cubicBezTo>
                    <a:cubicBezTo>
                      <a:pt x="6354" y="935"/>
                      <a:pt x="6350" y="936"/>
                      <a:pt x="6347" y="939"/>
                    </a:cubicBezTo>
                    <a:cubicBezTo>
                      <a:pt x="6345" y="942"/>
                      <a:pt x="6345" y="944"/>
                      <a:pt x="6342" y="942"/>
                    </a:cubicBezTo>
                    <a:cubicBezTo>
                      <a:pt x="6339" y="940"/>
                      <a:pt x="6333" y="942"/>
                      <a:pt x="6328" y="944"/>
                    </a:cubicBezTo>
                    <a:cubicBezTo>
                      <a:pt x="6323" y="945"/>
                      <a:pt x="6325" y="948"/>
                      <a:pt x="6322" y="952"/>
                    </a:cubicBezTo>
                    <a:cubicBezTo>
                      <a:pt x="6318" y="955"/>
                      <a:pt x="6312" y="960"/>
                      <a:pt x="6306" y="963"/>
                    </a:cubicBezTo>
                    <a:cubicBezTo>
                      <a:pt x="6299" y="965"/>
                      <a:pt x="6303" y="966"/>
                      <a:pt x="6308" y="971"/>
                    </a:cubicBezTo>
                    <a:cubicBezTo>
                      <a:pt x="6312" y="977"/>
                      <a:pt x="6316" y="977"/>
                      <a:pt x="6312" y="982"/>
                    </a:cubicBezTo>
                    <a:cubicBezTo>
                      <a:pt x="6308" y="986"/>
                      <a:pt x="6307" y="991"/>
                      <a:pt x="6307" y="999"/>
                    </a:cubicBezTo>
                    <a:cubicBezTo>
                      <a:pt x="6308" y="1006"/>
                      <a:pt x="6309" y="1012"/>
                      <a:pt x="6306" y="1014"/>
                    </a:cubicBezTo>
                    <a:cubicBezTo>
                      <a:pt x="6303" y="1017"/>
                      <a:pt x="6295" y="1017"/>
                      <a:pt x="6295" y="1020"/>
                    </a:cubicBezTo>
                    <a:cubicBezTo>
                      <a:pt x="6296" y="1022"/>
                      <a:pt x="6298" y="1029"/>
                      <a:pt x="6295" y="1033"/>
                    </a:cubicBezTo>
                    <a:cubicBezTo>
                      <a:pt x="6293" y="1038"/>
                      <a:pt x="6292" y="1043"/>
                      <a:pt x="6293" y="1049"/>
                    </a:cubicBezTo>
                    <a:cubicBezTo>
                      <a:pt x="6295" y="1055"/>
                      <a:pt x="6299" y="1056"/>
                      <a:pt x="6302" y="1059"/>
                    </a:cubicBezTo>
                    <a:cubicBezTo>
                      <a:pt x="6304" y="1061"/>
                      <a:pt x="6303" y="1068"/>
                      <a:pt x="6302" y="1071"/>
                    </a:cubicBezTo>
                    <a:cubicBezTo>
                      <a:pt x="6301" y="1075"/>
                      <a:pt x="6303" y="1076"/>
                      <a:pt x="6304" y="1082"/>
                    </a:cubicBezTo>
                    <a:cubicBezTo>
                      <a:pt x="6305" y="1088"/>
                      <a:pt x="6300" y="1085"/>
                      <a:pt x="6296" y="1091"/>
                    </a:cubicBezTo>
                    <a:cubicBezTo>
                      <a:pt x="6293" y="1096"/>
                      <a:pt x="6293" y="1098"/>
                      <a:pt x="6287" y="1103"/>
                    </a:cubicBezTo>
                    <a:cubicBezTo>
                      <a:pt x="6282" y="1108"/>
                      <a:pt x="6292" y="1111"/>
                      <a:pt x="6288" y="1113"/>
                    </a:cubicBezTo>
                    <a:cubicBezTo>
                      <a:pt x="6284" y="1114"/>
                      <a:pt x="6272" y="1114"/>
                      <a:pt x="6268" y="1113"/>
                    </a:cubicBezTo>
                    <a:cubicBezTo>
                      <a:pt x="6264" y="1112"/>
                      <a:pt x="6260" y="1114"/>
                      <a:pt x="6262" y="1120"/>
                    </a:cubicBezTo>
                    <a:cubicBezTo>
                      <a:pt x="6263" y="1127"/>
                      <a:pt x="6258" y="1129"/>
                      <a:pt x="6250" y="1127"/>
                    </a:cubicBezTo>
                    <a:cubicBezTo>
                      <a:pt x="6243" y="1126"/>
                      <a:pt x="6235" y="1122"/>
                      <a:pt x="6236" y="1127"/>
                    </a:cubicBezTo>
                    <a:cubicBezTo>
                      <a:pt x="6237" y="1132"/>
                      <a:pt x="6248" y="1132"/>
                      <a:pt x="6255" y="1139"/>
                    </a:cubicBezTo>
                    <a:cubicBezTo>
                      <a:pt x="6262" y="1146"/>
                      <a:pt x="6269" y="1163"/>
                      <a:pt x="6271" y="1168"/>
                    </a:cubicBezTo>
                    <a:cubicBezTo>
                      <a:pt x="6273" y="1173"/>
                      <a:pt x="6266" y="1168"/>
                      <a:pt x="6267" y="1172"/>
                    </a:cubicBezTo>
                    <a:cubicBezTo>
                      <a:pt x="6267" y="1175"/>
                      <a:pt x="6266" y="1185"/>
                      <a:pt x="6264" y="1188"/>
                    </a:cubicBezTo>
                    <a:cubicBezTo>
                      <a:pt x="6263" y="1191"/>
                      <a:pt x="6262" y="1194"/>
                      <a:pt x="6273" y="1211"/>
                    </a:cubicBezTo>
                    <a:cubicBezTo>
                      <a:pt x="6284" y="1228"/>
                      <a:pt x="6315" y="1272"/>
                      <a:pt x="6329" y="1285"/>
                    </a:cubicBezTo>
                    <a:cubicBezTo>
                      <a:pt x="6342" y="1298"/>
                      <a:pt x="6515" y="1454"/>
                      <a:pt x="6519" y="1455"/>
                    </a:cubicBezTo>
                    <a:cubicBezTo>
                      <a:pt x="6523" y="1457"/>
                      <a:pt x="6527" y="1455"/>
                      <a:pt x="6527" y="1459"/>
                    </a:cubicBezTo>
                    <a:cubicBezTo>
                      <a:pt x="6527" y="1463"/>
                      <a:pt x="6535" y="1465"/>
                      <a:pt x="6547" y="1476"/>
                    </a:cubicBezTo>
                    <a:cubicBezTo>
                      <a:pt x="6559" y="1487"/>
                      <a:pt x="6587" y="1522"/>
                      <a:pt x="6592" y="1527"/>
                    </a:cubicBezTo>
                    <a:cubicBezTo>
                      <a:pt x="6597" y="1532"/>
                      <a:pt x="6604" y="1537"/>
                      <a:pt x="6611" y="1537"/>
                    </a:cubicBezTo>
                    <a:cubicBezTo>
                      <a:pt x="6618" y="1537"/>
                      <a:pt x="6628" y="1550"/>
                      <a:pt x="6631" y="1554"/>
                    </a:cubicBezTo>
                    <a:cubicBezTo>
                      <a:pt x="6633" y="1558"/>
                      <a:pt x="6633" y="1556"/>
                      <a:pt x="6638" y="1550"/>
                    </a:cubicBezTo>
                    <a:cubicBezTo>
                      <a:pt x="6642" y="1544"/>
                      <a:pt x="6642" y="1543"/>
                      <a:pt x="6644" y="1536"/>
                    </a:cubicBezTo>
                    <a:cubicBezTo>
                      <a:pt x="6645" y="1530"/>
                      <a:pt x="6647" y="1530"/>
                      <a:pt x="6647" y="1526"/>
                    </a:cubicBezTo>
                    <a:cubicBezTo>
                      <a:pt x="6647" y="1522"/>
                      <a:pt x="6645" y="1523"/>
                      <a:pt x="6650" y="1519"/>
                    </a:cubicBezTo>
                    <a:cubicBezTo>
                      <a:pt x="6655" y="1514"/>
                      <a:pt x="6654" y="1514"/>
                      <a:pt x="6655" y="1503"/>
                    </a:cubicBezTo>
                    <a:cubicBezTo>
                      <a:pt x="6657" y="1493"/>
                      <a:pt x="6654" y="1491"/>
                      <a:pt x="6651" y="1484"/>
                    </a:cubicBezTo>
                    <a:cubicBezTo>
                      <a:pt x="6647" y="1477"/>
                      <a:pt x="6647" y="1471"/>
                      <a:pt x="6645" y="1467"/>
                    </a:cubicBezTo>
                    <a:cubicBezTo>
                      <a:pt x="6643" y="1462"/>
                      <a:pt x="6636" y="1463"/>
                      <a:pt x="6635" y="1459"/>
                    </a:cubicBezTo>
                    <a:cubicBezTo>
                      <a:pt x="6634" y="1454"/>
                      <a:pt x="6631" y="1456"/>
                      <a:pt x="6629" y="1452"/>
                    </a:cubicBezTo>
                    <a:cubicBezTo>
                      <a:pt x="6627" y="1449"/>
                      <a:pt x="6627" y="1445"/>
                      <a:pt x="6623" y="1442"/>
                    </a:cubicBezTo>
                    <a:cubicBezTo>
                      <a:pt x="6618" y="1440"/>
                      <a:pt x="6619" y="1434"/>
                      <a:pt x="6623" y="1430"/>
                    </a:cubicBezTo>
                    <a:cubicBezTo>
                      <a:pt x="6626" y="1427"/>
                      <a:pt x="6627" y="1420"/>
                      <a:pt x="6630" y="1419"/>
                    </a:cubicBezTo>
                    <a:cubicBezTo>
                      <a:pt x="6632" y="1417"/>
                      <a:pt x="6638" y="1418"/>
                      <a:pt x="6642" y="1413"/>
                    </a:cubicBezTo>
                    <a:cubicBezTo>
                      <a:pt x="6646" y="1409"/>
                      <a:pt x="6649" y="1410"/>
                      <a:pt x="6654" y="1409"/>
                    </a:cubicBezTo>
                    <a:cubicBezTo>
                      <a:pt x="6658" y="1409"/>
                      <a:pt x="6658" y="1410"/>
                      <a:pt x="6659" y="1414"/>
                    </a:cubicBezTo>
                    <a:cubicBezTo>
                      <a:pt x="6660" y="1418"/>
                      <a:pt x="6668" y="1419"/>
                      <a:pt x="6672" y="1420"/>
                    </a:cubicBezTo>
                    <a:cubicBezTo>
                      <a:pt x="6676" y="1422"/>
                      <a:pt x="6675" y="1418"/>
                      <a:pt x="6672" y="1415"/>
                    </a:cubicBezTo>
                    <a:cubicBezTo>
                      <a:pt x="6669" y="1412"/>
                      <a:pt x="6659" y="1405"/>
                      <a:pt x="6653" y="1402"/>
                    </a:cubicBezTo>
                    <a:cubicBezTo>
                      <a:pt x="6647" y="1398"/>
                      <a:pt x="6646" y="1396"/>
                      <a:pt x="6647" y="1393"/>
                    </a:cubicBezTo>
                    <a:cubicBezTo>
                      <a:pt x="6649" y="1389"/>
                      <a:pt x="6642" y="1385"/>
                      <a:pt x="6635" y="1383"/>
                    </a:cubicBezTo>
                    <a:cubicBezTo>
                      <a:pt x="6628" y="1382"/>
                      <a:pt x="6625" y="1371"/>
                      <a:pt x="6620" y="1365"/>
                    </a:cubicBezTo>
                    <a:cubicBezTo>
                      <a:pt x="6616" y="1359"/>
                      <a:pt x="6613" y="1355"/>
                      <a:pt x="6617" y="1349"/>
                    </a:cubicBezTo>
                    <a:cubicBezTo>
                      <a:pt x="6621" y="1342"/>
                      <a:pt x="6619" y="1344"/>
                      <a:pt x="6621" y="1338"/>
                    </a:cubicBezTo>
                    <a:cubicBezTo>
                      <a:pt x="6623" y="1332"/>
                      <a:pt x="6630" y="1327"/>
                      <a:pt x="6635" y="1325"/>
                    </a:cubicBezTo>
                    <a:cubicBezTo>
                      <a:pt x="6641" y="1324"/>
                      <a:pt x="6650" y="1327"/>
                      <a:pt x="6652" y="1332"/>
                    </a:cubicBezTo>
                    <a:cubicBezTo>
                      <a:pt x="6654" y="1337"/>
                      <a:pt x="6664" y="1330"/>
                      <a:pt x="6669" y="1331"/>
                    </a:cubicBezTo>
                    <a:cubicBezTo>
                      <a:pt x="6673" y="1332"/>
                      <a:pt x="6678" y="1329"/>
                      <a:pt x="6679" y="1322"/>
                    </a:cubicBezTo>
                    <a:cubicBezTo>
                      <a:pt x="6681" y="1316"/>
                      <a:pt x="6679" y="1313"/>
                      <a:pt x="6670" y="1307"/>
                    </a:cubicBezTo>
                    <a:cubicBezTo>
                      <a:pt x="6661" y="1302"/>
                      <a:pt x="6649" y="1296"/>
                      <a:pt x="6639" y="1290"/>
                    </a:cubicBezTo>
                    <a:cubicBezTo>
                      <a:pt x="6630" y="1284"/>
                      <a:pt x="6617" y="1271"/>
                      <a:pt x="6611" y="1265"/>
                    </a:cubicBezTo>
                    <a:cubicBezTo>
                      <a:pt x="6606" y="1259"/>
                      <a:pt x="6606" y="1254"/>
                      <a:pt x="6603" y="1247"/>
                    </a:cubicBezTo>
                    <a:cubicBezTo>
                      <a:pt x="6599" y="1240"/>
                      <a:pt x="6597" y="1239"/>
                      <a:pt x="6596" y="1234"/>
                    </a:cubicBezTo>
                    <a:cubicBezTo>
                      <a:pt x="6595" y="1229"/>
                      <a:pt x="6600" y="1228"/>
                      <a:pt x="6603" y="1225"/>
                    </a:cubicBezTo>
                    <a:cubicBezTo>
                      <a:pt x="6606" y="1222"/>
                      <a:pt x="6602" y="1220"/>
                      <a:pt x="6596" y="1217"/>
                    </a:cubicBezTo>
                    <a:cubicBezTo>
                      <a:pt x="6590" y="1213"/>
                      <a:pt x="6593" y="1209"/>
                      <a:pt x="6597" y="1207"/>
                    </a:cubicBezTo>
                    <a:cubicBezTo>
                      <a:pt x="6601" y="1205"/>
                      <a:pt x="6605" y="1209"/>
                      <a:pt x="6608" y="1210"/>
                    </a:cubicBezTo>
                    <a:cubicBezTo>
                      <a:pt x="6610" y="1211"/>
                      <a:pt x="6609" y="1203"/>
                      <a:pt x="6612" y="1204"/>
                    </a:cubicBezTo>
                    <a:cubicBezTo>
                      <a:pt x="6616" y="1206"/>
                      <a:pt x="6614" y="1209"/>
                      <a:pt x="6611" y="1212"/>
                    </a:cubicBezTo>
                    <a:cubicBezTo>
                      <a:pt x="6609" y="1216"/>
                      <a:pt x="6610" y="1217"/>
                      <a:pt x="6612" y="1221"/>
                    </a:cubicBezTo>
                    <a:cubicBezTo>
                      <a:pt x="6614" y="1225"/>
                      <a:pt x="6620" y="1231"/>
                      <a:pt x="6629" y="1234"/>
                    </a:cubicBezTo>
                    <a:cubicBezTo>
                      <a:pt x="6638" y="1238"/>
                      <a:pt x="6643" y="1237"/>
                      <a:pt x="6644" y="1235"/>
                    </a:cubicBezTo>
                    <a:cubicBezTo>
                      <a:pt x="6644" y="1233"/>
                      <a:pt x="6648" y="1229"/>
                      <a:pt x="6649" y="1225"/>
                    </a:cubicBezTo>
                    <a:cubicBezTo>
                      <a:pt x="6650" y="1222"/>
                      <a:pt x="6643" y="1214"/>
                      <a:pt x="6635" y="1211"/>
                    </a:cubicBezTo>
                    <a:cubicBezTo>
                      <a:pt x="6626" y="1209"/>
                      <a:pt x="6618" y="1196"/>
                      <a:pt x="6610" y="1192"/>
                    </a:cubicBezTo>
                    <a:cubicBezTo>
                      <a:pt x="6602" y="1189"/>
                      <a:pt x="6599" y="1193"/>
                      <a:pt x="6590" y="1191"/>
                    </a:cubicBezTo>
                    <a:cubicBezTo>
                      <a:pt x="6581" y="1189"/>
                      <a:pt x="6577" y="1178"/>
                      <a:pt x="6571" y="1172"/>
                    </a:cubicBezTo>
                    <a:cubicBezTo>
                      <a:pt x="6565" y="1167"/>
                      <a:pt x="6554" y="1161"/>
                      <a:pt x="6550" y="1157"/>
                    </a:cubicBezTo>
                    <a:cubicBezTo>
                      <a:pt x="6546" y="1154"/>
                      <a:pt x="6550" y="1148"/>
                      <a:pt x="6552" y="1145"/>
                    </a:cubicBezTo>
                    <a:cubicBezTo>
                      <a:pt x="6554" y="1141"/>
                      <a:pt x="6552" y="1138"/>
                      <a:pt x="6547" y="1131"/>
                    </a:cubicBezTo>
                    <a:cubicBezTo>
                      <a:pt x="6542" y="1123"/>
                      <a:pt x="6533" y="1124"/>
                      <a:pt x="6526" y="1123"/>
                    </a:cubicBezTo>
                    <a:cubicBezTo>
                      <a:pt x="6519" y="1121"/>
                      <a:pt x="6512" y="1118"/>
                      <a:pt x="6505" y="1116"/>
                    </a:cubicBezTo>
                    <a:cubicBezTo>
                      <a:pt x="6499" y="1114"/>
                      <a:pt x="6499" y="1118"/>
                      <a:pt x="6502" y="1123"/>
                    </a:cubicBezTo>
                    <a:cubicBezTo>
                      <a:pt x="6506" y="1128"/>
                      <a:pt x="6506" y="1132"/>
                      <a:pt x="6505" y="1130"/>
                    </a:cubicBezTo>
                    <a:cubicBezTo>
                      <a:pt x="6505" y="1128"/>
                      <a:pt x="6499" y="1126"/>
                      <a:pt x="6490" y="1123"/>
                    </a:cubicBezTo>
                    <a:cubicBezTo>
                      <a:pt x="6481" y="1121"/>
                      <a:pt x="6465" y="1112"/>
                      <a:pt x="6459" y="1106"/>
                    </a:cubicBezTo>
                    <a:cubicBezTo>
                      <a:pt x="6454" y="1100"/>
                      <a:pt x="6446" y="1089"/>
                      <a:pt x="6443" y="1082"/>
                    </a:cubicBezTo>
                    <a:cubicBezTo>
                      <a:pt x="6441" y="1076"/>
                      <a:pt x="6445" y="1068"/>
                      <a:pt x="6444" y="1063"/>
                    </a:cubicBezTo>
                    <a:cubicBezTo>
                      <a:pt x="6443" y="1059"/>
                      <a:pt x="6448" y="1056"/>
                      <a:pt x="6452" y="1055"/>
                    </a:cubicBezTo>
                    <a:cubicBezTo>
                      <a:pt x="6456" y="1053"/>
                      <a:pt x="6449" y="1050"/>
                      <a:pt x="6444" y="1049"/>
                    </a:cubicBezTo>
                    <a:cubicBezTo>
                      <a:pt x="6438" y="1047"/>
                      <a:pt x="6447" y="1046"/>
                      <a:pt x="6449" y="1045"/>
                    </a:cubicBezTo>
                    <a:cubicBezTo>
                      <a:pt x="6452" y="1043"/>
                      <a:pt x="6445" y="1041"/>
                      <a:pt x="6438" y="1040"/>
                    </a:cubicBezTo>
                    <a:cubicBezTo>
                      <a:pt x="6432" y="1038"/>
                      <a:pt x="6438" y="1035"/>
                      <a:pt x="6442" y="1034"/>
                    </a:cubicBezTo>
                    <a:cubicBezTo>
                      <a:pt x="6445" y="1032"/>
                      <a:pt x="6435" y="1024"/>
                      <a:pt x="6429" y="1022"/>
                    </a:cubicBezTo>
                    <a:cubicBezTo>
                      <a:pt x="6423" y="1020"/>
                      <a:pt x="6422" y="1017"/>
                      <a:pt x="6424" y="1014"/>
                    </a:cubicBezTo>
                    <a:cubicBezTo>
                      <a:pt x="6426" y="1012"/>
                      <a:pt x="6422" y="1010"/>
                      <a:pt x="6417" y="1007"/>
                    </a:cubicBezTo>
                    <a:cubicBezTo>
                      <a:pt x="6412" y="1003"/>
                      <a:pt x="6411" y="1000"/>
                      <a:pt x="6413" y="999"/>
                    </a:cubicBezTo>
                    <a:cubicBezTo>
                      <a:pt x="6416" y="998"/>
                      <a:pt x="6420" y="996"/>
                      <a:pt x="6420" y="993"/>
                    </a:cubicBezTo>
                    <a:cubicBezTo>
                      <a:pt x="6420" y="991"/>
                      <a:pt x="6415" y="991"/>
                      <a:pt x="6416" y="987"/>
                    </a:cubicBezTo>
                    <a:cubicBezTo>
                      <a:pt x="6418" y="983"/>
                      <a:pt x="6427" y="987"/>
                      <a:pt x="6431" y="988"/>
                    </a:cubicBezTo>
                    <a:cubicBezTo>
                      <a:pt x="6435" y="990"/>
                      <a:pt x="6435" y="994"/>
                      <a:pt x="6437" y="997"/>
                    </a:cubicBezTo>
                    <a:cubicBezTo>
                      <a:pt x="6439" y="1000"/>
                      <a:pt x="6444" y="996"/>
                      <a:pt x="6442" y="994"/>
                    </a:cubicBezTo>
                    <a:cubicBezTo>
                      <a:pt x="6439" y="992"/>
                      <a:pt x="6439" y="989"/>
                      <a:pt x="6441" y="985"/>
                    </a:cubicBezTo>
                    <a:cubicBezTo>
                      <a:pt x="6443" y="981"/>
                      <a:pt x="6453" y="988"/>
                      <a:pt x="6458" y="991"/>
                    </a:cubicBezTo>
                    <a:cubicBezTo>
                      <a:pt x="6464" y="995"/>
                      <a:pt x="6474" y="1000"/>
                      <a:pt x="6478" y="1002"/>
                    </a:cubicBezTo>
                    <a:cubicBezTo>
                      <a:pt x="6481" y="1005"/>
                      <a:pt x="6489" y="1003"/>
                      <a:pt x="6484" y="993"/>
                    </a:cubicBezTo>
                    <a:cubicBezTo>
                      <a:pt x="6480" y="983"/>
                      <a:pt x="6476" y="988"/>
                      <a:pt x="6471" y="985"/>
                    </a:cubicBezTo>
                    <a:cubicBezTo>
                      <a:pt x="6465" y="983"/>
                      <a:pt x="6477" y="983"/>
                      <a:pt x="6481" y="981"/>
                    </a:cubicBezTo>
                    <a:cubicBezTo>
                      <a:pt x="6485" y="980"/>
                      <a:pt x="6490" y="970"/>
                      <a:pt x="6493" y="965"/>
                    </a:cubicBezTo>
                    <a:cubicBezTo>
                      <a:pt x="6496" y="959"/>
                      <a:pt x="6503" y="959"/>
                      <a:pt x="6507" y="963"/>
                    </a:cubicBezTo>
                    <a:cubicBezTo>
                      <a:pt x="6510" y="967"/>
                      <a:pt x="6514" y="975"/>
                      <a:pt x="6518" y="980"/>
                    </a:cubicBezTo>
                    <a:cubicBezTo>
                      <a:pt x="6523" y="985"/>
                      <a:pt x="6539" y="1000"/>
                      <a:pt x="6539" y="1000"/>
                    </a:cubicBezTo>
                    <a:cubicBezTo>
                      <a:pt x="6539" y="1000"/>
                      <a:pt x="6545" y="1001"/>
                      <a:pt x="6546" y="998"/>
                    </a:cubicBezTo>
                    <a:cubicBezTo>
                      <a:pt x="6546" y="995"/>
                      <a:pt x="6548" y="979"/>
                      <a:pt x="6547" y="975"/>
                    </a:cubicBezTo>
                    <a:cubicBezTo>
                      <a:pt x="6545" y="972"/>
                      <a:pt x="6547" y="968"/>
                      <a:pt x="6550" y="969"/>
                    </a:cubicBezTo>
                    <a:cubicBezTo>
                      <a:pt x="6552" y="969"/>
                      <a:pt x="6555" y="967"/>
                      <a:pt x="6552" y="963"/>
                    </a:cubicBezTo>
                    <a:cubicBezTo>
                      <a:pt x="6550" y="959"/>
                      <a:pt x="6558" y="965"/>
                      <a:pt x="6561" y="966"/>
                    </a:cubicBezTo>
                    <a:cubicBezTo>
                      <a:pt x="6563" y="967"/>
                      <a:pt x="6570" y="962"/>
                      <a:pt x="6577" y="959"/>
                    </a:cubicBezTo>
                    <a:cubicBezTo>
                      <a:pt x="6583" y="955"/>
                      <a:pt x="6592" y="954"/>
                      <a:pt x="6596" y="956"/>
                    </a:cubicBezTo>
                    <a:cubicBezTo>
                      <a:pt x="6601" y="957"/>
                      <a:pt x="6618" y="956"/>
                      <a:pt x="6624" y="957"/>
                    </a:cubicBezTo>
                    <a:cubicBezTo>
                      <a:pt x="6630" y="958"/>
                      <a:pt x="6631" y="953"/>
                      <a:pt x="6634" y="953"/>
                    </a:cubicBezTo>
                    <a:cubicBezTo>
                      <a:pt x="6638" y="953"/>
                      <a:pt x="6641" y="959"/>
                      <a:pt x="6648" y="960"/>
                    </a:cubicBezTo>
                    <a:cubicBezTo>
                      <a:pt x="6654" y="961"/>
                      <a:pt x="6661" y="963"/>
                      <a:pt x="6666" y="967"/>
                    </a:cubicBezTo>
                    <a:cubicBezTo>
                      <a:pt x="6670" y="970"/>
                      <a:pt x="6676" y="973"/>
                      <a:pt x="6680" y="975"/>
                    </a:cubicBezTo>
                    <a:cubicBezTo>
                      <a:pt x="6684" y="977"/>
                      <a:pt x="6690" y="975"/>
                      <a:pt x="6692" y="978"/>
                    </a:cubicBezTo>
                    <a:cubicBezTo>
                      <a:pt x="6694" y="980"/>
                      <a:pt x="6697" y="985"/>
                      <a:pt x="6702" y="987"/>
                    </a:cubicBezTo>
                    <a:cubicBezTo>
                      <a:pt x="6707" y="989"/>
                      <a:pt x="6718" y="993"/>
                      <a:pt x="6723" y="996"/>
                    </a:cubicBezTo>
                    <a:cubicBezTo>
                      <a:pt x="6728" y="999"/>
                      <a:pt x="6729" y="995"/>
                      <a:pt x="6728" y="991"/>
                    </a:cubicBezTo>
                    <a:cubicBezTo>
                      <a:pt x="6727" y="987"/>
                      <a:pt x="6722" y="984"/>
                      <a:pt x="6718" y="979"/>
                    </a:cubicBezTo>
                    <a:cubicBezTo>
                      <a:pt x="6714" y="973"/>
                      <a:pt x="6709" y="972"/>
                      <a:pt x="6707" y="965"/>
                    </a:cubicBezTo>
                    <a:cubicBezTo>
                      <a:pt x="6706" y="958"/>
                      <a:pt x="6718" y="960"/>
                      <a:pt x="6722" y="960"/>
                    </a:cubicBezTo>
                    <a:cubicBezTo>
                      <a:pt x="6725" y="960"/>
                      <a:pt x="6727" y="955"/>
                      <a:pt x="6726" y="951"/>
                    </a:cubicBezTo>
                    <a:cubicBezTo>
                      <a:pt x="6724" y="946"/>
                      <a:pt x="6725" y="945"/>
                      <a:pt x="6728" y="942"/>
                    </a:cubicBezTo>
                    <a:cubicBezTo>
                      <a:pt x="6730" y="938"/>
                      <a:pt x="6732" y="940"/>
                      <a:pt x="6734" y="938"/>
                    </a:cubicBezTo>
                    <a:cubicBezTo>
                      <a:pt x="6735" y="937"/>
                      <a:pt x="6740" y="940"/>
                      <a:pt x="6742" y="937"/>
                    </a:cubicBezTo>
                    <a:cubicBezTo>
                      <a:pt x="6743" y="933"/>
                      <a:pt x="6736" y="932"/>
                      <a:pt x="6732" y="929"/>
                    </a:cubicBezTo>
                    <a:cubicBezTo>
                      <a:pt x="6728" y="927"/>
                      <a:pt x="6739" y="931"/>
                      <a:pt x="6743" y="929"/>
                    </a:cubicBezTo>
                    <a:cubicBezTo>
                      <a:pt x="6747" y="926"/>
                      <a:pt x="6738" y="925"/>
                      <a:pt x="6736" y="922"/>
                    </a:cubicBezTo>
                    <a:cubicBezTo>
                      <a:pt x="6734" y="919"/>
                      <a:pt x="6741" y="920"/>
                      <a:pt x="6744" y="919"/>
                    </a:cubicBezTo>
                    <a:cubicBezTo>
                      <a:pt x="6748" y="918"/>
                      <a:pt x="6745" y="917"/>
                      <a:pt x="6742" y="914"/>
                    </a:cubicBezTo>
                    <a:cubicBezTo>
                      <a:pt x="6739" y="912"/>
                      <a:pt x="6750" y="916"/>
                      <a:pt x="6752" y="914"/>
                    </a:cubicBezTo>
                    <a:cubicBezTo>
                      <a:pt x="6754" y="913"/>
                      <a:pt x="6752" y="909"/>
                      <a:pt x="6747" y="908"/>
                    </a:cubicBezTo>
                    <a:cubicBezTo>
                      <a:pt x="6741" y="906"/>
                      <a:pt x="6733" y="904"/>
                      <a:pt x="6736" y="904"/>
                    </a:cubicBezTo>
                    <a:cubicBezTo>
                      <a:pt x="6738" y="904"/>
                      <a:pt x="6747" y="903"/>
                      <a:pt x="6751" y="905"/>
                    </a:cubicBezTo>
                    <a:cubicBezTo>
                      <a:pt x="6755" y="906"/>
                      <a:pt x="6757" y="906"/>
                      <a:pt x="6756" y="902"/>
                    </a:cubicBezTo>
                    <a:cubicBezTo>
                      <a:pt x="6755" y="898"/>
                      <a:pt x="6754" y="898"/>
                      <a:pt x="6757" y="896"/>
                    </a:cubicBezTo>
                    <a:cubicBezTo>
                      <a:pt x="6761" y="895"/>
                      <a:pt x="6753" y="890"/>
                      <a:pt x="6749" y="888"/>
                    </a:cubicBezTo>
                    <a:cubicBezTo>
                      <a:pt x="6745" y="885"/>
                      <a:pt x="6761" y="890"/>
                      <a:pt x="6764" y="890"/>
                    </a:cubicBezTo>
                    <a:cubicBezTo>
                      <a:pt x="6768" y="890"/>
                      <a:pt x="6767" y="885"/>
                      <a:pt x="6765" y="883"/>
                    </a:cubicBezTo>
                    <a:cubicBezTo>
                      <a:pt x="6762" y="880"/>
                      <a:pt x="6772" y="881"/>
                      <a:pt x="6776" y="882"/>
                    </a:cubicBezTo>
                    <a:cubicBezTo>
                      <a:pt x="6780" y="882"/>
                      <a:pt x="6783" y="882"/>
                      <a:pt x="6788" y="879"/>
                    </a:cubicBezTo>
                    <a:cubicBezTo>
                      <a:pt x="6792" y="876"/>
                      <a:pt x="6786" y="874"/>
                      <a:pt x="6782" y="874"/>
                    </a:cubicBezTo>
                    <a:cubicBezTo>
                      <a:pt x="6777" y="875"/>
                      <a:pt x="6783" y="872"/>
                      <a:pt x="6786" y="874"/>
                    </a:cubicBezTo>
                    <a:cubicBezTo>
                      <a:pt x="6790" y="875"/>
                      <a:pt x="6793" y="872"/>
                      <a:pt x="6797" y="871"/>
                    </a:cubicBezTo>
                    <a:cubicBezTo>
                      <a:pt x="6801" y="870"/>
                      <a:pt x="6801" y="870"/>
                      <a:pt x="6800" y="867"/>
                    </a:cubicBezTo>
                    <a:cubicBezTo>
                      <a:pt x="6799" y="865"/>
                      <a:pt x="6797" y="860"/>
                      <a:pt x="6801" y="863"/>
                    </a:cubicBezTo>
                    <a:cubicBezTo>
                      <a:pt x="6805" y="865"/>
                      <a:pt x="6808" y="861"/>
                      <a:pt x="6812" y="859"/>
                    </a:cubicBezTo>
                    <a:cubicBezTo>
                      <a:pt x="6816" y="856"/>
                      <a:pt x="6819" y="852"/>
                      <a:pt x="6826" y="851"/>
                    </a:cubicBezTo>
                    <a:cubicBezTo>
                      <a:pt x="6833" y="850"/>
                      <a:pt x="6828" y="846"/>
                      <a:pt x="6832" y="842"/>
                    </a:cubicBezTo>
                    <a:cubicBezTo>
                      <a:pt x="6835" y="838"/>
                      <a:pt x="6842" y="839"/>
                      <a:pt x="6849" y="837"/>
                    </a:cubicBezTo>
                    <a:cubicBezTo>
                      <a:pt x="6857" y="836"/>
                      <a:pt x="6850" y="835"/>
                      <a:pt x="6843" y="835"/>
                    </a:cubicBezTo>
                    <a:cubicBezTo>
                      <a:pt x="6837" y="834"/>
                      <a:pt x="6834" y="833"/>
                      <a:pt x="6829" y="827"/>
                    </a:cubicBezTo>
                    <a:cubicBezTo>
                      <a:pt x="6825" y="820"/>
                      <a:pt x="6818" y="818"/>
                      <a:pt x="6822" y="818"/>
                    </a:cubicBezTo>
                    <a:cubicBezTo>
                      <a:pt x="6826" y="818"/>
                      <a:pt x="6831" y="821"/>
                      <a:pt x="6836" y="825"/>
                    </a:cubicBezTo>
                    <a:cubicBezTo>
                      <a:pt x="6840" y="829"/>
                      <a:pt x="6844" y="830"/>
                      <a:pt x="6842" y="824"/>
                    </a:cubicBezTo>
                    <a:cubicBezTo>
                      <a:pt x="6839" y="819"/>
                      <a:pt x="6845" y="820"/>
                      <a:pt x="6849" y="825"/>
                    </a:cubicBezTo>
                    <a:cubicBezTo>
                      <a:pt x="6853" y="829"/>
                      <a:pt x="6859" y="835"/>
                      <a:pt x="6864" y="836"/>
                    </a:cubicBezTo>
                    <a:cubicBezTo>
                      <a:pt x="6869" y="837"/>
                      <a:pt x="6893" y="837"/>
                      <a:pt x="6900" y="839"/>
                    </a:cubicBezTo>
                    <a:cubicBezTo>
                      <a:pt x="6907" y="842"/>
                      <a:pt x="6931" y="847"/>
                      <a:pt x="6939" y="848"/>
                    </a:cubicBezTo>
                    <a:cubicBezTo>
                      <a:pt x="6946" y="849"/>
                      <a:pt x="6955" y="854"/>
                      <a:pt x="6956" y="851"/>
                    </a:cubicBezTo>
                    <a:cubicBezTo>
                      <a:pt x="6957" y="847"/>
                      <a:pt x="6948" y="843"/>
                      <a:pt x="6951" y="842"/>
                    </a:cubicBezTo>
                    <a:cubicBezTo>
                      <a:pt x="6953" y="842"/>
                      <a:pt x="6954" y="836"/>
                      <a:pt x="6954" y="831"/>
                    </a:cubicBezTo>
                    <a:cubicBezTo>
                      <a:pt x="6955" y="826"/>
                      <a:pt x="6948" y="825"/>
                      <a:pt x="6943" y="823"/>
                    </a:cubicBezTo>
                    <a:cubicBezTo>
                      <a:pt x="6939" y="821"/>
                      <a:pt x="6930" y="817"/>
                      <a:pt x="6924" y="815"/>
                    </a:cubicBezTo>
                    <a:cubicBezTo>
                      <a:pt x="6918" y="814"/>
                      <a:pt x="6913" y="812"/>
                      <a:pt x="6912" y="807"/>
                    </a:cubicBezTo>
                    <a:cubicBezTo>
                      <a:pt x="6911" y="802"/>
                      <a:pt x="6907" y="801"/>
                      <a:pt x="6901" y="798"/>
                    </a:cubicBezTo>
                    <a:cubicBezTo>
                      <a:pt x="6895" y="796"/>
                      <a:pt x="6883" y="795"/>
                      <a:pt x="6877" y="793"/>
                    </a:cubicBezTo>
                    <a:cubicBezTo>
                      <a:pt x="6871" y="791"/>
                      <a:pt x="6864" y="785"/>
                      <a:pt x="6859" y="784"/>
                    </a:cubicBezTo>
                    <a:cubicBezTo>
                      <a:pt x="6853" y="784"/>
                      <a:pt x="6851" y="781"/>
                      <a:pt x="6846" y="777"/>
                    </a:cubicBezTo>
                    <a:cubicBezTo>
                      <a:pt x="6842" y="773"/>
                      <a:pt x="6832" y="779"/>
                      <a:pt x="6829" y="779"/>
                    </a:cubicBezTo>
                    <a:cubicBezTo>
                      <a:pt x="6825" y="779"/>
                      <a:pt x="6835" y="772"/>
                      <a:pt x="6839" y="770"/>
                    </a:cubicBezTo>
                    <a:cubicBezTo>
                      <a:pt x="6843" y="769"/>
                      <a:pt x="6817" y="757"/>
                      <a:pt x="6815" y="756"/>
                    </a:cubicBezTo>
                    <a:cubicBezTo>
                      <a:pt x="6812" y="754"/>
                      <a:pt x="6805" y="754"/>
                      <a:pt x="6801" y="754"/>
                    </a:cubicBezTo>
                    <a:cubicBezTo>
                      <a:pt x="6797" y="754"/>
                      <a:pt x="6798" y="748"/>
                      <a:pt x="6795" y="747"/>
                    </a:cubicBezTo>
                    <a:cubicBezTo>
                      <a:pt x="6793" y="746"/>
                      <a:pt x="6772" y="732"/>
                      <a:pt x="6767" y="730"/>
                    </a:cubicBezTo>
                    <a:cubicBezTo>
                      <a:pt x="6762" y="729"/>
                      <a:pt x="6766" y="738"/>
                      <a:pt x="6763" y="739"/>
                    </a:cubicBezTo>
                    <a:cubicBezTo>
                      <a:pt x="6761" y="741"/>
                      <a:pt x="6724" y="727"/>
                      <a:pt x="6717" y="725"/>
                    </a:cubicBezTo>
                    <a:cubicBezTo>
                      <a:pt x="6710" y="722"/>
                      <a:pt x="6703" y="712"/>
                      <a:pt x="6699" y="709"/>
                    </a:cubicBezTo>
                    <a:cubicBezTo>
                      <a:pt x="6696" y="706"/>
                      <a:pt x="6688" y="706"/>
                      <a:pt x="6684" y="707"/>
                    </a:cubicBezTo>
                    <a:cubicBezTo>
                      <a:pt x="6680" y="709"/>
                      <a:pt x="6677" y="714"/>
                      <a:pt x="6673" y="715"/>
                    </a:cubicBezTo>
                    <a:cubicBezTo>
                      <a:pt x="6670" y="716"/>
                      <a:pt x="6664" y="711"/>
                      <a:pt x="6662" y="709"/>
                    </a:cubicBezTo>
                    <a:cubicBezTo>
                      <a:pt x="6659" y="707"/>
                      <a:pt x="6652" y="715"/>
                      <a:pt x="6649" y="717"/>
                    </a:cubicBezTo>
                    <a:cubicBezTo>
                      <a:pt x="6647" y="718"/>
                      <a:pt x="6650" y="713"/>
                      <a:pt x="6652" y="711"/>
                    </a:cubicBezTo>
                    <a:cubicBezTo>
                      <a:pt x="6654" y="709"/>
                      <a:pt x="6653" y="707"/>
                      <a:pt x="6650" y="707"/>
                    </a:cubicBezTo>
                    <a:cubicBezTo>
                      <a:pt x="6648" y="706"/>
                      <a:pt x="6642" y="706"/>
                      <a:pt x="6638" y="704"/>
                    </a:cubicBezTo>
                    <a:cubicBezTo>
                      <a:pt x="6635" y="703"/>
                      <a:pt x="6627" y="699"/>
                      <a:pt x="6624" y="699"/>
                    </a:cubicBezTo>
                    <a:cubicBezTo>
                      <a:pt x="6620" y="699"/>
                      <a:pt x="6621" y="697"/>
                      <a:pt x="6625" y="697"/>
                    </a:cubicBezTo>
                    <a:cubicBezTo>
                      <a:pt x="6630" y="697"/>
                      <a:pt x="6634" y="700"/>
                      <a:pt x="6637" y="702"/>
                    </a:cubicBezTo>
                    <a:cubicBezTo>
                      <a:pt x="6640" y="703"/>
                      <a:pt x="6648" y="703"/>
                      <a:pt x="6653" y="701"/>
                    </a:cubicBezTo>
                    <a:cubicBezTo>
                      <a:pt x="6658" y="700"/>
                      <a:pt x="6665" y="704"/>
                      <a:pt x="6670" y="706"/>
                    </a:cubicBezTo>
                    <a:cubicBezTo>
                      <a:pt x="6675" y="709"/>
                      <a:pt x="6678" y="706"/>
                      <a:pt x="6678" y="701"/>
                    </a:cubicBezTo>
                    <a:cubicBezTo>
                      <a:pt x="6678" y="697"/>
                      <a:pt x="6668" y="696"/>
                      <a:pt x="6661" y="694"/>
                    </a:cubicBezTo>
                    <a:cubicBezTo>
                      <a:pt x="6655" y="691"/>
                      <a:pt x="6650" y="691"/>
                      <a:pt x="6644" y="692"/>
                    </a:cubicBezTo>
                    <a:cubicBezTo>
                      <a:pt x="6638" y="693"/>
                      <a:pt x="6630" y="692"/>
                      <a:pt x="6626" y="691"/>
                    </a:cubicBezTo>
                    <a:cubicBezTo>
                      <a:pt x="6621" y="689"/>
                      <a:pt x="6621" y="684"/>
                      <a:pt x="6628" y="688"/>
                    </a:cubicBezTo>
                    <a:cubicBezTo>
                      <a:pt x="6635" y="691"/>
                      <a:pt x="6640" y="689"/>
                      <a:pt x="6645" y="689"/>
                    </a:cubicBezTo>
                    <a:cubicBezTo>
                      <a:pt x="6651" y="688"/>
                      <a:pt x="6657" y="687"/>
                      <a:pt x="6663" y="691"/>
                    </a:cubicBezTo>
                    <a:cubicBezTo>
                      <a:pt x="6669" y="696"/>
                      <a:pt x="6678" y="695"/>
                      <a:pt x="6685" y="699"/>
                    </a:cubicBezTo>
                    <a:cubicBezTo>
                      <a:pt x="6692" y="703"/>
                      <a:pt x="6707" y="707"/>
                      <a:pt x="6715" y="707"/>
                    </a:cubicBezTo>
                    <a:cubicBezTo>
                      <a:pt x="6723" y="707"/>
                      <a:pt x="6734" y="713"/>
                      <a:pt x="6741" y="712"/>
                    </a:cubicBezTo>
                    <a:cubicBezTo>
                      <a:pt x="6748" y="711"/>
                      <a:pt x="6755" y="707"/>
                      <a:pt x="6754" y="710"/>
                    </a:cubicBezTo>
                    <a:cubicBezTo>
                      <a:pt x="6753" y="714"/>
                      <a:pt x="6759" y="719"/>
                      <a:pt x="6764" y="713"/>
                    </a:cubicBezTo>
                    <a:cubicBezTo>
                      <a:pt x="6769" y="708"/>
                      <a:pt x="6770" y="703"/>
                      <a:pt x="6775" y="700"/>
                    </a:cubicBezTo>
                    <a:cubicBezTo>
                      <a:pt x="6780" y="697"/>
                      <a:pt x="6781" y="697"/>
                      <a:pt x="6780" y="692"/>
                    </a:cubicBezTo>
                    <a:cubicBezTo>
                      <a:pt x="6779" y="687"/>
                      <a:pt x="6789" y="690"/>
                      <a:pt x="6790" y="685"/>
                    </a:cubicBezTo>
                    <a:cubicBezTo>
                      <a:pt x="6792" y="681"/>
                      <a:pt x="6787" y="673"/>
                      <a:pt x="6782" y="669"/>
                    </a:cubicBezTo>
                    <a:cubicBezTo>
                      <a:pt x="6777" y="666"/>
                      <a:pt x="6771" y="671"/>
                      <a:pt x="6762" y="671"/>
                    </a:cubicBezTo>
                    <a:cubicBezTo>
                      <a:pt x="6752" y="671"/>
                      <a:pt x="6781" y="666"/>
                      <a:pt x="6777" y="663"/>
                    </a:cubicBezTo>
                    <a:cubicBezTo>
                      <a:pt x="6772" y="661"/>
                      <a:pt x="6752" y="649"/>
                      <a:pt x="6742" y="647"/>
                    </a:cubicBezTo>
                    <a:cubicBezTo>
                      <a:pt x="6732" y="645"/>
                      <a:pt x="6720" y="635"/>
                      <a:pt x="6715" y="631"/>
                    </a:cubicBezTo>
                    <a:cubicBezTo>
                      <a:pt x="6713" y="629"/>
                      <a:pt x="6711" y="626"/>
                      <a:pt x="6710" y="624"/>
                    </a:cubicBezTo>
                    <a:cubicBezTo>
                      <a:pt x="6709" y="624"/>
                      <a:pt x="6709" y="624"/>
                      <a:pt x="6709" y="623"/>
                    </a:cubicBezTo>
                    <a:cubicBezTo>
                      <a:pt x="6709" y="622"/>
                      <a:pt x="6709" y="623"/>
                      <a:pt x="6710" y="624"/>
                    </a:cubicBezTo>
                    <a:cubicBezTo>
                      <a:pt x="6712" y="626"/>
                      <a:pt x="6721" y="628"/>
                      <a:pt x="6724" y="624"/>
                    </a:cubicBezTo>
                    <a:cubicBezTo>
                      <a:pt x="6727" y="619"/>
                      <a:pt x="6715" y="617"/>
                      <a:pt x="6714" y="613"/>
                    </a:cubicBezTo>
                    <a:cubicBezTo>
                      <a:pt x="6712" y="608"/>
                      <a:pt x="6723" y="615"/>
                      <a:pt x="6731" y="621"/>
                    </a:cubicBezTo>
                    <a:cubicBezTo>
                      <a:pt x="6738" y="627"/>
                      <a:pt x="6745" y="628"/>
                      <a:pt x="6743" y="623"/>
                    </a:cubicBezTo>
                    <a:cubicBezTo>
                      <a:pt x="6742" y="618"/>
                      <a:pt x="6741" y="609"/>
                      <a:pt x="6745" y="611"/>
                    </a:cubicBezTo>
                    <a:cubicBezTo>
                      <a:pt x="6749" y="614"/>
                      <a:pt x="6758" y="628"/>
                      <a:pt x="6759" y="634"/>
                    </a:cubicBezTo>
                    <a:cubicBezTo>
                      <a:pt x="6760" y="640"/>
                      <a:pt x="6777" y="642"/>
                      <a:pt x="6787" y="648"/>
                    </a:cubicBezTo>
                    <a:cubicBezTo>
                      <a:pt x="6797" y="654"/>
                      <a:pt x="6800" y="646"/>
                      <a:pt x="6806" y="655"/>
                    </a:cubicBezTo>
                    <a:cubicBezTo>
                      <a:pt x="6811" y="663"/>
                      <a:pt x="6813" y="665"/>
                      <a:pt x="6825" y="665"/>
                    </a:cubicBezTo>
                    <a:cubicBezTo>
                      <a:pt x="6837" y="666"/>
                      <a:pt x="6850" y="665"/>
                      <a:pt x="6861" y="661"/>
                    </a:cubicBezTo>
                    <a:cubicBezTo>
                      <a:pt x="6872" y="657"/>
                      <a:pt x="6867" y="657"/>
                      <a:pt x="6877" y="658"/>
                    </a:cubicBezTo>
                    <a:cubicBezTo>
                      <a:pt x="6888" y="660"/>
                      <a:pt x="6911" y="663"/>
                      <a:pt x="6922" y="664"/>
                    </a:cubicBezTo>
                    <a:cubicBezTo>
                      <a:pt x="6933" y="665"/>
                      <a:pt x="6933" y="666"/>
                      <a:pt x="6947" y="675"/>
                    </a:cubicBezTo>
                    <a:cubicBezTo>
                      <a:pt x="6961" y="684"/>
                      <a:pt x="6972" y="692"/>
                      <a:pt x="6983" y="695"/>
                    </a:cubicBezTo>
                    <a:cubicBezTo>
                      <a:pt x="6995" y="697"/>
                      <a:pt x="7009" y="704"/>
                      <a:pt x="7017" y="706"/>
                    </a:cubicBezTo>
                    <a:cubicBezTo>
                      <a:pt x="7025" y="708"/>
                      <a:pt x="7021" y="700"/>
                      <a:pt x="7027" y="701"/>
                    </a:cubicBezTo>
                    <a:cubicBezTo>
                      <a:pt x="7034" y="702"/>
                      <a:pt x="7050" y="711"/>
                      <a:pt x="7063" y="711"/>
                    </a:cubicBezTo>
                    <a:cubicBezTo>
                      <a:pt x="7076" y="711"/>
                      <a:pt x="7085" y="719"/>
                      <a:pt x="7093" y="724"/>
                    </a:cubicBezTo>
                    <a:cubicBezTo>
                      <a:pt x="7101" y="729"/>
                      <a:pt x="7118" y="735"/>
                      <a:pt x="7126" y="732"/>
                    </a:cubicBezTo>
                    <a:cubicBezTo>
                      <a:pt x="7134" y="728"/>
                      <a:pt x="7126" y="725"/>
                      <a:pt x="7119" y="720"/>
                    </a:cubicBezTo>
                    <a:cubicBezTo>
                      <a:pt x="7113" y="715"/>
                      <a:pt x="7118" y="712"/>
                      <a:pt x="7124" y="716"/>
                    </a:cubicBezTo>
                    <a:cubicBezTo>
                      <a:pt x="7130" y="719"/>
                      <a:pt x="7136" y="729"/>
                      <a:pt x="7142" y="732"/>
                    </a:cubicBezTo>
                    <a:cubicBezTo>
                      <a:pt x="7149" y="736"/>
                      <a:pt x="7159" y="739"/>
                      <a:pt x="7158" y="731"/>
                    </a:cubicBezTo>
                    <a:cubicBezTo>
                      <a:pt x="7157" y="723"/>
                      <a:pt x="7144" y="722"/>
                      <a:pt x="7149" y="721"/>
                    </a:cubicBezTo>
                    <a:cubicBezTo>
                      <a:pt x="7155" y="720"/>
                      <a:pt x="7164" y="726"/>
                      <a:pt x="7170" y="727"/>
                    </a:cubicBezTo>
                    <a:cubicBezTo>
                      <a:pt x="7175" y="728"/>
                      <a:pt x="7177" y="724"/>
                      <a:pt x="7172" y="722"/>
                    </a:cubicBezTo>
                    <a:close/>
                    <a:moveTo>
                      <a:pt x="4115" y="1407"/>
                    </a:moveTo>
                    <a:cubicBezTo>
                      <a:pt x="4113" y="1404"/>
                      <a:pt x="4108" y="1409"/>
                      <a:pt x="4106" y="1414"/>
                    </a:cubicBezTo>
                    <a:cubicBezTo>
                      <a:pt x="4104" y="1419"/>
                      <a:pt x="4105" y="1420"/>
                      <a:pt x="4107" y="1422"/>
                    </a:cubicBezTo>
                    <a:cubicBezTo>
                      <a:pt x="4109" y="1424"/>
                      <a:pt x="4109" y="1424"/>
                      <a:pt x="4106" y="1428"/>
                    </a:cubicBezTo>
                    <a:cubicBezTo>
                      <a:pt x="4104" y="1432"/>
                      <a:pt x="4100" y="1432"/>
                      <a:pt x="4099" y="1437"/>
                    </a:cubicBezTo>
                    <a:cubicBezTo>
                      <a:pt x="4098" y="1443"/>
                      <a:pt x="4091" y="1446"/>
                      <a:pt x="4087" y="1446"/>
                    </a:cubicBezTo>
                    <a:cubicBezTo>
                      <a:pt x="4084" y="1446"/>
                      <a:pt x="4079" y="1444"/>
                      <a:pt x="4076" y="1448"/>
                    </a:cubicBezTo>
                    <a:cubicBezTo>
                      <a:pt x="4073" y="1452"/>
                      <a:pt x="4070" y="1450"/>
                      <a:pt x="4065" y="1454"/>
                    </a:cubicBezTo>
                    <a:cubicBezTo>
                      <a:pt x="4060" y="1457"/>
                      <a:pt x="4058" y="1460"/>
                      <a:pt x="4058" y="1465"/>
                    </a:cubicBezTo>
                    <a:cubicBezTo>
                      <a:pt x="4058" y="1470"/>
                      <a:pt x="4057" y="1473"/>
                      <a:pt x="4054" y="1469"/>
                    </a:cubicBezTo>
                    <a:cubicBezTo>
                      <a:pt x="4051" y="1466"/>
                      <a:pt x="4047" y="1468"/>
                      <a:pt x="4041" y="1468"/>
                    </a:cubicBezTo>
                    <a:cubicBezTo>
                      <a:pt x="4034" y="1467"/>
                      <a:pt x="4029" y="1469"/>
                      <a:pt x="4032" y="1473"/>
                    </a:cubicBezTo>
                    <a:cubicBezTo>
                      <a:pt x="4034" y="1478"/>
                      <a:pt x="4039" y="1484"/>
                      <a:pt x="4040" y="1488"/>
                    </a:cubicBezTo>
                    <a:cubicBezTo>
                      <a:pt x="4041" y="1491"/>
                      <a:pt x="4038" y="1498"/>
                      <a:pt x="4034" y="1504"/>
                    </a:cubicBezTo>
                    <a:cubicBezTo>
                      <a:pt x="4030" y="1510"/>
                      <a:pt x="4013" y="1513"/>
                      <a:pt x="4009" y="1515"/>
                    </a:cubicBezTo>
                    <a:cubicBezTo>
                      <a:pt x="4005" y="1518"/>
                      <a:pt x="3997" y="1516"/>
                      <a:pt x="3991" y="1522"/>
                    </a:cubicBezTo>
                    <a:cubicBezTo>
                      <a:pt x="3986" y="1527"/>
                      <a:pt x="3964" y="1524"/>
                      <a:pt x="3956" y="1522"/>
                    </a:cubicBezTo>
                    <a:cubicBezTo>
                      <a:pt x="3949" y="1520"/>
                      <a:pt x="3938" y="1514"/>
                      <a:pt x="3933" y="1514"/>
                    </a:cubicBezTo>
                    <a:cubicBezTo>
                      <a:pt x="3929" y="1514"/>
                      <a:pt x="3926" y="1512"/>
                      <a:pt x="3930" y="1508"/>
                    </a:cubicBezTo>
                    <a:cubicBezTo>
                      <a:pt x="3933" y="1505"/>
                      <a:pt x="3942" y="1506"/>
                      <a:pt x="3949" y="1504"/>
                    </a:cubicBezTo>
                    <a:cubicBezTo>
                      <a:pt x="3956" y="1503"/>
                      <a:pt x="3959" y="1505"/>
                      <a:pt x="3964" y="1504"/>
                    </a:cubicBezTo>
                    <a:cubicBezTo>
                      <a:pt x="3970" y="1503"/>
                      <a:pt x="3970" y="1498"/>
                      <a:pt x="3975" y="1498"/>
                    </a:cubicBezTo>
                    <a:cubicBezTo>
                      <a:pt x="3981" y="1498"/>
                      <a:pt x="3988" y="1501"/>
                      <a:pt x="3991" y="1496"/>
                    </a:cubicBezTo>
                    <a:cubicBezTo>
                      <a:pt x="3994" y="1490"/>
                      <a:pt x="3996" y="1489"/>
                      <a:pt x="4000" y="1486"/>
                    </a:cubicBezTo>
                    <a:cubicBezTo>
                      <a:pt x="4005" y="1482"/>
                      <a:pt x="4005" y="1474"/>
                      <a:pt x="4006" y="1467"/>
                    </a:cubicBezTo>
                    <a:cubicBezTo>
                      <a:pt x="4006" y="1460"/>
                      <a:pt x="4010" y="1458"/>
                      <a:pt x="4016" y="1455"/>
                    </a:cubicBezTo>
                    <a:cubicBezTo>
                      <a:pt x="4022" y="1452"/>
                      <a:pt x="4029" y="1449"/>
                      <a:pt x="4030" y="1445"/>
                    </a:cubicBezTo>
                    <a:cubicBezTo>
                      <a:pt x="4030" y="1440"/>
                      <a:pt x="4032" y="1439"/>
                      <a:pt x="4035" y="1434"/>
                    </a:cubicBezTo>
                    <a:cubicBezTo>
                      <a:pt x="4038" y="1430"/>
                      <a:pt x="4035" y="1428"/>
                      <a:pt x="4033" y="1424"/>
                    </a:cubicBezTo>
                    <a:cubicBezTo>
                      <a:pt x="4031" y="1419"/>
                      <a:pt x="4031" y="1416"/>
                      <a:pt x="4038" y="1410"/>
                    </a:cubicBezTo>
                    <a:cubicBezTo>
                      <a:pt x="4044" y="1403"/>
                      <a:pt x="4051" y="1404"/>
                      <a:pt x="4050" y="1397"/>
                    </a:cubicBezTo>
                    <a:cubicBezTo>
                      <a:pt x="4049" y="1389"/>
                      <a:pt x="4049" y="1386"/>
                      <a:pt x="4056" y="1379"/>
                    </a:cubicBezTo>
                    <a:cubicBezTo>
                      <a:pt x="4063" y="1372"/>
                      <a:pt x="4068" y="1365"/>
                      <a:pt x="4065" y="1360"/>
                    </a:cubicBezTo>
                    <a:cubicBezTo>
                      <a:pt x="4062" y="1355"/>
                      <a:pt x="4061" y="1353"/>
                      <a:pt x="4064" y="1348"/>
                    </a:cubicBezTo>
                    <a:cubicBezTo>
                      <a:pt x="4068" y="1343"/>
                      <a:pt x="4064" y="1339"/>
                      <a:pt x="4062" y="1336"/>
                    </a:cubicBezTo>
                    <a:cubicBezTo>
                      <a:pt x="4061" y="1332"/>
                      <a:pt x="4063" y="1329"/>
                      <a:pt x="4065" y="1326"/>
                    </a:cubicBezTo>
                    <a:cubicBezTo>
                      <a:pt x="4066" y="1323"/>
                      <a:pt x="4061" y="1314"/>
                      <a:pt x="4061" y="1310"/>
                    </a:cubicBezTo>
                    <a:cubicBezTo>
                      <a:pt x="4061" y="1306"/>
                      <a:pt x="4063" y="1296"/>
                      <a:pt x="4064" y="1292"/>
                    </a:cubicBezTo>
                    <a:cubicBezTo>
                      <a:pt x="4065" y="1289"/>
                      <a:pt x="4058" y="1279"/>
                      <a:pt x="4054" y="1274"/>
                    </a:cubicBezTo>
                    <a:cubicBezTo>
                      <a:pt x="4050" y="1268"/>
                      <a:pt x="4048" y="1266"/>
                      <a:pt x="4052" y="1262"/>
                    </a:cubicBezTo>
                    <a:cubicBezTo>
                      <a:pt x="4056" y="1258"/>
                      <a:pt x="4054" y="1254"/>
                      <a:pt x="4061" y="1252"/>
                    </a:cubicBezTo>
                    <a:cubicBezTo>
                      <a:pt x="4067" y="1250"/>
                      <a:pt x="4074" y="1250"/>
                      <a:pt x="4080" y="1259"/>
                    </a:cubicBezTo>
                    <a:cubicBezTo>
                      <a:pt x="4085" y="1267"/>
                      <a:pt x="4082" y="1273"/>
                      <a:pt x="4086" y="1277"/>
                    </a:cubicBezTo>
                    <a:cubicBezTo>
                      <a:pt x="4091" y="1282"/>
                      <a:pt x="4090" y="1286"/>
                      <a:pt x="4092" y="1291"/>
                    </a:cubicBezTo>
                    <a:cubicBezTo>
                      <a:pt x="4093" y="1296"/>
                      <a:pt x="4096" y="1295"/>
                      <a:pt x="4098" y="1298"/>
                    </a:cubicBezTo>
                    <a:cubicBezTo>
                      <a:pt x="4100" y="1301"/>
                      <a:pt x="4104" y="1311"/>
                      <a:pt x="4104" y="1316"/>
                    </a:cubicBezTo>
                    <a:cubicBezTo>
                      <a:pt x="4103" y="1322"/>
                      <a:pt x="4103" y="1328"/>
                      <a:pt x="4107" y="1332"/>
                    </a:cubicBezTo>
                    <a:cubicBezTo>
                      <a:pt x="4111" y="1336"/>
                      <a:pt x="4111" y="1344"/>
                      <a:pt x="4116" y="1346"/>
                    </a:cubicBezTo>
                    <a:cubicBezTo>
                      <a:pt x="4121" y="1348"/>
                      <a:pt x="4127" y="1354"/>
                      <a:pt x="4121" y="1367"/>
                    </a:cubicBezTo>
                    <a:cubicBezTo>
                      <a:pt x="4119" y="1372"/>
                      <a:pt x="4117" y="1372"/>
                      <a:pt x="4121" y="1375"/>
                    </a:cubicBezTo>
                    <a:cubicBezTo>
                      <a:pt x="4125" y="1379"/>
                      <a:pt x="4127" y="1384"/>
                      <a:pt x="4123" y="1386"/>
                    </a:cubicBezTo>
                    <a:cubicBezTo>
                      <a:pt x="4118" y="1388"/>
                      <a:pt x="4115" y="1384"/>
                      <a:pt x="4113" y="1378"/>
                    </a:cubicBezTo>
                    <a:cubicBezTo>
                      <a:pt x="4111" y="1372"/>
                      <a:pt x="4109" y="1370"/>
                      <a:pt x="4105" y="1372"/>
                    </a:cubicBezTo>
                    <a:cubicBezTo>
                      <a:pt x="4101" y="1374"/>
                      <a:pt x="4101" y="1373"/>
                      <a:pt x="4100" y="1379"/>
                    </a:cubicBezTo>
                    <a:cubicBezTo>
                      <a:pt x="4100" y="1386"/>
                      <a:pt x="4095" y="1394"/>
                      <a:pt x="4099" y="1392"/>
                    </a:cubicBezTo>
                    <a:cubicBezTo>
                      <a:pt x="4104" y="1391"/>
                      <a:pt x="4108" y="1389"/>
                      <a:pt x="4114" y="1389"/>
                    </a:cubicBezTo>
                    <a:cubicBezTo>
                      <a:pt x="4120" y="1390"/>
                      <a:pt x="4126" y="1395"/>
                      <a:pt x="4126" y="1401"/>
                    </a:cubicBezTo>
                    <a:cubicBezTo>
                      <a:pt x="4125" y="1407"/>
                      <a:pt x="4117" y="1410"/>
                      <a:pt x="4115" y="1407"/>
                    </a:cubicBezTo>
                    <a:close/>
                    <a:moveTo>
                      <a:pt x="7056" y="654"/>
                    </a:moveTo>
                    <a:cubicBezTo>
                      <a:pt x="7051" y="651"/>
                      <a:pt x="7064" y="654"/>
                      <a:pt x="7071" y="653"/>
                    </a:cubicBezTo>
                    <a:cubicBezTo>
                      <a:pt x="7077" y="653"/>
                      <a:pt x="7080" y="655"/>
                      <a:pt x="7083" y="658"/>
                    </a:cubicBezTo>
                    <a:cubicBezTo>
                      <a:pt x="7078" y="654"/>
                      <a:pt x="7060" y="656"/>
                      <a:pt x="7056" y="65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2731">
                <a:extLst>
                  <a:ext uri="{FF2B5EF4-FFF2-40B4-BE49-F238E27FC236}">
                    <a16:creationId xmlns:a16="http://schemas.microsoft.com/office/drawing/2014/main" id="{E7974132-E417-4F21-865E-0BBEBE7A75DF}"/>
                  </a:ext>
                </a:extLst>
              </p:cNvPr>
              <p:cNvSpPr>
                <a:spLocks/>
              </p:cNvSpPr>
              <p:nvPr/>
            </p:nvSpPr>
            <p:spPr bwMode="auto">
              <a:xfrm>
                <a:off x="5387975" y="3038476"/>
                <a:ext cx="4763" cy="3175"/>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2" y="0"/>
                      <a:pt x="0" y="6"/>
                      <a:pt x="4" y="6"/>
                    </a:cubicBezTo>
                    <a:cubicBezTo>
                      <a:pt x="8" y="6"/>
                      <a:pt x="4" y="0"/>
                      <a:pt x="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2732">
                <a:extLst>
                  <a:ext uri="{FF2B5EF4-FFF2-40B4-BE49-F238E27FC236}">
                    <a16:creationId xmlns:a16="http://schemas.microsoft.com/office/drawing/2014/main" id="{82479637-4245-4B43-BEEE-60C621EB1614}"/>
                  </a:ext>
                </a:extLst>
              </p:cNvPr>
              <p:cNvSpPr>
                <a:spLocks/>
              </p:cNvSpPr>
              <p:nvPr/>
            </p:nvSpPr>
            <p:spPr bwMode="auto">
              <a:xfrm>
                <a:off x="5345113" y="3040063"/>
                <a:ext cx="6350" cy="4763"/>
              </a:xfrm>
              <a:custGeom>
                <a:avLst/>
                <a:gdLst>
                  <a:gd name="T0" fmla="*/ 7 w 12"/>
                  <a:gd name="T1" fmla="*/ 3 h 10"/>
                  <a:gd name="T2" fmla="*/ 4 w 12"/>
                  <a:gd name="T3" fmla="*/ 9 h 10"/>
                  <a:gd name="T4" fmla="*/ 7 w 12"/>
                  <a:gd name="T5" fmla="*/ 3 h 10"/>
                </a:gdLst>
                <a:ahLst/>
                <a:cxnLst>
                  <a:cxn ang="0">
                    <a:pos x="T0" y="T1"/>
                  </a:cxn>
                  <a:cxn ang="0">
                    <a:pos x="T2" y="T3"/>
                  </a:cxn>
                  <a:cxn ang="0">
                    <a:pos x="T4" y="T5"/>
                  </a:cxn>
                </a:cxnLst>
                <a:rect l="0" t="0" r="r" b="b"/>
                <a:pathLst>
                  <a:path w="12" h="10">
                    <a:moveTo>
                      <a:pt x="7" y="3"/>
                    </a:moveTo>
                    <a:cubicBezTo>
                      <a:pt x="5" y="3"/>
                      <a:pt x="0" y="10"/>
                      <a:pt x="4" y="9"/>
                    </a:cubicBezTo>
                    <a:cubicBezTo>
                      <a:pt x="9" y="8"/>
                      <a:pt x="12" y="0"/>
                      <a:pt x="7"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2733">
                <a:extLst>
                  <a:ext uri="{FF2B5EF4-FFF2-40B4-BE49-F238E27FC236}">
                    <a16:creationId xmlns:a16="http://schemas.microsoft.com/office/drawing/2014/main" id="{A0C2CAFF-47A4-42D9-B3B8-852D2FF5541F}"/>
                  </a:ext>
                </a:extLst>
              </p:cNvPr>
              <p:cNvSpPr>
                <a:spLocks/>
              </p:cNvSpPr>
              <p:nvPr/>
            </p:nvSpPr>
            <p:spPr bwMode="auto">
              <a:xfrm>
                <a:off x="4440238" y="2474913"/>
                <a:ext cx="9525" cy="6350"/>
              </a:xfrm>
              <a:custGeom>
                <a:avLst/>
                <a:gdLst>
                  <a:gd name="T0" fmla="*/ 10 w 16"/>
                  <a:gd name="T1" fmla="*/ 1 h 11"/>
                  <a:gd name="T2" fmla="*/ 5 w 16"/>
                  <a:gd name="T3" fmla="*/ 6 h 11"/>
                  <a:gd name="T4" fmla="*/ 14 w 16"/>
                  <a:gd name="T5" fmla="*/ 7 h 11"/>
                  <a:gd name="T6" fmla="*/ 10 w 16"/>
                  <a:gd name="T7" fmla="*/ 1 h 11"/>
                </a:gdLst>
                <a:ahLst/>
                <a:cxnLst>
                  <a:cxn ang="0">
                    <a:pos x="T0" y="T1"/>
                  </a:cxn>
                  <a:cxn ang="0">
                    <a:pos x="T2" y="T3"/>
                  </a:cxn>
                  <a:cxn ang="0">
                    <a:pos x="T4" y="T5"/>
                  </a:cxn>
                  <a:cxn ang="0">
                    <a:pos x="T6" y="T7"/>
                  </a:cxn>
                </a:cxnLst>
                <a:rect l="0" t="0" r="r" b="b"/>
                <a:pathLst>
                  <a:path w="16" h="11">
                    <a:moveTo>
                      <a:pt x="10" y="1"/>
                    </a:moveTo>
                    <a:cubicBezTo>
                      <a:pt x="5" y="0"/>
                      <a:pt x="0" y="4"/>
                      <a:pt x="5" y="6"/>
                    </a:cubicBezTo>
                    <a:cubicBezTo>
                      <a:pt x="10" y="8"/>
                      <a:pt x="13" y="11"/>
                      <a:pt x="14" y="7"/>
                    </a:cubicBezTo>
                    <a:cubicBezTo>
                      <a:pt x="16" y="3"/>
                      <a:pt x="14" y="2"/>
                      <a:pt x="1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734">
                <a:extLst>
                  <a:ext uri="{FF2B5EF4-FFF2-40B4-BE49-F238E27FC236}">
                    <a16:creationId xmlns:a16="http://schemas.microsoft.com/office/drawing/2014/main" id="{A058C3A1-F72C-4EB9-A171-F31E715E29FD}"/>
                  </a:ext>
                </a:extLst>
              </p:cNvPr>
              <p:cNvSpPr>
                <a:spLocks/>
              </p:cNvSpPr>
              <p:nvPr/>
            </p:nvSpPr>
            <p:spPr bwMode="auto">
              <a:xfrm>
                <a:off x="4527550" y="2360613"/>
                <a:ext cx="4763" cy="4763"/>
              </a:xfrm>
              <a:custGeom>
                <a:avLst/>
                <a:gdLst>
                  <a:gd name="T0" fmla="*/ 3 w 8"/>
                  <a:gd name="T1" fmla="*/ 3 h 9"/>
                  <a:gd name="T2" fmla="*/ 4 w 8"/>
                  <a:gd name="T3" fmla="*/ 8 h 9"/>
                  <a:gd name="T4" fmla="*/ 3 w 8"/>
                  <a:gd name="T5" fmla="*/ 3 h 9"/>
                </a:gdLst>
                <a:ahLst/>
                <a:cxnLst>
                  <a:cxn ang="0">
                    <a:pos x="T0" y="T1"/>
                  </a:cxn>
                  <a:cxn ang="0">
                    <a:pos x="T2" y="T3"/>
                  </a:cxn>
                  <a:cxn ang="0">
                    <a:pos x="T4" y="T5"/>
                  </a:cxn>
                </a:cxnLst>
                <a:rect l="0" t="0" r="r" b="b"/>
                <a:pathLst>
                  <a:path w="8" h="9">
                    <a:moveTo>
                      <a:pt x="3" y="3"/>
                    </a:moveTo>
                    <a:cubicBezTo>
                      <a:pt x="1" y="6"/>
                      <a:pt x="0" y="9"/>
                      <a:pt x="4" y="8"/>
                    </a:cubicBezTo>
                    <a:cubicBezTo>
                      <a:pt x="8" y="8"/>
                      <a:pt x="6" y="0"/>
                      <a:pt x="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735">
                <a:extLst>
                  <a:ext uri="{FF2B5EF4-FFF2-40B4-BE49-F238E27FC236}">
                    <a16:creationId xmlns:a16="http://schemas.microsoft.com/office/drawing/2014/main" id="{284526B6-F0F8-4FD5-8379-A15D912FEC0D}"/>
                  </a:ext>
                </a:extLst>
              </p:cNvPr>
              <p:cNvSpPr>
                <a:spLocks/>
              </p:cNvSpPr>
              <p:nvPr/>
            </p:nvSpPr>
            <p:spPr bwMode="auto">
              <a:xfrm>
                <a:off x="5189538" y="2344738"/>
                <a:ext cx="7938" cy="4763"/>
              </a:xfrm>
              <a:custGeom>
                <a:avLst/>
                <a:gdLst>
                  <a:gd name="T0" fmla="*/ 7 w 14"/>
                  <a:gd name="T1" fmla="*/ 1 h 10"/>
                  <a:gd name="T2" fmla="*/ 5 w 14"/>
                  <a:gd name="T3" fmla="*/ 9 h 10"/>
                  <a:gd name="T4" fmla="*/ 13 w 14"/>
                  <a:gd name="T5" fmla="*/ 4 h 10"/>
                  <a:gd name="T6" fmla="*/ 7 w 14"/>
                  <a:gd name="T7" fmla="*/ 1 h 10"/>
                </a:gdLst>
                <a:ahLst/>
                <a:cxnLst>
                  <a:cxn ang="0">
                    <a:pos x="T0" y="T1"/>
                  </a:cxn>
                  <a:cxn ang="0">
                    <a:pos x="T2" y="T3"/>
                  </a:cxn>
                  <a:cxn ang="0">
                    <a:pos x="T4" y="T5"/>
                  </a:cxn>
                  <a:cxn ang="0">
                    <a:pos x="T6" y="T7"/>
                  </a:cxn>
                </a:cxnLst>
                <a:rect l="0" t="0" r="r" b="b"/>
                <a:pathLst>
                  <a:path w="14" h="10">
                    <a:moveTo>
                      <a:pt x="7" y="1"/>
                    </a:moveTo>
                    <a:cubicBezTo>
                      <a:pt x="4" y="3"/>
                      <a:pt x="0" y="8"/>
                      <a:pt x="5" y="9"/>
                    </a:cubicBezTo>
                    <a:cubicBezTo>
                      <a:pt x="11" y="10"/>
                      <a:pt x="14" y="8"/>
                      <a:pt x="13" y="4"/>
                    </a:cubicBezTo>
                    <a:cubicBezTo>
                      <a:pt x="13" y="0"/>
                      <a:pt x="7" y="1"/>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736">
                <a:extLst>
                  <a:ext uri="{FF2B5EF4-FFF2-40B4-BE49-F238E27FC236}">
                    <a16:creationId xmlns:a16="http://schemas.microsoft.com/office/drawing/2014/main" id="{453DF079-2610-487A-991F-EB1F856FFD90}"/>
                  </a:ext>
                </a:extLst>
              </p:cNvPr>
              <p:cNvSpPr>
                <a:spLocks/>
              </p:cNvSpPr>
              <p:nvPr/>
            </p:nvSpPr>
            <p:spPr bwMode="auto">
              <a:xfrm>
                <a:off x="4883150" y="2484438"/>
                <a:ext cx="4763" cy="3175"/>
              </a:xfrm>
              <a:custGeom>
                <a:avLst/>
                <a:gdLst>
                  <a:gd name="T0" fmla="*/ 3 w 8"/>
                  <a:gd name="T1" fmla="*/ 4 h 8"/>
                  <a:gd name="T2" fmla="*/ 3 w 8"/>
                  <a:gd name="T3" fmla="*/ 7 h 8"/>
                  <a:gd name="T4" fmla="*/ 3 w 8"/>
                  <a:gd name="T5" fmla="*/ 4 h 8"/>
                </a:gdLst>
                <a:ahLst/>
                <a:cxnLst>
                  <a:cxn ang="0">
                    <a:pos x="T0" y="T1"/>
                  </a:cxn>
                  <a:cxn ang="0">
                    <a:pos x="T2" y="T3"/>
                  </a:cxn>
                  <a:cxn ang="0">
                    <a:pos x="T4" y="T5"/>
                  </a:cxn>
                </a:cxnLst>
                <a:rect l="0" t="0" r="r" b="b"/>
                <a:pathLst>
                  <a:path w="8" h="8">
                    <a:moveTo>
                      <a:pt x="3" y="4"/>
                    </a:moveTo>
                    <a:cubicBezTo>
                      <a:pt x="1" y="4"/>
                      <a:pt x="0" y="8"/>
                      <a:pt x="3" y="7"/>
                    </a:cubicBezTo>
                    <a:cubicBezTo>
                      <a:pt x="6" y="6"/>
                      <a:pt x="8" y="0"/>
                      <a:pt x="3"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737">
                <a:extLst>
                  <a:ext uri="{FF2B5EF4-FFF2-40B4-BE49-F238E27FC236}">
                    <a16:creationId xmlns:a16="http://schemas.microsoft.com/office/drawing/2014/main" id="{B719EE71-C988-4C2C-BBDB-2295C9D7CEBE}"/>
                  </a:ext>
                </a:extLst>
              </p:cNvPr>
              <p:cNvSpPr>
                <a:spLocks/>
              </p:cNvSpPr>
              <p:nvPr/>
            </p:nvSpPr>
            <p:spPr bwMode="auto">
              <a:xfrm>
                <a:off x="4838700" y="2493963"/>
                <a:ext cx="11113" cy="4763"/>
              </a:xfrm>
              <a:custGeom>
                <a:avLst/>
                <a:gdLst>
                  <a:gd name="T0" fmla="*/ 18 w 22"/>
                  <a:gd name="T1" fmla="*/ 1 h 11"/>
                  <a:gd name="T2" fmla="*/ 3 w 22"/>
                  <a:gd name="T3" fmla="*/ 7 h 11"/>
                  <a:gd name="T4" fmla="*/ 6 w 22"/>
                  <a:gd name="T5" fmla="*/ 9 h 11"/>
                  <a:gd name="T6" fmla="*/ 20 w 22"/>
                  <a:gd name="T7" fmla="*/ 5 h 11"/>
                  <a:gd name="T8" fmla="*/ 18 w 22"/>
                  <a:gd name="T9" fmla="*/ 1 h 11"/>
                </a:gdLst>
                <a:ahLst/>
                <a:cxnLst>
                  <a:cxn ang="0">
                    <a:pos x="T0" y="T1"/>
                  </a:cxn>
                  <a:cxn ang="0">
                    <a:pos x="T2" y="T3"/>
                  </a:cxn>
                  <a:cxn ang="0">
                    <a:pos x="T4" y="T5"/>
                  </a:cxn>
                  <a:cxn ang="0">
                    <a:pos x="T6" y="T7"/>
                  </a:cxn>
                  <a:cxn ang="0">
                    <a:pos x="T8" y="T9"/>
                  </a:cxn>
                </a:cxnLst>
                <a:rect l="0" t="0" r="r" b="b"/>
                <a:pathLst>
                  <a:path w="22" h="11">
                    <a:moveTo>
                      <a:pt x="18" y="1"/>
                    </a:moveTo>
                    <a:cubicBezTo>
                      <a:pt x="11" y="3"/>
                      <a:pt x="4" y="5"/>
                      <a:pt x="3" y="7"/>
                    </a:cubicBezTo>
                    <a:cubicBezTo>
                      <a:pt x="1" y="8"/>
                      <a:pt x="0" y="11"/>
                      <a:pt x="6" y="9"/>
                    </a:cubicBezTo>
                    <a:cubicBezTo>
                      <a:pt x="12" y="7"/>
                      <a:pt x="18" y="8"/>
                      <a:pt x="20" y="5"/>
                    </a:cubicBezTo>
                    <a:cubicBezTo>
                      <a:pt x="22" y="3"/>
                      <a:pt x="21" y="0"/>
                      <a:pt x="1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738">
                <a:extLst>
                  <a:ext uri="{FF2B5EF4-FFF2-40B4-BE49-F238E27FC236}">
                    <a16:creationId xmlns:a16="http://schemas.microsoft.com/office/drawing/2014/main" id="{6B81ABF0-FB82-4AE3-B5E4-B08946461D7C}"/>
                  </a:ext>
                </a:extLst>
              </p:cNvPr>
              <p:cNvSpPr>
                <a:spLocks/>
              </p:cNvSpPr>
              <p:nvPr/>
            </p:nvSpPr>
            <p:spPr bwMode="auto">
              <a:xfrm>
                <a:off x="4851400" y="2492376"/>
                <a:ext cx="7938" cy="3175"/>
              </a:xfrm>
              <a:custGeom>
                <a:avLst/>
                <a:gdLst>
                  <a:gd name="T0" fmla="*/ 13 w 17"/>
                  <a:gd name="T1" fmla="*/ 1 h 5"/>
                  <a:gd name="T2" fmla="*/ 7 w 17"/>
                  <a:gd name="T3" fmla="*/ 5 h 5"/>
                  <a:gd name="T4" fmla="*/ 17 w 17"/>
                  <a:gd name="T5" fmla="*/ 3 h 5"/>
                  <a:gd name="T6" fmla="*/ 13 w 17"/>
                  <a:gd name="T7" fmla="*/ 1 h 5"/>
                </a:gdLst>
                <a:ahLst/>
                <a:cxnLst>
                  <a:cxn ang="0">
                    <a:pos x="T0" y="T1"/>
                  </a:cxn>
                  <a:cxn ang="0">
                    <a:pos x="T2" y="T3"/>
                  </a:cxn>
                  <a:cxn ang="0">
                    <a:pos x="T4" y="T5"/>
                  </a:cxn>
                  <a:cxn ang="0">
                    <a:pos x="T6" y="T7"/>
                  </a:cxn>
                </a:cxnLst>
                <a:rect l="0" t="0" r="r" b="b"/>
                <a:pathLst>
                  <a:path w="17" h="5">
                    <a:moveTo>
                      <a:pt x="13" y="1"/>
                    </a:moveTo>
                    <a:cubicBezTo>
                      <a:pt x="6" y="2"/>
                      <a:pt x="0" y="4"/>
                      <a:pt x="7" y="5"/>
                    </a:cubicBezTo>
                    <a:cubicBezTo>
                      <a:pt x="14" y="5"/>
                      <a:pt x="17" y="5"/>
                      <a:pt x="17" y="3"/>
                    </a:cubicBezTo>
                    <a:cubicBezTo>
                      <a:pt x="17" y="0"/>
                      <a:pt x="16" y="0"/>
                      <a:pt x="1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739">
                <a:extLst>
                  <a:ext uri="{FF2B5EF4-FFF2-40B4-BE49-F238E27FC236}">
                    <a16:creationId xmlns:a16="http://schemas.microsoft.com/office/drawing/2014/main" id="{79B5529F-9576-41F2-98C4-35CC669BA8E5}"/>
                  </a:ext>
                </a:extLst>
              </p:cNvPr>
              <p:cNvSpPr>
                <a:spLocks/>
              </p:cNvSpPr>
              <p:nvPr/>
            </p:nvSpPr>
            <p:spPr bwMode="auto">
              <a:xfrm>
                <a:off x="4829175" y="2497138"/>
                <a:ext cx="6350" cy="4763"/>
              </a:xfrm>
              <a:custGeom>
                <a:avLst/>
                <a:gdLst>
                  <a:gd name="T0" fmla="*/ 7 w 10"/>
                  <a:gd name="T1" fmla="*/ 4 h 11"/>
                  <a:gd name="T2" fmla="*/ 4 w 10"/>
                  <a:gd name="T3" fmla="*/ 9 h 11"/>
                  <a:gd name="T4" fmla="*/ 7 w 10"/>
                  <a:gd name="T5" fmla="*/ 4 h 11"/>
                </a:gdLst>
                <a:ahLst/>
                <a:cxnLst>
                  <a:cxn ang="0">
                    <a:pos x="T0" y="T1"/>
                  </a:cxn>
                  <a:cxn ang="0">
                    <a:pos x="T2" y="T3"/>
                  </a:cxn>
                  <a:cxn ang="0">
                    <a:pos x="T4" y="T5"/>
                  </a:cxn>
                </a:cxnLst>
                <a:rect l="0" t="0" r="r" b="b"/>
                <a:pathLst>
                  <a:path w="10" h="11">
                    <a:moveTo>
                      <a:pt x="7" y="4"/>
                    </a:moveTo>
                    <a:cubicBezTo>
                      <a:pt x="3" y="8"/>
                      <a:pt x="0" y="11"/>
                      <a:pt x="4" y="9"/>
                    </a:cubicBezTo>
                    <a:cubicBezTo>
                      <a:pt x="9" y="7"/>
                      <a:pt x="10" y="0"/>
                      <a:pt x="7"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740">
                <a:extLst>
                  <a:ext uri="{FF2B5EF4-FFF2-40B4-BE49-F238E27FC236}">
                    <a16:creationId xmlns:a16="http://schemas.microsoft.com/office/drawing/2014/main" id="{2804376C-9550-4B7E-96A7-1029F72D167D}"/>
                  </a:ext>
                </a:extLst>
              </p:cNvPr>
              <p:cNvSpPr>
                <a:spLocks/>
              </p:cNvSpPr>
              <p:nvPr/>
            </p:nvSpPr>
            <p:spPr bwMode="auto">
              <a:xfrm>
                <a:off x="4826000" y="2501901"/>
                <a:ext cx="6350" cy="6350"/>
              </a:xfrm>
              <a:custGeom>
                <a:avLst/>
                <a:gdLst>
                  <a:gd name="T0" fmla="*/ 7 w 14"/>
                  <a:gd name="T1" fmla="*/ 4 h 12"/>
                  <a:gd name="T2" fmla="*/ 5 w 14"/>
                  <a:gd name="T3" fmla="*/ 11 h 12"/>
                  <a:gd name="T4" fmla="*/ 12 w 14"/>
                  <a:gd name="T5" fmla="*/ 6 h 12"/>
                  <a:gd name="T6" fmla="*/ 7 w 14"/>
                  <a:gd name="T7" fmla="*/ 4 h 12"/>
                </a:gdLst>
                <a:ahLst/>
                <a:cxnLst>
                  <a:cxn ang="0">
                    <a:pos x="T0" y="T1"/>
                  </a:cxn>
                  <a:cxn ang="0">
                    <a:pos x="T2" y="T3"/>
                  </a:cxn>
                  <a:cxn ang="0">
                    <a:pos x="T4" y="T5"/>
                  </a:cxn>
                  <a:cxn ang="0">
                    <a:pos x="T6" y="T7"/>
                  </a:cxn>
                </a:cxnLst>
                <a:rect l="0" t="0" r="r" b="b"/>
                <a:pathLst>
                  <a:path w="14" h="12">
                    <a:moveTo>
                      <a:pt x="7" y="4"/>
                    </a:moveTo>
                    <a:cubicBezTo>
                      <a:pt x="4" y="7"/>
                      <a:pt x="0" y="10"/>
                      <a:pt x="5" y="11"/>
                    </a:cubicBezTo>
                    <a:cubicBezTo>
                      <a:pt x="10" y="12"/>
                      <a:pt x="11" y="9"/>
                      <a:pt x="12" y="6"/>
                    </a:cubicBezTo>
                    <a:cubicBezTo>
                      <a:pt x="14" y="4"/>
                      <a:pt x="10" y="0"/>
                      <a:pt x="7"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741">
                <a:extLst>
                  <a:ext uri="{FF2B5EF4-FFF2-40B4-BE49-F238E27FC236}">
                    <a16:creationId xmlns:a16="http://schemas.microsoft.com/office/drawing/2014/main" id="{9407092A-CC9B-4E50-8FFC-3B5FA5E41519}"/>
                  </a:ext>
                </a:extLst>
              </p:cNvPr>
              <p:cNvSpPr>
                <a:spLocks/>
              </p:cNvSpPr>
              <p:nvPr/>
            </p:nvSpPr>
            <p:spPr bwMode="auto">
              <a:xfrm>
                <a:off x="5241925" y="2341563"/>
                <a:ext cx="185738" cy="79375"/>
              </a:xfrm>
              <a:custGeom>
                <a:avLst/>
                <a:gdLst>
                  <a:gd name="T0" fmla="*/ 155 w 357"/>
                  <a:gd name="T1" fmla="*/ 17 h 151"/>
                  <a:gd name="T2" fmla="*/ 157 w 357"/>
                  <a:gd name="T3" fmla="*/ 27 h 151"/>
                  <a:gd name="T4" fmla="*/ 161 w 357"/>
                  <a:gd name="T5" fmla="*/ 43 h 151"/>
                  <a:gd name="T6" fmla="*/ 159 w 357"/>
                  <a:gd name="T7" fmla="*/ 54 h 151"/>
                  <a:gd name="T8" fmla="*/ 148 w 357"/>
                  <a:gd name="T9" fmla="*/ 66 h 151"/>
                  <a:gd name="T10" fmla="*/ 128 w 357"/>
                  <a:gd name="T11" fmla="*/ 71 h 151"/>
                  <a:gd name="T12" fmla="*/ 118 w 357"/>
                  <a:gd name="T13" fmla="*/ 67 h 151"/>
                  <a:gd name="T14" fmla="*/ 107 w 357"/>
                  <a:gd name="T15" fmla="*/ 60 h 151"/>
                  <a:gd name="T16" fmla="*/ 99 w 357"/>
                  <a:gd name="T17" fmla="*/ 46 h 151"/>
                  <a:gd name="T18" fmla="*/ 84 w 357"/>
                  <a:gd name="T19" fmla="*/ 38 h 151"/>
                  <a:gd name="T20" fmla="*/ 73 w 357"/>
                  <a:gd name="T21" fmla="*/ 26 h 151"/>
                  <a:gd name="T22" fmla="*/ 63 w 357"/>
                  <a:gd name="T23" fmla="*/ 26 h 151"/>
                  <a:gd name="T24" fmla="*/ 45 w 357"/>
                  <a:gd name="T25" fmla="*/ 31 h 151"/>
                  <a:gd name="T26" fmla="*/ 32 w 357"/>
                  <a:gd name="T27" fmla="*/ 34 h 151"/>
                  <a:gd name="T28" fmla="*/ 22 w 357"/>
                  <a:gd name="T29" fmla="*/ 47 h 151"/>
                  <a:gd name="T30" fmla="*/ 17 w 357"/>
                  <a:gd name="T31" fmla="*/ 59 h 151"/>
                  <a:gd name="T32" fmla="*/ 17 w 357"/>
                  <a:gd name="T33" fmla="*/ 68 h 151"/>
                  <a:gd name="T34" fmla="*/ 6 w 357"/>
                  <a:gd name="T35" fmla="*/ 78 h 151"/>
                  <a:gd name="T36" fmla="*/ 2 w 357"/>
                  <a:gd name="T37" fmla="*/ 87 h 151"/>
                  <a:gd name="T38" fmla="*/ 2 w 357"/>
                  <a:gd name="T39" fmla="*/ 101 h 151"/>
                  <a:gd name="T40" fmla="*/ 2 w 357"/>
                  <a:gd name="T41" fmla="*/ 114 h 151"/>
                  <a:gd name="T42" fmla="*/ 6 w 357"/>
                  <a:gd name="T43" fmla="*/ 125 h 151"/>
                  <a:gd name="T44" fmla="*/ 14 w 357"/>
                  <a:gd name="T45" fmla="*/ 124 h 151"/>
                  <a:gd name="T46" fmla="*/ 28 w 357"/>
                  <a:gd name="T47" fmla="*/ 113 h 151"/>
                  <a:gd name="T48" fmla="*/ 54 w 357"/>
                  <a:gd name="T49" fmla="*/ 106 h 151"/>
                  <a:gd name="T50" fmla="*/ 77 w 357"/>
                  <a:gd name="T51" fmla="*/ 106 h 151"/>
                  <a:gd name="T52" fmla="*/ 100 w 357"/>
                  <a:gd name="T53" fmla="*/ 108 h 151"/>
                  <a:gd name="T54" fmla="*/ 111 w 357"/>
                  <a:gd name="T55" fmla="*/ 112 h 151"/>
                  <a:gd name="T56" fmla="*/ 127 w 357"/>
                  <a:gd name="T57" fmla="*/ 111 h 151"/>
                  <a:gd name="T58" fmla="*/ 150 w 357"/>
                  <a:gd name="T59" fmla="*/ 112 h 151"/>
                  <a:gd name="T60" fmla="*/ 176 w 357"/>
                  <a:gd name="T61" fmla="*/ 115 h 151"/>
                  <a:gd name="T62" fmla="*/ 189 w 357"/>
                  <a:gd name="T63" fmla="*/ 106 h 151"/>
                  <a:gd name="T64" fmla="*/ 199 w 357"/>
                  <a:gd name="T65" fmla="*/ 115 h 151"/>
                  <a:gd name="T66" fmla="*/ 212 w 357"/>
                  <a:gd name="T67" fmla="*/ 120 h 151"/>
                  <a:gd name="T68" fmla="*/ 233 w 357"/>
                  <a:gd name="T69" fmla="*/ 124 h 151"/>
                  <a:gd name="T70" fmla="*/ 251 w 357"/>
                  <a:gd name="T71" fmla="*/ 136 h 151"/>
                  <a:gd name="T72" fmla="*/ 269 w 357"/>
                  <a:gd name="T73" fmla="*/ 149 h 151"/>
                  <a:gd name="T74" fmla="*/ 285 w 357"/>
                  <a:gd name="T75" fmla="*/ 151 h 151"/>
                  <a:gd name="T76" fmla="*/ 300 w 357"/>
                  <a:gd name="T77" fmla="*/ 141 h 151"/>
                  <a:gd name="T78" fmla="*/ 320 w 357"/>
                  <a:gd name="T79" fmla="*/ 146 h 151"/>
                  <a:gd name="T80" fmla="*/ 330 w 357"/>
                  <a:gd name="T81" fmla="*/ 139 h 151"/>
                  <a:gd name="T82" fmla="*/ 345 w 357"/>
                  <a:gd name="T83" fmla="*/ 126 h 151"/>
                  <a:gd name="T84" fmla="*/ 357 w 357"/>
                  <a:gd name="T85" fmla="*/ 126 h 151"/>
                  <a:gd name="T86" fmla="*/ 357 w 357"/>
                  <a:gd name="T87" fmla="*/ 126 h 151"/>
                  <a:gd name="T88" fmla="*/ 355 w 357"/>
                  <a:gd name="T89" fmla="*/ 125 h 151"/>
                  <a:gd name="T90" fmla="*/ 352 w 357"/>
                  <a:gd name="T91" fmla="*/ 113 h 151"/>
                  <a:gd name="T92" fmla="*/ 344 w 357"/>
                  <a:gd name="T93" fmla="*/ 94 h 151"/>
                  <a:gd name="T94" fmla="*/ 334 w 357"/>
                  <a:gd name="T95" fmla="*/ 80 h 151"/>
                  <a:gd name="T96" fmla="*/ 327 w 357"/>
                  <a:gd name="T97" fmla="*/ 76 h 151"/>
                  <a:gd name="T98" fmla="*/ 328 w 357"/>
                  <a:gd name="T99" fmla="*/ 54 h 151"/>
                  <a:gd name="T100" fmla="*/ 323 w 357"/>
                  <a:gd name="T101" fmla="*/ 48 h 151"/>
                  <a:gd name="T102" fmla="*/ 306 w 357"/>
                  <a:gd name="T103" fmla="*/ 36 h 151"/>
                  <a:gd name="T104" fmla="*/ 285 w 357"/>
                  <a:gd name="T105" fmla="*/ 33 h 151"/>
                  <a:gd name="T106" fmla="*/ 269 w 357"/>
                  <a:gd name="T107" fmla="*/ 36 h 151"/>
                  <a:gd name="T108" fmla="*/ 250 w 357"/>
                  <a:gd name="T109" fmla="*/ 31 h 151"/>
                  <a:gd name="T110" fmla="*/ 229 w 357"/>
                  <a:gd name="T111" fmla="*/ 17 h 151"/>
                  <a:gd name="T112" fmla="*/ 211 w 357"/>
                  <a:gd name="T113" fmla="*/ 10 h 151"/>
                  <a:gd name="T114" fmla="*/ 203 w 357"/>
                  <a:gd name="T115" fmla="*/ 7 h 151"/>
                  <a:gd name="T116" fmla="*/ 191 w 357"/>
                  <a:gd name="T117" fmla="*/ 3 h 151"/>
                  <a:gd name="T118" fmla="*/ 174 w 357"/>
                  <a:gd name="T119" fmla="*/ 8 h 151"/>
                  <a:gd name="T120" fmla="*/ 155 w 357"/>
                  <a:gd name="T121" fmla="*/ 1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151">
                    <a:moveTo>
                      <a:pt x="155" y="17"/>
                    </a:moveTo>
                    <a:cubicBezTo>
                      <a:pt x="155" y="17"/>
                      <a:pt x="153" y="22"/>
                      <a:pt x="157" y="27"/>
                    </a:cubicBezTo>
                    <a:cubicBezTo>
                      <a:pt x="160" y="33"/>
                      <a:pt x="160" y="38"/>
                      <a:pt x="161" y="43"/>
                    </a:cubicBezTo>
                    <a:cubicBezTo>
                      <a:pt x="162" y="48"/>
                      <a:pt x="162" y="52"/>
                      <a:pt x="159" y="54"/>
                    </a:cubicBezTo>
                    <a:cubicBezTo>
                      <a:pt x="157" y="55"/>
                      <a:pt x="153" y="64"/>
                      <a:pt x="148" y="66"/>
                    </a:cubicBezTo>
                    <a:cubicBezTo>
                      <a:pt x="143" y="68"/>
                      <a:pt x="134" y="72"/>
                      <a:pt x="128" y="71"/>
                    </a:cubicBezTo>
                    <a:cubicBezTo>
                      <a:pt x="122" y="71"/>
                      <a:pt x="123" y="70"/>
                      <a:pt x="118" y="67"/>
                    </a:cubicBezTo>
                    <a:cubicBezTo>
                      <a:pt x="112" y="64"/>
                      <a:pt x="108" y="64"/>
                      <a:pt x="107" y="60"/>
                    </a:cubicBezTo>
                    <a:cubicBezTo>
                      <a:pt x="105" y="55"/>
                      <a:pt x="103" y="50"/>
                      <a:pt x="99" y="46"/>
                    </a:cubicBezTo>
                    <a:cubicBezTo>
                      <a:pt x="95" y="43"/>
                      <a:pt x="88" y="43"/>
                      <a:pt x="84" y="38"/>
                    </a:cubicBezTo>
                    <a:cubicBezTo>
                      <a:pt x="80" y="33"/>
                      <a:pt x="76" y="32"/>
                      <a:pt x="73" y="26"/>
                    </a:cubicBezTo>
                    <a:cubicBezTo>
                      <a:pt x="69" y="20"/>
                      <a:pt x="70" y="23"/>
                      <a:pt x="63" y="26"/>
                    </a:cubicBezTo>
                    <a:cubicBezTo>
                      <a:pt x="56" y="29"/>
                      <a:pt x="49" y="29"/>
                      <a:pt x="45" y="31"/>
                    </a:cubicBezTo>
                    <a:cubicBezTo>
                      <a:pt x="42" y="32"/>
                      <a:pt x="38" y="32"/>
                      <a:pt x="32" y="34"/>
                    </a:cubicBezTo>
                    <a:cubicBezTo>
                      <a:pt x="26" y="36"/>
                      <a:pt x="27" y="42"/>
                      <a:pt x="22" y="47"/>
                    </a:cubicBezTo>
                    <a:cubicBezTo>
                      <a:pt x="18" y="52"/>
                      <a:pt x="16" y="53"/>
                      <a:pt x="17" y="59"/>
                    </a:cubicBezTo>
                    <a:cubicBezTo>
                      <a:pt x="18" y="64"/>
                      <a:pt x="22" y="64"/>
                      <a:pt x="17" y="68"/>
                    </a:cubicBezTo>
                    <a:cubicBezTo>
                      <a:pt x="11" y="73"/>
                      <a:pt x="10" y="75"/>
                      <a:pt x="6" y="78"/>
                    </a:cubicBezTo>
                    <a:cubicBezTo>
                      <a:pt x="2" y="81"/>
                      <a:pt x="2" y="83"/>
                      <a:pt x="2" y="87"/>
                    </a:cubicBezTo>
                    <a:cubicBezTo>
                      <a:pt x="3" y="91"/>
                      <a:pt x="3" y="97"/>
                      <a:pt x="2" y="101"/>
                    </a:cubicBezTo>
                    <a:cubicBezTo>
                      <a:pt x="1" y="105"/>
                      <a:pt x="0" y="109"/>
                      <a:pt x="2" y="114"/>
                    </a:cubicBezTo>
                    <a:cubicBezTo>
                      <a:pt x="4" y="118"/>
                      <a:pt x="5" y="121"/>
                      <a:pt x="6" y="125"/>
                    </a:cubicBezTo>
                    <a:cubicBezTo>
                      <a:pt x="6" y="128"/>
                      <a:pt x="12" y="127"/>
                      <a:pt x="14" y="124"/>
                    </a:cubicBezTo>
                    <a:cubicBezTo>
                      <a:pt x="16" y="122"/>
                      <a:pt x="20" y="114"/>
                      <a:pt x="28" y="113"/>
                    </a:cubicBezTo>
                    <a:cubicBezTo>
                      <a:pt x="37" y="111"/>
                      <a:pt x="47" y="109"/>
                      <a:pt x="54" y="106"/>
                    </a:cubicBezTo>
                    <a:cubicBezTo>
                      <a:pt x="61" y="103"/>
                      <a:pt x="69" y="105"/>
                      <a:pt x="77" y="106"/>
                    </a:cubicBezTo>
                    <a:cubicBezTo>
                      <a:pt x="86" y="106"/>
                      <a:pt x="97" y="104"/>
                      <a:pt x="100" y="108"/>
                    </a:cubicBezTo>
                    <a:cubicBezTo>
                      <a:pt x="103" y="113"/>
                      <a:pt x="106" y="115"/>
                      <a:pt x="111" y="112"/>
                    </a:cubicBezTo>
                    <a:cubicBezTo>
                      <a:pt x="117" y="109"/>
                      <a:pt x="121" y="108"/>
                      <a:pt x="127" y="111"/>
                    </a:cubicBezTo>
                    <a:cubicBezTo>
                      <a:pt x="133" y="114"/>
                      <a:pt x="143" y="110"/>
                      <a:pt x="150" y="112"/>
                    </a:cubicBezTo>
                    <a:cubicBezTo>
                      <a:pt x="158" y="114"/>
                      <a:pt x="172" y="117"/>
                      <a:pt x="176" y="115"/>
                    </a:cubicBezTo>
                    <a:cubicBezTo>
                      <a:pt x="179" y="112"/>
                      <a:pt x="185" y="105"/>
                      <a:pt x="189" y="106"/>
                    </a:cubicBezTo>
                    <a:cubicBezTo>
                      <a:pt x="193" y="107"/>
                      <a:pt x="197" y="110"/>
                      <a:pt x="199" y="115"/>
                    </a:cubicBezTo>
                    <a:cubicBezTo>
                      <a:pt x="202" y="120"/>
                      <a:pt x="205" y="119"/>
                      <a:pt x="212" y="120"/>
                    </a:cubicBezTo>
                    <a:cubicBezTo>
                      <a:pt x="219" y="121"/>
                      <a:pt x="230" y="121"/>
                      <a:pt x="233" y="124"/>
                    </a:cubicBezTo>
                    <a:cubicBezTo>
                      <a:pt x="236" y="128"/>
                      <a:pt x="247" y="131"/>
                      <a:pt x="251" y="136"/>
                    </a:cubicBezTo>
                    <a:cubicBezTo>
                      <a:pt x="256" y="141"/>
                      <a:pt x="263" y="146"/>
                      <a:pt x="269" y="149"/>
                    </a:cubicBezTo>
                    <a:cubicBezTo>
                      <a:pt x="275" y="151"/>
                      <a:pt x="285" y="151"/>
                      <a:pt x="285" y="151"/>
                    </a:cubicBezTo>
                    <a:cubicBezTo>
                      <a:pt x="285" y="151"/>
                      <a:pt x="294" y="142"/>
                      <a:pt x="300" y="141"/>
                    </a:cubicBezTo>
                    <a:cubicBezTo>
                      <a:pt x="307" y="139"/>
                      <a:pt x="315" y="144"/>
                      <a:pt x="320" y="146"/>
                    </a:cubicBezTo>
                    <a:cubicBezTo>
                      <a:pt x="325" y="147"/>
                      <a:pt x="327" y="147"/>
                      <a:pt x="330" y="139"/>
                    </a:cubicBezTo>
                    <a:cubicBezTo>
                      <a:pt x="333" y="130"/>
                      <a:pt x="337" y="125"/>
                      <a:pt x="345" y="126"/>
                    </a:cubicBezTo>
                    <a:cubicBezTo>
                      <a:pt x="352" y="127"/>
                      <a:pt x="357" y="126"/>
                      <a:pt x="357" y="126"/>
                    </a:cubicBezTo>
                    <a:cubicBezTo>
                      <a:pt x="357" y="126"/>
                      <a:pt x="357" y="126"/>
                      <a:pt x="357" y="126"/>
                    </a:cubicBezTo>
                    <a:cubicBezTo>
                      <a:pt x="356" y="126"/>
                      <a:pt x="355" y="125"/>
                      <a:pt x="355" y="125"/>
                    </a:cubicBezTo>
                    <a:cubicBezTo>
                      <a:pt x="354" y="123"/>
                      <a:pt x="354" y="120"/>
                      <a:pt x="352" y="113"/>
                    </a:cubicBezTo>
                    <a:cubicBezTo>
                      <a:pt x="351" y="106"/>
                      <a:pt x="348" y="99"/>
                      <a:pt x="344" y="94"/>
                    </a:cubicBezTo>
                    <a:cubicBezTo>
                      <a:pt x="340" y="88"/>
                      <a:pt x="335" y="84"/>
                      <a:pt x="334" y="80"/>
                    </a:cubicBezTo>
                    <a:cubicBezTo>
                      <a:pt x="333" y="76"/>
                      <a:pt x="329" y="80"/>
                      <a:pt x="327" y="76"/>
                    </a:cubicBezTo>
                    <a:cubicBezTo>
                      <a:pt x="324" y="71"/>
                      <a:pt x="328" y="59"/>
                      <a:pt x="328" y="54"/>
                    </a:cubicBezTo>
                    <a:cubicBezTo>
                      <a:pt x="328" y="49"/>
                      <a:pt x="327" y="50"/>
                      <a:pt x="323" y="48"/>
                    </a:cubicBezTo>
                    <a:cubicBezTo>
                      <a:pt x="318" y="46"/>
                      <a:pt x="309" y="38"/>
                      <a:pt x="306" y="36"/>
                    </a:cubicBezTo>
                    <a:cubicBezTo>
                      <a:pt x="298" y="39"/>
                      <a:pt x="294" y="37"/>
                      <a:pt x="285" y="33"/>
                    </a:cubicBezTo>
                    <a:cubicBezTo>
                      <a:pt x="276" y="30"/>
                      <a:pt x="275" y="31"/>
                      <a:pt x="269" y="36"/>
                    </a:cubicBezTo>
                    <a:cubicBezTo>
                      <a:pt x="264" y="40"/>
                      <a:pt x="258" y="35"/>
                      <a:pt x="250" y="31"/>
                    </a:cubicBezTo>
                    <a:cubicBezTo>
                      <a:pt x="243" y="27"/>
                      <a:pt x="237" y="20"/>
                      <a:pt x="229" y="17"/>
                    </a:cubicBezTo>
                    <a:cubicBezTo>
                      <a:pt x="220" y="14"/>
                      <a:pt x="217" y="13"/>
                      <a:pt x="211" y="10"/>
                    </a:cubicBezTo>
                    <a:cubicBezTo>
                      <a:pt x="205" y="7"/>
                      <a:pt x="206" y="2"/>
                      <a:pt x="203" y="7"/>
                    </a:cubicBezTo>
                    <a:cubicBezTo>
                      <a:pt x="200" y="11"/>
                      <a:pt x="196" y="6"/>
                      <a:pt x="191" y="3"/>
                    </a:cubicBezTo>
                    <a:cubicBezTo>
                      <a:pt x="187" y="0"/>
                      <a:pt x="182" y="6"/>
                      <a:pt x="174" y="8"/>
                    </a:cubicBezTo>
                    <a:cubicBezTo>
                      <a:pt x="167" y="11"/>
                      <a:pt x="159" y="15"/>
                      <a:pt x="155" y="1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742">
                <a:extLst>
                  <a:ext uri="{FF2B5EF4-FFF2-40B4-BE49-F238E27FC236}">
                    <a16:creationId xmlns:a16="http://schemas.microsoft.com/office/drawing/2014/main" id="{8AB0AC1B-ADC3-41A9-8F94-092F380FAE05}"/>
                  </a:ext>
                </a:extLst>
              </p:cNvPr>
              <p:cNvSpPr>
                <a:spLocks/>
              </p:cNvSpPr>
              <p:nvPr/>
            </p:nvSpPr>
            <p:spPr bwMode="auto">
              <a:xfrm>
                <a:off x="5214938" y="2435226"/>
                <a:ext cx="77788" cy="28575"/>
              </a:xfrm>
              <a:custGeom>
                <a:avLst/>
                <a:gdLst>
                  <a:gd name="T0" fmla="*/ 67 w 149"/>
                  <a:gd name="T1" fmla="*/ 2 h 55"/>
                  <a:gd name="T2" fmla="*/ 68 w 149"/>
                  <a:gd name="T3" fmla="*/ 11 h 55"/>
                  <a:gd name="T4" fmla="*/ 56 w 149"/>
                  <a:gd name="T5" fmla="*/ 20 h 55"/>
                  <a:gd name="T6" fmla="*/ 40 w 149"/>
                  <a:gd name="T7" fmla="*/ 18 h 55"/>
                  <a:gd name="T8" fmla="*/ 11 w 149"/>
                  <a:gd name="T9" fmla="*/ 18 h 55"/>
                  <a:gd name="T10" fmla="*/ 9 w 149"/>
                  <a:gd name="T11" fmla="*/ 33 h 55"/>
                  <a:gd name="T12" fmla="*/ 23 w 149"/>
                  <a:gd name="T13" fmla="*/ 36 h 55"/>
                  <a:gd name="T14" fmla="*/ 20 w 149"/>
                  <a:gd name="T15" fmla="*/ 42 h 55"/>
                  <a:gd name="T16" fmla="*/ 6 w 149"/>
                  <a:gd name="T17" fmla="*/ 47 h 55"/>
                  <a:gd name="T18" fmla="*/ 0 w 149"/>
                  <a:gd name="T19" fmla="*/ 51 h 55"/>
                  <a:gd name="T20" fmla="*/ 78 w 149"/>
                  <a:gd name="T21" fmla="*/ 55 h 55"/>
                  <a:gd name="T22" fmla="*/ 144 w 149"/>
                  <a:gd name="T23" fmla="*/ 52 h 55"/>
                  <a:gd name="T24" fmla="*/ 143 w 149"/>
                  <a:gd name="T25" fmla="*/ 41 h 55"/>
                  <a:gd name="T26" fmla="*/ 147 w 149"/>
                  <a:gd name="T27" fmla="*/ 25 h 55"/>
                  <a:gd name="T28" fmla="*/ 140 w 149"/>
                  <a:gd name="T29" fmla="*/ 14 h 55"/>
                  <a:gd name="T30" fmla="*/ 119 w 149"/>
                  <a:gd name="T31" fmla="*/ 10 h 55"/>
                  <a:gd name="T32" fmla="*/ 101 w 149"/>
                  <a:gd name="T33" fmla="*/ 11 h 55"/>
                  <a:gd name="T34" fmla="*/ 84 w 149"/>
                  <a:gd name="T35" fmla="*/ 2 h 55"/>
                  <a:gd name="T36" fmla="*/ 67 w 149"/>
                  <a:gd name="T3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55">
                    <a:moveTo>
                      <a:pt x="67" y="2"/>
                    </a:moveTo>
                    <a:cubicBezTo>
                      <a:pt x="67" y="2"/>
                      <a:pt x="68" y="6"/>
                      <a:pt x="68" y="11"/>
                    </a:cubicBezTo>
                    <a:cubicBezTo>
                      <a:pt x="68" y="16"/>
                      <a:pt x="63" y="21"/>
                      <a:pt x="56" y="20"/>
                    </a:cubicBezTo>
                    <a:cubicBezTo>
                      <a:pt x="49" y="20"/>
                      <a:pt x="45" y="19"/>
                      <a:pt x="40" y="18"/>
                    </a:cubicBezTo>
                    <a:cubicBezTo>
                      <a:pt x="34" y="16"/>
                      <a:pt x="17" y="18"/>
                      <a:pt x="11" y="18"/>
                    </a:cubicBezTo>
                    <a:cubicBezTo>
                      <a:pt x="5" y="18"/>
                      <a:pt x="7" y="29"/>
                      <a:pt x="9" y="33"/>
                    </a:cubicBezTo>
                    <a:cubicBezTo>
                      <a:pt x="10" y="36"/>
                      <a:pt x="18" y="36"/>
                      <a:pt x="23" y="36"/>
                    </a:cubicBezTo>
                    <a:cubicBezTo>
                      <a:pt x="28" y="35"/>
                      <a:pt x="26" y="40"/>
                      <a:pt x="20" y="42"/>
                    </a:cubicBezTo>
                    <a:cubicBezTo>
                      <a:pt x="13" y="43"/>
                      <a:pt x="8" y="43"/>
                      <a:pt x="6" y="47"/>
                    </a:cubicBezTo>
                    <a:cubicBezTo>
                      <a:pt x="4" y="50"/>
                      <a:pt x="0" y="51"/>
                      <a:pt x="0" y="51"/>
                    </a:cubicBezTo>
                    <a:cubicBezTo>
                      <a:pt x="0" y="51"/>
                      <a:pt x="48" y="55"/>
                      <a:pt x="78" y="55"/>
                    </a:cubicBezTo>
                    <a:cubicBezTo>
                      <a:pt x="108" y="55"/>
                      <a:pt x="144" y="52"/>
                      <a:pt x="144" y="52"/>
                    </a:cubicBezTo>
                    <a:cubicBezTo>
                      <a:pt x="144" y="51"/>
                      <a:pt x="143" y="45"/>
                      <a:pt x="143" y="41"/>
                    </a:cubicBezTo>
                    <a:cubicBezTo>
                      <a:pt x="143" y="36"/>
                      <a:pt x="146" y="28"/>
                      <a:pt x="147" y="25"/>
                    </a:cubicBezTo>
                    <a:cubicBezTo>
                      <a:pt x="149" y="22"/>
                      <a:pt x="146" y="18"/>
                      <a:pt x="140" y="14"/>
                    </a:cubicBezTo>
                    <a:cubicBezTo>
                      <a:pt x="133" y="9"/>
                      <a:pt x="126" y="10"/>
                      <a:pt x="119" y="10"/>
                    </a:cubicBezTo>
                    <a:cubicBezTo>
                      <a:pt x="113" y="11"/>
                      <a:pt x="109" y="14"/>
                      <a:pt x="101" y="11"/>
                    </a:cubicBezTo>
                    <a:cubicBezTo>
                      <a:pt x="93" y="8"/>
                      <a:pt x="90" y="4"/>
                      <a:pt x="84" y="2"/>
                    </a:cubicBezTo>
                    <a:cubicBezTo>
                      <a:pt x="78" y="0"/>
                      <a:pt x="67" y="2"/>
                      <a:pt x="6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743">
                <a:extLst>
                  <a:ext uri="{FF2B5EF4-FFF2-40B4-BE49-F238E27FC236}">
                    <a16:creationId xmlns:a16="http://schemas.microsoft.com/office/drawing/2014/main" id="{E5B64205-DA0E-48D6-947F-D75A0B1D9554}"/>
                  </a:ext>
                </a:extLst>
              </p:cNvPr>
              <p:cNvSpPr>
                <a:spLocks/>
              </p:cNvSpPr>
              <p:nvPr/>
            </p:nvSpPr>
            <p:spPr bwMode="auto">
              <a:xfrm>
                <a:off x="4992688" y="2003426"/>
                <a:ext cx="298450" cy="430213"/>
              </a:xfrm>
              <a:custGeom>
                <a:avLst/>
                <a:gdLst>
                  <a:gd name="T0" fmla="*/ 385 w 571"/>
                  <a:gd name="T1" fmla="*/ 16 h 823"/>
                  <a:gd name="T2" fmla="*/ 333 w 571"/>
                  <a:gd name="T3" fmla="*/ 33 h 823"/>
                  <a:gd name="T4" fmla="*/ 295 w 571"/>
                  <a:gd name="T5" fmla="*/ 54 h 823"/>
                  <a:gd name="T6" fmla="*/ 231 w 571"/>
                  <a:gd name="T7" fmla="*/ 79 h 823"/>
                  <a:gd name="T8" fmla="*/ 217 w 571"/>
                  <a:gd name="T9" fmla="*/ 118 h 823"/>
                  <a:gd name="T10" fmla="*/ 156 w 571"/>
                  <a:gd name="T11" fmla="*/ 167 h 823"/>
                  <a:gd name="T12" fmla="*/ 140 w 571"/>
                  <a:gd name="T13" fmla="*/ 218 h 823"/>
                  <a:gd name="T14" fmla="*/ 125 w 571"/>
                  <a:gd name="T15" fmla="*/ 265 h 823"/>
                  <a:gd name="T16" fmla="*/ 63 w 571"/>
                  <a:gd name="T17" fmla="*/ 296 h 823"/>
                  <a:gd name="T18" fmla="*/ 45 w 571"/>
                  <a:gd name="T19" fmla="*/ 349 h 823"/>
                  <a:gd name="T20" fmla="*/ 46 w 571"/>
                  <a:gd name="T21" fmla="*/ 414 h 823"/>
                  <a:gd name="T22" fmla="*/ 77 w 571"/>
                  <a:gd name="T23" fmla="*/ 455 h 823"/>
                  <a:gd name="T24" fmla="*/ 65 w 571"/>
                  <a:gd name="T25" fmla="*/ 498 h 823"/>
                  <a:gd name="T26" fmla="*/ 34 w 571"/>
                  <a:gd name="T27" fmla="*/ 538 h 823"/>
                  <a:gd name="T28" fmla="*/ 27 w 571"/>
                  <a:gd name="T29" fmla="*/ 585 h 823"/>
                  <a:gd name="T30" fmla="*/ 1 w 571"/>
                  <a:gd name="T31" fmla="*/ 591 h 823"/>
                  <a:gd name="T32" fmla="*/ 13 w 571"/>
                  <a:gd name="T33" fmla="*/ 633 h 823"/>
                  <a:gd name="T34" fmla="*/ 21 w 571"/>
                  <a:gd name="T35" fmla="*/ 638 h 823"/>
                  <a:gd name="T36" fmla="*/ 20 w 571"/>
                  <a:gd name="T37" fmla="*/ 649 h 823"/>
                  <a:gd name="T38" fmla="*/ 30 w 571"/>
                  <a:gd name="T39" fmla="*/ 668 h 823"/>
                  <a:gd name="T40" fmla="*/ 49 w 571"/>
                  <a:gd name="T41" fmla="*/ 700 h 823"/>
                  <a:gd name="T42" fmla="*/ 81 w 571"/>
                  <a:gd name="T43" fmla="*/ 737 h 823"/>
                  <a:gd name="T44" fmla="*/ 82 w 571"/>
                  <a:gd name="T45" fmla="*/ 763 h 823"/>
                  <a:gd name="T46" fmla="*/ 91 w 571"/>
                  <a:gd name="T47" fmla="*/ 795 h 823"/>
                  <a:gd name="T48" fmla="*/ 91 w 571"/>
                  <a:gd name="T49" fmla="*/ 818 h 823"/>
                  <a:gd name="T50" fmla="*/ 154 w 571"/>
                  <a:gd name="T51" fmla="*/ 813 h 823"/>
                  <a:gd name="T52" fmla="*/ 176 w 571"/>
                  <a:gd name="T53" fmla="*/ 776 h 823"/>
                  <a:gd name="T54" fmla="*/ 234 w 571"/>
                  <a:gd name="T55" fmla="*/ 766 h 823"/>
                  <a:gd name="T56" fmla="*/ 255 w 571"/>
                  <a:gd name="T57" fmla="*/ 703 h 823"/>
                  <a:gd name="T58" fmla="*/ 259 w 571"/>
                  <a:gd name="T59" fmla="*/ 666 h 823"/>
                  <a:gd name="T60" fmla="*/ 266 w 571"/>
                  <a:gd name="T61" fmla="*/ 635 h 823"/>
                  <a:gd name="T62" fmla="*/ 247 w 571"/>
                  <a:gd name="T63" fmla="*/ 617 h 823"/>
                  <a:gd name="T64" fmla="*/ 302 w 571"/>
                  <a:gd name="T65" fmla="*/ 604 h 823"/>
                  <a:gd name="T66" fmla="*/ 318 w 571"/>
                  <a:gd name="T67" fmla="*/ 602 h 823"/>
                  <a:gd name="T68" fmla="*/ 342 w 571"/>
                  <a:gd name="T69" fmla="*/ 591 h 823"/>
                  <a:gd name="T70" fmla="*/ 354 w 571"/>
                  <a:gd name="T71" fmla="*/ 554 h 823"/>
                  <a:gd name="T72" fmla="*/ 343 w 571"/>
                  <a:gd name="T73" fmla="*/ 519 h 823"/>
                  <a:gd name="T74" fmla="*/ 330 w 571"/>
                  <a:gd name="T75" fmla="*/ 510 h 823"/>
                  <a:gd name="T76" fmla="*/ 299 w 571"/>
                  <a:gd name="T77" fmla="*/ 495 h 823"/>
                  <a:gd name="T78" fmla="*/ 276 w 571"/>
                  <a:gd name="T79" fmla="*/ 467 h 823"/>
                  <a:gd name="T80" fmla="*/ 276 w 571"/>
                  <a:gd name="T81" fmla="*/ 427 h 823"/>
                  <a:gd name="T82" fmla="*/ 288 w 571"/>
                  <a:gd name="T83" fmla="*/ 406 h 823"/>
                  <a:gd name="T84" fmla="*/ 289 w 571"/>
                  <a:gd name="T85" fmla="*/ 382 h 823"/>
                  <a:gd name="T86" fmla="*/ 299 w 571"/>
                  <a:gd name="T87" fmla="*/ 352 h 823"/>
                  <a:gd name="T88" fmla="*/ 321 w 571"/>
                  <a:gd name="T89" fmla="*/ 358 h 823"/>
                  <a:gd name="T90" fmla="*/ 341 w 571"/>
                  <a:gd name="T91" fmla="*/ 338 h 823"/>
                  <a:gd name="T92" fmla="*/ 371 w 571"/>
                  <a:gd name="T93" fmla="*/ 323 h 823"/>
                  <a:gd name="T94" fmla="*/ 407 w 571"/>
                  <a:gd name="T95" fmla="*/ 309 h 823"/>
                  <a:gd name="T96" fmla="*/ 443 w 571"/>
                  <a:gd name="T97" fmla="*/ 279 h 823"/>
                  <a:gd name="T98" fmla="*/ 445 w 571"/>
                  <a:gd name="T99" fmla="*/ 251 h 823"/>
                  <a:gd name="T100" fmla="*/ 462 w 571"/>
                  <a:gd name="T101" fmla="*/ 221 h 823"/>
                  <a:gd name="T102" fmla="*/ 473 w 571"/>
                  <a:gd name="T103" fmla="*/ 204 h 823"/>
                  <a:gd name="T104" fmla="*/ 490 w 571"/>
                  <a:gd name="T105" fmla="*/ 188 h 823"/>
                  <a:gd name="T106" fmla="*/ 523 w 571"/>
                  <a:gd name="T107" fmla="*/ 189 h 823"/>
                  <a:gd name="T108" fmla="*/ 559 w 571"/>
                  <a:gd name="T109" fmla="*/ 187 h 823"/>
                  <a:gd name="T110" fmla="*/ 553 w 571"/>
                  <a:gd name="T111" fmla="*/ 142 h 823"/>
                  <a:gd name="T112" fmla="*/ 543 w 571"/>
                  <a:gd name="T113" fmla="*/ 96 h 823"/>
                  <a:gd name="T114" fmla="*/ 517 w 571"/>
                  <a:gd name="T115" fmla="*/ 54 h 823"/>
                  <a:gd name="T116" fmla="*/ 403 w 571"/>
                  <a:gd name="T117"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 h="823">
                    <a:moveTo>
                      <a:pt x="403" y="0"/>
                    </a:moveTo>
                    <a:cubicBezTo>
                      <a:pt x="403" y="0"/>
                      <a:pt x="393" y="1"/>
                      <a:pt x="387" y="2"/>
                    </a:cubicBezTo>
                    <a:cubicBezTo>
                      <a:pt x="381" y="3"/>
                      <a:pt x="378" y="3"/>
                      <a:pt x="383" y="7"/>
                    </a:cubicBezTo>
                    <a:cubicBezTo>
                      <a:pt x="388" y="11"/>
                      <a:pt x="389" y="9"/>
                      <a:pt x="385" y="16"/>
                    </a:cubicBezTo>
                    <a:cubicBezTo>
                      <a:pt x="382" y="22"/>
                      <a:pt x="374" y="28"/>
                      <a:pt x="378" y="31"/>
                    </a:cubicBezTo>
                    <a:cubicBezTo>
                      <a:pt x="383" y="34"/>
                      <a:pt x="380" y="34"/>
                      <a:pt x="377" y="37"/>
                    </a:cubicBezTo>
                    <a:cubicBezTo>
                      <a:pt x="373" y="40"/>
                      <a:pt x="370" y="39"/>
                      <a:pt x="361" y="37"/>
                    </a:cubicBezTo>
                    <a:cubicBezTo>
                      <a:pt x="353" y="35"/>
                      <a:pt x="341" y="33"/>
                      <a:pt x="333" y="33"/>
                    </a:cubicBezTo>
                    <a:cubicBezTo>
                      <a:pt x="326" y="32"/>
                      <a:pt x="324" y="33"/>
                      <a:pt x="319" y="32"/>
                    </a:cubicBezTo>
                    <a:cubicBezTo>
                      <a:pt x="313" y="31"/>
                      <a:pt x="309" y="28"/>
                      <a:pt x="304" y="28"/>
                    </a:cubicBezTo>
                    <a:cubicBezTo>
                      <a:pt x="299" y="29"/>
                      <a:pt x="293" y="28"/>
                      <a:pt x="294" y="36"/>
                    </a:cubicBezTo>
                    <a:cubicBezTo>
                      <a:pt x="296" y="45"/>
                      <a:pt x="300" y="49"/>
                      <a:pt x="295" y="54"/>
                    </a:cubicBezTo>
                    <a:cubicBezTo>
                      <a:pt x="291" y="58"/>
                      <a:pt x="291" y="61"/>
                      <a:pt x="282" y="59"/>
                    </a:cubicBezTo>
                    <a:cubicBezTo>
                      <a:pt x="272" y="57"/>
                      <a:pt x="271" y="54"/>
                      <a:pt x="262" y="56"/>
                    </a:cubicBezTo>
                    <a:cubicBezTo>
                      <a:pt x="253" y="57"/>
                      <a:pt x="248" y="63"/>
                      <a:pt x="241" y="67"/>
                    </a:cubicBezTo>
                    <a:cubicBezTo>
                      <a:pt x="235" y="72"/>
                      <a:pt x="235" y="73"/>
                      <a:pt x="231" y="79"/>
                    </a:cubicBezTo>
                    <a:cubicBezTo>
                      <a:pt x="227" y="85"/>
                      <a:pt x="224" y="87"/>
                      <a:pt x="218" y="91"/>
                    </a:cubicBezTo>
                    <a:cubicBezTo>
                      <a:pt x="212" y="94"/>
                      <a:pt x="211" y="93"/>
                      <a:pt x="216" y="98"/>
                    </a:cubicBezTo>
                    <a:cubicBezTo>
                      <a:pt x="222" y="102"/>
                      <a:pt x="227" y="104"/>
                      <a:pt x="226" y="110"/>
                    </a:cubicBezTo>
                    <a:cubicBezTo>
                      <a:pt x="225" y="116"/>
                      <a:pt x="223" y="114"/>
                      <a:pt x="217" y="118"/>
                    </a:cubicBezTo>
                    <a:cubicBezTo>
                      <a:pt x="212" y="123"/>
                      <a:pt x="204" y="128"/>
                      <a:pt x="197" y="136"/>
                    </a:cubicBezTo>
                    <a:cubicBezTo>
                      <a:pt x="189" y="144"/>
                      <a:pt x="179" y="143"/>
                      <a:pt x="183" y="149"/>
                    </a:cubicBezTo>
                    <a:cubicBezTo>
                      <a:pt x="187" y="156"/>
                      <a:pt x="189" y="156"/>
                      <a:pt x="185" y="159"/>
                    </a:cubicBezTo>
                    <a:cubicBezTo>
                      <a:pt x="180" y="161"/>
                      <a:pt x="162" y="167"/>
                      <a:pt x="156" y="167"/>
                    </a:cubicBezTo>
                    <a:cubicBezTo>
                      <a:pt x="151" y="168"/>
                      <a:pt x="143" y="168"/>
                      <a:pt x="147" y="175"/>
                    </a:cubicBezTo>
                    <a:cubicBezTo>
                      <a:pt x="150" y="182"/>
                      <a:pt x="151" y="186"/>
                      <a:pt x="148" y="191"/>
                    </a:cubicBezTo>
                    <a:cubicBezTo>
                      <a:pt x="145" y="196"/>
                      <a:pt x="145" y="198"/>
                      <a:pt x="146" y="205"/>
                    </a:cubicBezTo>
                    <a:cubicBezTo>
                      <a:pt x="146" y="212"/>
                      <a:pt x="142" y="217"/>
                      <a:pt x="140" y="218"/>
                    </a:cubicBezTo>
                    <a:cubicBezTo>
                      <a:pt x="138" y="218"/>
                      <a:pt x="138" y="220"/>
                      <a:pt x="137" y="225"/>
                    </a:cubicBezTo>
                    <a:cubicBezTo>
                      <a:pt x="136" y="230"/>
                      <a:pt x="130" y="234"/>
                      <a:pt x="122" y="242"/>
                    </a:cubicBezTo>
                    <a:cubicBezTo>
                      <a:pt x="115" y="249"/>
                      <a:pt x="106" y="255"/>
                      <a:pt x="110" y="257"/>
                    </a:cubicBezTo>
                    <a:cubicBezTo>
                      <a:pt x="115" y="260"/>
                      <a:pt x="120" y="265"/>
                      <a:pt x="125" y="265"/>
                    </a:cubicBezTo>
                    <a:cubicBezTo>
                      <a:pt x="130" y="265"/>
                      <a:pt x="130" y="266"/>
                      <a:pt x="130" y="273"/>
                    </a:cubicBezTo>
                    <a:cubicBezTo>
                      <a:pt x="131" y="280"/>
                      <a:pt x="135" y="285"/>
                      <a:pt x="125" y="287"/>
                    </a:cubicBezTo>
                    <a:cubicBezTo>
                      <a:pt x="114" y="288"/>
                      <a:pt x="98" y="288"/>
                      <a:pt x="92" y="286"/>
                    </a:cubicBezTo>
                    <a:cubicBezTo>
                      <a:pt x="87" y="285"/>
                      <a:pt x="70" y="290"/>
                      <a:pt x="63" y="296"/>
                    </a:cubicBezTo>
                    <a:cubicBezTo>
                      <a:pt x="57" y="302"/>
                      <a:pt x="44" y="313"/>
                      <a:pt x="44" y="316"/>
                    </a:cubicBezTo>
                    <a:cubicBezTo>
                      <a:pt x="45" y="319"/>
                      <a:pt x="46" y="321"/>
                      <a:pt x="43" y="325"/>
                    </a:cubicBezTo>
                    <a:cubicBezTo>
                      <a:pt x="40" y="328"/>
                      <a:pt x="35" y="332"/>
                      <a:pt x="38" y="337"/>
                    </a:cubicBezTo>
                    <a:cubicBezTo>
                      <a:pt x="41" y="342"/>
                      <a:pt x="48" y="345"/>
                      <a:pt x="45" y="349"/>
                    </a:cubicBezTo>
                    <a:cubicBezTo>
                      <a:pt x="42" y="353"/>
                      <a:pt x="40" y="356"/>
                      <a:pt x="41" y="364"/>
                    </a:cubicBezTo>
                    <a:cubicBezTo>
                      <a:pt x="43" y="372"/>
                      <a:pt x="38" y="377"/>
                      <a:pt x="43" y="384"/>
                    </a:cubicBezTo>
                    <a:cubicBezTo>
                      <a:pt x="48" y="391"/>
                      <a:pt x="51" y="388"/>
                      <a:pt x="50" y="395"/>
                    </a:cubicBezTo>
                    <a:cubicBezTo>
                      <a:pt x="49" y="401"/>
                      <a:pt x="47" y="405"/>
                      <a:pt x="46" y="414"/>
                    </a:cubicBezTo>
                    <a:cubicBezTo>
                      <a:pt x="45" y="424"/>
                      <a:pt x="42" y="426"/>
                      <a:pt x="45" y="429"/>
                    </a:cubicBezTo>
                    <a:cubicBezTo>
                      <a:pt x="49" y="432"/>
                      <a:pt x="57" y="438"/>
                      <a:pt x="60" y="438"/>
                    </a:cubicBezTo>
                    <a:cubicBezTo>
                      <a:pt x="64" y="439"/>
                      <a:pt x="72" y="442"/>
                      <a:pt x="75" y="446"/>
                    </a:cubicBezTo>
                    <a:cubicBezTo>
                      <a:pt x="77" y="450"/>
                      <a:pt x="80" y="449"/>
                      <a:pt x="77" y="455"/>
                    </a:cubicBezTo>
                    <a:cubicBezTo>
                      <a:pt x="75" y="461"/>
                      <a:pt x="73" y="467"/>
                      <a:pt x="68" y="468"/>
                    </a:cubicBezTo>
                    <a:cubicBezTo>
                      <a:pt x="64" y="469"/>
                      <a:pt x="53" y="468"/>
                      <a:pt x="52" y="471"/>
                    </a:cubicBezTo>
                    <a:cubicBezTo>
                      <a:pt x="52" y="474"/>
                      <a:pt x="51" y="478"/>
                      <a:pt x="53" y="482"/>
                    </a:cubicBezTo>
                    <a:cubicBezTo>
                      <a:pt x="55" y="487"/>
                      <a:pt x="63" y="493"/>
                      <a:pt x="65" y="498"/>
                    </a:cubicBezTo>
                    <a:cubicBezTo>
                      <a:pt x="67" y="503"/>
                      <a:pt x="64" y="509"/>
                      <a:pt x="62" y="512"/>
                    </a:cubicBezTo>
                    <a:cubicBezTo>
                      <a:pt x="61" y="515"/>
                      <a:pt x="62" y="519"/>
                      <a:pt x="62" y="523"/>
                    </a:cubicBezTo>
                    <a:cubicBezTo>
                      <a:pt x="61" y="526"/>
                      <a:pt x="55" y="535"/>
                      <a:pt x="50" y="537"/>
                    </a:cubicBezTo>
                    <a:cubicBezTo>
                      <a:pt x="44" y="538"/>
                      <a:pt x="37" y="537"/>
                      <a:pt x="34" y="538"/>
                    </a:cubicBezTo>
                    <a:cubicBezTo>
                      <a:pt x="32" y="539"/>
                      <a:pt x="33" y="543"/>
                      <a:pt x="33" y="547"/>
                    </a:cubicBezTo>
                    <a:cubicBezTo>
                      <a:pt x="32" y="551"/>
                      <a:pt x="24" y="553"/>
                      <a:pt x="25" y="557"/>
                    </a:cubicBezTo>
                    <a:cubicBezTo>
                      <a:pt x="25" y="561"/>
                      <a:pt x="27" y="569"/>
                      <a:pt x="29" y="573"/>
                    </a:cubicBezTo>
                    <a:cubicBezTo>
                      <a:pt x="32" y="576"/>
                      <a:pt x="28" y="579"/>
                      <a:pt x="27" y="585"/>
                    </a:cubicBezTo>
                    <a:cubicBezTo>
                      <a:pt x="26" y="591"/>
                      <a:pt x="25" y="601"/>
                      <a:pt x="21" y="600"/>
                    </a:cubicBezTo>
                    <a:cubicBezTo>
                      <a:pt x="18" y="600"/>
                      <a:pt x="13" y="594"/>
                      <a:pt x="11" y="590"/>
                    </a:cubicBezTo>
                    <a:cubicBezTo>
                      <a:pt x="9" y="587"/>
                      <a:pt x="2" y="584"/>
                      <a:pt x="2" y="584"/>
                    </a:cubicBezTo>
                    <a:cubicBezTo>
                      <a:pt x="2" y="584"/>
                      <a:pt x="3" y="589"/>
                      <a:pt x="1" y="591"/>
                    </a:cubicBezTo>
                    <a:cubicBezTo>
                      <a:pt x="0" y="594"/>
                      <a:pt x="1" y="594"/>
                      <a:pt x="3" y="599"/>
                    </a:cubicBezTo>
                    <a:cubicBezTo>
                      <a:pt x="5" y="603"/>
                      <a:pt x="7" y="610"/>
                      <a:pt x="7" y="617"/>
                    </a:cubicBezTo>
                    <a:cubicBezTo>
                      <a:pt x="7" y="624"/>
                      <a:pt x="4" y="631"/>
                      <a:pt x="7" y="631"/>
                    </a:cubicBezTo>
                    <a:cubicBezTo>
                      <a:pt x="10" y="631"/>
                      <a:pt x="12" y="630"/>
                      <a:pt x="13" y="633"/>
                    </a:cubicBezTo>
                    <a:cubicBezTo>
                      <a:pt x="14" y="636"/>
                      <a:pt x="15" y="640"/>
                      <a:pt x="17" y="637"/>
                    </a:cubicBezTo>
                    <a:cubicBezTo>
                      <a:pt x="18" y="633"/>
                      <a:pt x="18" y="628"/>
                      <a:pt x="21" y="628"/>
                    </a:cubicBezTo>
                    <a:cubicBezTo>
                      <a:pt x="24" y="627"/>
                      <a:pt x="24" y="629"/>
                      <a:pt x="22" y="632"/>
                    </a:cubicBezTo>
                    <a:cubicBezTo>
                      <a:pt x="19" y="635"/>
                      <a:pt x="16" y="639"/>
                      <a:pt x="21" y="638"/>
                    </a:cubicBezTo>
                    <a:cubicBezTo>
                      <a:pt x="26" y="638"/>
                      <a:pt x="29" y="631"/>
                      <a:pt x="33" y="633"/>
                    </a:cubicBezTo>
                    <a:cubicBezTo>
                      <a:pt x="37" y="634"/>
                      <a:pt x="38" y="636"/>
                      <a:pt x="33" y="638"/>
                    </a:cubicBezTo>
                    <a:cubicBezTo>
                      <a:pt x="28" y="639"/>
                      <a:pt x="19" y="642"/>
                      <a:pt x="16" y="644"/>
                    </a:cubicBezTo>
                    <a:cubicBezTo>
                      <a:pt x="13" y="646"/>
                      <a:pt x="15" y="649"/>
                      <a:pt x="20" y="649"/>
                    </a:cubicBezTo>
                    <a:cubicBezTo>
                      <a:pt x="24" y="650"/>
                      <a:pt x="27" y="646"/>
                      <a:pt x="28" y="650"/>
                    </a:cubicBezTo>
                    <a:cubicBezTo>
                      <a:pt x="29" y="654"/>
                      <a:pt x="31" y="646"/>
                      <a:pt x="32" y="644"/>
                    </a:cubicBezTo>
                    <a:cubicBezTo>
                      <a:pt x="34" y="641"/>
                      <a:pt x="31" y="652"/>
                      <a:pt x="29" y="657"/>
                    </a:cubicBezTo>
                    <a:cubicBezTo>
                      <a:pt x="28" y="661"/>
                      <a:pt x="27" y="665"/>
                      <a:pt x="30" y="668"/>
                    </a:cubicBezTo>
                    <a:cubicBezTo>
                      <a:pt x="32" y="671"/>
                      <a:pt x="34" y="670"/>
                      <a:pt x="35" y="674"/>
                    </a:cubicBezTo>
                    <a:cubicBezTo>
                      <a:pt x="36" y="679"/>
                      <a:pt x="39" y="677"/>
                      <a:pt x="38" y="685"/>
                    </a:cubicBezTo>
                    <a:cubicBezTo>
                      <a:pt x="37" y="693"/>
                      <a:pt x="38" y="693"/>
                      <a:pt x="42" y="692"/>
                    </a:cubicBezTo>
                    <a:cubicBezTo>
                      <a:pt x="46" y="691"/>
                      <a:pt x="48" y="694"/>
                      <a:pt x="49" y="700"/>
                    </a:cubicBezTo>
                    <a:cubicBezTo>
                      <a:pt x="50" y="706"/>
                      <a:pt x="54" y="709"/>
                      <a:pt x="56" y="713"/>
                    </a:cubicBezTo>
                    <a:cubicBezTo>
                      <a:pt x="57" y="718"/>
                      <a:pt x="61" y="718"/>
                      <a:pt x="64" y="722"/>
                    </a:cubicBezTo>
                    <a:cubicBezTo>
                      <a:pt x="67" y="727"/>
                      <a:pt x="68" y="725"/>
                      <a:pt x="71" y="730"/>
                    </a:cubicBezTo>
                    <a:cubicBezTo>
                      <a:pt x="74" y="736"/>
                      <a:pt x="76" y="736"/>
                      <a:pt x="81" y="737"/>
                    </a:cubicBezTo>
                    <a:cubicBezTo>
                      <a:pt x="87" y="737"/>
                      <a:pt x="88" y="738"/>
                      <a:pt x="88" y="744"/>
                    </a:cubicBezTo>
                    <a:cubicBezTo>
                      <a:pt x="88" y="750"/>
                      <a:pt x="89" y="749"/>
                      <a:pt x="85" y="750"/>
                    </a:cubicBezTo>
                    <a:cubicBezTo>
                      <a:pt x="80" y="750"/>
                      <a:pt x="74" y="748"/>
                      <a:pt x="76" y="752"/>
                    </a:cubicBezTo>
                    <a:cubicBezTo>
                      <a:pt x="79" y="757"/>
                      <a:pt x="87" y="762"/>
                      <a:pt x="82" y="763"/>
                    </a:cubicBezTo>
                    <a:cubicBezTo>
                      <a:pt x="77" y="764"/>
                      <a:pt x="73" y="762"/>
                      <a:pt x="70" y="763"/>
                    </a:cubicBezTo>
                    <a:cubicBezTo>
                      <a:pt x="67" y="763"/>
                      <a:pt x="72" y="771"/>
                      <a:pt x="77" y="776"/>
                    </a:cubicBezTo>
                    <a:cubicBezTo>
                      <a:pt x="82" y="782"/>
                      <a:pt x="86" y="786"/>
                      <a:pt x="87" y="790"/>
                    </a:cubicBezTo>
                    <a:cubicBezTo>
                      <a:pt x="88" y="795"/>
                      <a:pt x="89" y="794"/>
                      <a:pt x="91" y="795"/>
                    </a:cubicBezTo>
                    <a:cubicBezTo>
                      <a:pt x="94" y="796"/>
                      <a:pt x="95" y="798"/>
                      <a:pt x="93" y="802"/>
                    </a:cubicBezTo>
                    <a:cubicBezTo>
                      <a:pt x="90" y="805"/>
                      <a:pt x="84" y="806"/>
                      <a:pt x="86" y="811"/>
                    </a:cubicBezTo>
                    <a:cubicBezTo>
                      <a:pt x="89" y="816"/>
                      <a:pt x="90" y="814"/>
                      <a:pt x="87" y="816"/>
                    </a:cubicBezTo>
                    <a:cubicBezTo>
                      <a:pt x="84" y="817"/>
                      <a:pt x="87" y="818"/>
                      <a:pt x="91" y="818"/>
                    </a:cubicBezTo>
                    <a:cubicBezTo>
                      <a:pt x="95" y="818"/>
                      <a:pt x="97" y="816"/>
                      <a:pt x="103" y="819"/>
                    </a:cubicBezTo>
                    <a:cubicBezTo>
                      <a:pt x="109" y="822"/>
                      <a:pt x="110" y="823"/>
                      <a:pt x="116" y="818"/>
                    </a:cubicBezTo>
                    <a:cubicBezTo>
                      <a:pt x="122" y="814"/>
                      <a:pt x="129" y="813"/>
                      <a:pt x="138" y="814"/>
                    </a:cubicBezTo>
                    <a:cubicBezTo>
                      <a:pt x="146" y="816"/>
                      <a:pt x="151" y="816"/>
                      <a:pt x="154" y="813"/>
                    </a:cubicBezTo>
                    <a:cubicBezTo>
                      <a:pt x="158" y="810"/>
                      <a:pt x="160" y="807"/>
                      <a:pt x="156" y="801"/>
                    </a:cubicBezTo>
                    <a:cubicBezTo>
                      <a:pt x="152" y="796"/>
                      <a:pt x="149" y="790"/>
                      <a:pt x="154" y="784"/>
                    </a:cubicBezTo>
                    <a:cubicBezTo>
                      <a:pt x="160" y="778"/>
                      <a:pt x="165" y="774"/>
                      <a:pt x="169" y="776"/>
                    </a:cubicBezTo>
                    <a:cubicBezTo>
                      <a:pt x="172" y="779"/>
                      <a:pt x="176" y="779"/>
                      <a:pt x="176" y="776"/>
                    </a:cubicBezTo>
                    <a:cubicBezTo>
                      <a:pt x="176" y="774"/>
                      <a:pt x="173" y="769"/>
                      <a:pt x="180" y="768"/>
                    </a:cubicBezTo>
                    <a:cubicBezTo>
                      <a:pt x="186" y="767"/>
                      <a:pt x="195" y="770"/>
                      <a:pt x="203" y="769"/>
                    </a:cubicBezTo>
                    <a:cubicBezTo>
                      <a:pt x="211" y="768"/>
                      <a:pt x="216" y="765"/>
                      <a:pt x="222" y="767"/>
                    </a:cubicBezTo>
                    <a:cubicBezTo>
                      <a:pt x="228" y="769"/>
                      <a:pt x="229" y="769"/>
                      <a:pt x="234" y="766"/>
                    </a:cubicBezTo>
                    <a:cubicBezTo>
                      <a:pt x="238" y="763"/>
                      <a:pt x="242" y="748"/>
                      <a:pt x="245" y="744"/>
                    </a:cubicBezTo>
                    <a:cubicBezTo>
                      <a:pt x="247" y="740"/>
                      <a:pt x="256" y="733"/>
                      <a:pt x="256" y="727"/>
                    </a:cubicBezTo>
                    <a:cubicBezTo>
                      <a:pt x="257" y="721"/>
                      <a:pt x="253" y="717"/>
                      <a:pt x="259" y="715"/>
                    </a:cubicBezTo>
                    <a:cubicBezTo>
                      <a:pt x="264" y="713"/>
                      <a:pt x="257" y="709"/>
                      <a:pt x="255" y="703"/>
                    </a:cubicBezTo>
                    <a:cubicBezTo>
                      <a:pt x="254" y="697"/>
                      <a:pt x="257" y="696"/>
                      <a:pt x="263" y="692"/>
                    </a:cubicBezTo>
                    <a:cubicBezTo>
                      <a:pt x="268" y="688"/>
                      <a:pt x="263" y="687"/>
                      <a:pt x="261" y="683"/>
                    </a:cubicBezTo>
                    <a:cubicBezTo>
                      <a:pt x="258" y="679"/>
                      <a:pt x="257" y="676"/>
                      <a:pt x="263" y="674"/>
                    </a:cubicBezTo>
                    <a:cubicBezTo>
                      <a:pt x="268" y="672"/>
                      <a:pt x="262" y="669"/>
                      <a:pt x="259" y="666"/>
                    </a:cubicBezTo>
                    <a:cubicBezTo>
                      <a:pt x="257" y="662"/>
                      <a:pt x="256" y="659"/>
                      <a:pt x="263" y="660"/>
                    </a:cubicBezTo>
                    <a:cubicBezTo>
                      <a:pt x="269" y="661"/>
                      <a:pt x="268" y="659"/>
                      <a:pt x="267" y="655"/>
                    </a:cubicBezTo>
                    <a:cubicBezTo>
                      <a:pt x="266" y="651"/>
                      <a:pt x="268" y="653"/>
                      <a:pt x="271" y="649"/>
                    </a:cubicBezTo>
                    <a:cubicBezTo>
                      <a:pt x="273" y="644"/>
                      <a:pt x="273" y="642"/>
                      <a:pt x="266" y="635"/>
                    </a:cubicBezTo>
                    <a:cubicBezTo>
                      <a:pt x="259" y="629"/>
                      <a:pt x="248" y="623"/>
                      <a:pt x="254" y="625"/>
                    </a:cubicBezTo>
                    <a:cubicBezTo>
                      <a:pt x="260" y="627"/>
                      <a:pt x="270" y="631"/>
                      <a:pt x="271" y="625"/>
                    </a:cubicBezTo>
                    <a:cubicBezTo>
                      <a:pt x="272" y="619"/>
                      <a:pt x="263" y="616"/>
                      <a:pt x="258" y="616"/>
                    </a:cubicBezTo>
                    <a:cubicBezTo>
                      <a:pt x="252" y="616"/>
                      <a:pt x="243" y="620"/>
                      <a:pt x="247" y="617"/>
                    </a:cubicBezTo>
                    <a:cubicBezTo>
                      <a:pt x="252" y="614"/>
                      <a:pt x="259" y="615"/>
                      <a:pt x="268" y="616"/>
                    </a:cubicBezTo>
                    <a:cubicBezTo>
                      <a:pt x="278" y="616"/>
                      <a:pt x="285" y="618"/>
                      <a:pt x="284" y="615"/>
                    </a:cubicBezTo>
                    <a:cubicBezTo>
                      <a:pt x="283" y="611"/>
                      <a:pt x="281" y="610"/>
                      <a:pt x="290" y="610"/>
                    </a:cubicBezTo>
                    <a:cubicBezTo>
                      <a:pt x="298" y="610"/>
                      <a:pt x="302" y="608"/>
                      <a:pt x="302" y="604"/>
                    </a:cubicBezTo>
                    <a:cubicBezTo>
                      <a:pt x="302" y="599"/>
                      <a:pt x="301" y="600"/>
                      <a:pt x="305" y="598"/>
                    </a:cubicBezTo>
                    <a:cubicBezTo>
                      <a:pt x="310" y="596"/>
                      <a:pt x="310" y="595"/>
                      <a:pt x="309" y="591"/>
                    </a:cubicBezTo>
                    <a:cubicBezTo>
                      <a:pt x="307" y="587"/>
                      <a:pt x="312" y="587"/>
                      <a:pt x="312" y="594"/>
                    </a:cubicBezTo>
                    <a:cubicBezTo>
                      <a:pt x="311" y="600"/>
                      <a:pt x="313" y="606"/>
                      <a:pt x="318" y="602"/>
                    </a:cubicBezTo>
                    <a:cubicBezTo>
                      <a:pt x="323" y="598"/>
                      <a:pt x="320" y="593"/>
                      <a:pt x="325" y="591"/>
                    </a:cubicBezTo>
                    <a:cubicBezTo>
                      <a:pt x="330" y="589"/>
                      <a:pt x="328" y="598"/>
                      <a:pt x="330" y="593"/>
                    </a:cubicBezTo>
                    <a:cubicBezTo>
                      <a:pt x="332" y="587"/>
                      <a:pt x="331" y="587"/>
                      <a:pt x="337" y="586"/>
                    </a:cubicBezTo>
                    <a:cubicBezTo>
                      <a:pt x="344" y="586"/>
                      <a:pt x="338" y="594"/>
                      <a:pt x="342" y="591"/>
                    </a:cubicBezTo>
                    <a:cubicBezTo>
                      <a:pt x="346" y="588"/>
                      <a:pt x="345" y="585"/>
                      <a:pt x="342" y="581"/>
                    </a:cubicBezTo>
                    <a:cubicBezTo>
                      <a:pt x="340" y="577"/>
                      <a:pt x="334" y="576"/>
                      <a:pt x="333" y="571"/>
                    </a:cubicBezTo>
                    <a:cubicBezTo>
                      <a:pt x="331" y="567"/>
                      <a:pt x="338" y="565"/>
                      <a:pt x="342" y="563"/>
                    </a:cubicBezTo>
                    <a:cubicBezTo>
                      <a:pt x="346" y="560"/>
                      <a:pt x="351" y="558"/>
                      <a:pt x="354" y="554"/>
                    </a:cubicBezTo>
                    <a:cubicBezTo>
                      <a:pt x="357" y="549"/>
                      <a:pt x="363" y="551"/>
                      <a:pt x="368" y="549"/>
                    </a:cubicBezTo>
                    <a:cubicBezTo>
                      <a:pt x="374" y="547"/>
                      <a:pt x="365" y="545"/>
                      <a:pt x="363" y="540"/>
                    </a:cubicBezTo>
                    <a:cubicBezTo>
                      <a:pt x="361" y="535"/>
                      <a:pt x="364" y="527"/>
                      <a:pt x="357" y="526"/>
                    </a:cubicBezTo>
                    <a:cubicBezTo>
                      <a:pt x="349" y="525"/>
                      <a:pt x="344" y="526"/>
                      <a:pt x="343" y="519"/>
                    </a:cubicBezTo>
                    <a:cubicBezTo>
                      <a:pt x="342" y="512"/>
                      <a:pt x="343" y="515"/>
                      <a:pt x="343" y="510"/>
                    </a:cubicBezTo>
                    <a:cubicBezTo>
                      <a:pt x="343" y="506"/>
                      <a:pt x="341" y="501"/>
                      <a:pt x="338" y="502"/>
                    </a:cubicBezTo>
                    <a:cubicBezTo>
                      <a:pt x="335" y="503"/>
                      <a:pt x="337" y="505"/>
                      <a:pt x="337" y="508"/>
                    </a:cubicBezTo>
                    <a:cubicBezTo>
                      <a:pt x="337" y="511"/>
                      <a:pt x="334" y="511"/>
                      <a:pt x="330" y="510"/>
                    </a:cubicBezTo>
                    <a:cubicBezTo>
                      <a:pt x="326" y="509"/>
                      <a:pt x="321" y="504"/>
                      <a:pt x="320" y="502"/>
                    </a:cubicBezTo>
                    <a:cubicBezTo>
                      <a:pt x="318" y="500"/>
                      <a:pt x="319" y="494"/>
                      <a:pt x="317" y="495"/>
                    </a:cubicBezTo>
                    <a:cubicBezTo>
                      <a:pt x="315" y="495"/>
                      <a:pt x="309" y="497"/>
                      <a:pt x="306" y="499"/>
                    </a:cubicBezTo>
                    <a:cubicBezTo>
                      <a:pt x="304" y="501"/>
                      <a:pt x="300" y="499"/>
                      <a:pt x="299" y="495"/>
                    </a:cubicBezTo>
                    <a:cubicBezTo>
                      <a:pt x="299" y="491"/>
                      <a:pt x="296" y="491"/>
                      <a:pt x="291" y="493"/>
                    </a:cubicBezTo>
                    <a:cubicBezTo>
                      <a:pt x="285" y="495"/>
                      <a:pt x="279" y="492"/>
                      <a:pt x="282" y="489"/>
                    </a:cubicBezTo>
                    <a:cubicBezTo>
                      <a:pt x="286" y="485"/>
                      <a:pt x="285" y="486"/>
                      <a:pt x="281" y="480"/>
                    </a:cubicBezTo>
                    <a:cubicBezTo>
                      <a:pt x="277" y="475"/>
                      <a:pt x="275" y="474"/>
                      <a:pt x="276" y="467"/>
                    </a:cubicBezTo>
                    <a:cubicBezTo>
                      <a:pt x="276" y="460"/>
                      <a:pt x="278" y="453"/>
                      <a:pt x="276" y="449"/>
                    </a:cubicBezTo>
                    <a:cubicBezTo>
                      <a:pt x="275" y="445"/>
                      <a:pt x="274" y="446"/>
                      <a:pt x="275" y="442"/>
                    </a:cubicBezTo>
                    <a:cubicBezTo>
                      <a:pt x="275" y="437"/>
                      <a:pt x="272" y="438"/>
                      <a:pt x="274" y="435"/>
                    </a:cubicBezTo>
                    <a:cubicBezTo>
                      <a:pt x="276" y="431"/>
                      <a:pt x="273" y="427"/>
                      <a:pt x="276" y="427"/>
                    </a:cubicBezTo>
                    <a:cubicBezTo>
                      <a:pt x="280" y="427"/>
                      <a:pt x="282" y="426"/>
                      <a:pt x="285" y="430"/>
                    </a:cubicBezTo>
                    <a:cubicBezTo>
                      <a:pt x="288" y="433"/>
                      <a:pt x="290" y="432"/>
                      <a:pt x="290" y="429"/>
                    </a:cubicBezTo>
                    <a:cubicBezTo>
                      <a:pt x="290" y="426"/>
                      <a:pt x="281" y="426"/>
                      <a:pt x="282" y="420"/>
                    </a:cubicBezTo>
                    <a:cubicBezTo>
                      <a:pt x="283" y="415"/>
                      <a:pt x="286" y="410"/>
                      <a:pt x="288" y="406"/>
                    </a:cubicBezTo>
                    <a:cubicBezTo>
                      <a:pt x="290" y="401"/>
                      <a:pt x="288" y="400"/>
                      <a:pt x="292" y="398"/>
                    </a:cubicBezTo>
                    <a:cubicBezTo>
                      <a:pt x="296" y="396"/>
                      <a:pt x="292" y="395"/>
                      <a:pt x="287" y="393"/>
                    </a:cubicBezTo>
                    <a:cubicBezTo>
                      <a:pt x="283" y="390"/>
                      <a:pt x="281" y="391"/>
                      <a:pt x="284" y="386"/>
                    </a:cubicBezTo>
                    <a:cubicBezTo>
                      <a:pt x="286" y="380"/>
                      <a:pt x="286" y="379"/>
                      <a:pt x="289" y="382"/>
                    </a:cubicBezTo>
                    <a:cubicBezTo>
                      <a:pt x="293" y="384"/>
                      <a:pt x="296" y="384"/>
                      <a:pt x="300" y="381"/>
                    </a:cubicBezTo>
                    <a:cubicBezTo>
                      <a:pt x="305" y="379"/>
                      <a:pt x="307" y="373"/>
                      <a:pt x="307" y="373"/>
                    </a:cubicBezTo>
                    <a:cubicBezTo>
                      <a:pt x="307" y="373"/>
                      <a:pt x="310" y="365"/>
                      <a:pt x="306" y="361"/>
                    </a:cubicBezTo>
                    <a:cubicBezTo>
                      <a:pt x="302" y="357"/>
                      <a:pt x="299" y="355"/>
                      <a:pt x="299" y="352"/>
                    </a:cubicBezTo>
                    <a:cubicBezTo>
                      <a:pt x="299" y="348"/>
                      <a:pt x="300" y="347"/>
                      <a:pt x="300" y="347"/>
                    </a:cubicBezTo>
                    <a:cubicBezTo>
                      <a:pt x="300" y="347"/>
                      <a:pt x="300" y="352"/>
                      <a:pt x="306" y="357"/>
                    </a:cubicBezTo>
                    <a:cubicBezTo>
                      <a:pt x="312" y="362"/>
                      <a:pt x="310" y="369"/>
                      <a:pt x="314" y="367"/>
                    </a:cubicBezTo>
                    <a:cubicBezTo>
                      <a:pt x="317" y="364"/>
                      <a:pt x="317" y="356"/>
                      <a:pt x="321" y="358"/>
                    </a:cubicBezTo>
                    <a:cubicBezTo>
                      <a:pt x="325" y="361"/>
                      <a:pt x="331" y="359"/>
                      <a:pt x="332" y="357"/>
                    </a:cubicBezTo>
                    <a:cubicBezTo>
                      <a:pt x="333" y="354"/>
                      <a:pt x="328" y="354"/>
                      <a:pt x="324" y="352"/>
                    </a:cubicBezTo>
                    <a:cubicBezTo>
                      <a:pt x="321" y="350"/>
                      <a:pt x="327" y="347"/>
                      <a:pt x="332" y="345"/>
                    </a:cubicBezTo>
                    <a:cubicBezTo>
                      <a:pt x="336" y="343"/>
                      <a:pt x="338" y="341"/>
                      <a:pt x="341" y="338"/>
                    </a:cubicBezTo>
                    <a:cubicBezTo>
                      <a:pt x="344" y="336"/>
                      <a:pt x="346" y="336"/>
                      <a:pt x="351" y="338"/>
                    </a:cubicBezTo>
                    <a:cubicBezTo>
                      <a:pt x="355" y="340"/>
                      <a:pt x="357" y="340"/>
                      <a:pt x="359" y="337"/>
                    </a:cubicBezTo>
                    <a:cubicBezTo>
                      <a:pt x="361" y="334"/>
                      <a:pt x="359" y="335"/>
                      <a:pt x="364" y="332"/>
                    </a:cubicBezTo>
                    <a:cubicBezTo>
                      <a:pt x="369" y="329"/>
                      <a:pt x="364" y="324"/>
                      <a:pt x="371" y="323"/>
                    </a:cubicBezTo>
                    <a:cubicBezTo>
                      <a:pt x="378" y="322"/>
                      <a:pt x="375" y="320"/>
                      <a:pt x="377" y="319"/>
                    </a:cubicBezTo>
                    <a:cubicBezTo>
                      <a:pt x="379" y="317"/>
                      <a:pt x="377" y="328"/>
                      <a:pt x="384" y="324"/>
                    </a:cubicBezTo>
                    <a:cubicBezTo>
                      <a:pt x="390" y="321"/>
                      <a:pt x="391" y="316"/>
                      <a:pt x="398" y="316"/>
                    </a:cubicBezTo>
                    <a:cubicBezTo>
                      <a:pt x="404" y="315"/>
                      <a:pt x="405" y="313"/>
                      <a:pt x="407" y="309"/>
                    </a:cubicBezTo>
                    <a:cubicBezTo>
                      <a:pt x="410" y="306"/>
                      <a:pt x="413" y="305"/>
                      <a:pt x="414" y="308"/>
                    </a:cubicBezTo>
                    <a:cubicBezTo>
                      <a:pt x="415" y="311"/>
                      <a:pt x="419" y="307"/>
                      <a:pt x="424" y="304"/>
                    </a:cubicBezTo>
                    <a:cubicBezTo>
                      <a:pt x="429" y="301"/>
                      <a:pt x="432" y="299"/>
                      <a:pt x="435" y="293"/>
                    </a:cubicBezTo>
                    <a:cubicBezTo>
                      <a:pt x="438" y="287"/>
                      <a:pt x="438" y="283"/>
                      <a:pt x="443" y="279"/>
                    </a:cubicBezTo>
                    <a:cubicBezTo>
                      <a:pt x="448" y="276"/>
                      <a:pt x="459" y="272"/>
                      <a:pt x="462" y="270"/>
                    </a:cubicBezTo>
                    <a:cubicBezTo>
                      <a:pt x="464" y="268"/>
                      <a:pt x="467" y="265"/>
                      <a:pt x="461" y="261"/>
                    </a:cubicBezTo>
                    <a:cubicBezTo>
                      <a:pt x="455" y="257"/>
                      <a:pt x="455" y="257"/>
                      <a:pt x="450" y="256"/>
                    </a:cubicBezTo>
                    <a:cubicBezTo>
                      <a:pt x="445" y="254"/>
                      <a:pt x="441" y="254"/>
                      <a:pt x="445" y="251"/>
                    </a:cubicBezTo>
                    <a:cubicBezTo>
                      <a:pt x="449" y="248"/>
                      <a:pt x="448" y="248"/>
                      <a:pt x="444" y="246"/>
                    </a:cubicBezTo>
                    <a:cubicBezTo>
                      <a:pt x="440" y="245"/>
                      <a:pt x="437" y="243"/>
                      <a:pt x="443" y="240"/>
                    </a:cubicBezTo>
                    <a:cubicBezTo>
                      <a:pt x="449" y="237"/>
                      <a:pt x="452" y="235"/>
                      <a:pt x="458" y="230"/>
                    </a:cubicBezTo>
                    <a:cubicBezTo>
                      <a:pt x="463" y="226"/>
                      <a:pt x="463" y="226"/>
                      <a:pt x="462" y="221"/>
                    </a:cubicBezTo>
                    <a:cubicBezTo>
                      <a:pt x="462" y="216"/>
                      <a:pt x="458" y="219"/>
                      <a:pt x="457" y="214"/>
                    </a:cubicBezTo>
                    <a:cubicBezTo>
                      <a:pt x="455" y="209"/>
                      <a:pt x="456" y="211"/>
                      <a:pt x="463" y="212"/>
                    </a:cubicBezTo>
                    <a:cubicBezTo>
                      <a:pt x="470" y="212"/>
                      <a:pt x="471" y="212"/>
                      <a:pt x="475" y="208"/>
                    </a:cubicBezTo>
                    <a:cubicBezTo>
                      <a:pt x="479" y="204"/>
                      <a:pt x="473" y="206"/>
                      <a:pt x="473" y="204"/>
                    </a:cubicBezTo>
                    <a:cubicBezTo>
                      <a:pt x="474" y="201"/>
                      <a:pt x="480" y="205"/>
                      <a:pt x="481" y="202"/>
                    </a:cubicBezTo>
                    <a:cubicBezTo>
                      <a:pt x="482" y="198"/>
                      <a:pt x="481" y="197"/>
                      <a:pt x="485" y="200"/>
                    </a:cubicBezTo>
                    <a:cubicBezTo>
                      <a:pt x="490" y="203"/>
                      <a:pt x="497" y="206"/>
                      <a:pt x="496" y="201"/>
                    </a:cubicBezTo>
                    <a:cubicBezTo>
                      <a:pt x="494" y="196"/>
                      <a:pt x="489" y="194"/>
                      <a:pt x="490" y="188"/>
                    </a:cubicBezTo>
                    <a:cubicBezTo>
                      <a:pt x="490" y="182"/>
                      <a:pt x="489" y="181"/>
                      <a:pt x="497" y="184"/>
                    </a:cubicBezTo>
                    <a:cubicBezTo>
                      <a:pt x="504" y="187"/>
                      <a:pt x="508" y="191"/>
                      <a:pt x="508" y="187"/>
                    </a:cubicBezTo>
                    <a:cubicBezTo>
                      <a:pt x="507" y="183"/>
                      <a:pt x="510" y="180"/>
                      <a:pt x="514" y="183"/>
                    </a:cubicBezTo>
                    <a:cubicBezTo>
                      <a:pt x="519" y="185"/>
                      <a:pt x="517" y="188"/>
                      <a:pt x="523" y="189"/>
                    </a:cubicBezTo>
                    <a:cubicBezTo>
                      <a:pt x="529" y="189"/>
                      <a:pt x="525" y="185"/>
                      <a:pt x="527" y="184"/>
                    </a:cubicBezTo>
                    <a:cubicBezTo>
                      <a:pt x="530" y="182"/>
                      <a:pt x="531" y="189"/>
                      <a:pt x="536" y="188"/>
                    </a:cubicBezTo>
                    <a:cubicBezTo>
                      <a:pt x="540" y="188"/>
                      <a:pt x="538" y="185"/>
                      <a:pt x="545" y="187"/>
                    </a:cubicBezTo>
                    <a:cubicBezTo>
                      <a:pt x="552" y="189"/>
                      <a:pt x="552" y="188"/>
                      <a:pt x="559" y="187"/>
                    </a:cubicBezTo>
                    <a:cubicBezTo>
                      <a:pt x="566" y="187"/>
                      <a:pt x="571" y="187"/>
                      <a:pt x="571" y="187"/>
                    </a:cubicBezTo>
                    <a:cubicBezTo>
                      <a:pt x="571" y="187"/>
                      <a:pt x="565" y="179"/>
                      <a:pt x="561" y="172"/>
                    </a:cubicBezTo>
                    <a:cubicBezTo>
                      <a:pt x="557" y="165"/>
                      <a:pt x="549" y="161"/>
                      <a:pt x="545" y="156"/>
                    </a:cubicBezTo>
                    <a:cubicBezTo>
                      <a:pt x="541" y="151"/>
                      <a:pt x="550" y="147"/>
                      <a:pt x="553" y="142"/>
                    </a:cubicBezTo>
                    <a:cubicBezTo>
                      <a:pt x="556" y="137"/>
                      <a:pt x="552" y="132"/>
                      <a:pt x="554" y="128"/>
                    </a:cubicBezTo>
                    <a:cubicBezTo>
                      <a:pt x="557" y="125"/>
                      <a:pt x="555" y="123"/>
                      <a:pt x="550" y="120"/>
                    </a:cubicBezTo>
                    <a:cubicBezTo>
                      <a:pt x="544" y="117"/>
                      <a:pt x="536" y="112"/>
                      <a:pt x="535" y="108"/>
                    </a:cubicBezTo>
                    <a:cubicBezTo>
                      <a:pt x="534" y="104"/>
                      <a:pt x="540" y="99"/>
                      <a:pt x="543" y="96"/>
                    </a:cubicBezTo>
                    <a:cubicBezTo>
                      <a:pt x="546" y="92"/>
                      <a:pt x="539" y="90"/>
                      <a:pt x="533" y="92"/>
                    </a:cubicBezTo>
                    <a:cubicBezTo>
                      <a:pt x="527" y="94"/>
                      <a:pt x="527" y="84"/>
                      <a:pt x="527" y="78"/>
                    </a:cubicBezTo>
                    <a:cubicBezTo>
                      <a:pt x="526" y="73"/>
                      <a:pt x="527" y="68"/>
                      <a:pt x="532" y="64"/>
                    </a:cubicBezTo>
                    <a:cubicBezTo>
                      <a:pt x="538" y="59"/>
                      <a:pt x="523" y="53"/>
                      <a:pt x="517" y="54"/>
                    </a:cubicBezTo>
                    <a:cubicBezTo>
                      <a:pt x="510" y="55"/>
                      <a:pt x="509" y="46"/>
                      <a:pt x="501" y="42"/>
                    </a:cubicBezTo>
                    <a:cubicBezTo>
                      <a:pt x="492" y="39"/>
                      <a:pt x="477" y="35"/>
                      <a:pt x="468" y="33"/>
                    </a:cubicBezTo>
                    <a:cubicBezTo>
                      <a:pt x="459" y="31"/>
                      <a:pt x="432" y="18"/>
                      <a:pt x="421" y="15"/>
                    </a:cubicBezTo>
                    <a:cubicBezTo>
                      <a:pt x="412" y="12"/>
                      <a:pt x="405" y="4"/>
                      <a:pt x="40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744">
                <a:extLst>
                  <a:ext uri="{FF2B5EF4-FFF2-40B4-BE49-F238E27FC236}">
                    <a16:creationId xmlns:a16="http://schemas.microsoft.com/office/drawing/2014/main" id="{D3BDFF46-7DB9-4805-9C54-CB25B8BB988A}"/>
                  </a:ext>
                </a:extLst>
              </p:cNvPr>
              <p:cNvSpPr>
                <a:spLocks/>
              </p:cNvSpPr>
              <p:nvPr/>
            </p:nvSpPr>
            <p:spPr bwMode="auto">
              <a:xfrm>
                <a:off x="5205413" y="2738438"/>
                <a:ext cx="122238" cy="149225"/>
              </a:xfrm>
              <a:custGeom>
                <a:avLst/>
                <a:gdLst>
                  <a:gd name="T0" fmla="*/ 104 w 233"/>
                  <a:gd name="T1" fmla="*/ 265 h 286"/>
                  <a:gd name="T2" fmla="*/ 85 w 233"/>
                  <a:gd name="T3" fmla="*/ 248 h 286"/>
                  <a:gd name="T4" fmla="*/ 78 w 233"/>
                  <a:gd name="T5" fmla="*/ 230 h 286"/>
                  <a:gd name="T6" fmla="*/ 33 w 233"/>
                  <a:gd name="T7" fmla="*/ 169 h 286"/>
                  <a:gd name="T8" fmla="*/ 31 w 233"/>
                  <a:gd name="T9" fmla="*/ 148 h 286"/>
                  <a:gd name="T10" fmla="*/ 45 w 233"/>
                  <a:gd name="T11" fmla="*/ 141 h 286"/>
                  <a:gd name="T12" fmla="*/ 26 w 233"/>
                  <a:gd name="T13" fmla="*/ 125 h 286"/>
                  <a:gd name="T14" fmla="*/ 28 w 233"/>
                  <a:gd name="T15" fmla="*/ 89 h 286"/>
                  <a:gd name="T16" fmla="*/ 15 w 233"/>
                  <a:gd name="T17" fmla="*/ 82 h 286"/>
                  <a:gd name="T18" fmla="*/ 28 w 233"/>
                  <a:gd name="T19" fmla="*/ 65 h 286"/>
                  <a:gd name="T20" fmla="*/ 11 w 233"/>
                  <a:gd name="T21" fmla="*/ 45 h 286"/>
                  <a:gd name="T22" fmla="*/ 5 w 233"/>
                  <a:gd name="T23" fmla="*/ 29 h 286"/>
                  <a:gd name="T24" fmla="*/ 13 w 233"/>
                  <a:gd name="T25" fmla="*/ 12 h 286"/>
                  <a:gd name="T26" fmla="*/ 42 w 233"/>
                  <a:gd name="T27" fmla="*/ 1 h 286"/>
                  <a:gd name="T28" fmla="*/ 76 w 233"/>
                  <a:gd name="T29" fmla="*/ 5 h 286"/>
                  <a:gd name="T30" fmla="*/ 100 w 233"/>
                  <a:gd name="T31" fmla="*/ 25 h 286"/>
                  <a:gd name="T32" fmla="*/ 110 w 233"/>
                  <a:gd name="T33" fmla="*/ 48 h 286"/>
                  <a:gd name="T34" fmla="*/ 138 w 233"/>
                  <a:gd name="T35" fmla="*/ 70 h 286"/>
                  <a:gd name="T36" fmla="*/ 139 w 233"/>
                  <a:gd name="T37" fmla="*/ 87 h 286"/>
                  <a:gd name="T38" fmla="*/ 159 w 233"/>
                  <a:gd name="T39" fmla="*/ 101 h 286"/>
                  <a:gd name="T40" fmla="*/ 182 w 233"/>
                  <a:gd name="T41" fmla="*/ 109 h 286"/>
                  <a:gd name="T42" fmla="*/ 208 w 233"/>
                  <a:gd name="T43" fmla="*/ 103 h 286"/>
                  <a:gd name="T44" fmla="*/ 206 w 233"/>
                  <a:gd name="T45" fmla="*/ 126 h 286"/>
                  <a:gd name="T46" fmla="*/ 195 w 233"/>
                  <a:gd name="T47" fmla="*/ 155 h 286"/>
                  <a:gd name="T48" fmla="*/ 213 w 233"/>
                  <a:gd name="T49" fmla="*/ 180 h 286"/>
                  <a:gd name="T50" fmla="*/ 228 w 233"/>
                  <a:gd name="T51" fmla="*/ 203 h 286"/>
                  <a:gd name="T52" fmla="*/ 202 w 233"/>
                  <a:gd name="T53" fmla="*/ 218 h 286"/>
                  <a:gd name="T54" fmla="*/ 208 w 233"/>
                  <a:gd name="T55" fmla="*/ 246 h 286"/>
                  <a:gd name="T56" fmla="*/ 196 w 233"/>
                  <a:gd name="T57" fmla="*/ 250 h 286"/>
                  <a:gd name="T58" fmla="*/ 176 w 233"/>
                  <a:gd name="T59" fmla="*/ 251 h 286"/>
                  <a:gd name="T60" fmla="*/ 155 w 233"/>
                  <a:gd name="T61" fmla="*/ 256 h 286"/>
                  <a:gd name="T62" fmla="*/ 136 w 233"/>
                  <a:gd name="T63" fmla="*/ 265 h 286"/>
                  <a:gd name="T64" fmla="*/ 117 w 233"/>
                  <a:gd name="T65" fmla="*/ 269 h 286"/>
                  <a:gd name="T66" fmla="*/ 107 w 233"/>
                  <a:gd name="T6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 h="286">
                    <a:moveTo>
                      <a:pt x="107" y="286"/>
                    </a:moveTo>
                    <a:cubicBezTo>
                      <a:pt x="107" y="286"/>
                      <a:pt x="105" y="270"/>
                      <a:pt x="104" y="265"/>
                    </a:cubicBezTo>
                    <a:cubicBezTo>
                      <a:pt x="103" y="260"/>
                      <a:pt x="97" y="258"/>
                      <a:pt x="92" y="255"/>
                    </a:cubicBezTo>
                    <a:cubicBezTo>
                      <a:pt x="87" y="252"/>
                      <a:pt x="85" y="253"/>
                      <a:pt x="85" y="248"/>
                    </a:cubicBezTo>
                    <a:cubicBezTo>
                      <a:pt x="84" y="242"/>
                      <a:pt x="83" y="241"/>
                      <a:pt x="80" y="238"/>
                    </a:cubicBezTo>
                    <a:cubicBezTo>
                      <a:pt x="78" y="234"/>
                      <a:pt x="81" y="227"/>
                      <a:pt x="78" y="230"/>
                    </a:cubicBezTo>
                    <a:cubicBezTo>
                      <a:pt x="70" y="240"/>
                      <a:pt x="29" y="189"/>
                      <a:pt x="23" y="174"/>
                    </a:cubicBezTo>
                    <a:cubicBezTo>
                      <a:pt x="22" y="170"/>
                      <a:pt x="27" y="170"/>
                      <a:pt x="33" y="169"/>
                    </a:cubicBezTo>
                    <a:cubicBezTo>
                      <a:pt x="39" y="168"/>
                      <a:pt x="41" y="165"/>
                      <a:pt x="40" y="161"/>
                    </a:cubicBezTo>
                    <a:cubicBezTo>
                      <a:pt x="40" y="157"/>
                      <a:pt x="32" y="151"/>
                      <a:pt x="31" y="148"/>
                    </a:cubicBezTo>
                    <a:cubicBezTo>
                      <a:pt x="30" y="144"/>
                      <a:pt x="27" y="140"/>
                      <a:pt x="33" y="143"/>
                    </a:cubicBezTo>
                    <a:cubicBezTo>
                      <a:pt x="40" y="145"/>
                      <a:pt x="47" y="146"/>
                      <a:pt x="45" y="141"/>
                    </a:cubicBezTo>
                    <a:cubicBezTo>
                      <a:pt x="44" y="137"/>
                      <a:pt x="41" y="138"/>
                      <a:pt x="37" y="132"/>
                    </a:cubicBezTo>
                    <a:cubicBezTo>
                      <a:pt x="32" y="125"/>
                      <a:pt x="33" y="129"/>
                      <a:pt x="26" y="125"/>
                    </a:cubicBezTo>
                    <a:cubicBezTo>
                      <a:pt x="20" y="121"/>
                      <a:pt x="17" y="120"/>
                      <a:pt x="19" y="113"/>
                    </a:cubicBezTo>
                    <a:cubicBezTo>
                      <a:pt x="21" y="107"/>
                      <a:pt x="27" y="98"/>
                      <a:pt x="28" y="89"/>
                    </a:cubicBezTo>
                    <a:cubicBezTo>
                      <a:pt x="29" y="80"/>
                      <a:pt x="26" y="82"/>
                      <a:pt x="21" y="81"/>
                    </a:cubicBezTo>
                    <a:cubicBezTo>
                      <a:pt x="17" y="80"/>
                      <a:pt x="15" y="82"/>
                      <a:pt x="15" y="82"/>
                    </a:cubicBezTo>
                    <a:cubicBezTo>
                      <a:pt x="15" y="82"/>
                      <a:pt x="18" y="74"/>
                      <a:pt x="17" y="69"/>
                    </a:cubicBezTo>
                    <a:cubicBezTo>
                      <a:pt x="15" y="65"/>
                      <a:pt x="25" y="66"/>
                      <a:pt x="28" y="65"/>
                    </a:cubicBezTo>
                    <a:cubicBezTo>
                      <a:pt x="31" y="64"/>
                      <a:pt x="22" y="62"/>
                      <a:pt x="18" y="59"/>
                    </a:cubicBezTo>
                    <a:cubicBezTo>
                      <a:pt x="13" y="55"/>
                      <a:pt x="9" y="49"/>
                      <a:pt x="11" y="45"/>
                    </a:cubicBezTo>
                    <a:cubicBezTo>
                      <a:pt x="14" y="41"/>
                      <a:pt x="7" y="42"/>
                      <a:pt x="6" y="39"/>
                    </a:cubicBezTo>
                    <a:cubicBezTo>
                      <a:pt x="5" y="36"/>
                      <a:pt x="8" y="36"/>
                      <a:pt x="5" y="29"/>
                    </a:cubicBezTo>
                    <a:cubicBezTo>
                      <a:pt x="2" y="22"/>
                      <a:pt x="0" y="18"/>
                      <a:pt x="0" y="18"/>
                    </a:cubicBezTo>
                    <a:cubicBezTo>
                      <a:pt x="0" y="18"/>
                      <a:pt x="8" y="14"/>
                      <a:pt x="13" y="12"/>
                    </a:cubicBezTo>
                    <a:cubicBezTo>
                      <a:pt x="17" y="11"/>
                      <a:pt x="23" y="14"/>
                      <a:pt x="28" y="9"/>
                    </a:cubicBezTo>
                    <a:cubicBezTo>
                      <a:pt x="33" y="5"/>
                      <a:pt x="35" y="0"/>
                      <a:pt x="42" y="1"/>
                    </a:cubicBezTo>
                    <a:cubicBezTo>
                      <a:pt x="49" y="2"/>
                      <a:pt x="53" y="3"/>
                      <a:pt x="58" y="2"/>
                    </a:cubicBezTo>
                    <a:cubicBezTo>
                      <a:pt x="63" y="1"/>
                      <a:pt x="72" y="4"/>
                      <a:pt x="76" y="5"/>
                    </a:cubicBezTo>
                    <a:cubicBezTo>
                      <a:pt x="76" y="5"/>
                      <a:pt x="79" y="13"/>
                      <a:pt x="85" y="16"/>
                    </a:cubicBezTo>
                    <a:cubicBezTo>
                      <a:pt x="91" y="19"/>
                      <a:pt x="97" y="24"/>
                      <a:pt x="100" y="25"/>
                    </a:cubicBezTo>
                    <a:cubicBezTo>
                      <a:pt x="104" y="26"/>
                      <a:pt x="103" y="26"/>
                      <a:pt x="104" y="31"/>
                    </a:cubicBezTo>
                    <a:cubicBezTo>
                      <a:pt x="104" y="35"/>
                      <a:pt x="102" y="41"/>
                      <a:pt x="110" y="48"/>
                    </a:cubicBezTo>
                    <a:cubicBezTo>
                      <a:pt x="117" y="54"/>
                      <a:pt x="121" y="60"/>
                      <a:pt x="127" y="63"/>
                    </a:cubicBezTo>
                    <a:cubicBezTo>
                      <a:pt x="133" y="67"/>
                      <a:pt x="137" y="63"/>
                      <a:pt x="138" y="70"/>
                    </a:cubicBezTo>
                    <a:cubicBezTo>
                      <a:pt x="139" y="76"/>
                      <a:pt x="135" y="75"/>
                      <a:pt x="139" y="78"/>
                    </a:cubicBezTo>
                    <a:cubicBezTo>
                      <a:pt x="144" y="81"/>
                      <a:pt x="142" y="85"/>
                      <a:pt x="139" y="87"/>
                    </a:cubicBezTo>
                    <a:cubicBezTo>
                      <a:pt x="137" y="90"/>
                      <a:pt x="137" y="87"/>
                      <a:pt x="144" y="91"/>
                    </a:cubicBezTo>
                    <a:cubicBezTo>
                      <a:pt x="152" y="94"/>
                      <a:pt x="152" y="103"/>
                      <a:pt x="159" y="101"/>
                    </a:cubicBezTo>
                    <a:cubicBezTo>
                      <a:pt x="165" y="100"/>
                      <a:pt x="169" y="95"/>
                      <a:pt x="173" y="102"/>
                    </a:cubicBezTo>
                    <a:cubicBezTo>
                      <a:pt x="178" y="109"/>
                      <a:pt x="178" y="114"/>
                      <a:pt x="182" y="109"/>
                    </a:cubicBezTo>
                    <a:cubicBezTo>
                      <a:pt x="185" y="104"/>
                      <a:pt x="193" y="97"/>
                      <a:pt x="199" y="98"/>
                    </a:cubicBezTo>
                    <a:cubicBezTo>
                      <a:pt x="205" y="98"/>
                      <a:pt x="206" y="101"/>
                      <a:pt x="208" y="103"/>
                    </a:cubicBezTo>
                    <a:cubicBezTo>
                      <a:pt x="211" y="105"/>
                      <a:pt x="203" y="107"/>
                      <a:pt x="199" y="111"/>
                    </a:cubicBezTo>
                    <a:cubicBezTo>
                      <a:pt x="195" y="114"/>
                      <a:pt x="201" y="122"/>
                      <a:pt x="206" y="126"/>
                    </a:cubicBezTo>
                    <a:cubicBezTo>
                      <a:pt x="206" y="126"/>
                      <a:pt x="209" y="132"/>
                      <a:pt x="203" y="138"/>
                    </a:cubicBezTo>
                    <a:cubicBezTo>
                      <a:pt x="197" y="143"/>
                      <a:pt x="194" y="143"/>
                      <a:pt x="195" y="155"/>
                    </a:cubicBezTo>
                    <a:cubicBezTo>
                      <a:pt x="196" y="166"/>
                      <a:pt x="197" y="167"/>
                      <a:pt x="202" y="173"/>
                    </a:cubicBezTo>
                    <a:cubicBezTo>
                      <a:pt x="207" y="178"/>
                      <a:pt x="208" y="179"/>
                      <a:pt x="213" y="180"/>
                    </a:cubicBezTo>
                    <a:cubicBezTo>
                      <a:pt x="218" y="182"/>
                      <a:pt x="221" y="185"/>
                      <a:pt x="224" y="191"/>
                    </a:cubicBezTo>
                    <a:cubicBezTo>
                      <a:pt x="227" y="196"/>
                      <a:pt x="233" y="197"/>
                      <a:pt x="228" y="203"/>
                    </a:cubicBezTo>
                    <a:cubicBezTo>
                      <a:pt x="222" y="208"/>
                      <a:pt x="217" y="212"/>
                      <a:pt x="215" y="215"/>
                    </a:cubicBezTo>
                    <a:cubicBezTo>
                      <a:pt x="212" y="217"/>
                      <a:pt x="203" y="209"/>
                      <a:pt x="202" y="218"/>
                    </a:cubicBezTo>
                    <a:cubicBezTo>
                      <a:pt x="200" y="228"/>
                      <a:pt x="201" y="235"/>
                      <a:pt x="204" y="238"/>
                    </a:cubicBezTo>
                    <a:cubicBezTo>
                      <a:pt x="206" y="242"/>
                      <a:pt x="210" y="241"/>
                      <a:pt x="208" y="246"/>
                    </a:cubicBezTo>
                    <a:cubicBezTo>
                      <a:pt x="205" y="250"/>
                      <a:pt x="200" y="254"/>
                      <a:pt x="200" y="254"/>
                    </a:cubicBezTo>
                    <a:cubicBezTo>
                      <a:pt x="200" y="254"/>
                      <a:pt x="201" y="251"/>
                      <a:pt x="196" y="250"/>
                    </a:cubicBezTo>
                    <a:cubicBezTo>
                      <a:pt x="191" y="250"/>
                      <a:pt x="190" y="251"/>
                      <a:pt x="184" y="253"/>
                    </a:cubicBezTo>
                    <a:cubicBezTo>
                      <a:pt x="179" y="255"/>
                      <a:pt x="179" y="252"/>
                      <a:pt x="176" y="251"/>
                    </a:cubicBezTo>
                    <a:cubicBezTo>
                      <a:pt x="174" y="251"/>
                      <a:pt x="166" y="253"/>
                      <a:pt x="164" y="256"/>
                    </a:cubicBezTo>
                    <a:cubicBezTo>
                      <a:pt x="161" y="258"/>
                      <a:pt x="158" y="257"/>
                      <a:pt x="155" y="256"/>
                    </a:cubicBezTo>
                    <a:cubicBezTo>
                      <a:pt x="153" y="255"/>
                      <a:pt x="147" y="258"/>
                      <a:pt x="144" y="262"/>
                    </a:cubicBezTo>
                    <a:cubicBezTo>
                      <a:pt x="140" y="265"/>
                      <a:pt x="137" y="269"/>
                      <a:pt x="136" y="265"/>
                    </a:cubicBezTo>
                    <a:cubicBezTo>
                      <a:pt x="135" y="261"/>
                      <a:pt x="132" y="259"/>
                      <a:pt x="129" y="261"/>
                    </a:cubicBezTo>
                    <a:cubicBezTo>
                      <a:pt x="126" y="264"/>
                      <a:pt x="120" y="269"/>
                      <a:pt x="117" y="269"/>
                    </a:cubicBezTo>
                    <a:cubicBezTo>
                      <a:pt x="115" y="269"/>
                      <a:pt x="113" y="276"/>
                      <a:pt x="110" y="281"/>
                    </a:cubicBezTo>
                    <a:cubicBezTo>
                      <a:pt x="109" y="283"/>
                      <a:pt x="108" y="284"/>
                      <a:pt x="107" y="28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2745">
                <a:extLst>
                  <a:ext uri="{FF2B5EF4-FFF2-40B4-BE49-F238E27FC236}">
                    <a16:creationId xmlns:a16="http://schemas.microsoft.com/office/drawing/2014/main" id="{84D85A8E-E09A-49CE-8A42-3E7A9825536A}"/>
                  </a:ext>
                </a:extLst>
              </p:cNvPr>
              <p:cNvSpPr>
                <a:spLocks noEditPoints="1"/>
              </p:cNvSpPr>
              <p:nvPr/>
            </p:nvSpPr>
            <p:spPr bwMode="auto">
              <a:xfrm>
                <a:off x="4949825" y="2640013"/>
                <a:ext cx="215900" cy="90488"/>
              </a:xfrm>
              <a:custGeom>
                <a:avLst/>
                <a:gdLst>
                  <a:gd name="T0" fmla="*/ 52 w 415"/>
                  <a:gd name="T1" fmla="*/ 135 h 173"/>
                  <a:gd name="T2" fmla="*/ 31 w 415"/>
                  <a:gd name="T3" fmla="*/ 142 h 173"/>
                  <a:gd name="T4" fmla="*/ 20 w 415"/>
                  <a:gd name="T5" fmla="*/ 131 h 173"/>
                  <a:gd name="T6" fmla="*/ 6 w 415"/>
                  <a:gd name="T7" fmla="*/ 111 h 173"/>
                  <a:gd name="T8" fmla="*/ 25 w 415"/>
                  <a:gd name="T9" fmla="*/ 100 h 173"/>
                  <a:gd name="T10" fmla="*/ 41 w 415"/>
                  <a:gd name="T11" fmla="*/ 114 h 173"/>
                  <a:gd name="T12" fmla="*/ 60 w 415"/>
                  <a:gd name="T13" fmla="*/ 98 h 173"/>
                  <a:gd name="T14" fmla="*/ 89 w 415"/>
                  <a:gd name="T15" fmla="*/ 107 h 173"/>
                  <a:gd name="T16" fmla="*/ 125 w 415"/>
                  <a:gd name="T17" fmla="*/ 95 h 173"/>
                  <a:gd name="T18" fmla="*/ 147 w 415"/>
                  <a:gd name="T19" fmla="*/ 90 h 173"/>
                  <a:gd name="T20" fmla="*/ 176 w 415"/>
                  <a:gd name="T21" fmla="*/ 98 h 173"/>
                  <a:gd name="T22" fmla="*/ 185 w 415"/>
                  <a:gd name="T23" fmla="*/ 89 h 173"/>
                  <a:gd name="T24" fmla="*/ 176 w 415"/>
                  <a:gd name="T25" fmla="*/ 66 h 173"/>
                  <a:gd name="T26" fmla="*/ 205 w 415"/>
                  <a:gd name="T27" fmla="*/ 46 h 173"/>
                  <a:gd name="T28" fmla="*/ 219 w 415"/>
                  <a:gd name="T29" fmla="*/ 34 h 173"/>
                  <a:gd name="T30" fmla="*/ 225 w 415"/>
                  <a:gd name="T31" fmla="*/ 17 h 173"/>
                  <a:gd name="T32" fmla="*/ 244 w 415"/>
                  <a:gd name="T33" fmla="*/ 29 h 173"/>
                  <a:gd name="T34" fmla="*/ 269 w 415"/>
                  <a:gd name="T35" fmla="*/ 27 h 173"/>
                  <a:gd name="T36" fmla="*/ 286 w 415"/>
                  <a:gd name="T37" fmla="*/ 6 h 173"/>
                  <a:gd name="T38" fmla="*/ 311 w 415"/>
                  <a:gd name="T39" fmla="*/ 7 h 173"/>
                  <a:gd name="T40" fmla="*/ 359 w 415"/>
                  <a:gd name="T41" fmla="*/ 20 h 173"/>
                  <a:gd name="T42" fmla="*/ 387 w 415"/>
                  <a:gd name="T43" fmla="*/ 23 h 173"/>
                  <a:gd name="T44" fmla="*/ 387 w 415"/>
                  <a:gd name="T45" fmla="*/ 51 h 173"/>
                  <a:gd name="T46" fmla="*/ 393 w 415"/>
                  <a:gd name="T47" fmla="*/ 76 h 173"/>
                  <a:gd name="T48" fmla="*/ 378 w 415"/>
                  <a:gd name="T49" fmla="*/ 87 h 173"/>
                  <a:gd name="T50" fmla="*/ 374 w 415"/>
                  <a:gd name="T51" fmla="*/ 95 h 173"/>
                  <a:gd name="T52" fmla="*/ 363 w 415"/>
                  <a:gd name="T53" fmla="*/ 111 h 173"/>
                  <a:gd name="T54" fmla="*/ 360 w 415"/>
                  <a:gd name="T55" fmla="*/ 134 h 173"/>
                  <a:gd name="T56" fmla="*/ 342 w 415"/>
                  <a:gd name="T57" fmla="*/ 144 h 173"/>
                  <a:gd name="T58" fmla="*/ 329 w 415"/>
                  <a:gd name="T59" fmla="*/ 151 h 173"/>
                  <a:gd name="T60" fmla="*/ 307 w 415"/>
                  <a:gd name="T61" fmla="*/ 157 h 173"/>
                  <a:gd name="T62" fmla="*/ 276 w 415"/>
                  <a:gd name="T63" fmla="*/ 165 h 173"/>
                  <a:gd name="T64" fmla="*/ 242 w 415"/>
                  <a:gd name="T65" fmla="*/ 168 h 173"/>
                  <a:gd name="T66" fmla="*/ 205 w 415"/>
                  <a:gd name="T67" fmla="*/ 162 h 173"/>
                  <a:gd name="T68" fmla="*/ 145 w 415"/>
                  <a:gd name="T69" fmla="*/ 141 h 173"/>
                  <a:gd name="T70" fmla="*/ 124 w 415"/>
                  <a:gd name="T71" fmla="*/ 134 h 173"/>
                  <a:gd name="T72" fmla="*/ 85 w 415"/>
                  <a:gd name="T73" fmla="*/ 144 h 173"/>
                  <a:gd name="T74" fmla="*/ 56 w 415"/>
                  <a:gd name="T75" fmla="*/ 141 h 173"/>
                  <a:gd name="T76" fmla="*/ 55 w 415"/>
                  <a:gd name="T77" fmla="*/ 142 h 173"/>
                  <a:gd name="T78" fmla="*/ 415 w 415"/>
                  <a:gd name="T79" fmla="*/ 1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5" h="173">
                    <a:moveTo>
                      <a:pt x="55" y="142"/>
                    </a:moveTo>
                    <a:cubicBezTo>
                      <a:pt x="55" y="142"/>
                      <a:pt x="55" y="136"/>
                      <a:pt x="52" y="135"/>
                    </a:cubicBezTo>
                    <a:cubicBezTo>
                      <a:pt x="49" y="133"/>
                      <a:pt x="51" y="132"/>
                      <a:pt x="45" y="137"/>
                    </a:cubicBezTo>
                    <a:cubicBezTo>
                      <a:pt x="38" y="143"/>
                      <a:pt x="33" y="146"/>
                      <a:pt x="31" y="142"/>
                    </a:cubicBezTo>
                    <a:cubicBezTo>
                      <a:pt x="29" y="138"/>
                      <a:pt x="29" y="141"/>
                      <a:pt x="25" y="139"/>
                    </a:cubicBezTo>
                    <a:cubicBezTo>
                      <a:pt x="21" y="136"/>
                      <a:pt x="25" y="133"/>
                      <a:pt x="20" y="131"/>
                    </a:cubicBezTo>
                    <a:cubicBezTo>
                      <a:pt x="15" y="129"/>
                      <a:pt x="8" y="131"/>
                      <a:pt x="4" y="128"/>
                    </a:cubicBezTo>
                    <a:cubicBezTo>
                      <a:pt x="0" y="126"/>
                      <a:pt x="6" y="117"/>
                      <a:pt x="6" y="111"/>
                    </a:cubicBezTo>
                    <a:cubicBezTo>
                      <a:pt x="7" y="105"/>
                      <a:pt x="8" y="101"/>
                      <a:pt x="8" y="99"/>
                    </a:cubicBezTo>
                    <a:cubicBezTo>
                      <a:pt x="8" y="97"/>
                      <a:pt x="18" y="101"/>
                      <a:pt x="25" y="100"/>
                    </a:cubicBezTo>
                    <a:cubicBezTo>
                      <a:pt x="32" y="99"/>
                      <a:pt x="35" y="104"/>
                      <a:pt x="35" y="107"/>
                    </a:cubicBezTo>
                    <a:cubicBezTo>
                      <a:pt x="36" y="111"/>
                      <a:pt x="38" y="116"/>
                      <a:pt x="41" y="114"/>
                    </a:cubicBezTo>
                    <a:cubicBezTo>
                      <a:pt x="44" y="112"/>
                      <a:pt x="53" y="109"/>
                      <a:pt x="52" y="102"/>
                    </a:cubicBezTo>
                    <a:cubicBezTo>
                      <a:pt x="52" y="96"/>
                      <a:pt x="54" y="96"/>
                      <a:pt x="60" y="98"/>
                    </a:cubicBezTo>
                    <a:cubicBezTo>
                      <a:pt x="65" y="99"/>
                      <a:pt x="76" y="99"/>
                      <a:pt x="77" y="103"/>
                    </a:cubicBezTo>
                    <a:cubicBezTo>
                      <a:pt x="79" y="106"/>
                      <a:pt x="83" y="110"/>
                      <a:pt x="89" y="107"/>
                    </a:cubicBezTo>
                    <a:cubicBezTo>
                      <a:pt x="95" y="105"/>
                      <a:pt x="105" y="100"/>
                      <a:pt x="110" y="97"/>
                    </a:cubicBezTo>
                    <a:cubicBezTo>
                      <a:pt x="115" y="93"/>
                      <a:pt x="121" y="95"/>
                      <a:pt x="125" y="95"/>
                    </a:cubicBezTo>
                    <a:cubicBezTo>
                      <a:pt x="130" y="96"/>
                      <a:pt x="133" y="94"/>
                      <a:pt x="137" y="93"/>
                    </a:cubicBezTo>
                    <a:cubicBezTo>
                      <a:pt x="141" y="92"/>
                      <a:pt x="139" y="88"/>
                      <a:pt x="147" y="90"/>
                    </a:cubicBezTo>
                    <a:cubicBezTo>
                      <a:pt x="155" y="91"/>
                      <a:pt x="155" y="94"/>
                      <a:pt x="162" y="91"/>
                    </a:cubicBezTo>
                    <a:cubicBezTo>
                      <a:pt x="169" y="88"/>
                      <a:pt x="170" y="92"/>
                      <a:pt x="176" y="98"/>
                    </a:cubicBezTo>
                    <a:cubicBezTo>
                      <a:pt x="181" y="103"/>
                      <a:pt x="186" y="106"/>
                      <a:pt x="187" y="101"/>
                    </a:cubicBezTo>
                    <a:cubicBezTo>
                      <a:pt x="188" y="96"/>
                      <a:pt x="189" y="92"/>
                      <a:pt x="185" y="89"/>
                    </a:cubicBezTo>
                    <a:cubicBezTo>
                      <a:pt x="181" y="85"/>
                      <a:pt x="180" y="82"/>
                      <a:pt x="182" y="79"/>
                    </a:cubicBezTo>
                    <a:cubicBezTo>
                      <a:pt x="183" y="76"/>
                      <a:pt x="177" y="73"/>
                      <a:pt x="176" y="66"/>
                    </a:cubicBezTo>
                    <a:cubicBezTo>
                      <a:pt x="174" y="58"/>
                      <a:pt x="183" y="53"/>
                      <a:pt x="188" y="52"/>
                    </a:cubicBezTo>
                    <a:cubicBezTo>
                      <a:pt x="192" y="50"/>
                      <a:pt x="204" y="53"/>
                      <a:pt x="205" y="46"/>
                    </a:cubicBezTo>
                    <a:cubicBezTo>
                      <a:pt x="206" y="40"/>
                      <a:pt x="204" y="33"/>
                      <a:pt x="208" y="32"/>
                    </a:cubicBezTo>
                    <a:cubicBezTo>
                      <a:pt x="213" y="30"/>
                      <a:pt x="215" y="38"/>
                      <a:pt x="219" y="34"/>
                    </a:cubicBezTo>
                    <a:cubicBezTo>
                      <a:pt x="223" y="29"/>
                      <a:pt x="224" y="24"/>
                      <a:pt x="224" y="23"/>
                    </a:cubicBezTo>
                    <a:cubicBezTo>
                      <a:pt x="225" y="21"/>
                      <a:pt x="225" y="17"/>
                      <a:pt x="225" y="17"/>
                    </a:cubicBezTo>
                    <a:cubicBezTo>
                      <a:pt x="226" y="18"/>
                      <a:pt x="227" y="19"/>
                      <a:pt x="228" y="19"/>
                    </a:cubicBezTo>
                    <a:cubicBezTo>
                      <a:pt x="234" y="25"/>
                      <a:pt x="236" y="26"/>
                      <a:pt x="244" y="29"/>
                    </a:cubicBezTo>
                    <a:cubicBezTo>
                      <a:pt x="253" y="32"/>
                      <a:pt x="252" y="27"/>
                      <a:pt x="258" y="28"/>
                    </a:cubicBezTo>
                    <a:cubicBezTo>
                      <a:pt x="264" y="29"/>
                      <a:pt x="267" y="30"/>
                      <a:pt x="269" y="27"/>
                    </a:cubicBezTo>
                    <a:cubicBezTo>
                      <a:pt x="271" y="24"/>
                      <a:pt x="275" y="21"/>
                      <a:pt x="280" y="18"/>
                    </a:cubicBezTo>
                    <a:cubicBezTo>
                      <a:pt x="285" y="16"/>
                      <a:pt x="282" y="13"/>
                      <a:pt x="286" y="6"/>
                    </a:cubicBezTo>
                    <a:cubicBezTo>
                      <a:pt x="289" y="0"/>
                      <a:pt x="290" y="8"/>
                      <a:pt x="297" y="8"/>
                    </a:cubicBezTo>
                    <a:cubicBezTo>
                      <a:pt x="303" y="8"/>
                      <a:pt x="306" y="7"/>
                      <a:pt x="311" y="7"/>
                    </a:cubicBezTo>
                    <a:cubicBezTo>
                      <a:pt x="316" y="7"/>
                      <a:pt x="328" y="11"/>
                      <a:pt x="336" y="16"/>
                    </a:cubicBezTo>
                    <a:cubicBezTo>
                      <a:pt x="343" y="20"/>
                      <a:pt x="353" y="24"/>
                      <a:pt x="359" y="20"/>
                    </a:cubicBezTo>
                    <a:cubicBezTo>
                      <a:pt x="366" y="16"/>
                      <a:pt x="373" y="13"/>
                      <a:pt x="378" y="18"/>
                    </a:cubicBezTo>
                    <a:cubicBezTo>
                      <a:pt x="383" y="23"/>
                      <a:pt x="384" y="26"/>
                      <a:pt x="387" y="23"/>
                    </a:cubicBezTo>
                    <a:cubicBezTo>
                      <a:pt x="387" y="23"/>
                      <a:pt x="387" y="34"/>
                      <a:pt x="384" y="39"/>
                    </a:cubicBezTo>
                    <a:cubicBezTo>
                      <a:pt x="381" y="44"/>
                      <a:pt x="381" y="46"/>
                      <a:pt x="387" y="51"/>
                    </a:cubicBezTo>
                    <a:cubicBezTo>
                      <a:pt x="391" y="55"/>
                      <a:pt x="393" y="59"/>
                      <a:pt x="397" y="63"/>
                    </a:cubicBezTo>
                    <a:cubicBezTo>
                      <a:pt x="397" y="63"/>
                      <a:pt x="396" y="72"/>
                      <a:pt x="393" y="76"/>
                    </a:cubicBezTo>
                    <a:cubicBezTo>
                      <a:pt x="391" y="79"/>
                      <a:pt x="394" y="84"/>
                      <a:pt x="392" y="87"/>
                    </a:cubicBezTo>
                    <a:cubicBezTo>
                      <a:pt x="390" y="89"/>
                      <a:pt x="381" y="91"/>
                      <a:pt x="378" y="87"/>
                    </a:cubicBezTo>
                    <a:cubicBezTo>
                      <a:pt x="375" y="83"/>
                      <a:pt x="366" y="84"/>
                      <a:pt x="364" y="88"/>
                    </a:cubicBezTo>
                    <a:cubicBezTo>
                      <a:pt x="363" y="92"/>
                      <a:pt x="371" y="93"/>
                      <a:pt x="374" y="95"/>
                    </a:cubicBezTo>
                    <a:cubicBezTo>
                      <a:pt x="377" y="96"/>
                      <a:pt x="376" y="97"/>
                      <a:pt x="374" y="101"/>
                    </a:cubicBezTo>
                    <a:cubicBezTo>
                      <a:pt x="372" y="105"/>
                      <a:pt x="366" y="105"/>
                      <a:pt x="363" y="111"/>
                    </a:cubicBezTo>
                    <a:cubicBezTo>
                      <a:pt x="361" y="116"/>
                      <a:pt x="363" y="119"/>
                      <a:pt x="365" y="126"/>
                    </a:cubicBezTo>
                    <a:cubicBezTo>
                      <a:pt x="366" y="134"/>
                      <a:pt x="367" y="132"/>
                      <a:pt x="360" y="134"/>
                    </a:cubicBezTo>
                    <a:cubicBezTo>
                      <a:pt x="353" y="135"/>
                      <a:pt x="351" y="141"/>
                      <a:pt x="351" y="141"/>
                    </a:cubicBezTo>
                    <a:cubicBezTo>
                      <a:pt x="351" y="141"/>
                      <a:pt x="343" y="140"/>
                      <a:pt x="342" y="144"/>
                    </a:cubicBezTo>
                    <a:cubicBezTo>
                      <a:pt x="340" y="148"/>
                      <a:pt x="348" y="158"/>
                      <a:pt x="344" y="157"/>
                    </a:cubicBezTo>
                    <a:cubicBezTo>
                      <a:pt x="340" y="156"/>
                      <a:pt x="334" y="151"/>
                      <a:pt x="329" y="151"/>
                    </a:cubicBezTo>
                    <a:cubicBezTo>
                      <a:pt x="324" y="151"/>
                      <a:pt x="322" y="153"/>
                      <a:pt x="319" y="156"/>
                    </a:cubicBezTo>
                    <a:cubicBezTo>
                      <a:pt x="316" y="159"/>
                      <a:pt x="309" y="158"/>
                      <a:pt x="307" y="157"/>
                    </a:cubicBezTo>
                    <a:cubicBezTo>
                      <a:pt x="304" y="155"/>
                      <a:pt x="295" y="157"/>
                      <a:pt x="290" y="158"/>
                    </a:cubicBezTo>
                    <a:cubicBezTo>
                      <a:pt x="285" y="160"/>
                      <a:pt x="279" y="163"/>
                      <a:pt x="276" y="165"/>
                    </a:cubicBezTo>
                    <a:cubicBezTo>
                      <a:pt x="272" y="168"/>
                      <a:pt x="270" y="173"/>
                      <a:pt x="265" y="173"/>
                    </a:cubicBezTo>
                    <a:cubicBezTo>
                      <a:pt x="260" y="172"/>
                      <a:pt x="248" y="171"/>
                      <a:pt x="242" y="168"/>
                    </a:cubicBezTo>
                    <a:cubicBezTo>
                      <a:pt x="238" y="166"/>
                      <a:pt x="232" y="165"/>
                      <a:pt x="227" y="166"/>
                    </a:cubicBezTo>
                    <a:cubicBezTo>
                      <a:pt x="227" y="166"/>
                      <a:pt x="214" y="163"/>
                      <a:pt x="205" y="162"/>
                    </a:cubicBezTo>
                    <a:cubicBezTo>
                      <a:pt x="195" y="161"/>
                      <a:pt x="172" y="157"/>
                      <a:pt x="162" y="155"/>
                    </a:cubicBezTo>
                    <a:cubicBezTo>
                      <a:pt x="151" y="154"/>
                      <a:pt x="147" y="144"/>
                      <a:pt x="145" y="141"/>
                    </a:cubicBezTo>
                    <a:cubicBezTo>
                      <a:pt x="143" y="137"/>
                      <a:pt x="139" y="135"/>
                      <a:pt x="141" y="131"/>
                    </a:cubicBezTo>
                    <a:cubicBezTo>
                      <a:pt x="142" y="126"/>
                      <a:pt x="130" y="129"/>
                      <a:pt x="124" y="134"/>
                    </a:cubicBezTo>
                    <a:cubicBezTo>
                      <a:pt x="119" y="138"/>
                      <a:pt x="111" y="133"/>
                      <a:pt x="103" y="135"/>
                    </a:cubicBezTo>
                    <a:cubicBezTo>
                      <a:pt x="96" y="136"/>
                      <a:pt x="88" y="140"/>
                      <a:pt x="85" y="144"/>
                    </a:cubicBezTo>
                    <a:cubicBezTo>
                      <a:pt x="82" y="148"/>
                      <a:pt x="77" y="149"/>
                      <a:pt x="73" y="148"/>
                    </a:cubicBezTo>
                    <a:cubicBezTo>
                      <a:pt x="69" y="146"/>
                      <a:pt x="60" y="141"/>
                      <a:pt x="56" y="141"/>
                    </a:cubicBezTo>
                    <a:cubicBezTo>
                      <a:pt x="56" y="141"/>
                      <a:pt x="55" y="142"/>
                      <a:pt x="55" y="142"/>
                    </a:cubicBezTo>
                    <a:cubicBezTo>
                      <a:pt x="55" y="142"/>
                      <a:pt x="55" y="142"/>
                      <a:pt x="55" y="142"/>
                    </a:cubicBezTo>
                    <a:close/>
                    <a:moveTo>
                      <a:pt x="414" y="15"/>
                    </a:moveTo>
                    <a:cubicBezTo>
                      <a:pt x="414" y="14"/>
                      <a:pt x="414" y="14"/>
                      <a:pt x="415" y="14"/>
                    </a:cubicBezTo>
                    <a:cubicBezTo>
                      <a:pt x="414" y="14"/>
                      <a:pt x="414" y="14"/>
                      <a:pt x="414" y="1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2746">
                <a:extLst>
                  <a:ext uri="{FF2B5EF4-FFF2-40B4-BE49-F238E27FC236}">
                    <a16:creationId xmlns:a16="http://schemas.microsoft.com/office/drawing/2014/main" id="{B3105D0E-D35A-4F7F-849C-D809748227E7}"/>
                  </a:ext>
                </a:extLst>
              </p:cNvPr>
              <p:cNvSpPr>
                <a:spLocks/>
              </p:cNvSpPr>
              <p:nvPr/>
            </p:nvSpPr>
            <p:spPr bwMode="auto">
              <a:xfrm>
                <a:off x="4767263" y="2560638"/>
                <a:ext cx="100013" cy="65088"/>
              </a:xfrm>
              <a:custGeom>
                <a:avLst/>
                <a:gdLst>
                  <a:gd name="T0" fmla="*/ 188 w 192"/>
                  <a:gd name="T1" fmla="*/ 60 h 125"/>
                  <a:gd name="T2" fmla="*/ 182 w 192"/>
                  <a:gd name="T3" fmla="*/ 59 h 125"/>
                  <a:gd name="T4" fmla="*/ 170 w 192"/>
                  <a:gd name="T5" fmla="*/ 45 h 125"/>
                  <a:gd name="T6" fmla="*/ 158 w 192"/>
                  <a:gd name="T7" fmla="*/ 42 h 125"/>
                  <a:gd name="T8" fmla="*/ 164 w 192"/>
                  <a:gd name="T9" fmla="*/ 29 h 125"/>
                  <a:gd name="T10" fmla="*/ 164 w 192"/>
                  <a:gd name="T11" fmla="*/ 18 h 125"/>
                  <a:gd name="T12" fmla="*/ 146 w 192"/>
                  <a:gd name="T13" fmla="*/ 12 h 125"/>
                  <a:gd name="T14" fmla="*/ 132 w 192"/>
                  <a:gd name="T15" fmla="*/ 9 h 125"/>
                  <a:gd name="T16" fmla="*/ 125 w 192"/>
                  <a:gd name="T17" fmla="*/ 1 h 125"/>
                  <a:gd name="T18" fmla="*/ 106 w 192"/>
                  <a:gd name="T19" fmla="*/ 1 h 125"/>
                  <a:gd name="T20" fmla="*/ 92 w 192"/>
                  <a:gd name="T21" fmla="*/ 4 h 125"/>
                  <a:gd name="T22" fmla="*/ 73 w 192"/>
                  <a:gd name="T23" fmla="*/ 14 h 125"/>
                  <a:gd name="T24" fmla="*/ 56 w 192"/>
                  <a:gd name="T25" fmla="*/ 13 h 125"/>
                  <a:gd name="T26" fmla="*/ 45 w 192"/>
                  <a:gd name="T27" fmla="*/ 13 h 125"/>
                  <a:gd name="T28" fmla="*/ 40 w 192"/>
                  <a:gd name="T29" fmla="*/ 6 h 125"/>
                  <a:gd name="T30" fmla="*/ 22 w 192"/>
                  <a:gd name="T31" fmla="*/ 12 h 125"/>
                  <a:gd name="T32" fmla="*/ 0 w 192"/>
                  <a:gd name="T33" fmla="*/ 24 h 125"/>
                  <a:gd name="T34" fmla="*/ 4 w 192"/>
                  <a:gd name="T35" fmla="*/ 30 h 125"/>
                  <a:gd name="T36" fmla="*/ 10 w 192"/>
                  <a:gd name="T37" fmla="*/ 46 h 125"/>
                  <a:gd name="T38" fmla="*/ 30 w 192"/>
                  <a:gd name="T39" fmla="*/ 47 h 125"/>
                  <a:gd name="T40" fmla="*/ 37 w 192"/>
                  <a:gd name="T41" fmla="*/ 59 h 125"/>
                  <a:gd name="T42" fmla="*/ 54 w 192"/>
                  <a:gd name="T43" fmla="*/ 61 h 125"/>
                  <a:gd name="T44" fmla="*/ 57 w 192"/>
                  <a:gd name="T45" fmla="*/ 73 h 125"/>
                  <a:gd name="T46" fmla="*/ 77 w 192"/>
                  <a:gd name="T47" fmla="*/ 74 h 125"/>
                  <a:gd name="T48" fmla="*/ 80 w 192"/>
                  <a:gd name="T49" fmla="*/ 84 h 125"/>
                  <a:gd name="T50" fmla="*/ 83 w 192"/>
                  <a:gd name="T51" fmla="*/ 95 h 125"/>
                  <a:gd name="T52" fmla="*/ 102 w 192"/>
                  <a:gd name="T53" fmla="*/ 93 h 125"/>
                  <a:gd name="T54" fmla="*/ 112 w 192"/>
                  <a:gd name="T55" fmla="*/ 85 h 125"/>
                  <a:gd name="T56" fmla="*/ 117 w 192"/>
                  <a:gd name="T57" fmla="*/ 103 h 125"/>
                  <a:gd name="T58" fmla="*/ 135 w 192"/>
                  <a:gd name="T59" fmla="*/ 113 h 125"/>
                  <a:gd name="T60" fmla="*/ 150 w 192"/>
                  <a:gd name="T61" fmla="*/ 124 h 125"/>
                  <a:gd name="T62" fmla="*/ 165 w 192"/>
                  <a:gd name="T63" fmla="*/ 125 h 125"/>
                  <a:gd name="T64" fmla="*/ 165 w 192"/>
                  <a:gd name="T65" fmla="*/ 125 h 125"/>
                  <a:gd name="T66" fmla="*/ 166 w 192"/>
                  <a:gd name="T67" fmla="*/ 111 h 125"/>
                  <a:gd name="T68" fmla="*/ 163 w 192"/>
                  <a:gd name="T69" fmla="*/ 94 h 125"/>
                  <a:gd name="T70" fmla="*/ 174 w 192"/>
                  <a:gd name="T71" fmla="*/ 81 h 125"/>
                  <a:gd name="T72" fmla="*/ 181 w 192"/>
                  <a:gd name="T73" fmla="*/ 89 h 125"/>
                  <a:gd name="T74" fmla="*/ 181 w 192"/>
                  <a:gd name="T75" fmla="*/ 84 h 125"/>
                  <a:gd name="T76" fmla="*/ 189 w 192"/>
                  <a:gd name="T77" fmla="*/ 72 h 125"/>
                  <a:gd name="T78" fmla="*/ 190 w 192"/>
                  <a:gd name="T79" fmla="*/ 65 h 125"/>
                  <a:gd name="T80" fmla="*/ 188 w 192"/>
                  <a:gd name="T81" fmla="*/ 60 h 125"/>
                  <a:gd name="T82" fmla="*/ 188 w 192"/>
                  <a:gd name="T83"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25">
                    <a:moveTo>
                      <a:pt x="188" y="60"/>
                    </a:moveTo>
                    <a:cubicBezTo>
                      <a:pt x="188" y="60"/>
                      <a:pt x="182" y="63"/>
                      <a:pt x="182" y="59"/>
                    </a:cubicBezTo>
                    <a:cubicBezTo>
                      <a:pt x="182" y="55"/>
                      <a:pt x="176" y="46"/>
                      <a:pt x="170" y="45"/>
                    </a:cubicBezTo>
                    <a:cubicBezTo>
                      <a:pt x="165" y="44"/>
                      <a:pt x="158" y="46"/>
                      <a:pt x="158" y="42"/>
                    </a:cubicBezTo>
                    <a:cubicBezTo>
                      <a:pt x="157" y="38"/>
                      <a:pt x="160" y="33"/>
                      <a:pt x="164" y="29"/>
                    </a:cubicBezTo>
                    <a:cubicBezTo>
                      <a:pt x="167" y="24"/>
                      <a:pt x="169" y="21"/>
                      <a:pt x="164" y="18"/>
                    </a:cubicBezTo>
                    <a:cubicBezTo>
                      <a:pt x="159" y="16"/>
                      <a:pt x="153" y="12"/>
                      <a:pt x="146" y="12"/>
                    </a:cubicBezTo>
                    <a:cubicBezTo>
                      <a:pt x="140" y="12"/>
                      <a:pt x="133" y="16"/>
                      <a:pt x="132" y="9"/>
                    </a:cubicBezTo>
                    <a:cubicBezTo>
                      <a:pt x="131" y="3"/>
                      <a:pt x="131" y="1"/>
                      <a:pt x="125" y="1"/>
                    </a:cubicBezTo>
                    <a:cubicBezTo>
                      <a:pt x="120" y="0"/>
                      <a:pt x="110" y="1"/>
                      <a:pt x="106" y="1"/>
                    </a:cubicBezTo>
                    <a:cubicBezTo>
                      <a:pt x="102" y="0"/>
                      <a:pt x="95" y="0"/>
                      <a:pt x="92" y="4"/>
                    </a:cubicBezTo>
                    <a:cubicBezTo>
                      <a:pt x="90" y="8"/>
                      <a:pt x="79" y="12"/>
                      <a:pt x="73" y="14"/>
                    </a:cubicBezTo>
                    <a:cubicBezTo>
                      <a:pt x="67" y="16"/>
                      <a:pt x="59" y="15"/>
                      <a:pt x="56" y="13"/>
                    </a:cubicBezTo>
                    <a:cubicBezTo>
                      <a:pt x="53" y="11"/>
                      <a:pt x="48" y="16"/>
                      <a:pt x="45" y="13"/>
                    </a:cubicBezTo>
                    <a:cubicBezTo>
                      <a:pt x="41" y="11"/>
                      <a:pt x="40" y="6"/>
                      <a:pt x="40" y="6"/>
                    </a:cubicBezTo>
                    <a:cubicBezTo>
                      <a:pt x="40" y="6"/>
                      <a:pt x="28" y="9"/>
                      <a:pt x="22" y="12"/>
                    </a:cubicBezTo>
                    <a:cubicBezTo>
                      <a:pt x="15" y="15"/>
                      <a:pt x="1" y="24"/>
                      <a:pt x="0" y="24"/>
                    </a:cubicBezTo>
                    <a:cubicBezTo>
                      <a:pt x="1" y="24"/>
                      <a:pt x="3" y="23"/>
                      <a:pt x="4" y="30"/>
                    </a:cubicBezTo>
                    <a:cubicBezTo>
                      <a:pt x="4" y="38"/>
                      <a:pt x="6" y="47"/>
                      <a:pt x="10" y="46"/>
                    </a:cubicBezTo>
                    <a:cubicBezTo>
                      <a:pt x="14" y="46"/>
                      <a:pt x="29" y="42"/>
                      <a:pt x="30" y="47"/>
                    </a:cubicBezTo>
                    <a:cubicBezTo>
                      <a:pt x="30" y="52"/>
                      <a:pt x="32" y="58"/>
                      <a:pt x="37" y="59"/>
                    </a:cubicBezTo>
                    <a:cubicBezTo>
                      <a:pt x="42" y="60"/>
                      <a:pt x="53" y="58"/>
                      <a:pt x="54" y="61"/>
                    </a:cubicBezTo>
                    <a:cubicBezTo>
                      <a:pt x="56" y="64"/>
                      <a:pt x="53" y="75"/>
                      <a:pt x="57" y="73"/>
                    </a:cubicBezTo>
                    <a:cubicBezTo>
                      <a:pt x="61" y="72"/>
                      <a:pt x="74" y="72"/>
                      <a:pt x="77" y="74"/>
                    </a:cubicBezTo>
                    <a:cubicBezTo>
                      <a:pt x="80" y="77"/>
                      <a:pt x="79" y="80"/>
                      <a:pt x="80" y="84"/>
                    </a:cubicBezTo>
                    <a:cubicBezTo>
                      <a:pt x="81" y="89"/>
                      <a:pt x="79" y="95"/>
                      <a:pt x="83" y="95"/>
                    </a:cubicBezTo>
                    <a:cubicBezTo>
                      <a:pt x="87" y="95"/>
                      <a:pt x="100" y="96"/>
                      <a:pt x="102" y="93"/>
                    </a:cubicBezTo>
                    <a:cubicBezTo>
                      <a:pt x="104" y="91"/>
                      <a:pt x="110" y="79"/>
                      <a:pt x="112" y="85"/>
                    </a:cubicBezTo>
                    <a:cubicBezTo>
                      <a:pt x="113" y="91"/>
                      <a:pt x="109" y="100"/>
                      <a:pt x="117" y="103"/>
                    </a:cubicBezTo>
                    <a:cubicBezTo>
                      <a:pt x="125" y="105"/>
                      <a:pt x="129" y="111"/>
                      <a:pt x="135" y="113"/>
                    </a:cubicBezTo>
                    <a:cubicBezTo>
                      <a:pt x="142" y="116"/>
                      <a:pt x="144" y="125"/>
                      <a:pt x="150" y="124"/>
                    </a:cubicBezTo>
                    <a:cubicBezTo>
                      <a:pt x="153" y="124"/>
                      <a:pt x="159" y="124"/>
                      <a:pt x="165" y="125"/>
                    </a:cubicBezTo>
                    <a:cubicBezTo>
                      <a:pt x="165" y="125"/>
                      <a:pt x="165" y="125"/>
                      <a:pt x="165" y="125"/>
                    </a:cubicBezTo>
                    <a:cubicBezTo>
                      <a:pt x="165" y="125"/>
                      <a:pt x="170" y="117"/>
                      <a:pt x="166" y="111"/>
                    </a:cubicBezTo>
                    <a:cubicBezTo>
                      <a:pt x="161" y="106"/>
                      <a:pt x="160" y="99"/>
                      <a:pt x="163" y="94"/>
                    </a:cubicBezTo>
                    <a:cubicBezTo>
                      <a:pt x="167" y="88"/>
                      <a:pt x="171" y="79"/>
                      <a:pt x="174" y="81"/>
                    </a:cubicBezTo>
                    <a:cubicBezTo>
                      <a:pt x="177" y="83"/>
                      <a:pt x="177" y="85"/>
                      <a:pt x="181" y="89"/>
                    </a:cubicBezTo>
                    <a:cubicBezTo>
                      <a:pt x="181" y="88"/>
                      <a:pt x="181" y="86"/>
                      <a:pt x="181" y="84"/>
                    </a:cubicBezTo>
                    <a:cubicBezTo>
                      <a:pt x="182" y="79"/>
                      <a:pt x="186" y="74"/>
                      <a:pt x="189" y="72"/>
                    </a:cubicBezTo>
                    <a:cubicBezTo>
                      <a:pt x="192" y="70"/>
                      <a:pt x="192" y="68"/>
                      <a:pt x="190" y="65"/>
                    </a:cubicBezTo>
                    <a:cubicBezTo>
                      <a:pt x="189" y="64"/>
                      <a:pt x="189" y="62"/>
                      <a:pt x="188" y="60"/>
                    </a:cubicBezTo>
                    <a:cubicBezTo>
                      <a:pt x="188" y="60"/>
                      <a:pt x="188" y="60"/>
                      <a:pt x="188" y="6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2747">
                <a:extLst>
                  <a:ext uri="{FF2B5EF4-FFF2-40B4-BE49-F238E27FC236}">
                    <a16:creationId xmlns:a16="http://schemas.microsoft.com/office/drawing/2014/main" id="{E48F2BC0-0385-4596-BAF9-4A4806FA3255}"/>
                  </a:ext>
                </a:extLst>
              </p:cNvPr>
              <p:cNvSpPr>
                <a:spLocks/>
              </p:cNvSpPr>
              <p:nvPr/>
            </p:nvSpPr>
            <p:spPr bwMode="auto">
              <a:xfrm>
                <a:off x="5607050" y="3098801"/>
                <a:ext cx="65088" cy="39688"/>
              </a:xfrm>
              <a:custGeom>
                <a:avLst/>
                <a:gdLst>
                  <a:gd name="T0" fmla="*/ 24 w 124"/>
                  <a:gd name="T1" fmla="*/ 33 h 76"/>
                  <a:gd name="T2" fmla="*/ 13 w 124"/>
                  <a:gd name="T3" fmla="*/ 36 h 76"/>
                  <a:gd name="T4" fmla="*/ 2 w 124"/>
                  <a:gd name="T5" fmla="*/ 40 h 76"/>
                  <a:gd name="T6" fmla="*/ 5 w 124"/>
                  <a:gd name="T7" fmla="*/ 49 h 76"/>
                  <a:gd name="T8" fmla="*/ 10 w 124"/>
                  <a:gd name="T9" fmla="*/ 61 h 76"/>
                  <a:gd name="T10" fmla="*/ 19 w 124"/>
                  <a:gd name="T11" fmla="*/ 65 h 76"/>
                  <a:gd name="T12" fmla="*/ 26 w 124"/>
                  <a:gd name="T13" fmla="*/ 70 h 76"/>
                  <a:gd name="T14" fmla="*/ 39 w 124"/>
                  <a:gd name="T15" fmla="*/ 69 h 76"/>
                  <a:gd name="T16" fmla="*/ 45 w 124"/>
                  <a:gd name="T17" fmla="*/ 72 h 76"/>
                  <a:gd name="T18" fmla="*/ 56 w 124"/>
                  <a:gd name="T19" fmla="*/ 65 h 76"/>
                  <a:gd name="T20" fmla="*/ 74 w 124"/>
                  <a:gd name="T21" fmla="*/ 57 h 76"/>
                  <a:gd name="T22" fmla="*/ 86 w 124"/>
                  <a:gd name="T23" fmla="*/ 47 h 76"/>
                  <a:gd name="T24" fmla="*/ 99 w 124"/>
                  <a:gd name="T25" fmla="*/ 44 h 76"/>
                  <a:gd name="T26" fmla="*/ 93 w 124"/>
                  <a:gd name="T27" fmla="*/ 34 h 76"/>
                  <a:gd name="T28" fmla="*/ 97 w 124"/>
                  <a:gd name="T29" fmla="*/ 24 h 76"/>
                  <a:gd name="T30" fmla="*/ 109 w 124"/>
                  <a:gd name="T31" fmla="*/ 13 h 76"/>
                  <a:gd name="T32" fmla="*/ 123 w 124"/>
                  <a:gd name="T33" fmla="*/ 2 h 76"/>
                  <a:gd name="T34" fmla="*/ 117 w 124"/>
                  <a:gd name="T35" fmla="*/ 4 h 76"/>
                  <a:gd name="T36" fmla="*/ 97 w 124"/>
                  <a:gd name="T37" fmla="*/ 14 h 76"/>
                  <a:gd name="T38" fmla="*/ 77 w 124"/>
                  <a:gd name="T39" fmla="*/ 20 h 76"/>
                  <a:gd name="T40" fmla="*/ 57 w 124"/>
                  <a:gd name="T41" fmla="*/ 22 h 76"/>
                  <a:gd name="T42" fmla="*/ 40 w 124"/>
                  <a:gd name="T43" fmla="*/ 21 h 76"/>
                  <a:gd name="T44" fmla="*/ 36 w 124"/>
                  <a:gd name="T45" fmla="*/ 31 h 76"/>
                  <a:gd name="T46" fmla="*/ 24 w 124"/>
                  <a:gd name="T47"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76">
                    <a:moveTo>
                      <a:pt x="24" y="33"/>
                    </a:moveTo>
                    <a:cubicBezTo>
                      <a:pt x="20" y="32"/>
                      <a:pt x="16" y="32"/>
                      <a:pt x="13" y="36"/>
                    </a:cubicBezTo>
                    <a:cubicBezTo>
                      <a:pt x="11" y="40"/>
                      <a:pt x="5" y="42"/>
                      <a:pt x="2" y="40"/>
                    </a:cubicBezTo>
                    <a:cubicBezTo>
                      <a:pt x="0" y="38"/>
                      <a:pt x="2" y="46"/>
                      <a:pt x="5" y="49"/>
                    </a:cubicBezTo>
                    <a:cubicBezTo>
                      <a:pt x="8" y="52"/>
                      <a:pt x="9" y="57"/>
                      <a:pt x="10" y="61"/>
                    </a:cubicBezTo>
                    <a:cubicBezTo>
                      <a:pt x="11" y="64"/>
                      <a:pt x="15" y="64"/>
                      <a:pt x="19" y="65"/>
                    </a:cubicBezTo>
                    <a:cubicBezTo>
                      <a:pt x="24" y="67"/>
                      <a:pt x="23" y="72"/>
                      <a:pt x="26" y="70"/>
                    </a:cubicBezTo>
                    <a:cubicBezTo>
                      <a:pt x="29" y="68"/>
                      <a:pt x="36" y="67"/>
                      <a:pt x="39" y="69"/>
                    </a:cubicBezTo>
                    <a:cubicBezTo>
                      <a:pt x="42" y="72"/>
                      <a:pt x="44" y="76"/>
                      <a:pt x="45" y="72"/>
                    </a:cubicBezTo>
                    <a:cubicBezTo>
                      <a:pt x="46" y="67"/>
                      <a:pt x="50" y="64"/>
                      <a:pt x="56" y="65"/>
                    </a:cubicBezTo>
                    <a:cubicBezTo>
                      <a:pt x="62" y="65"/>
                      <a:pt x="71" y="62"/>
                      <a:pt x="74" y="57"/>
                    </a:cubicBezTo>
                    <a:cubicBezTo>
                      <a:pt x="78" y="52"/>
                      <a:pt x="81" y="45"/>
                      <a:pt x="86" y="47"/>
                    </a:cubicBezTo>
                    <a:cubicBezTo>
                      <a:pt x="91" y="49"/>
                      <a:pt x="96" y="47"/>
                      <a:pt x="99" y="44"/>
                    </a:cubicBezTo>
                    <a:cubicBezTo>
                      <a:pt x="101" y="42"/>
                      <a:pt x="95" y="40"/>
                      <a:pt x="93" y="34"/>
                    </a:cubicBezTo>
                    <a:cubicBezTo>
                      <a:pt x="91" y="28"/>
                      <a:pt x="91" y="25"/>
                      <a:pt x="97" y="24"/>
                    </a:cubicBezTo>
                    <a:cubicBezTo>
                      <a:pt x="103" y="23"/>
                      <a:pt x="103" y="17"/>
                      <a:pt x="109" y="13"/>
                    </a:cubicBezTo>
                    <a:cubicBezTo>
                      <a:pt x="115" y="10"/>
                      <a:pt x="121" y="5"/>
                      <a:pt x="123" y="2"/>
                    </a:cubicBezTo>
                    <a:cubicBezTo>
                      <a:pt x="124" y="0"/>
                      <a:pt x="123" y="1"/>
                      <a:pt x="117" y="4"/>
                    </a:cubicBezTo>
                    <a:cubicBezTo>
                      <a:pt x="111" y="7"/>
                      <a:pt x="101" y="10"/>
                      <a:pt x="97" y="14"/>
                    </a:cubicBezTo>
                    <a:cubicBezTo>
                      <a:pt x="93" y="18"/>
                      <a:pt x="82" y="18"/>
                      <a:pt x="77" y="20"/>
                    </a:cubicBezTo>
                    <a:cubicBezTo>
                      <a:pt x="73" y="23"/>
                      <a:pt x="60" y="24"/>
                      <a:pt x="57" y="22"/>
                    </a:cubicBezTo>
                    <a:cubicBezTo>
                      <a:pt x="55" y="20"/>
                      <a:pt x="44" y="21"/>
                      <a:pt x="40" y="21"/>
                    </a:cubicBezTo>
                    <a:cubicBezTo>
                      <a:pt x="37" y="21"/>
                      <a:pt x="36" y="26"/>
                      <a:pt x="36" y="31"/>
                    </a:cubicBezTo>
                    <a:cubicBezTo>
                      <a:pt x="36" y="35"/>
                      <a:pt x="30" y="35"/>
                      <a:pt x="24" y="3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2748">
                <a:extLst>
                  <a:ext uri="{FF2B5EF4-FFF2-40B4-BE49-F238E27FC236}">
                    <a16:creationId xmlns:a16="http://schemas.microsoft.com/office/drawing/2014/main" id="{718711C4-10BF-4531-8E1C-1779DD1A4952}"/>
                  </a:ext>
                </a:extLst>
              </p:cNvPr>
              <p:cNvSpPr>
                <a:spLocks/>
              </p:cNvSpPr>
              <p:nvPr/>
            </p:nvSpPr>
            <p:spPr bwMode="auto">
              <a:xfrm>
                <a:off x="5197475" y="2266951"/>
                <a:ext cx="19050" cy="14288"/>
              </a:xfrm>
              <a:custGeom>
                <a:avLst/>
                <a:gdLst>
                  <a:gd name="T0" fmla="*/ 16 w 38"/>
                  <a:gd name="T1" fmla="*/ 9 h 27"/>
                  <a:gd name="T2" fmla="*/ 12 w 38"/>
                  <a:gd name="T3" fmla="*/ 11 h 27"/>
                  <a:gd name="T4" fmla="*/ 6 w 38"/>
                  <a:gd name="T5" fmla="*/ 8 h 27"/>
                  <a:gd name="T6" fmla="*/ 2 w 38"/>
                  <a:gd name="T7" fmla="*/ 12 h 27"/>
                  <a:gd name="T8" fmla="*/ 8 w 38"/>
                  <a:gd name="T9" fmla="*/ 16 h 27"/>
                  <a:gd name="T10" fmla="*/ 12 w 38"/>
                  <a:gd name="T11" fmla="*/ 21 h 27"/>
                  <a:gd name="T12" fmla="*/ 22 w 38"/>
                  <a:gd name="T13" fmla="*/ 20 h 27"/>
                  <a:gd name="T14" fmla="*/ 26 w 38"/>
                  <a:gd name="T15" fmla="*/ 25 h 27"/>
                  <a:gd name="T16" fmla="*/ 33 w 38"/>
                  <a:gd name="T17" fmla="*/ 23 h 27"/>
                  <a:gd name="T18" fmla="*/ 35 w 38"/>
                  <a:gd name="T19" fmla="*/ 18 h 27"/>
                  <a:gd name="T20" fmla="*/ 28 w 38"/>
                  <a:gd name="T21" fmla="*/ 18 h 27"/>
                  <a:gd name="T22" fmla="*/ 29 w 38"/>
                  <a:gd name="T23" fmla="*/ 13 h 27"/>
                  <a:gd name="T24" fmla="*/ 35 w 38"/>
                  <a:gd name="T25" fmla="*/ 13 h 27"/>
                  <a:gd name="T26" fmla="*/ 29 w 38"/>
                  <a:gd name="T27" fmla="*/ 4 h 27"/>
                  <a:gd name="T28" fmla="*/ 22 w 38"/>
                  <a:gd name="T29" fmla="*/ 4 h 27"/>
                  <a:gd name="T30" fmla="*/ 14 w 38"/>
                  <a:gd name="T31" fmla="*/ 0 h 27"/>
                  <a:gd name="T32" fmla="*/ 16 w 38"/>
                  <a:gd name="T3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7">
                    <a:moveTo>
                      <a:pt x="16" y="9"/>
                    </a:moveTo>
                    <a:cubicBezTo>
                      <a:pt x="17" y="11"/>
                      <a:pt x="13" y="14"/>
                      <a:pt x="12" y="11"/>
                    </a:cubicBezTo>
                    <a:cubicBezTo>
                      <a:pt x="11" y="8"/>
                      <a:pt x="8" y="6"/>
                      <a:pt x="6" y="8"/>
                    </a:cubicBezTo>
                    <a:cubicBezTo>
                      <a:pt x="4" y="10"/>
                      <a:pt x="4" y="11"/>
                      <a:pt x="2" y="12"/>
                    </a:cubicBezTo>
                    <a:cubicBezTo>
                      <a:pt x="0" y="14"/>
                      <a:pt x="7" y="13"/>
                      <a:pt x="8" y="16"/>
                    </a:cubicBezTo>
                    <a:cubicBezTo>
                      <a:pt x="10" y="18"/>
                      <a:pt x="10" y="20"/>
                      <a:pt x="12" y="21"/>
                    </a:cubicBezTo>
                    <a:cubicBezTo>
                      <a:pt x="14" y="22"/>
                      <a:pt x="19" y="19"/>
                      <a:pt x="22" y="20"/>
                    </a:cubicBezTo>
                    <a:cubicBezTo>
                      <a:pt x="25" y="21"/>
                      <a:pt x="23" y="23"/>
                      <a:pt x="26" y="25"/>
                    </a:cubicBezTo>
                    <a:cubicBezTo>
                      <a:pt x="29" y="27"/>
                      <a:pt x="33" y="25"/>
                      <a:pt x="33" y="23"/>
                    </a:cubicBezTo>
                    <a:cubicBezTo>
                      <a:pt x="34" y="20"/>
                      <a:pt x="38" y="16"/>
                      <a:pt x="35" y="18"/>
                    </a:cubicBezTo>
                    <a:cubicBezTo>
                      <a:pt x="32" y="19"/>
                      <a:pt x="31" y="23"/>
                      <a:pt x="28" y="18"/>
                    </a:cubicBezTo>
                    <a:cubicBezTo>
                      <a:pt x="25" y="14"/>
                      <a:pt x="26" y="11"/>
                      <a:pt x="29" y="13"/>
                    </a:cubicBezTo>
                    <a:cubicBezTo>
                      <a:pt x="32" y="15"/>
                      <a:pt x="36" y="16"/>
                      <a:pt x="35" y="13"/>
                    </a:cubicBezTo>
                    <a:cubicBezTo>
                      <a:pt x="34" y="9"/>
                      <a:pt x="32" y="6"/>
                      <a:pt x="29" y="4"/>
                    </a:cubicBezTo>
                    <a:cubicBezTo>
                      <a:pt x="25" y="2"/>
                      <a:pt x="25" y="8"/>
                      <a:pt x="22" y="4"/>
                    </a:cubicBezTo>
                    <a:cubicBezTo>
                      <a:pt x="19" y="0"/>
                      <a:pt x="18" y="0"/>
                      <a:pt x="14" y="0"/>
                    </a:cubicBezTo>
                    <a:cubicBezTo>
                      <a:pt x="11" y="0"/>
                      <a:pt x="11" y="6"/>
                      <a:pt x="16"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2749">
                <a:extLst>
                  <a:ext uri="{FF2B5EF4-FFF2-40B4-BE49-F238E27FC236}">
                    <a16:creationId xmlns:a16="http://schemas.microsoft.com/office/drawing/2014/main" id="{3847F210-59C1-4A38-850A-23DAC9FA6ADC}"/>
                  </a:ext>
                </a:extLst>
              </p:cNvPr>
              <p:cNvSpPr>
                <a:spLocks/>
              </p:cNvSpPr>
              <p:nvPr/>
            </p:nvSpPr>
            <p:spPr bwMode="auto">
              <a:xfrm>
                <a:off x="5168900" y="2298701"/>
                <a:ext cx="9525" cy="9525"/>
              </a:xfrm>
              <a:custGeom>
                <a:avLst/>
                <a:gdLst>
                  <a:gd name="T0" fmla="*/ 2 w 19"/>
                  <a:gd name="T1" fmla="*/ 6 h 16"/>
                  <a:gd name="T2" fmla="*/ 9 w 19"/>
                  <a:gd name="T3" fmla="*/ 6 h 16"/>
                  <a:gd name="T4" fmla="*/ 13 w 19"/>
                  <a:gd name="T5" fmla="*/ 2 h 16"/>
                  <a:gd name="T6" fmla="*/ 17 w 19"/>
                  <a:gd name="T7" fmla="*/ 12 h 16"/>
                  <a:gd name="T8" fmla="*/ 10 w 19"/>
                  <a:gd name="T9" fmla="*/ 14 h 16"/>
                  <a:gd name="T10" fmla="*/ 2 w 19"/>
                  <a:gd name="T11" fmla="*/ 6 h 16"/>
                </a:gdLst>
                <a:ahLst/>
                <a:cxnLst>
                  <a:cxn ang="0">
                    <a:pos x="T0" y="T1"/>
                  </a:cxn>
                  <a:cxn ang="0">
                    <a:pos x="T2" y="T3"/>
                  </a:cxn>
                  <a:cxn ang="0">
                    <a:pos x="T4" y="T5"/>
                  </a:cxn>
                  <a:cxn ang="0">
                    <a:pos x="T6" y="T7"/>
                  </a:cxn>
                  <a:cxn ang="0">
                    <a:pos x="T8" y="T9"/>
                  </a:cxn>
                  <a:cxn ang="0">
                    <a:pos x="T10" y="T11"/>
                  </a:cxn>
                </a:cxnLst>
                <a:rect l="0" t="0" r="r" b="b"/>
                <a:pathLst>
                  <a:path w="19" h="16">
                    <a:moveTo>
                      <a:pt x="2" y="6"/>
                    </a:moveTo>
                    <a:cubicBezTo>
                      <a:pt x="3" y="4"/>
                      <a:pt x="8" y="7"/>
                      <a:pt x="9" y="6"/>
                    </a:cubicBezTo>
                    <a:cubicBezTo>
                      <a:pt x="11" y="4"/>
                      <a:pt x="10" y="0"/>
                      <a:pt x="13" y="2"/>
                    </a:cubicBezTo>
                    <a:cubicBezTo>
                      <a:pt x="15" y="5"/>
                      <a:pt x="19" y="9"/>
                      <a:pt x="17" y="12"/>
                    </a:cubicBezTo>
                    <a:cubicBezTo>
                      <a:pt x="15" y="15"/>
                      <a:pt x="12" y="16"/>
                      <a:pt x="10" y="14"/>
                    </a:cubicBezTo>
                    <a:cubicBezTo>
                      <a:pt x="8" y="12"/>
                      <a:pt x="0" y="8"/>
                      <a:pt x="2"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2750">
                <a:extLst>
                  <a:ext uri="{FF2B5EF4-FFF2-40B4-BE49-F238E27FC236}">
                    <a16:creationId xmlns:a16="http://schemas.microsoft.com/office/drawing/2014/main" id="{F12FF76C-1E9A-4185-8A42-07C4A5736DE5}"/>
                  </a:ext>
                </a:extLst>
              </p:cNvPr>
              <p:cNvSpPr>
                <a:spLocks/>
              </p:cNvSpPr>
              <p:nvPr/>
            </p:nvSpPr>
            <p:spPr bwMode="auto">
              <a:xfrm>
                <a:off x="5173663" y="2295526"/>
                <a:ext cx="6350" cy="3175"/>
              </a:xfrm>
              <a:custGeom>
                <a:avLst/>
                <a:gdLst>
                  <a:gd name="T0" fmla="*/ 5 w 10"/>
                  <a:gd name="T1" fmla="*/ 2 h 7"/>
                  <a:gd name="T2" fmla="*/ 4 w 10"/>
                  <a:gd name="T3" fmla="*/ 6 h 7"/>
                  <a:gd name="T4" fmla="*/ 10 w 10"/>
                  <a:gd name="T5" fmla="*/ 4 h 7"/>
                  <a:gd name="T6" fmla="*/ 5 w 10"/>
                  <a:gd name="T7" fmla="*/ 2 h 7"/>
                </a:gdLst>
                <a:ahLst/>
                <a:cxnLst>
                  <a:cxn ang="0">
                    <a:pos x="T0" y="T1"/>
                  </a:cxn>
                  <a:cxn ang="0">
                    <a:pos x="T2" y="T3"/>
                  </a:cxn>
                  <a:cxn ang="0">
                    <a:pos x="T4" y="T5"/>
                  </a:cxn>
                  <a:cxn ang="0">
                    <a:pos x="T6" y="T7"/>
                  </a:cxn>
                </a:cxnLst>
                <a:rect l="0" t="0" r="r" b="b"/>
                <a:pathLst>
                  <a:path w="10" h="7">
                    <a:moveTo>
                      <a:pt x="5" y="2"/>
                    </a:moveTo>
                    <a:cubicBezTo>
                      <a:pt x="2" y="4"/>
                      <a:pt x="0" y="6"/>
                      <a:pt x="4" y="6"/>
                    </a:cubicBezTo>
                    <a:cubicBezTo>
                      <a:pt x="8" y="7"/>
                      <a:pt x="10" y="6"/>
                      <a:pt x="10" y="4"/>
                    </a:cubicBezTo>
                    <a:cubicBezTo>
                      <a:pt x="9" y="2"/>
                      <a:pt x="7" y="0"/>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2751">
                <a:extLst>
                  <a:ext uri="{FF2B5EF4-FFF2-40B4-BE49-F238E27FC236}">
                    <a16:creationId xmlns:a16="http://schemas.microsoft.com/office/drawing/2014/main" id="{E0D9C63E-9F3B-4FC8-877E-AC4EF98B172A}"/>
                  </a:ext>
                </a:extLst>
              </p:cNvPr>
              <p:cNvSpPr>
                <a:spLocks/>
              </p:cNvSpPr>
              <p:nvPr/>
            </p:nvSpPr>
            <p:spPr bwMode="auto">
              <a:xfrm>
                <a:off x="5126038" y="2365376"/>
                <a:ext cx="17463" cy="38100"/>
              </a:xfrm>
              <a:custGeom>
                <a:avLst/>
                <a:gdLst>
                  <a:gd name="T0" fmla="*/ 0 w 35"/>
                  <a:gd name="T1" fmla="*/ 53 h 71"/>
                  <a:gd name="T2" fmla="*/ 8 w 35"/>
                  <a:gd name="T3" fmla="*/ 36 h 71"/>
                  <a:gd name="T4" fmla="*/ 19 w 35"/>
                  <a:gd name="T5" fmla="*/ 21 h 71"/>
                  <a:gd name="T6" fmla="*/ 31 w 35"/>
                  <a:gd name="T7" fmla="*/ 2 h 71"/>
                  <a:gd name="T8" fmla="*/ 33 w 35"/>
                  <a:gd name="T9" fmla="*/ 9 h 71"/>
                  <a:gd name="T10" fmla="*/ 24 w 35"/>
                  <a:gd name="T11" fmla="*/ 26 h 71"/>
                  <a:gd name="T12" fmla="*/ 19 w 35"/>
                  <a:gd name="T13" fmla="*/ 43 h 71"/>
                  <a:gd name="T14" fmla="*/ 7 w 35"/>
                  <a:gd name="T15" fmla="*/ 64 h 71"/>
                  <a:gd name="T16" fmla="*/ 2 w 35"/>
                  <a:gd name="T17" fmla="*/ 66 h 71"/>
                  <a:gd name="T18" fmla="*/ 0 w 35"/>
                  <a:gd name="T19"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71">
                    <a:moveTo>
                      <a:pt x="0" y="53"/>
                    </a:moveTo>
                    <a:cubicBezTo>
                      <a:pt x="1" y="47"/>
                      <a:pt x="3" y="40"/>
                      <a:pt x="8" y="36"/>
                    </a:cubicBezTo>
                    <a:cubicBezTo>
                      <a:pt x="14" y="31"/>
                      <a:pt x="16" y="27"/>
                      <a:pt x="19" y="21"/>
                    </a:cubicBezTo>
                    <a:cubicBezTo>
                      <a:pt x="22" y="15"/>
                      <a:pt x="29" y="4"/>
                      <a:pt x="31" y="2"/>
                    </a:cubicBezTo>
                    <a:cubicBezTo>
                      <a:pt x="34" y="0"/>
                      <a:pt x="35" y="5"/>
                      <a:pt x="33" y="9"/>
                    </a:cubicBezTo>
                    <a:cubicBezTo>
                      <a:pt x="30" y="14"/>
                      <a:pt x="26" y="19"/>
                      <a:pt x="24" y="26"/>
                    </a:cubicBezTo>
                    <a:cubicBezTo>
                      <a:pt x="22" y="32"/>
                      <a:pt x="20" y="35"/>
                      <a:pt x="19" y="43"/>
                    </a:cubicBezTo>
                    <a:cubicBezTo>
                      <a:pt x="18" y="50"/>
                      <a:pt x="9" y="57"/>
                      <a:pt x="7" y="64"/>
                    </a:cubicBezTo>
                    <a:cubicBezTo>
                      <a:pt x="6" y="71"/>
                      <a:pt x="2" y="71"/>
                      <a:pt x="2" y="66"/>
                    </a:cubicBezTo>
                    <a:cubicBezTo>
                      <a:pt x="1" y="61"/>
                      <a:pt x="0" y="53"/>
                      <a:pt x="0" y="5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2752">
                <a:extLst>
                  <a:ext uri="{FF2B5EF4-FFF2-40B4-BE49-F238E27FC236}">
                    <a16:creationId xmlns:a16="http://schemas.microsoft.com/office/drawing/2014/main" id="{14F5B05A-4D1A-4708-8A07-A34FEC1BE367}"/>
                  </a:ext>
                </a:extLst>
              </p:cNvPr>
              <p:cNvSpPr>
                <a:spLocks/>
              </p:cNvSpPr>
              <p:nvPr/>
            </p:nvSpPr>
            <p:spPr bwMode="auto">
              <a:xfrm>
                <a:off x="5167313" y="2346326"/>
                <a:ext cx="23813" cy="36513"/>
              </a:xfrm>
              <a:custGeom>
                <a:avLst/>
                <a:gdLst>
                  <a:gd name="T0" fmla="*/ 3 w 46"/>
                  <a:gd name="T1" fmla="*/ 24 h 68"/>
                  <a:gd name="T2" fmla="*/ 3 w 46"/>
                  <a:gd name="T3" fmla="*/ 33 h 68"/>
                  <a:gd name="T4" fmla="*/ 5 w 46"/>
                  <a:gd name="T5" fmla="*/ 45 h 68"/>
                  <a:gd name="T6" fmla="*/ 9 w 46"/>
                  <a:gd name="T7" fmla="*/ 53 h 68"/>
                  <a:gd name="T8" fmla="*/ 10 w 46"/>
                  <a:gd name="T9" fmla="*/ 58 h 68"/>
                  <a:gd name="T10" fmla="*/ 3 w 46"/>
                  <a:gd name="T11" fmla="*/ 66 h 68"/>
                  <a:gd name="T12" fmla="*/ 13 w 46"/>
                  <a:gd name="T13" fmla="*/ 59 h 68"/>
                  <a:gd name="T14" fmla="*/ 18 w 46"/>
                  <a:gd name="T15" fmla="*/ 50 h 68"/>
                  <a:gd name="T16" fmla="*/ 33 w 46"/>
                  <a:gd name="T17" fmla="*/ 39 h 68"/>
                  <a:gd name="T18" fmla="*/ 40 w 46"/>
                  <a:gd name="T19" fmla="*/ 31 h 68"/>
                  <a:gd name="T20" fmla="*/ 32 w 46"/>
                  <a:gd name="T21" fmla="*/ 24 h 68"/>
                  <a:gd name="T22" fmla="*/ 36 w 46"/>
                  <a:gd name="T23" fmla="*/ 15 h 68"/>
                  <a:gd name="T24" fmla="*/ 45 w 46"/>
                  <a:gd name="T25" fmla="*/ 5 h 68"/>
                  <a:gd name="T26" fmla="*/ 38 w 46"/>
                  <a:gd name="T27" fmla="*/ 2 h 68"/>
                  <a:gd name="T28" fmla="*/ 23 w 46"/>
                  <a:gd name="T29" fmla="*/ 5 h 68"/>
                  <a:gd name="T30" fmla="*/ 12 w 46"/>
                  <a:gd name="T31" fmla="*/ 13 h 68"/>
                  <a:gd name="T32" fmla="*/ 3 w 46"/>
                  <a:gd name="T33"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8">
                    <a:moveTo>
                      <a:pt x="3" y="24"/>
                    </a:moveTo>
                    <a:cubicBezTo>
                      <a:pt x="0" y="26"/>
                      <a:pt x="1" y="29"/>
                      <a:pt x="3" y="33"/>
                    </a:cubicBezTo>
                    <a:cubicBezTo>
                      <a:pt x="4" y="36"/>
                      <a:pt x="5" y="39"/>
                      <a:pt x="5" y="45"/>
                    </a:cubicBezTo>
                    <a:cubicBezTo>
                      <a:pt x="4" y="51"/>
                      <a:pt x="6" y="52"/>
                      <a:pt x="9" y="53"/>
                    </a:cubicBezTo>
                    <a:cubicBezTo>
                      <a:pt x="12" y="54"/>
                      <a:pt x="13" y="54"/>
                      <a:pt x="10" y="58"/>
                    </a:cubicBezTo>
                    <a:cubicBezTo>
                      <a:pt x="6" y="61"/>
                      <a:pt x="0" y="65"/>
                      <a:pt x="3" y="66"/>
                    </a:cubicBezTo>
                    <a:cubicBezTo>
                      <a:pt x="6" y="68"/>
                      <a:pt x="14" y="63"/>
                      <a:pt x="13" y="59"/>
                    </a:cubicBezTo>
                    <a:cubicBezTo>
                      <a:pt x="12" y="55"/>
                      <a:pt x="13" y="52"/>
                      <a:pt x="18" y="50"/>
                    </a:cubicBezTo>
                    <a:cubicBezTo>
                      <a:pt x="24" y="47"/>
                      <a:pt x="31" y="43"/>
                      <a:pt x="33" y="39"/>
                    </a:cubicBezTo>
                    <a:cubicBezTo>
                      <a:pt x="35" y="34"/>
                      <a:pt x="44" y="32"/>
                      <a:pt x="40" y="31"/>
                    </a:cubicBezTo>
                    <a:cubicBezTo>
                      <a:pt x="35" y="30"/>
                      <a:pt x="31" y="26"/>
                      <a:pt x="32" y="24"/>
                    </a:cubicBezTo>
                    <a:cubicBezTo>
                      <a:pt x="34" y="21"/>
                      <a:pt x="30" y="17"/>
                      <a:pt x="36" y="15"/>
                    </a:cubicBezTo>
                    <a:cubicBezTo>
                      <a:pt x="42" y="12"/>
                      <a:pt x="46" y="7"/>
                      <a:pt x="45" y="5"/>
                    </a:cubicBezTo>
                    <a:cubicBezTo>
                      <a:pt x="45" y="3"/>
                      <a:pt x="44" y="0"/>
                      <a:pt x="38" y="2"/>
                    </a:cubicBezTo>
                    <a:cubicBezTo>
                      <a:pt x="33" y="4"/>
                      <a:pt x="27" y="3"/>
                      <a:pt x="23" y="5"/>
                    </a:cubicBezTo>
                    <a:cubicBezTo>
                      <a:pt x="19" y="6"/>
                      <a:pt x="16" y="8"/>
                      <a:pt x="12" y="13"/>
                    </a:cubicBezTo>
                    <a:cubicBezTo>
                      <a:pt x="8" y="18"/>
                      <a:pt x="10" y="20"/>
                      <a:pt x="3" y="2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2753">
                <a:extLst>
                  <a:ext uri="{FF2B5EF4-FFF2-40B4-BE49-F238E27FC236}">
                    <a16:creationId xmlns:a16="http://schemas.microsoft.com/office/drawing/2014/main" id="{41A9A1BE-3874-4111-B8C3-14F0C55968DD}"/>
                  </a:ext>
                </a:extLst>
              </p:cNvPr>
              <p:cNvSpPr>
                <a:spLocks/>
              </p:cNvSpPr>
              <p:nvPr/>
            </p:nvSpPr>
            <p:spPr bwMode="auto">
              <a:xfrm>
                <a:off x="5191125" y="2330451"/>
                <a:ext cx="4763" cy="4763"/>
              </a:xfrm>
              <a:custGeom>
                <a:avLst/>
                <a:gdLst>
                  <a:gd name="T0" fmla="*/ 1 w 9"/>
                  <a:gd name="T1" fmla="*/ 2 h 8"/>
                  <a:gd name="T2" fmla="*/ 6 w 9"/>
                  <a:gd name="T3" fmla="*/ 7 h 8"/>
                  <a:gd name="T4" fmla="*/ 1 w 9"/>
                  <a:gd name="T5" fmla="*/ 2 h 8"/>
                </a:gdLst>
                <a:ahLst/>
                <a:cxnLst>
                  <a:cxn ang="0">
                    <a:pos x="T0" y="T1"/>
                  </a:cxn>
                  <a:cxn ang="0">
                    <a:pos x="T2" y="T3"/>
                  </a:cxn>
                  <a:cxn ang="0">
                    <a:pos x="T4" y="T5"/>
                  </a:cxn>
                </a:cxnLst>
                <a:rect l="0" t="0" r="r" b="b"/>
                <a:pathLst>
                  <a:path w="9" h="8">
                    <a:moveTo>
                      <a:pt x="1" y="2"/>
                    </a:moveTo>
                    <a:cubicBezTo>
                      <a:pt x="0" y="4"/>
                      <a:pt x="2" y="8"/>
                      <a:pt x="6" y="7"/>
                    </a:cubicBezTo>
                    <a:cubicBezTo>
                      <a:pt x="9" y="6"/>
                      <a:pt x="5" y="0"/>
                      <a:pt x="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2754">
                <a:extLst>
                  <a:ext uri="{FF2B5EF4-FFF2-40B4-BE49-F238E27FC236}">
                    <a16:creationId xmlns:a16="http://schemas.microsoft.com/office/drawing/2014/main" id="{941A6559-FB7C-4679-8BAC-DB09B97C628F}"/>
                  </a:ext>
                </a:extLst>
              </p:cNvPr>
              <p:cNvSpPr>
                <a:spLocks/>
              </p:cNvSpPr>
              <p:nvPr/>
            </p:nvSpPr>
            <p:spPr bwMode="auto">
              <a:xfrm>
                <a:off x="5245100" y="2395538"/>
                <a:ext cx="147638" cy="85725"/>
              </a:xfrm>
              <a:custGeom>
                <a:avLst/>
                <a:gdLst>
                  <a:gd name="T0" fmla="*/ 0 w 284"/>
                  <a:gd name="T1" fmla="*/ 23 h 164"/>
                  <a:gd name="T2" fmla="*/ 1 w 284"/>
                  <a:gd name="T3" fmla="*/ 32 h 164"/>
                  <a:gd name="T4" fmla="*/ 3 w 284"/>
                  <a:gd name="T5" fmla="*/ 43 h 164"/>
                  <a:gd name="T6" fmla="*/ 10 w 284"/>
                  <a:gd name="T7" fmla="*/ 56 h 164"/>
                  <a:gd name="T8" fmla="*/ 14 w 284"/>
                  <a:gd name="T9" fmla="*/ 69 h 164"/>
                  <a:gd name="T10" fmla="*/ 12 w 284"/>
                  <a:gd name="T11" fmla="*/ 78 h 164"/>
                  <a:gd name="T12" fmla="*/ 29 w 284"/>
                  <a:gd name="T13" fmla="*/ 78 h 164"/>
                  <a:gd name="T14" fmla="*/ 46 w 284"/>
                  <a:gd name="T15" fmla="*/ 87 h 164"/>
                  <a:gd name="T16" fmla="*/ 64 w 284"/>
                  <a:gd name="T17" fmla="*/ 86 h 164"/>
                  <a:gd name="T18" fmla="*/ 85 w 284"/>
                  <a:gd name="T19" fmla="*/ 90 h 164"/>
                  <a:gd name="T20" fmla="*/ 92 w 284"/>
                  <a:gd name="T21" fmla="*/ 101 h 164"/>
                  <a:gd name="T22" fmla="*/ 88 w 284"/>
                  <a:gd name="T23" fmla="*/ 117 h 164"/>
                  <a:gd name="T24" fmla="*/ 89 w 284"/>
                  <a:gd name="T25" fmla="*/ 129 h 164"/>
                  <a:gd name="T26" fmla="*/ 103 w 284"/>
                  <a:gd name="T27" fmla="*/ 130 h 164"/>
                  <a:gd name="T28" fmla="*/ 117 w 284"/>
                  <a:gd name="T29" fmla="*/ 139 h 164"/>
                  <a:gd name="T30" fmla="*/ 130 w 284"/>
                  <a:gd name="T31" fmla="*/ 147 h 164"/>
                  <a:gd name="T32" fmla="*/ 134 w 284"/>
                  <a:gd name="T33" fmla="*/ 159 h 164"/>
                  <a:gd name="T34" fmla="*/ 154 w 284"/>
                  <a:gd name="T35" fmla="*/ 158 h 164"/>
                  <a:gd name="T36" fmla="*/ 170 w 284"/>
                  <a:gd name="T37" fmla="*/ 158 h 164"/>
                  <a:gd name="T38" fmla="*/ 182 w 284"/>
                  <a:gd name="T39" fmla="*/ 158 h 164"/>
                  <a:gd name="T40" fmla="*/ 194 w 284"/>
                  <a:gd name="T41" fmla="*/ 153 h 164"/>
                  <a:gd name="T42" fmla="*/ 200 w 284"/>
                  <a:gd name="T43" fmla="*/ 146 h 164"/>
                  <a:gd name="T44" fmla="*/ 213 w 284"/>
                  <a:gd name="T45" fmla="*/ 142 h 164"/>
                  <a:gd name="T46" fmla="*/ 220 w 284"/>
                  <a:gd name="T47" fmla="*/ 138 h 164"/>
                  <a:gd name="T48" fmla="*/ 229 w 284"/>
                  <a:gd name="T49" fmla="*/ 137 h 164"/>
                  <a:gd name="T50" fmla="*/ 236 w 284"/>
                  <a:gd name="T51" fmla="*/ 146 h 164"/>
                  <a:gd name="T52" fmla="*/ 243 w 284"/>
                  <a:gd name="T53" fmla="*/ 136 h 164"/>
                  <a:gd name="T54" fmla="*/ 235 w 284"/>
                  <a:gd name="T55" fmla="*/ 123 h 164"/>
                  <a:gd name="T56" fmla="*/ 237 w 284"/>
                  <a:gd name="T57" fmla="*/ 105 h 164"/>
                  <a:gd name="T58" fmla="*/ 247 w 284"/>
                  <a:gd name="T59" fmla="*/ 95 h 164"/>
                  <a:gd name="T60" fmla="*/ 260 w 284"/>
                  <a:gd name="T61" fmla="*/ 84 h 164"/>
                  <a:gd name="T62" fmla="*/ 274 w 284"/>
                  <a:gd name="T63" fmla="*/ 81 h 164"/>
                  <a:gd name="T64" fmla="*/ 280 w 284"/>
                  <a:gd name="T65" fmla="*/ 75 h 164"/>
                  <a:gd name="T66" fmla="*/ 276 w 284"/>
                  <a:gd name="T67" fmla="*/ 70 h 164"/>
                  <a:gd name="T68" fmla="*/ 269 w 284"/>
                  <a:gd name="T69" fmla="*/ 63 h 164"/>
                  <a:gd name="T70" fmla="*/ 279 w 284"/>
                  <a:gd name="T71" fmla="*/ 48 h 164"/>
                  <a:gd name="T72" fmla="*/ 263 w 284"/>
                  <a:gd name="T73" fmla="*/ 46 h 164"/>
                  <a:gd name="T74" fmla="*/ 245 w 284"/>
                  <a:gd name="T75" fmla="*/ 33 h 164"/>
                  <a:gd name="T76" fmla="*/ 227 w 284"/>
                  <a:gd name="T77" fmla="*/ 21 h 164"/>
                  <a:gd name="T78" fmla="*/ 206 w 284"/>
                  <a:gd name="T79" fmla="*/ 17 h 164"/>
                  <a:gd name="T80" fmla="*/ 193 w 284"/>
                  <a:gd name="T81" fmla="*/ 12 h 164"/>
                  <a:gd name="T82" fmla="*/ 183 w 284"/>
                  <a:gd name="T83" fmla="*/ 3 h 164"/>
                  <a:gd name="T84" fmla="*/ 170 w 284"/>
                  <a:gd name="T85" fmla="*/ 12 h 164"/>
                  <a:gd name="T86" fmla="*/ 144 w 284"/>
                  <a:gd name="T87" fmla="*/ 9 h 164"/>
                  <a:gd name="T88" fmla="*/ 121 w 284"/>
                  <a:gd name="T89" fmla="*/ 8 h 164"/>
                  <a:gd name="T90" fmla="*/ 105 w 284"/>
                  <a:gd name="T91" fmla="*/ 9 h 164"/>
                  <a:gd name="T92" fmla="*/ 94 w 284"/>
                  <a:gd name="T93" fmla="*/ 5 h 164"/>
                  <a:gd name="T94" fmla="*/ 71 w 284"/>
                  <a:gd name="T95" fmla="*/ 3 h 164"/>
                  <a:gd name="T96" fmla="*/ 48 w 284"/>
                  <a:gd name="T97" fmla="*/ 3 h 164"/>
                  <a:gd name="T98" fmla="*/ 22 w 284"/>
                  <a:gd name="T99" fmla="*/ 10 h 164"/>
                  <a:gd name="T100" fmla="*/ 8 w 284"/>
                  <a:gd name="T101" fmla="*/ 21 h 164"/>
                  <a:gd name="T102" fmla="*/ 0 w 284"/>
                  <a:gd name="T103" fmla="*/ 2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164">
                    <a:moveTo>
                      <a:pt x="0" y="23"/>
                    </a:moveTo>
                    <a:cubicBezTo>
                      <a:pt x="0" y="25"/>
                      <a:pt x="1" y="28"/>
                      <a:pt x="1" y="32"/>
                    </a:cubicBezTo>
                    <a:cubicBezTo>
                      <a:pt x="2" y="37"/>
                      <a:pt x="1" y="38"/>
                      <a:pt x="3" y="43"/>
                    </a:cubicBezTo>
                    <a:cubicBezTo>
                      <a:pt x="4" y="48"/>
                      <a:pt x="9" y="53"/>
                      <a:pt x="10" y="56"/>
                    </a:cubicBezTo>
                    <a:cubicBezTo>
                      <a:pt x="12" y="59"/>
                      <a:pt x="15" y="65"/>
                      <a:pt x="14" y="69"/>
                    </a:cubicBezTo>
                    <a:cubicBezTo>
                      <a:pt x="14" y="73"/>
                      <a:pt x="12" y="78"/>
                      <a:pt x="12" y="78"/>
                    </a:cubicBezTo>
                    <a:cubicBezTo>
                      <a:pt x="12" y="78"/>
                      <a:pt x="23" y="76"/>
                      <a:pt x="29" y="78"/>
                    </a:cubicBezTo>
                    <a:cubicBezTo>
                      <a:pt x="35" y="80"/>
                      <a:pt x="38" y="84"/>
                      <a:pt x="46" y="87"/>
                    </a:cubicBezTo>
                    <a:cubicBezTo>
                      <a:pt x="54" y="90"/>
                      <a:pt x="58" y="87"/>
                      <a:pt x="64" y="86"/>
                    </a:cubicBezTo>
                    <a:cubicBezTo>
                      <a:pt x="71" y="86"/>
                      <a:pt x="78" y="85"/>
                      <a:pt x="85" y="90"/>
                    </a:cubicBezTo>
                    <a:cubicBezTo>
                      <a:pt x="91" y="94"/>
                      <a:pt x="94" y="98"/>
                      <a:pt x="92" y="101"/>
                    </a:cubicBezTo>
                    <a:cubicBezTo>
                      <a:pt x="91" y="104"/>
                      <a:pt x="88" y="112"/>
                      <a:pt x="88" y="117"/>
                    </a:cubicBezTo>
                    <a:cubicBezTo>
                      <a:pt x="88" y="122"/>
                      <a:pt x="89" y="129"/>
                      <a:pt x="89" y="129"/>
                    </a:cubicBezTo>
                    <a:cubicBezTo>
                      <a:pt x="89" y="129"/>
                      <a:pt x="99" y="128"/>
                      <a:pt x="103" y="130"/>
                    </a:cubicBezTo>
                    <a:cubicBezTo>
                      <a:pt x="108" y="131"/>
                      <a:pt x="110" y="135"/>
                      <a:pt x="117" y="139"/>
                    </a:cubicBezTo>
                    <a:cubicBezTo>
                      <a:pt x="125" y="142"/>
                      <a:pt x="130" y="143"/>
                      <a:pt x="130" y="147"/>
                    </a:cubicBezTo>
                    <a:cubicBezTo>
                      <a:pt x="130" y="151"/>
                      <a:pt x="134" y="159"/>
                      <a:pt x="134" y="159"/>
                    </a:cubicBezTo>
                    <a:cubicBezTo>
                      <a:pt x="134" y="159"/>
                      <a:pt x="147" y="158"/>
                      <a:pt x="154" y="158"/>
                    </a:cubicBezTo>
                    <a:cubicBezTo>
                      <a:pt x="160" y="158"/>
                      <a:pt x="168" y="155"/>
                      <a:pt x="170" y="158"/>
                    </a:cubicBezTo>
                    <a:cubicBezTo>
                      <a:pt x="171" y="162"/>
                      <a:pt x="178" y="164"/>
                      <a:pt x="182" y="158"/>
                    </a:cubicBezTo>
                    <a:cubicBezTo>
                      <a:pt x="186" y="152"/>
                      <a:pt x="191" y="157"/>
                      <a:pt x="194" y="153"/>
                    </a:cubicBezTo>
                    <a:cubicBezTo>
                      <a:pt x="197" y="148"/>
                      <a:pt x="195" y="146"/>
                      <a:pt x="200" y="146"/>
                    </a:cubicBezTo>
                    <a:cubicBezTo>
                      <a:pt x="205" y="146"/>
                      <a:pt x="212" y="146"/>
                      <a:pt x="213" y="142"/>
                    </a:cubicBezTo>
                    <a:cubicBezTo>
                      <a:pt x="213" y="138"/>
                      <a:pt x="216" y="137"/>
                      <a:pt x="220" y="138"/>
                    </a:cubicBezTo>
                    <a:cubicBezTo>
                      <a:pt x="224" y="139"/>
                      <a:pt x="230" y="133"/>
                      <a:pt x="229" y="137"/>
                    </a:cubicBezTo>
                    <a:cubicBezTo>
                      <a:pt x="229" y="141"/>
                      <a:pt x="229" y="146"/>
                      <a:pt x="236" y="146"/>
                    </a:cubicBezTo>
                    <a:cubicBezTo>
                      <a:pt x="242" y="146"/>
                      <a:pt x="247" y="139"/>
                      <a:pt x="243" y="136"/>
                    </a:cubicBezTo>
                    <a:cubicBezTo>
                      <a:pt x="238" y="133"/>
                      <a:pt x="229" y="132"/>
                      <a:pt x="235" y="123"/>
                    </a:cubicBezTo>
                    <a:cubicBezTo>
                      <a:pt x="241" y="115"/>
                      <a:pt x="238" y="114"/>
                      <a:pt x="237" y="105"/>
                    </a:cubicBezTo>
                    <a:cubicBezTo>
                      <a:pt x="236" y="95"/>
                      <a:pt x="237" y="93"/>
                      <a:pt x="247" y="95"/>
                    </a:cubicBezTo>
                    <a:cubicBezTo>
                      <a:pt x="257" y="97"/>
                      <a:pt x="256" y="88"/>
                      <a:pt x="260" y="84"/>
                    </a:cubicBezTo>
                    <a:cubicBezTo>
                      <a:pt x="265" y="79"/>
                      <a:pt x="269" y="80"/>
                      <a:pt x="274" y="81"/>
                    </a:cubicBezTo>
                    <a:cubicBezTo>
                      <a:pt x="280" y="82"/>
                      <a:pt x="276" y="80"/>
                      <a:pt x="280" y="75"/>
                    </a:cubicBezTo>
                    <a:cubicBezTo>
                      <a:pt x="284" y="71"/>
                      <a:pt x="282" y="69"/>
                      <a:pt x="276" y="70"/>
                    </a:cubicBezTo>
                    <a:cubicBezTo>
                      <a:pt x="270" y="70"/>
                      <a:pt x="266" y="68"/>
                      <a:pt x="269" y="63"/>
                    </a:cubicBezTo>
                    <a:cubicBezTo>
                      <a:pt x="273" y="57"/>
                      <a:pt x="279" y="48"/>
                      <a:pt x="279" y="48"/>
                    </a:cubicBezTo>
                    <a:cubicBezTo>
                      <a:pt x="279" y="48"/>
                      <a:pt x="269" y="48"/>
                      <a:pt x="263" y="46"/>
                    </a:cubicBezTo>
                    <a:cubicBezTo>
                      <a:pt x="257" y="43"/>
                      <a:pt x="250" y="38"/>
                      <a:pt x="245" y="33"/>
                    </a:cubicBezTo>
                    <a:cubicBezTo>
                      <a:pt x="241" y="28"/>
                      <a:pt x="230" y="25"/>
                      <a:pt x="227" y="21"/>
                    </a:cubicBezTo>
                    <a:cubicBezTo>
                      <a:pt x="224" y="17"/>
                      <a:pt x="213" y="18"/>
                      <a:pt x="206" y="17"/>
                    </a:cubicBezTo>
                    <a:cubicBezTo>
                      <a:pt x="199" y="16"/>
                      <a:pt x="196" y="17"/>
                      <a:pt x="193" y="12"/>
                    </a:cubicBezTo>
                    <a:cubicBezTo>
                      <a:pt x="191" y="7"/>
                      <a:pt x="187" y="4"/>
                      <a:pt x="183" y="3"/>
                    </a:cubicBezTo>
                    <a:cubicBezTo>
                      <a:pt x="179" y="2"/>
                      <a:pt x="173" y="9"/>
                      <a:pt x="170" y="12"/>
                    </a:cubicBezTo>
                    <a:cubicBezTo>
                      <a:pt x="166" y="14"/>
                      <a:pt x="152" y="11"/>
                      <a:pt x="144" y="9"/>
                    </a:cubicBezTo>
                    <a:cubicBezTo>
                      <a:pt x="137" y="7"/>
                      <a:pt x="127" y="11"/>
                      <a:pt x="121" y="8"/>
                    </a:cubicBezTo>
                    <a:cubicBezTo>
                      <a:pt x="115" y="5"/>
                      <a:pt x="111" y="6"/>
                      <a:pt x="105" y="9"/>
                    </a:cubicBezTo>
                    <a:cubicBezTo>
                      <a:pt x="100" y="12"/>
                      <a:pt x="97" y="10"/>
                      <a:pt x="94" y="5"/>
                    </a:cubicBezTo>
                    <a:cubicBezTo>
                      <a:pt x="91" y="1"/>
                      <a:pt x="80" y="3"/>
                      <a:pt x="71" y="3"/>
                    </a:cubicBezTo>
                    <a:cubicBezTo>
                      <a:pt x="63" y="2"/>
                      <a:pt x="55" y="0"/>
                      <a:pt x="48" y="3"/>
                    </a:cubicBezTo>
                    <a:cubicBezTo>
                      <a:pt x="41" y="6"/>
                      <a:pt x="31" y="8"/>
                      <a:pt x="22" y="10"/>
                    </a:cubicBezTo>
                    <a:cubicBezTo>
                      <a:pt x="14" y="11"/>
                      <a:pt x="10" y="19"/>
                      <a:pt x="8" y="21"/>
                    </a:cubicBezTo>
                    <a:cubicBezTo>
                      <a:pt x="6" y="23"/>
                      <a:pt x="1" y="25"/>
                      <a:pt x="0" y="2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2755">
                <a:extLst>
                  <a:ext uri="{FF2B5EF4-FFF2-40B4-BE49-F238E27FC236}">
                    <a16:creationId xmlns:a16="http://schemas.microsoft.com/office/drawing/2014/main" id="{254B167F-5439-4C12-858A-4A70E0EF463A}"/>
                  </a:ext>
                </a:extLst>
              </p:cNvPr>
              <p:cNvSpPr>
                <a:spLocks/>
              </p:cNvSpPr>
              <p:nvPr/>
            </p:nvSpPr>
            <p:spPr bwMode="auto">
              <a:xfrm>
                <a:off x="5021263" y="2573338"/>
                <a:ext cx="180975" cy="84138"/>
              </a:xfrm>
              <a:custGeom>
                <a:avLst/>
                <a:gdLst>
                  <a:gd name="T0" fmla="*/ 142 w 348"/>
                  <a:gd name="T1" fmla="*/ 3 h 160"/>
                  <a:gd name="T2" fmla="*/ 137 w 348"/>
                  <a:gd name="T3" fmla="*/ 11 h 160"/>
                  <a:gd name="T4" fmla="*/ 128 w 348"/>
                  <a:gd name="T5" fmla="*/ 12 h 160"/>
                  <a:gd name="T6" fmla="*/ 118 w 348"/>
                  <a:gd name="T7" fmla="*/ 3 h 160"/>
                  <a:gd name="T8" fmla="*/ 109 w 348"/>
                  <a:gd name="T9" fmla="*/ 4 h 160"/>
                  <a:gd name="T10" fmla="*/ 105 w 348"/>
                  <a:gd name="T11" fmla="*/ 12 h 160"/>
                  <a:gd name="T12" fmla="*/ 86 w 348"/>
                  <a:gd name="T13" fmla="*/ 19 h 160"/>
                  <a:gd name="T14" fmla="*/ 75 w 348"/>
                  <a:gd name="T15" fmla="*/ 22 h 160"/>
                  <a:gd name="T16" fmla="*/ 59 w 348"/>
                  <a:gd name="T17" fmla="*/ 30 h 160"/>
                  <a:gd name="T18" fmla="*/ 45 w 348"/>
                  <a:gd name="T19" fmla="*/ 39 h 160"/>
                  <a:gd name="T20" fmla="*/ 39 w 348"/>
                  <a:gd name="T21" fmla="*/ 37 h 160"/>
                  <a:gd name="T22" fmla="*/ 22 w 348"/>
                  <a:gd name="T23" fmla="*/ 42 h 160"/>
                  <a:gd name="T24" fmla="*/ 14 w 348"/>
                  <a:gd name="T25" fmla="*/ 50 h 160"/>
                  <a:gd name="T26" fmla="*/ 4 w 348"/>
                  <a:gd name="T27" fmla="*/ 51 h 160"/>
                  <a:gd name="T28" fmla="*/ 8 w 348"/>
                  <a:gd name="T29" fmla="*/ 64 h 160"/>
                  <a:gd name="T30" fmla="*/ 19 w 348"/>
                  <a:gd name="T31" fmla="*/ 73 h 160"/>
                  <a:gd name="T32" fmla="*/ 19 w 348"/>
                  <a:gd name="T33" fmla="*/ 88 h 160"/>
                  <a:gd name="T34" fmla="*/ 31 w 348"/>
                  <a:gd name="T35" fmla="*/ 108 h 160"/>
                  <a:gd name="T36" fmla="*/ 47 w 348"/>
                  <a:gd name="T37" fmla="*/ 114 h 160"/>
                  <a:gd name="T38" fmla="*/ 61 w 348"/>
                  <a:gd name="T39" fmla="*/ 128 h 160"/>
                  <a:gd name="T40" fmla="*/ 75 w 348"/>
                  <a:gd name="T41" fmla="*/ 135 h 160"/>
                  <a:gd name="T42" fmla="*/ 91 w 348"/>
                  <a:gd name="T43" fmla="*/ 147 h 160"/>
                  <a:gd name="T44" fmla="*/ 107 w 348"/>
                  <a:gd name="T45" fmla="*/ 157 h 160"/>
                  <a:gd name="T46" fmla="*/ 121 w 348"/>
                  <a:gd name="T47" fmla="*/ 156 h 160"/>
                  <a:gd name="T48" fmla="*/ 132 w 348"/>
                  <a:gd name="T49" fmla="*/ 155 h 160"/>
                  <a:gd name="T50" fmla="*/ 143 w 348"/>
                  <a:gd name="T51" fmla="*/ 146 h 160"/>
                  <a:gd name="T52" fmla="*/ 149 w 348"/>
                  <a:gd name="T53" fmla="*/ 134 h 160"/>
                  <a:gd name="T54" fmla="*/ 160 w 348"/>
                  <a:gd name="T55" fmla="*/ 136 h 160"/>
                  <a:gd name="T56" fmla="*/ 174 w 348"/>
                  <a:gd name="T57" fmla="*/ 135 h 160"/>
                  <a:gd name="T58" fmla="*/ 199 w 348"/>
                  <a:gd name="T59" fmla="*/ 144 h 160"/>
                  <a:gd name="T60" fmla="*/ 222 w 348"/>
                  <a:gd name="T61" fmla="*/ 148 h 160"/>
                  <a:gd name="T62" fmla="*/ 241 w 348"/>
                  <a:gd name="T63" fmla="*/ 146 h 160"/>
                  <a:gd name="T64" fmla="*/ 250 w 348"/>
                  <a:gd name="T65" fmla="*/ 151 h 160"/>
                  <a:gd name="T66" fmla="*/ 263 w 348"/>
                  <a:gd name="T67" fmla="*/ 141 h 160"/>
                  <a:gd name="T68" fmla="*/ 287 w 348"/>
                  <a:gd name="T69" fmla="*/ 140 h 160"/>
                  <a:gd name="T70" fmla="*/ 305 w 348"/>
                  <a:gd name="T71" fmla="*/ 129 h 160"/>
                  <a:gd name="T72" fmla="*/ 309 w 348"/>
                  <a:gd name="T73" fmla="*/ 114 h 160"/>
                  <a:gd name="T74" fmla="*/ 326 w 348"/>
                  <a:gd name="T75" fmla="*/ 107 h 160"/>
                  <a:gd name="T76" fmla="*/ 335 w 348"/>
                  <a:gd name="T77" fmla="*/ 101 h 160"/>
                  <a:gd name="T78" fmla="*/ 348 w 348"/>
                  <a:gd name="T79" fmla="*/ 100 h 160"/>
                  <a:gd name="T80" fmla="*/ 338 w 348"/>
                  <a:gd name="T81" fmla="*/ 89 h 160"/>
                  <a:gd name="T82" fmla="*/ 327 w 348"/>
                  <a:gd name="T83" fmla="*/ 77 h 160"/>
                  <a:gd name="T84" fmla="*/ 319 w 348"/>
                  <a:gd name="T85" fmla="*/ 74 h 160"/>
                  <a:gd name="T86" fmla="*/ 303 w 348"/>
                  <a:gd name="T87" fmla="*/ 67 h 160"/>
                  <a:gd name="T88" fmla="*/ 287 w 348"/>
                  <a:gd name="T89" fmla="*/ 65 h 160"/>
                  <a:gd name="T90" fmla="*/ 274 w 348"/>
                  <a:gd name="T91" fmla="*/ 49 h 160"/>
                  <a:gd name="T92" fmla="*/ 257 w 348"/>
                  <a:gd name="T93" fmla="*/ 44 h 160"/>
                  <a:gd name="T94" fmla="*/ 239 w 348"/>
                  <a:gd name="T95" fmla="*/ 54 h 160"/>
                  <a:gd name="T96" fmla="*/ 226 w 348"/>
                  <a:gd name="T97" fmla="*/ 47 h 160"/>
                  <a:gd name="T98" fmla="*/ 214 w 348"/>
                  <a:gd name="T99" fmla="*/ 27 h 160"/>
                  <a:gd name="T100" fmla="*/ 195 w 348"/>
                  <a:gd name="T101" fmla="*/ 24 h 160"/>
                  <a:gd name="T102" fmla="*/ 175 w 348"/>
                  <a:gd name="T103" fmla="*/ 17 h 160"/>
                  <a:gd name="T104" fmla="*/ 160 w 348"/>
                  <a:gd name="T105" fmla="*/ 13 h 160"/>
                  <a:gd name="T106" fmla="*/ 155 w 348"/>
                  <a:gd name="T107" fmla="*/ 4 h 160"/>
                  <a:gd name="T108" fmla="*/ 142 w 348"/>
                  <a:gd name="T109" fmla="*/ 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8" h="160">
                    <a:moveTo>
                      <a:pt x="142" y="3"/>
                    </a:moveTo>
                    <a:cubicBezTo>
                      <a:pt x="142" y="3"/>
                      <a:pt x="141" y="11"/>
                      <a:pt x="137" y="11"/>
                    </a:cubicBezTo>
                    <a:cubicBezTo>
                      <a:pt x="133" y="11"/>
                      <a:pt x="131" y="18"/>
                      <a:pt x="128" y="12"/>
                    </a:cubicBezTo>
                    <a:cubicBezTo>
                      <a:pt x="125" y="7"/>
                      <a:pt x="122" y="3"/>
                      <a:pt x="118" y="3"/>
                    </a:cubicBezTo>
                    <a:cubicBezTo>
                      <a:pt x="114" y="3"/>
                      <a:pt x="108" y="0"/>
                      <a:pt x="109" y="4"/>
                    </a:cubicBezTo>
                    <a:cubicBezTo>
                      <a:pt x="110" y="7"/>
                      <a:pt x="111" y="11"/>
                      <a:pt x="105" y="12"/>
                    </a:cubicBezTo>
                    <a:cubicBezTo>
                      <a:pt x="100" y="14"/>
                      <a:pt x="92" y="17"/>
                      <a:pt x="86" y="19"/>
                    </a:cubicBezTo>
                    <a:cubicBezTo>
                      <a:pt x="81" y="21"/>
                      <a:pt x="82" y="19"/>
                      <a:pt x="75" y="22"/>
                    </a:cubicBezTo>
                    <a:cubicBezTo>
                      <a:pt x="69" y="25"/>
                      <a:pt x="64" y="29"/>
                      <a:pt x="59" y="30"/>
                    </a:cubicBezTo>
                    <a:cubicBezTo>
                      <a:pt x="54" y="32"/>
                      <a:pt x="50" y="37"/>
                      <a:pt x="45" y="39"/>
                    </a:cubicBezTo>
                    <a:cubicBezTo>
                      <a:pt x="41" y="42"/>
                      <a:pt x="46" y="38"/>
                      <a:pt x="39" y="37"/>
                    </a:cubicBezTo>
                    <a:cubicBezTo>
                      <a:pt x="31" y="36"/>
                      <a:pt x="25" y="41"/>
                      <a:pt x="22" y="42"/>
                    </a:cubicBezTo>
                    <a:cubicBezTo>
                      <a:pt x="19" y="43"/>
                      <a:pt x="17" y="46"/>
                      <a:pt x="14" y="50"/>
                    </a:cubicBezTo>
                    <a:cubicBezTo>
                      <a:pt x="10" y="53"/>
                      <a:pt x="8" y="52"/>
                      <a:pt x="4" y="51"/>
                    </a:cubicBezTo>
                    <a:cubicBezTo>
                      <a:pt x="0" y="49"/>
                      <a:pt x="4" y="59"/>
                      <a:pt x="8" y="64"/>
                    </a:cubicBezTo>
                    <a:cubicBezTo>
                      <a:pt x="12" y="68"/>
                      <a:pt x="20" y="69"/>
                      <a:pt x="19" y="73"/>
                    </a:cubicBezTo>
                    <a:cubicBezTo>
                      <a:pt x="18" y="77"/>
                      <a:pt x="16" y="80"/>
                      <a:pt x="19" y="88"/>
                    </a:cubicBezTo>
                    <a:cubicBezTo>
                      <a:pt x="22" y="96"/>
                      <a:pt x="23" y="101"/>
                      <a:pt x="31" y="108"/>
                    </a:cubicBezTo>
                    <a:cubicBezTo>
                      <a:pt x="39" y="115"/>
                      <a:pt x="43" y="109"/>
                      <a:pt x="47" y="114"/>
                    </a:cubicBezTo>
                    <a:cubicBezTo>
                      <a:pt x="51" y="119"/>
                      <a:pt x="57" y="126"/>
                      <a:pt x="61" y="128"/>
                    </a:cubicBezTo>
                    <a:cubicBezTo>
                      <a:pt x="64" y="129"/>
                      <a:pt x="70" y="130"/>
                      <a:pt x="75" y="135"/>
                    </a:cubicBezTo>
                    <a:cubicBezTo>
                      <a:pt x="80" y="140"/>
                      <a:pt x="84" y="142"/>
                      <a:pt x="91" y="147"/>
                    </a:cubicBezTo>
                    <a:cubicBezTo>
                      <a:pt x="97" y="153"/>
                      <a:pt x="99" y="154"/>
                      <a:pt x="107" y="157"/>
                    </a:cubicBezTo>
                    <a:cubicBezTo>
                      <a:pt x="116" y="160"/>
                      <a:pt x="115" y="155"/>
                      <a:pt x="121" y="156"/>
                    </a:cubicBezTo>
                    <a:cubicBezTo>
                      <a:pt x="127" y="157"/>
                      <a:pt x="130" y="158"/>
                      <a:pt x="132" y="155"/>
                    </a:cubicBezTo>
                    <a:cubicBezTo>
                      <a:pt x="134" y="152"/>
                      <a:pt x="138" y="149"/>
                      <a:pt x="143" y="146"/>
                    </a:cubicBezTo>
                    <a:cubicBezTo>
                      <a:pt x="148" y="144"/>
                      <a:pt x="145" y="141"/>
                      <a:pt x="149" y="134"/>
                    </a:cubicBezTo>
                    <a:cubicBezTo>
                      <a:pt x="152" y="128"/>
                      <a:pt x="153" y="136"/>
                      <a:pt x="160" y="136"/>
                    </a:cubicBezTo>
                    <a:cubicBezTo>
                      <a:pt x="166" y="136"/>
                      <a:pt x="169" y="135"/>
                      <a:pt x="174" y="135"/>
                    </a:cubicBezTo>
                    <a:cubicBezTo>
                      <a:pt x="179" y="135"/>
                      <a:pt x="191" y="139"/>
                      <a:pt x="199" y="144"/>
                    </a:cubicBezTo>
                    <a:cubicBezTo>
                      <a:pt x="206" y="148"/>
                      <a:pt x="216" y="152"/>
                      <a:pt x="222" y="148"/>
                    </a:cubicBezTo>
                    <a:cubicBezTo>
                      <a:pt x="229" y="144"/>
                      <a:pt x="236" y="141"/>
                      <a:pt x="241" y="146"/>
                    </a:cubicBezTo>
                    <a:cubicBezTo>
                      <a:pt x="246" y="151"/>
                      <a:pt x="247" y="154"/>
                      <a:pt x="250" y="151"/>
                    </a:cubicBezTo>
                    <a:cubicBezTo>
                      <a:pt x="253" y="148"/>
                      <a:pt x="255" y="138"/>
                      <a:pt x="263" y="141"/>
                    </a:cubicBezTo>
                    <a:cubicBezTo>
                      <a:pt x="270" y="143"/>
                      <a:pt x="278" y="144"/>
                      <a:pt x="287" y="140"/>
                    </a:cubicBezTo>
                    <a:cubicBezTo>
                      <a:pt x="296" y="136"/>
                      <a:pt x="302" y="132"/>
                      <a:pt x="305" y="129"/>
                    </a:cubicBezTo>
                    <a:cubicBezTo>
                      <a:pt x="308" y="125"/>
                      <a:pt x="306" y="119"/>
                      <a:pt x="309" y="114"/>
                    </a:cubicBezTo>
                    <a:cubicBezTo>
                      <a:pt x="312" y="110"/>
                      <a:pt x="321" y="111"/>
                      <a:pt x="326" y="107"/>
                    </a:cubicBezTo>
                    <a:cubicBezTo>
                      <a:pt x="331" y="104"/>
                      <a:pt x="329" y="102"/>
                      <a:pt x="335" y="101"/>
                    </a:cubicBezTo>
                    <a:cubicBezTo>
                      <a:pt x="341" y="100"/>
                      <a:pt x="348" y="100"/>
                      <a:pt x="348" y="100"/>
                    </a:cubicBezTo>
                    <a:cubicBezTo>
                      <a:pt x="344" y="99"/>
                      <a:pt x="343" y="93"/>
                      <a:pt x="338" y="89"/>
                    </a:cubicBezTo>
                    <a:cubicBezTo>
                      <a:pt x="334" y="86"/>
                      <a:pt x="329" y="82"/>
                      <a:pt x="327" y="77"/>
                    </a:cubicBezTo>
                    <a:cubicBezTo>
                      <a:pt x="326" y="72"/>
                      <a:pt x="323" y="76"/>
                      <a:pt x="319" y="74"/>
                    </a:cubicBezTo>
                    <a:cubicBezTo>
                      <a:pt x="315" y="72"/>
                      <a:pt x="308" y="66"/>
                      <a:pt x="303" y="67"/>
                    </a:cubicBezTo>
                    <a:cubicBezTo>
                      <a:pt x="298" y="68"/>
                      <a:pt x="291" y="69"/>
                      <a:pt x="287" y="65"/>
                    </a:cubicBezTo>
                    <a:cubicBezTo>
                      <a:pt x="284" y="61"/>
                      <a:pt x="276" y="47"/>
                      <a:pt x="274" y="49"/>
                    </a:cubicBezTo>
                    <a:cubicBezTo>
                      <a:pt x="271" y="52"/>
                      <a:pt x="264" y="46"/>
                      <a:pt x="257" y="44"/>
                    </a:cubicBezTo>
                    <a:cubicBezTo>
                      <a:pt x="250" y="41"/>
                      <a:pt x="242" y="49"/>
                      <a:pt x="239" y="54"/>
                    </a:cubicBezTo>
                    <a:cubicBezTo>
                      <a:pt x="235" y="59"/>
                      <a:pt x="232" y="53"/>
                      <a:pt x="226" y="47"/>
                    </a:cubicBezTo>
                    <a:cubicBezTo>
                      <a:pt x="219" y="42"/>
                      <a:pt x="216" y="30"/>
                      <a:pt x="214" y="27"/>
                    </a:cubicBezTo>
                    <a:cubicBezTo>
                      <a:pt x="212" y="23"/>
                      <a:pt x="201" y="27"/>
                      <a:pt x="195" y="24"/>
                    </a:cubicBezTo>
                    <a:cubicBezTo>
                      <a:pt x="189" y="22"/>
                      <a:pt x="181" y="19"/>
                      <a:pt x="175" y="17"/>
                    </a:cubicBezTo>
                    <a:cubicBezTo>
                      <a:pt x="169" y="16"/>
                      <a:pt x="162" y="17"/>
                      <a:pt x="160" y="13"/>
                    </a:cubicBezTo>
                    <a:cubicBezTo>
                      <a:pt x="159" y="8"/>
                      <a:pt x="158" y="3"/>
                      <a:pt x="155" y="4"/>
                    </a:cubicBezTo>
                    <a:cubicBezTo>
                      <a:pt x="151" y="4"/>
                      <a:pt x="142" y="3"/>
                      <a:pt x="142"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2756">
                <a:extLst>
                  <a:ext uri="{FF2B5EF4-FFF2-40B4-BE49-F238E27FC236}">
                    <a16:creationId xmlns:a16="http://schemas.microsoft.com/office/drawing/2014/main" id="{CF785CB8-2D8D-4FC3-BD40-E10B1EED576A}"/>
                  </a:ext>
                </a:extLst>
              </p:cNvPr>
              <p:cNvSpPr>
                <a:spLocks/>
              </p:cNvSpPr>
              <p:nvPr/>
            </p:nvSpPr>
            <p:spPr bwMode="auto">
              <a:xfrm>
                <a:off x="5307013" y="2803526"/>
                <a:ext cx="173038" cy="104775"/>
              </a:xfrm>
              <a:custGeom>
                <a:avLst/>
                <a:gdLst>
                  <a:gd name="T0" fmla="*/ 12 w 331"/>
                  <a:gd name="T1" fmla="*/ 0 h 199"/>
                  <a:gd name="T2" fmla="*/ 9 w 331"/>
                  <a:gd name="T3" fmla="*/ 12 h 199"/>
                  <a:gd name="T4" fmla="*/ 1 w 331"/>
                  <a:gd name="T5" fmla="*/ 29 h 199"/>
                  <a:gd name="T6" fmla="*/ 8 w 331"/>
                  <a:gd name="T7" fmla="*/ 47 h 199"/>
                  <a:gd name="T8" fmla="*/ 19 w 331"/>
                  <a:gd name="T9" fmla="*/ 54 h 199"/>
                  <a:gd name="T10" fmla="*/ 30 w 331"/>
                  <a:gd name="T11" fmla="*/ 65 h 199"/>
                  <a:gd name="T12" fmla="*/ 34 w 331"/>
                  <a:gd name="T13" fmla="*/ 77 h 199"/>
                  <a:gd name="T14" fmla="*/ 21 w 331"/>
                  <a:gd name="T15" fmla="*/ 89 h 199"/>
                  <a:gd name="T16" fmla="*/ 8 w 331"/>
                  <a:gd name="T17" fmla="*/ 92 h 199"/>
                  <a:gd name="T18" fmla="*/ 10 w 331"/>
                  <a:gd name="T19" fmla="*/ 112 h 199"/>
                  <a:gd name="T20" fmla="*/ 14 w 331"/>
                  <a:gd name="T21" fmla="*/ 120 h 199"/>
                  <a:gd name="T22" fmla="*/ 6 w 331"/>
                  <a:gd name="T23" fmla="*/ 128 h 199"/>
                  <a:gd name="T24" fmla="*/ 21 w 331"/>
                  <a:gd name="T25" fmla="*/ 142 h 199"/>
                  <a:gd name="T26" fmla="*/ 34 w 331"/>
                  <a:gd name="T27" fmla="*/ 148 h 199"/>
                  <a:gd name="T28" fmla="*/ 38 w 331"/>
                  <a:gd name="T29" fmla="*/ 165 h 199"/>
                  <a:gd name="T30" fmla="*/ 37 w 331"/>
                  <a:gd name="T31" fmla="*/ 188 h 199"/>
                  <a:gd name="T32" fmla="*/ 55 w 331"/>
                  <a:gd name="T33" fmla="*/ 192 h 199"/>
                  <a:gd name="T34" fmla="*/ 81 w 331"/>
                  <a:gd name="T35" fmla="*/ 185 h 199"/>
                  <a:gd name="T36" fmla="*/ 103 w 331"/>
                  <a:gd name="T37" fmla="*/ 180 h 199"/>
                  <a:gd name="T38" fmla="*/ 123 w 331"/>
                  <a:gd name="T39" fmla="*/ 179 h 199"/>
                  <a:gd name="T40" fmla="*/ 138 w 331"/>
                  <a:gd name="T41" fmla="*/ 188 h 199"/>
                  <a:gd name="T42" fmla="*/ 155 w 331"/>
                  <a:gd name="T43" fmla="*/ 191 h 199"/>
                  <a:gd name="T44" fmla="*/ 169 w 331"/>
                  <a:gd name="T45" fmla="*/ 196 h 199"/>
                  <a:gd name="T46" fmla="*/ 194 w 331"/>
                  <a:gd name="T47" fmla="*/ 192 h 199"/>
                  <a:gd name="T48" fmla="*/ 211 w 331"/>
                  <a:gd name="T49" fmla="*/ 183 h 199"/>
                  <a:gd name="T50" fmla="*/ 208 w 331"/>
                  <a:gd name="T51" fmla="*/ 167 h 199"/>
                  <a:gd name="T52" fmla="*/ 221 w 331"/>
                  <a:gd name="T53" fmla="*/ 163 h 199"/>
                  <a:gd name="T54" fmla="*/ 229 w 331"/>
                  <a:gd name="T55" fmla="*/ 157 h 199"/>
                  <a:gd name="T56" fmla="*/ 236 w 331"/>
                  <a:gd name="T57" fmla="*/ 149 h 199"/>
                  <a:gd name="T58" fmla="*/ 250 w 331"/>
                  <a:gd name="T59" fmla="*/ 149 h 199"/>
                  <a:gd name="T60" fmla="*/ 260 w 331"/>
                  <a:gd name="T61" fmla="*/ 140 h 199"/>
                  <a:gd name="T62" fmla="*/ 273 w 331"/>
                  <a:gd name="T63" fmla="*/ 144 h 199"/>
                  <a:gd name="T64" fmla="*/ 289 w 331"/>
                  <a:gd name="T65" fmla="*/ 150 h 199"/>
                  <a:gd name="T66" fmla="*/ 308 w 331"/>
                  <a:gd name="T67" fmla="*/ 150 h 199"/>
                  <a:gd name="T68" fmla="*/ 304 w 331"/>
                  <a:gd name="T69" fmla="*/ 142 h 199"/>
                  <a:gd name="T70" fmla="*/ 289 w 331"/>
                  <a:gd name="T71" fmla="*/ 126 h 199"/>
                  <a:gd name="T72" fmla="*/ 278 w 331"/>
                  <a:gd name="T73" fmla="*/ 116 h 199"/>
                  <a:gd name="T74" fmla="*/ 282 w 331"/>
                  <a:gd name="T75" fmla="*/ 109 h 199"/>
                  <a:gd name="T76" fmla="*/ 293 w 331"/>
                  <a:gd name="T77" fmla="*/ 100 h 199"/>
                  <a:gd name="T78" fmla="*/ 298 w 331"/>
                  <a:gd name="T79" fmla="*/ 81 h 199"/>
                  <a:gd name="T80" fmla="*/ 305 w 331"/>
                  <a:gd name="T81" fmla="*/ 60 h 199"/>
                  <a:gd name="T82" fmla="*/ 322 w 331"/>
                  <a:gd name="T83" fmla="*/ 55 h 199"/>
                  <a:gd name="T84" fmla="*/ 329 w 331"/>
                  <a:gd name="T85" fmla="*/ 45 h 199"/>
                  <a:gd name="T86" fmla="*/ 331 w 331"/>
                  <a:gd name="T87" fmla="*/ 33 h 199"/>
                  <a:gd name="T88" fmla="*/ 319 w 331"/>
                  <a:gd name="T89" fmla="*/ 33 h 199"/>
                  <a:gd name="T90" fmla="*/ 296 w 331"/>
                  <a:gd name="T91" fmla="*/ 21 h 199"/>
                  <a:gd name="T92" fmla="*/ 283 w 331"/>
                  <a:gd name="T93" fmla="*/ 17 h 199"/>
                  <a:gd name="T94" fmla="*/ 272 w 331"/>
                  <a:gd name="T95" fmla="*/ 15 h 199"/>
                  <a:gd name="T96" fmla="*/ 257 w 331"/>
                  <a:gd name="T97" fmla="*/ 9 h 199"/>
                  <a:gd name="T98" fmla="*/ 236 w 331"/>
                  <a:gd name="T99" fmla="*/ 8 h 199"/>
                  <a:gd name="T100" fmla="*/ 212 w 331"/>
                  <a:gd name="T101" fmla="*/ 15 h 199"/>
                  <a:gd name="T102" fmla="*/ 195 w 331"/>
                  <a:gd name="T103" fmla="*/ 21 h 199"/>
                  <a:gd name="T104" fmla="*/ 169 w 331"/>
                  <a:gd name="T105" fmla="*/ 38 h 199"/>
                  <a:gd name="T106" fmla="*/ 147 w 331"/>
                  <a:gd name="T107" fmla="*/ 36 h 199"/>
                  <a:gd name="T108" fmla="*/ 119 w 331"/>
                  <a:gd name="T109" fmla="*/ 33 h 199"/>
                  <a:gd name="T110" fmla="*/ 101 w 331"/>
                  <a:gd name="T111" fmla="*/ 35 h 199"/>
                  <a:gd name="T112" fmla="*/ 82 w 331"/>
                  <a:gd name="T113" fmla="*/ 33 h 199"/>
                  <a:gd name="T114" fmla="*/ 59 w 331"/>
                  <a:gd name="T115" fmla="*/ 27 h 199"/>
                  <a:gd name="T116" fmla="*/ 41 w 331"/>
                  <a:gd name="T117" fmla="*/ 27 h 199"/>
                  <a:gd name="T118" fmla="*/ 26 w 331"/>
                  <a:gd name="T119" fmla="*/ 24 h 199"/>
                  <a:gd name="T120" fmla="*/ 30 w 331"/>
                  <a:gd name="T121" fmla="*/ 11 h 199"/>
                  <a:gd name="T122" fmla="*/ 14 w 331"/>
                  <a:gd name="T123" fmla="*/ 1 h 199"/>
                  <a:gd name="T124" fmla="*/ 12 w 331"/>
                  <a:gd name="T125"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 h="199">
                    <a:moveTo>
                      <a:pt x="12" y="0"/>
                    </a:moveTo>
                    <a:cubicBezTo>
                      <a:pt x="12" y="0"/>
                      <a:pt x="15" y="6"/>
                      <a:pt x="9" y="12"/>
                    </a:cubicBezTo>
                    <a:cubicBezTo>
                      <a:pt x="3" y="17"/>
                      <a:pt x="0" y="17"/>
                      <a:pt x="1" y="29"/>
                    </a:cubicBezTo>
                    <a:cubicBezTo>
                      <a:pt x="2" y="40"/>
                      <a:pt x="3" y="41"/>
                      <a:pt x="8" y="47"/>
                    </a:cubicBezTo>
                    <a:cubicBezTo>
                      <a:pt x="13" y="52"/>
                      <a:pt x="14" y="53"/>
                      <a:pt x="19" y="54"/>
                    </a:cubicBezTo>
                    <a:cubicBezTo>
                      <a:pt x="24" y="56"/>
                      <a:pt x="27" y="59"/>
                      <a:pt x="30" y="65"/>
                    </a:cubicBezTo>
                    <a:cubicBezTo>
                      <a:pt x="33" y="70"/>
                      <a:pt x="39" y="71"/>
                      <a:pt x="34" y="77"/>
                    </a:cubicBezTo>
                    <a:cubicBezTo>
                      <a:pt x="28" y="82"/>
                      <a:pt x="23" y="86"/>
                      <a:pt x="21" y="89"/>
                    </a:cubicBezTo>
                    <a:cubicBezTo>
                      <a:pt x="18" y="91"/>
                      <a:pt x="9" y="83"/>
                      <a:pt x="8" y="92"/>
                    </a:cubicBezTo>
                    <a:cubicBezTo>
                      <a:pt x="6" y="102"/>
                      <a:pt x="7" y="109"/>
                      <a:pt x="10" y="112"/>
                    </a:cubicBezTo>
                    <a:cubicBezTo>
                      <a:pt x="12" y="116"/>
                      <a:pt x="16" y="115"/>
                      <a:pt x="14" y="120"/>
                    </a:cubicBezTo>
                    <a:cubicBezTo>
                      <a:pt x="11" y="124"/>
                      <a:pt x="6" y="128"/>
                      <a:pt x="6" y="128"/>
                    </a:cubicBezTo>
                    <a:cubicBezTo>
                      <a:pt x="6" y="128"/>
                      <a:pt x="16" y="140"/>
                      <a:pt x="21" y="142"/>
                    </a:cubicBezTo>
                    <a:cubicBezTo>
                      <a:pt x="27" y="145"/>
                      <a:pt x="32" y="142"/>
                      <a:pt x="34" y="148"/>
                    </a:cubicBezTo>
                    <a:cubicBezTo>
                      <a:pt x="37" y="154"/>
                      <a:pt x="38" y="158"/>
                      <a:pt x="38" y="165"/>
                    </a:cubicBezTo>
                    <a:cubicBezTo>
                      <a:pt x="38" y="171"/>
                      <a:pt x="37" y="188"/>
                      <a:pt x="37" y="188"/>
                    </a:cubicBezTo>
                    <a:cubicBezTo>
                      <a:pt x="37" y="188"/>
                      <a:pt x="48" y="194"/>
                      <a:pt x="55" y="192"/>
                    </a:cubicBezTo>
                    <a:cubicBezTo>
                      <a:pt x="63" y="190"/>
                      <a:pt x="71" y="185"/>
                      <a:pt x="81" y="185"/>
                    </a:cubicBezTo>
                    <a:cubicBezTo>
                      <a:pt x="90" y="185"/>
                      <a:pt x="97" y="184"/>
                      <a:pt x="103" y="180"/>
                    </a:cubicBezTo>
                    <a:cubicBezTo>
                      <a:pt x="110" y="176"/>
                      <a:pt x="116" y="175"/>
                      <a:pt x="123" y="179"/>
                    </a:cubicBezTo>
                    <a:cubicBezTo>
                      <a:pt x="131" y="183"/>
                      <a:pt x="131" y="190"/>
                      <a:pt x="138" y="188"/>
                    </a:cubicBezTo>
                    <a:cubicBezTo>
                      <a:pt x="145" y="186"/>
                      <a:pt x="148" y="188"/>
                      <a:pt x="155" y="191"/>
                    </a:cubicBezTo>
                    <a:cubicBezTo>
                      <a:pt x="161" y="193"/>
                      <a:pt x="164" y="199"/>
                      <a:pt x="169" y="196"/>
                    </a:cubicBezTo>
                    <a:cubicBezTo>
                      <a:pt x="173" y="194"/>
                      <a:pt x="186" y="191"/>
                      <a:pt x="194" y="192"/>
                    </a:cubicBezTo>
                    <a:cubicBezTo>
                      <a:pt x="201" y="193"/>
                      <a:pt x="212" y="188"/>
                      <a:pt x="211" y="183"/>
                    </a:cubicBezTo>
                    <a:cubicBezTo>
                      <a:pt x="210" y="179"/>
                      <a:pt x="204" y="169"/>
                      <a:pt x="208" y="167"/>
                    </a:cubicBezTo>
                    <a:cubicBezTo>
                      <a:pt x="213" y="164"/>
                      <a:pt x="221" y="163"/>
                      <a:pt x="221" y="163"/>
                    </a:cubicBezTo>
                    <a:cubicBezTo>
                      <a:pt x="223" y="159"/>
                      <a:pt x="224" y="159"/>
                      <a:pt x="229" y="157"/>
                    </a:cubicBezTo>
                    <a:cubicBezTo>
                      <a:pt x="233" y="154"/>
                      <a:pt x="232" y="151"/>
                      <a:pt x="236" y="149"/>
                    </a:cubicBezTo>
                    <a:cubicBezTo>
                      <a:pt x="239" y="148"/>
                      <a:pt x="245" y="150"/>
                      <a:pt x="250" y="149"/>
                    </a:cubicBezTo>
                    <a:cubicBezTo>
                      <a:pt x="255" y="147"/>
                      <a:pt x="254" y="141"/>
                      <a:pt x="260" y="140"/>
                    </a:cubicBezTo>
                    <a:cubicBezTo>
                      <a:pt x="265" y="140"/>
                      <a:pt x="268" y="138"/>
                      <a:pt x="273" y="144"/>
                    </a:cubicBezTo>
                    <a:cubicBezTo>
                      <a:pt x="279" y="150"/>
                      <a:pt x="280" y="152"/>
                      <a:pt x="289" y="150"/>
                    </a:cubicBezTo>
                    <a:cubicBezTo>
                      <a:pt x="297" y="147"/>
                      <a:pt x="308" y="150"/>
                      <a:pt x="308" y="150"/>
                    </a:cubicBezTo>
                    <a:cubicBezTo>
                      <a:pt x="308" y="150"/>
                      <a:pt x="307" y="147"/>
                      <a:pt x="304" y="142"/>
                    </a:cubicBezTo>
                    <a:cubicBezTo>
                      <a:pt x="301" y="137"/>
                      <a:pt x="293" y="131"/>
                      <a:pt x="289" y="126"/>
                    </a:cubicBezTo>
                    <a:cubicBezTo>
                      <a:pt x="285" y="120"/>
                      <a:pt x="285" y="117"/>
                      <a:pt x="278" y="116"/>
                    </a:cubicBezTo>
                    <a:cubicBezTo>
                      <a:pt x="271" y="114"/>
                      <a:pt x="276" y="110"/>
                      <a:pt x="282" y="109"/>
                    </a:cubicBezTo>
                    <a:cubicBezTo>
                      <a:pt x="287" y="108"/>
                      <a:pt x="288" y="104"/>
                      <a:pt x="293" y="100"/>
                    </a:cubicBezTo>
                    <a:cubicBezTo>
                      <a:pt x="298" y="95"/>
                      <a:pt x="298" y="86"/>
                      <a:pt x="298" y="81"/>
                    </a:cubicBezTo>
                    <a:cubicBezTo>
                      <a:pt x="298" y="77"/>
                      <a:pt x="299" y="66"/>
                      <a:pt x="305" y="60"/>
                    </a:cubicBezTo>
                    <a:cubicBezTo>
                      <a:pt x="311" y="55"/>
                      <a:pt x="314" y="56"/>
                      <a:pt x="322" y="55"/>
                    </a:cubicBezTo>
                    <a:cubicBezTo>
                      <a:pt x="330" y="53"/>
                      <a:pt x="328" y="51"/>
                      <a:pt x="329" y="45"/>
                    </a:cubicBezTo>
                    <a:cubicBezTo>
                      <a:pt x="330" y="39"/>
                      <a:pt x="331" y="33"/>
                      <a:pt x="331" y="33"/>
                    </a:cubicBezTo>
                    <a:cubicBezTo>
                      <a:pt x="331" y="33"/>
                      <a:pt x="327" y="34"/>
                      <a:pt x="319" y="33"/>
                    </a:cubicBezTo>
                    <a:cubicBezTo>
                      <a:pt x="310" y="32"/>
                      <a:pt x="303" y="26"/>
                      <a:pt x="296" y="21"/>
                    </a:cubicBezTo>
                    <a:cubicBezTo>
                      <a:pt x="290" y="15"/>
                      <a:pt x="289" y="20"/>
                      <a:pt x="283" y="17"/>
                    </a:cubicBezTo>
                    <a:cubicBezTo>
                      <a:pt x="276" y="14"/>
                      <a:pt x="277" y="15"/>
                      <a:pt x="272" y="15"/>
                    </a:cubicBezTo>
                    <a:cubicBezTo>
                      <a:pt x="267" y="16"/>
                      <a:pt x="266" y="12"/>
                      <a:pt x="257" y="9"/>
                    </a:cubicBezTo>
                    <a:cubicBezTo>
                      <a:pt x="247" y="6"/>
                      <a:pt x="245" y="5"/>
                      <a:pt x="236" y="8"/>
                    </a:cubicBezTo>
                    <a:cubicBezTo>
                      <a:pt x="228" y="11"/>
                      <a:pt x="224" y="15"/>
                      <a:pt x="212" y="15"/>
                    </a:cubicBezTo>
                    <a:cubicBezTo>
                      <a:pt x="201" y="15"/>
                      <a:pt x="201" y="17"/>
                      <a:pt x="195" y="21"/>
                    </a:cubicBezTo>
                    <a:cubicBezTo>
                      <a:pt x="189" y="26"/>
                      <a:pt x="178" y="34"/>
                      <a:pt x="169" y="38"/>
                    </a:cubicBezTo>
                    <a:cubicBezTo>
                      <a:pt x="160" y="43"/>
                      <a:pt x="156" y="38"/>
                      <a:pt x="147" y="36"/>
                    </a:cubicBezTo>
                    <a:cubicBezTo>
                      <a:pt x="139" y="34"/>
                      <a:pt x="127" y="34"/>
                      <a:pt x="119" y="33"/>
                    </a:cubicBezTo>
                    <a:cubicBezTo>
                      <a:pt x="111" y="31"/>
                      <a:pt x="108" y="33"/>
                      <a:pt x="101" y="35"/>
                    </a:cubicBezTo>
                    <a:cubicBezTo>
                      <a:pt x="95" y="38"/>
                      <a:pt x="90" y="36"/>
                      <a:pt x="82" y="33"/>
                    </a:cubicBezTo>
                    <a:cubicBezTo>
                      <a:pt x="75" y="30"/>
                      <a:pt x="66" y="29"/>
                      <a:pt x="59" y="27"/>
                    </a:cubicBezTo>
                    <a:cubicBezTo>
                      <a:pt x="51" y="25"/>
                      <a:pt x="45" y="24"/>
                      <a:pt x="41" y="27"/>
                    </a:cubicBezTo>
                    <a:cubicBezTo>
                      <a:pt x="37" y="30"/>
                      <a:pt x="28" y="27"/>
                      <a:pt x="26" y="24"/>
                    </a:cubicBezTo>
                    <a:cubicBezTo>
                      <a:pt x="24" y="20"/>
                      <a:pt x="26" y="14"/>
                      <a:pt x="30" y="11"/>
                    </a:cubicBezTo>
                    <a:cubicBezTo>
                      <a:pt x="33" y="9"/>
                      <a:pt x="21" y="4"/>
                      <a:pt x="14" y="1"/>
                    </a:cubicBezTo>
                    <a:cubicBezTo>
                      <a:pt x="14" y="1"/>
                      <a:pt x="13" y="1"/>
                      <a:pt x="12"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2757">
                <a:extLst>
                  <a:ext uri="{FF2B5EF4-FFF2-40B4-BE49-F238E27FC236}">
                    <a16:creationId xmlns:a16="http://schemas.microsoft.com/office/drawing/2014/main" id="{AF00E0F4-48C3-4E40-BA9A-32487776DF38}"/>
                  </a:ext>
                </a:extLst>
              </p:cNvPr>
              <p:cNvSpPr>
                <a:spLocks/>
              </p:cNvSpPr>
              <p:nvPr/>
            </p:nvSpPr>
            <p:spPr bwMode="auto">
              <a:xfrm>
                <a:off x="5054600" y="2713038"/>
                <a:ext cx="85725" cy="53975"/>
              </a:xfrm>
              <a:custGeom>
                <a:avLst/>
                <a:gdLst>
                  <a:gd name="T0" fmla="*/ 149 w 163"/>
                  <a:gd name="T1" fmla="*/ 1 h 101"/>
                  <a:gd name="T2" fmla="*/ 140 w 163"/>
                  <a:gd name="T3" fmla="*/ 4 h 101"/>
                  <a:gd name="T4" fmla="*/ 142 w 163"/>
                  <a:gd name="T5" fmla="*/ 17 h 101"/>
                  <a:gd name="T6" fmla="*/ 127 w 163"/>
                  <a:gd name="T7" fmla="*/ 11 h 101"/>
                  <a:gd name="T8" fmla="*/ 117 w 163"/>
                  <a:gd name="T9" fmla="*/ 16 h 101"/>
                  <a:gd name="T10" fmla="*/ 105 w 163"/>
                  <a:gd name="T11" fmla="*/ 17 h 101"/>
                  <a:gd name="T12" fmla="*/ 88 w 163"/>
                  <a:gd name="T13" fmla="*/ 18 h 101"/>
                  <a:gd name="T14" fmla="*/ 74 w 163"/>
                  <a:gd name="T15" fmla="*/ 25 h 101"/>
                  <a:gd name="T16" fmla="*/ 63 w 163"/>
                  <a:gd name="T17" fmla="*/ 33 h 101"/>
                  <a:gd name="T18" fmla="*/ 40 w 163"/>
                  <a:gd name="T19" fmla="*/ 28 h 101"/>
                  <a:gd name="T20" fmla="*/ 22 w 163"/>
                  <a:gd name="T21" fmla="*/ 26 h 101"/>
                  <a:gd name="T22" fmla="*/ 3 w 163"/>
                  <a:gd name="T23" fmla="*/ 37 h 101"/>
                  <a:gd name="T24" fmla="*/ 9 w 163"/>
                  <a:gd name="T25" fmla="*/ 43 h 101"/>
                  <a:gd name="T26" fmla="*/ 18 w 163"/>
                  <a:gd name="T27" fmla="*/ 47 h 101"/>
                  <a:gd name="T28" fmla="*/ 12 w 163"/>
                  <a:gd name="T29" fmla="*/ 56 h 101"/>
                  <a:gd name="T30" fmla="*/ 15 w 163"/>
                  <a:gd name="T31" fmla="*/ 68 h 101"/>
                  <a:gd name="T32" fmla="*/ 21 w 163"/>
                  <a:gd name="T33" fmla="*/ 77 h 101"/>
                  <a:gd name="T34" fmla="*/ 21 w 163"/>
                  <a:gd name="T35" fmla="*/ 85 h 101"/>
                  <a:gd name="T36" fmla="*/ 11 w 163"/>
                  <a:gd name="T37" fmla="*/ 94 h 101"/>
                  <a:gd name="T38" fmla="*/ 14 w 163"/>
                  <a:gd name="T39" fmla="*/ 94 h 101"/>
                  <a:gd name="T40" fmla="*/ 35 w 163"/>
                  <a:gd name="T41" fmla="*/ 94 h 101"/>
                  <a:gd name="T42" fmla="*/ 50 w 163"/>
                  <a:gd name="T43" fmla="*/ 91 h 101"/>
                  <a:gd name="T44" fmla="*/ 65 w 163"/>
                  <a:gd name="T45" fmla="*/ 84 h 101"/>
                  <a:gd name="T46" fmla="*/ 71 w 163"/>
                  <a:gd name="T47" fmla="*/ 87 h 101"/>
                  <a:gd name="T48" fmla="*/ 86 w 163"/>
                  <a:gd name="T49" fmla="*/ 91 h 101"/>
                  <a:gd name="T50" fmla="*/ 102 w 163"/>
                  <a:gd name="T51" fmla="*/ 95 h 101"/>
                  <a:gd name="T52" fmla="*/ 107 w 163"/>
                  <a:gd name="T53" fmla="*/ 78 h 101"/>
                  <a:gd name="T54" fmla="*/ 116 w 163"/>
                  <a:gd name="T55" fmla="*/ 71 h 101"/>
                  <a:gd name="T56" fmla="*/ 122 w 163"/>
                  <a:gd name="T57" fmla="*/ 61 h 101"/>
                  <a:gd name="T58" fmla="*/ 120 w 163"/>
                  <a:gd name="T59" fmla="*/ 44 h 101"/>
                  <a:gd name="T60" fmla="*/ 136 w 163"/>
                  <a:gd name="T61" fmla="*/ 40 h 101"/>
                  <a:gd name="T62" fmla="*/ 151 w 163"/>
                  <a:gd name="T63" fmla="*/ 34 h 101"/>
                  <a:gd name="T64" fmla="*/ 158 w 163"/>
                  <a:gd name="T65" fmla="*/ 24 h 101"/>
                  <a:gd name="T66" fmla="*/ 163 w 163"/>
                  <a:gd name="T67" fmla="*/ 25 h 101"/>
                  <a:gd name="T68" fmla="*/ 158 w 163"/>
                  <a:gd name="T69" fmla="*/ 10 h 101"/>
                  <a:gd name="T70" fmla="*/ 149 w 163"/>
                  <a:gd name="T71" fmla="*/ 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01">
                    <a:moveTo>
                      <a:pt x="149" y="1"/>
                    </a:moveTo>
                    <a:cubicBezTo>
                      <a:pt x="149" y="1"/>
                      <a:pt x="141" y="0"/>
                      <a:pt x="140" y="4"/>
                    </a:cubicBezTo>
                    <a:cubicBezTo>
                      <a:pt x="138" y="8"/>
                      <a:pt x="146" y="18"/>
                      <a:pt x="142" y="17"/>
                    </a:cubicBezTo>
                    <a:cubicBezTo>
                      <a:pt x="138" y="16"/>
                      <a:pt x="132" y="11"/>
                      <a:pt x="127" y="11"/>
                    </a:cubicBezTo>
                    <a:cubicBezTo>
                      <a:pt x="122" y="11"/>
                      <a:pt x="120" y="13"/>
                      <a:pt x="117" y="16"/>
                    </a:cubicBezTo>
                    <a:cubicBezTo>
                      <a:pt x="114" y="19"/>
                      <a:pt x="107" y="18"/>
                      <a:pt x="105" y="17"/>
                    </a:cubicBezTo>
                    <a:cubicBezTo>
                      <a:pt x="102" y="15"/>
                      <a:pt x="93" y="17"/>
                      <a:pt x="88" y="18"/>
                    </a:cubicBezTo>
                    <a:cubicBezTo>
                      <a:pt x="83" y="20"/>
                      <a:pt x="77" y="23"/>
                      <a:pt x="74" y="25"/>
                    </a:cubicBezTo>
                    <a:cubicBezTo>
                      <a:pt x="70" y="28"/>
                      <a:pt x="68" y="33"/>
                      <a:pt x="63" y="33"/>
                    </a:cubicBezTo>
                    <a:cubicBezTo>
                      <a:pt x="58" y="32"/>
                      <a:pt x="46" y="31"/>
                      <a:pt x="40" y="28"/>
                    </a:cubicBezTo>
                    <a:cubicBezTo>
                      <a:pt x="35" y="26"/>
                      <a:pt x="28" y="25"/>
                      <a:pt x="22" y="26"/>
                    </a:cubicBezTo>
                    <a:cubicBezTo>
                      <a:pt x="16" y="28"/>
                      <a:pt x="7" y="34"/>
                      <a:pt x="3" y="37"/>
                    </a:cubicBezTo>
                    <a:cubicBezTo>
                      <a:pt x="0" y="40"/>
                      <a:pt x="4" y="42"/>
                      <a:pt x="9" y="43"/>
                    </a:cubicBezTo>
                    <a:cubicBezTo>
                      <a:pt x="15" y="43"/>
                      <a:pt x="22" y="45"/>
                      <a:pt x="18" y="47"/>
                    </a:cubicBezTo>
                    <a:cubicBezTo>
                      <a:pt x="14" y="50"/>
                      <a:pt x="10" y="52"/>
                      <a:pt x="12" y="56"/>
                    </a:cubicBezTo>
                    <a:cubicBezTo>
                      <a:pt x="13" y="61"/>
                      <a:pt x="13" y="65"/>
                      <a:pt x="15" y="68"/>
                    </a:cubicBezTo>
                    <a:cubicBezTo>
                      <a:pt x="16" y="71"/>
                      <a:pt x="17" y="75"/>
                      <a:pt x="21" y="77"/>
                    </a:cubicBezTo>
                    <a:cubicBezTo>
                      <a:pt x="24" y="79"/>
                      <a:pt x="25" y="83"/>
                      <a:pt x="21" y="85"/>
                    </a:cubicBezTo>
                    <a:cubicBezTo>
                      <a:pt x="17" y="87"/>
                      <a:pt x="11" y="94"/>
                      <a:pt x="11" y="94"/>
                    </a:cubicBezTo>
                    <a:cubicBezTo>
                      <a:pt x="11" y="94"/>
                      <a:pt x="12" y="93"/>
                      <a:pt x="14" y="94"/>
                    </a:cubicBezTo>
                    <a:cubicBezTo>
                      <a:pt x="16" y="94"/>
                      <a:pt x="31" y="96"/>
                      <a:pt x="35" y="94"/>
                    </a:cubicBezTo>
                    <a:cubicBezTo>
                      <a:pt x="38" y="91"/>
                      <a:pt x="45" y="92"/>
                      <a:pt x="50" y="91"/>
                    </a:cubicBezTo>
                    <a:cubicBezTo>
                      <a:pt x="54" y="91"/>
                      <a:pt x="64" y="87"/>
                      <a:pt x="65" y="84"/>
                    </a:cubicBezTo>
                    <a:cubicBezTo>
                      <a:pt x="66" y="80"/>
                      <a:pt x="68" y="82"/>
                      <a:pt x="71" y="87"/>
                    </a:cubicBezTo>
                    <a:cubicBezTo>
                      <a:pt x="75" y="92"/>
                      <a:pt x="81" y="92"/>
                      <a:pt x="86" y="91"/>
                    </a:cubicBezTo>
                    <a:cubicBezTo>
                      <a:pt x="91" y="90"/>
                      <a:pt x="100" y="101"/>
                      <a:pt x="102" y="95"/>
                    </a:cubicBezTo>
                    <a:cubicBezTo>
                      <a:pt x="104" y="90"/>
                      <a:pt x="110" y="83"/>
                      <a:pt x="107" y="78"/>
                    </a:cubicBezTo>
                    <a:cubicBezTo>
                      <a:pt x="104" y="74"/>
                      <a:pt x="112" y="73"/>
                      <a:pt x="116" y="71"/>
                    </a:cubicBezTo>
                    <a:cubicBezTo>
                      <a:pt x="120" y="69"/>
                      <a:pt x="123" y="66"/>
                      <a:pt x="122" y="61"/>
                    </a:cubicBezTo>
                    <a:cubicBezTo>
                      <a:pt x="121" y="56"/>
                      <a:pt x="117" y="46"/>
                      <a:pt x="120" y="44"/>
                    </a:cubicBezTo>
                    <a:cubicBezTo>
                      <a:pt x="124" y="42"/>
                      <a:pt x="131" y="43"/>
                      <a:pt x="136" y="40"/>
                    </a:cubicBezTo>
                    <a:cubicBezTo>
                      <a:pt x="140" y="37"/>
                      <a:pt x="149" y="37"/>
                      <a:pt x="151" y="34"/>
                    </a:cubicBezTo>
                    <a:cubicBezTo>
                      <a:pt x="152" y="32"/>
                      <a:pt x="151" y="24"/>
                      <a:pt x="158" y="24"/>
                    </a:cubicBezTo>
                    <a:cubicBezTo>
                      <a:pt x="160" y="24"/>
                      <a:pt x="162" y="24"/>
                      <a:pt x="163" y="25"/>
                    </a:cubicBezTo>
                    <a:cubicBezTo>
                      <a:pt x="161" y="19"/>
                      <a:pt x="160" y="15"/>
                      <a:pt x="158" y="10"/>
                    </a:cubicBezTo>
                    <a:cubicBezTo>
                      <a:pt x="155" y="4"/>
                      <a:pt x="149" y="1"/>
                      <a:pt x="14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2758">
                <a:extLst>
                  <a:ext uri="{FF2B5EF4-FFF2-40B4-BE49-F238E27FC236}">
                    <a16:creationId xmlns:a16="http://schemas.microsoft.com/office/drawing/2014/main" id="{21777D6A-972C-4E3F-A31C-F9CD806322B1}"/>
                  </a:ext>
                </a:extLst>
              </p:cNvPr>
              <p:cNvSpPr>
                <a:spLocks/>
              </p:cNvSpPr>
              <p:nvPr/>
            </p:nvSpPr>
            <p:spPr bwMode="auto">
              <a:xfrm>
                <a:off x="4410075" y="2874963"/>
                <a:ext cx="100013" cy="179388"/>
              </a:xfrm>
              <a:custGeom>
                <a:avLst/>
                <a:gdLst>
                  <a:gd name="T0" fmla="*/ 96 w 191"/>
                  <a:gd name="T1" fmla="*/ 335 h 343"/>
                  <a:gd name="T2" fmla="*/ 76 w 191"/>
                  <a:gd name="T3" fmla="*/ 341 h 343"/>
                  <a:gd name="T4" fmla="*/ 51 w 191"/>
                  <a:gd name="T5" fmla="*/ 336 h 343"/>
                  <a:gd name="T6" fmla="*/ 33 w 191"/>
                  <a:gd name="T7" fmla="*/ 337 h 343"/>
                  <a:gd name="T8" fmla="*/ 24 w 191"/>
                  <a:gd name="T9" fmla="*/ 330 h 343"/>
                  <a:gd name="T10" fmla="*/ 33 w 191"/>
                  <a:gd name="T11" fmla="*/ 300 h 343"/>
                  <a:gd name="T12" fmla="*/ 31 w 191"/>
                  <a:gd name="T13" fmla="*/ 278 h 343"/>
                  <a:gd name="T14" fmla="*/ 37 w 191"/>
                  <a:gd name="T15" fmla="*/ 250 h 343"/>
                  <a:gd name="T16" fmla="*/ 34 w 191"/>
                  <a:gd name="T17" fmla="*/ 247 h 343"/>
                  <a:gd name="T18" fmla="*/ 22 w 191"/>
                  <a:gd name="T19" fmla="*/ 247 h 343"/>
                  <a:gd name="T20" fmla="*/ 14 w 191"/>
                  <a:gd name="T21" fmla="*/ 238 h 343"/>
                  <a:gd name="T22" fmla="*/ 31 w 191"/>
                  <a:gd name="T23" fmla="*/ 218 h 343"/>
                  <a:gd name="T24" fmla="*/ 10 w 191"/>
                  <a:gd name="T25" fmla="*/ 231 h 343"/>
                  <a:gd name="T26" fmla="*/ 4 w 191"/>
                  <a:gd name="T27" fmla="*/ 212 h 343"/>
                  <a:gd name="T28" fmla="*/ 12 w 191"/>
                  <a:gd name="T29" fmla="*/ 187 h 343"/>
                  <a:gd name="T30" fmla="*/ 25 w 191"/>
                  <a:gd name="T31" fmla="*/ 172 h 343"/>
                  <a:gd name="T32" fmla="*/ 44 w 191"/>
                  <a:gd name="T33" fmla="*/ 129 h 343"/>
                  <a:gd name="T34" fmla="*/ 52 w 191"/>
                  <a:gd name="T35" fmla="*/ 99 h 343"/>
                  <a:gd name="T36" fmla="*/ 58 w 191"/>
                  <a:gd name="T37" fmla="*/ 72 h 343"/>
                  <a:gd name="T38" fmla="*/ 51 w 191"/>
                  <a:gd name="T39" fmla="*/ 31 h 343"/>
                  <a:gd name="T40" fmla="*/ 62 w 191"/>
                  <a:gd name="T41" fmla="*/ 9 h 343"/>
                  <a:gd name="T42" fmla="*/ 89 w 191"/>
                  <a:gd name="T43" fmla="*/ 4 h 343"/>
                  <a:gd name="T44" fmla="*/ 90 w 191"/>
                  <a:gd name="T45" fmla="*/ 15 h 343"/>
                  <a:gd name="T46" fmla="*/ 111 w 191"/>
                  <a:gd name="T47" fmla="*/ 20 h 343"/>
                  <a:gd name="T48" fmla="*/ 134 w 191"/>
                  <a:gd name="T49" fmla="*/ 23 h 343"/>
                  <a:gd name="T50" fmla="*/ 155 w 191"/>
                  <a:gd name="T51" fmla="*/ 15 h 343"/>
                  <a:gd name="T52" fmla="*/ 173 w 191"/>
                  <a:gd name="T53" fmla="*/ 26 h 343"/>
                  <a:gd name="T54" fmla="*/ 190 w 191"/>
                  <a:gd name="T55" fmla="*/ 45 h 343"/>
                  <a:gd name="T56" fmla="*/ 161 w 191"/>
                  <a:gd name="T57" fmla="*/ 69 h 343"/>
                  <a:gd name="T58" fmla="*/ 154 w 191"/>
                  <a:gd name="T59" fmla="*/ 114 h 343"/>
                  <a:gd name="T60" fmla="*/ 149 w 191"/>
                  <a:gd name="T61" fmla="*/ 143 h 343"/>
                  <a:gd name="T62" fmla="*/ 128 w 191"/>
                  <a:gd name="T63" fmla="*/ 167 h 343"/>
                  <a:gd name="T64" fmla="*/ 121 w 191"/>
                  <a:gd name="T65" fmla="*/ 178 h 343"/>
                  <a:gd name="T66" fmla="*/ 135 w 191"/>
                  <a:gd name="T67" fmla="*/ 201 h 343"/>
                  <a:gd name="T68" fmla="*/ 122 w 191"/>
                  <a:gd name="T69" fmla="*/ 228 h 343"/>
                  <a:gd name="T70" fmla="*/ 131 w 191"/>
                  <a:gd name="T71" fmla="*/ 262 h 343"/>
                  <a:gd name="T72" fmla="*/ 123 w 191"/>
                  <a:gd name="T73" fmla="*/ 274 h 343"/>
                  <a:gd name="T74" fmla="*/ 103 w 191"/>
                  <a:gd name="T75" fmla="*/ 30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343">
                    <a:moveTo>
                      <a:pt x="107" y="330"/>
                    </a:moveTo>
                    <a:cubicBezTo>
                      <a:pt x="107" y="330"/>
                      <a:pt x="100" y="332"/>
                      <a:pt x="96" y="335"/>
                    </a:cubicBezTo>
                    <a:cubicBezTo>
                      <a:pt x="92" y="337"/>
                      <a:pt x="88" y="339"/>
                      <a:pt x="84" y="340"/>
                    </a:cubicBezTo>
                    <a:cubicBezTo>
                      <a:pt x="80" y="341"/>
                      <a:pt x="79" y="343"/>
                      <a:pt x="76" y="341"/>
                    </a:cubicBezTo>
                    <a:cubicBezTo>
                      <a:pt x="73" y="338"/>
                      <a:pt x="66" y="336"/>
                      <a:pt x="62" y="336"/>
                    </a:cubicBezTo>
                    <a:cubicBezTo>
                      <a:pt x="58" y="337"/>
                      <a:pt x="54" y="338"/>
                      <a:pt x="51" y="336"/>
                    </a:cubicBezTo>
                    <a:cubicBezTo>
                      <a:pt x="49" y="333"/>
                      <a:pt x="48" y="331"/>
                      <a:pt x="46" y="332"/>
                    </a:cubicBezTo>
                    <a:cubicBezTo>
                      <a:pt x="43" y="333"/>
                      <a:pt x="37" y="336"/>
                      <a:pt x="33" y="337"/>
                    </a:cubicBezTo>
                    <a:cubicBezTo>
                      <a:pt x="28" y="339"/>
                      <a:pt x="26" y="341"/>
                      <a:pt x="23" y="340"/>
                    </a:cubicBezTo>
                    <a:cubicBezTo>
                      <a:pt x="21" y="340"/>
                      <a:pt x="22" y="334"/>
                      <a:pt x="24" y="330"/>
                    </a:cubicBezTo>
                    <a:cubicBezTo>
                      <a:pt x="27" y="326"/>
                      <a:pt x="30" y="319"/>
                      <a:pt x="31" y="315"/>
                    </a:cubicBezTo>
                    <a:cubicBezTo>
                      <a:pt x="32" y="311"/>
                      <a:pt x="33" y="305"/>
                      <a:pt x="33" y="300"/>
                    </a:cubicBezTo>
                    <a:cubicBezTo>
                      <a:pt x="33" y="296"/>
                      <a:pt x="35" y="292"/>
                      <a:pt x="35" y="290"/>
                    </a:cubicBezTo>
                    <a:cubicBezTo>
                      <a:pt x="35" y="288"/>
                      <a:pt x="31" y="282"/>
                      <a:pt x="31" y="278"/>
                    </a:cubicBezTo>
                    <a:cubicBezTo>
                      <a:pt x="31" y="274"/>
                      <a:pt x="37" y="268"/>
                      <a:pt x="38" y="264"/>
                    </a:cubicBezTo>
                    <a:cubicBezTo>
                      <a:pt x="38" y="259"/>
                      <a:pt x="35" y="253"/>
                      <a:pt x="37" y="250"/>
                    </a:cubicBezTo>
                    <a:cubicBezTo>
                      <a:pt x="38" y="247"/>
                      <a:pt x="43" y="238"/>
                      <a:pt x="41" y="239"/>
                    </a:cubicBezTo>
                    <a:cubicBezTo>
                      <a:pt x="39" y="240"/>
                      <a:pt x="36" y="247"/>
                      <a:pt x="34" y="247"/>
                    </a:cubicBezTo>
                    <a:cubicBezTo>
                      <a:pt x="32" y="246"/>
                      <a:pt x="31" y="240"/>
                      <a:pt x="31" y="240"/>
                    </a:cubicBezTo>
                    <a:cubicBezTo>
                      <a:pt x="30" y="241"/>
                      <a:pt x="24" y="247"/>
                      <a:pt x="22" y="247"/>
                    </a:cubicBezTo>
                    <a:cubicBezTo>
                      <a:pt x="20" y="248"/>
                      <a:pt x="17" y="253"/>
                      <a:pt x="15" y="249"/>
                    </a:cubicBezTo>
                    <a:cubicBezTo>
                      <a:pt x="14" y="245"/>
                      <a:pt x="14" y="240"/>
                      <a:pt x="14" y="238"/>
                    </a:cubicBezTo>
                    <a:cubicBezTo>
                      <a:pt x="15" y="237"/>
                      <a:pt x="27" y="230"/>
                      <a:pt x="29" y="227"/>
                    </a:cubicBezTo>
                    <a:cubicBezTo>
                      <a:pt x="31" y="225"/>
                      <a:pt x="31" y="220"/>
                      <a:pt x="31" y="218"/>
                    </a:cubicBezTo>
                    <a:cubicBezTo>
                      <a:pt x="30" y="216"/>
                      <a:pt x="32" y="210"/>
                      <a:pt x="28" y="214"/>
                    </a:cubicBezTo>
                    <a:cubicBezTo>
                      <a:pt x="25" y="219"/>
                      <a:pt x="15" y="230"/>
                      <a:pt x="10" y="231"/>
                    </a:cubicBezTo>
                    <a:cubicBezTo>
                      <a:pt x="6" y="231"/>
                      <a:pt x="2" y="227"/>
                      <a:pt x="1" y="223"/>
                    </a:cubicBezTo>
                    <a:cubicBezTo>
                      <a:pt x="0" y="219"/>
                      <a:pt x="4" y="219"/>
                      <a:pt x="4" y="212"/>
                    </a:cubicBezTo>
                    <a:cubicBezTo>
                      <a:pt x="5" y="206"/>
                      <a:pt x="4" y="205"/>
                      <a:pt x="6" y="201"/>
                    </a:cubicBezTo>
                    <a:cubicBezTo>
                      <a:pt x="8" y="197"/>
                      <a:pt x="12" y="191"/>
                      <a:pt x="12" y="187"/>
                    </a:cubicBezTo>
                    <a:cubicBezTo>
                      <a:pt x="12" y="183"/>
                      <a:pt x="11" y="185"/>
                      <a:pt x="16" y="181"/>
                    </a:cubicBezTo>
                    <a:cubicBezTo>
                      <a:pt x="21" y="177"/>
                      <a:pt x="23" y="175"/>
                      <a:pt x="25" y="172"/>
                    </a:cubicBezTo>
                    <a:cubicBezTo>
                      <a:pt x="28" y="168"/>
                      <a:pt x="31" y="156"/>
                      <a:pt x="35" y="151"/>
                    </a:cubicBezTo>
                    <a:cubicBezTo>
                      <a:pt x="38" y="146"/>
                      <a:pt x="43" y="136"/>
                      <a:pt x="44" y="129"/>
                    </a:cubicBezTo>
                    <a:cubicBezTo>
                      <a:pt x="46" y="123"/>
                      <a:pt x="49" y="111"/>
                      <a:pt x="50" y="110"/>
                    </a:cubicBezTo>
                    <a:cubicBezTo>
                      <a:pt x="51" y="110"/>
                      <a:pt x="49" y="103"/>
                      <a:pt x="52" y="99"/>
                    </a:cubicBezTo>
                    <a:cubicBezTo>
                      <a:pt x="55" y="95"/>
                      <a:pt x="53" y="88"/>
                      <a:pt x="54" y="86"/>
                    </a:cubicBezTo>
                    <a:cubicBezTo>
                      <a:pt x="55" y="83"/>
                      <a:pt x="59" y="76"/>
                      <a:pt x="58" y="72"/>
                    </a:cubicBezTo>
                    <a:cubicBezTo>
                      <a:pt x="58" y="69"/>
                      <a:pt x="55" y="65"/>
                      <a:pt x="55" y="60"/>
                    </a:cubicBezTo>
                    <a:cubicBezTo>
                      <a:pt x="54" y="54"/>
                      <a:pt x="51" y="37"/>
                      <a:pt x="51" y="31"/>
                    </a:cubicBezTo>
                    <a:cubicBezTo>
                      <a:pt x="51" y="25"/>
                      <a:pt x="52" y="17"/>
                      <a:pt x="52" y="17"/>
                    </a:cubicBezTo>
                    <a:cubicBezTo>
                      <a:pt x="52" y="17"/>
                      <a:pt x="57" y="13"/>
                      <a:pt x="62" y="9"/>
                    </a:cubicBezTo>
                    <a:cubicBezTo>
                      <a:pt x="67" y="5"/>
                      <a:pt x="74" y="8"/>
                      <a:pt x="81" y="6"/>
                    </a:cubicBezTo>
                    <a:cubicBezTo>
                      <a:pt x="87" y="5"/>
                      <a:pt x="91" y="0"/>
                      <a:pt x="89" y="4"/>
                    </a:cubicBezTo>
                    <a:cubicBezTo>
                      <a:pt x="86" y="8"/>
                      <a:pt x="89" y="8"/>
                      <a:pt x="91" y="7"/>
                    </a:cubicBezTo>
                    <a:cubicBezTo>
                      <a:pt x="94" y="7"/>
                      <a:pt x="94" y="9"/>
                      <a:pt x="90" y="15"/>
                    </a:cubicBezTo>
                    <a:cubicBezTo>
                      <a:pt x="85" y="20"/>
                      <a:pt x="86" y="24"/>
                      <a:pt x="91" y="23"/>
                    </a:cubicBezTo>
                    <a:cubicBezTo>
                      <a:pt x="97" y="21"/>
                      <a:pt x="104" y="19"/>
                      <a:pt x="111" y="20"/>
                    </a:cubicBezTo>
                    <a:cubicBezTo>
                      <a:pt x="117" y="20"/>
                      <a:pt x="120" y="20"/>
                      <a:pt x="122" y="23"/>
                    </a:cubicBezTo>
                    <a:cubicBezTo>
                      <a:pt x="124" y="25"/>
                      <a:pt x="131" y="23"/>
                      <a:pt x="134" y="23"/>
                    </a:cubicBezTo>
                    <a:cubicBezTo>
                      <a:pt x="136" y="22"/>
                      <a:pt x="139" y="16"/>
                      <a:pt x="142" y="14"/>
                    </a:cubicBezTo>
                    <a:cubicBezTo>
                      <a:pt x="145" y="12"/>
                      <a:pt x="150" y="15"/>
                      <a:pt x="155" y="15"/>
                    </a:cubicBezTo>
                    <a:cubicBezTo>
                      <a:pt x="160" y="15"/>
                      <a:pt x="167" y="18"/>
                      <a:pt x="171" y="17"/>
                    </a:cubicBezTo>
                    <a:cubicBezTo>
                      <a:pt x="175" y="17"/>
                      <a:pt x="176" y="21"/>
                      <a:pt x="173" y="26"/>
                    </a:cubicBezTo>
                    <a:cubicBezTo>
                      <a:pt x="171" y="31"/>
                      <a:pt x="177" y="31"/>
                      <a:pt x="183" y="34"/>
                    </a:cubicBezTo>
                    <a:cubicBezTo>
                      <a:pt x="189" y="37"/>
                      <a:pt x="191" y="42"/>
                      <a:pt x="190" y="45"/>
                    </a:cubicBezTo>
                    <a:cubicBezTo>
                      <a:pt x="188" y="47"/>
                      <a:pt x="182" y="54"/>
                      <a:pt x="176" y="57"/>
                    </a:cubicBezTo>
                    <a:cubicBezTo>
                      <a:pt x="171" y="60"/>
                      <a:pt x="167" y="63"/>
                      <a:pt x="161" y="69"/>
                    </a:cubicBezTo>
                    <a:cubicBezTo>
                      <a:pt x="155" y="75"/>
                      <a:pt x="156" y="76"/>
                      <a:pt x="157" y="81"/>
                    </a:cubicBezTo>
                    <a:cubicBezTo>
                      <a:pt x="158" y="87"/>
                      <a:pt x="154" y="104"/>
                      <a:pt x="154" y="114"/>
                    </a:cubicBezTo>
                    <a:cubicBezTo>
                      <a:pt x="154" y="124"/>
                      <a:pt x="152" y="123"/>
                      <a:pt x="146" y="127"/>
                    </a:cubicBezTo>
                    <a:cubicBezTo>
                      <a:pt x="141" y="131"/>
                      <a:pt x="146" y="138"/>
                      <a:pt x="149" y="143"/>
                    </a:cubicBezTo>
                    <a:cubicBezTo>
                      <a:pt x="152" y="147"/>
                      <a:pt x="145" y="154"/>
                      <a:pt x="145" y="158"/>
                    </a:cubicBezTo>
                    <a:cubicBezTo>
                      <a:pt x="144" y="163"/>
                      <a:pt x="137" y="167"/>
                      <a:pt x="128" y="167"/>
                    </a:cubicBezTo>
                    <a:cubicBezTo>
                      <a:pt x="120" y="167"/>
                      <a:pt x="111" y="165"/>
                      <a:pt x="113" y="169"/>
                    </a:cubicBezTo>
                    <a:cubicBezTo>
                      <a:pt x="116" y="173"/>
                      <a:pt x="120" y="176"/>
                      <a:pt x="121" y="178"/>
                    </a:cubicBezTo>
                    <a:cubicBezTo>
                      <a:pt x="123" y="181"/>
                      <a:pt x="121" y="186"/>
                      <a:pt x="124" y="192"/>
                    </a:cubicBezTo>
                    <a:cubicBezTo>
                      <a:pt x="126" y="198"/>
                      <a:pt x="129" y="198"/>
                      <a:pt x="135" y="201"/>
                    </a:cubicBezTo>
                    <a:cubicBezTo>
                      <a:pt x="141" y="203"/>
                      <a:pt x="139" y="207"/>
                      <a:pt x="137" y="213"/>
                    </a:cubicBezTo>
                    <a:cubicBezTo>
                      <a:pt x="135" y="218"/>
                      <a:pt x="128" y="224"/>
                      <a:pt x="122" y="228"/>
                    </a:cubicBezTo>
                    <a:cubicBezTo>
                      <a:pt x="117" y="233"/>
                      <a:pt x="116" y="244"/>
                      <a:pt x="119" y="249"/>
                    </a:cubicBezTo>
                    <a:cubicBezTo>
                      <a:pt x="121" y="253"/>
                      <a:pt x="127" y="261"/>
                      <a:pt x="131" y="262"/>
                    </a:cubicBezTo>
                    <a:cubicBezTo>
                      <a:pt x="136" y="262"/>
                      <a:pt x="135" y="262"/>
                      <a:pt x="134" y="267"/>
                    </a:cubicBezTo>
                    <a:cubicBezTo>
                      <a:pt x="134" y="271"/>
                      <a:pt x="127" y="270"/>
                      <a:pt x="123" y="274"/>
                    </a:cubicBezTo>
                    <a:cubicBezTo>
                      <a:pt x="120" y="278"/>
                      <a:pt x="110" y="288"/>
                      <a:pt x="107" y="293"/>
                    </a:cubicBezTo>
                    <a:cubicBezTo>
                      <a:pt x="103" y="298"/>
                      <a:pt x="102" y="306"/>
                      <a:pt x="103" y="309"/>
                    </a:cubicBezTo>
                    <a:cubicBezTo>
                      <a:pt x="104" y="311"/>
                      <a:pt x="105" y="327"/>
                      <a:pt x="107" y="33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2759">
                <a:extLst>
                  <a:ext uri="{FF2B5EF4-FFF2-40B4-BE49-F238E27FC236}">
                    <a16:creationId xmlns:a16="http://schemas.microsoft.com/office/drawing/2014/main" id="{C2D9D515-4824-444F-ABA6-48D9BF22EB5C}"/>
                  </a:ext>
                </a:extLst>
              </p:cNvPr>
              <p:cNvSpPr>
                <a:spLocks/>
              </p:cNvSpPr>
              <p:nvPr/>
            </p:nvSpPr>
            <p:spPr bwMode="auto">
              <a:xfrm>
                <a:off x="4851400" y="2601913"/>
                <a:ext cx="20638" cy="25400"/>
              </a:xfrm>
              <a:custGeom>
                <a:avLst/>
                <a:gdLst>
                  <a:gd name="T0" fmla="*/ 5 w 39"/>
                  <a:gd name="T1" fmla="*/ 46 h 51"/>
                  <a:gd name="T2" fmla="*/ 6 w 39"/>
                  <a:gd name="T3" fmla="*/ 32 h 51"/>
                  <a:gd name="T4" fmla="*/ 3 w 39"/>
                  <a:gd name="T5" fmla="*/ 15 h 51"/>
                  <a:gd name="T6" fmla="*/ 14 w 39"/>
                  <a:gd name="T7" fmla="*/ 2 h 51"/>
                  <a:gd name="T8" fmla="*/ 21 w 39"/>
                  <a:gd name="T9" fmla="*/ 10 h 51"/>
                  <a:gd name="T10" fmla="*/ 25 w 39"/>
                  <a:gd name="T11" fmla="*/ 21 h 51"/>
                  <a:gd name="T12" fmla="*/ 35 w 39"/>
                  <a:gd name="T13" fmla="*/ 29 h 51"/>
                  <a:gd name="T14" fmla="*/ 36 w 39"/>
                  <a:gd name="T15" fmla="*/ 36 h 51"/>
                  <a:gd name="T16" fmla="*/ 29 w 39"/>
                  <a:gd name="T17" fmla="*/ 47 h 51"/>
                  <a:gd name="T18" fmla="*/ 34 w 39"/>
                  <a:gd name="T19" fmla="*/ 51 h 51"/>
                  <a:gd name="T20" fmla="*/ 18 w 39"/>
                  <a:gd name="T21" fmla="*/ 49 h 51"/>
                  <a:gd name="T22" fmla="*/ 5 w 39"/>
                  <a:gd name="T23" fmla="*/ 46 h 51"/>
                  <a:gd name="T24" fmla="*/ 5 w 39"/>
                  <a:gd name="T25"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5" y="46"/>
                    </a:moveTo>
                    <a:cubicBezTo>
                      <a:pt x="5" y="46"/>
                      <a:pt x="10" y="38"/>
                      <a:pt x="6" y="32"/>
                    </a:cubicBezTo>
                    <a:cubicBezTo>
                      <a:pt x="1" y="27"/>
                      <a:pt x="0" y="20"/>
                      <a:pt x="3" y="15"/>
                    </a:cubicBezTo>
                    <a:cubicBezTo>
                      <a:pt x="7" y="9"/>
                      <a:pt x="11" y="0"/>
                      <a:pt x="14" y="2"/>
                    </a:cubicBezTo>
                    <a:cubicBezTo>
                      <a:pt x="17" y="4"/>
                      <a:pt x="17" y="6"/>
                      <a:pt x="21" y="10"/>
                    </a:cubicBezTo>
                    <a:cubicBezTo>
                      <a:pt x="21" y="14"/>
                      <a:pt x="22" y="18"/>
                      <a:pt x="25" y="21"/>
                    </a:cubicBezTo>
                    <a:cubicBezTo>
                      <a:pt x="28" y="25"/>
                      <a:pt x="31" y="26"/>
                      <a:pt x="35" y="29"/>
                    </a:cubicBezTo>
                    <a:cubicBezTo>
                      <a:pt x="39" y="32"/>
                      <a:pt x="39" y="33"/>
                      <a:pt x="36" y="36"/>
                    </a:cubicBezTo>
                    <a:cubicBezTo>
                      <a:pt x="32" y="38"/>
                      <a:pt x="28" y="43"/>
                      <a:pt x="29" y="47"/>
                    </a:cubicBezTo>
                    <a:cubicBezTo>
                      <a:pt x="29" y="48"/>
                      <a:pt x="31" y="50"/>
                      <a:pt x="34" y="51"/>
                    </a:cubicBezTo>
                    <a:cubicBezTo>
                      <a:pt x="34" y="51"/>
                      <a:pt x="24" y="50"/>
                      <a:pt x="18" y="49"/>
                    </a:cubicBezTo>
                    <a:cubicBezTo>
                      <a:pt x="15" y="48"/>
                      <a:pt x="10" y="47"/>
                      <a:pt x="5" y="46"/>
                    </a:cubicBezTo>
                    <a:cubicBezTo>
                      <a:pt x="5" y="46"/>
                      <a:pt x="5" y="46"/>
                      <a:pt x="5" y="4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2760">
                <a:extLst>
                  <a:ext uri="{FF2B5EF4-FFF2-40B4-BE49-F238E27FC236}">
                    <a16:creationId xmlns:a16="http://schemas.microsoft.com/office/drawing/2014/main" id="{895E3336-20A9-4974-8414-548FC75CD55C}"/>
                  </a:ext>
                </a:extLst>
              </p:cNvPr>
              <p:cNvSpPr>
                <a:spLocks/>
              </p:cNvSpPr>
              <p:nvPr/>
            </p:nvSpPr>
            <p:spPr bwMode="auto">
              <a:xfrm>
                <a:off x="4787900" y="2492376"/>
                <a:ext cx="104775" cy="100013"/>
              </a:xfrm>
              <a:custGeom>
                <a:avLst/>
                <a:gdLst>
                  <a:gd name="T0" fmla="*/ 3 w 198"/>
                  <a:gd name="T1" fmla="*/ 134 h 194"/>
                  <a:gd name="T2" fmla="*/ 28 w 198"/>
                  <a:gd name="T3" fmla="*/ 137 h 194"/>
                  <a:gd name="T4" fmla="*/ 43 w 198"/>
                  <a:gd name="T5" fmla="*/ 137 h 194"/>
                  <a:gd name="T6" fmla="*/ 27 w 198"/>
                  <a:gd name="T7" fmla="*/ 135 h 194"/>
                  <a:gd name="T8" fmla="*/ 9 w 198"/>
                  <a:gd name="T9" fmla="*/ 130 h 194"/>
                  <a:gd name="T10" fmla="*/ 24 w 198"/>
                  <a:gd name="T11" fmla="*/ 123 h 194"/>
                  <a:gd name="T12" fmla="*/ 45 w 198"/>
                  <a:gd name="T13" fmla="*/ 133 h 194"/>
                  <a:gd name="T14" fmla="*/ 30 w 198"/>
                  <a:gd name="T15" fmla="*/ 120 h 194"/>
                  <a:gd name="T16" fmla="*/ 28 w 198"/>
                  <a:gd name="T17" fmla="*/ 112 h 194"/>
                  <a:gd name="T18" fmla="*/ 38 w 198"/>
                  <a:gd name="T19" fmla="*/ 115 h 194"/>
                  <a:gd name="T20" fmla="*/ 35 w 198"/>
                  <a:gd name="T21" fmla="*/ 109 h 194"/>
                  <a:gd name="T22" fmla="*/ 61 w 198"/>
                  <a:gd name="T23" fmla="*/ 117 h 194"/>
                  <a:gd name="T24" fmla="*/ 68 w 198"/>
                  <a:gd name="T25" fmla="*/ 113 h 194"/>
                  <a:gd name="T26" fmla="*/ 37 w 198"/>
                  <a:gd name="T27" fmla="*/ 102 h 194"/>
                  <a:gd name="T28" fmla="*/ 58 w 198"/>
                  <a:gd name="T29" fmla="*/ 79 h 194"/>
                  <a:gd name="T30" fmla="*/ 73 w 198"/>
                  <a:gd name="T31" fmla="*/ 37 h 194"/>
                  <a:gd name="T32" fmla="*/ 91 w 198"/>
                  <a:gd name="T33" fmla="*/ 37 h 194"/>
                  <a:gd name="T34" fmla="*/ 129 w 198"/>
                  <a:gd name="T35" fmla="*/ 9 h 194"/>
                  <a:gd name="T36" fmla="*/ 151 w 198"/>
                  <a:gd name="T37" fmla="*/ 2 h 194"/>
                  <a:gd name="T38" fmla="*/ 169 w 198"/>
                  <a:gd name="T39" fmla="*/ 5 h 194"/>
                  <a:gd name="T40" fmla="*/ 189 w 198"/>
                  <a:gd name="T41" fmla="*/ 16 h 194"/>
                  <a:gd name="T42" fmla="*/ 198 w 198"/>
                  <a:gd name="T43" fmla="*/ 19 h 194"/>
                  <a:gd name="T44" fmla="*/ 190 w 198"/>
                  <a:gd name="T45" fmla="*/ 50 h 194"/>
                  <a:gd name="T46" fmla="*/ 173 w 198"/>
                  <a:gd name="T47" fmla="*/ 66 h 194"/>
                  <a:gd name="T48" fmla="*/ 188 w 198"/>
                  <a:gd name="T49" fmla="*/ 83 h 194"/>
                  <a:gd name="T50" fmla="*/ 173 w 198"/>
                  <a:gd name="T51" fmla="*/ 101 h 194"/>
                  <a:gd name="T52" fmla="*/ 141 w 198"/>
                  <a:gd name="T53" fmla="*/ 106 h 194"/>
                  <a:gd name="T54" fmla="*/ 146 w 198"/>
                  <a:gd name="T55" fmla="*/ 138 h 194"/>
                  <a:gd name="T56" fmla="*/ 134 w 198"/>
                  <a:gd name="T57" fmla="*/ 157 h 194"/>
                  <a:gd name="T58" fmla="*/ 136 w 198"/>
                  <a:gd name="T59" fmla="*/ 172 h 194"/>
                  <a:gd name="T60" fmla="*/ 148 w 198"/>
                  <a:gd name="T61" fmla="*/ 191 h 194"/>
                  <a:gd name="T62" fmla="*/ 130 w 198"/>
                  <a:gd name="T63" fmla="*/ 176 h 194"/>
                  <a:gd name="T64" fmla="*/ 124 w 198"/>
                  <a:gd name="T65" fmla="*/ 160 h 194"/>
                  <a:gd name="T66" fmla="*/ 106 w 198"/>
                  <a:gd name="T67" fmla="*/ 143 h 194"/>
                  <a:gd name="T68" fmla="*/ 85 w 198"/>
                  <a:gd name="T69" fmla="*/ 132 h 194"/>
                  <a:gd name="T70" fmla="*/ 52 w 198"/>
                  <a:gd name="T71" fmla="*/ 135 h 194"/>
                  <a:gd name="T72" fmla="*/ 16 w 198"/>
                  <a:gd name="T73" fmla="*/ 144 h 194"/>
                  <a:gd name="T74" fmla="*/ 0 w 198"/>
                  <a:gd name="T75" fmla="*/ 13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94">
                    <a:moveTo>
                      <a:pt x="0" y="137"/>
                    </a:moveTo>
                    <a:cubicBezTo>
                      <a:pt x="0" y="137"/>
                      <a:pt x="0" y="133"/>
                      <a:pt x="3" y="134"/>
                    </a:cubicBezTo>
                    <a:cubicBezTo>
                      <a:pt x="7" y="135"/>
                      <a:pt x="13" y="136"/>
                      <a:pt x="17" y="137"/>
                    </a:cubicBezTo>
                    <a:cubicBezTo>
                      <a:pt x="20" y="138"/>
                      <a:pt x="25" y="138"/>
                      <a:pt x="28" y="137"/>
                    </a:cubicBezTo>
                    <a:cubicBezTo>
                      <a:pt x="30" y="135"/>
                      <a:pt x="33" y="134"/>
                      <a:pt x="35" y="135"/>
                    </a:cubicBezTo>
                    <a:cubicBezTo>
                      <a:pt x="38" y="137"/>
                      <a:pt x="43" y="139"/>
                      <a:pt x="43" y="137"/>
                    </a:cubicBezTo>
                    <a:cubicBezTo>
                      <a:pt x="43" y="135"/>
                      <a:pt x="41" y="135"/>
                      <a:pt x="36" y="133"/>
                    </a:cubicBezTo>
                    <a:cubicBezTo>
                      <a:pt x="31" y="131"/>
                      <a:pt x="31" y="134"/>
                      <a:pt x="27" y="135"/>
                    </a:cubicBezTo>
                    <a:cubicBezTo>
                      <a:pt x="23" y="135"/>
                      <a:pt x="22" y="134"/>
                      <a:pt x="19" y="133"/>
                    </a:cubicBezTo>
                    <a:cubicBezTo>
                      <a:pt x="16" y="132"/>
                      <a:pt x="12" y="134"/>
                      <a:pt x="9" y="130"/>
                    </a:cubicBezTo>
                    <a:cubicBezTo>
                      <a:pt x="6" y="127"/>
                      <a:pt x="9" y="123"/>
                      <a:pt x="11" y="121"/>
                    </a:cubicBezTo>
                    <a:cubicBezTo>
                      <a:pt x="13" y="120"/>
                      <a:pt x="21" y="121"/>
                      <a:pt x="24" y="123"/>
                    </a:cubicBezTo>
                    <a:cubicBezTo>
                      <a:pt x="28" y="125"/>
                      <a:pt x="34" y="125"/>
                      <a:pt x="34" y="127"/>
                    </a:cubicBezTo>
                    <a:cubicBezTo>
                      <a:pt x="35" y="130"/>
                      <a:pt x="42" y="133"/>
                      <a:pt x="45" y="133"/>
                    </a:cubicBezTo>
                    <a:cubicBezTo>
                      <a:pt x="48" y="132"/>
                      <a:pt x="48" y="127"/>
                      <a:pt x="44" y="127"/>
                    </a:cubicBezTo>
                    <a:cubicBezTo>
                      <a:pt x="40" y="126"/>
                      <a:pt x="33" y="122"/>
                      <a:pt x="30" y="120"/>
                    </a:cubicBezTo>
                    <a:cubicBezTo>
                      <a:pt x="27" y="117"/>
                      <a:pt x="23" y="118"/>
                      <a:pt x="22" y="115"/>
                    </a:cubicBezTo>
                    <a:cubicBezTo>
                      <a:pt x="21" y="112"/>
                      <a:pt x="26" y="110"/>
                      <a:pt x="28" y="112"/>
                    </a:cubicBezTo>
                    <a:cubicBezTo>
                      <a:pt x="31" y="113"/>
                      <a:pt x="37" y="118"/>
                      <a:pt x="41" y="119"/>
                    </a:cubicBezTo>
                    <a:cubicBezTo>
                      <a:pt x="44" y="121"/>
                      <a:pt x="41" y="117"/>
                      <a:pt x="38" y="115"/>
                    </a:cubicBezTo>
                    <a:cubicBezTo>
                      <a:pt x="35" y="113"/>
                      <a:pt x="32" y="112"/>
                      <a:pt x="31" y="109"/>
                    </a:cubicBezTo>
                    <a:cubicBezTo>
                      <a:pt x="31" y="107"/>
                      <a:pt x="31" y="106"/>
                      <a:pt x="35" y="109"/>
                    </a:cubicBezTo>
                    <a:cubicBezTo>
                      <a:pt x="39" y="111"/>
                      <a:pt x="42" y="118"/>
                      <a:pt x="46" y="117"/>
                    </a:cubicBezTo>
                    <a:cubicBezTo>
                      <a:pt x="50" y="116"/>
                      <a:pt x="56" y="117"/>
                      <a:pt x="61" y="117"/>
                    </a:cubicBezTo>
                    <a:cubicBezTo>
                      <a:pt x="66" y="117"/>
                      <a:pt x="74" y="116"/>
                      <a:pt x="75" y="113"/>
                    </a:cubicBezTo>
                    <a:cubicBezTo>
                      <a:pt x="76" y="110"/>
                      <a:pt x="72" y="111"/>
                      <a:pt x="68" y="113"/>
                    </a:cubicBezTo>
                    <a:cubicBezTo>
                      <a:pt x="64" y="115"/>
                      <a:pt x="51" y="115"/>
                      <a:pt x="46" y="113"/>
                    </a:cubicBezTo>
                    <a:cubicBezTo>
                      <a:pt x="41" y="110"/>
                      <a:pt x="37" y="106"/>
                      <a:pt x="37" y="102"/>
                    </a:cubicBezTo>
                    <a:cubicBezTo>
                      <a:pt x="37" y="98"/>
                      <a:pt x="48" y="92"/>
                      <a:pt x="51" y="88"/>
                    </a:cubicBezTo>
                    <a:cubicBezTo>
                      <a:pt x="54" y="85"/>
                      <a:pt x="54" y="84"/>
                      <a:pt x="58" y="79"/>
                    </a:cubicBezTo>
                    <a:cubicBezTo>
                      <a:pt x="62" y="73"/>
                      <a:pt x="65" y="65"/>
                      <a:pt x="67" y="59"/>
                    </a:cubicBezTo>
                    <a:cubicBezTo>
                      <a:pt x="68" y="53"/>
                      <a:pt x="73" y="39"/>
                      <a:pt x="73" y="37"/>
                    </a:cubicBezTo>
                    <a:cubicBezTo>
                      <a:pt x="72" y="34"/>
                      <a:pt x="79" y="36"/>
                      <a:pt x="80" y="39"/>
                    </a:cubicBezTo>
                    <a:cubicBezTo>
                      <a:pt x="81" y="43"/>
                      <a:pt x="86" y="40"/>
                      <a:pt x="91" y="37"/>
                    </a:cubicBezTo>
                    <a:cubicBezTo>
                      <a:pt x="96" y="34"/>
                      <a:pt x="109" y="22"/>
                      <a:pt x="114" y="18"/>
                    </a:cubicBezTo>
                    <a:cubicBezTo>
                      <a:pt x="120" y="15"/>
                      <a:pt x="123" y="11"/>
                      <a:pt x="129" y="9"/>
                    </a:cubicBezTo>
                    <a:cubicBezTo>
                      <a:pt x="135" y="7"/>
                      <a:pt x="142" y="7"/>
                      <a:pt x="146" y="4"/>
                    </a:cubicBezTo>
                    <a:cubicBezTo>
                      <a:pt x="149" y="1"/>
                      <a:pt x="152" y="0"/>
                      <a:pt x="151" y="2"/>
                    </a:cubicBezTo>
                    <a:cubicBezTo>
                      <a:pt x="149" y="3"/>
                      <a:pt x="144" y="8"/>
                      <a:pt x="150" y="7"/>
                    </a:cubicBezTo>
                    <a:cubicBezTo>
                      <a:pt x="155" y="6"/>
                      <a:pt x="162" y="4"/>
                      <a:pt x="169" y="5"/>
                    </a:cubicBezTo>
                    <a:cubicBezTo>
                      <a:pt x="176" y="5"/>
                      <a:pt x="176" y="2"/>
                      <a:pt x="180" y="6"/>
                    </a:cubicBezTo>
                    <a:cubicBezTo>
                      <a:pt x="184" y="11"/>
                      <a:pt x="186" y="16"/>
                      <a:pt x="189" y="16"/>
                    </a:cubicBezTo>
                    <a:cubicBezTo>
                      <a:pt x="193" y="17"/>
                      <a:pt x="198" y="17"/>
                      <a:pt x="198" y="17"/>
                    </a:cubicBezTo>
                    <a:cubicBezTo>
                      <a:pt x="198" y="17"/>
                      <a:pt x="198" y="18"/>
                      <a:pt x="198" y="19"/>
                    </a:cubicBezTo>
                    <a:cubicBezTo>
                      <a:pt x="198" y="23"/>
                      <a:pt x="197" y="33"/>
                      <a:pt x="196" y="36"/>
                    </a:cubicBezTo>
                    <a:cubicBezTo>
                      <a:pt x="196" y="39"/>
                      <a:pt x="191" y="46"/>
                      <a:pt x="190" y="50"/>
                    </a:cubicBezTo>
                    <a:cubicBezTo>
                      <a:pt x="189" y="54"/>
                      <a:pt x="180" y="54"/>
                      <a:pt x="175" y="56"/>
                    </a:cubicBezTo>
                    <a:cubicBezTo>
                      <a:pt x="171" y="58"/>
                      <a:pt x="167" y="63"/>
                      <a:pt x="173" y="66"/>
                    </a:cubicBezTo>
                    <a:cubicBezTo>
                      <a:pt x="178" y="69"/>
                      <a:pt x="185" y="70"/>
                      <a:pt x="187" y="72"/>
                    </a:cubicBezTo>
                    <a:cubicBezTo>
                      <a:pt x="188" y="74"/>
                      <a:pt x="191" y="81"/>
                      <a:pt x="188" y="83"/>
                    </a:cubicBezTo>
                    <a:cubicBezTo>
                      <a:pt x="185" y="84"/>
                      <a:pt x="179" y="88"/>
                      <a:pt x="176" y="91"/>
                    </a:cubicBezTo>
                    <a:cubicBezTo>
                      <a:pt x="174" y="94"/>
                      <a:pt x="173" y="99"/>
                      <a:pt x="173" y="101"/>
                    </a:cubicBezTo>
                    <a:cubicBezTo>
                      <a:pt x="172" y="103"/>
                      <a:pt x="164" y="105"/>
                      <a:pt x="157" y="105"/>
                    </a:cubicBezTo>
                    <a:cubicBezTo>
                      <a:pt x="151" y="104"/>
                      <a:pt x="145" y="104"/>
                      <a:pt x="141" y="106"/>
                    </a:cubicBezTo>
                    <a:cubicBezTo>
                      <a:pt x="138" y="108"/>
                      <a:pt x="135" y="111"/>
                      <a:pt x="139" y="118"/>
                    </a:cubicBezTo>
                    <a:cubicBezTo>
                      <a:pt x="142" y="124"/>
                      <a:pt x="148" y="135"/>
                      <a:pt x="146" y="138"/>
                    </a:cubicBezTo>
                    <a:cubicBezTo>
                      <a:pt x="144" y="142"/>
                      <a:pt x="139" y="141"/>
                      <a:pt x="139" y="146"/>
                    </a:cubicBezTo>
                    <a:cubicBezTo>
                      <a:pt x="138" y="151"/>
                      <a:pt x="135" y="153"/>
                      <a:pt x="134" y="157"/>
                    </a:cubicBezTo>
                    <a:cubicBezTo>
                      <a:pt x="132" y="160"/>
                      <a:pt x="132" y="160"/>
                      <a:pt x="134" y="164"/>
                    </a:cubicBezTo>
                    <a:cubicBezTo>
                      <a:pt x="136" y="167"/>
                      <a:pt x="137" y="169"/>
                      <a:pt x="136" y="172"/>
                    </a:cubicBezTo>
                    <a:cubicBezTo>
                      <a:pt x="135" y="175"/>
                      <a:pt x="138" y="179"/>
                      <a:pt x="141" y="182"/>
                    </a:cubicBezTo>
                    <a:cubicBezTo>
                      <a:pt x="143" y="184"/>
                      <a:pt x="146" y="188"/>
                      <a:pt x="148" y="191"/>
                    </a:cubicBezTo>
                    <a:cubicBezTo>
                      <a:pt x="148" y="191"/>
                      <a:pt x="142" y="194"/>
                      <a:pt x="142" y="190"/>
                    </a:cubicBezTo>
                    <a:cubicBezTo>
                      <a:pt x="142" y="186"/>
                      <a:pt x="136" y="177"/>
                      <a:pt x="130" y="176"/>
                    </a:cubicBezTo>
                    <a:cubicBezTo>
                      <a:pt x="125" y="175"/>
                      <a:pt x="118" y="177"/>
                      <a:pt x="118" y="173"/>
                    </a:cubicBezTo>
                    <a:cubicBezTo>
                      <a:pt x="117" y="169"/>
                      <a:pt x="120" y="164"/>
                      <a:pt x="124" y="160"/>
                    </a:cubicBezTo>
                    <a:cubicBezTo>
                      <a:pt x="127" y="155"/>
                      <a:pt x="129" y="152"/>
                      <a:pt x="124" y="149"/>
                    </a:cubicBezTo>
                    <a:cubicBezTo>
                      <a:pt x="119" y="147"/>
                      <a:pt x="113" y="143"/>
                      <a:pt x="106" y="143"/>
                    </a:cubicBezTo>
                    <a:cubicBezTo>
                      <a:pt x="100" y="143"/>
                      <a:pt x="93" y="147"/>
                      <a:pt x="92" y="140"/>
                    </a:cubicBezTo>
                    <a:cubicBezTo>
                      <a:pt x="91" y="134"/>
                      <a:pt x="91" y="132"/>
                      <a:pt x="85" y="132"/>
                    </a:cubicBezTo>
                    <a:cubicBezTo>
                      <a:pt x="80" y="131"/>
                      <a:pt x="70" y="132"/>
                      <a:pt x="66" y="132"/>
                    </a:cubicBezTo>
                    <a:cubicBezTo>
                      <a:pt x="62" y="131"/>
                      <a:pt x="55" y="131"/>
                      <a:pt x="52" y="135"/>
                    </a:cubicBezTo>
                    <a:cubicBezTo>
                      <a:pt x="50" y="139"/>
                      <a:pt x="39" y="143"/>
                      <a:pt x="33" y="145"/>
                    </a:cubicBezTo>
                    <a:cubicBezTo>
                      <a:pt x="27" y="147"/>
                      <a:pt x="19" y="146"/>
                      <a:pt x="16" y="144"/>
                    </a:cubicBezTo>
                    <a:cubicBezTo>
                      <a:pt x="13" y="142"/>
                      <a:pt x="8" y="147"/>
                      <a:pt x="5" y="144"/>
                    </a:cubicBezTo>
                    <a:cubicBezTo>
                      <a:pt x="1" y="142"/>
                      <a:pt x="0" y="137"/>
                      <a:pt x="0" y="13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2761">
                <a:extLst>
                  <a:ext uri="{FF2B5EF4-FFF2-40B4-BE49-F238E27FC236}">
                    <a16:creationId xmlns:a16="http://schemas.microsoft.com/office/drawing/2014/main" id="{CBE498B3-1E2E-4C99-9485-3AC16A3F5562}"/>
                  </a:ext>
                </a:extLst>
              </p:cNvPr>
              <p:cNvSpPr>
                <a:spLocks/>
              </p:cNvSpPr>
              <p:nvPr/>
            </p:nvSpPr>
            <p:spPr bwMode="auto">
              <a:xfrm>
                <a:off x="4165600" y="2078038"/>
                <a:ext cx="254000" cy="96838"/>
              </a:xfrm>
              <a:custGeom>
                <a:avLst/>
                <a:gdLst>
                  <a:gd name="T0" fmla="*/ 154 w 488"/>
                  <a:gd name="T1" fmla="*/ 161 h 185"/>
                  <a:gd name="T2" fmla="*/ 133 w 488"/>
                  <a:gd name="T3" fmla="*/ 160 h 185"/>
                  <a:gd name="T4" fmla="*/ 112 w 488"/>
                  <a:gd name="T5" fmla="*/ 157 h 185"/>
                  <a:gd name="T6" fmla="*/ 56 w 488"/>
                  <a:gd name="T7" fmla="*/ 160 h 185"/>
                  <a:gd name="T8" fmla="*/ 89 w 488"/>
                  <a:gd name="T9" fmla="*/ 145 h 185"/>
                  <a:gd name="T10" fmla="*/ 122 w 488"/>
                  <a:gd name="T11" fmla="*/ 124 h 185"/>
                  <a:gd name="T12" fmla="*/ 116 w 488"/>
                  <a:gd name="T13" fmla="*/ 114 h 185"/>
                  <a:gd name="T14" fmla="*/ 83 w 488"/>
                  <a:gd name="T15" fmla="*/ 111 h 185"/>
                  <a:gd name="T16" fmla="*/ 62 w 488"/>
                  <a:gd name="T17" fmla="*/ 102 h 185"/>
                  <a:gd name="T18" fmla="*/ 26 w 488"/>
                  <a:gd name="T19" fmla="*/ 105 h 185"/>
                  <a:gd name="T20" fmla="*/ 41 w 488"/>
                  <a:gd name="T21" fmla="*/ 92 h 185"/>
                  <a:gd name="T22" fmla="*/ 70 w 488"/>
                  <a:gd name="T23" fmla="*/ 87 h 185"/>
                  <a:gd name="T24" fmla="*/ 114 w 488"/>
                  <a:gd name="T25" fmla="*/ 82 h 185"/>
                  <a:gd name="T26" fmla="*/ 100 w 488"/>
                  <a:gd name="T27" fmla="*/ 72 h 185"/>
                  <a:gd name="T28" fmla="*/ 105 w 488"/>
                  <a:gd name="T29" fmla="*/ 57 h 185"/>
                  <a:gd name="T30" fmla="*/ 80 w 488"/>
                  <a:gd name="T31" fmla="*/ 62 h 185"/>
                  <a:gd name="T32" fmla="*/ 54 w 488"/>
                  <a:gd name="T33" fmla="*/ 64 h 185"/>
                  <a:gd name="T34" fmla="*/ 9 w 488"/>
                  <a:gd name="T35" fmla="*/ 63 h 185"/>
                  <a:gd name="T36" fmla="*/ 29 w 488"/>
                  <a:gd name="T37" fmla="*/ 54 h 185"/>
                  <a:gd name="T38" fmla="*/ 49 w 488"/>
                  <a:gd name="T39" fmla="*/ 52 h 185"/>
                  <a:gd name="T40" fmla="*/ 43 w 488"/>
                  <a:gd name="T41" fmla="*/ 39 h 185"/>
                  <a:gd name="T42" fmla="*/ 57 w 488"/>
                  <a:gd name="T43" fmla="*/ 31 h 185"/>
                  <a:gd name="T44" fmla="*/ 90 w 488"/>
                  <a:gd name="T45" fmla="*/ 31 h 185"/>
                  <a:gd name="T46" fmla="*/ 84 w 488"/>
                  <a:gd name="T47" fmla="*/ 24 h 185"/>
                  <a:gd name="T48" fmla="*/ 76 w 488"/>
                  <a:gd name="T49" fmla="*/ 14 h 185"/>
                  <a:gd name="T50" fmla="*/ 116 w 488"/>
                  <a:gd name="T51" fmla="*/ 18 h 185"/>
                  <a:gd name="T52" fmla="*/ 148 w 488"/>
                  <a:gd name="T53" fmla="*/ 41 h 185"/>
                  <a:gd name="T54" fmla="*/ 139 w 488"/>
                  <a:gd name="T55" fmla="*/ 60 h 185"/>
                  <a:gd name="T56" fmla="*/ 153 w 488"/>
                  <a:gd name="T57" fmla="*/ 68 h 185"/>
                  <a:gd name="T58" fmla="*/ 190 w 488"/>
                  <a:gd name="T59" fmla="*/ 52 h 185"/>
                  <a:gd name="T60" fmla="*/ 214 w 488"/>
                  <a:gd name="T61" fmla="*/ 39 h 185"/>
                  <a:gd name="T62" fmla="*/ 250 w 488"/>
                  <a:gd name="T63" fmla="*/ 26 h 185"/>
                  <a:gd name="T64" fmla="*/ 284 w 488"/>
                  <a:gd name="T65" fmla="*/ 44 h 185"/>
                  <a:gd name="T66" fmla="*/ 302 w 488"/>
                  <a:gd name="T67" fmla="*/ 24 h 185"/>
                  <a:gd name="T68" fmla="*/ 353 w 488"/>
                  <a:gd name="T69" fmla="*/ 23 h 185"/>
                  <a:gd name="T70" fmla="*/ 377 w 488"/>
                  <a:gd name="T71" fmla="*/ 5 h 185"/>
                  <a:gd name="T72" fmla="*/ 413 w 488"/>
                  <a:gd name="T73" fmla="*/ 23 h 185"/>
                  <a:gd name="T74" fmla="*/ 431 w 488"/>
                  <a:gd name="T75" fmla="*/ 16 h 185"/>
                  <a:gd name="T76" fmla="*/ 443 w 488"/>
                  <a:gd name="T77" fmla="*/ 39 h 185"/>
                  <a:gd name="T78" fmla="*/ 458 w 488"/>
                  <a:gd name="T79" fmla="*/ 52 h 185"/>
                  <a:gd name="T80" fmla="*/ 470 w 488"/>
                  <a:gd name="T81" fmla="*/ 72 h 185"/>
                  <a:gd name="T82" fmla="*/ 471 w 488"/>
                  <a:gd name="T83" fmla="*/ 89 h 185"/>
                  <a:gd name="T84" fmla="*/ 463 w 488"/>
                  <a:gd name="T85" fmla="*/ 102 h 185"/>
                  <a:gd name="T86" fmla="*/ 433 w 488"/>
                  <a:gd name="T87" fmla="*/ 114 h 185"/>
                  <a:gd name="T88" fmla="*/ 400 w 488"/>
                  <a:gd name="T89" fmla="*/ 132 h 185"/>
                  <a:gd name="T90" fmla="*/ 333 w 488"/>
                  <a:gd name="T91" fmla="*/ 155 h 185"/>
                  <a:gd name="T92" fmla="*/ 283 w 488"/>
                  <a:gd name="T93" fmla="*/ 164 h 185"/>
                  <a:gd name="T94" fmla="*/ 223 w 488"/>
                  <a:gd name="T95"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185">
                    <a:moveTo>
                      <a:pt x="163" y="177"/>
                    </a:moveTo>
                    <a:cubicBezTo>
                      <a:pt x="158" y="173"/>
                      <a:pt x="155" y="171"/>
                      <a:pt x="158" y="167"/>
                    </a:cubicBezTo>
                    <a:cubicBezTo>
                      <a:pt x="161" y="164"/>
                      <a:pt x="163" y="165"/>
                      <a:pt x="160" y="161"/>
                    </a:cubicBezTo>
                    <a:cubicBezTo>
                      <a:pt x="158" y="158"/>
                      <a:pt x="158" y="158"/>
                      <a:pt x="154" y="161"/>
                    </a:cubicBezTo>
                    <a:cubicBezTo>
                      <a:pt x="151" y="164"/>
                      <a:pt x="146" y="167"/>
                      <a:pt x="146" y="164"/>
                    </a:cubicBezTo>
                    <a:cubicBezTo>
                      <a:pt x="147" y="160"/>
                      <a:pt x="150" y="158"/>
                      <a:pt x="146" y="158"/>
                    </a:cubicBezTo>
                    <a:cubicBezTo>
                      <a:pt x="142" y="158"/>
                      <a:pt x="137" y="160"/>
                      <a:pt x="135" y="160"/>
                    </a:cubicBezTo>
                    <a:cubicBezTo>
                      <a:pt x="134" y="160"/>
                      <a:pt x="133" y="160"/>
                      <a:pt x="133" y="160"/>
                    </a:cubicBezTo>
                    <a:cubicBezTo>
                      <a:pt x="133" y="160"/>
                      <a:pt x="127" y="161"/>
                      <a:pt x="128" y="157"/>
                    </a:cubicBezTo>
                    <a:cubicBezTo>
                      <a:pt x="128" y="154"/>
                      <a:pt x="133" y="151"/>
                      <a:pt x="129" y="151"/>
                    </a:cubicBezTo>
                    <a:cubicBezTo>
                      <a:pt x="126" y="151"/>
                      <a:pt x="121" y="152"/>
                      <a:pt x="119" y="154"/>
                    </a:cubicBezTo>
                    <a:cubicBezTo>
                      <a:pt x="118" y="156"/>
                      <a:pt x="119" y="156"/>
                      <a:pt x="112" y="157"/>
                    </a:cubicBezTo>
                    <a:cubicBezTo>
                      <a:pt x="104" y="157"/>
                      <a:pt x="100" y="157"/>
                      <a:pt x="96" y="157"/>
                    </a:cubicBezTo>
                    <a:cubicBezTo>
                      <a:pt x="92" y="157"/>
                      <a:pt x="87" y="159"/>
                      <a:pt x="82" y="159"/>
                    </a:cubicBezTo>
                    <a:cubicBezTo>
                      <a:pt x="77" y="159"/>
                      <a:pt x="76" y="159"/>
                      <a:pt x="69" y="159"/>
                    </a:cubicBezTo>
                    <a:cubicBezTo>
                      <a:pt x="63" y="159"/>
                      <a:pt x="60" y="164"/>
                      <a:pt x="56" y="160"/>
                    </a:cubicBezTo>
                    <a:cubicBezTo>
                      <a:pt x="53" y="157"/>
                      <a:pt x="55" y="152"/>
                      <a:pt x="58" y="147"/>
                    </a:cubicBezTo>
                    <a:cubicBezTo>
                      <a:pt x="61" y="141"/>
                      <a:pt x="62" y="145"/>
                      <a:pt x="64" y="148"/>
                    </a:cubicBezTo>
                    <a:cubicBezTo>
                      <a:pt x="67" y="151"/>
                      <a:pt x="69" y="152"/>
                      <a:pt x="74" y="150"/>
                    </a:cubicBezTo>
                    <a:cubicBezTo>
                      <a:pt x="78" y="148"/>
                      <a:pt x="84" y="146"/>
                      <a:pt x="89" y="145"/>
                    </a:cubicBezTo>
                    <a:cubicBezTo>
                      <a:pt x="94" y="144"/>
                      <a:pt x="101" y="143"/>
                      <a:pt x="98" y="140"/>
                    </a:cubicBezTo>
                    <a:cubicBezTo>
                      <a:pt x="95" y="137"/>
                      <a:pt x="99" y="134"/>
                      <a:pt x="102" y="133"/>
                    </a:cubicBezTo>
                    <a:cubicBezTo>
                      <a:pt x="105" y="132"/>
                      <a:pt x="106" y="130"/>
                      <a:pt x="112" y="128"/>
                    </a:cubicBezTo>
                    <a:cubicBezTo>
                      <a:pt x="117" y="127"/>
                      <a:pt x="126" y="125"/>
                      <a:pt x="122" y="124"/>
                    </a:cubicBezTo>
                    <a:cubicBezTo>
                      <a:pt x="118" y="124"/>
                      <a:pt x="107" y="127"/>
                      <a:pt x="101" y="130"/>
                    </a:cubicBezTo>
                    <a:cubicBezTo>
                      <a:pt x="95" y="132"/>
                      <a:pt x="89" y="132"/>
                      <a:pt x="91" y="128"/>
                    </a:cubicBezTo>
                    <a:cubicBezTo>
                      <a:pt x="92" y="124"/>
                      <a:pt x="100" y="120"/>
                      <a:pt x="104" y="119"/>
                    </a:cubicBezTo>
                    <a:cubicBezTo>
                      <a:pt x="109" y="118"/>
                      <a:pt x="112" y="116"/>
                      <a:pt x="116" y="114"/>
                    </a:cubicBezTo>
                    <a:cubicBezTo>
                      <a:pt x="119" y="112"/>
                      <a:pt x="120" y="109"/>
                      <a:pt x="112" y="112"/>
                    </a:cubicBezTo>
                    <a:cubicBezTo>
                      <a:pt x="104" y="115"/>
                      <a:pt x="98" y="116"/>
                      <a:pt x="93" y="119"/>
                    </a:cubicBezTo>
                    <a:cubicBezTo>
                      <a:pt x="89" y="121"/>
                      <a:pt x="88" y="120"/>
                      <a:pt x="86" y="117"/>
                    </a:cubicBezTo>
                    <a:cubicBezTo>
                      <a:pt x="84" y="113"/>
                      <a:pt x="80" y="114"/>
                      <a:pt x="83" y="111"/>
                    </a:cubicBezTo>
                    <a:cubicBezTo>
                      <a:pt x="86" y="108"/>
                      <a:pt x="93" y="108"/>
                      <a:pt x="89" y="106"/>
                    </a:cubicBezTo>
                    <a:cubicBezTo>
                      <a:pt x="85" y="103"/>
                      <a:pt x="83" y="104"/>
                      <a:pt x="80" y="102"/>
                    </a:cubicBezTo>
                    <a:cubicBezTo>
                      <a:pt x="77" y="100"/>
                      <a:pt x="70" y="103"/>
                      <a:pt x="70" y="103"/>
                    </a:cubicBezTo>
                    <a:cubicBezTo>
                      <a:pt x="70" y="103"/>
                      <a:pt x="66" y="105"/>
                      <a:pt x="62" y="102"/>
                    </a:cubicBezTo>
                    <a:cubicBezTo>
                      <a:pt x="59" y="100"/>
                      <a:pt x="59" y="103"/>
                      <a:pt x="54" y="102"/>
                    </a:cubicBezTo>
                    <a:cubicBezTo>
                      <a:pt x="49" y="101"/>
                      <a:pt x="43" y="99"/>
                      <a:pt x="39" y="99"/>
                    </a:cubicBezTo>
                    <a:cubicBezTo>
                      <a:pt x="36" y="98"/>
                      <a:pt x="38" y="102"/>
                      <a:pt x="35" y="102"/>
                    </a:cubicBezTo>
                    <a:cubicBezTo>
                      <a:pt x="31" y="102"/>
                      <a:pt x="27" y="103"/>
                      <a:pt x="26" y="105"/>
                    </a:cubicBezTo>
                    <a:cubicBezTo>
                      <a:pt x="25" y="107"/>
                      <a:pt x="17" y="105"/>
                      <a:pt x="14" y="104"/>
                    </a:cubicBezTo>
                    <a:cubicBezTo>
                      <a:pt x="10" y="103"/>
                      <a:pt x="9" y="95"/>
                      <a:pt x="14" y="95"/>
                    </a:cubicBezTo>
                    <a:cubicBezTo>
                      <a:pt x="20" y="94"/>
                      <a:pt x="24" y="96"/>
                      <a:pt x="28" y="96"/>
                    </a:cubicBezTo>
                    <a:cubicBezTo>
                      <a:pt x="32" y="95"/>
                      <a:pt x="37" y="94"/>
                      <a:pt x="41" y="92"/>
                    </a:cubicBezTo>
                    <a:cubicBezTo>
                      <a:pt x="44" y="91"/>
                      <a:pt x="48" y="93"/>
                      <a:pt x="50" y="89"/>
                    </a:cubicBezTo>
                    <a:cubicBezTo>
                      <a:pt x="52" y="86"/>
                      <a:pt x="50" y="94"/>
                      <a:pt x="54" y="94"/>
                    </a:cubicBezTo>
                    <a:cubicBezTo>
                      <a:pt x="57" y="93"/>
                      <a:pt x="59" y="88"/>
                      <a:pt x="61" y="89"/>
                    </a:cubicBezTo>
                    <a:cubicBezTo>
                      <a:pt x="64" y="91"/>
                      <a:pt x="67" y="87"/>
                      <a:pt x="70" y="87"/>
                    </a:cubicBezTo>
                    <a:cubicBezTo>
                      <a:pt x="73" y="87"/>
                      <a:pt x="75" y="93"/>
                      <a:pt x="78" y="90"/>
                    </a:cubicBezTo>
                    <a:cubicBezTo>
                      <a:pt x="81" y="87"/>
                      <a:pt x="87" y="87"/>
                      <a:pt x="91" y="89"/>
                    </a:cubicBezTo>
                    <a:cubicBezTo>
                      <a:pt x="95" y="90"/>
                      <a:pt x="103" y="89"/>
                      <a:pt x="109" y="87"/>
                    </a:cubicBezTo>
                    <a:cubicBezTo>
                      <a:pt x="116" y="86"/>
                      <a:pt x="118" y="83"/>
                      <a:pt x="114" y="82"/>
                    </a:cubicBezTo>
                    <a:cubicBezTo>
                      <a:pt x="111" y="81"/>
                      <a:pt x="107" y="82"/>
                      <a:pt x="102" y="83"/>
                    </a:cubicBezTo>
                    <a:cubicBezTo>
                      <a:pt x="97" y="84"/>
                      <a:pt x="93" y="82"/>
                      <a:pt x="89" y="82"/>
                    </a:cubicBezTo>
                    <a:cubicBezTo>
                      <a:pt x="84" y="81"/>
                      <a:pt x="79" y="78"/>
                      <a:pt x="83" y="76"/>
                    </a:cubicBezTo>
                    <a:cubicBezTo>
                      <a:pt x="88" y="74"/>
                      <a:pt x="94" y="74"/>
                      <a:pt x="100" y="72"/>
                    </a:cubicBezTo>
                    <a:cubicBezTo>
                      <a:pt x="105" y="70"/>
                      <a:pt x="105" y="68"/>
                      <a:pt x="112" y="68"/>
                    </a:cubicBezTo>
                    <a:cubicBezTo>
                      <a:pt x="119" y="68"/>
                      <a:pt x="125" y="65"/>
                      <a:pt x="121" y="65"/>
                    </a:cubicBezTo>
                    <a:cubicBezTo>
                      <a:pt x="118" y="65"/>
                      <a:pt x="113" y="66"/>
                      <a:pt x="110" y="62"/>
                    </a:cubicBezTo>
                    <a:cubicBezTo>
                      <a:pt x="107" y="59"/>
                      <a:pt x="105" y="53"/>
                      <a:pt x="105" y="57"/>
                    </a:cubicBezTo>
                    <a:cubicBezTo>
                      <a:pt x="104" y="62"/>
                      <a:pt x="105" y="66"/>
                      <a:pt x="100" y="66"/>
                    </a:cubicBezTo>
                    <a:cubicBezTo>
                      <a:pt x="96" y="65"/>
                      <a:pt x="94" y="65"/>
                      <a:pt x="91" y="62"/>
                    </a:cubicBezTo>
                    <a:cubicBezTo>
                      <a:pt x="89" y="59"/>
                      <a:pt x="88" y="55"/>
                      <a:pt x="88" y="55"/>
                    </a:cubicBezTo>
                    <a:cubicBezTo>
                      <a:pt x="88" y="55"/>
                      <a:pt x="82" y="60"/>
                      <a:pt x="80" y="62"/>
                    </a:cubicBezTo>
                    <a:cubicBezTo>
                      <a:pt x="77" y="64"/>
                      <a:pt x="78" y="61"/>
                      <a:pt x="76" y="57"/>
                    </a:cubicBezTo>
                    <a:cubicBezTo>
                      <a:pt x="74" y="54"/>
                      <a:pt x="71" y="56"/>
                      <a:pt x="68" y="59"/>
                    </a:cubicBezTo>
                    <a:cubicBezTo>
                      <a:pt x="64" y="61"/>
                      <a:pt x="62" y="55"/>
                      <a:pt x="60" y="57"/>
                    </a:cubicBezTo>
                    <a:cubicBezTo>
                      <a:pt x="58" y="58"/>
                      <a:pt x="54" y="64"/>
                      <a:pt x="54" y="64"/>
                    </a:cubicBezTo>
                    <a:cubicBezTo>
                      <a:pt x="54" y="64"/>
                      <a:pt x="48" y="60"/>
                      <a:pt x="45" y="63"/>
                    </a:cubicBezTo>
                    <a:cubicBezTo>
                      <a:pt x="41" y="66"/>
                      <a:pt x="37" y="63"/>
                      <a:pt x="32" y="65"/>
                    </a:cubicBezTo>
                    <a:cubicBezTo>
                      <a:pt x="27" y="68"/>
                      <a:pt x="25" y="63"/>
                      <a:pt x="20" y="62"/>
                    </a:cubicBezTo>
                    <a:cubicBezTo>
                      <a:pt x="15" y="61"/>
                      <a:pt x="17" y="63"/>
                      <a:pt x="9" y="63"/>
                    </a:cubicBezTo>
                    <a:cubicBezTo>
                      <a:pt x="1" y="64"/>
                      <a:pt x="0" y="63"/>
                      <a:pt x="4" y="59"/>
                    </a:cubicBezTo>
                    <a:cubicBezTo>
                      <a:pt x="9" y="55"/>
                      <a:pt x="9" y="52"/>
                      <a:pt x="13" y="53"/>
                    </a:cubicBezTo>
                    <a:cubicBezTo>
                      <a:pt x="17" y="55"/>
                      <a:pt x="21" y="56"/>
                      <a:pt x="24" y="57"/>
                    </a:cubicBezTo>
                    <a:cubicBezTo>
                      <a:pt x="27" y="59"/>
                      <a:pt x="30" y="57"/>
                      <a:pt x="29" y="54"/>
                    </a:cubicBezTo>
                    <a:cubicBezTo>
                      <a:pt x="27" y="52"/>
                      <a:pt x="25" y="52"/>
                      <a:pt x="23" y="49"/>
                    </a:cubicBezTo>
                    <a:cubicBezTo>
                      <a:pt x="21" y="46"/>
                      <a:pt x="17" y="44"/>
                      <a:pt x="23" y="45"/>
                    </a:cubicBezTo>
                    <a:cubicBezTo>
                      <a:pt x="29" y="46"/>
                      <a:pt x="33" y="46"/>
                      <a:pt x="37" y="48"/>
                    </a:cubicBezTo>
                    <a:cubicBezTo>
                      <a:pt x="41" y="50"/>
                      <a:pt x="45" y="52"/>
                      <a:pt x="49" y="52"/>
                    </a:cubicBezTo>
                    <a:cubicBezTo>
                      <a:pt x="53" y="51"/>
                      <a:pt x="57" y="49"/>
                      <a:pt x="54" y="48"/>
                    </a:cubicBezTo>
                    <a:cubicBezTo>
                      <a:pt x="52" y="48"/>
                      <a:pt x="46" y="48"/>
                      <a:pt x="42" y="46"/>
                    </a:cubicBezTo>
                    <a:cubicBezTo>
                      <a:pt x="38" y="45"/>
                      <a:pt x="34" y="45"/>
                      <a:pt x="36" y="42"/>
                    </a:cubicBezTo>
                    <a:cubicBezTo>
                      <a:pt x="37" y="39"/>
                      <a:pt x="40" y="38"/>
                      <a:pt x="43" y="39"/>
                    </a:cubicBezTo>
                    <a:cubicBezTo>
                      <a:pt x="46" y="40"/>
                      <a:pt x="51" y="40"/>
                      <a:pt x="53" y="40"/>
                    </a:cubicBezTo>
                    <a:cubicBezTo>
                      <a:pt x="56" y="40"/>
                      <a:pt x="49" y="39"/>
                      <a:pt x="45" y="36"/>
                    </a:cubicBezTo>
                    <a:cubicBezTo>
                      <a:pt x="41" y="32"/>
                      <a:pt x="39" y="31"/>
                      <a:pt x="44" y="30"/>
                    </a:cubicBezTo>
                    <a:cubicBezTo>
                      <a:pt x="48" y="29"/>
                      <a:pt x="59" y="35"/>
                      <a:pt x="57" y="31"/>
                    </a:cubicBezTo>
                    <a:cubicBezTo>
                      <a:pt x="55" y="27"/>
                      <a:pt x="53" y="21"/>
                      <a:pt x="57" y="21"/>
                    </a:cubicBezTo>
                    <a:cubicBezTo>
                      <a:pt x="62" y="22"/>
                      <a:pt x="71" y="24"/>
                      <a:pt x="73" y="26"/>
                    </a:cubicBezTo>
                    <a:cubicBezTo>
                      <a:pt x="74" y="29"/>
                      <a:pt x="72" y="35"/>
                      <a:pt x="76" y="33"/>
                    </a:cubicBezTo>
                    <a:cubicBezTo>
                      <a:pt x="80" y="31"/>
                      <a:pt x="85" y="29"/>
                      <a:pt x="90" y="31"/>
                    </a:cubicBezTo>
                    <a:cubicBezTo>
                      <a:pt x="94" y="34"/>
                      <a:pt x="90" y="39"/>
                      <a:pt x="89" y="41"/>
                    </a:cubicBezTo>
                    <a:cubicBezTo>
                      <a:pt x="87" y="43"/>
                      <a:pt x="89" y="41"/>
                      <a:pt x="95" y="38"/>
                    </a:cubicBezTo>
                    <a:cubicBezTo>
                      <a:pt x="100" y="36"/>
                      <a:pt x="101" y="33"/>
                      <a:pt x="97" y="30"/>
                    </a:cubicBezTo>
                    <a:cubicBezTo>
                      <a:pt x="93" y="27"/>
                      <a:pt x="87" y="29"/>
                      <a:pt x="84" y="24"/>
                    </a:cubicBezTo>
                    <a:cubicBezTo>
                      <a:pt x="82" y="18"/>
                      <a:pt x="83" y="17"/>
                      <a:pt x="89" y="18"/>
                    </a:cubicBezTo>
                    <a:cubicBezTo>
                      <a:pt x="94" y="18"/>
                      <a:pt x="98" y="20"/>
                      <a:pt x="101" y="18"/>
                    </a:cubicBezTo>
                    <a:cubicBezTo>
                      <a:pt x="104" y="17"/>
                      <a:pt x="96" y="16"/>
                      <a:pt x="90" y="15"/>
                    </a:cubicBezTo>
                    <a:cubicBezTo>
                      <a:pt x="84" y="14"/>
                      <a:pt x="77" y="17"/>
                      <a:pt x="76" y="14"/>
                    </a:cubicBezTo>
                    <a:cubicBezTo>
                      <a:pt x="75" y="11"/>
                      <a:pt x="77" y="8"/>
                      <a:pt x="85" y="7"/>
                    </a:cubicBezTo>
                    <a:cubicBezTo>
                      <a:pt x="93" y="7"/>
                      <a:pt x="95" y="10"/>
                      <a:pt x="98" y="8"/>
                    </a:cubicBezTo>
                    <a:cubicBezTo>
                      <a:pt x="100" y="6"/>
                      <a:pt x="103" y="7"/>
                      <a:pt x="107" y="9"/>
                    </a:cubicBezTo>
                    <a:cubicBezTo>
                      <a:pt x="112" y="11"/>
                      <a:pt x="111" y="17"/>
                      <a:pt x="116" y="18"/>
                    </a:cubicBezTo>
                    <a:cubicBezTo>
                      <a:pt x="120" y="18"/>
                      <a:pt x="121" y="16"/>
                      <a:pt x="127" y="19"/>
                    </a:cubicBezTo>
                    <a:cubicBezTo>
                      <a:pt x="133" y="23"/>
                      <a:pt x="131" y="30"/>
                      <a:pt x="136" y="29"/>
                    </a:cubicBezTo>
                    <a:cubicBezTo>
                      <a:pt x="141" y="29"/>
                      <a:pt x="142" y="29"/>
                      <a:pt x="142" y="33"/>
                    </a:cubicBezTo>
                    <a:cubicBezTo>
                      <a:pt x="143" y="37"/>
                      <a:pt x="149" y="37"/>
                      <a:pt x="148" y="41"/>
                    </a:cubicBezTo>
                    <a:cubicBezTo>
                      <a:pt x="147" y="45"/>
                      <a:pt x="142" y="48"/>
                      <a:pt x="139" y="49"/>
                    </a:cubicBezTo>
                    <a:cubicBezTo>
                      <a:pt x="137" y="51"/>
                      <a:pt x="128" y="44"/>
                      <a:pt x="128" y="46"/>
                    </a:cubicBezTo>
                    <a:cubicBezTo>
                      <a:pt x="128" y="49"/>
                      <a:pt x="137" y="51"/>
                      <a:pt x="139" y="53"/>
                    </a:cubicBezTo>
                    <a:cubicBezTo>
                      <a:pt x="142" y="54"/>
                      <a:pt x="142" y="57"/>
                      <a:pt x="139" y="60"/>
                    </a:cubicBezTo>
                    <a:cubicBezTo>
                      <a:pt x="136" y="62"/>
                      <a:pt x="133" y="66"/>
                      <a:pt x="138" y="64"/>
                    </a:cubicBezTo>
                    <a:cubicBezTo>
                      <a:pt x="142" y="63"/>
                      <a:pt x="146" y="63"/>
                      <a:pt x="146" y="67"/>
                    </a:cubicBezTo>
                    <a:cubicBezTo>
                      <a:pt x="146" y="71"/>
                      <a:pt x="144" y="82"/>
                      <a:pt x="147" y="78"/>
                    </a:cubicBezTo>
                    <a:cubicBezTo>
                      <a:pt x="150" y="74"/>
                      <a:pt x="148" y="68"/>
                      <a:pt x="153" y="68"/>
                    </a:cubicBezTo>
                    <a:cubicBezTo>
                      <a:pt x="157" y="67"/>
                      <a:pt x="156" y="59"/>
                      <a:pt x="160" y="55"/>
                    </a:cubicBezTo>
                    <a:cubicBezTo>
                      <a:pt x="165" y="51"/>
                      <a:pt x="169" y="49"/>
                      <a:pt x="172" y="54"/>
                    </a:cubicBezTo>
                    <a:cubicBezTo>
                      <a:pt x="175" y="59"/>
                      <a:pt x="176" y="64"/>
                      <a:pt x="180" y="59"/>
                    </a:cubicBezTo>
                    <a:cubicBezTo>
                      <a:pt x="185" y="55"/>
                      <a:pt x="187" y="56"/>
                      <a:pt x="190" y="52"/>
                    </a:cubicBezTo>
                    <a:cubicBezTo>
                      <a:pt x="192" y="49"/>
                      <a:pt x="191" y="51"/>
                      <a:pt x="191" y="41"/>
                    </a:cubicBezTo>
                    <a:cubicBezTo>
                      <a:pt x="190" y="31"/>
                      <a:pt x="187" y="28"/>
                      <a:pt x="194" y="27"/>
                    </a:cubicBezTo>
                    <a:cubicBezTo>
                      <a:pt x="200" y="25"/>
                      <a:pt x="202" y="23"/>
                      <a:pt x="205" y="27"/>
                    </a:cubicBezTo>
                    <a:cubicBezTo>
                      <a:pt x="209" y="30"/>
                      <a:pt x="211" y="37"/>
                      <a:pt x="214" y="39"/>
                    </a:cubicBezTo>
                    <a:cubicBezTo>
                      <a:pt x="217" y="41"/>
                      <a:pt x="223" y="50"/>
                      <a:pt x="227" y="48"/>
                    </a:cubicBezTo>
                    <a:cubicBezTo>
                      <a:pt x="231" y="45"/>
                      <a:pt x="233" y="42"/>
                      <a:pt x="231" y="38"/>
                    </a:cubicBezTo>
                    <a:cubicBezTo>
                      <a:pt x="230" y="33"/>
                      <a:pt x="233" y="27"/>
                      <a:pt x="238" y="26"/>
                    </a:cubicBezTo>
                    <a:cubicBezTo>
                      <a:pt x="243" y="25"/>
                      <a:pt x="249" y="29"/>
                      <a:pt x="250" y="26"/>
                    </a:cubicBezTo>
                    <a:cubicBezTo>
                      <a:pt x="251" y="23"/>
                      <a:pt x="253" y="20"/>
                      <a:pt x="259" y="21"/>
                    </a:cubicBezTo>
                    <a:cubicBezTo>
                      <a:pt x="265" y="21"/>
                      <a:pt x="267" y="21"/>
                      <a:pt x="270" y="25"/>
                    </a:cubicBezTo>
                    <a:cubicBezTo>
                      <a:pt x="272" y="30"/>
                      <a:pt x="274" y="32"/>
                      <a:pt x="278" y="35"/>
                    </a:cubicBezTo>
                    <a:cubicBezTo>
                      <a:pt x="281" y="38"/>
                      <a:pt x="283" y="39"/>
                      <a:pt x="284" y="44"/>
                    </a:cubicBezTo>
                    <a:cubicBezTo>
                      <a:pt x="285" y="49"/>
                      <a:pt x="285" y="55"/>
                      <a:pt x="287" y="51"/>
                    </a:cubicBezTo>
                    <a:cubicBezTo>
                      <a:pt x="290" y="47"/>
                      <a:pt x="291" y="40"/>
                      <a:pt x="288" y="36"/>
                    </a:cubicBezTo>
                    <a:cubicBezTo>
                      <a:pt x="285" y="31"/>
                      <a:pt x="281" y="25"/>
                      <a:pt x="285" y="22"/>
                    </a:cubicBezTo>
                    <a:cubicBezTo>
                      <a:pt x="289" y="19"/>
                      <a:pt x="295" y="23"/>
                      <a:pt x="302" y="24"/>
                    </a:cubicBezTo>
                    <a:cubicBezTo>
                      <a:pt x="309" y="26"/>
                      <a:pt x="309" y="41"/>
                      <a:pt x="313" y="39"/>
                    </a:cubicBezTo>
                    <a:cubicBezTo>
                      <a:pt x="318" y="36"/>
                      <a:pt x="324" y="28"/>
                      <a:pt x="329" y="23"/>
                    </a:cubicBezTo>
                    <a:cubicBezTo>
                      <a:pt x="334" y="18"/>
                      <a:pt x="339" y="19"/>
                      <a:pt x="342" y="22"/>
                    </a:cubicBezTo>
                    <a:cubicBezTo>
                      <a:pt x="345" y="25"/>
                      <a:pt x="347" y="21"/>
                      <a:pt x="353" y="23"/>
                    </a:cubicBezTo>
                    <a:cubicBezTo>
                      <a:pt x="359" y="26"/>
                      <a:pt x="361" y="28"/>
                      <a:pt x="362" y="24"/>
                    </a:cubicBezTo>
                    <a:cubicBezTo>
                      <a:pt x="364" y="20"/>
                      <a:pt x="371" y="25"/>
                      <a:pt x="369" y="18"/>
                    </a:cubicBezTo>
                    <a:cubicBezTo>
                      <a:pt x="367" y="11"/>
                      <a:pt x="362" y="5"/>
                      <a:pt x="367" y="3"/>
                    </a:cubicBezTo>
                    <a:cubicBezTo>
                      <a:pt x="371" y="1"/>
                      <a:pt x="372" y="5"/>
                      <a:pt x="377" y="5"/>
                    </a:cubicBezTo>
                    <a:cubicBezTo>
                      <a:pt x="383" y="4"/>
                      <a:pt x="381" y="0"/>
                      <a:pt x="388" y="2"/>
                    </a:cubicBezTo>
                    <a:cubicBezTo>
                      <a:pt x="395" y="3"/>
                      <a:pt x="399" y="6"/>
                      <a:pt x="399" y="9"/>
                    </a:cubicBezTo>
                    <a:cubicBezTo>
                      <a:pt x="399" y="13"/>
                      <a:pt x="402" y="16"/>
                      <a:pt x="405" y="18"/>
                    </a:cubicBezTo>
                    <a:cubicBezTo>
                      <a:pt x="408" y="21"/>
                      <a:pt x="410" y="26"/>
                      <a:pt x="413" y="23"/>
                    </a:cubicBezTo>
                    <a:cubicBezTo>
                      <a:pt x="415" y="20"/>
                      <a:pt x="413" y="17"/>
                      <a:pt x="420" y="17"/>
                    </a:cubicBezTo>
                    <a:cubicBezTo>
                      <a:pt x="426" y="17"/>
                      <a:pt x="425" y="13"/>
                      <a:pt x="432" y="12"/>
                    </a:cubicBezTo>
                    <a:cubicBezTo>
                      <a:pt x="440" y="10"/>
                      <a:pt x="453" y="9"/>
                      <a:pt x="448" y="10"/>
                    </a:cubicBezTo>
                    <a:cubicBezTo>
                      <a:pt x="442" y="11"/>
                      <a:pt x="428" y="11"/>
                      <a:pt x="431" y="16"/>
                    </a:cubicBezTo>
                    <a:cubicBezTo>
                      <a:pt x="433" y="20"/>
                      <a:pt x="435" y="24"/>
                      <a:pt x="430" y="24"/>
                    </a:cubicBezTo>
                    <a:cubicBezTo>
                      <a:pt x="425" y="25"/>
                      <a:pt x="424" y="26"/>
                      <a:pt x="428" y="28"/>
                    </a:cubicBezTo>
                    <a:cubicBezTo>
                      <a:pt x="433" y="30"/>
                      <a:pt x="437" y="27"/>
                      <a:pt x="442" y="30"/>
                    </a:cubicBezTo>
                    <a:cubicBezTo>
                      <a:pt x="447" y="33"/>
                      <a:pt x="449" y="38"/>
                      <a:pt x="443" y="39"/>
                    </a:cubicBezTo>
                    <a:cubicBezTo>
                      <a:pt x="436" y="41"/>
                      <a:pt x="425" y="46"/>
                      <a:pt x="431" y="46"/>
                    </a:cubicBezTo>
                    <a:cubicBezTo>
                      <a:pt x="438" y="47"/>
                      <a:pt x="453" y="43"/>
                      <a:pt x="454" y="45"/>
                    </a:cubicBezTo>
                    <a:cubicBezTo>
                      <a:pt x="455" y="48"/>
                      <a:pt x="437" y="64"/>
                      <a:pt x="443" y="61"/>
                    </a:cubicBezTo>
                    <a:cubicBezTo>
                      <a:pt x="450" y="58"/>
                      <a:pt x="452" y="51"/>
                      <a:pt x="458" y="52"/>
                    </a:cubicBezTo>
                    <a:cubicBezTo>
                      <a:pt x="463" y="52"/>
                      <a:pt x="472" y="49"/>
                      <a:pt x="472" y="53"/>
                    </a:cubicBezTo>
                    <a:cubicBezTo>
                      <a:pt x="473" y="57"/>
                      <a:pt x="476" y="59"/>
                      <a:pt x="480" y="59"/>
                    </a:cubicBezTo>
                    <a:cubicBezTo>
                      <a:pt x="484" y="60"/>
                      <a:pt x="483" y="67"/>
                      <a:pt x="479" y="67"/>
                    </a:cubicBezTo>
                    <a:cubicBezTo>
                      <a:pt x="476" y="68"/>
                      <a:pt x="465" y="72"/>
                      <a:pt x="470" y="72"/>
                    </a:cubicBezTo>
                    <a:cubicBezTo>
                      <a:pt x="475" y="73"/>
                      <a:pt x="481" y="73"/>
                      <a:pt x="482" y="75"/>
                    </a:cubicBezTo>
                    <a:cubicBezTo>
                      <a:pt x="482" y="78"/>
                      <a:pt x="472" y="78"/>
                      <a:pt x="476" y="79"/>
                    </a:cubicBezTo>
                    <a:cubicBezTo>
                      <a:pt x="480" y="80"/>
                      <a:pt x="488" y="84"/>
                      <a:pt x="483" y="89"/>
                    </a:cubicBezTo>
                    <a:cubicBezTo>
                      <a:pt x="478" y="94"/>
                      <a:pt x="473" y="92"/>
                      <a:pt x="471" y="89"/>
                    </a:cubicBezTo>
                    <a:cubicBezTo>
                      <a:pt x="468" y="87"/>
                      <a:pt x="454" y="87"/>
                      <a:pt x="459" y="88"/>
                    </a:cubicBezTo>
                    <a:cubicBezTo>
                      <a:pt x="463" y="89"/>
                      <a:pt x="472" y="91"/>
                      <a:pt x="471" y="93"/>
                    </a:cubicBezTo>
                    <a:cubicBezTo>
                      <a:pt x="470" y="95"/>
                      <a:pt x="462" y="93"/>
                      <a:pt x="463" y="95"/>
                    </a:cubicBezTo>
                    <a:cubicBezTo>
                      <a:pt x="465" y="98"/>
                      <a:pt x="468" y="100"/>
                      <a:pt x="463" y="102"/>
                    </a:cubicBezTo>
                    <a:cubicBezTo>
                      <a:pt x="459" y="103"/>
                      <a:pt x="455" y="105"/>
                      <a:pt x="453" y="107"/>
                    </a:cubicBezTo>
                    <a:cubicBezTo>
                      <a:pt x="451" y="109"/>
                      <a:pt x="442" y="111"/>
                      <a:pt x="441" y="107"/>
                    </a:cubicBezTo>
                    <a:cubicBezTo>
                      <a:pt x="440" y="103"/>
                      <a:pt x="440" y="106"/>
                      <a:pt x="439" y="109"/>
                    </a:cubicBezTo>
                    <a:cubicBezTo>
                      <a:pt x="437" y="112"/>
                      <a:pt x="430" y="111"/>
                      <a:pt x="433" y="114"/>
                    </a:cubicBezTo>
                    <a:cubicBezTo>
                      <a:pt x="435" y="117"/>
                      <a:pt x="436" y="117"/>
                      <a:pt x="435" y="120"/>
                    </a:cubicBezTo>
                    <a:cubicBezTo>
                      <a:pt x="434" y="122"/>
                      <a:pt x="431" y="127"/>
                      <a:pt x="425" y="127"/>
                    </a:cubicBezTo>
                    <a:cubicBezTo>
                      <a:pt x="419" y="128"/>
                      <a:pt x="416" y="128"/>
                      <a:pt x="413" y="132"/>
                    </a:cubicBezTo>
                    <a:cubicBezTo>
                      <a:pt x="410" y="136"/>
                      <a:pt x="404" y="132"/>
                      <a:pt x="400" y="132"/>
                    </a:cubicBezTo>
                    <a:cubicBezTo>
                      <a:pt x="395" y="133"/>
                      <a:pt x="393" y="128"/>
                      <a:pt x="391" y="129"/>
                    </a:cubicBezTo>
                    <a:cubicBezTo>
                      <a:pt x="388" y="130"/>
                      <a:pt x="381" y="137"/>
                      <a:pt x="379" y="137"/>
                    </a:cubicBezTo>
                    <a:cubicBezTo>
                      <a:pt x="377" y="138"/>
                      <a:pt x="366" y="139"/>
                      <a:pt x="359" y="143"/>
                    </a:cubicBezTo>
                    <a:cubicBezTo>
                      <a:pt x="352" y="147"/>
                      <a:pt x="339" y="152"/>
                      <a:pt x="333" y="155"/>
                    </a:cubicBezTo>
                    <a:cubicBezTo>
                      <a:pt x="326" y="159"/>
                      <a:pt x="317" y="162"/>
                      <a:pt x="317" y="159"/>
                    </a:cubicBezTo>
                    <a:cubicBezTo>
                      <a:pt x="317" y="156"/>
                      <a:pt x="315" y="152"/>
                      <a:pt x="314" y="154"/>
                    </a:cubicBezTo>
                    <a:cubicBezTo>
                      <a:pt x="312" y="156"/>
                      <a:pt x="304" y="161"/>
                      <a:pt x="303" y="161"/>
                    </a:cubicBezTo>
                    <a:cubicBezTo>
                      <a:pt x="301" y="161"/>
                      <a:pt x="289" y="164"/>
                      <a:pt x="283" y="164"/>
                    </a:cubicBezTo>
                    <a:cubicBezTo>
                      <a:pt x="276" y="165"/>
                      <a:pt x="268" y="167"/>
                      <a:pt x="269" y="171"/>
                    </a:cubicBezTo>
                    <a:cubicBezTo>
                      <a:pt x="270" y="175"/>
                      <a:pt x="258" y="181"/>
                      <a:pt x="254" y="179"/>
                    </a:cubicBezTo>
                    <a:cubicBezTo>
                      <a:pt x="250" y="177"/>
                      <a:pt x="249" y="177"/>
                      <a:pt x="249" y="180"/>
                    </a:cubicBezTo>
                    <a:cubicBezTo>
                      <a:pt x="250" y="183"/>
                      <a:pt x="234" y="185"/>
                      <a:pt x="223" y="185"/>
                    </a:cubicBezTo>
                    <a:cubicBezTo>
                      <a:pt x="212" y="184"/>
                      <a:pt x="201" y="181"/>
                      <a:pt x="194" y="179"/>
                    </a:cubicBezTo>
                    <a:cubicBezTo>
                      <a:pt x="188" y="177"/>
                      <a:pt x="185" y="176"/>
                      <a:pt x="180" y="176"/>
                    </a:cubicBezTo>
                    <a:cubicBezTo>
                      <a:pt x="175" y="177"/>
                      <a:pt x="169" y="179"/>
                      <a:pt x="163" y="17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2762">
                <a:extLst>
                  <a:ext uri="{FF2B5EF4-FFF2-40B4-BE49-F238E27FC236}">
                    <a16:creationId xmlns:a16="http://schemas.microsoft.com/office/drawing/2014/main" id="{E979CB14-684C-429D-8A51-1E6D8403A6AC}"/>
                  </a:ext>
                </a:extLst>
              </p:cNvPr>
              <p:cNvSpPr>
                <a:spLocks/>
              </p:cNvSpPr>
              <p:nvPr/>
            </p:nvSpPr>
            <p:spPr bwMode="auto">
              <a:xfrm>
                <a:off x="5291138" y="2528888"/>
                <a:ext cx="479425" cy="269875"/>
              </a:xfrm>
              <a:custGeom>
                <a:avLst/>
                <a:gdLst>
                  <a:gd name="T0" fmla="*/ 422 w 921"/>
                  <a:gd name="T1" fmla="*/ 26 h 517"/>
                  <a:gd name="T2" fmla="*/ 383 w 921"/>
                  <a:gd name="T3" fmla="*/ 58 h 517"/>
                  <a:gd name="T4" fmla="*/ 322 w 921"/>
                  <a:gd name="T5" fmla="*/ 56 h 517"/>
                  <a:gd name="T6" fmla="*/ 270 w 921"/>
                  <a:gd name="T7" fmla="*/ 50 h 517"/>
                  <a:gd name="T8" fmla="*/ 182 w 921"/>
                  <a:gd name="T9" fmla="*/ 32 h 517"/>
                  <a:gd name="T10" fmla="*/ 76 w 921"/>
                  <a:gd name="T11" fmla="*/ 53 h 517"/>
                  <a:gd name="T12" fmla="*/ 86 w 921"/>
                  <a:gd name="T13" fmla="*/ 124 h 517"/>
                  <a:gd name="T14" fmla="*/ 30 w 921"/>
                  <a:gd name="T15" fmla="*/ 208 h 517"/>
                  <a:gd name="T16" fmla="*/ 0 w 921"/>
                  <a:gd name="T17" fmla="*/ 258 h 517"/>
                  <a:gd name="T18" fmla="*/ 56 w 921"/>
                  <a:gd name="T19" fmla="*/ 278 h 517"/>
                  <a:gd name="T20" fmla="*/ 163 w 921"/>
                  <a:gd name="T21" fmla="*/ 289 h 517"/>
                  <a:gd name="T22" fmla="*/ 255 w 921"/>
                  <a:gd name="T23" fmla="*/ 257 h 517"/>
                  <a:gd name="T24" fmla="*/ 351 w 921"/>
                  <a:gd name="T25" fmla="*/ 279 h 517"/>
                  <a:gd name="T26" fmla="*/ 392 w 921"/>
                  <a:gd name="T27" fmla="*/ 335 h 517"/>
                  <a:gd name="T28" fmla="*/ 407 w 921"/>
                  <a:gd name="T29" fmla="*/ 385 h 517"/>
                  <a:gd name="T30" fmla="*/ 362 w 921"/>
                  <a:gd name="T31" fmla="*/ 387 h 517"/>
                  <a:gd name="T32" fmla="*/ 330 w 921"/>
                  <a:gd name="T33" fmla="*/ 446 h 517"/>
                  <a:gd name="T34" fmla="*/ 410 w 921"/>
                  <a:gd name="T35" fmla="*/ 461 h 517"/>
                  <a:gd name="T36" fmla="*/ 411 w 921"/>
                  <a:gd name="T37" fmla="*/ 434 h 517"/>
                  <a:gd name="T38" fmla="*/ 427 w 921"/>
                  <a:gd name="T39" fmla="*/ 391 h 517"/>
                  <a:gd name="T40" fmla="*/ 465 w 921"/>
                  <a:gd name="T41" fmla="*/ 374 h 517"/>
                  <a:gd name="T42" fmla="*/ 502 w 921"/>
                  <a:gd name="T43" fmla="*/ 371 h 517"/>
                  <a:gd name="T44" fmla="*/ 506 w 921"/>
                  <a:gd name="T45" fmla="*/ 336 h 517"/>
                  <a:gd name="T46" fmla="*/ 532 w 921"/>
                  <a:gd name="T47" fmla="*/ 373 h 517"/>
                  <a:gd name="T48" fmla="*/ 514 w 921"/>
                  <a:gd name="T49" fmla="*/ 378 h 517"/>
                  <a:gd name="T50" fmla="*/ 516 w 921"/>
                  <a:gd name="T51" fmla="*/ 392 h 517"/>
                  <a:gd name="T52" fmla="*/ 588 w 921"/>
                  <a:gd name="T53" fmla="*/ 401 h 517"/>
                  <a:gd name="T54" fmla="*/ 597 w 921"/>
                  <a:gd name="T55" fmla="*/ 425 h 517"/>
                  <a:gd name="T56" fmla="*/ 563 w 921"/>
                  <a:gd name="T57" fmla="*/ 454 h 517"/>
                  <a:gd name="T58" fmla="*/ 617 w 921"/>
                  <a:gd name="T59" fmla="*/ 485 h 517"/>
                  <a:gd name="T60" fmla="*/ 628 w 921"/>
                  <a:gd name="T61" fmla="*/ 516 h 517"/>
                  <a:gd name="T62" fmla="*/ 700 w 921"/>
                  <a:gd name="T63" fmla="*/ 488 h 517"/>
                  <a:gd name="T64" fmla="*/ 758 w 921"/>
                  <a:gd name="T65" fmla="*/ 475 h 517"/>
                  <a:gd name="T66" fmla="*/ 762 w 921"/>
                  <a:gd name="T67" fmla="*/ 447 h 517"/>
                  <a:gd name="T68" fmla="*/ 721 w 921"/>
                  <a:gd name="T69" fmla="*/ 455 h 517"/>
                  <a:gd name="T70" fmla="*/ 687 w 921"/>
                  <a:gd name="T71" fmla="*/ 440 h 517"/>
                  <a:gd name="T72" fmla="*/ 661 w 921"/>
                  <a:gd name="T73" fmla="*/ 419 h 517"/>
                  <a:gd name="T74" fmla="*/ 628 w 921"/>
                  <a:gd name="T75" fmla="*/ 410 h 517"/>
                  <a:gd name="T76" fmla="*/ 639 w 921"/>
                  <a:gd name="T77" fmla="*/ 397 h 517"/>
                  <a:gd name="T78" fmla="*/ 658 w 921"/>
                  <a:gd name="T79" fmla="*/ 414 h 517"/>
                  <a:gd name="T80" fmla="*/ 702 w 921"/>
                  <a:gd name="T81" fmla="*/ 453 h 517"/>
                  <a:gd name="T82" fmla="*/ 679 w 921"/>
                  <a:gd name="T83" fmla="*/ 396 h 517"/>
                  <a:gd name="T84" fmla="*/ 683 w 921"/>
                  <a:gd name="T85" fmla="*/ 407 h 517"/>
                  <a:gd name="T86" fmla="*/ 743 w 921"/>
                  <a:gd name="T87" fmla="*/ 371 h 517"/>
                  <a:gd name="T88" fmla="*/ 797 w 921"/>
                  <a:gd name="T89" fmla="*/ 352 h 517"/>
                  <a:gd name="T90" fmla="*/ 846 w 921"/>
                  <a:gd name="T91" fmla="*/ 308 h 517"/>
                  <a:gd name="T92" fmla="*/ 918 w 921"/>
                  <a:gd name="T93" fmla="*/ 271 h 517"/>
                  <a:gd name="T94" fmla="*/ 910 w 921"/>
                  <a:gd name="T95" fmla="*/ 225 h 517"/>
                  <a:gd name="T96" fmla="*/ 906 w 921"/>
                  <a:gd name="T97" fmla="*/ 179 h 517"/>
                  <a:gd name="T98" fmla="*/ 865 w 921"/>
                  <a:gd name="T99" fmla="*/ 164 h 517"/>
                  <a:gd name="T100" fmla="*/ 808 w 921"/>
                  <a:gd name="T101" fmla="*/ 156 h 517"/>
                  <a:gd name="T102" fmla="*/ 753 w 921"/>
                  <a:gd name="T103" fmla="*/ 130 h 517"/>
                  <a:gd name="T104" fmla="*/ 695 w 921"/>
                  <a:gd name="T105" fmla="*/ 125 h 517"/>
                  <a:gd name="T106" fmla="*/ 655 w 921"/>
                  <a:gd name="T107" fmla="*/ 84 h 517"/>
                  <a:gd name="T108" fmla="*/ 598 w 921"/>
                  <a:gd name="T109" fmla="*/ 66 h 517"/>
                  <a:gd name="T110" fmla="*/ 579 w 921"/>
                  <a:gd name="T111" fmla="*/ 10 h 517"/>
                  <a:gd name="T112" fmla="*/ 527 w 921"/>
                  <a:gd name="T113" fmla="*/ 7 h 517"/>
                  <a:gd name="T114" fmla="*/ 464 w 921"/>
                  <a:gd name="T115" fmla="*/ 1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1" h="517">
                    <a:moveTo>
                      <a:pt x="464" y="15"/>
                    </a:moveTo>
                    <a:cubicBezTo>
                      <a:pt x="464" y="15"/>
                      <a:pt x="454" y="16"/>
                      <a:pt x="450" y="15"/>
                    </a:cubicBezTo>
                    <a:cubicBezTo>
                      <a:pt x="446" y="15"/>
                      <a:pt x="444" y="19"/>
                      <a:pt x="442" y="22"/>
                    </a:cubicBezTo>
                    <a:cubicBezTo>
                      <a:pt x="440" y="25"/>
                      <a:pt x="435" y="20"/>
                      <a:pt x="432" y="19"/>
                    </a:cubicBezTo>
                    <a:cubicBezTo>
                      <a:pt x="428" y="18"/>
                      <a:pt x="426" y="21"/>
                      <a:pt x="422" y="26"/>
                    </a:cubicBezTo>
                    <a:cubicBezTo>
                      <a:pt x="418" y="30"/>
                      <a:pt x="414" y="40"/>
                      <a:pt x="410" y="47"/>
                    </a:cubicBezTo>
                    <a:cubicBezTo>
                      <a:pt x="405" y="53"/>
                      <a:pt x="410" y="55"/>
                      <a:pt x="413" y="61"/>
                    </a:cubicBezTo>
                    <a:cubicBezTo>
                      <a:pt x="417" y="67"/>
                      <a:pt x="417" y="70"/>
                      <a:pt x="412" y="71"/>
                    </a:cubicBezTo>
                    <a:cubicBezTo>
                      <a:pt x="407" y="72"/>
                      <a:pt x="400" y="70"/>
                      <a:pt x="399" y="64"/>
                    </a:cubicBezTo>
                    <a:cubicBezTo>
                      <a:pt x="397" y="58"/>
                      <a:pt x="389" y="57"/>
                      <a:pt x="383" y="58"/>
                    </a:cubicBezTo>
                    <a:cubicBezTo>
                      <a:pt x="377" y="59"/>
                      <a:pt x="371" y="62"/>
                      <a:pt x="369" y="59"/>
                    </a:cubicBezTo>
                    <a:cubicBezTo>
                      <a:pt x="367" y="55"/>
                      <a:pt x="361" y="60"/>
                      <a:pt x="357" y="63"/>
                    </a:cubicBezTo>
                    <a:cubicBezTo>
                      <a:pt x="352" y="66"/>
                      <a:pt x="346" y="63"/>
                      <a:pt x="344" y="57"/>
                    </a:cubicBezTo>
                    <a:cubicBezTo>
                      <a:pt x="343" y="51"/>
                      <a:pt x="344" y="46"/>
                      <a:pt x="338" y="48"/>
                    </a:cubicBezTo>
                    <a:cubicBezTo>
                      <a:pt x="332" y="50"/>
                      <a:pt x="325" y="54"/>
                      <a:pt x="322" y="56"/>
                    </a:cubicBezTo>
                    <a:cubicBezTo>
                      <a:pt x="319" y="58"/>
                      <a:pt x="322" y="65"/>
                      <a:pt x="318" y="62"/>
                    </a:cubicBezTo>
                    <a:cubicBezTo>
                      <a:pt x="314" y="58"/>
                      <a:pt x="313" y="53"/>
                      <a:pt x="308" y="53"/>
                    </a:cubicBezTo>
                    <a:cubicBezTo>
                      <a:pt x="302" y="53"/>
                      <a:pt x="300" y="57"/>
                      <a:pt x="296" y="51"/>
                    </a:cubicBezTo>
                    <a:cubicBezTo>
                      <a:pt x="292" y="46"/>
                      <a:pt x="287" y="48"/>
                      <a:pt x="283" y="51"/>
                    </a:cubicBezTo>
                    <a:cubicBezTo>
                      <a:pt x="279" y="55"/>
                      <a:pt x="273" y="48"/>
                      <a:pt x="270" y="50"/>
                    </a:cubicBezTo>
                    <a:cubicBezTo>
                      <a:pt x="268" y="53"/>
                      <a:pt x="264" y="54"/>
                      <a:pt x="260" y="50"/>
                    </a:cubicBezTo>
                    <a:cubicBezTo>
                      <a:pt x="256" y="46"/>
                      <a:pt x="245" y="56"/>
                      <a:pt x="244" y="49"/>
                    </a:cubicBezTo>
                    <a:cubicBezTo>
                      <a:pt x="242" y="42"/>
                      <a:pt x="235" y="41"/>
                      <a:pt x="228" y="40"/>
                    </a:cubicBezTo>
                    <a:cubicBezTo>
                      <a:pt x="221" y="40"/>
                      <a:pt x="213" y="37"/>
                      <a:pt x="208" y="36"/>
                    </a:cubicBezTo>
                    <a:cubicBezTo>
                      <a:pt x="203" y="35"/>
                      <a:pt x="192" y="34"/>
                      <a:pt x="182" y="32"/>
                    </a:cubicBezTo>
                    <a:cubicBezTo>
                      <a:pt x="172" y="30"/>
                      <a:pt x="157" y="31"/>
                      <a:pt x="150" y="32"/>
                    </a:cubicBezTo>
                    <a:cubicBezTo>
                      <a:pt x="143" y="34"/>
                      <a:pt x="144" y="27"/>
                      <a:pt x="133" y="30"/>
                    </a:cubicBezTo>
                    <a:cubicBezTo>
                      <a:pt x="122" y="33"/>
                      <a:pt x="113" y="32"/>
                      <a:pt x="104" y="32"/>
                    </a:cubicBezTo>
                    <a:cubicBezTo>
                      <a:pt x="95" y="32"/>
                      <a:pt x="90" y="44"/>
                      <a:pt x="90" y="44"/>
                    </a:cubicBezTo>
                    <a:cubicBezTo>
                      <a:pt x="90" y="44"/>
                      <a:pt x="82" y="56"/>
                      <a:pt x="76" y="53"/>
                    </a:cubicBezTo>
                    <a:cubicBezTo>
                      <a:pt x="70" y="50"/>
                      <a:pt x="59" y="49"/>
                      <a:pt x="59" y="54"/>
                    </a:cubicBezTo>
                    <a:cubicBezTo>
                      <a:pt x="58" y="58"/>
                      <a:pt x="71" y="75"/>
                      <a:pt x="75" y="81"/>
                    </a:cubicBezTo>
                    <a:cubicBezTo>
                      <a:pt x="80" y="88"/>
                      <a:pt x="96" y="96"/>
                      <a:pt x="90" y="98"/>
                    </a:cubicBezTo>
                    <a:cubicBezTo>
                      <a:pt x="85" y="100"/>
                      <a:pt x="83" y="100"/>
                      <a:pt x="86" y="105"/>
                    </a:cubicBezTo>
                    <a:cubicBezTo>
                      <a:pt x="90" y="110"/>
                      <a:pt x="90" y="121"/>
                      <a:pt x="86" y="124"/>
                    </a:cubicBezTo>
                    <a:cubicBezTo>
                      <a:pt x="82" y="126"/>
                      <a:pt x="76" y="127"/>
                      <a:pt x="70" y="132"/>
                    </a:cubicBezTo>
                    <a:cubicBezTo>
                      <a:pt x="63" y="136"/>
                      <a:pt x="51" y="148"/>
                      <a:pt x="48" y="151"/>
                    </a:cubicBezTo>
                    <a:cubicBezTo>
                      <a:pt x="45" y="155"/>
                      <a:pt x="30" y="173"/>
                      <a:pt x="25" y="175"/>
                    </a:cubicBezTo>
                    <a:cubicBezTo>
                      <a:pt x="20" y="178"/>
                      <a:pt x="22" y="184"/>
                      <a:pt x="25" y="190"/>
                    </a:cubicBezTo>
                    <a:cubicBezTo>
                      <a:pt x="28" y="196"/>
                      <a:pt x="26" y="204"/>
                      <a:pt x="30" y="208"/>
                    </a:cubicBezTo>
                    <a:cubicBezTo>
                      <a:pt x="34" y="212"/>
                      <a:pt x="41" y="216"/>
                      <a:pt x="35" y="215"/>
                    </a:cubicBezTo>
                    <a:cubicBezTo>
                      <a:pt x="29" y="214"/>
                      <a:pt x="21" y="213"/>
                      <a:pt x="17" y="213"/>
                    </a:cubicBezTo>
                    <a:cubicBezTo>
                      <a:pt x="14" y="213"/>
                      <a:pt x="17" y="216"/>
                      <a:pt x="14" y="223"/>
                    </a:cubicBezTo>
                    <a:cubicBezTo>
                      <a:pt x="11" y="229"/>
                      <a:pt x="7" y="236"/>
                      <a:pt x="4" y="240"/>
                    </a:cubicBezTo>
                    <a:cubicBezTo>
                      <a:pt x="0" y="245"/>
                      <a:pt x="0" y="258"/>
                      <a:pt x="0" y="258"/>
                    </a:cubicBezTo>
                    <a:cubicBezTo>
                      <a:pt x="0" y="258"/>
                      <a:pt x="11" y="258"/>
                      <a:pt x="14" y="263"/>
                    </a:cubicBezTo>
                    <a:cubicBezTo>
                      <a:pt x="17" y="268"/>
                      <a:pt x="19" y="267"/>
                      <a:pt x="23" y="270"/>
                    </a:cubicBezTo>
                    <a:cubicBezTo>
                      <a:pt x="27" y="274"/>
                      <a:pt x="37" y="272"/>
                      <a:pt x="41" y="276"/>
                    </a:cubicBezTo>
                    <a:cubicBezTo>
                      <a:pt x="44" y="280"/>
                      <a:pt x="43" y="282"/>
                      <a:pt x="43" y="282"/>
                    </a:cubicBezTo>
                    <a:cubicBezTo>
                      <a:pt x="43" y="282"/>
                      <a:pt x="51" y="276"/>
                      <a:pt x="56" y="278"/>
                    </a:cubicBezTo>
                    <a:cubicBezTo>
                      <a:pt x="61" y="279"/>
                      <a:pt x="69" y="283"/>
                      <a:pt x="77" y="282"/>
                    </a:cubicBezTo>
                    <a:cubicBezTo>
                      <a:pt x="86" y="282"/>
                      <a:pt x="92" y="284"/>
                      <a:pt x="100" y="284"/>
                    </a:cubicBezTo>
                    <a:cubicBezTo>
                      <a:pt x="108" y="284"/>
                      <a:pt x="121" y="281"/>
                      <a:pt x="129" y="286"/>
                    </a:cubicBezTo>
                    <a:cubicBezTo>
                      <a:pt x="136" y="291"/>
                      <a:pt x="150" y="301"/>
                      <a:pt x="153" y="300"/>
                    </a:cubicBezTo>
                    <a:cubicBezTo>
                      <a:pt x="157" y="300"/>
                      <a:pt x="156" y="293"/>
                      <a:pt x="163" y="289"/>
                    </a:cubicBezTo>
                    <a:cubicBezTo>
                      <a:pt x="169" y="286"/>
                      <a:pt x="177" y="286"/>
                      <a:pt x="193" y="285"/>
                    </a:cubicBezTo>
                    <a:cubicBezTo>
                      <a:pt x="208" y="284"/>
                      <a:pt x="211" y="286"/>
                      <a:pt x="213" y="279"/>
                    </a:cubicBezTo>
                    <a:cubicBezTo>
                      <a:pt x="214" y="273"/>
                      <a:pt x="210" y="269"/>
                      <a:pt x="222" y="267"/>
                    </a:cubicBezTo>
                    <a:cubicBezTo>
                      <a:pt x="234" y="265"/>
                      <a:pt x="236" y="267"/>
                      <a:pt x="238" y="262"/>
                    </a:cubicBezTo>
                    <a:cubicBezTo>
                      <a:pt x="240" y="257"/>
                      <a:pt x="247" y="258"/>
                      <a:pt x="255" y="257"/>
                    </a:cubicBezTo>
                    <a:cubicBezTo>
                      <a:pt x="263" y="256"/>
                      <a:pt x="277" y="251"/>
                      <a:pt x="284" y="251"/>
                    </a:cubicBezTo>
                    <a:cubicBezTo>
                      <a:pt x="290" y="252"/>
                      <a:pt x="301" y="259"/>
                      <a:pt x="305" y="264"/>
                    </a:cubicBezTo>
                    <a:cubicBezTo>
                      <a:pt x="309" y="269"/>
                      <a:pt x="324" y="268"/>
                      <a:pt x="326" y="274"/>
                    </a:cubicBezTo>
                    <a:cubicBezTo>
                      <a:pt x="327" y="280"/>
                      <a:pt x="332" y="279"/>
                      <a:pt x="335" y="274"/>
                    </a:cubicBezTo>
                    <a:cubicBezTo>
                      <a:pt x="337" y="270"/>
                      <a:pt x="345" y="275"/>
                      <a:pt x="351" y="279"/>
                    </a:cubicBezTo>
                    <a:cubicBezTo>
                      <a:pt x="357" y="283"/>
                      <a:pt x="353" y="289"/>
                      <a:pt x="363" y="290"/>
                    </a:cubicBezTo>
                    <a:cubicBezTo>
                      <a:pt x="373" y="291"/>
                      <a:pt x="370" y="296"/>
                      <a:pt x="368" y="303"/>
                    </a:cubicBezTo>
                    <a:cubicBezTo>
                      <a:pt x="367" y="309"/>
                      <a:pt x="364" y="318"/>
                      <a:pt x="372" y="321"/>
                    </a:cubicBezTo>
                    <a:cubicBezTo>
                      <a:pt x="381" y="324"/>
                      <a:pt x="378" y="330"/>
                      <a:pt x="383" y="328"/>
                    </a:cubicBezTo>
                    <a:cubicBezTo>
                      <a:pt x="388" y="325"/>
                      <a:pt x="394" y="329"/>
                      <a:pt x="392" y="335"/>
                    </a:cubicBezTo>
                    <a:cubicBezTo>
                      <a:pt x="391" y="341"/>
                      <a:pt x="395" y="349"/>
                      <a:pt x="402" y="354"/>
                    </a:cubicBezTo>
                    <a:cubicBezTo>
                      <a:pt x="409" y="360"/>
                      <a:pt x="415" y="362"/>
                      <a:pt x="414" y="366"/>
                    </a:cubicBezTo>
                    <a:cubicBezTo>
                      <a:pt x="414" y="370"/>
                      <a:pt x="414" y="374"/>
                      <a:pt x="419" y="379"/>
                    </a:cubicBezTo>
                    <a:cubicBezTo>
                      <a:pt x="423" y="383"/>
                      <a:pt x="424" y="384"/>
                      <a:pt x="420" y="385"/>
                    </a:cubicBezTo>
                    <a:cubicBezTo>
                      <a:pt x="415" y="386"/>
                      <a:pt x="409" y="388"/>
                      <a:pt x="407" y="385"/>
                    </a:cubicBezTo>
                    <a:cubicBezTo>
                      <a:pt x="405" y="382"/>
                      <a:pt x="404" y="386"/>
                      <a:pt x="400" y="385"/>
                    </a:cubicBezTo>
                    <a:cubicBezTo>
                      <a:pt x="397" y="384"/>
                      <a:pt x="392" y="378"/>
                      <a:pt x="390" y="379"/>
                    </a:cubicBezTo>
                    <a:cubicBezTo>
                      <a:pt x="388" y="380"/>
                      <a:pt x="387" y="388"/>
                      <a:pt x="382" y="384"/>
                    </a:cubicBezTo>
                    <a:cubicBezTo>
                      <a:pt x="378" y="380"/>
                      <a:pt x="377" y="375"/>
                      <a:pt x="372" y="378"/>
                    </a:cubicBezTo>
                    <a:cubicBezTo>
                      <a:pt x="367" y="380"/>
                      <a:pt x="361" y="383"/>
                      <a:pt x="362" y="387"/>
                    </a:cubicBezTo>
                    <a:cubicBezTo>
                      <a:pt x="363" y="391"/>
                      <a:pt x="368" y="400"/>
                      <a:pt x="366" y="403"/>
                    </a:cubicBezTo>
                    <a:cubicBezTo>
                      <a:pt x="365" y="406"/>
                      <a:pt x="361" y="418"/>
                      <a:pt x="356" y="422"/>
                    </a:cubicBezTo>
                    <a:cubicBezTo>
                      <a:pt x="350" y="426"/>
                      <a:pt x="347" y="429"/>
                      <a:pt x="347" y="433"/>
                    </a:cubicBezTo>
                    <a:cubicBezTo>
                      <a:pt x="347" y="437"/>
                      <a:pt x="348" y="442"/>
                      <a:pt x="345" y="441"/>
                    </a:cubicBezTo>
                    <a:cubicBezTo>
                      <a:pt x="341" y="440"/>
                      <a:pt x="330" y="446"/>
                      <a:pt x="330" y="446"/>
                    </a:cubicBezTo>
                    <a:cubicBezTo>
                      <a:pt x="330" y="446"/>
                      <a:pt x="339" y="459"/>
                      <a:pt x="343" y="460"/>
                    </a:cubicBezTo>
                    <a:cubicBezTo>
                      <a:pt x="347" y="461"/>
                      <a:pt x="359" y="461"/>
                      <a:pt x="364" y="458"/>
                    </a:cubicBezTo>
                    <a:cubicBezTo>
                      <a:pt x="369" y="455"/>
                      <a:pt x="384" y="452"/>
                      <a:pt x="389" y="450"/>
                    </a:cubicBezTo>
                    <a:cubicBezTo>
                      <a:pt x="394" y="448"/>
                      <a:pt x="401" y="449"/>
                      <a:pt x="404" y="453"/>
                    </a:cubicBezTo>
                    <a:cubicBezTo>
                      <a:pt x="406" y="456"/>
                      <a:pt x="409" y="462"/>
                      <a:pt x="410" y="461"/>
                    </a:cubicBezTo>
                    <a:cubicBezTo>
                      <a:pt x="411" y="460"/>
                      <a:pt x="412" y="453"/>
                      <a:pt x="411" y="450"/>
                    </a:cubicBezTo>
                    <a:cubicBezTo>
                      <a:pt x="410" y="447"/>
                      <a:pt x="405" y="446"/>
                      <a:pt x="405" y="443"/>
                    </a:cubicBezTo>
                    <a:cubicBezTo>
                      <a:pt x="405" y="440"/>
                      <a:pt x="400" y="439"/>
                      <a:pt x="401" y="437"/>
                    </a:cubicBezTo>
                    <a:cubicBezTo>
                      <a:pt x="401" y="434"/>
                      <a:pt x="403" y="428"/>
                      <a:pt x="405" y="429"/>
                    </a:cubicBezTo>
                    <a:cubicBezTo>
                      <a:pt x="408" y="431"/>
                      <a:pt x="408" y="433"/>
                      <a:pt x="411" y="434"/>
                    </a:cubicBezTo>
                    <a:cubicBezTo>
                      <a:pt x="414" y="436"/>
                      <a:pt x="416" y="434"/>
                      <a:pt x="417" y="432"/>
                    </a:cubicBezTo>
                    <a:cubicBezTo>
                      <a:pt x="418" y="429"/>
                      <a:pt x="424" y="425"/>
                      <a:pt x="428" y="424"/>
                    </a:cubicBezTo>
                    <a:cubicBezTo>
                      <a:pt x="432" y="422"/>
                      <a:pt x="435" y="418"/>
                      <a:pt x="438" y="414"/>
                    </a:cubicBezTo>
                    <a:cubicBezTo>
                      <a:pt x="442" y="410"/>
                      <a:pt x="439" y="403"/>
                      <a:pt x="436" y="400"/>
                    </a:cubicBezTo>
                    <a:cubicBezTo>
                      <a:pt x="433" y="398"/>
                      <a:pt x="428" y="394"/>
                      <a:pt x="427" y="391"/>
                    </a:cubicBezTo>
                    <a:cubicBezTo>
                      <a:pt x="425" y="387"/>
                      <a:pt x="429" y="386"/>
                      <a:pt x="432" y="388"/>
                    </a:cubicBezTo>
                    <a:cubicBezTo>
                      <a:pt x="434" y="391"/>
                      <a:pt x="444" y="397"/>
                      <a:pt x="444" y="401"/>
                    </a:cubicBezTo>
                    <a:cubicBezTo>
                      <a:pt x="445" y="405"/>
                      <a:pt x="446" y="406"/>
                      <a:pt x="449" y="401"/>
                    </a:cubicBezTo>
                    <a:cubicBezTo>
                      <a:pt x="452" y="397"/>
                      <a:pt x="453" y="393"/>
                      <a:pt x="453" y="388"/>
                    </a:cubicBezTo>
                    <a:cubicBezTo>
                      <a:pt x="453" y="383"/>
                      <a:pt x="459" y="376"/>
                      <a:pt x="465" y="374"/>
                    </a:cubicBezTo>
                    <a:cubicBezTo>
                      <a:pt x="471" y="373"/>
                      <a:pt x="478" y="371"/>
                      <a:pt x="482" y="371"/>
                    </a:cubicBezTo>
                    <a:cubicBezTo>
                      <a:pt x="487" y="371"/>
                      <a:pt x="489" y="369"/>
                      <a:pt x="491" y="366"/>
                    </a:cubicBezTo>
                    <a:cubicBezTo>
                      <a:pt x="492" y="363"/>
                      <a:pt x="500" y="359"/>
                      <a:pt x="498" y="361"/>
                    </a:cubicBezTo>
                    <a:cubicBezTo>
                      <a:pt x="496" y="363"/>
                      <a:pt x="497" y="366"/>
                      <a:pt x="497" y="369"/>
                    </a:cubicBezTo>
                    <a:cubicBezTo>
                      <a:pt x="496" y="371"/>
                      <a:pt x="498" y="371"/>
                      <a:pt x="502" y="371"/>
                    </a:cubicBezTo>
                    <a:cubicBezTo>
                      <a:pt x="507" y="371"/>
                      <a:pt x="510" y="370"/>
                      <a:pt x="513" y="369"/>
                    </a:cubicBezTo>
                    <a:cubicBezTo>
                      <a:pt x="516" y="368"/>
                      <a:pt x="517" y="366"/>
                      <a:pt x="515" y="364"/>
                    </a:cubicBezTo>
                    <a:cubicBezTo>
                      <a:pt x="514" y="362"/>
                      <a:pt x="512" y="361"/>
                      <a:pt x="514" y="358"/>
                    </a:cubicBezTo>
                    <a:cubicBezTo>
                      <a:pt x="517" y="354"/>
                      <a:pt x="517" y="353"/>
                      <a:pt x="514" y="348"/>
                    </a:cubicBezTo>
                    <a:cubicBezTo>
                      <a:pt x="510" y="344"/>
                      <a:pt x="509" y="342"/>
                      <a:pt x="506" y="336"/>
                    </a:cubicBezTo>
                    <a:cubicBezTo>
                      <a:pt x="503" y="331"/>
                      <a:pt x="507" y="330"/>
                      <a:pt x="507" y="334"/>
                    </a:cubicBezTo>
                    <a:cubicBezTo>
                      <a:pt x="508" y="337"/>
                      <a:pt x="509" y="339"/>
                      <a:pt x="512" y="344"/>
                    </a:cubicBezTo>
                    <a:cubicBezTo>
                      <a:pt x="516" y="349"/>
                      <a:pt x="519" y="352"/>
                      <a:pt x="517" y="356"/>
                    </a:cubicBezTo>
                    <a:cubicBezTo>
                      <a:pt x="516" y="360"/>
                      <a:pt x="513" y="359"/>
                      <a:pt x="518" y="365"/>
                    </a:cubicBezTo>
                    <a:cubicBezTo>
                      <a:pt x="523" y="371"/>
                      <a:pt x="526" y="372"/>
                      <a:pt x="532" y="373"/>
                    </a:cubicBezTo>
                    <a:cubicBezTo>
                      <a:pt x="537" y="375"/>
                      <a:pt x="542" y="376"/>
                      <a:pt x="547" y="372"/>
                    </a:cubicBezTo>
                    <a:cubicBezTo>
                      <a:pt x="552" y="368"/>
                      <a:pt x="557" y="368"/>
                      <a:pt x="554" y="371"/>
                    </a:cubicBezTo>
                    <a:cubicBezTo>
                      <a:pt x="551" y="373"/>
                      <a:pt x="545" y="382"/>
                      <a:pt x="541" y="381"/>
                    </a:cubicBezTo>
                    <a:cubicBezTo>
                      <a:pt x="537" y="380"/>
                      <a:pt x="530" y="378"/>
                      <a:pt x="526" y="378"/>
                    </a:cubicBezTo>
                    <a:cubicBezTo>
                      <a:pt x="522" y="378"/>
                      <a:pt x="518" y="379"/>
                      <a:pt x="514" y="378"/>
                    </a:cubicBezTo>
                    <a:cubicBezTo>
                      <a:pt x="510" y="377"/>
                      <a:pt x="498" y="374"/>
                      <a:pt x="499" y="377"/>
                    </a:cubicBezTo>
                    <a:cubicBezTo>
                      <a:pt x="500" y="381"/>
                      <a:pt x="503" y="380"/>
                      <a:pt x="508" y="381"/>
                    </a:cubicBezTo>
                    <a:cubicBezTo>
                      <a:pt x="514" y="382"/>
                      <a:pt x="522" y="381"/>
                      <a:pt x="523" y="383"/>
                    </a:cubicBezTo>
                    <a:cubicBezTo>
                      <a:pt x="524" y="385"/>
                      <a:pt x="519" y="388"/>
                      <a:pt x="517" y="389"/>
                    </a:cubicBezTo>
                    <a:cubicBezTo>
                      <a:pt x="515" y="390"/>
                      <a:pt x="512" y="392"/>
                      <a:pt x="516" y="392"/>
                    </a:cubicBezTo>
                    <a:cubicBezTo>
                      <a:pt x="519" y="392"/>
                      <a:pt x="529" y="396"/>
                      <a:pt x="528" y="398"/>
                    </a:cubicBezTo>
                    <a:cubicBezTo>
                      <a:pt x="526" y="400"/>
                      <a:pt x="532" y="402"/>
                      <a:pt x="540" y="404"/>
                    </a:cubicBezTo>
                    <a:cubicBezTo>
                      <a:pt x="547" y="406"/>
                      <a:pt x="555" y="407"/>
                      <a:pt x="561" y="405"/>
                    </a:cubicBezTo>
                    <a:cubicBezTo>
                      <a:pt x="566" y="403"/>
                      <a:pt x="567" y="406"/>
                      <a:pt x="574" y="406"/>
                    </a:cubicBezTo>
                    <a:cubicBezTo>
                      <a:pt x="581" y="406"/>
                      <a:pt x="586" y="399"/>
                      <a:pt x="588" y="401"/>
                    </a:cubicBezTo>
                    <a:cubicBezTo>
                      <a:pt x="589" y="403"/>
                      <a:pt x="593" y="407"/>
                      <a:pt x="598" y="409"/>
                    </a:cubicBezTo>
                    <a:cubicBezTo>
                      <a:pt x="603" y="410"/>
                      <a:pt x="608" y="401"/>
                      <a:pt x="609" y="405"/>
                    </a:cubicBezTo>
                    <a:cubicBezTo>
                      <a:pt x="610" y="410"/>
                      <a:pt x="609" y="415"/>
                      <a:pt x="613" y="417"/>
                    </a:cubicBezTo>
                    <a:cubicBezTo>
                      <a:pt x="616" y="418"/>
                      <a:pt x="614" y="420"/>
                      <a:pt x="611" y="421"/>
                    </a:cubicBezTo>
                    <a:cubicBezTo>
                      <a:pt x="609" y="421"/>
                      <a:pt x="601" y="422"/>
                      <a:pt x="597" y="425"/>
                    </a:cubicBezTo>
                    <a:cubicBezTo>
                      <a:pt x="592" y="428"/>
                      <a:pt x="591" y="428"/>
                      <a:pt x="586" y="429"/>
                    </a:cubicBezTo>
                    <a:cubicBezTo>
                      <a:pt x="581" y="430"/>
                      <a:pt x="580" y="432"/>
                      <a:pt x="576" y="436"/>
                    </a:cubicBezTo>
                    <a:cubicBezTo>
                      <a:pt x="572" y="439"/>
                      <a:pt x="569" y="444"/>
                      <a:pt x="566" y="444"/>
                    </a:cubicBezTo>
                    <a:cubicBezTo>
                      <a:pt x="563" y="445"/>
                      <a:pt x="559" y="446"/>
                      <a:pt x="557" y="450"/>
                    </a:cubicBezTo>
                    <a:cubicBezTo>
                      <a:pt x="556" y="453"/>
                      <a:pt x="559" y="455"/>
                      <a:pt x="563" y="454"/>
                    </a:cubicBezTo>
                    <a:cubicBezTo>
                      <a:pt x="568" y="454"/>
                      <a:pt x="574" y="451"/>
                      <a:pt x="578" y="455"/>
                    </a:cubicBezTo>
                    <a:cubicBezTo>
                      <a:pt x="582" y="459"/>
                      <a:pt x="587" y="461"/>
                      <a:pt x="593" y="464"/>
                    </a:cubicBezTo>
                    <a:cubicBezTo>
                      <a:pt x="598" y="467"/>
                      <a:pt x="599" y="464"/>
                      <a:pt x="603" y="466"/>
                    </a:cubicBezTo>
                    <a:cubicBezTo>
                      <a:pt x="608" y="467"/>
                      <a:pt x="612" y="472"/>
                      <a:pt x="615" y="476"/>
                    </a:cubicBezTo>
                    <a:cubicBezTo>
                      <a:pt x="618" y="481"/>
                      <a:pt x="618" y="482"/>
                      <a:pt x="617" y="485"/>
                    </a:cubicBezTo>
                    <a:cubicBezTo>
                      <a:pt x="616" y="487"/>
                      <a:pt x="613" y="489"/>
                      <a:pt x="614" y="491"/>
                    </a:cubicBezTo>
                    <a:cubicBezTo>
                      <a:pt x="615" y="494"/>
                      <a:pt x="617" y="500"/>
                      <a:pt x="615" y="502"/>
                    </a:cubicBezTo>
                    <a:cubicBezTo>
                      <a:pt x="613" y="504"/>
                      <a:pt x="609" y="503"/>
                      <a:pt x="610" y="506"/>
                    </a:cubicBezTo>
                    <a:cubicBezTo>
                      <a:pt x="611" y="509"/>
                      <a:pt x="616" y="508"/>
                      <a:pt x="619" y="510"/>
                    </a:cubicBezTo>
                    <a:cubicBezTo>
                      <a:pt x="621" y="511"/>
                      <a:pt x="623" y="516"/>
                      <a:pt x="628" y="516"/>
                    </a:cubicBezTo>
                    <a:cubicBezTo>
                      <a:pt x="633" y="516"/>
                      <a:pt x="636" y="517"/>
                      <a:pt x="638" y="517"/>
                    </a:cubicBezTo>
                    <a:cubicBezTo>
                      <a:pt x="640" y="517"/>
                      <a:pt x="653" y="510"/>
                      <a:pt x="656" y="507"/>
                    </a:cubicBezTo>
                    <a:cubicBezTo>
                      <a:pt x="659" y="504"/>
                      <a:pt x="660" y="496"/>
                      <a:pt x="666" y="495"/>
                    </a:cubicBezTo>
                    <a:cubicBezTo>
                      <a:pt x="672" y="493"/>
                      <a:pt x="680" y="488"/>
                      <a:pt x="686" y="488"/>
                    </a:cubicBezTo>
                    <a:cubicBezTo>
                      <a:pt x="691" y="489"/>
                      <a:pt x="698" y="492"/>
                      <a:pt x="700" y="488"/>
                    </a:cubicBezTo>
                    <a:cubicBezTo>
                      <a:pt x="701" y="484"/>
                      <a:pt x="703" y="481"/>
                      <a:pt x="708" y="480"/>
                    </a:cubicBezTo>
                    <a:cubicBezTo>
                      <a:pt x="713" y="478"/>
                      <a:pt x="711" y="474"/>
                      <a:pt x="712" y="472"/>
                    </a:cubicBezTo>
                    <a:cubicBezTo>
                      <a:pt x="713" y="469"/>
                      <a:pt x="719" y="468"/>
                      <a:pt x="724" y="470"/>
                    </a:cubicBezTo>
                    <a:cubicBezTo>
                      <a:pt x="729" y="472"/>
                      <a:pt x="731" y="479"/>
                      <a:pt x="737" y="477"/>
                    </a:cubicBezTo>
                    <a:cubicBezTo>
                      <a:pt x="743" y="476"/>
                      <a:pt x="754" y="476"/>
                      <a:pt x="758" y="475"/>
                    </a:cubicBezTo>
                    <a:cubicBezTo>
                      <a:pt x="763" y="473"/>
                      <a:pt x="765" y="472"/>
                      <a:pt x="764" y="467"/>
                    </a:cubicBezTo>
                    <a:cubicBezTo>
                      <a:pt x="764" y="462"/>
                      <a:pt x="763" y="463"/>
                      <a:pt x="764" y="461"/>
                    </a:cubicBezTo>
                    <a:cubicBezTo>
                      <a:pt x="766" y="458"/>
                      <a:pt x="770" y="458"/>
                      <a:pt x="772" y="456"/>
                    </a:cubicBezTo>
                    <a:cubicBezTo>
                      <a:pt x="774" y="454"/>
                      <a:pt x="775" y="452"/>
                      <a:pt x="772" y="451"/>
                    </a:cubicBezTo>
                    <a:cubicBezTo>
                      <a:pt x="769" y="449"/>
                      <a:pt x="765" y="449"/>
                      <a:pt x="762" y="447"/>
                    </a:cubicBezTo>
                    <a:cubicBezTo>
                      <a:pt x="758" y="444"/>
                      <a:pt x="755" y="444"/>
                      <a:pt x="752" y="445"/>
                    </a:cubicBezTo>
                    <a:cubicBezTo>
                      <a:pt x="749" y="445"/>
                      <a:pt x="746" y="448"/>
                      <a:pt x="743" y="451"/>
                    </a:cubicBezTo>
                    <a:cubicBezTo>
                      <a:pt x="740" y="454"/>
                      <a:pt x="736" y="454"/>
                      <a:pt x="734" y="451"/>
                    </a:cubicBezTo>
                    <a:cubicBezTo>
                      <a:pt x="732" y="449"/>
                      <a:pt x="730" y="445"/>
                      <a:pt x="728" y="448"/>
                    </a:cubicBezTo>
                    <a:cubicBezTo>
                      <a:pt x="726" y="451"/>
                      <a:pt x="724" y="453"/>
                      <a:pt x="721" y="455"/>
                    </a:cubicBezTo>
                    <a:cubicBezTo>
                      <a:pt x="718" y="457"/>
                      <a:pt x="716" y="458"/>
                      <a:pt x="715" y="458"/>
                    </a:cubicBezTo>
                    <a:cubicBezTo>
                      <a:pt x="713" y="458"/>
                      <a:pt x="712" y="455"/>
                      <a:pt x="709" y="455"/>
                    </a:cubicBezTo>
                    <a:cubicBezTo>
                      <a:pt x="705" y="455"/>
                      <a:pt x="707" y="460"/>
                      <a:pt x="704" y="458"/>
                    </a:cubicBezTo>
                    <a:cubicBezTo>
                      <a:pt x="701" y="457"/>
                      <a:pt x="690" y="456"/>
                      <a:pt x="690" y="453"/>
                    </a:cubicBezTo>
                    <a:cubicBezTo>
                      <a:pt x="691" y="451"/>
                      <a:pt x="690" y="444"/>
                      <a:pt x="687" y="440"/>
                    </a:cubicBezTo>
                    <a:cubicBezTo>
                      <a:pt x="684" y="436"/>
                      <a:pt x="680" y="432"/>
                      <a:pt x="676" y="430"/>
                    </a:cubicBezTo>
                    <a:cubicBezTo>
                      <a:pt x="672" y="427"/>
                      <a:pt x="667" y="423"/>
                      <a:pt x="666" y="423"/>
                    </a:cubicBezTo>
                    <a:cubicBezTo>
                      <a:pt x="664" y="424"/>
                      <a:pt x="657" y="429"/>
                      <a:pt x="657" y="427"/>
                    </a:cubicBezTo>
                    <a:cubicBezTo>
                      <a:pt x="657" y="424"/>
                      <a:pt x="660" y="422"/>
                      <a:pt x="660" y="422"/>
                    </a:cubicBezTo>
                    <a:cubicBezTo>
                      <a:pt x="660" y="422"/>
                      <a:pt x="660" y="421"/>
                      <a:pt x="661" y="419"/>
                    </a:cubicBezTo>
                    <a:cubicBezTo>
                      <a:pt x="662" y="417"/>
                      <a:pt x="657" y="417"/>
                      <a:pt x="653" y="416"/>
                    </a:cubicBezTo>
                    <a:cubicBezTo>
                      <a:pt x="650" y="414"/>
                      <a:pt x="650" y="412"/>
                      <a:pt x="647" y="412"/>
                    </a:cubicBezTo>
                    <a:cubicBezTo>
                      <a:pt x="645" y="411"/>
                      <a:pt x="640" y="410"/>
                      <a:pt x="638" y="412"/>
                    </a:cubicBezTo>
                    <a:cubicBezTo>
                      <a:pt x="636" y="414"/>
                      <a:pt x="634" y="413"/>
                      <a:pt x="633" y="411"/>
                    </a:cubicBezTo>
                    <a:cubicBezTo>
                      <a:pt x="631" y="408"/>
                      <a:pt x="631" y="409"/>
                      <a:pt x="628" y="410"/>
                    </a:cubicBezTo>
                    <a:cubicBezTo>
                      <a:pt x="625" y="412"/>
                      <a:pt x="621" y="407"/>
                      <a:pt x="619" y="404"/>
                    </a:cubicBezTo>
                    <a:cubicBezTo>
                      <a:pt x="617" y="401"/>
                      <a:pt x="612" y="394"/>
                      <a:pt x="614" y="395"/>
                    </a:cubicBezTo>
                    <a:cubicBezTo>
                      <a:pt x="616" y="395"/>
                      <a:pt x="621" y="395"/>
                      <a:pt x="625" y="397"/>
                    </a:cubicBezTo>
                    <a:cubicBezTo>
                      <a:pt x="629" y="400"/>
                      <a:pt x="632" y="403"/>
                      <a:pt x="634" y="401"/>
                    </a:cubicBezTo>
                    <a:cubicBezTo>
                      <a:pt x="635" y="399"/>
                      <a:pt x="637" y="394"/>
                      <a:pt x="639" y="397"/>
                    </a:cubicBezTo>
                    <a:cubicBezTo>
                      <a:pt x="640" y="399"/>
                      <a:pt x="643" y="403"/>
                      <a:pt x="645" y="402"/>
                    </a:cubicBezTo>
                    <a:cubicBezTo>
                      <a:pt x="646" y="402"/>
                      <a:pt x="650" y="401"/>
                      <a:pt x="653" y="401"/>
                    </a:cubicBezTo>
                    <a:cubicBezTo>
                      <a:pt x="657" y="401"/>
                      <a:pt x="658" y="402"/>
                      <a:pt x="657" y="404"/>
                    </a:cubicBezTo>
                    <a:cubicBezTo>
                      <a:pt x="656" y="406"/>
                      <a:pt x="652" y="406"/>
                      <a:pt x="652" y="409"/>
                    </a:cubicBezTo>
                    <a:cubicBezTo>
                      <a:pt x="653" y="412"/>
                      <a:pt x="655" y="416"/>
                      <a:pt x="658" y="414"/>
                    </a:cubicBezTo>
                    <a:cubicBezTo>
                      <a:pt x="661" y="411"/>
                      <a:pt x="662" y="409"/>
                      <a:pt x="663" y="406"/>
                    </a:cubicBezTo>
                    <a:cubicBezTo>
                      <a:pt x="664" y="402"/>
                      <a:pt x="667" y="399"/>
                      <a:pt x="667" y="402"/>
                    </a:cubicBezTo>
                    <a:cubicBezTo>
                      <a:pt x="667" y="404"/>
                      <a:pt x="668" y="406"/>
                      <a:pt x="670" y="411"/>
                    </a:cubicBezTo>
                    <a:cubicBezTo>
                      <a:pt x="673" y="416"/>
                      <a:pt x="680" y="426"/>
                      <a:pt x="687" y="434"/>
                    </a:cubicBezTo>
                    <a:cubicBezTo>
                      <a:pt x="693" y="443"/>
                      <a:pt x="700" y="450"/>
                      <a:pt x="702" y="453"/>
                    </a:cubicBezTo>
                    <a:cubicBezTo>
                      <a:pt x="705" y="455"/>
                      <a:pt x="707" y="456"/>
                      <a:pt x="707" y="456"/>
                    </a:cubicBezTo>
                    <a:cubicBezTo>
                      <a:pt x="709" y="455"/>
                      <a:pt x="709" y="455"/>
                      <a:pt x="709" y="455"/>
                    </a:cubicBezTo>
                    <a:cubicBezTo>
                      <a:pt x="709" y="455"/>
                      <a:pt x="688" y="437"/>
                      <a:pt x="680" y="423"/>
                    </a:cubicBezTo>
                    <a:cubicBezTo>
                      <a:pt x="672" y="409"/>
                      <a:pt x="671" y="405"/>
                      <a:pt x="671" y="401"/>
                    </a:cubicBezTo>
                    <a:cubicBezTo>
                      <a:pt x="672" y="398"/>
                      <a:pt x="674" y="397"/>
                      <a:pt x="679" y="396"/>
                    </a:cubicBezTo>
                    <a:cubicBezTo>
                      <a:pt x="683" y="395"/>
                      <a:pt x="687" y="393"/>
                      <a:pt x="688" y="390"/>
                    </a:cubicBezTo>
                    <a:cubicBezTo>
                      <a:pt x="689" y="386"/>
                      <a:pt x="687" y="383"/>
                      <a:pt x="689" y="382"/>
                    </a:cubicBezTo>
                    <a:cubicBezTo>
                      <a:pt x="691" y="381"/>
                      <a:pt x="692" y="382"/>
                      <a:pt x="693" y="386"/>
                    </a:cubicBezTo>
                    <a:cubicBezTo>
                      <a:pt x="693" y="390"/>
                      <a:pt x="694" y="395"/>
                      <a:pt x="692" y="398"/>
                    </a:cubicBezTo>
                    <a:cubicBezTo>
                      <a:pt x="690" y="400"/>
                      <a:pt x="679" y="406"/>
                      <a:pt x="683" y="407"/>
                    </a:cubicBezTo>
                    <a:cubicBezTo>
                      <a:pt x="686" y="408"/>
                      <a:pt x="691" y="404"/>
                      <a:pt x="693" y="400"/>
                    </a:cubicBezTo>
                    <a:cubicBezTo>
                      <a:pt x="695" y="397"/>
                      <a:pt x="704" y="384"/>
                      <a:pt x="707" y="382"/>
                    </a:cubicBezTo>
                    <a:cubicBezTo>
                      <a:pt x="710" y="379"/>
                      <a:pt x="717" y="373"/>
                      <a:pt x="721" y="370"/>
                    </a:cubicBezTo>
                    <a:cubicBezTo>
                      <a:pt x="726" y="368"/>
                      <a:pt x="734" y="367"/>
                      <a:pt x="736" y="368"/>
                    </a:cubicBezTo>
                    <a:cubicBezTo>
                      <a:pt x="739" y="368"/>
                      <a:pt x="739" y="375"/>
                      <a:pt x="743" y="371"/>
                    </a:cubicBezTo>
                    <a:cubicBezTo>
                      <a:pt x="747" y="368"/>
                      <a:pt x="752" y="362"/>
                      <a:pt x="757" y="362"/>
                    </a:cubicBezTo>
                    <a:cubicBezTo>
                      <a:pt x="762" y="361"/>
                      <a:pt x="766" y="361"/>
                      <a:pt x="768" y="365"/>
                    </a:cubicBezTo>
                    <a:cubicBezTo>
                      <a:pt x="770" y="369"/>
                      <a:pt x="771" y="369"/>
                      <a:pt x="772" y="366"/>
                    </a:cubicBezTo>
                    <a:cubicBezTo>
                      <a:pt x="774" y="363"/>
                      <a:pt x="778" y="357"/>
                      <a:pt x="783" y="354"/>
                    </a:cubicBezTo>
                    <a:cubicBezTo>
                      <a:pt x="789" y="351"/>
                      <a:pt x="794" y="354"/>
                      <a:pt x="797" y="352"/>
                    </a:cubicBezTo>
                    <a:cubicBezTo>
                      <a:pt x="800" y="350"/>
                      <a:pt x="802" y="347"/>
                      <a:pt x="805" y="343"/>
                    </a:cubicBezTo>
                    <a:cubicBezTo>
                      <a:pt x="807" y="340"/>
                      <a:pt x="819" y="342"/>
                      <a:pt x="825" y="342"/>
                    </a:cubicBezTo>
                    <a:cubicBezTo>
                      <a:pt x="830" y="343"/>
                      <a:pt x="842" y="341"/>
                      <a:pt x="842" y="341"/>
                    </a:cubicBezTo>
                    <a:cubicBezTo>
                      <a:pt x="839" y="341"/>
                      <a:pt x="841" y="326"/>
                      <a:pt x="841" y="321"/>
                    </a:cubicBezTo>
                    <a:cubicBezTo>
                      <a:pt x="841" y="316"/>
                      <a:pt x="841" y="310"/>
                      <a:pt x="846" y="308"/>
                    </a:cubicBezTo>
                    <a:cubicBezTo>
                      <a:pt x="852" y="307"/>
                      <a:pt x="859" y="305"/>
                      <a:pt x="862" y="300"/>
                    </a:cubicBezTo>
                    <a:cubicBezTo>
                      <a:pt x="864" y="295"/>
                      <a:pt x="867" y="291"/>
                      <a:pt x="872" y="291"/>
                    </a:cubicBezTo>
                    <a:cubicBezTo>
                      <a:pt x="878" y="291"/>
                      <a:pt x="894" y="292"/>
                      <a:pt x="902" y="292"/>
                    </a:cubicBezTo>
                    <a:cubicBezTo>
                      <a:pt x="909" y="292"/>
                      <a:pt x="913" y="293"/>
                      <a:pt x="914" y="288"/>
                    </a:cubicBezTo>
                    <a:cubicBezTo>
                      <a:pt x="915" y="283"/>
                      <a:pt x="915" y="277"/>
                      <a:pt x="918" y="271"/>
                    </a:cubicBezTo>
                    <a:cubicBezTo>
                      <a:pt x="921" y="265"/>
                      <a:pt x="917" y="264"/>
                      <a:pt x="916" y="259"/>
                    </a:cubicBezTo>
                    <a:cubicBezTo>
                      <a:pt x="914" y="254"/>
                      <a:pt x="913" y="251"/>
                      <a:pt x="910" y="248"/>
                    </a:cubicBezTo>
                    <a:cubicBezTo>
                      <a:pt x="908" y="246"/>
                      <a:pt x="906" y="247"/>
                      <a:pt x="903" y="244"/>
                    </a:cubicBezTo>
                    <a:cubicBezTo>
                      <a:pt x="900" y="241"/>
                      <a:pt x="900" y="233"/>
                      <a:pt x="906" y="231"/>
                    </a:cubicBezTo>
                    <a:cubicBezTo>
                      <a:pt x="911" y="229"/>
                      <a:pt x="914" y="228"/>
                      <a:pt x="910" y="225"/>
                    </a:cubicBezTo>
                    <a:cubicBezTo>
                      <a:pt x="907" y="222"/>
                      <a:pt x="900" y="222"/>
                      <a:pt x="902" y="216"/>
                    </a:cubicBezTo>
                    <a:cubicBezTo>
                      <a:pt x="904" y="211"/>
                      <a:pt x="914" y="209"/>
                      <a:pt x="916" y="205"/>
                    </a:cubicBezTo>
                    <a:cubicBezTo>
                      <a:pt x="917" y="201"/>
                      <a:pt x="917" y="200"/>
                      <a:pt x="916" y="193"/>
                    </a:cubicBezTo>
                    <a:cubicBezTo>
                      <a:pt x="914" y="187"/>
                      <a:pt x="912" y="186"/>
                      <a:pt x="913" y="181"/>
                    </a:cubicBezTo>
                    <a:cubicBezTo>
                      <a:pt x="913" y="177"/>
                      <a:pt x="909" y="178"/>
                      <a:pt x="906" y="179"/>
                    </a:cubicBezTo>
                    <a:cubicBezTo>
                      <a:pt x="903" y="181"/>
                      <a:pt x="898" y="182"/>
                      <a:pt x="895" y="180"/>
                    </a:cubicBezTo>
                    <a:cubicBezTo>
                      <a:pt x="892" y="178"/>
                      <a:pt x="886" y="175"/>
                      <a:pt x="884" y="172"/>
                    </a:cubicBezTo>
                    <a:cubicBezTo>
                      <a:pt x="883" y="169"/>
                      <a:pt x="880" y="168"/>
                      <a:pt x="876" y="168"/>
                    </a:cubicBezTo>
                    <a:cubicBezTo>
                      <a:pt x="872" y="168"/>
                      <a:pt x="866" y="167"/>
                      <a:pt x="866" y="166"/>
                    </a:cubicBezTo>
                    <a:cubicBezTo>
                      <a:pt x="865" y="165"/>
                      <a:pt x="865" y="164"/>
                      <a:pt x="865" y="164"/>
                    </a:cubicBezTo>
                    <a:cubicBezTo>
                      <a:pt x="865" y="164"/>
                      <a:pt x="862" y="164"/>
                      <a:pt x="859" y="164"/>
                    </a:cubicBezTo>
                    <a:cubicBezTo>
                      <a:pt x="856" y="164"/>
                      <a:pt x="849" y="164"/>
                      <a:pt x="845" y="162"/>
                    </a:cubicBezTo>
                    <a:cubicBezTo>
                      <a:pt x="840" y="159"/>
                      <a:pt x="831" y="154"/>
                      <a:pt x="825" y="153"/>
                    </a:cubicBezTo>
                    <a:cubicBezTo>
                      <a:pt x="820" y="153"/>
                      <a:pt x="818" y="152"/>
                      <a:pt x="816" y="150"/>
                    </a:cubicBezTo>
                    <a:cubicBezTo>
                      <a:pt x="814" y="148"/>
                      <a:pt x="811" y="153"/>
                      <a:pt x="808" y="156"/>
                    </a:cubicBezTo>
                    <a:cubicBezTo>
                      <a:pt x="804" y="159"/>
                      <a:pt x="802" y="155"/>
                      <a:pt x="798" y="152"/>
                    </a:cubicBezTo>
                    <a:cubicBezTo>
                      <a:pt x="794" y="149"/>
                      <a:pt x="791" y="150"/>
                      <a:pt x="787" y="145"/>
                    </a:cubicBezTo>
                    <a:cubicBezTo>
                      <a:pt x="783" y="141"/>
                      <a:pt x="780" y="135"/>
                      <a:pt x="775" y="131"/>
                    </a:cubicBezTo>
                    <a:cubicBezTo>
                      <a:pt x="771" y="127"/>
                      <a:pt x="772" y="123"/>
                      <a:pt x="765" y="126"/>
                    </a:cubicBezTo>
                    <a:cubicBezTo>
                      <a:pt x="759" y="128"/>
                      <a:pt x="759" y="130"/>
                      <a:pt x="753" y="130"/>
                    </a:cubicBezTo>
                    <a:cubicBezTo>
                      <a:pt x="746" y="130"/>
                      <a:pt x="745" y="129"/>
                      <a:pt x="739" y="133"/>
                    </a:cubicBezTo>
                    <a:cubicBezTo>
                      <a:pt x="733" y="136"/>
                      <a:pt x="730" y="141"/>
                      <a:pt x="726" y="139"/>
                    </a:cubicBezTo>
                    <a:cubicBezTo>
                      <a:pt x="723" y="137"/>
                      <a:pt x="719" y="134"/>
                      <a:pt x="715" y="134"/>
                    </a:cubicBezTo>
                    <a:cubicBezTo>
                      <a:pt x="712" y="135"/>
                      <a:pt x="706" y="132"/>
                      <a:pt x="704" y="130"/>
                    </a:cubicBezTo>
                    <a:cubicBezTo>
                      <a:pt x="702" y="128"/>
                      <a:pt x="698" y="125"/>
                      <a:pt x="695" y="125"/>
                    </a:cubicBezTo>
                    <a:cubicBezTo>
                      <a:pt x="692" y="125"/>
                      <a:pt x="690" y="125"/>
                      <a:pt x="685" y="127"/>
                    </a:cubicBezTo>
                    <a:cubicBezTo>
                      <a:pt x="681" y="130"/>
                      <a:pt x="680" y="131"/>
                      <a:pt x="676" y="128"/>
                    </a:cubicBezTo>
                    <a:cubicBezTo>
                      <a:pt x="672" y="124"/>
                      <a:pt x="668" y="124"/>
                      <a:pt x="666" y="117"/>
                    </a:cubicBezTo>
                    <a:cubicBezTo>
                      <a:pt x="664" y="110"/>
                      <a:pt x="665" y="102"/>
                      <a:pt x="663" y="99"/>
                    </a:cubicBezTo>
                    <a:cubicBezTo>
                      <a:pt x="660" y="96"/>
                      <a:pt x="660" y="88"/>
                      <a:pt x="655" y="84"/>
                    </a:cubicBezTo>
                    <a:cubicBezTo>
                      <a:pt x="650" y="81"/>
                      <a:pt x="647" y="80"/>
                      <a:pt x="643" y="77"/>
                    </a:cubicBezTo>
                    <a:cubicBezTo>
                      <a:pt x="640" y="73"/>
                      <a:pt x="640" y="73"/>
                      <a:pt x="635" y="75"/>
                    </a:cubicBezTo>
                    <a:cubicBezTo>
                      <a:pt x="629" y="77"/>
                      <a:pt x="627" y="76"/>
                      <a:pt x="622" y="74"/>
                    </a:cubicBezTo>
                    <a:cubicBezTo>
                      <a:pt x="617" y="72"/>
                      <a:pt x="610" y="72"/>
                      <a:pt x="607" y="72"/>
                    </a:cubicBezTo>
                    <a:cubicBezTo>
                      <a:pt x="603" y="73"/>
                      <a:pt x="600" y="75"/>
                      <a:pt x="598" y="66"/>
                    </a:cubicBezTo>
                    <a:cubicBezTo>
                      <a:pt x="596" y="57"/>
                      <a:pt x="591" y="47"/>
                      <a:pt x="591" y="47"/>
                    </a:cubicBezTo>
                    <a:cubicBezTo>
                      <a:pt x="591" y="47"/>
                      <a:pt x="591" y="45"/>
                      <a:pt x="598" y="44"/>
                    </a:cubicBezTo>
                    <a:cubicBezTo>
                      <a:pt x="605" y="42"/>
                      <a:pt x="603" y="38"/>
                      <a:pt x="600" y="36"/>
                    </a:cubicBezTo>
                    <a:cubicBezTo>
                      <a:pt x="597" y="33"/>
                      <a:pt x="590" y="30"/>
                      <a:pt x="587" y="25"/>
                    </a:cubicBezTo>
                    <a:cubicBezTo>
                      <a:pt x="584" y="21"/>
                      <a:pt x="583" y="12"/>
                      <a:pt x="579" y="10"/>
                    </a:cubicBezTo>
                    <a:cubicBezTo>
                      <a:pt x="575" y="7"/>
                      <a:pt x="570" y="2"/>
                      <a:pt x="566" y="2"/>
                    </a:cubicBezTo>
                    <a:cubicBezTo>
                      <a:pt x="563" y="2"/>
                      <a:pt x="562" y="1"/>
                      <a:pt x="558" y="3"/>
                    </a:cubicBezTo>
                    <a:cubicBezTo>
                      <a:pt x="554" y="5"/>
                      <a:pt x="555" y="5"/>
                      <a:pt x="552" y="3"/>
                    </a:cubicBezTo>
                    <a:cubicBezTo>
                      <a:pt x="549" y="1"/>
                      <a:pt x="547" y="0"/>
                      <a:pt x="542" y="2"/>
                    </a:cubicBezTo>
                    <a:cubicBezTo>
                      <a:pt x="537" y="3"/>
                      <a:pt x="532" y="3"/>
                      <a:pt x="527" y="7"/>
                    </a:cubicBezTo>
                    <a:cubicBezTo>
                      <a:pt x="523" y="11"/>
                      <a:pt x="519" y="10"/>
                      <a:pt x="514" y="8"/>
                    </a:cubicBezTo>
                    <a:cubicBezTo>
                      <a:pt x="510" y="6"/>
                      <a:pt x="500" y="4"/>
                      <a:pt x="498" y="5"/>
                    </a:cubicBezTo>
                    <a:cubicBezTo>
                      <a:pt x="496" y="6"/>
                      <a:pt x="496" y="11"/>
                      <a:pt x="493" y="16"/>
                    </a:cubicBezTo>
                    <a:cubicBezTo>
                      <a:pt x="489" y="21"/>
                      <a:pt x="486" y="19"/>
                      <a:pt x="480" y="19"/>
                    </a:cubicBezTo>
                    <a:cubicBezTo>
                      <a:pt x="474" y="19"/>
                      <a:pt x="465" y="15"/>
                      <a:pt x="464" y="1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2763">
                <a:extLst>
                  <a:ext uri="{FF2B5EF4-FFF2-40B4-BE49-F238E27FC236}">
                    <a16:creationId xmlns:a16="http://schemas.microsoft.com/office/drawing/2014/main" id="{12BCF2C1-D008-4379-81E2-9792B07F17E9}"/>
                  </a:ext>
                </a:extLst>
              </p:cNvPr>
              <p:cNvSpPr>
                <a:spLocks/>
              </p:cNvSpPr>
              <p:nvPr/>
            </p:nvSpPr>
            <p:spPr bwMode="auto">
              <a:xfrm>
                <a:off x="4841875" y="1943101"/>
                <a:ext cx="585788" cy="403225"/>
              </a:xfrm>
              <a:custGeom>
                <a:avLst/>
                <a:gdLst>
                  <a:gd name="T0" fmla="*/ 1058 w 1123"/>
                  <a:gd name="T1" fmla="*/ 70 h 774"/>
                  <a:gd name="T2" fmla="*/ 1097 w 1123"/>
                  <a:gd name="T3" fmla="*/ 35 h 774"/>
                  <a:gd name="T4" fmla="*/ 1010 w 1123"/>
                  <a:gd name="T5" fmla="*/ 35 h 774"/>
                  <a:gd name="T6" fmla="*/ 1006 w 1123"/>
                  <a:gd name="T7" fmla="*/ 18 h 774"/>
                  <a:gd name="T8" fmla="*/ 953 w 1123"/>
                  <a:gd name="T9" fmla="*/ 33 h 774"/>
                  <a:gd name="T10" fmla="*/ 886 w 1123"/>
                  <a:gd name="T11" fmla="*/ 44 h 774"/>
                  <a:gd name="T12" fmla="*/ 900 w 1123"/>
                  <a:gd name="T13" fmla="*/ 13 h 774"/>
                  <a:gd name="T14" fmla="*/ 844 w 1123"/>
                  <a:gd name="T15" fmla="*/ 20 h 774"/>
                  <a:gd name="T16" fmla="*/ 791 w 1123"/>
                  <a:gd name="T17" fmla="*/ 68 h 774"/>
                  <a:gd name="T18" fmla="*/ 720 w 1123"/>
                  <a:gd name="T19" fmla="*/ 49 h 774"/>
                  <a:gd name="T20" fmla="*/ 732 w 1123"/>
                  <a:gd name="T21" fmla="*/ 71 h 774"/>
                  <a:gd name="T22" fmla="*/ 683 w 1123"/>
                  <a:gd name="T23" fmla="*/ 85 h 774"/>
                  <a:gd name="T24" fmla="*/ 668 w 1123"/>
                  <a:gd name="T25" fmla="*/ 71 h 774"/>
                  <a:gd name="T26" fmla="*/ 648 w 1123"/>
                  <a:gd name="T27" fmla="*/ 64 h 774"/>
                  <a:gd name="T28" fmla="*/ 624 w 1123"/>
                  <a:gd name="T29" fmla="*/ 77 h 774"/>
                  <a:gd name="T30" fmla="*/ 607 w 1123"/>
                  <a:gd name="T31" fmla="*/ 90 h 774"/>
                  <a:gd name="T32" fmla="*/ 568 w 1123"/>
                  <a:gd name="T33" fmla="*/ 113 h 774"/>
                  <a:gd name="T34" fmla="*/ 531 w 1123"/>
                  <a:gd name="T35" fmla="*/ 132 h 774"/>
                  <a:gd name="T36" fmla="*/ 536 w 1123"/>
                  <a:gd name="T37" fmla="*/ 156 h 774"/>
                  <a:gd name="T38" fmla="*/ 487 w 1123"/>
                  <a:gd name="T39" fmla="*/ 171 h 774"/>
                  <a:gd name="T40" fmla="*/ 488 w 1123"/>
                  <a:gd name="T41" fmla="*/ 193 h 774"/>
                  <a:gd name="T42" fmla="*/ 458 w 1123"/>
                  <a:gd name="T43" fmla="*/ 206 h 774"/>
                  <a:gd name="T44" fmla="*/ 463 w 1123"/>
                  <a:gd name="T45" fmla="*/ 224 h 774"/>
                  <a:gd name="T46" fmla="*/ 387 w 1123"/>
                  <a:gd name="T47" fmla="*/ 245 h 774"/>
                  <a:gd name="T48" fmla="*/ 395 w 1123"/>
                  <a:gd name="T49" fmla="*/ 278 h 774"/>
                  <a:gd name="T50" fmla="*/ 366 w 1123"/>
                  <a:gd name="T51" fmla="*/ 294 h 774"/>
                  <a:gd name="T52" fmla="*/ 344 w 1123"/>
                  <a:gd name="T53" fmla="*/ 324 h 774"/>
                  <a:gd name="T54" fmla="*/ 334 w 1123"/>
                  <a:gd name="T55" fmla="*/ 340 h 774"/>
                  <a:gd name="T56" fmla="*/ 316 w 1123"/>
                  <a:gd name="T57" fmla="*/ 357 h 774"/>
                  <a:gd name="T58" fmla="*/ 304 w 1123"/>
                  <a:gd name="T59" fmla="*/ 383 h 774"/>
                  <a:gd name="T60" fmla="*/ 245 w 1123"/>
                  <a:gd name="T61" fmla="*/ 414 h 774"/>
                  <a:gd name="T62" fmla="*/ 288 w 1123"/>
                  <a:gd name="T63" fmla="*/ 408 h 774"/>
                  <a:gd name="T64" fmla="*/ 245 w 1123"/>
                  <a:gd name="T65" fmla="*/ 443 h 774"/>
                  <a:gd name="T66" fmla="*/ 186 w 1123"/>
                  <a:gd name="T67" fmla="*/ 443 h 774"/>
                  <a:gd name="T68" fmla="*/ 159 w 1123"/>
                  <a:gd name="T69" fmla="*/ 465 h 774"/>
                  <a:gd name="T70" fmla="*/ 168 w 1123"/>
                  <a:gd name="T71" fmla="*/ 487 h 774"/>
                  <a:gd name="T72" fmla="*/ 105 w 1123"/>
                  <a:gd name="T73" fmla="*/ 485 h 774"/>
                  <a:gd name="T74" fmla="*/ 98 w 1123"/>
                  <a:gd name="T75" fmla="*/ 490 h 774"/>
                  <a:gd name="T76" fmla="*/ 100 w 1123"/>
                  <a:gd name="T77" fmla="*/ 523 h 774"/>
                  <a:gd name="T78" fmla="*/ 50 w 1123"/>
                  <a:gd name="T79" fmla="*/ 516 h 774"/>
                  <a:gd name="T80" fmla="*/ 39 w 1123"/>
                  <a:gd name="T81" fmla="*/ 533 h 774"/>
                  <a:gd name="T82" fmla="*/ 19 w 1123"/>
                  <a:gd name="T83" fmla="*/ 535 h 774"/>
                  <a:gd name="T84" fmla="*/ 25 w 1123"/>
                  <a:gd name="T85" fmla="*/ 559 h 774"/>
                  <a:gd name="T86" fmla="*/ 83 w 1123"/>
                  <a:gd name="T87" fmla="*/ 568 h 774"/>
                  <a:gd name="T88" fmla="*/ 126 w 1123"/>
                  <a:gd name="T89" fmla="*/ 575 h 774"/>
                  <a:gd name="T90" fmla="*/ 16 w 1123"/>
                  <a:gd name="T91" fmla="*/ 584 h 774"/>
                  <a:gd name="T92" fmla="*/ 7 w 1123"/>
                  <a:gd name="T93" fmla="*/ 602 h 774"/>
                  <a:gd name="T94" fmla="*/ 49 w 1123"/>
                  <a:gd name="T95" fmla="*/ 637 h 774"/>
                  <a:gd name="T96" fmla="*/ 52 w 1123"/>
                  <a:gd name="T97" fmla="*/ 646 h 774"/>
                  <a:gd name="T98" fmla="*/ 43 w 1123"/>
                  <a:gd name="T99" fmla="*/ 683 h 774"/>
                  <a:gd name="T100" fmla="*/ 53 w 1123"/>
                  <a:gd name="T101" fmla="*/ 695 h 774"/>
                  <a:gd name="T102" fmla="*/ 33 w 1123"/>
                  <a:gd name="T103" fmla="*/ 711 h 774"/>
                  <a:gd name="T104" fmla="*/ 96 w 1123"/>
                  <a:gd name="T105" fmla="*/ 769 h 774"/>
                  <a:gd name="T106" fmla="*/ 218 w 1123"/>
                  <a:gd name="T107" fmla="*/ 706 h 774"/>
                  <a:gd name="T108" fmla="*/ 262 w 1123"/>
                  <a:gd name="T109" fmla="*/ 672 h 774"/>
                  <a:gd name="T110" fmla="*/ 315 w 1123"/>
                  <a:gd name="T111" fmla="*/ 674 h 774"/>
                  <a:gd name="T112" fmla="*/ 365 w 1123"/>
                  <a:gd name="T113" fmla="*/ 563 h 774"/>
                  <a:gd name="T114" fmla="*/ 353 w 1123"/>
                  <a:gd name="T115" fmla="*/ 413 h 774"/>
                  <a:gd name="T116" fmla="*/ 437 w 1123"/>
                  <a:gd name="T117" fmla="*/ 292 h 774"/>
                  <a:gd name="T118" fmla="*/ 552 w 1123"/>
                  <a:gd name="T119" fmla="*/ 172 h 774"/>
                  <a:gd name="T120" fmla="*/ 673 w 1123"/>
                  <a:gd name="T121" fmla="*/ 124 h 774"/>
                  <a:gd name="T122" fmla="*/ 857 w 1123"/>
                  <a:gd name="T123" fmla="*/ 137 h 774"/>
                  <a:gd name="T124" fmla="*/ 1035 w 1123"/>
                  <a:gd name="T125" fmla="*/ 8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3" h="774">
                    <a:moveTo>
                      <a:pt x="1123" y="79"/>
                    </a:moveTo>
                    <a:cubicBezTo>
                      <a:pt x="1123" y="79"/>
                      <a:pt x="1121" y="76"/>
                      <a:pt x="1115" y="76"/>
                    </a:cubicBezTo>
                    <a:cubicBezTo>
                      <a:pt x="1110" y="75"/>
                      <a:pt x="1104" y="74"/>
                      <a:pt x="1104" y="76"/>
                    </a:cubicBezTo>
                    <a:cubicBezTo>
                      <a:pt x="1103" y="78"/>
                      <a:pt x="1105" y="83"/>
                      <a:pt x="1102" y="80"/>
                    </a:cubicBezTo>
                    <a:cubicBezTo>
                      <a:pt x="1099" y="78"/>
                      <a:pt x="1090" y="72"/>
                      <a:pt x="1088" y="73"/>
                    </a:cubicBezTo>
                    <a:cubicBezTo>
                      <a:pt x="1086" y="74"/>
                      <a:pt x="1088" y="75"/>
                      <a:pt x="1086" y="79"/>
                    </a:cubicBezTo>
                    <a:cubicBezTo>
                      <a:pt x="1084" y="82"/>
                      <a:pt x="1080" y="83"/>
                      <a:pt x="1079" y="81"/>
                    </a:cubicBezTo>
                    <a:cubicBezTo>
                      <a:pt x="1078" y="79"/>
                      <a:pt x="1078" y="79"/>
                      <a:pt x="1072" y="80"/>
                    </a:cubicBezTo>
                    <a:cubicBezTo>
                      <a:pt x="1066" y="81"/>
                      <a:pt x="1065" y="78"/>
                      <a:pt x="1069" y="76"/>
                    </a:cubicBezTo>
                    <a:cubicBezTo>
                      <a:pt x="1073" y="73"/>
                      <a:pt x="1077" y="69"/>
                      <a:pt x="1072" y="70"/>
                    </a:cubicBezTo>
                    <a:cubicBezTo>
                      <a:pt x="1068" y="72"/>
                      <a:pt x="1061" y="71"/>
                      <a:pt x="1058" y="70"/>
                    </a:cubicBezTo>
                    <a:cubicBezTo>
                      <a:pt x="1055" y="69"/>
                      <a:pt x="1062" y="66"/>
                      <a:pt x="1056" y="65"/>
                    </a:cubicBezTo>
                    <a:cubicBezTo>
                      <a:pt x="1051" y="65"/>
                      <a:pt x="1041" y="62"/>
                      <a:pt x="1037" y="62"/>
                    </a:cubicBezTo>
                    <a:cubicBezTo>
                      <a:pt x="1033" y="62"/>
                      <a:pt x="1026" y="62"/>
                      <a:pt x="1025" y="59"/>
                    </a:cubicBezTo>
                    <a:cubicBezTo>
                      <a:pt x="1023" y="56"/>
                      <a:pt x="1026" y="57"/>
                      <a:pt x="1031" y="57"/>
                    </a:cubicBezTo>
                    <a:cubicBezTo>
                      <a:pt x="1037" y="57"/>
                      <a:pt x="1048" y="60"/>
                      <a:pt x="1053" y="60"/>
                    </a:cubicBezTo>
                    <a:cubicBezTo>
                      <a:pt x="1058" y="60"/>
                      <a:pt x="1070" y="63"/>
                      <a:pt x="1077" y="62"/>
                    </a:cubicBezTo>
                    <a:cubicBezTo>
                      <a:pt x="1085" y="61"/>
                      <a:pt x="1089" y="62"/>
                      <a:pt x="1091" y="58"/>
                    </a:cubicBezTo>
                    <a:cubicBezTo>
                      <a:pt x="1094" y="53"/>
                      <a:pt x="1098" y="53"/>
                      <a:pt x="1108" y="52"/>
                    </a:cubicBezTo>
                    <a:cubicBezTo>
                      <a:pt x="1117" y="50"/>
                      <a:pt x="1121" y="46"/>
                      <a:pt x="1117" y="42"/>
                    </a:cubicBezTo>
                    <a:cubicBezTo>
                      <a:pt x="1113" y="39"/>
                      <a:pt x="1112" y="41"/>
                      <a:pt x="1107" y="41"/>
                    </a:cubicBezTo>
                    <a:cubicBezTo>
                      <a:pt x="1102" y="41"/>
                      <a:pt x="1103" y="37"/>
                      <a:pt x="1097" y="35"/>
                    </a:cubicBezTo>
                    <a:cubicBezTo>
                      <a:pt x="1091" y="33"/>
                      <a:pt x="1088" y="35"/>
                      <a:pt x="1083" y="36"/>
                    </a:cubicBezTo>
                    <a:cubicBezTo>
                      <a:pt x="1078" y="37"/>
                      <a:pt x="1078" y="36"/>
                      <a:pt x="1080" y="32"/>
                    </a:cubicBezTo>
                    <a:cubicBezTo>
                      <a:pt x="1081" y="29"/>
                      <a:pt x="1076" y="25"/>
                      <a:pt x="1070" y="26"/>
                    </a:cubicBezTo>
                    <a:cubicBezTo>
                      <a:pt x="1064" y="27"/>
                      <a:pt x="1066" y="33"/>
                      <a:pt x="1063" y="31"/>
                    </a:cubicBezTo>
                    <a:cubicBezTo>
                      <a:pt x="1059" y="29"/>
                      <a:pt x="1062" y="26"/>
                      <a:pt x="1058" y="27"/>
                    </a:cubicBezTo>
                    <a:cubicBezTo>
                      <a:pt x="1054" y="27"/>
                      <a:pt x="1052" y="27"/>
                      <a:pt x="1047" y="29"/>
                    </a:cubicBezTo>
                    <a:cubicBezTo>
                      <a:pt x="1043" y="30"/>
                      <a:pt x="1043" y="27"/>
                      <a:pt x="1043" y="24"/>
                    </a:cubicBezTo>
                    <a:cubicBezTo>
                      <a:pt x="1043" y="21"/>
                      <a:pt x="1042" y="19"/>
                      <a:pt x="1037" y="19"/>
                    </a:cubicBezTo>
                    <a:cubicBezTo>
                      <a:pt x="1033" y="19"/>
                      <a:pt x="1027" y="16"/>
                      <a:pt x="1024" y="18"/>
                    </a:cubicBezTo>
                    <a:cubicBezTo>
                      <a:pt x="1021" y="20"/>
                      <a:pt x="1017" y="23"/>
                      <a:pt x="1014" y="26"/>
                    </a:cubicBezTo>
                    <a:cubicBezTo>
                      <a:pt x="1011" y="28"/>
                      <a:pt x="1009" y="32"/>
                      <a:pt x="1010" y="35"/>
                    </a:cubicBezTo>
                    <a:cubicBezTo>
                      <a:pt x="1011" y="37"/>
                      <a:pt x="1008" y="38"/>
                      <a:pt x="1007" y="40"/>
                    </a:cubicBezTo>
                    <a:cubicBezTo>
                      <a:pt x="1005" y="41"/>
                      <a:pt x="1004" y="43"/>
                      <a:pt x="1002" y="48"/>
                    </a:cubicBezTo>
                    <a:cubicBezTo>
                      <a:pt x="1001" y="53"/>
                      <a:pt x="997" y="54"/>
                      <a:pt x="999" y="47"/>
                    </a:cubicBezTo>
                    <a:cubicBezTo>
                      <a:pt x="1001" y="40"/>
                      <a:pt x="1004" y="37"/>
                      <a:pt x="1000" y="39"/>
                    </a:cubicBezTo>
                    <a:cubicBezTo>
                      <a:pt x="995" y="40"/>
                      <a:pt x="996" y="42"/>
                      <a:pt x="991" y="41"/>
                    </a:cubicBezTo>
                    <a:cubicBezTo>
                      <a:pt x="987" y="41"/>
                      <a:pt x="978" y="44"/>
                      <a:pt x="982" y="40"/>
                    </a:cubicBezTo>
                    <a:cubicBezTo>
                      <a:pt x="986" y="36"/>
                      <a:pt x="998" y="35"/>
                      <a:pt x="1000" y="32"/>
                    </a:cubicBezTo>
                    <a:cubicBezTo>
                      <a:pt x="1003" y="28"/>
                      <a:pt x="1001" y="26"/>
                      <a:pt x="995" y="28"/>
                    </a:cubicBezTo>
                    <a:cubicBezTo>
                      <a:pt x="989" y="31"/>
                      <a:pt x="995" y="26"/>
                      <a:pt x="993" y="25"/>
                    </a:cubicBezTo>
                    <a:cubicBezTo>
                      <a:pt x="992" y="23"/>
                      <a:pt x="983" y="23"/>
                      <a:pt x="985" y="21"/>
                    </a:cubicBezTo>
                    <a:cubicBezTo>
                      <a:pt x="988" y="19"/>
                      <a:pt x="1002" y="21"/>
                      <a:pt x="1006" y="18"/>
                    </a:cubicBezTo>
                    <a:cubicBezTo>
                      <a:pt x="1010" y="16"/>
                      <a:pt x="1009" y="13"/>
                      <a:pt x="1006" y="11"/>
                    </a:cubicBezTo>
                    <a:cubicBezTo>
                      <a:pt x="1003" y="9"/>
                      <a:pt x="997" y="13"/>
                      <a:pt x="994" y="11"/>
                    </a:cubicBezTo>
                    <a:cubicBezTo>
                      <a:pt x="991" y="9"/>
                      <a:pt x="996" y="6"/>
                      <a:pt x="993" y="5"/>
                    </a:cubicBezTo>
                    <a:cubicBezTo>
                      <a:pt x="990" y="4"/>
                      <a:pt x="985" y="5"/>
                      <a:pt x="982" y="8"/>
                    </a:cubicBezTo>
                    <a:cubicBezTo>
                      <a:pt x="978" y="10"/>
                      <a:pt x="973" y="7"/>
                      <a:pt x="969" y="6"/>
                    </a:cubicBezTo>
                    <a:cubicBezTo>
                      <a:pt x="964" y="5"/>
                      <a:pt x="965" y="10"/>
                      <a:pt x="961" y="11"/>
                    </a:cubicBezTo>
                    <a:cubicBezTo>
                      <a:pt x="957" y="13"/>
                      <a:pt x="949" y="15"/>
                      <a:pt x="952" y="16"/>
                    </a:cubicBezTo>
                    <a:cubicBezTo>
                      <a:pt x="956" y="17"/>
                      <a:pt x="965" y="17"/>
                      <a:pt x="965" y="19"/>
                    </a:cubicBezTo>
                    <a:cubicBezTo>
                      <a:pt x="966" y="21"/>
                      <a:pt x="962" y="24"/>
                      <a:pt x="957" y="25"/>
                    </a:cubicBezTo>
                    <a:cubicBezTo>
                      <a:pt x="953" y="26"/>
                      <a:pt x="950" y="24"/>
                      <a:pt x="953" y="28"/>
                    </a:cubicBezTo>
                    <a:cubicBezTo>
                      <a:pt x="956" y="33"/>
                      <a:pt x="956" y="34"/>
                      <a:pt x="953" y="33"/>
                    </a:cubicBezTo>
                    <a:cubicBezTo>
                      <a:pt x="951" y="32"/>
                      <a:pt x="947" y="31"/>
                      <a:pt x="948" y="35"/>
                    </a:cubicBezTo>
                    <a:cubicBezTo>
                      <a:pt x="949" y="38"/>
                      <a:pt x="950" y="39"/>
                      <a:pt x="946" y="39"/>
                    </a:cubicBezTo>
                    <a:cubicBezTo>
                      <a:pt x="943" y="39"/>
                      <a:pt x="943" y="35"/>
                      <a:pt x="938" y="40"/>
                    </a:cubicBezTo>
                    <a:cubicBezTo>
                      <a:pt x="934" y="45"/>
                      <a:pt x="930" y="48"/>
                      <a:pt x="930" y="45"/>
                    </a:cubicBezTo>
                    <a:cubicBezTo>
                      <a:pt x="930" y="43"/>
                      <a:pt x="933" y="34"/>
                      <a:pt x="930" y="32"/>
                    </a:cubicBezTo>
                    <a:cubicBezTo>
                      <a:pt x="927" y="30"/>
                      <a:pt x="925" y="28"/>
                      <a:pt x="929" y="26"/>
                    </a:cubicBezTo>
                    <a:cubicBezTo>
                      <a:pt x="933" y="25"/>
                      <a:pt x="934" y="23"/>
                      <a:pt x="932" y="18"/>
                    </a:cubicBezTo>
                    <a:cubicBezTo>
                      <a:pt x="931" y="14"/>
                      <a:pt x="932" y="10"/>
                      <a:pt x="928" y="11"/>
                    </a:cubicBezTo>
                    <a:cubicBezTo>
                      <a:pt x="924" y="12"/>
                      <a:pt x="917" y="19"/>
                      <a:pt x="912" y="23"/>
                    </a:cubicBezTo>
                    <a:cubicBezTo>
                      <a:pt x="907" y="27"/>
                      <a:pt x="903" y="32"/>
                      <a:pt x="899" y="35"/>
                    </a:cubicBezTo>
                    <a:cubicBezTo>
                      <a:pt x="895" y="38"/>
                      <a:pt x="887" y="42"/>
                      <a:pt x="886" y="44"/>
                    </a:cubicBezTo>
                    <a:cubicBezTo>
                      <a:pt x="884" y="46"/>
                      <a:pt x="886" y="47"/>
                      <a:pt x="885" y="50"/>
                    </a:cubicBezTo>
                    <a:cubicBezTo>
                      <a:pt x="884" y="53"/>
                      <a:pt x="882" y="52"/>
                      <a:pt x="879" y="55"/>
                    </a:cubicBezTo>
                    <a:cubicBezTo>
                      <a:pt x="876" y="59"/>
                      <a:pt x="876" y="61"/>
                      <a:pt x="874" y="59"/>
                    </a:cubicBezTo>
                    <a:cubicBezTo>
                      <a:pt x="872" y="56"/>
                      <a:pt x="873" y="58"/>
                      <a:pt x="869" y="57"/>
                    </a:cubicBezTo>
                    <a:cubicBezTo>
                      <a:pt x="864" y="57"/>
                      <a:pt x="864" y="53"/>
                      <a:pt x="868" y="51"/>
                    </a:cubicBezTo>
                    <a:cubicBezTo>
                      <a:pt x="872" y="48"/>
                      <a:pt x="874" y="47"/>
                      <a:pt x="874" y="43"/>
                    </a:cubicBezTo>
                    <a:cubicBezTo>
                      <a:pt x="875" y="38"/>
                      <a:pt x="869" y="39"/>
                      <a:pt x="871" y="37"/>
                    </a:cubicBezTo>
                    <a:cubicBezTo>
                      <a:pt x="872" y="34"/>
                      <a:pt x="883" y="26"/>
                      <a:pt x="889" y="24"/>
                    </a:cubicBezTo>
                    <a:cubicBezTo>
                      <a:pt x="896" y="22"/>
                      <a:pt x="901" y="17"/>
                      <a:pt x="898" y="17"/>
                    </a:cubicBezTo>
                    <a:cubicBezTo>
                      <a:pt x="895" y="17"/>
                      <a:pt x="888" y="16"/>
                      <a:pt x="890" y="15"/>
                    </a:cubicBezTo>
                    <a:cubicBezTo>
                      <a:pt x="891" y="13"/>
                      <a:pt x="895" y="14"/>
                      <a:pt x="900" y="13"/>
                    </a:cubicBezTo>
                    <a:cubicBezTo>
                      <a:pt x="905" y="11"/>
                      <a:pt x="906" y="6"/>
                      <a:pt x="901" y="3"/>
                    </a:cubicBezTo>
                    <a:cubicBezTo>
                      <a:pt x="897" y="0"/>
                      <a:pt x="891" y="1"/>
                      <a:pt x="886" y="2"/>
                    </a:cubicBezTo>
                    <a:cubicBezTo>
                      <a:pt x="881" y="2"/>
                      <a:pt x="877" y="5"/>
                      <a:pt x="879" y="7"/>
                    </a:cubicBezTo>
                    <a:cubicBezTo>
                      <a:pt x="881" y="10"/>
                      <a:pt x="888" y="14"/>
                      <a:pt x="885" y="14"/>
                    </a:cubicBezTo>
                    <a:cubicBezTo>
                      <a:pt x="881" y="14"/>
                      <a:pt x="876" y="13"/>
                      <a:pt x="876" y="16"/>
                    </a:cubicBezTo>
                    <a:cubicBezTo>
                      <a:pt x="876" y="19"/>
                      <a:pt x="875" y="22"/>
                      <a:pt x="873" y="22"/>
                    </a:cubicBezTo>
                    <a:cubicBezTo>
                      <a:pt x="870" y="22"/>
                      <a:pt x="868" y="14"/>
                      <a:pt x="864" y="13"/>
                    </a:cubicBezTo>
                    <a:cubicBezTo>
                      <a:pt x="860" y="12"/>
                      <a:pt x="859" y="17"/>
                      <a:pt x="856" y="15"/>
                    </a:cubicBezTo>
                    <a:cubicBezTo>
                      <a:pt x="852" y="13"/>
                      <a:pt x="849" y="6"/>
                      <a:pt x="846" y="6"/>
                    </a:cubicBezTo>
                    <a:cubicBezTo>
                      <a:pt x="844" y="5"/>
                      <a:pt x="845" y="11"/>
                      <a:pt x="845" y="15"/>
                    </a:cubicBezTo>
                    <a:cubicBezTo>
                      <a:pt x="845" y="19"/>
                      <a:pt x="847" y="22"/>
                      <a:pt x="844" y="20"/>
                    </a:cubicBezTo>
                    <a:cubicBezTo>
                      <a:pt x="841" y="18"/>
                      <a:pt x="840" y="14"/>
                      <a:pt x="837" y="16"/>
                    </a:cubicBezTo>
                    <a:cubicBezTo>
                      <a:pt x="833" y="18"/>
                      <a:pt x="829" y="22"/>
                      <a:pt x="833" y="23"/>
                    </a:cubicBezTo>
                    <a:cubicBezTo>
                      <a:pt x="838" y="25"/>
                      <a:pt x="844" y="23"/>
                      <a:pt x="845" y="25"/>
                    </a:cubicBezTo>
                    <a:cubicBezTo>
                      <a:pt x="846" y="28"/>
                      <a:pt x="842" y="28"/>
                      <a:pt x="838" y="29"/>
                    </a:cubicBezTo>
                    <a:cubicBezTo>
                      <a:pt x="833" y="29"/>
                      <a:pt x="830" y="33"/>
                      <a:pt x="832" y="35"/>
                    </a:cubicBezTo>
                    <a:cubicBezTo>
                      <a:pt x="833" y="38"/>
                      <a:pt x="829" y="37"/>
                      <a:pt x="825" y="36"/>
                    </a:cubicBezTo>
                    <a:cubicBezTo>
                      <a:pt x="822" y="36"/>
                      <a:pt x="815" y="36"/>
                      <a:pt x="810" y="42"/>
                    </a:cubicBezTo>
                    <a:cubicBezTo>
                      <a:pt x="805" y="47"/>
                      <a:pt x="802" y="50"/>
                      <a:pt x="798" y="52"/>
                    </a:cubicBezTo>
                    <a:cubicBezTo>
                      <a:pt x="794" y="54"/>
                      <a:pt x="793" y="60"/>
                      <a:pt x="796" y="63"/>
                    </a:cubicBezTo>
                    <a:cubicBezTo>
                      <a:pt x="800" y="65"/>
                      <a:pt x="805" y="64"/>
                      <a:pt x="803" y="66"/>
                    </a:cubicBezTo>
                    <a:cubicBezTo>
                      <a:pt x="800" y="68"/>
                      <a:pt x="794" y="70"/>
                      <a:pt x="791" y="68"/>
                    </a:cubicBezTo>
                    <a:cubicBezTo>
                      <a:pt x="788" y="66"/>
                      <a:pt x="783" y="60"/>
                      <a:pt x="781" y="58"/>
                    </a:cubicBezTo>
                    <a:cubicBezTo>
                      <a:pt x="780" y="57"/>
                      <a:pt x="775" y="55"/>
                      <a:pt x="777" y="53"/>
                    </a:cubicBezTo>
                    <a:cubicBezTo>
                      <a:pt x="779" y="50"/>
                      <a:pt x="776" y="45"/>
                      <a:pt x="773" y="46"/>
                    </a:cubicBezTo>
                    <a:cubicBezTo>
                      <a:pt x="770" y="48"/>
                      <a:pt x="766" y="47"/>
                      <a:pt x="765" y="45"/>
                    </a:cubicBezTo>
                    <a:cubicBezTo>
                      <a:pt x="763" y="42"/>
                      <a:pt x="757" y="44"/>
                      <a:pt x="758" y="47"/>
                    </a:cubicBezTo>
                    <a:cubicBezTo>
                      <a:pt x="759" y="49"/>
                      <a:pt x="759" y="51"/>
                      <a:pt x="756" y="50"/>
                    </a:cubicBezTo>
                    <a:cubicBezTo>
                      <a:pt x="752" y="50"/>
                      <a:pt x="750" y="50"/>
                      <a:pt x="747" y="51"/>
                    </a:cubicBezTo>
                    <a:cubicBezTo>
                      <a:pt x="743" y="51"/>
                      <a:pt x="743" y="48"/>
                      <a:pt x="740" y="48"/>
                    </a:cubicBezTo>
                    <a:cubicBezTo>
                      <a:pt x="737" y="47"/>
                      <a:pt x="735" y="49"/>
                      <a:pt x="732" y="52"/>
                    </a:cubicBezTo>
                    <a:cubicBezTo>
                      <a:pt x="730" y="56"/>
                      <a:pt x="729" y="54"/>
                      <a:pt x="727" y="51"/>
                    </a:cubicBezTo>
                    <a:cubicBezTo>
                      <a:pt x="725" y="49"/>
                      <a:pt x="722" y="47"/>
                      <a:pt x="720" y="49"/>
                    </a:cubicBezTo>
                    <a:cubicBezTo>
                      <a:pt x="718" y="50"/>
                      <a:pt x="721" y="55"/>
                      <a:pt x="717" y="54"/>
                    </a:cubicBezTo>
                    <a:cubicBezTo>
                      <a:pt x="713" y="53"/>
                      <a:pt x="709" y="51"/>
                      <a:pt x="708" y="54"/>
                    </a:cubicBezTo>
                    <a:cubicBezTo>
                      <a:pt x="707" y="56"/>
                      <a:pt x="717" y="58"/>
                      <a:pt x="718" y="59"/>
                    </a:cubicBezTo>
                    <a:cubicBezTo>
                      <a:pt x="720" y="59"/>
                      <a:pt x="725" y="59"/>
                      <a:pt x="726" y="62"/>
                    </a:cubicBezTo>
                    <a:cubicBezTo>
                      <a:pt x="727" y="66"/>
                      <a:pt x="727" y="67"/>
                      <a:pt x="730" y="64"/>
                    </a:cubicBezTo>
                    <a:cubicBezTo>
                      <a:pt x="732" y="61"/>
                      <a:pt x="733" y="61"/>
                      <a:pt x="738" y="61"/>
                    </a:cubicBezTo>
                    <a:cubicBezTo>
                      <a:pt x="743" y="62"/>
                      <a:pt x="739" y="68"/>
                      <a:pt x="742" y="68"/>
                    </a:cubicBezTo>
                    <a:cubicBezTo>
                      <a:pt x="745" y="69"/>
                      <a:pt x="745" y="70"/>
                      <a:pt x="743" y="72"/>
                    </a:cubicBezTo>
                    <a:cubicBezTo>
                      <a:pt x="741" y="75"/>
                      <a:pt x="743" y="76"/>
                      <a:pt x="746" y="79"/>
                    </a:cubicBezTo>
                    <a:cubicBezTo>
                      <a:pt x="749" y="82"/>
                      <a:pt x="746" y="81"/>
                      <a:pt x="742" y="78"/>
                    </a:cubicBezTo>
                    <a:cubicBezTo>
                      <a:pt x="738" y="75"/>
                      <a:pt x="735" y="72"/>
                      <a:pt x="732" y="71"/>
                    </a:cubicBezTo>
                    <a:cubicBezTo>
                      <a:pt x="728" y="70"/>
                      <a:pt x="725" y="70"/>
                      <a:pt x="723" y="67"/>
                    </a:cubicBezTo>
                    <a:cubicBezTo>
                      <a:pt x="720" y="64"/>
                      <a:pt x="718" y="64"/>
                      <a:pt x="714" y="65"/>
                    </a:cubicBezTo>
                    <a:cubicBezTo>
                      <a:pt x="710" y="65"/>
                      <a:pt x="712" y="73"/>
                      <a:pt x="710" y="73"/>
                    </a:cubicBezTo>
                    <a:cubicBezTo>
                      <a:pt x="708" y="73"/>
                      <a:pt x="704" y="72"/>
                      <a:pt x="703" y="75"/>
                    </a:cubicBezTo>
                    <a:cubicBezTo>
                      <a:pt x="702" y="78"/>
                      <a:pt x="699" y="76"/>
                      <a:pt x="698" y="74"/>
                    </a:cubicBezTo>
                    <a:cubicBezTo>
                      <a:pt x="698" y="72"/>
                      <a:pt x="699" y="70"/>
                      <a:pt x="702" y="68"/>
                    </a:cubicBezTo>
                    <a:cubicBezTo>
                      <a:pt x="704" y="65"/>
                      <a:pt x="701" y="65"/>
                      <a:pt x="698" y="65"/>
                    </a:cubicBezTo>
                    <a:cubicBezTo>
                      <a:pt x="696" y="65"/>
                      <a:pt x="689" y="59"/>
                      <a:pt x="690" y="63"/>
                    </a:cubicBezTo>
                    <a:cubicBezTo>
                      <a:pt x="691" y="67"/>
                      <a:pt x="694" y="69"/>
                      <a:pt x="693" y="71"/>
                    </a:cubicBezTo>
                    <a:cubicBezTo>
                      <a:pt x="691" y="73"/>
                      <a:pt x="690" y="75"/>
                      <a:pt x="688" y="77"/>
                    </a:cubicBezTo>
                    <a:cubicBezTo>
                      <a:pt x="686" y="78"/>
                      <a:pt x="683" y="82"/>
                      <a:pt x="683" y="85"/>
                    </a:cubicBezTo>
                    <a:cubicBezTo>
                      <a:pt x="684" y="88"/>
                      <a:pt x="690" y="89"/>
                      <a:pt x="693" y="92"/>
                    </a:cubicBezTo>
                    <a:cubicBezTo>
                      <a:pt x="695" y="95"/>
                      <a:pt x="692" y="93"/>
                      <a:pt x="688" y="91"/>
                    </a:cubicBezTo>
                    <a:cubicBezTo>
                      <a:pt x="684" y="89"/>
                      <a:pt x="683" y="86"/>
                      <a:pt x="679" y="88"/>
                    </a:cubicBezTo>
                    <a:cubicBezTo>
                      <a:pt x="676" y="90"/>
                      <a:pt x="674" y="93"/>
                      <a:pt x="673" y="96"/>
                    </a:cubicBezTo>
                    <a:cubicBezTo>
                      <a:pt x="673" y="99"/>
                      <a:pt x="670" y="99"/>
                      <a:pt x="667" y="101"/>
                    </a:cubicBezTo>
                    <a:cubicBezTo>
                      <a:pt x="663" y="103"/>
                      <a:pt x="658" y="108"/>
                      <a:pt x="660" y="106"/>
                    </a:cubicBezTo>
                    <a:cubicBezTo>
                      <a:pt x="662" y="103"/>
                      <a:pt x="665" y="100"/>
                      <a:pt x="669" y="96"/>
                    </a:cubicBezTo>
                    <a:cubicBezTo>
                      <a:pt x="674" y="92"/>
                      <a:pt x="673" y="90"/>
                      <a:pt x="672" y="87"/>
                    </a:cubicBezTo>
                    <a:cubicBezTo>
                      <a:pt x="671" y="84"/>
                      <a:pt x="671" y="80"/>
                      <a:pt x="674" y="76"/>
                    </a:cubicBezTo>
                    <a:cubicBezTo>
                      <a:pt x="677" y="72"/>
                      <a:pt x="675" y="69"/>
                      <a:pt x="672" y="67"/>
                    </a:cubicBezTo>
                    <a:cubicBezTo>
                      <a:pt x="669" y="65"/>
                      <a:pt x="670" y="68"/>
                      <a:pt x="668" y="71"/>
                    </a:cubicBezTo>
                    <a:cubicBezTo>
                      <a:pt x="666" y="74"/>
                      <a:pt x="664" y="72"/>
                      <a:pt x="661" y="73"/>
                    </a:cubicBezTo>
                    <a:cubicBezTo>
                      <a:pt x="657" y="74"/>
                      <a:pt x="654" y="77"/>
                      <a:pt x="653" y="81"/>
                    </a:cubicBezTo>
                    <a:cubicBezTo>
                      <a:pt x="653" y="84"/>
                      <a:pt x="652" y="85"/>
                      <a:pt x="654" y="86"/>
                    </a:cubicBezTo>
                    <a:cubicBezTo>
                      <a:pt x="657" y="87"/>
                      <a:pt x="664" y="88"/>
                      <a:pt x="661" y="89"/>
                    </a:cubicBezTo>
                    <a:cubicBezTo>
                      <a:pt x="659" y="89"/>
                      <a:pt x="655" y="87"/>
                      <a:pt x="653" y="87"/>
                    </a:cubicBezTo>
                    <a:cubicBezTo>
                      <a:pt x="650" y="87"/>
                      <a:pt x="650" y="89"/>
                      <a:pt x="647" y="92"/>
                    </a:cubicBezTo>
                    <a:cubicBezTo>
                      <a:pt x="645" y="96"/>
                      <a:pt x="642" y="99"/>
                      <a:pt x="642" y="97"/>
                    </a:cubicBezTo>
                    <a:cubicBezTo>
                      <a:pt x="643" y="95"/>
                      <a:pt x="649" y="91"/>
                      <a:pt x="648" y="87"/>
                    </a:cubicBezTo>
                    <a:cubicBezTo>
                      <a:pt x="647" y="82"/>
                      <a:pt x="647" y="78"/>
                      <a:pt x="646" y="76"/>
                    </a:cubicBezTo>
                    <a:cubicBezTo>
                      <a:pt x="644" y="75"/>
                      <a:pt x="646" y="72"/>
                      <a:pt x="649" y="70"/>
                    </a:cubicBezTo>
                    <a:cubicBezTo>
                      <a:pt x="652" y="67"/>
                      <a:pt x="651" y="63"/>
                      <a:pt x="648" y="64"/>
                    </a:cubicBezTo>
                    <a:cubicBezTo>
                      <a:pt x="645" y="64"/>
                      <a:pt x="640" y="68"/>
                      <a:pt x="639" y="71"/>
                    </a:cubicBezTo>
                    <a:cubicBezTo>
                      <a:pt x="638" y="74"/>
                      <a:pt x="644" y="75"/>
                      <a:pt x="642" y="76"/>
                    </a:cubicBezTo>
                    <a:cubicBezTo>
                      <a:pt x="640" y="78"/>
                      <a:pt x="636" y="76"/>
                      <a:pt x="632" y="77"/>
                    </a:cubicBezTo>
                    <a:cubicBezTo>
                      <a:pt x="628" y="78"/>
                      <a:pt x="624" y="78"/>
                      <a:pt x="630" y="74"/>
                    </a:cubicBezTo>
                    <a:cubicBezTo>
                      <a:pt x="637" y="71"/>
                      <a:pt x="641" y="66"/>
                      <a:pt x="637" y="65"/>
                    </a:cubicBezTo>
                    <a:cubicBezTo>
                      <a:pt x="634" y="63"/>
                      <a:pt x="632" y="65"/>
                      <a:pt x="629" y="63"/>
                    </a:cubicBezTo>
                    <a:cubicBezTo>
                      <a:pt x="626" y="61"/>
                      <a:pt x="626" y="60"/>
                      <a:pt x="622" y="61"/>
                    </a:cubicBezTo>
                    <a:cubicBezTo>
                      <a:pt x="617" y="62"/>
                      <a:pt x="614" y="63"/>
                      <a:pt x="611" y="65"/>
                    </a:cubicBezTo>
                    <a:cubicBezTo>
                      <a:pt x="609" y="66"/>
                      <a:pt x="607" y="68"/>
                      <a:pt x="609" y="71"/>
                    </a:cubicBezTo>
                    <a:cubicBezTo>
                      <a:pt x="611" y="74"/>
                      <a:pt x="616" y="75"/>
                      <a:pt x="619" y="77"/>
                    </a:cubicBezTo>
                    <a:cubicBezTo>
                      <a:pt x="622" y="78"/>
                      <a:pt x="626" y="75"/>
                      <a:pt x="624" y="77"/>
                    </a:cubicBezTo>
                    <a:cubicBezTo>
                      <a:pt x="622" y="79"/>
                      <a:pt x="622" y="82"/>
                      <a:pt x="619" y="84"/>
                    </a:cubicBezTo>
                    <a:cubicBezTo>
                      <a:pt x="617" y="87"/>
                      <a:pt x="615" y="90"/>
                      <a:pt x="617" y="90"/>
                    </a:cubicBezTo>
                    <a:cubicBezTo>
                      <a:pt x="620" y="90"/>
                      <a:pt x="630" y="90"/>
                      <a:pt x="626" y="91"/>
                    </a:cubicBezTo>
                    <a:cubicBezTo>
                      <a:pt x="622" y="93"/>
                      <a:pt x="617" y="95"/>
                      <a:pt x="618" y="97"/>
                    </a:cubicBezTo>
                    <a:cubicBezTo>
                      <a:pt x="620" y="99"/>
                      <a:pt x="622" y="99"/>
                      <a:pt x="627" y="99"/>
                    </a:cubicBezTo>
                    <a:cubicBezTo>
                      <a:pt x="632" y="100"/>
                      <a:pt x="635" y="100"/>
                      <a:pt x="637" y="103"/>
                    </a:cubicBezTo>
                    <a:cubicBezTo>
                      <a:pt x="638" y="105"/>
                      <a:pt x="636" y="107"/>
                      <a:pt x="635" y="107"/>
                    </a:cubicBezTo>
                    <a:cubicBezTo>
                      <a:pt x="634" y="108"/>
                      <a:pt x="634" y="106"/>
                      <a:pt x="632" y="104"/>
                    </a:cubicBezTo>
                    <a:cubicBezTo>
                      <a:pt x="630" y="102"/>
                      <a:pt x="627" y="102"/>
                      <a:pt x="624" y="102"/>
                    </a:cubicBezTo>
                    <a:cubicBezTo>
                      <a:pt x="621" y="101"/>
                      <a:pt x="618" y="101"/>
                      <a:pt x="614" y="97"/>
                    </a:cubicBezTo>
                    <a:cubicBezTo>
                      <a:pt x="611" y="92"/>
                      <a:pt x="612" y="91"/>
                      <a:pt x="607" y="90"/>
                    </a:cubicBezTo>
                    <a:cubicBezTo>
                      <a:pt x="602" y="90"/>
                      <a:pt x="594" y="92"/>
                      <a:pt x="597" y="95"/>
                    </a:cubicBezTo>
                    <a:cubicBezTo>
                      <a:pt x="600" y="98"/>
                      <a:pt x="611" y="101"/>
                      <a:pt x="614" y="102"/>
                    </a:cubicBezTo>
                    <a:cubicBezTo>
                      <a:pt x="617" y="103"/>
                      <a:pt x="620" y="104"/>
                      <a:pt x="617" y="105"/>
                    </a:cubicBezTo>
                    <a:cubicBezTo>
                      <a:pt x="614" y="105"/>
                      <a:pt x="608" y="102"/>
                      <a:pt x="603" y="101"/>
                    </a:cubicBezTo>
                    <a:cubicBezTo>
                      <a:pt x="597" y="99"/>
                      <a:pt x="598" y="99"/>
                      <a:pt x="598" y="102"/>
                    </a:cubicBezTo>
                    <a:cubicBezTo>
                      <a:pt x="599" y="105"/>
                      <a:pt x="598" y="112"/>
                      <a:pt x="597" y="108"/>
                    </a:cubicBezTo>
                    <a:cubicBezTo>
                      <a:pt x="596" y="105"/>
                      <a:pt x="596" y="102"/>
                      <a:pt x="592" y="98"/>
                    </a:cubicBezTo>
                    <a:cubicBezTo>
                      <a:pt x="589" y="94"/>
                      <a:pt x="587" y="93"/>
                      <a:pt x="583" y="95"/>
                    </a:cubicBezTo>
                    <a:cubicBezTo>
                      <a:pt x="579" y="97"/>
                      <a:pt x="579" y="103"/>
                      <a:pt x="577" y="105"/>
                    </a:cubicBezTo>
                    <a:cubicBezTo>
                      <a:pt x="576" y="108"/>
                      <a:pt x="584" y="112"/>
                      <a:pt x="580" y="113"/>
                    </a:cubicBezTo>
                    <a:cubicBezTo>
                      <a:pt x="577" y="114"/>
                      <a:pt x="572" y="112"/>
                      <a:pt x="568" y="113"/>
                    </a:cubicBezTo>
                    <a:cubicBezTo>
                      <a:pt x="564" y="114"/>
                      <a:pt x="562" y="116"/>
                      <a:pt x="559" y="117"/>
                    </a:cubicBezTo>
                    <a:cubicBezTo>
                      <a:pt x="556" y="119"/>
                      <a:pt x="556" y="124"/>
                      <a:pt x="559" y="126"/>
                    </a:cubicBezTo>
                    <a:cubicBezTo>
                      <a:pt x="561" y="128"/>
                      <a:pt x="565" y="128"/>
                      <a:pt x="564" y="130"/>
                    </a:cubicBezTo>
                    <a:cubicBezTo>
                      <a:pt x="562" y="132"/>
                      <a:pt x="560" y="133"/>
                      <a:pt x="557" y="131"/>
                    </a:cubicBezTo>
                    <a:cubicBezTo>
                      <a:pt x="553" y="130"/>
                      <a:pt x="551" y="125"/>
                      <a:pt x="546" y="124"/>
                    </a:cubicBezTo>
                    <a:cubicBezTo>
                      <a:pt x="542" y="124"/>
                      <a:pt x="539" y="126"/>
                      <a:pt x="543" y="129"/>
                    </a:cubicBezTo>
                    <a:cubicBezTo>
                      <a:pt x="548" y="132"/>
                      <a:pt x="563" y="140"/>
                      <a:pt x="559" y="139"/>
                    </a:cubicBezTo>
                    <a:cubicBezTo>
                      <a:pt x="554" y="137"/>
                      <a:pt x="550" y="136"/>
                      <a:pt x="546" y="137"/>
                    </a:cubicBezTo>
                    <a:cubicBezTo>
                      <a:pt x="542" y="137"/>
                      <a:pt x="538" y="139"/>
                      <a:pt x="539" y="136"/>
                    </a:cubicBezTo>
                    <a:cubicBezTo>
                      <a:pt x="540" y="134"/>
                      <a:pt x="541" y="132"/>
                      <a:pt x="539" y="130"/>
                    </a:cubicBezTo>
                    <a:cubicBezTo>
                      <a:pt x="537" y="129"/>
                      <a:pt x="532" y="128"/>
                      <a:pt x="531" y="132"/>
                    </a:cubicBezTo>
                    <a:cubicBezTo>
                      <a:pt x="530" y="135"/>
                      <a:pt x="532" y="138"/>
                      <a:pt x="529" y="138"/>
                    </a:cubicBezTo>
                    <a:cubicBezTo>
                      <a:pt x="526" y="139"/>
                      <a:pt x="523" y="140"/>
                      <a:pt x="521" y="142"/>
                    </a:cubicBezTo>
                    <a:cubicBezTo>
                      <a:pt x="519" y="145"/>
                      <a:pt x="518" y="147"/>
                      <a:pt x="518" y="148"/>
                    </a:cubicBezTo>
                    <a:cubicBezTo>
                      <a:pt x="519" y="150"/>
                      <a:pt x="526" y="153"/>
                      <a:pt x="531" y="153"/>
                    </a:cubicBezTo>
                    <a:cubicBezTo>
                      <a:pt x="536" y="152"/>
                      <a:pt x="544" y="153"/>
                      <a:pt x="547" y="153"/>
                    </a:cubicBezTo>
                    <a:cubicBezTo>
                      <a:pt x="551" y="152"/>
                      <a:pt x="552" y="147"/>
                      <a:pt x="558" y="149"/>
                    </a:cubicBezTo>
                    <a:cubicBezTo>
                      <a:pt x="564" y="150"/>
                      <a:pt x="576" y="152"/>
                      <a:pt x="573" y="154"/>
                    </a:cubicBezTo>
                    <a:cubicBezTo>
                      <a:pt x="569" y="156"/>
                      <a:pt x="559" y="152"/>
                      <a:pt x="555" y="155"/>
                    </a:cubicBezTo>
                    <a:cubicBezTo>
                      <a:pt x="551" y="158"/>
                      <a:pt x="550" y="158"/>
                      <a:pt x="552" y="160"/>
                    </a:cubicBezTo>
                    <a:cubicBezTo>
                      <a:pt x="554" y="163"/>
                      <a:pt x="548" y="163"/>
                      <a:pt x="547" y="161"/>
                    </a:cubicBezTo>
                    <a:cubicBezTo>
                      <a:pt x="546" y="159"/>
                      <a:pt x="542" y="157"/>
                      <a:pt x="536" y="156"/>
                    </a:cubicBezTo>
                    <a:cubicBezTo>
                      <a:pt x="530" y="156"/>
                      <a:pt x="520" y="155"/>
                      <a:pt x="516" y="155"/>
                    </a:cubicBezTo>
                    <a:cubicBezTo>
                      <a:pt x="513" y="155"/>
                      <a:pt x="506" y="158"/>
                      <a:pt x="511" y="159"/>
                    </a:cubicBezTo>
                    <a:cubicBezTo>
                      <a:pt x="516" y="160"/>
                      <a:pt x="529" y="169"/>
                      <a:pt x="526" y="168"/>
                    </a:cubicBezTo>
                    <a:cubicBezTo>
                      <a:pt x="522" y="168"/>
                      <a:pt x="519" y="164"/>
                      <a:pt x="513" y="162"/>
                    </a:cubicBezTo>
                    <a:cubicBezTo>
                      <a:pt x="506" y="161"/>
                      <a:pt x="502" y="163"/>
                      <a:pt x="503" y="165"/>
                    </a:cubicBezTo>
                    <a:cubicBezTo>
                      <a:pt x="504" y="168"/>
                      <a:pt x="510" y="171"/>
                      <a:pt x="513" y="172"/>
                    </a:cubicBezTo>
                    <a:cubicBezTo>
                      <a:pt x="517" y="173"/>
                      <a:pt x="513" y="176"/>
                      <a:pt x="513" y="180"/>
                    </a:cubicBezTo>
                    <a:cubicBezTo>
                      <a:pt x="512" y="183"/>
                      <a:pt x="509" y="187"/>
                      <a:pt x="507" y="184"/>
                    </a:cubicBezTo>
                    <a:cubicBezTo>
                      <a:pt x="505" y="181"/>
                      <a:pt x="499" y="177"/>
                      <a:pt x="499" y="173"/>
                    </a:cubicBezTo>
                    <a:cubicBezTo>
                      <a:pt x="499" y="170"/>
                      <a:pt x="497" y="163"/>
                      <a:pt x="493" y="163"/>
                    </a:cubicBezTo>
                    <a:cubicBezTo>
                      <a:pt x="489" y="163"/>
                      <a:pt x="486" y="169"/>
                      <a:pt x="487" y="171"/>
                    </a:cubicBezTo>
                    <a:cubicBezTo>
                      <a:pt x="488" y="174"/>
                      <a:pt x="495" y="176"/>
                      <a:pt x="493" y="179"/>
                    </a:cubicBezTo>
                    <a:cubicBezTo>
                      <a:pt x="491" y="182"/>
                      <a:pt x="488" y="181"/>
                      <a:pt x="485" y="181"/>
                    </a:cubicBezTo>
                    <a:cubicBezTo>
                      <a:pt x="481" y="180"/>
                      <a:pt x="475" y="180"/>
                      <a:pt x="472" y="182"/>
                    </a:cubicBezTo>
                    <a:cubicBezTo>
                      <a:pt x="469" y="183"/>
                      <a:pt x="465" y="183"/>
                      <a:pt x="461" y="183"/>
                    </a:cubicBezTo>
                    <a:cubicBezTo>
                      <a:pt x="457" y="183"/>
                      <a:pt x="459" y="178"/>
                      <a:pt x="454" y="179"/>
                    </a:cubicBezTo>
                    <a:cubicBezTo>
                      <a:pt x="449" y="179"/>
                      <a:pt x="448" y="183"/>
                      <a:pt x="449" y="185"/>
                    </a:cubicBezTo>
                    <a:cubicBezTo>
                      <a:pt x="450" y="187"/>
                      <a:pt x="449" y="189"/>
                      <a:pt x="447" y="192"/>
                    </a:cubicBezTo>
                    <a:cubicBezTo>
                      <a:pt x="445" y="195"/>
                      <a:pt x="446" y="198"/>
                      <a:pt x="450" y="196"/>
                    </a:cubicBezTo>
                    <a:cubicBezTo>
                      <a:pt x="453" y="195"/>
                      <a:pt x="458" y="197"/>
                      <a:pt x="461" y="193"/>
                    </a:cubicBezTo>
                    <a:cubicBezTo>
                      <a:pt x="465" y="190"/>
                      <a:pt x="467" y="188"/>
                      <a:pt x="472" y="188"/>
                    </a:cubicBezTo>
                    <a:cubicBezTo>
                      <a:pt x="477" y="188"/>
                      <a:pt x="485" y="191"/>
                      <a:pt x="488" y="193"/>
                    </a:cubicBezTo>
                    <a:cubicBezTo>
                      <a:pt x="491" y="195"/>
                      <a:pt x="491" y="198"/>
                      <a:pt x="487" y="196"/>
                    </a:cubicBezTo>
                    <a:cubicBezTo>
                      <a:pt x="483" y="194"/>
                      <a:pt x="480" y="192"/>
                      <a:pt x="476" y="193"/>
                    </a:cubicBezTo>
                    <a:cubicBezTo>
                      <a:pt x="472" y="194"/>
                      <a:pt x="464" y="193"/>
                      <a:pt x="464" y="198"/>
                    </a:cubicBezTo>
                    <a:cubicBezTo>
                      <a:pt x="465" y="202"/>
                      <a:pt x="468" y="205"/>
                      <a:pt x="472" y="204"/>
                    </a:cubicBezTo>
                    <a:cubicBezTo>
                      <a:pt x="476" y="203"/>
                      <a:pt x="479" y="203"/>
                      <a:pt x="484" y="201"/>
                    </a:cubicBezTo>
                    <a:cubicBezTo>
                      <a:pt x="488" y="200"/>
                      <a:pt x="491" y="201"/>
                      <a:pt x="489" y="202"/>
                    </a:cubicBezTo>
                    <a:cubicBezTo>
                      <a:pt x="487" y="203"/>
                      <a:pt x="482" y="205"/>
                      <a:pt x="480" y="205"/>
                    </a:cubicBezTo>
                    <a:cubicBezTo>
                      <a:pt x="478" y="206"/>
                      <a:pt x="478" y="208"/>
                      <a:pt x="480" y="210"/>
                    </a:cubicBezTo>
                    <a:cubicBezTo>
                      <a:pt x="481" y="213"/>
                      <a:pt x="483" y="216"/>
                      <a:pt x="480" y="215"/>
                    </a:cubicBezTo>
                    <a:cubicBezTo>
                      <a:pt x="477" y="214"/>
                      <a:pt x="473" y="210"/>
                      <a:pt x="469" y="208"/>
                    </a:cubicBezTo>
                    <a:cubicBezTo>
                      <a:pt x="464" y="207"/>
                      <a:pt x="460" y="207"/>
                      <a:pt x="458" y="206"/>
                    </a:cubicBezTo>
                    <a:cubicBezTo>
                      <a:pt x="457" y="206"/>
                      <a:pt x="457" y="201"/>
                      <a:pt x="452" y="202"/>
                    </a:cubicBezTo>
                    <a:cubicBezTo>
                      <a:pt x="448" y="202"/>
                      <a:pt x="441" y="204"/>
                      <a:pt x="441" y="206"/>
                    </a:cubicBezTo>
                    <a:cubicBezTo>
                      <a:pt x="440" y="208"/>
                      <a:pt x="445" y="210"/>
                      <a:pt x="442" y="211"/>
                    </a:cubicBezTo>
                    <a:cubicBezTo>
                      <a:pt x="438" y="211"/>
                      <a:pt x="433" y="215"/>
                      <a:pt x="431" y="217"/>
                    </a:cubicBezTo>
                    <a:cubicBezTo>
                      <a:pt x="430" y="219"/>
                      <a:pt x="434" y="219"/>
                      <a:pt x="439" y="219"/>
                    </a:cubicBezTo>
                    <a:cubicBezTo>
                      <a:pt x="444" y="219"/>
                      <a:pt x="451" y="219"/>
                      <a:pt x="454" y="217"/>
                    </a:cubicBezTo>
                    <a:cubicBezTo>
                      <a:pt x="458" y="216"/>
                      <a:pt x="462" y="218"/>
                      <a:pt x="464" y="220"/>
                    </a:cubicBezTo>
                    <a:cubicBezTo>
                      <a:pt x="466" y="221"/>
                      <a:pt x="470" y="220"/>
                      <a:pt x="475" y="220"/>
                    </a:cubicBezTo>
                    <a:cubicBezTo>
                      <a:pt x="481" y="220"/>
                      <a:pt x="481" y="223"/>
                      <a:pt x="478" y="224"/>
                    </a:cubicBezTo>
                    <a:cubicBezTo>
                      <a:pt x="475" y="224"/>
                      <a:pt x="476" y="227"/>
                      <a:pt x="473" y="228"/>
                    </a:cubicBezTo>
                    <a:cubicBezTo>
                      <a:pt x="470" y="228"/>
                      <a:pt x="466" y="225"/>
                      <a:pt x="463" y="224"/>
                    </a:cubicBezTo>
                    <a:cubicBezTo>
                      <a:pt x="461" y="222"/>
                      <a:pt x="454" y="222"/>
                      <a:pt x="446" y="222"/>
                    </a:cubicBezTo>
                    <a:cubicBezTo>
                      <a:pt x="437" y="222"/>
                      <a:pt x="427" y="221"/>
                      <a:pt x="426" y="224"/>
                    </a:cubicBezTo>
                    <a:cubicBezTo>
                      <a:pt x="425" y="228"/>
                      <a:pt x="427" y="228"/>
                      <a:pt x="431" y="230"/>
                    </a:cubicBezTo>
                    <a:cubicBezTo>
                      <a:pt x="434" y="231"/>
                      <a:pt x="437" y="233"/>
                      <a:pt x="435" y="233"/>
                    </a:cubicBezTo>
                    <a:cubicBezTo>
                      <a:pt x="433" y="233"/>
                      <a:pt x="429" y="229"/>
                      <a:pt x="425" y="230"/>
                    </a:cubicBezTo>
                    <a:cubicBezTo>
                      <a:pt x="421" y="231"/>
                      <a:pt x="419" y="235"/>
                      <a:pt x="416" y="235"/>
                    </a:cubicBezTo>
                    <a:cubicBezTo>
                      <a:pt x="414" y="235"/>
                      <a:pt x="408" y="234"/>
                      <a:pt x="402" y="235"/>
                    </a:cubicBezTo>
                    <a:cubicBezTo>
                      <a:pt x="397" y="236"/>
                      <a:pt x="389" y="237"/>
                      <a:pt x="393" y="240"/>
                    </a:cubicBezTo>
                    <a:cubicBezTo>
                      <a:pt x="396" y="242"/>
                      <a:pt x="409" y="244"/>
                      <a:pt x="408" y="246"/>
                    </a:cubicBezTo>
                    <a:cubicBezTo>
                      <a:pt x="406" y="248"/>
                      <a:pt x="399" y="246"/>
                      <a:pt x="395" y="247"/>
                    </a:cubicBezTo>
                    <a:cubicBezTo>
                      <a:pt x="392" y="247"/>
                      <a:pt x="390" y="243"/>
                      <a:pt x="387" y="245"/>
                    </a:cubicBezTo>
                    <a:cubicBezTo>
                      <a:pt x="384" y="246"/>
                      <a:pt x="386" y="249"/>
                      <a:pt x="384" y="250"/>
                    </a:cubicBezTo>
                    <a:cubicBezTo>
                      <a:pt x="383" y="251"/>
                      <a:pt x="379" y="253"/>
                      <a:pt x="379" y="256"/>
                    </a:cubicBezTo>
                    <a:cubicBezTo>
                      <a:pt x="379" y="259"/>
                      <a:pt x="383" y="260"/>
                      <a:pt x="385" y="260"/>
                    </a:cubicBezTo>
                    <a:cubicBezTo>
                      <a:pt x="388" y="261"/>
                      <a:pt x="392" y="258"/>
                      <a:pt x="397" y="258"/>
                    </a:cubicBezTo>
                    <a:cubicBezTo>
                      <a:pt x="401" y="258"/>
                      <a:pt x="394" y="260"/>
                      <a:pt x="390" y="262"/>
                    </a:cubicBezTo>
                    <a:cubicBezTo>
                      <a:pt x="386" y="264"/>
                      <a:pt x="384" y="269"/>
                      <a:pt x="382" y="266"/>
                    </a:cubicBezTo>
                    <a:cubicBezTo>
                      <a:pt x="379" y="263"/>
                      <a:pt x="373" y="261"/>
                      <a:pt x="370" y="261"/>
                    </a:cubicBezTo>
                    <a:cubicBezTo>
                      <a:pt x="367" y="262"/>
                      <a:pt x="373" y="266"/>
                      <a:pt x="373" y="268"/>
                    </a:cubicBezTo>
                    <a:cubicBezTo>
                      <a:pt x="373" y="270"/>
                      <a:pt x="367" y="278"/>
                      <a:pt x="370" y="277"/>
                    </a:cubicBezTo>
                    <a:cubicBezTo>
                      <a:pt x="372" y="275"/>
                      <a:pt x="380" y="272"/>
                      <a:pt x="384" y="274"/>
                    </a:cubicBezTo>
                    <a:cubicBezTo>
                      <a:pt x="388" y="275"/>
                      <a:pt x="390" y="279"/>
                      <a:pt x="395" y="278"/>
                    </a:cubicBezTo>
                    <a:cubicBezTo>
                      <a:pt x="399" y="277"/>
                      <a:pt x="411" y="273"/>
                      <a:pt x="415" y="273"/>
                    </a:cubicBezTo>
                    <a:cubicBezTo>
                      <a:pt x="418" y="273"/>
                      <a:pt x="420" y="274"/>
                      <a:pt x="412" y="276"/>
                    </a:cubicBezTo>
                    <a:cubicBezTo>
                      <a:pt x="403" y="279"/>
                      <a:pt x="402" y="280"/>
                      <a:pt x="398" y="282"/>
                    </a:cubicBezTo>
                    <a:cubicBezTo>
                      <a:pt x="395" y="285"/>
                      <a:pt x="391" y="286"/>
                      <a:pt x="390" y="283"/>
                    </a:cubicBezTo>
                    <a:cubicBezTo>
                      <a:pt x="389" y="279"/>
                      <a:pt x="387" y="278"/>
                      <a:pt x="382" y="278"/>
                    </a:cubicBezTo>
                    <a:cubicBezTo>
                      <a:pt x="377" y="278"/>
                      <a:pt x="372" y="285"/>
                      <a:pt x="370" y="283"/>
                    </a:cubicBezTo>
                    <a:cubicBezTo>
                      <a:pt x="368" y="282"/>
                      <a:pt x="366" y="277"/>
                      <a:pt x="364" y="280"/>
                    </a:cubicBezTo>
                    <a:cubicBezTo>
                      <a:pt x="362" y="282"/>
                      <a:pt x="360" y="285"/>
                      <a:pt x="363" y="287"/>
                    </a:cubicBezTo>
                    <a:cubicBezTo>
                      <a:pt x="365" y="290"/>
                      <a:pt x="372" y="294"/>
                      <a:pt x="375" y="297"/>
                    </a:cubicBezTo>
                    <a:cubicBezTo>
                      <a:pt x="378" y="299"/>
                      <a:pt x="378" y="305"/>
                      <a:pt x="376" y="302"/>
                    </a:cubicBezTo>
                    <a:cubicBezTo>
                      <a:pt x="374" y="299"/>
                      <a:pt x="368" y="296"/>
                      <a:pt x="366" y="294"/>
                    </a:cubicBezTo>
                    <a:cubicBezTo>
                      <a:pt x="364" y="293"/>
                      <a:pt x="360" y="293"/>
                      <a:pt x="357" y="295"/>
                    </a:cubicBezTo>
                    <a:cubicBezTo>
                      <a:pt x="355" y="296"/>
                      <a:pt x="352" y="299"/>
                      <a:pt x="352" y="301"/>
                    </a:cubicBezTo>
                    <a:cubicBezTo>
                      <a:pt x="352" y="304"/>
                      <a:pt x="351" y="306"/>
                      <a:pt x="353" y="308"/>
                    </a:cubicBezTo>
                    <a:cubicBezTo>
                      <a:pt x="355" y="310"/>
                      <a:pt x="357" y="314"/>
                      <a:pt x="356" y="313"/>
                    </a:cubicBezTo>
                    <a:cubicBezTo>
                      <a:pt x="354" y="311"/>
                      <a:pt x="352" y="310"/>
                      <a:pt x="348" y="309"/>
                    </a:cubicBezTo>
                    <a:cubicBezTo>
                      <a:pt x="344" y="308"/>
                      <a:pt x="339" y="312"/>
                      <a:pt x="341" y="314"/>
                    </a:cubicBezTo>
                    <a:cubicBezTo>
                      <a:pt x="343" y="315"/>
                      <a:pt x="345" y="317"/>
                      <a:pt x="349" y="318"/>
                    </a:cubicBezTo>
                    <a:cubicBezTo>
                      <a:pt x="353" y="318"/>
                      <a:pt x="351" y="323"/>
                      <a:pt x="354" y="323"/>
                    </a:cubicBezTo>
                    <a:cubicBezTo>
                      <a:pt x="357" y="323"/>
                      <a:pt x="360" y="323"/>
                      <a:pt x="359" y="324"/>
                    </a:cubicBezTo>
                    <a:cubicBezTo>
                      <a:pt x="358" y="326"/>
                      <a:pt x="355" y="324"/>
                      <a:pt x="352" y="325"/>
                    </a:cubicBezTo>
                    <a:cubicBezTo>
                      <a:pt x="348" y="326"/>
                      <a:pt x="346" y="329"/>
                      <a:pt x="344" y="324"/>
                    </a:cubicBezTo>
                    <a:cubicBezTo>
                      <a:pt x="342" y="319"/>
                      <a:pt x="343" y="318"/>
                      <a:pt x="339" y="318"/>
                    </a:cubicBezTo>
                    <a:cubicBezTo>
                      <a:pt x="335" y="318"/>
                      <a:pt x="336" y="322"/>
                      <a:pt x="335" y="324"/>
                    </a:cubicBezTo>
                    <a:cubicBezTo>
                      <a:pt x="334" y="327"/>
                      <a:pt x="330" y="329"/>
                      <a:pt x="332" y="333"/>
                    </a:cubicBezTo>
                    <a:cubicBezTo>
                      <a:pt x="334" y="336"/>
                      <a:pt x="336" y="337"/>
                      <a:pt x="338" y="333"/>
                    </a:cubicBezTo>
                    <a:cubicBezTo>
                      <a:pt x="341" y="329"/>
                      <a:pt x="344" y="330"/>
                      <a:pt x="344" y="335"/>
                    </a:cubicBezTo>
                    <a:cubicBezTo>
                      <a:pt x="343" y="339"/>
                      <a:pt x="344" y="343"/>
                      <a:pt x="347" y="342"/>
                    </a:cubicBezTo>
                    <a:cubicBezTo>
                      <a:pt x="351" y="341"/>
                      <a:pt x="355" y="340"/>
                      <a:pt x="360" y="336"/>
                    </a:cubicBezTo>
                    <a:cubicBezTo>
                      <a:pt x="365" y="332"/>
                      <a:pt x="367" y="333"/>
                      <a:pt x="365" y="335"/>
                    </a:cubicBezTo>
                    <a:cubicBezTo>
                      <a:pt x="362" y="337"/>
                      <a:pt x="353" y="342"/>
                      <a:pt x="347" y="344"/>
                    </a:cubicBezTo>
                    <a:cubicBezTo>
                      <a:pt x="342" y="346"/>
                      <a:pt x="339" y="347"/>
                      <a:pt x="338" y="345"/>
                    </a:cubicBezTo>
                    <a:cubicBezTo>
                      <a:pt x="338" y="342"/>
                      <a:pt x="338" y="340"/>
                      <a:pt x="334" y="340"/>
                    </a:cubicBezTo>
                    <a:cubicBezTo>
                      <a:pt x="330" y="339"/>
                      <a:pt x="329" y="339"/>
                      <a:pt x="329" y="342"/>
                    </a:cubicBezTo>
                    <a:cubicBezTo>
                      <a:pt x="328" y="345"/>
                      <a:pt x="324" y="343"/>
                      <a:pt x="321" y="345"/>
                    </a:cubicBezTo>
                    <a:cubicBezTo>
                      <a:pt x="318" y="346"/>
                      <a:pt x="312" y="352"/>
                      <a:pt x="309" y="353"/>
                    </a:cubicBezTo>
                    <a:cubicBezTo>
                      <a:pt x="305" y="354"/>
                      <a:pt x="304" y="352"/>
                      <a:pt x="300" y="354"/>
                    </a:cubicBezTo>
                    <a:cubicBezTo>
                      <a:pt x="295" y="356"/>
                      <a:pt x="293" y="358"/>
                      <a:pt x="291" y="356"/>
                    </a:cubicBezTo>
                    <a:cubicBezTo>
                      <a:pt x="289" y="353"/>
                      <a:pt x="284" y="353"/>
                      <a:pt x="280" y="354"/>
                    </a:cubicBezTo>
                    <a:cubicBezTo>
                      <a:pt x="276" y="354"/>
                      <a:pt x="268" y="357"/>
                      <a:pt x="273" y="357"/>
                    </a:cubicBezTo>
                    <a:cubicBezTo>
                      <a:pt x="277" y="358"/>
                      <a:pt x="283" y="356"/>
                      <a:pt x="286" y="357"/>
                    </a:cubicBezTo>
                    <a:cubicBezTo>
                      <a:pt x="290" y="359"/>
                      <a:pt x="289" y="364"/>
                      <a:pt x="292" y="364"/>
                    </a:cubicBezTo>
                    <a:cubicBezTo>
                      <a:pt x="296" y="363"/>
                      <a:pt x="297" y="367"/>
                      <a:pt x="301" y="363"/>
                    </a:cubicBezTo>
                    <a:cubicBezTo>
                      <a:pt x="305" y="360"/>
                      <a:pt x="312" y="360"/>
                      <a:pt x="316" y="357"/>
                    </a:cubicBezTo>
                    <a:cubicBezTo>
                      <a:pt x="321" y="355"/>
                      <a:pt x="326" y="351"/>
                      <a:pt x="330" y="350"/>
                    </a:cubicBezTo>
                    <a:cubicBezTo>
                      <a:pt x="333" y="349"/>
                      <a:pt x="331" y="352"/>
                      <a:pt x="328" y="354"/>
                    </a:cubicBezTo>
                    <a:cubicBezTo>
                      <a:pt x="325" y="355"/>
                      <a:pt x="332" y="352"/>
                      <a:pt x="338" y="354"/>
                    </a:cubicBezTo>
                    <a:cubicBezTo>
                      <a:pt x="344" y="355"/>
                      <a:pt x="346" y="357"/>
                      <a:pt x="345" y="357"/>
                    </a:cubicBezTo>
                    <a:cubicBezTo>
                      <a:pt x="343" y="357"/>
                      <a:pt x="331" y="354"/>
                      <a:pt x="325" y="356"/>
                    </a:cubicBezTo>
                    <a:cubicBezTo>
                      <a:pt x="319" y="359"/>
                      <a:pt x="311" y="360"/>
                      <a:pt x="314" y="362"/>
                    </a:cubicBezTo>
                    <a:cubicBezTo>
                      <a:pt x="317" y="364"/>
                      <a:pt x="321" y="364"/>
                      <a:pt x="316" y="364"/>
                    </a:cubicBezTo>
                    <a:cubicBezTo>
                      <a:pt x="312" y="365"/>
                      <a:pt x="305" y="364"/>
                      <a:pt x="302" y="367"/>
                    </a:cubicBezTo>
                    <a:cubicBezTo>
                      <a:pt x="299" y="370"/>
                      <a:pt x="302" y="372"/>
                      <a:pt x="307" y="373"/>
                    </a:cubicBezTo>
                    <a:cubicBezTo>
                      <a:pt x="311" y="374"/>
                      <a:pt x="302" y="374"/>
                      <a:pt x="305" y="378"/>
                    </a:cubicBezTo>
                    <a:cubicBezTo>
                      <a:pt x="307" y="382"/>
                      <a:pt x="307" y="380"/>
                      <a:pt x="304" y="383"/>
                    </a:cubicBezTo>
                    <a:cubicBezTo>
                      <a:pt x="300" y="385"/>
                      <a:pt x="291" y="393"/>
                      <a:pt x="293" y="389"/>
                    </a:cubicBezTo>
                    <a:cubicBezTo>
                      <a:pt x="294" y="384"/>
                      <a:pt x="296" y="381"/>
                      <a:pt x="292" y="380"/>
                    </a:cubicBezTo>
                    <a:cubicBezTo>
                      <a:pt x="288" y="379"/>
                      <a:pt x="286" y="380"/>
                      <a:pt x="284" y="376"/>
                    </a:cubicBezTo>
                    <a:cubicBezTo>
                      <a:pt x="283" y="373"/>
                      <a:pt x="282" y="374"/>
                      <a:pt x="278" y="377"/>
                    </a:cubicBezTo>
                    <a:cubicBezTo>
                      <a:pt x="274" y="379"/>
                      <a:pt x="273" y="376"/>
                      <a:pt x="270" y="380"/>
                    </a:cubicBezTo>
                    <a:cubicBezTo>
                      <a:pt x="268" y="385"/>
                      <a:pt x="265" y="386"/>
                      <a:pt x="263" y="385"/>
                    </a:cubicBezTo>
                    <a:cubicBezTo>
                      <a:pt x="261" y="385"/>
                      <a:pt x="255" y="387"/>
                      <a:pt x="253" y="392"/>
                    </a:cubicBezTo>
                    <a:cubicBezTo>
                      <a:pt x="251" y="396"/>
                      <a:pt x="248" y="396"/>
                      <a:pt x="246" y="400"/>
                    </a:cubicBezTo>
                    <a:cubicBezTo>
                      <a:pt x="244" y="404"/>
                      <a:pt x="240" y="401"/>
                      <a:pt x="237" y="405"/>
                    </a:cubicBezTo>
                    <a:cubicBezTo>
                      <a:pt x="235" y="409"/>
                      <a:pt x="235" y="410"/>
                      <a:pt x="238" y="411"/>
                    </a:cubicBezTo>
                    <a:cubicBezTo>
                      <a:pt x="241" y="412"/>
                      <a:pt x="248" y="414"/>
                      <a:pt x="245" y="414"/>
                    </a:cubicBezTo>
                    <a:cubicBezTo>
                      <a:pt x="242" y="414"/>
                      <a:pt x="238" y="414"/>
                      <a:pt x="234" y="414"/>
                    </a:cubicBezTo>
                    <a:cubicBezTo>
                      <a:pt x="231" y="415"/>
                      <a:pt x="218" y="418"/>
                      <a:pt x="219" y="423"/>
                    </a:cubicBezTo>
                    <a:cubicBezTo>
                      <a:pt x="219" y="428"/>
                      <a:pt x="223" y="428"/>
                      <a:pt x="228" y="426"/>
                    </a:cubicBezTo>
                    <a:cubicBezTo>
                      <a:pt x="233" y="425"/>
                      <a:pt x="245" y="422"/>
                      <a:pt x="240" y="424"/>
                    </a:cubicBezTo>
                    <a:cubicBezTo>
                      <a:pt x="234" y="426"/>
                      <a:pt x="228" y="428"/>
                      <a:pt x="230" y="431"/>
                    </a:cubicBezTo>
                    <a:cubicBezTo>
                      <a:pt x="233" y="435"/>
                      <a:pt x="235" y="440"/>
                      <a:pt x="238" y="440"/>
                    </a:cubicBezTo>
                    <a:cubicBezTo>
                      <a:pt x="242" y="439"/>
                      <a:pt x="254" y="433"/>
                      <a:pt x="262" y="431"/>
                    </a:cubicBezTo>
                    <a:cubicBezTo>
                      <a:pt x="269" y="429"/>
                      <a:pt x="276" y="426"/>
                      <a:pt x="279" y="422"/>
                    </a:cubicBezTo>
                    <a:cubicBezTo>
                      <a:pt x="282" y="418"/>
                      <a:pt x="283" y="416"/>
                      <a:pt x="277" y="417"/>
                    </a:cubicBezTo>
                    <a:cubicBezTo>
                      <a:pt x="271" y="418"/>
                      <a:pt x="265" y="421"/>
                      <a:pt x="270" y="418"/>
                    </a:cubicBezTo>
                    <a:cubicBezTo>
                      <a:pt x="275" y="415"/>
                      <a:pt x="284" y="411"/>
                      <a:pt x="288" y="408"/>
                    </a:cubicBezTo>
                    <a:cubicBezTo>
                      <a:pt x="292" y="405"/>
                      <a:pt x="297" y="400"/>
                      <a:pt x="296" y="403"/>
                    </a:cubicBezTo>
                    <a:cubicBezTo>
                      <a:pt x="294" y="406"/>
                      <a:pt x="295" y="408"/>
                      <a:pt x="299" y="408"/>
                    </a:cubicBezTo>
                    <a:cubicBezTo>
                      <a:pt x="303" y="408"/>
                      <a:pt x="306" y="410"/>
                      <a:pt x="303" y="410"/>
                    </a:cubicBezTo>
                    <a:cubicBezTo>
                      <a:pt x="301" y="411"/>
                      <a:pt x="294" y="409"/>
                      <a:pt x="291" y="413"/>
                    </a:cubicBezTo>
                    <a:cubicBezTo>
                      <a:pt x="289" y="417"/>
                      <a:pt x="290" y="418"/>
                      <a:pt x="294" y="419"/>
                    </a:cubicBezTo>
                    <a:cubicBezTo>
                      <a:pt x="298" y="421"/>
                      <a:pt x="293" y="424"/>
                      <a:pt x="289" y="424"/>
                    </a:cubicBezTo>
                    <a:cubicBezTo>
                      <a:pt x="284" y="425"/>
                      <a:pt x="277" y="428"/>
                      <a:pt x="274" y="431"/>
                    </a:cubicBezTo>
                    <a:cubicBezTo>
                      <a:pt x="270" y="434"/>
                      <a:pt x="265" y="435"/>
                      <a:pt x="270" y="436"/>
                    </a:cubicBezTo>
                    <a:cubicBezTo>
                      <a:pt x="276" y="437"/>
                      <a:pt x="275" y="442"/>
                      <a:pt x="272" y="443"/>
                    </a:cubicBezTo>
                    <a:cubicBezTo>
                      <a:pt x="269" y="443"/>
                      <a:pt x="257" y="444"/>
                      <a:pt x="254" y="443"/>
                    </a:cubicBezTo>
                    <a:cubicBezTo>
                      <a:pt x="252" y="443"/>
                      <a:pt x="248" y="440"/>
                      <a:pt x="245" y="443"/>
                    </a:cubicBezTo>
                    <a:cubicBezTo>
                      <a:pt x="241" y="445"/>
                      <a:pt x="244" y="446"/>
                      <a:pt x="243" y="448"/>
                    </a:cubicBezTo>
                    <a:cubicBezTo>
                      <a:pt x="243" y="450"/>
                      <a:pt x="235" y="449"/>
                      <a:pt x="232" y="449"/>
                    </a:cubicBezTo>
                    <a:cubicBezTo>
                      <a:pt x="228" y="449"/>
                      <a:pt x="231" y="447"/>
                      <a:pt x="232" y="444"/>
                    </a:cubicBezTo>
                    <a:cubicBezTo>
                      <a:pt x="234" y="441"/>
                      <a:pt x="230" y="439"/>
                      <a:pt x="228" y="437"/>
                    </a:cubicBezTo>
                    <a:cubicBezTo>
                      <a:pt x="226" y="434"/>
                      <a:pt x="226" y="431"/>
                      <a:pt x="222" y="433"/>
                    </a:cubicBezTo>
                    <a:cubicBezTo>
                      <a:pt x="217" y="434"/>
                      <a:pt x="213" y="435"/>
                      <a:pt x="209" y="436"/>
                    </a:cubicBezTo>
                    <a:cubicBezTo>
                      <a:pt x="204" y="437"/>
                      <a:pt x="199" y="440"/>
                      <a:pt x="202" y="442"/>
                    </a:cubicBezTo>
                    <a:cubicBezTo>
                      <a:pt x="205" y="444"/>
                      <a:pt x="204" y="446"/>
                      <a:pt x="203" y="447"/>
                    </a:cubicBezTo>
                    <a:cubicBezTo>
                      <a:pt x="201" y="448"/>
                      <a:pt x="194" y="454"/>
                      <a:pt x="195" y="451"/>
                    </a:cubicBezTo>
                    <a:cubicBezTo>
                      <a:pt x="197" y="447"/>
                      <a:pt x="200" y="443"/>
                      <a:pt x="195" y="442"/>
                    </a:cubicBezTo>
                    <a:cubicBezTo>
                      <a:pt x="190" y="442"/>
                      <a:pt x="190" y="442"/>
                      <a:pt x="186" y="443"/>
                    </a:cubicBezTo>
                    <a:cubicBezTo>
                      <a:pt x="183" y="444"/>
                      <a:pt x="180" y="447"/>
                      <a:pt x="177" y="448"/>
                    </a:cubicBezTo>
                    <a:cubicBezTo>
                      <a:pt x="174" y="450"/>
                      <a:pt x="171" y="452"/>
                      <a:pt x="174" y="454"/>
                    </a:cubicBezTo>
                    <a:cubicBezTo>
                      <a:pt x="177" y="456"/>
                      <a:pt x="183" y="454"/>
                      <a:pt x="186" y="455"/>
                    </a:cubicBezTo>
                    <a:cubicBezTo>
                      <a:pt x="189" y="455"/>
                      <a:pt x="193" y="458"/>
                      <a:pt x="187" y="457"/>
                    </a:cubicBezTo>
                    <a:cubicBezTo>
                      <a:pt x="180" y="457"/>
                      <a:pt x="177" y="459"/>
                      <a:pt x="173" y="458"/>
                    </a:cubicBezTo>
                    <a:cubicBezTo>
                      <a:pt x="169" y="458"/>
                      <a:pt x="169" y="456"/>
                      <a:pt x="168" y="454"/>
                    </a:cubicBezTo>
                    <a:cubicBezTo>
                      <a:pt x="167" y="451"/>
                      <a:pt x="166" y="450"/>
                      <a:pt x="162" y="451"/>
                    </a:cubicBezTo>
                    <a:cubicBezTo>
                      <a:pt x="158" y="453"/>
                      <a:pt x="156" y="458"/>
                      <a:pt x="160" y="458"/>
                    </a:cubicBezTo>
                    <a:cubicBezTo>
                      <a:pt x="163" y="459"/>
                      <a:pt x="168" y="458"/>
                      <a:pt x="167" y="459"/>
                    </a:cubicBezTo>
                    <a:cubicBezTo>
                      <a:pt x="166" y="460"/>
                      <a:pt x="159" y="460"/>
                      <a:pt x="156" y="461"/>
                    </a:cubicBezTo>
                    <a:cubicBezTo>
                      <a:pt x="154" y="462"/>
                      <a:pt x="155" y="463"/>
                      <a:pt x="159" y="465"/>
                    </a:cubicBezTo>
                    <a:cubicBezTo>
                      <a:pt x="163" y="467"/>
                      <a:pt x="163" y="466"/>
                      <a:pt x="168" y="467"/>
                    </a:cubicBezTo>
                    <a:cubicBezTo>
                      <a:pt x="172" y="467"/>
                      <a:pt x="178" y="466"/>
                      <a:pt x="173" y="469"/>
                    </a:cubicBezTo>
                    <a:cubicBezTo>
                      <a:pt x="169" y="471"/>
                      <a:pt x="167" y="471"/>
                      <a:pt x="169" y="473"/>
                    </a:cubicBezTo>
                    <a:cubicBezTo>
                      <a:pt x="171" y="475"/>
                      <a:pt x="171" y="476"/>
                      <a:pt x="168" y="477"/>
                    </a:cubicBezTo>
                    <a:cubicBezTo>
                      <a:pt x="165" y="477"/>
                      <a:pt x="166" y="479"/>
                      <a:pt x="162" y="475"/>
                    </a:cubicBezTo>
                    <a:cubicBezTo>
                      <a:pt x="157" y="471"/>
                      <a:pt x="156" y="469"/>
                      <a:pt x="153" y="466"/>
                    </a:cubicBezTo>
                    <a:cubicBezTo>
                      <a:pt x="151" y="464"/>
                      <a:pt x="153" y="462"/>
                      <a:pt x="150" y="462"/>
                    </a:cubicBezTo>
                    <a:cubicBezTo>
                      <a:pt x="146" y="462"/>
                      <a:pt x="144" y="460"/>
                      <a:pt x="146" y="465"/>
                    </a:cubicBezTo>
                    <a:cubicBezTo>
                      <a:pt x="147" y="469"/>
                      <a:pt x="147" y="471"/>
                      <a:pt x="152" y="474"/>
                    </a:cubicBezTo>
                    <a:cubicBezTo>
                      <a:pt x="156" y="477"/>
                      <a:pt x="162" y="477"/>
                      <a:pt x="165" y="481"/>
                    </a:cubicBezTo>
                    <a:cubicBezTo>
                      <a:pt x="168" y="484"/>
                      <a:pt x="171" y="488"/>
                      <a:pt x="168" y="487"/>
                    </a:cubicBezTo>
                    <a:cubicBezTo>
                      <a:pt x="165" y="486"/>
                      <a:pt x="165" y="483"/>
                      <a:pt x="159" y="481"/>
                    </a:cubicBezTo>
                    <a:cubicBezTo>
                      <a:pt x="152" y="479"/>
                      <a:pt x="147" y="471"/>
                      <a:pt x="145" y="471"/>
                    </a:cubicBezTo>
                    <a:cubicBezTo>
                      <a:pt x="142" y="470"/>
                      <a:pt x="137" y="470"/>
                      <a:pt x="136" y="469"/>
                    </a:cubicBezTo>
                    <a:cubicBezTo>
                      <a:pt x="135" y="469"/>
                      <a:pt x="125" y="473"/>
                      <a:pt x="122" y="473"/>
                    </a:cubicBezTo>
                    <a:cubicBezTo>
                      <a:pt x="118" y="472"/>
                      <a:pt x="117" y="471"/>
                      <a:pt x="114" y="469"/>
                    </a:cubicBezTo>
                    <a:cubicBezTo>
                      <a:pt x="111" y="467"/>
                      <a:pt x="105" y="468"/>
                      <a:pt x="101" y="469"/>
                    </a:cubicBezTo>
                    <a:cubicBezTo>
                      <a:pt x="97" y="470"/>
                      <a:pt x="98" y="473"/>
                      <a:pt x="101" y="474"/>
                    </a:cubicBezTo>
                    <a:cubicBezTo>
                      <a:pt x="103" y="476"/>
                      <a:pt x="108" y="479"/>
                      <a:pt x="105" y="479"/>
                    </a:cubicBezTo>
                    <a:cubicBezTo>
                      <a:pt x="102" y="479"/>
                      <a:pt x="101" y="479"/>
                      <a:pt x="97" y="476"/>
                    </a:cubicBezTo>
                    <a:cubicBezTo>
                      <a:pt x="93" y="473"/>
                      <a:pt x="90" y="475"/>
                      <a:pt x="94" y="478"/>
                    </a:cubicBezTo>
                    <a:cubicBezTo>
                      <a:pt x="99" y="481"/>
                      <a:pt x="101" y="486"/>
                      <a:pt x="105" y="485"/>
                    </a:cubicBezTo>
                    <a:cubicBezTo>
                      <a:pt x="110" y="485"/>
                      <a:pt x="114" y="485"/>
                      <a:pt x="118" y="484"/>
                    </a:cubicBezTo>
                    <a:cubicBezTo>
                      <a:pt x="123" y="482"/>
                      <a:pt x="131" y="479"/>
                      <a:pt x="127" y="481"/>
                    </a:cubicBezTo>
                    <a:cubicBezTo>
                      <a:pt x="122" y="484"/>
                      <a:pt x="120" y="487"/>
                      <a:pt x="123" y="486"/>
                    </a:cubicBezTo>
                    <a:cubicBezTo>
                      <a:pt x="127" y="485"/>
                      <a:pt x="134" y="483"/>
                      <a:pt x="139" y="482"/>
                    </a:cubicBezTo>
                    <a:cubicBezTo>
                      <a:pt x="145" y="482"/>
                      <a:pt x="154" y="484"/>
                      <a:pt x="151" y="485"/>
                    </a:cubicBezTo>
                    <a:cubicBezTo>
                      <a:pt x="148" y="487"/>
                      <a:pt x="146" y="483"/>
                      <a:pt x="140" y="484"/>
                    </a:cubicBezTo>
                    <a:cubicBezTo>
                      <a:pt x="133" y="485"/>
                      <a:pt x="120" y="488"/>
                      <a:pt x="122" y="491"/>
                    </a:cubicBezTo>
                    <a:cubicBezTo>
                      <a:pt x="123" y="494"/>
                      <a:pt x="127" y="495"/>
                      <a:pt x="130" y="493"/>
                    </a:cubicBezTo>
                    <a:cubicBezTo>
                      <a:pt x="133" y="492"/>
                      <a:pt x="127" y="499"/>
                      <a:pt x="121" y="497"/>
                    </a:cubicBezTo>
                    <a:cubicBezTo>
                      <a:pt x="116" y="495"/>
                      <a:pt x="114" y="491"/>
                      <a:pt x="110" y="491"/>
                    </a:cubicBezTo>
                    <a:cubicBezTo>
                      <a:pt x="105" y="491"/>
                      <a:pt x="100" y="492"/>
                      <a:pt x="98" y="490"/>
                    </a:cubicBezTo>
                    <a:cubicBezTo>
                      <a:pt x="95" y="488"/>
                      <a:pt x="93" y="483"/>
                      <a:pt x="89" y="483"/>
                    </a:cubicBezTo>
                    <a:cubicBezTo>
                      <a:pt x="86" y="483"/>
                      <a:pt x="88" y="486"/>
                      <a:pt x="90" y="488"/>
                    </a:cubicBezTo>
                    <a:cubicBezTo>
                      <a:pt x="92" y="489"/>
                      <a:pt x="82" y="490"/>
                      <a:pt x="79" y="490"/>
                    </a:cubicBezTo>
                    <a:cubicBezTo>
                      <a:pt x="76" y="490"/>
                      <a:pt x="75" y="489"/>
                      <a:pt x="70" y="490"/>
                    </a:cubicBezTo>
                    <a:cubicBezTo>
                      <a:pt x="66" y="491"/>
                      <a:pt x="69" y="496"/>
                      <a:pt x="72" y="497"/>
                    </a:cubicBezTo>
                    <a:cubicBezTo>
                      <a:pt x="75" y="497"/>
                      <a:pt x="84" y="499"/>
                      <a:pt x="89" y="501"/>
                    </a:cubicBezTo>
                    <a:cubicBezTo>
                      <a:pt x="93" y="503"/>
                      <a:pt x="97" y="507"/>
                      <a:pt x="99" y="509"/>
                    </a:cubicBezTo>
                    <a:cubicBezTo>
                      <a:pt x="102" y="511"/>
                      <a:pt x="109" y="509"/>
                      <a:pt x="112" y="511"/>
                    </a:cubicBezTo>
                    <a:cubicBezTo>
                      <a:pt x="115" y="512"/>
                      <a:pt x="110" y="513"/>
                      <a:pt x="106" y="513"/>
                    </a:cubicBezTo>
                    <a:cubicBezTo>
                      <a:pt x="101" y="512"/>
                      <a:pt x="102" y="513"/>
                      <a:pt x="104" y="516"/>
                    </a:cubicBezTo>
                    <a:cubicBezTo>
                      <a:pt x="105" y="519"/>
                      <a:pt x="103" y="523"/>
                      <a:pt x="100" y="523"/>
                    </a:cubicBezTo>
                    <a:cubicBezTo>
                      <a:pt x="97" y="523"/>
                      <a:pt x="95" y="522"/>
                      <a:pt x="97" y="517"/>
                    </a:cubicBezTo>
                    <a:cubicBezTo>
                      <a:pt x="99" y="511"/>
                      <a:pt x="96" y="508"/>
                      <a:pt x="90" y="504"/>
                    </a:cubicBezTo>
                    <a:cubicBezTo>
                      <a:pt x="84" y="501"/>
                      <a:pt x="81" y="503"/>
                      <a:pt x="78" y="503"/>
                    </a:cubicBezTo>
                    <a:cubicBezTo>
                      <a:pt x="75" y="503"/>
                      <a:pt x="74" y="504"/>
                      <a:pt x="75" y="507"/>
                    </a:cubicBezTo>
                    <a:cubicBezTo>
                      <a:pt x="76" y="511"/>
                      <a:pt x="78" y="519"/>
                      <a:pt x="76" y="516"/>
                    </a:cubicBezTo>
                    <a:cubicBezTo>
                      <a:pt x="74" y="513"/>
                      <a:pt x="75" y="510"/>
                      <a:pt x="70" y="507"/>
                    </a:cubicBezTo>
                    <a:cubicBezTo>
                      <a:pt x="66" y="503"/>
                      <a:pt x="63" y="505"/>
                      <a:pt x="61" y="506"/>
                    </a:cubicBezTo>
                    <a:cubicBezTo>
                      <a:pt x="58" y="507"/>
                      <a:pt x="52" y="511"/>
                      <a:pt x="55" y="515"/>
                    </a:cubicBezTo>
                    <a:cubicBezTo>
                      <a:pt x="57" y="519"/>
                      <a:pt x="68" y="521"/>
                      <a:pt x="65" y="522"/>
                    </a:cubicBezTo>
                    <a:cubicBezTo>
                      <a:pt x="63" y="524"/>
                      <a:pt x="58" y="523"/>
                      <a:pt x="55" y="521"/>
                    </a:cubicBezTo>
                    <a:cubicBezTo>
                      <a:pt x="51" y="520"/>
                      <a:pt x="52" y="519"/>
                      <a:pt x="50" y="516"/>
                    </a:cubicBezTo>
                    <a:cubicBezTo>
                      <a:pt x="47" y="514"/>
                      <a:pt x="44" y="516"/>
                      <a:pt x="43" y="519"/>
                    </a:cubicBezTo>
                    <a:cubicBezTo>
                      <a:pt x="41" y="521"/>
                      <a:pt x="40" y="524"/>
                      <a:pt x="38" y="521"/>
                    </a:cubicBezTo>
                    <a:cubicBezTo>
                      <a:pt x="37" y="518"/>
                      <a:pt x="35" y="517"/>
                      <a:pt x="39" y="516"/>
                    </a:cubicBezTo>
                    <a:cubicBezTo>
                      <a:pt x="43" y="514"/>
                      <a:pt x="43" y="509"/>
                      <a:pt x="39" y="508"/>
                    </a:cubicBezTo>
                    <a:cubicBezTo>
                      <a:pt x="35" y="507"/>
                      <a:pt x="30" y="509"/>
                      <a:pt x="32" y="512"/>
                    </a:cubicBezTo>
                    <a:cubicBezTo>
                      <a:pt x="33" y="515"/>
                      <a:pt x="34" y="518"/>
                      <a:pt x="32" y="517"/>
                    </a:cubicBezTo>
                    <a:cubicBezTo>
                      <a:pt x="29" y="516"/>
                      <a:pt x="27" y="519"/>
                      <a:pt x="29" y="521"/>
                    </a:cubicBezTo>
                    <a:cubicBezTo>
                      <a:pt x="30" y="523"/>
                      <a:pt x="31" y="526"/>
                      <a:pt x="29" y="527"/>
                    </a:cubicBezTo>
                    <a:cubicBezTo>
                      <a:pt x="27" y="528"/>
                      <a:pt x="24" y="527"/>
                      <a:pt x="22" y="528"/>
                    </a:cubicBezTo>
                    <a:cubicBezTo>
                      <a:pt x="19" y="530"/>
                      <a:pt x="21" y="532"/>
                      <a:pt x="24" y="532"/>
                    </a:cubicBezTo>
                    <a:cubicBezTo>
                      <a:pt x="27" y="533"/>
                      <a:pt x="35" y="532"/>
                      <a:pt x="39" y="533"/>
                    </a:cubicBezTo>
                    <a:cubicBezTo>
                      <a:pt x="43" y="533"/>
                      <a:pt x="50" y="536"/>
                      <a:pt x="55" y="536"/>
                    </a:cubicBezTo>
                    <a:cubicBezTo>
                      <a:pt x="59" y="536"/>
                      <a:pt x="65" y="537"/>
                      <a:pt x="72" y="536"/>
                    </a:cubicBezTo>
                    <a:cubicBezTo>
                      <a:pt x="79" y="535"/>
                      <a:pt x="89" y="534"/>
                      <a:pt x="86" y="535"/>
                    </a:cubicBezTo>
                    <a:cubicBezTo>
                      <a:pt x="83" y="537"/>
                      <a:pt x="76" y="537"/>
                      <a:pt x="68" y="538"/>
                    </a:cubicBezTo>
                    <a:cubicBezTo>
                      <a:pt x="61" y="539"/>
                      <a:pt x="57" y="538"/>
                      <a:pt x="57" y="540"/>
                    </a:cubicBezTo>
                    <a:cubicBezTo>
                      <a:pt x="57" y="542"/>
                      <a:pt x="57" y="542"/>
                      <a:pt x="55" y="539"/>
                    </a:cubicBezTo>
                    <a:cubicBezTo>
                      <a:pt x="53" y="536"/>
                      <a:pt x="50" y="537"/>
                      <a:pt x="50" y="540"/>
                    </a:cubicBezTo>
                    <a:cubicBezTo>
                      <a:pt x="49" y="543"/>
                      <a:pt x="47" y="547"/>
                      <a:pt x="47" y="542"/>
                    </a:cubicBezTo>
                    <a:cubicBezTo>
                      <a:pt x="47" y="537"/>
                      <a:pt x="50" y="539"/>
                      <a:pt x="44" y="536"/>
                    </a:cubicBezTo>
                    <a:cubicBezTo>
                      <a:pt x="39" y="533"/>
                      <a:pt x="40" y="535"/>
                      <a:pt x="33" y="535"/>
                    </a:cubicBezTo>
                    <a:cubicBezTo>
                      <a:pt x="27" y="534"/>
                      <a:pt x="21" y="535"/>
                      <a:pt x="19" y="535"/>
                    </a:cubicBezTo>
                    <a:cubicBezTo>
                      <a:pt x="16" y="535"/>
                      <a:pt x="17" y="532"/>
                      <a:pt x="15" y="530"/>
                    </a:cubicBezTo>
                    <a:cubicBezTo>
                      <a:pt x="13" y="527"/>
                      <a:pt x="7" y="525"/>
                      <a:pt x="8" y="527"/>
                    </a:cubicBezTo>
                    <a:cubicBezTo>
                      <a:pt x="10" y="530"/>
                      <a:pt x="14" y="531"/>
                      <a:pt x="14" y="533"/>
                    </a:cubicBezTo>
                    <a:cubicBezTo>
                      <a:pt x="15" y="535"/>
                      <a:pt x="10" y="536"/>
                      <a:pt x="8" y="535"/>
                    </a:cubicBezTo>
                    <a:cubicBezTo>
                      <a:pt x="6" y="535"/>
                      <a:pt x="0" y="534"/>
                      <a:pt x="1" y="537"/>
                    </a:cubicBezTo>
                    <a:cubicBezTo>
                      <a:pt x="3" y="540"/>
                      <a:pt x="8" y="539"/>
                      <a:pt x="10" y="539"/>
                    </a:cubicBezTo>
                    <a:cubicBezTo>
                      <a:pt x="12" y="539"/>
                      <a:pt x="13" y="541"/>
                      <a:pt x="11" y="542"/>
                    </a:cubicBezTo>
                    <a:cubicBezTo>
                      <a:pt x="9" y="544"/>
                      <a:pt x="6" y="546"/>
                      <a:pt x="6" y="549"/>
                    </a:cubicBezTo>
                    <a:cubicBezTo>
                      <a:pt x="6" y="553"/>
                      <a:pt x="11" y="553"/>
                      <a:pt x="14" y="551"/>
                    </a:cubicBezTo>
                    <a:cubicBezTo>
                      <a:pt x="18" y="549"/>
                      <a:pt x="21" y="550"/>
                      <a:pt x="22" y="553"/>
                    </a:cubicBezTo>
                    <a:cubicBezTo>
                      <a:pt x="22" y="556"/>
                      <a:pt x="23" y="559"/>
                      <a:pt x="25" y="559"/>
                    </a:cubicBezTo>
                    <a:cubicBezTo>
                      <a:pt x="28" y="560"/>
                      <a:pt x="39" y="556"/>
                      <a:pt x="38" y="558"/>
                    </a:cubicBezTo>
                    <a:cubicBezTo>
                      <a:pt x="37" y="560"/>
                      <a:pt x="30" y="565"/>
                      <a:pt x="27" y="561"/>
                    </a:cubicBezTo>
                    <a:cubicBezTo>
                      <a:pt x="24" y="558"/>
                      <a:pt x="18" y="559"/>
                      <a:pt x="14" y="560"/>
                    </a:cubicBezTo>
                    <a:cubicBezTo>
                      <a:pt x="10" y="561"/>
                      <a:pt x="8" y="563"/>
                      <a:pt x="9" y="566"/>
                    </a:cubicBezTo>
                    <a:cubicBezTo>
                      <a:pt x="10" y="570"/>
                      <a:pt x="12" y="574"/>
                      <a:pt x="13" y="577"/>
                    </a:cubicBezTo>
                    <a:cubicBezTo>
                      <a:pt x="14" y="579"/>
                      <a:pt x="19" y="583"/>
                      <a:pt x="23" y="582"/>
                    </a:cubicBezTo>
                    <a:cubicBezTo>
                      <a:pt x="27" y="581"/>
                      <a:pt x="36" y="580"/>
                      <a:pt x="42" y="578"/>
                    </a:cubicBezTo>
                    <a:cubicBezTo>
                      <a:pt x="48" y="577"/>
                      <a:pt x="55" y="578"/>
                      <a:pt x="61" y="579"/>
                    </a:cubicBezTo>
                    <a:cubicBezTo>
                      <a:pt x="67" y="580"/>
                      <a:pt x="72" y="580"/>
                      <a:pt x="75" y="576"/>
                    </a:cubicBezTo>
                    <a:cubicBezTo>
                      <a:pt x="79" y="572"/>
                      <a:pt x="78" y="570"/>
                      <a:pt x="80" y="568"/>
                    </a:cubicBezTo>
                    <a:cubicBezTo>
                      <a:pt x="81" y="567"/>
                      <a:pt x="84" y="566"/>
                      <a:pt x="83" y="568"/>
                    </a:cubicBezTo>
                    <a:cubicBezTo>
                      <a:pt x="81" y="571"/>
                      <a:pt x="75" y="576"/>
                      <a:pt x="80" y="576"/>
                    </a:cubicBezTo>
                    <a:cubicBezTo>
                      <a:pt x="85" y="577"/>
                      <a:pt x="97" y="577"/>
                      <a:pt x="100" y="575"/>
                    </a:cubicBezTo>
                    <a:cubicBezTo>
                      <a:pt x="103" y="574"/>
                      <a:pt x="105" y="572"/>
                      <a:pt x="104" y="574"/>
                    </a:cubicBezTo>
                    <a:cubicBezTo>
                      <a:pt x="103" y="576"/>
                      <a:pt x="98" y="578"/>
                      <a:pt x="102" y="578"/>
                    </a:cubicBezTo>
                    <a:cubicBezTo>
                      <a:pt x="105" y="577"/>
                      <a:pt x="111" y="578"/>
                      <a:pt x="112" y="575"/>
                    </a:cubicBezTo>
                    <a:cubicBezTo>
                      <a:pt x="113" y="572"/>
                      <a:pt x="111" y="568"/>
                      <a:pt x="114" y="565"/>
                    </a:cubicBezTo>
                    <a:cubicBezTo>
                      <a:pt x="117" y="562"/>
                      <a:pt x="119" y="561"/>
                      <a:pt x="121" y="559"/>
                    </a:cubicBezTo>
                    <a:cubicBezTo>
                      <a:pt x="122" y="558"/>
                      <a:pt x="127" y="559"/>
                      <a:pt x="124" y="559"/>
                    </a:cubicBezTo>
                    <a:cubicBezTo>
                      <a:pt x="121" y="559"/>
                      <a:pt x="115" y="565"/>
                      <a:pt x="115" y="568"/>
                    </a:cubicBezTo>
                    <a:cubicBezTo>
                      <a:pt x="114" y="571"/>
                      <a:pt x="113" y="576"/>
                      <a:pt x="116" y="576"/>
                    </a:cubicBezTo>
                    <a:cubicBezTo>
                      <a:pt x="119" y="576"/>
                      <a:pt x="128" y="573"/>
                      <a:pt x="126" y="575"/>
                    </a:cubicBezTo>
                    <a:cubicBezTo>
                      <a:pt x="123" y="577"/>
                      <a:pt x="115" y="580"/>
                      <a:pt x="111" y="579"/>
                    </a:cubicBezTo>
                    <a:cubicBezTo>
                      <a:pt x="108" y="579"/>
                      <a:pt x="103" y="580"/>
                      <a:pt x="101" y="583"/>
                    </a:cubicBezTo>
                    <a:cubicBezTo>
                      <a:pt x="100" y="587"/>
                      <a:pt x="106" y="591"/>
                      <a:pt x="103" y="591"/>
                    </a:cubicBezTo>
                    <a:cubicBezTo>
                      <a:pt x="99" y="592"/>
                      <a:pt x="96" y="591"/>
                      <a:pt x="93" y="592"/>
                    </a:cubicBezTo>
                    <a:cubicBezTo>
                      <a:pt x="90" y="594"/>
                      <a:pt x="92" y="591"/>
                      <a:pt x="93" y="587"/>
                    </a:cubicBezTo>
                    <a:cubicBezTo>
                      <a:pt x="93" y="584"/>
                      <a:pt x="91" y="582"/>
                      <a:pt x="88" y="580"/>
                    </a:cubicBezTo>
                    <a:cubicBezTo>
                      <a:pt x="85" y="578"/>
                      <a:pt x="80" y="578"/>
                      <a:pt x="77" y="580"/>
                    </a:cubicBezTo>
                    <a:cubicBezTo>
                      <a:pt x="73" y="581"/>
                      <a:pt x="71" y="582"/>
                      <a:pt x="66" y="582"/>
                    </a:cubicBezTo>
                    <a:cubicBezTo>
                      <a:pt x="62" y="582"/>
                      <a:pt x="55" y="579"/>
                      <a:pt x="50" y="580"/>
                    </a:cubicBezTo>
                    <a:cubicBezTo>
                      <a:pt x="44" y="580"/>
                      <a:pt x="33" y="584"/>
                      <a:pt x="28" y="585"/>
                    </a:cubicBezTo>
                    <a:cubicBezTo>
                      <a:pt x="23" y="587"/>
                      <a:pt x="19" y="585"/>
                      <a:pt x="16" y="584"/>
                    </a:cubicBezTo>
                    <a:cubicBezTo>
                      <a:pt x="12" y="583"/>
                      <a:pt x="5" y="584"/>
                      <a:pt x="6" y="587"/>
                    </a:cubicBezTo>
                    <a:cubicBezTo>
                      <a:pt x="7" y="590"/>
                      <a:pt x="12" y="590"/>
                      <a:pt x="11" y="592"/>
                    </a:cubicBezTo>
                    <a:cubicBezTo>
                      <a:pt x="10" y="594"/>
                      <a:pt x="9" y="596"/>
                      <a:pt x="8" y="595"/>
                    </a:cubicBezTo>
                    <a:cubicBezTo>
                      <a:pt x="6" y="593"/>
                      <a:pt x="4" y="591"/>
                      <a:pt x="3" y="593"/>
                    </a:cubicBezTo>
                    <a:cubicBezTo>
                      <a:pt x="3" y="595"/>
                      <a:pt x="3" y="596"/>
                      <a:pt x="5" y="598"/>
                    </a:cubicBezTo>
                    <a:cubicBezTo>
                      <a:pt x="6" y="600"/>
                      <a:pt x="10" y="599"/>
                      <a:pt x="14" y="598"/>
                    </a:cubicBezTo>
                    <a:cubicBezTo>
                      <a:pt x="17" y="598"/>
                      <a:pt x="20" y="595"/>
                      <a:pt x="22" y="595"/>
                    </a:cubicBezTo>
                    <a:cubicBezTo>
                      <a:pt x="25" y="595"/>
                      <a:pt x="22" y="598"/>
                      <a:pt x="20" y="600"/>
                    </a:cubicBezTo>
                    <a:cubicBezTo>
                      <a:pt x="19" y="602"/>
                      <a:pt x="20" y="603"/>
                      <a:pt x="20" y="605"/>
                    </a:cubicBezTo>
                    <a:cubicBezTo>
                      <a:pt x="20" y="608"/>
                      <a:pt x="17" y="608"/>
                      <a:pt x="15" y="605"/>
                    </a:cubicBezTo>
                    <a:cubicBezTo>
                      <a:pt x="12" y="603"/>
                      <a:pt x="10" y="603"/>
                      <a:pt x="7" y="602"/>
                    </a:cubicBezTo>
                    <a:cubicBezTo>
                      <a:pt x="4" y="601"/>
                      <a:pt x="3" y="604"/>
                      <a:pt x="6" y="607"/>
                    </a:cubicBezTo>
                    <a:cubicBezTo>
                      <a:pt x="8" y="610"/>
                      <a:pt x="13" y="610"/>
                      <a:pt x="13" y="611"/>
                    </a:cubicBezTo>
                    <a:cubicBezTo>
                      <a:pt x="13" y="612"/>
                      <a:pt x="14" y="615"/>
                      <a:pt x="17" y="615"/>
                    </a:cubicBezTo>
                    <a:cubicBezTo>
                      <a:pt x="19" y="614"/>
                      <a:pt x="13" y="620"/>
                      <a:pt x="12" y="623"/>
                    </a:cubicBezTo>
                    <a:cubicBezTo>
                      <a:pt x="12" y="627"/>
                      <a:pt x="14" y="630"/>
                      <a:pt x="16" y="634"/>
                    </a:cubicBezTo>
                    <a:cubicBezTo>
                      <a:pt x="18" y="638"/>
                      <a:pt x="19" y="640"/>
                      <a:pt x="22" y="638"/>
                    </a:cubicBezTo>
                    <a:cubicBezTo>
                      <a:pt x="25" y="635"/>
                      <a:pt x="28" y="634"/>
                      <a:pt x="31" y="635"/>
                    </a:cubicBezTo>
                    <a:cubicBezTo>
                      <a:pt x="34" y="636"/>
                      <a:pt x="34" y="635"/>
                      <a:pt x="34" y="638"/>
                    </a:cubicBezTo>
                    <a:cubicBezTo>
                      <a:pt x="33" y="641"/>
                      <a:pt x="37" y="644"/>
                      <a:pt x="36" y="646"/>
                    </a:cubicBezTo>
                    <a:cubicBezTo>
                      <a:pt x="35" y="648"/>
                      <a:pt x="38" y="648"/>
                      <a:pt x="41" y="646"/>
                    </a:cubicBezTo>
                    <a:cubicBezTo>
                      <a:pt x="44" y="643"/>
                      <a:pt x="46" y="641"/>
                      <a:pt x="49" y="637"/>
                    </a:cubicBezTo>
                    <a:cubicBezTo>
                      <a:pt x="51" y="632"/>
                      <a:pt x="59" y="631"/>
                      <a:pt x="62" y="627"/>
                    </a:cubicBezTo>
                    <a:cubicBezTo>
                      <a:pt x="65" y="623"/>
                      <a:pt x="76" y="622"/>
                      <a:pt x="80" y="621"/>
                    </a:cubicBezTo>
                    <a:cubicBezTo>
                      <a:pt x="84" y="620"/>
                      <a:pt x="99" y="616"/>
                      <a:pt x="99" y="618"/>
                    </a:cubicBezTo>
                    <a:cubicBezTo>
                      <a:pt x="99" y="619"/>
                      <a:pt x="93" y="620"/>
                      <a:pt x="88" y="621"/>
                    </a:cubicBezTo>
                    <a:cubicBezTo>
                      <a:pt x="83" y="623"/>
                      <a:pt x="82" y="624"/>
                      <a:pt x="81" y="629"/>
                    </a:cubicBezTo>
                    <a:cubicBezTo>
                      <a:pt x="80" y="633"/>
                      <a:pt x="76" y="643"/>
                      <a:pt x="76" y="639"/>
                    </a:cubicBezTo>
                    <a:cubicBezTo>
                      <a:pt x="75" y="635"/>
                      <a:pt x="75" y="634"/>
                      <a:pt x="77" y="629"/>
                    </a:cubicBezTo>
                    <a:cubicBezTo>
                      <a:pt x="79" y="625"/>
                      <a:pt x="76" y="623"/>
                      <a:pt x="72" y="625"/>
                    </a:cubicBezTo>
                    <a:cubicBezTo>
                      <a:pt x="68" y="627"/>
                      <a:pt x="59" y="633"/>
                      <a:pt x="58" y="635"/>
                    </a:cubicBezTo>
                    <a:cubicBezTo>
                      <a:pt x="56" y="637"/>
                      <a:pt x="57" y="641"/>
                      <a:pt x="59" y="642"/>
                    </a:cubicBezTo>
                    <a:cubicBezTo>
                      <a:pt x="60" y="643"/>
                      <a:pt x="56" y="643"/>
                      <a:pt x="52" y="646"/>
                    </a:cubicBezTo>
                    <a:cubicBezTo>
                      <a:pt x="48" y="648"/>
                      <a:pt x="49" y="648"/>
                      <a:pt x="43" y="652"/>
                    </a:cubicBezTo>
                    <a:cubicBezTo>
                      <a:pt x="37" y="657"/>
                      <a:pt x="32" y="658"/>
                      <a:pt x="35" y="661"/>
                    </a:cubicBezTo>
                    <a:cubicBezTo>
                      <a:pt x="39" y="665"/>
                      <a:pt x="42" y="664"/>
                      <a:pt x="46" y="663"/>
                    </a:cubicBezTo>
                    <a:cubicBezTo>
                      <a:pt x="50" y="662"/>
                      <a:pt x="54" y="661"/>
                      <a:pt x="57" y="659"/>
                    </a:cubicBezTo>
                    <a:cubicBezTo>
                      <a:pt x="61" y="657"/>
                      <a:pt x="59" y="661"/>
                      <a:pt x="53" y="663"/>
                    </a:cubicBezTo>
                    <a:cubicBezTo>
                      <a:pt x="46" y="665"/>
                      <a:pt x="44" y="665"/>
                      <a:pt x="42" y="667"/>
                    </a:cubicBezTo>
                    <a:cubicBezTo>
                      <a:pt x="41" y="669"/>
                      <a:pt x="41" y="670"/>
                      <a:pt x="39" y="670"/>
                    </a:cubicBezTo>
                    <a:cubicBezTo>
                      <a:pt x="36" y="670"/>
                      <a:pt x="31" y="669"/>
                      <a:pt x="29" y="671"/>
                    </a:cubicBezTo>
                    <a:cubicBezTo>
                      <a:pt x="26" y="673"/>
                      <a:pt x="27" y="676"/>
                      <a:pt x="28" y="681"/>
                    </a:cubicBezTo>
                    <a:cubicBezTo>
                      <a:pt x="30" y="685"/>
                      <a:pt x="28" y="691"/>
                      <a:pt x="32" y="689"/>
                    </a:cubicBezTo>
                    <a:cubicBezTo>
                      <a:pt x="36" y="687"/>
                      <a:pt x="40" y="686"/>
                      <a:pt x="43" y="683"/>
                    </a:cubicBezTo>
                    <a:cubicBezTo>
                      <a:pt x="46" y="680"/>
                      <a:pt x="50" y="678"/>
                      <a:pt x="51" y="680"/>
                    </a:cubicBezTo>
                    <a:cubicBezTo>
                      <a:pt x="53" y="683"/>
                      <a:pt x="54" y="682"/>
                      <a:pt x="57" y="680"/>
                    </a:cubicBezTo>
                    <a:cubicBezTo>
                      <a:pt x="60" y="677"/>
                      <a:pt x="63" y="672"/>
                      <a:pt x="63" y="674"/>
                    </a:cubicBezTo>
                    <a:cubicBezTo>
                      <a:pt x="62" y="677"/>
                      <a:pt x="64" y="676"/>
                      <a:pt x="68" y="676"/>
                    </a:cubicBezTo>
                    <a:cubicBezTo>
                      <a:pt x="73" y="675"/>
                      <a:pt x="75" y="676"/>
                      <a:pt x="71" y="676"/>
                    </a:cubicBezTo>
                    <a:cubicBezTo>
                      <a:pt x="67" y="676"/>
                      <a:pt x="65" y="675"/>
                      <a:pt x="62" y="678"/>
                    </a:cubicBezTo>
                    <a:cubicBezTo>
                      <a:pt x="60" y="682"/>
                      <a:pt x="58" y="681"/>
                      <a:pt x="54" y="684"/>
                    </a:cubicBezTo>
                    <a:cubicBezTo>
                      <a:pt x="50" y="687"/>
                      <a:pt x="49" y="691"/>
                      <a:pt x="53" y="691"/>
                    </a:cubicBezTo>
                    <a:cubicBezTo>
                      <a:pt x="57" y="692"/>
                      <a:pt x="61" y="690"/>
                      <a:pt x="66" y="689"/>
                    </a:cubicBezTo>
                    <a:cubicBezTo>
                      <a:pt x="71" y="688"/>
                      <a:pt x="74" y="691"/>
                      <a:pt x="71" y="690"/>
                    </a:cubicBezTo>
                    <a:cubicBezTo>
                      <a:pt x="67" y="690"/>
                      <a:pt x="57" y="691"/>
                      <a:pt x="53" y="695"/>
                    </a:cubicBezTo>
                    <a:cubicBezTo>
                      <a:pt x="50" y="698"/>
                      <a:pt x="51" y="699"/>
                      <a:pt x="52" y="700"/>
                    </a:cubicBezTo>
                    <a:cubicBezTo>
                      <a:pt x="53" y="702"/>
                      <a:pt x="51" y="703"/>
                      <a:pt x="48" y="702"/>
                    </a:cubicBezTo>
                    <a:cubicBezTo>
                      <a:pt x="46" y="701"/>
                      <a:pt x="42" y="702"/>
                      <a:pt x="44" y="706"/>
                    </a:cubicBezTo>
                    <a:cubicBezTo>
                      <a:pt x="46" y="709"/>
                      <a:pt x="48" y="713"/>
                      <a:pt x="51" y="713"/>
                    </a:cubicBezTo>
                    <a:cubicBezTo>
                      <a:pt x="55" y="712"/>
                      <a:pt x="57" y="710"/>
                      <a:pt x="62" y="708"/>
                    </a:cubicBezTo>
                    <a:cubicBezTo>
                      <a:pt x="66" y="707"/>
                      <a:pt x="72" y="707"/>
                      <a:pt x="74" y="706"/>
                    </a:cubicBezTo>
                    <a:cubicBezTo>
                      <a:pt x="77" y="706"/>
                      <a:pt x="69" y="709"/>
                      <a:pt x="64" y="709"/>
                    </a:cubicBezTo>
                    <a:cubicBezTo>
                      <a:pt x="59" y="709"/>
                      <a:pt x="58" y="712"/>
                      <a:pt x="55" y="713"/>
                    </a:cubicBezTo>
                    <a:cubicBezTo>
                      <a:pt x="53" y="714"/>
                      <a:pt x="57" y="718"/>
                      <a:pt x="54" y="718"/>
                    </a:cubicBezTo>
                    <a:cubicBezTo>
                      <a:pt x="52" y="718"/>
                      <a:pt x="47" y="715"/>
                      <a:pt x="44" y="713"/>
                    </a:cubicBezTo>
                    <a:cubicBezTo>
                      <a:pt x="40" y="711"/>
                      <a:pt x="35" y="713"/>
                      <a:pt x="33" y="711"/>
                    </a:cubicBezTo>
                    <a:cubicBezTo>
                      <a:pt x="30" y="708"/>
                      <a:pt x="28" y="708"/>
                      <a:pt x="27" y="709"/>
                    </a:cubicBezTo>
                    <a:cubicBezTo>
                      <a:pt x="25" y="710"/>
                      <a:pt x="29" y="711"/>
                      <a:pt x="28" y="713"/>
                    </a:cubicBezTo>
                    <a:cubicBezTo>
                      <a:pt x="28" y="716"/>
                      <a:pt x="23" y="720"/>
                      <a:pt x="23" y="724"/>
                    </a:cubicBezTo>
                    <a:cubicBezTo>
                      <a:pt x="23" y="728"/>
                      <a:pt x="25" y="733"/>
                      <a:pt x="28" y="736"/>
                    </a:cubicBezTo>
                    <a:cubicBezTo>
                      <a:pt x="31" y="738"/>
                      <a:pt x="41" y="743"/>
                      <a:pt x="45" y="747"/>
                    </a:cubicBezTo>
                    <a:cubicBezTo>
                      <a:pt x="50" y="750"/>
                      <a:pt x="60" y="754"/>
                      <a:pt x="64" y="755"/>
                    </a:cubicBezTo>
                    <a:cubicBezTo>
                      <a:pt x="69" y="756"/>
                      <a:pt x="76" y="758"/>
                      <a:pt x="79" y="756"/>
                    </a:cubicBezTo>
                    <a:cubicBezTo>
                      <a:pt x="81" y="755"/>
                      <a:pt x="89" y="753"/>
                      <a:pt x="85" y="755"/>
                    </a:cubicBezTo>
                    <a:cubicBezTo>
                      <a:pt x="82" y="756"/>
                      <a:pt x="75" y="757"/>
                      <a:pt x="75" y="760"/>
                    </a:cubicBezTo>
                    <a:cubicBezTo>
                      <a:pt x="75" y="763"/>
                      <a:pt x="72" y="765"/>
                      <a:pt x="77" y="766"/>
                    </a:cubicBezTo>
                    <a:cubicBezTo>
                      <a:pt x="82" y="767"/>
                      <a:pt x="93" y="769"/>
                      <a:pt x="96" y="769"/>
                    </a:cubicBezTo>
                    <a:cubicBezTo>
                      <a:pt x="99" y="768"/>
                      <a:pt x="107" y="767"/>
                      <a:pt x="110" y="770"/>
                    </a:cubicBezTo>
                    <a:cubicBezTo>
                      <a:pt x="113" y="774"/>
                      <a:pt x="117" y="771"/>
                      <a:pt x="123" y="769"/>
                    </a:cubicBezTo>
                    <a:cubicBezTo>
                      <a:pt x="128" y="768"/>
                      <a:pt x="135" y="765"/>
                      <a:pt x="142" y="764"/>
                    </a:cubicBezTo>
                    <a:cubicBezTo>
                      <a:pt x="148" y="763"/>
                      <a:pt x="159" y="757"/>
                      <a:pt x="164" y="754"/>
                    </a:cubicBezTo>
                    <a:cubicBezTo>
                      <a:pt x="169" y="750"/>
                      <a:pt x="179" y="744"/>
                      <a:pt x="182" y="740"/>
                    </a:cubicBezTo>
                    <a:cubicBezTo>
                      <a:pt x="185" y="736"/>
                      <a:pt x="191" y="734"/>
                      <a:pt x="193" y="732"/>
                    </a:cubicBezTo>
                    <a:cubicBezTo>
                      <a:pt x="195" y="730"/>
                      <a:pt x="188" y="726"/>
                      <a:pt x="193" y="726"/>
                    </a:cubicBezTo>
                    <a:cubicBezTo>
                      <a:pt x="198" y="725"/>
                      <a:pt x="204" y="727"/>
                      <a:pt x="204" y="724"/>
                    </a:cubicBezTo>
                    <a:cubicBezTo>
                      <a:pt x="205" y="722"/>
                      <a:pt x="202" y="720"/>
                      <a:pt x="205" y="718"/>
                    </a:cubicBezTo>
                    <a:cubicBezTo>
                      <a:pt x="208" y="716"/>
                      <a:pt x="215" y="716"/>
                      <a:pt x="217" y="713"/>
                    </a:cubicBezTo>
                    <a:cubicBezTo>
                      <a:pt x="220" y="710"/>
                      <a:pt x="220" y="708"/>
                      <a:pt x="218" y="706"/>
                    </a:cubicBezTo>
                    <a:cubicBezTo>
                      <a:pt x="216" y="703"/>
                      <a:pt x="215" y="700"/>
                      <a:pt x="217" y="702"/>
                    </a:cubicBezTo>
                    <a:cubicBezTo>
                      <a:pt x="219" y="703"/>
                      <a:pt x="220" y="704"/>
                      <a:pt x="225" y="707"/>
                    </a:cubicBezTo>
                    <a:cubicBezTo>
                      <a:pt x="229" y="711"/>
                      <a:pt x="231" y="714"/>
                      <a:pt x="235" y="712"/>
                    </a:cubicBezTo>
                    <a:cubicBezTo>
                      <a:pt x="239" y="710"/>
                      <a:pt x="243" y="706"/>
                      <a:pt x="248" y="703"/>
                    </a:cubicBezTo>
                    <a:cubicBezTo>
                      <a:pt x="253" y="700"/>
                      <a:pt x="255" y="697"/>
                      <a:pt x="256" y="692"/>
                    </a:cubicBezTo>
                    <a:cubicBezTo>
                      <a:pt x="256" y="687"/>
                      <a:pt x="257" y="685"/>
                      <a:pt x="254" y="682"/>
                    </a:cubicBezTo>
                    <a:cubicBezTo>
                      <a:pt x="251" y="679"/>
                      <a:pt x="248" y="676"/>
                      <a:pt x="251" y="677"/>
                    </a:cubicBezTo>
                    <a:cubicBezTo>
                      <a:pt x="255" y="677"/>
                      <a:pt x="254" y="673"/>
                      <a:pt x="252" y="670"/>
                    </a:cubicBezTo>
                    <a:cubicBezTo>
                      <a:pt x="249" y="667"/>
                      <a:pt x="247" y="662"/>
                      <a:pt x="250" y="664"/>
                    </a:cubicBezTo>
                    <a:cubicBezTo>
                      <a:pt x="253" y="666"/>
                      <a:pt x="258" y="680"/>
                      <a:pt x="260" y="678"/>
                    </a:cubicBezTo>
                    <a:cubicBezTo>
                      <a:pt x="262" y="677"/>
                      <a:pt x="263" y="677"/>
                      <a:pt x="262" y="672"/>
                    </a:cubicBezTo>
                    <a:cubicBezTo>
                      <a:pt x="261" y="667"/>
                      <a:pt x="260" y="662"/>
                      <a:pt x="261" y="657"/>
                    </a:cubicBezTo>
                    <a:cubicBezTo>
                      <a:pt x="262" y="653"/>
                      <a:pt x="263" y="652"/>
                      <a:pt x="263" y="658"/>
                    </a:cubicBezTo>
                    <a:cubicBezTo>
                      <a:pt x="263" y="664"/>
                      <a:pt x="262" y="664"/>
                      <a:pt x="264" y="672"/>
                    </a:cubicBezTo>
                    <a:cubicBezTo>
                      <a:pt x="266" y="679"/>
                      <a:pt x="267" y="680"/>
                      <a:pt x="268" y="687"/>
                    </a:cubicBezTo>
                    <a:cubicBezTo>
                      <a:pt x="270" y="694"/>
                      <a:pt x="272" y="694"/>
                      <a:pt x="276" y="697"/>
                    </a:cubicBezTo>
                    <a:cubicBezTo>
                      <a:pt x="280" y="700"/>
                      <a:pt x="290" y="698"/>
                      <a:pt x="292" y="701"/>
                    </a:cubicBezTo>
                    <a:cubicBezTo>
                      <a:pt x="292" y="701"/>
                      <a:pt x="299" y="704"/>
                      <a:pt x="301" y="707"/>
                    </a:cubicBezTo>
                    <a:cubicBezTo>
                      <a:pt x="303" y="711"/>
                      <a:pt x="308" y="717"/>
                      <a:pt x="311" y="717"/>
                    </a:cubicBezTo>
                    <a:cubicBezTo>
                      <a:pt x="315" y="718"/>
                      <a:pt x="316" y="708"/>
                      <a:pt x="317" y="702"/>
                    </a:cubicBezTo>
                    <a:cubicBezTo>
                      <a:pt x="318" y="696"/>
                      <a:pt x="322" y="693"/>
                      <a:pt x="319" y="690"/>
                    </a:cubicBezTo>
                    <a:cubicBezTo>
                      <a:pt x="317" y="686"/>
                      <a:pt x="315" y="678"/>
                      <a:pt x="315" y="674"/>
                    </a:cubicBezTo>
                    <a:cubicBezTo>
                      <a:pt x="314" y="670"/>
                      <a:pt x="322" y="668"/>
                      <a:pt x="323" y="664"/>
                    </a:cubicBezTo>
                    <a:cubicBezTo>
                      <a:pt x="323" y="660"/>
                      <a:pt x="322" y="656"/>
                      <a:pt x="324" y="655"/>
                    </a:cubicBezTo>
                    <a:cubicBezTo>
                      <a:pt x="327" y="654"/>
                      <a:pt x="334" y="655"/>
                      <a:pt x="340" y="654"/>
                    </a:cubicBezTo>
                    <a:cubicBezTo>
                      <a:pt x="345" y="652"/>
                      <a:pt x="351" y="643"/>
                      <a:pt x="352" y="640"/>
                    </a:cubicBezTo>
                    <a:cubicBezTo>
                      <a:pt x="352" y="636"/>
                      <a:pt x="351" y="632"/>
                      <a:pt x="352" y="629"/>
                    </a:cubicBezTo>
                    <a:cubicBezTo>
                      <a:pt x="354" y="626"/>
                      <a:pt x="357" y="620"/>
                      <a:pt x="355" y="615"/>
                    </a:cubicBezTo>
                    <a:cubicBezTo>
                      <a:pt x="353" y="610"/>
                      <a:pt x="345" y="604"/>
                      <a:pt x="343" y="599"/>
                    </a:cubicBezTo>
                    <a:cubicBezTo>
                      <a:pt x="341" y="595"/>
                      <a:pt x="342" y="591"/>
                      <a:pt x="342" y="588"/>
                    </a:cubicBezTo>
                    <a:cubicBezTo>
                      <a:pt x="343" y="585"/>
                      <a:pt x="354" y="586"/>
                      <a:pt x="358" y="585"/>
                    </a:cubicBezTo>
                    <a:cubicBezTo>
                      <a:pt x="363" y="584"/>
                      <a:pt x="365" y="578"/>
                      <a:pt x="367" y="572"/>
                    </a:cubicBezTo>
                    <a:cubicBezTo>
                      <a:pt x="370" y="566"/>
                      <a:pt x="367" y="567"/>
                      <a:pt x="365" y="563"/>
                    </a:cubicBezTo>
                    <a:cubicBezTo>
                      <a:pt x="362" y="559"/>
                      <a:pt x="354" y="556"/>
                      <a:pt x="350" y="555"/>
                    </a:cubicBezTo>
                    <a:cubicBezTo>
                      <a:pt x="347" y="555"/>
                      <a:pt x="339" y="549"/>
                      <a:pt x="335" y="546"/>
                    </a:cubicBezTo>
                    <a:cubicBezTo>
                      <a:pt x="332" y="543"/>
                      <a:pt x="335" y="541"/>
                      <a:pt x="336" y="531"/>
                    </a:cubicBezTo>
                    <a:cubicBezTo>
                      <a:pt x="337" y="522"/>
                      <a:pt x="339" y="518"/>
                      <a:pt x="340" y="512"/>
                    </a:cubicBezTo>
                    <a:cubicBezTo>
                      <a:pt x="341" y="505"/>
                      <a:pt x="338" y="508"/>
                      <a:pt x="333" y="501"/>
                    </a:cubicBezTo>
                    <a:cubicBezTo>
                      <a:pt x="328" y="494"/>
                      <a:pt x="333" y="489"/>
                      <a:pt x="331" y="481"/>
                    </a:cubicBezTo>
                    <a:cubicBezTo>
                      <a:pt x="330" y="473"/>
                      <a:pt x="332" y="470"/>
                      <a:pt x="335" y="466"/>
                    </a:cubicBezTo>
                    <a:cubicBezTo>
                      <a:pt x="338" y="462"/>
                      <a:pt x="331" y="459"/>
                      <a:pt x="328" y="454"/>
                    </a:cubicBezTo>
                    <a:cubicBezTo>
                      <a:pt x="325" y="449"/>
                      <a:pt x="330" y="445"/>
                      <a:pt x="333" y="442"/>
                    </a:cubicBezTo>
                    <a:cubicBezTo>
                      <a:pt x="336" y="438"/>
                      <a:pt x="335" y="436"/>
                      <a:pt x="334" y="433"/>
                    </a:cubicBezTo>
                    <a:cubicBezTo>
                      <a:pt x="334" y="430"/>
                      <a:pt x="347" y="419"/>
                      <a:pt x="353" y="413"/>
                    </a:cubicBezTo>
                    <a:cubicBezTo>
                      <a:pt x="360" y="407"/>
                      <a:pt x="377" y="402"/>
                      <a:pt x="382" y="403"/>
                    </a:cubicBezTo>
                    <a:cubicBezTo>
                      <a:pt x="388" y="405"/>
                      <a:pt x="404" y="405"/>
                      <a:pt x="415" y="404"/>
                    </a:cubicBezTo>
                    <a:cubicBezTo>
                      <a:pt x="425" y="402"/>
                      <a:pt x="421" y="397"/>
                      <a:pt x="420" y="390"/>
                    </a:cubicBezTo>
                    <a:cubicBezTo>
                      <a:pt x="420" y="383"/>
                      <a:pt x="420" y="382"/>
                      <a:pt x="415" y="382"/>
                    </a:cubicBezTo>
                    <a:cubicBezTo>
                      <a:pt x="410" y="382"/>
                      <a:pt x="405" y="377"/>
                      <a:pt x="400" y="374"/>
                    </a:cubicBezTo>
                    <a:cubicBezTo>
                      <a:pt x="396" y="372"/>
                      <a:pt x="405" y="366"/>
                      <a:pt x="412" y="359"/>
                    </a:cubicBezTo>
                    <a:cubicBezTo>
                      <a:pt x="420" y="351"/>
                      <a:pt x="426" y="347"/>
                      <a:pt x="427" y="342"/>
                    </a:cubicBezTo>
                    <a:cubicBezTo>
                      <a:pt x="428" y="337"/>
                      <a:pt x="428" y="335"/>
                      <a:pt x="430" y="335"/>
                    </a:cubicBezTo>
                    <a:cubicBezTo>
                      <a:pt x="432" y="334"/>
                      <a:pt x="436" y="329"/>
                      <a:pt x="436" y="322"/>
                    </a:cubicBezTo>
                    <a:cubicBezTo>
                      <a:pt x="435" y="315"/>
                      <a:pt x="435" y="313"/>
                      <a:pt x="438" y="308"/>
                    </a:cubicBezTo>
                    <a:cubicBezTo>
                      <a:pt x="441" y="303"/>
                      <a:pt x="440" y="299"/>
                      <a:pt x="437" y="292"/>
                    </a:cubicBezTo>
                    <a:cubicBezTo>
                      <a:pt x="433" y="285"/>
                      <a:pt x="441" y="285"/>
                      <a:pt x="446" y="284"/>
                    </a:cubicBezTo>
                    <a:cubicBezTo>
                      <a:pt x="452" y="284"/>
                      <a:pt x="470" y="278"/>
                      <a:pt x="475" y="276"/>
                    </a:cubicBezTo>
                    <a:cubicBezTo>
                      <a:pt x="479" y="273"/>
                      <a:pt x="477" y="273"/>
                      <a:pt x="473" y="266"/>
                    </a:cubicBezTo>
                    <a:cubicBezTo>
                      <a:pt x="469" y="260"/>
                      <a:pt x="479" y="261"/>
                      <a:pt x="487" y="253"/>
                    </a:cubicBezTo>
                    <a:cubicBezTo>
                      <a:pt x="494" y="245"/>
                      <a:pt x="502" y="240"/>
                      <a:pt x="507" y="235"/>
                    </a:cubicBezTo>
                    <a:cubicBezTo>
                      <a:pt x="513" y="231"/>
                      <a:pt x="515" y="233"/>
                      <a:pt x="516" y="227"/>
                    </a:cubicBezTo>
                    <a:cubicBezTo>
                      <a:pt x="517" y="221"/>
                      <a:pt x="512" y="219"/>
                      <a:pt x="506" y="215"/>
                    </a:cubicBezTo>
                    <a:cubicBezTo>
                      <a:pt x="501" y="210"/>
                      <a:pt x="502" y="211"/>
                      <a:pt x="508" y="208"/>
                    </a:cubicBezTo>
                    <a:cubicBezTo>
                      <a:pt x="514" y="204"/>
                      <a:pt x="517" y="202"/>
                      <a:pt x="521" y="196"/>
                    </a:cubicBezTo>
                    <a:cubicBezTo>
                      <a:pt x="525" y="190"/>
                      <a:pt x="525" y="189"/>
                      <a:pt x="531" y="184"/>
                    </a:cubicBezTo>
                    <a:cubicBezTo>
                      <a:pt x="538" y="180"/>
                      <a:pt x="543" y="174"/>
                      <a:pt x="552" y="172"/>
                    </a:cubicBezTo>
                    <a:cubicBezTo>
                      <a:pt x="561" y="171"/>
                      <a:pt x="562" y="174"/>
                      <a:pt x="572" y="176"/>
                    </a:cubicBezTo>
                    <a:cubicBezTo>
                      <a:pt x="581" y="178"/>
                      <a:pt x="581" y="175"/>
                      <a:pt x="585" y="171"/>
                    </a:cubicBezTo>
                    <a:cubicBezTo>
                      <a:pt x="590" y="166"/>
                      <a:pt x="586" y="162"/>
                      <a:pt x="584" y="153"/>
                    </a:cubicBezTo>
                    <a:cubicBezTo>
                      <a:pt x="583" y="145"/>
                      <a:pt x="589" y="146"/>
                      <a:pt x="594" y="145"/>
                    </a:cubicBezTo>
                    <a:cubicBezTo>
                      <a:pt x="599" y="145"/>
                      <a:pt x="603" y="148"/>
                      <a:pt x="609" y="149"/>
                    </a:cubicBezTo>
                    <a:cubicBezTo>
                      <a:pt x="614" y="150"/>
                      <a:pt x="616" y="149"/>
                      <a:pt x="623" y="150"/>
                    </a:cubicBezTo>
                    <a:cubicBezTo>
                      <a:pt x="631" y="150"/>
                      <a:pt x="643" y="152"/>
                      <a:pt x="651" y="154"/>
                    </a:cubicBezTo>
                    <a:cubicBezTo>
                      <a:pt x="660" y="156"/>
                      <a:pt x="663" y="157"/>
                      <a:pt x="667" y="154"/>
                    </a:cubicBezTo>
                    <a:cubicBezTo>
                      <a:pt x="670" y="151"/>
                      <a:pt x="673" y="151"/>
                      <a:pt x="668" y="148"/>
                    </a:cubicBezTo>
                    <a:cubicBezTo>
                      <a:pt x="664" y="145"/>
                      <a:pt x="672" y="139"/>
                      <a:pt x="675" y="133"/>
                    </a:cubicBezTo>
                    <a:cubicBezTo>
                      <a:pt x="679" y="126"/>
                      <a:pt x="678" y="128"/>
                      <a:pt x="673" y="124"/>
                    </a:cubicBezTo>
                    <a:cubicBezTo>
                      <a:pt x="668" y="120"/>
                      <a:pt x="671" y="120"/>
                      <a:pt x="677" y="119"/>
                    </a:cubicBezTo>
                    <a:cubicBezTo>
                      <a:pt x="683" y="118"/>
                      <a:pt x="693" y="117"/>
                      <a:pt x="693" y="117"/>
                    </a:cubicBezTo>
                    <a:cubicBezTo>
                      <a:pt x="692" y="116"/>
                      <a:pt x="692" y="115"/>
                      <a:pt x="693" y="115"/>
                    </a:cubicBezTo>
                    <a:cubicBezTo>
                      <a:pt x="695" y="115"/>
                      <a:pt x="700" y="117"/>
                      <a:pt x="704" y="111"/>
                    </a:cubicBezTo>
                    <a:cubicBezTo>
                      <a:pt x="709" y="106"/>
                      <a:pt x="709" y="104"/>
                      <a:pt x="723" y="103"/>
                    </a:cubicBezTo>
                    <a:cubicBezTo>
                      <a:pt x="736" y="103"/>
                      <a:pt x="739" y="112"/>
                      <a:pt x="745" y="116"/>
                    </a:cubicBezTo>
                    <a:cubicBezTo>
                      <a:pt x="751" y="121"/>
                      <a:pt x="759" y="126"/>
                      <a:pt x="764" y="132"/>
                    </a:cubicBezTo>
                    <a:cubicBezTo>
                      <a:pt x="769" y="139"/>
                      <a:pt x="772" y="139"/>
                      <a:pt x="782" y="140"/>
                    </a:cubicBezTo>
                    <a:cubicBezTo>
                      <a:pt x="791" y="141"/>
                      <a:pt x="804" y="143"/>
                      <a:pt x="811" y="141"/>
                    </a:cubicBezTo>
                    <a:cubicBezTo>
                      <a:pt x="819" y="139"/>
                      <a:pt x="827" y="131"/>
                      <a:pt x="833" y="134"/>
                    </a:cubicBezTo>
                    <a:cubicBezTo>
                      <a:pt x="839" y="136"/>
                      <a:pt x="848" y="136"/>
                      <a:pt x="857" y="137"/>
                    </a:cubicBezTo>
                    <a:cubicBezTo>
                      <a:pt x="866" y="138"/>
                      <a:pt x="870" y="145"/>
                      <a:pt x="876" y="142"/>
                    </a:cubicBezTo>
                    <a:cubicBezTo>
                      <a:pt x="883" y="138"/>
                      <a:pt x="883" y="137"/>
                      <a:pt x="888" y="130"/>
                    </a:cubicBezTo>
                    <a:cubicBezTo>
                      <a:pt x="893" y="123"/>
                      <a:pt x="898" y="128"/>
                      <a:pt x="903" y="126"/>
                    </a:cubicBezTo>
                    <a:cubicBezTo>
                      <a:pt x="908" y="125"/>
                      <a:pt x="905" y="120"/>
                      <a:pt x="904" y="114"/>
                    </a:cubicBezTo>
                    <a:cubicBezTo>
                      <a:pt x="904" y="107"/>
                      <a:pt x="905" y="101"/>
                      <a:pt x="907" y="95"/>
                    </a:cubicBezTo>
                    <a:cubicBezTo>
                      <a:pt x="908" y="89"/>
                      <a:pt x="911" y="89"/>
                      <a:pt x="918" y="83"/>
                    </a:cubicBezTo>
                    <a:cubicBezTo>
                      <a:pt x="925" y="78"/>
                      <a:pt x="929" y="72"/>
                      <a:pt x="938" y="69"/>
                    </a:cubicBezTo>
                    <a:cubicBezTo>
                      <a:pt x="946" y="66"/>
                      <a:pt x="953" y="70"/>
                      <a:pt x="961" y="68"/>
                    </a:cubicBezTo>
                    <a:cubicBezTo>
                      <a:pt x="970" y="66"/>
                      <a:pt x="978" y="60"/>
                      <a:pt x="983" y="59"/>
                    </a:cubicBezTo>
                    <a:cubicBezTo>
                      <a:pt x="989" y="57"/>
                      <a:pt x="996" y="63"/>
                      <a:pt x="1003" y="69"/>
                    </a:cubicBezTo>
                    <a:cubicBezTo>
                      <a:pt x="1009" y="76"/>
                      <a:pt x="1026" y="76"/>
                      <a:pt x="1035" y="80"/>
                    </a:cubicBezTo>
                    <a:cubicBezTo>
                      <a:pt x="1045" y="84"/>
                      <a:pt x="1051" y="85"/>
                      <a:pt x="1052" y="95"/>
                    </a:cubicBezTo>
                    <a:cubicBezTo>
                      <a:pt x="1054" y="104"/>
                      <a:pt x="1044" y="103"/>
                      <a:pt x="1038" y="109"/>
                    </a:cubicBezTo>
                    <a:cubicBezTo>
                      <a:pt x="1032" y="115"/>
                      <a:pt x="1043" y="117"/>
                      <a:pt x="1046" y="120"/>
                    </a:cubicBezTo>
                    <a:cubicBezTo>
                      <a:pt x="1048" y="119"/>
                      <a:pt x="1049" y="119"/>
                      <a:pt x="1050" y="118"/>
                    </a:cubicBezTo>
                    <a:cubicBezTo>
                      <a:pt x="1055" y="115"/>
                      <a:pt x="1058" y="109"/>
                      <a:pt x="1060" y="105"/>
                    </a:cubicBezTo>
                    <a:cubicBezTo>
                      <a:pt x="1062" y="100"/>
                      <a:pt x="1068" y="102"/>
                      <a:pt x="1078" y="100"/>
                    </a:cubicBezTo>
                    <a:cubicBezTo>
                      <a:pt x="1087" y="98"/>
                      <a:pt x="1089" y="85"/>
                      <a:pt x="1095" y="88"/>
                    </a:cubicBezTo>
                    <a:cubicBezTo>
                      <a:pt x="1101" y="91"/>
                      <a:pt x="1115" y="95"/>
                      <a:pt x="1119" y="91"/>
                    </a:cubicBezTo>
                    <a:cubicBezTo>
                      <a:pt x="1123" y="86"/>
                      <a:pt x="1122" y="79"/>
                      <a:pt x="1122" y="79"/>
                    </a:cubicBezTo>
                    <a:cubicBezTo>
                      <a:pt x="1123" y="79"/>
                      <a:pt x="1123" y="79"/>
                      <a:pt x="1123" y="7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764">
                <a:extLst>
                  <a:ext uri="{FF2B5EF4-FFF2-40B4-BE49-F238E27FC236}">
                    <a16:creationId xmlns:a16="http://schemas.microsoft.com/office/drawing/2014/main" id="{2B1D6E7E-4999-406E-A77D-189AFE47C640}"/>
                  </a:ext>
                </a:extLst>
              </p:cNvPr>
              <p:cNvSpPr>
                <a:spLocks/>
              </p:cNvSpPr>
              <p:nvPr/>
            </p:nvSpPr>
            <p:spPr bwMode="auto">
              <a:xfrm>
                <a:off x="4856163" y="2278063"/>
                <a:ext cx="3175" cy="7938"/>
              </a:xfrm>
              <a:custGeom>
                <a:avLst/>
                <a:gdLst>
                  <a:gd name="T0" fmla="*/ 5 w 8"/>
                  <a:gd name="T1" fmla="*/ 1 h 15"/>
                  <a:gd name="T2" fmla="*/ 0 w 8"/>
                  <a:gd name="T3" fmla="*/ 7 h 15"/>
                  <a:gd name="T4" fmla="*/ 5 w 8"/>
                  <a:gd name="T5" fmla="*/ 12 h 15"/>
                  <a:gd name="T6" fmla="*/ 5 w 8"/>
                  <a:gd name="T7" fmla="*/ 1 h 15"/>
                </a:gdLst>
                <a:ahLst/>
                <a:cxnLst>
                  <a:cxn ang="0">
                    <a:pos x="T0" y="T1"/>
                  </a:cxn>
                  <a:cxn ang="0">
                    <a:pos x="T2" y="T3"/>
                  </a:cxn>
                  <a:cxn ang="0">
                    <a:pos x="T4" y="T5"/>
                  </a:cxn>
                  <a:cxn ang="0">
                    <a:pos x="T6" y="T7"/>
                  </a:cxn>
                </a:cxnLst>
                <a:rect l="0" t="0" r="r" b="b"/>
                <a:pathLst>
                  <a:path w="8" h="15">
                    <a:moveTo>
                      <a:pt x="5" y="1"/>
                    </a:moveTo>
                    <a:cubicBezTo>
                      <a:pt x="2" y="0"/>
                      <a:pt x="0" y="4"/>
                      <a:pt x="0" y="7"/>
                    </a:cubicBezTo>
                    <a:cubicBezTo>
                      <a:pt x="0" y="10"/>
                      <a:pt x="2" y="15"/>
                      <a:pt x="5" y="12"/>
                    </a:cubicBezTo>
                    <a:cubicBezTo>
                      <a:pt x="7" y="10"/>
                      <a:pt x="8" y="3"/>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765">
                <a:extLst>
                  <a:ext uri="{FF2B5EF4-FFF2-40B4-BE49-F238E27FC236}">
                    <a16:creationId xmlns:a16="http://schemas.microsoft.com/office/drawing/2014/main" id="{9B9C3AD7-8072-464E-9635-797CB3FADF7A}"/>
                  </a:ext>
                </a:extLst>
              </p:cNvPr>
              <p:cNvSpPr>
                <a:spLocks/>
              </p:cNvSpPr>
              <p:nvPr/>
            </p:nvSpPr>
            <p:spPr bwMode="auto">
              <a:xfrm>
                <a:off x="4849813" y="2282826"/>
                <a:ext cx="6350" cy="6350"/>
              </a:xfrm>
              <a:custGeom>
                <a:avLst/>
                <a:gdLst>
                  <a:gd name="T0" fmla="*/ 6 w 12"/>
                  <a:gd name="T1" fmla="*/ 1 h 12"/>
                  <a:gd name="T2" fmla="*/ 0 w 12"/>
                  <a:gd name="T3" fmla="*/ 8 h 12"/>
                  <a:gd name="T4" fmla="*/ 8 w 12"/>
                  <a:gd name="T5" fmla="*/ 12 h 12"/>
                  <a:gd name="T6" fmla="*/ 10 w 12"/>
                  <a:gd name="T7" fmla="*/ 5 h 12"/>
                  <a:gd name="T8" fmla="*/ 6 w 12"/>
                  <a:gd name="T9" fmla="*/ 1 h 12"/>
                </a:gdLst>
                <a:ahLst/>
                <a:cxnLst>
                  <a:cxn ang="0">
                    <a:pos x="T0" y="T1"/>
                  </a:cxn>
                  <a:cxn ang="0">
                    <a:pos x="T2" y="T3"/>
                  </a:cxn>
                  <a:cxn ang="0">
                    <a:pos x="T4" y="T5"/>
                  </a:cxn>
                  <a:cxn ang="0">
                    <a:pos x="T6" y="T7"/>
                  </a:cxn>
                  <a:cxn ang="0">
                    <a:pos x="T8" y="T9"/>
                  </a:cxn>
                </a:cxnLst>
                <a:rect l="0" t="0" r="r" b="b"/>
                <a:pathLst>
                  <a:path w="12" h="12">
                    <a:moveTo>
                      <a:pt x="6" y="1"/>
                    </a:moveTo>
                    <a:cubicBezTo>
                      <a:pt x="2" y="0"/>
                      <a:pt x="0" y="4"/>
                      <a:pt x="0" y="8"/>
                    </a:cubicBezTo>
                    <a:cubicBezTo>
                      <a:pt x="1" y="12"/>
                      <a:pt x="5" y="12"/>
                      <a:pt x="8" y="12"/>
                    </a:cubicBezTo>
                    <a:cubicBezTo>
                      <a:pt x="12" y="11"/>
                      <a:pt x="10" y="9"/>
                      <a:pt x="10" y="5"/>
                    </a:cubicBezTo>
                    <a:cubicBezTo>
                      <a:pt x="10" y="2"/>
                      <a:pt x="6" y="1"/>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766">
                <a:extLst>
                  <a:ext uri="{FF2B5EF4-FFF2-40B4-BE49-F238E27FC236}">
                    <a16:creationId xmlns:a16="http://schemas.microsoft.com/office/drawing/2014/main" id="{2214AFEB-2A1F-460C-AAFA-9559271D89F4}"/>
                  </a:ext>
                </a:extLst>
              </p:cNvPr>
              <p:cNvSpPr>
                <a:spLocks/>
              </p:cNvSpPr>
              <p:nvPr/>
            </p:nvSpPr>
            <p:spPr bwMode="auto">
              <a:xfrm>
                <a:off x="4845050" y="2286001"/>
                <a:ext cx="7938" cy="9525"/>
              </a:xfrm>
              <a:custGeom>
                <a:avLst/>
                <a:gdLst>
                  <a:gd name="T0" fmla="*/ 8 w 15"/>
                  <a:gd name="T1" fmla="*/ 2 h 18"/>
                  <a:gd name="T2" fmla="*/ 1 w 15"/>
                  <a:gd name="T3" fmla="*/ 9 h 18"/>
                  <a:gd name="T4" fmla="*/ 5 w 15"/>
                  <a:gd name="T5" fmla="*/ 15 h 18"/>
                  <a:gd name="T6" fmla="*/ 12 w 15"/>
                  <a:gd name="T7" fmla="*/ 9 h 18"/>
                  <a:gd name="T8" fmla="*/ 8 w 15"/>
                  <a:gd name="T9" fmla="*/ 2 h 18"/>
                </a:gdLst>
                <a:ahLst/>
                <a:cxnLst>
                  <a:cxn ang="0">
                    <a:pos x="T0" y="T1"/>
                  </a:cxn>
                  <a:cxn ang="0">
                    <a:pos x="T2" y="T3"/>
                  </a:cxn>
                  <a:cxn ang="0">
                    <a:pos x="T4" y="T5"/>
                  </a:cxn>
                  <a:cxn ang="0">
                    <a:pos x="T6" y="T7"/>
                  </a:cxn>
                  <a:cxn ang="0">
                    <a:pos x="T8" y="T9"/>
                  </a:cxn>
                </a:cxnLst>
                <a:rect l="0" t="0" r="r" b="b"/>
                <a:pathLst>
                  <a:path w="15" h="18">
                    <a:moveTo>
                      <a:pt x="8" y="2"/>
                    </a:moveTo>
                    <a:cubicBezTo>
                      <a:pt x="5" y="0"/>
                      <a:pt x="2" y="5"/>
                      <a:pt x="1" y="9"/>
                    </a:cubicBezTo>
                    <a:cubicBezTo>
                      <a:pt x="0" y="13"/>
                      <a:pt x="2" y="18"/>
                      <a:pt x="5" y="15"/>
                    </a:cubicBezTo>
                    <a:cubicBezTo>
                      <a:pt x="8" y="12"/>
                      <a:pt x="9" y="10"/>
                      <a:pt x="12" y="9"/>
                    </a:cubicBezTo>
                    <a:cubicBezTo>
                      <a:pt x="15" y="7"/>
                      <a:pt x="11" y="3"/>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767">
                <a:extLst>
                  <a:ext uri="{FF2B5EF4-FFF2-40B4-BE49-F238E27FC236}">
                    <a16:creationId xmlns:a16="http://schemas.microsoft.com/office/drawing/2014/main" id="{207D95DB-B1F2-41EE-9BD0-DE04EFC32C28}"/>
                  </a:ext>
                </a:extLst>
              </p:cNvPr>
              <p:cNvSpPr>
                <a:spLocks/>
              </p:cNvSpPr>
              <p:nvPr/>
            </p:nvSpPr>
            <p:spPr bwMode="auto">
              <a:xfrm>
                <a:off x="4848225" y="2289176"/>
                <a:ext cx="7938" cy="14288"/>
              </a:xfrm>
              <a:custGeom>
                <a:avLst/>
                <a:gdLst>
                  <a:gd name="T0" fmla="*/ 14 w 18"/>
                  <a:gd name="T1" fmla="*/ 2 h 26"/>
                  <a:gd name="T2" fmla="*/ 7 w 18"/>
                  <a:gd name="T3" fmla="*/ 6 h 26"/>
                  <a:gd name="T4" fmla="*/ 1 w 18"/>
                  <a:gd name="T5" fmla="*/ 14 h 26"/>
                  <a:gd name="T6" fmla="*/ 3 w 18"/>
                  <a:gd name="T7" fmla="*/ 22 h 26"/>
                  <a:gd name="T8" fmla="*/ 9 w 18"/>
                  <a:gd name="T9" fmla="*/ 24 h 26"/>
                  <a:gd name="T10" fmla="*/ 10 w 18"/>
                  <a:gd name="T11" fmla="*/ 17 h 26"/>
                  <a:gd name="T12" fmla="*/ 12 w 18"/>
                  <a:gd name="T13" fmla="*/ 11 h 26"/>
                  <a:gd name="T14" fmla="*/ 16 w 18"/>
                  <a:gd name="T15" fmla="*/ 5 h 26"/>
                  <a:gd name="T16" fmla="*/ 14 w 18"/>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4" y="2"/>
                    </a:moveTo>
                    <a:cubicBezTo>
                      <a:pt x="12" y="0"/>
                      <a:pt x="10" y="2"/>
                      <a:pt x="7" y="6"/>
                    </a:cubicBezTo>
                    <a:cubicBezTo>
                      <a:pt x="3" y="9"/>
                      <a:pt x="2" y="10"/>
                      <a:pt x="1" y="14"/>
                    </a:cubicBezTo>
                    <a:cubicBezTo>
                      <a:pt x="0" y="18"/>
                      <a:pt x="2" y="20"/>
                      <a:pt x="3" y="22"/>
                    </a:cubicBezTo>
                    <a:cubicBezTo>
                      <a:pt x="4" y="24"/>
                      <a:pt x="7" y="26"/>
                      <a:pt x="9" y="24"/>
                    </a:cubicBezTo>
                    <a:cubicBezTo>
                      <a:pt x="11" y="21"/>
                      <a:pt x="13" y="21"/>
                      <a:pt x="10" y="17"/>
                    </a:cubicBezTo>
                    <a:cubicBezTo>
                      <a:pt x="8" y="13"/>
                      <a:pt x="9" y="13"/>
                      <a:pt x="12" y="11"/>
                    </a:cubicBezTo>
                    <a:cubicBezTo>
                      <a:pt x="15" y="9"/>
                      <a:pt x="18" y="7"/>
                      <a:pt x="16" y="5"/>
                    </a:cubicBezTo>
                    <a:cubicBezTo>
                      <a:pt x="14" y="2"/>
                      <a:pt x="14" y="2"/>
                      <a:pt x="1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768">
                <a:extLst>
                  <a:ext uri="{FF2B5EF4-FFF2-40B4-BE49-F238E27FC236}">
                    <a16:creationId xmlns:a16="http://schemas.microsoft.com/office/drawing/2014/main" id="{B15CA372-0065-4515-BFE7-65F5CF8151B8}"/>
                  </a:ext>
                </a:extLst>
              </p:cNvPr>
              <p:cNvSpPr>
                <a:spLocks/>
              </p:cNvSpPr>
              <p:nvPr/>
            </p:nvSpPr>
            <p:spPr bwMode="auto">
              <a:xfrm>
                <a:off x="4851400" y="2298701"/>
                <a:ext cx="4763" cy="6350"/>
              </a:xfrm>
              <a:custGeom>
                <a:avLst/>
                <a:gdLst>
                  <a:gd name="T0" fmla="*/ 4 w 8"/>
                  <a:gd name="T1" fmla="*/ 3 h 11"/>
                  <a:gd name="T2" fmla="*/ 3 w 8"/>
                  <a:gd name="T3" fmla="*/ 10 h 11"/>
                  <a:gd name="T4" fmla="*/ 7 w 8"/>
                  <a:gd name="T5" fmla="*/ 7 h 11"/>
                  <a:gd name="T6" fmla="*/ 4 w 8"/>
                  <a:gd name="T7" fmla="*/ 3 h 11"/>
                </a:gdLst>
                <a:ahLst/>
                <a:cxnLst>
                  <a:cxn ang="0">
                    <a:pos x="T0" y="T1"/>
                  </a:cxn>
                  <a:cxn ang="0">
                    <a:pos x="T2" y="T3"/>
                  </a:cxn>
                  <a:cxn ang="0">
                    <a:pos x="T4" y="T5"/>
                  </a:cxn>
                  <a:cxn ang="0">
                    <a:pos x="T6" y="T7"/>
                  </a:cxn>
                </a:cxnLst>
                <a:rect l="0" t="0" r="r" b="b"/>
                <a:pathLst>
                  <a:path w="8" h="11">
                    <a:moveTo>
                      <a:pt x="4" y="3"/>
                    </a:moveTo>
                    <a:cubicBezTo>
                      <a:pt x="2" y="5"/>
                      <a:pt x="0" y="10"/>
                      <a:pt x="3" y="10"/>
                    </a:cubicBezTo>
                    <a:cubicBezTo>
                      <a:pt x="6" y="11"/>
                      <a:pt x="7" y="11"/>
                      <a:pt x="7" y="7"/>
                    </a:cubicBezTo>
                    <a:cubicBezTo>
                      <a:pt x="8" y="4"/>
                      <a:pt x="7" y="0"/>
                      <a:pt x="4"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769">
                <a:extLst>
                  <a:ext uri="{FF2B5EF4-FFF2-40B4-BE49-F238E27FC236}">
                    <a16:creationId xmlns:a16="http://schemas.microsoft.com/office/drawing/2014/main" id="{7A307EC6-7D1D-40D8-ABBA-254A1DEAA8B1}"/>
                  </a:ext>
                </a:extLst>
              </p:cNvPr>
              <p:cNvSpPr>
                <a:spLocks/>
              </p:cNvSpPr>
              <p:nvPr/>
            </p:nvSpPr>
            <p:spPr bwMode="auto">
              <a:xfrm>
                <a:off x="4845050" y="2300288"/>
                <a:ext cx="4763" cy="9525"/>
              </a:xfrm>
              <a:custGeom>
                <a:avLst/>
                <a:gdLst>
                  <a:gd name="T0" fmla="*/ 5 w 9"/>
                  <a:gd name="T1" fmla="*/ 2 h 16"/>
                  <a:gd name="T2" fmla="*/ 1 w 9"/>
                  <a:gd name="T3" fmla="*/ 8 h 16"/>
                  <a:gd name="T4" fmla="*/ 4 w 9"/>
                  <a:gd name="T5" fmla="*/ 15 h 16"/>
                  <a:gd name="T6" fmla="*/ 8 w 9"/>
                  <a:gd name="T7" fmla="*/ 12 h 16"/>
                  <a:gd name="T8" fmla="*/ 5 w 9"/>
                  <a:gd name="T9" fmla="*/ 2 h 16"/>
                </a:gdLst>
                <a:ahLst/>
                <a:cxnLst>
                  <a:cxn ang="0">
                    <a:pos x="T0" y="T1"/>
                  </a:cxn>
                  <a:cxn ang="0">
                    <a:pos x="T2" y="T3"/>
                  </a:cxn>
                  <a:cxn ang="0">
                    <a:pos x="T4" y="T5"/>
                  </a:cxn>
                  <a:cxn ang="0">
                    <a:pos x="T6" y="T7"/>
                  </a:cxn>
                  <a:cxn ang="0">
                    <a:pos x="T8" y="T9"/>
                  </a:cxn>
                </a:cxnLst>
                <a:rect l="0" t="0" r="r" b="b"/>
                <a:pathLst>
                  <a:path w="9" h="16">
                    <a:moveTo>
                      <a:pt x="5" y="2"/>
                    </a:moveTo>
                    <a:cubicBezTo>
                      <a:pt x="3" y="0"/>
                      <a:pt x="2" y="5"/>
                      <a:pt x="1" y="8"/>
                    </a:cubicBezTo>
                    <a:cubicBezTo>
                      <a:pt x="0" y="11"/>
                      <a:pt x="3" y="14"/>
                      <a:pt x="4" y="15"/>
                    </a:cubicBezTo>
                    <a:cubicBezTo>
                      <a:pt x="5" y="16"/>
                      <a:pt x="8" y="15"/>
                      <a:pt x="8" y="12"/>
                    </a:cubicBezTo>
                    <a:cubicBezTo>
                      <a:pt x="9" y="8"/>
                      <a:pt x="8" y="4"/>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770">
                <a:extLst>
                  <a:ext uri="{FF2B5EF4-FFF2-40B4-BE49-F238E27FC236}">
                    <a16:creationId xmlns:a16="http://schemas.microsoft.com/office/drawing/2014/main" id="{48EA27A1-8A78-441F-9E54-77267FEAE25D}"/>
                  </a:ext>
                </a:extLst>
              </p:cNvPr>
              <p:cNvSpPr>
                <a:spLocks/>
              </p:cNvSpPr>
              <p:nvPr/>
            </p:nvSpPr>
            <p:spPr bwMode="auto">
              <a:xfrm>
                <a:off x="4841875" y="2266951"/>
                <a:ext cx="4763" cy="7938"/>
              </a:xfrm>
              <a:custGeom>
                <a:avLst/>
                <a:gdLst>
                  <a:gd name="T0" fmla="*/ 3 w 10"/>
                  <a:gd name="T1" fmla="*/ 3 h 15"/>
                  <a:gd name="T2" fmla="*/ 0 w 10"/>
                  <a:gd name="T3" fmla="*/ 6 h 15"/>
                  <a:gd name="T4" fmla="*/ 1 w 10"/>
                  <a:gd name="T5" fmla="*/ 14 h 15"/>
                  <a:gd name="T6" fmla="*/ 8 w 10"/>
                  <a:gd name="T7" fmla="*/ 11 h 15"/>
                  <a:gd name="T8" fmla="*/ 3 w 10"/>
                  <a:gd name="T9" fmla="*/ 3 h 15"/>
                </a:gdLst>
                <a:ahLst/>
                <a:cxnLst>
                  <a:cxn ang="0">
                    <a:pos x="T0" y="T1"/>
                  </a:cxn>
                  <a:cxn ang="0">
                    <a:pos x="T2" y="T3"/>
                  </a:cxn>
                  <a:cxn ang="0">
                    <a:pos x="T4" y="T5"/>
                  </a:cxn>
                  <a:cxn ang="0">
                    <a:pos x="T6" y="T7"/>
                  </a:cxn>
                  <a:cxn ang="0">
                    <a:pos x="T8" y="T9"/>
                  </a:cxn>
                </a:cxnLst>
                <a:rect l="0" t="0" r="r" b="b"/>
                <a:pathLst>
                  <a:path w="10" h="15">
                    <a:moveTo>
                      <a:pt x="3" y="3"/>
                    </a:moveTo>
                    <a:cubicBezTo>
                      <a:pt x="1" y="0"/>
                      <a:pt x="0" y="3"/>
                      <a:pt x="0" y="6"/>
                    </a:cubicBezTo>
                    <a:cubicBezTo>
                      <a:pt x="0" y="9"/>
                      <a:pt x="0" y="13"/>
                      <a:pt x="1" y="14"/>
                    </a:cubicBezTo>
                    <a:cubicBezTo>
                      <a:pt x="3" y="15"/>
                      <a:pt x="7" y="13"/>
                      <a:pt x="8" y="11"/>
                    </a:cubicBezTo>
                    <a:cubicBezTo>
                      <a:pt x="10" y="9"/>
                      <a:pt x="6" y="6"/>
                      <a:pt x="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2771">
                <a:extLst>
                  <a:ext uri="{FF2B5EF4-FFF2-40B4-BE49-F238E27FC236}">
                    <a16:creationId xmlns:a16="http://schemas.microsoft.com/office/drawing/2014/main" id="{C32EB4FD-85B1-4249-8D53-1A451F2088EB}"/>
                  </a:ext>
                </a:extLst>
              </p:cNvPr>
              <p:cNvSpPr>
                <a:spLocks/>
              </p:cNvSpPr>
              <p:nvPr/>
            </p:nvSpPr>
            <p:spPr bwMode="auto">
              <a:xfrm>
                <a:off x="4841875" y="2243138"/>
                <a:ext cx="4763" cy="4763"/>
              </a:xfrm>
              <a:custGeom>
                <a:avLst/>
                <a:gdLst>
                  <a:gd name="T0" fmla="*/ 3 w 9"/>
                  <a:gd name="T1" fmla="*/ 1 h 10"/>
                  <a:gd name="T2" fmla="*/ 0 w 9"/>
                  <a:gd name="T3" fmla="*/ 6 h 10"/>
                  <a:gd name="T4" fmla="*/ 6 w 9"/>
                  <a:gd name="T5" fmla="*/ 7 h 10"/>
                  <a:gd name="T6" fmla="*/ 3 w 9"/>
                  <a:gd name="T7" fmla="*/ 1 h 10"/>
                </a:gdLst>
                <a:ahLst/>
                <a:cxnLst>
                  <a:cxn ang="0">
                    <a:pos x="T0" y="T1"/>
                  </a:cxn>
                  <a:cxn ang="0">
                    <a:pos x="T2" y="T3"/>
                  </a:cxn>
                  <a:cxn ang="0">
                    <a:pos x="T4" y="T5"/>
                  </a:cxn>
                  <a:cxn ang="0">
                    <a:pos x="T6" y="T7"/>
                  </a:cxn>
                </a:cxnLst>
                <a:rect l="0" t="0" r="r" b="b"/>
                <a:pathLst>
                  <a:path w="9" h="10">
                    <a:moveTo>
                      <a:pt x="3" y="1"/>
                    </a:moveTo>
                    <a:cubicBezTo>
                      <a:pt x="1" y="0"/>
                      <a:pt x="0" y="3"/>
                      <a:pt x="0" y="6"/>
                    </a:cubicBezTo>
                    <a:cubicBezTo>
                      <a:pt x="0" y="10"/>
                      <a:pt x="3" y="8"/>
                      <a:pt x="6" y="7"/>
                    </a:cubicBezTo>
                    <a:cubicBezTo>
                      <a:pt x="9" y="6"/>
                      <a:pt x="6" y="4"/>
                      <a:pt x="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772">
                <a:extLst>
                  <a:ext uri="{FF2B5EF4-FFF2-40B4-BE49-F238E27FC236}">
                    <a16:creationId xmlns:a16="http://schemas.microsoft.com/office/drawing/2014/main" id="{15D08A0D-9512-4245-8B55-4863FB52F176}"/>
                  </a:ext>
                </a:extLst>
              </p:cNvPr>
              <p:cNvSpPr>
                <a:spLocks/>
              </p:cNvSpPr>
              <p:nvPr/>
            </p:nvSpPr>
            <p:spPr bwMode="auto">
              <a:xfrm>
                <a:off x="4846638" y="2211388"/>
                <a:ext cx="7938" cy="4763"/>
              </a:xfrm>
              <a:custGeom>
                <a:avLst/>
                <a:gdLst>
                  <a:gd name="T0" fmla="*/ 14 w 14"/>
                  <a:gd name="T1" fmla="*/ 8 h 11"/>
                  <a:gd name="T2" fmla="*/ 8 w 14"/>
                  <a:gd name="T3" fmla="*/ 1 h 11"/>
                  <a:gd name="T4" fmla="*/ 2 w 14"/>
                  <a:gd name="T5" fmla="*/ 6 h 11"/>
                  <a:gd name="T6" fmla="*/ 10 w 14"/>
                  <a:gd name="T7" fmla="*/ 10 h 11"/>
                  <a:gd name="T8" fmla="*/ 14 w 14"/>
                  <a:gd name="T9" fmla="*/ 8 h 11"/>
                </a:gdLst>
                <a:ahLst/>
                <a:cxnLst>
                  <a:cxn ang="0">
                    <a:pos x="T0" y="T1"/>
                  </a:cxn>
                  <a:cxn ang="0">
                    <a:pos x="T2" y="T3"/>
                  </a:cxn>
                  <a:cxn ang="0">
                    <a:pos x="T4" y="T5"/>
                  </a:cxn>
                  <a:cxn ang="0">
                    <a:pos x="T6" y="T7"/>
                  </a:cxn>
                  <a:cxn ang="0">
                    <a:pos x="T8" y="T9"/>
                  </a:cxn>
                </a:cxnLst>
                <a:rect l="0" t="0" r="r" b="b"/>
                <a:pathLst>
                  <a:path w="14" h="11">
                    <a:moveTo>
                      <a:pt x="14" y="8"/>
                    </a:moveTo>
                    <a:cubicBezTo>
                      <a:pt x="12" y="6"/>
                      <a:pt x="12" y="3"/>
                      <a:pt x="8" y="1"/>
                    </a:cubicBezTo>
                    <a:cubicBezTo>
                      <a:pt x="5" y="0"/>
                      <a:pt x="0" y="2"/>
                      <a:pt x="2" y="6"/>
                    </a:cubicBezTo>
                    <a:cubicBezTo>
                      <a:pt x="4" y="9"/>
                      <a:pt x="7" y="8"/>
                      <a:pt x="10" y="10"/>
                    </a:cubicBezTo>
                    <a:cubicBezTo>
                      <a:pt x="13" y="11"/>
                      <a:pt x="14" y="8"/>
                      <a:pt x="14"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2773">
                <a:extLst>
                  <a:ext uri="{FF2B5EF4-FFF2-40B4-BE49-F238E27FC236}">
                    <a16:creationId xmlns:a16="http://schemas.microsoft.com/office/drawing/2014/main" id="{85BCE8F3-C6F4-466D-98B9-4DB254FE8D4F}"/>
                  </a:ext>
                </a:extLst>
              </p:cNvPr>
              <p:cNvSpPr>
                <a:spLocks/>
              </p:cNvSpPr>
              <p:nvPr/>
            </p:nvSpPr>
            <p:spPr bwMode="auto">
              <a:xfrm>
                <a:off x="4865688" y="2203451"/>
                <a:ext cx="6350" cy="6350"/>
              </a:xfrm>
              <a:custGeom>
                <a:avLst/>
                <a:gdLst>
                  <a:gd name="T0" fmla="*/ 6 w 11"/>
                  <a:gd name="T1" fmla="*/ 1 h 14"/>
                  <a:gd name="T2" fmla="*/ 1 w 11"/>
                  <a:gd name="T3" fmla="*/ 8 h 14"/>
                  <a:gd name="T4" fmla="*/ 5 w 11"/>
                  <a:gd name="T5" fmla="*/ 13 h 14"/>
                  <a:gd name="T6" fmla="*/ 10 w 11"/>
                  <a:gd name="T7" fmla="*/ 6 h 14"/>
                  <a:gd name="T8" fmla="*/ 6 w 11"/>
                  <a:gd name="T9" fmla="*/ 1 h 14"/>
                </a:gdLst>
                <a:ahLst/>
                <a:cxnLst>
                  <a:cxn ang="0">
                    <a:pos x="T0" y="T1"/>
                  </a:cxn>
                  <a:cxn ang="0">
                    <a:pos x="T2" y="T3"/>
                  </a:cxn>
                  <a:cxn ang="0">
                    <a:pos x="T4" y="T5"/>
                  </a:cxn>
                  <a:cxn ang="0">
                    <a:pos x="T6" y="T7"/>
                  </a:cxn>
                  <a:cxn ang="0">
                    <a:pos x="T8" y="T9"/>
                  </a:cxn>
                </a:cxnLst>
                <a:rect l="0" t="0" r="r" b="b"/>
                <a:pathLst>
                  <a:path w="11" h="14">
                    <a:moveTo>
                      <a:pt x="6" y="1"/>
                    </a:moveTo>
                    <a:cubicBezTo>
                      <a:pt x="3" y="0"/>
                      <a:pt x="2" y="4"/>
                      <a:pt x="1" y="8"/>
                    </a:cubicBezTo>
                    <a:cubicBezTo>
                      <a:pt x="0" y="13"/>
                      <a:pt x="2" y="14"/>
                      <a:pt x="5" y="13"/>
                    </a:cubicBezTo>
                    <a:cubicBezTo>
                      <a:pt x="8" y="12"/>
                      <a:pt x="11" y="9"/>
                      <a:pt x="10" y="6"/>
                    </a:cubicBezTo>
                    <a:cubicBezTo>
                      <a:pt x="9" y="3"/>
                      <a:pt x="6" y="1"/>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2774">
                <a:extLst>
                  <a:ext uri="{FF2B5EF4-FFF2-40B4-BE49-F238E27FC236}">
                    <a16:creationId xmlns:a16="http://schemas.microsoft.com/office/drawing/2014/main" id="{2AA5E261-1AF9-461F-80AE-9B2F86C97013}"/>
                  </a:ext>
                </a:extLst>
              </p:cNvPr>
              <p:cNvSpPr>
                <a:spLocks/>
              </p:cNvSpPr>
              <p:nvPr/>
            </p:nvSpPr>
            <p:spPr bwMode="auto">
              <a:xfrm>
                <a:off x="4903788" y="2182813"/>
                <a:ext cx="11113" cy="4763"/>
              </a:xfrm>
              <a:custGeom>
                <a:avLst/>
                <a:gdLst>
                  <a:gd name="T0" fmla="*/ 2 w 20"/>
                  <a:gd name="T1" fmla="*/ 10 h 11"/>
                  <a:gd name="T2" fmla="*/ 5 w 20"/>
                  <a:gd name="T3" fmla="*/ 3 h 11"/>
                  <a:gd name="T4" fmla="*/ 14 w 20"/>
                  <a:gd name="T5" fmla="*/ 0 h 11"/>
                  <a:gd name="T6" fmla="*/ 18 w 20"/>
                  <a:gd name="T7" fmla="*/ 5 h 11"/>
                  <a:gd name="T8" fmla="*/ 12 w 20"/>
                  <a:gd name="T9" fmla="*/ 9 h 11"/>
                  <a:gd name="T10" fmla="*/ 2 w 20"/>
                  <a:gd name="T11" fmla="*/ 10 h 11"/>
                </a:gdLst>
                <a:ahLst/>
                <a:cxnLst>
                  <a:cxn ang="0">
                    <a:pos x="T0" y="T1"/>
                  </a:cxn>
                  <a:cxn ang="0">
                    <a:pos x="T2" y="T3"/>
                  </a:cxn>
                  <a:cxn ang="0">
                    <a:pos x="T4" y="T5"/>
                  </a:cxn>
                  <a:cxn ang="0">
                    <a:pos x="T6" y="T7"/>
                  </a:cxn>
                  <a:cxn ang="0">
                    <a:pos x="T8" y="T9"/>
                  </a:cxn>
                  <a:cxn ang="0">
                    <a:pos x="T10" y="T11"/>
                  </a:cxn>
                </a:cxnLst>
                <a:rect l="0" t="0" r="r" b="b"/>
                <a:pathLst>
                  <a:path w="20" h="11">
                    <a:moveTo>
                      <a:pt x="2" y="10"/>
                    </a:moveTo>
                    <a:cubicBezTo>
                      <a:pt x="0" y="6"/>
                      <a:pt x="1" y="5"/>
                      <a:pt x="5" y="3"/>
                    </a:cubicBezTo>
                    <a:cubicBezTo>
                      <a:pt x="10" y="2"/>
                      <a:pt x="11" y="1"/>
                      <a:pt x="14" y="0"/>
                    </a:cubicBezTo>
                    <a:cubicBezTo>
                      <a:pt x="18" y="0"/>
                      <a:pt x="20" y="4"/>
                      <a:pt x="18" y="5"/>
                    </a:cubicBezTo>
                    <a:cubicBezTo>
                      <a:pt x="17" y="7"/>
                      <a:pt x="15" y="8"/>
                      <a:pt x="12" y="9"/>
                    </a:cubicBezTo>
                    <a:cubicBezTo>
                      <a:pt x="8" y="10"/>
                      <a:pt x="5" y="11"/>
                      <a:pt x="2"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2775">
                <a:extLst>
                  <a:ext uri="{FF2B5EF4-FFF2-40B4-BE49-F238E27FC236}">
                    <a16:creationId xmlns:a16="http://schemas.microsoft.com/office/drawing/2014/main" id="{52C81563-2BA7-43D8-96A5-5BDD88791CDC}"/>
                  </a:ext>
                </a:extLst>
              </p:cNvPr>
              <p:cNvSpPr>
                <a:spLocks/>
              </p:cNvSpPr>
              <p:nvPr/>
            </p:nvSpPr>
            <p:spPr bwMode="auto">
              <a:xfrm>
                <a:off x="4916488" y="2179638"/>
                <a:ext cx="6350" cy="3175"/>
              </a:xfrm>
              <a:custGeom>
                <a:avLst/>
                <a:gdLst>
                  <a:gd name="T0" fmla="*/ 10 w 14"/>
                  <a:gd name="T1" fmla="*/ 1 h 8"/>
                  <a:gd name="T2" fmla="*/ 3 w 14"/>
                  <a:gd name="T3" fmla="*/ 4 h 8"/>
                  <a:gd name="T4" fmla="*/ 11 w 14"/>
                  <a:gd name="T5" fmla="*/ 7 h 8"/>
                  <a:gd name="T6" fmla="*/ 10 w 14"/>
                  <a:gd name="T7" fmla="*/ 1 h 8"/>
                </a:gdLst>
                <a:ahLst/>
                <a:cxnLst>
                  <a:cxn ang="0">
                    <a:pos x="T0" y="T1"/>
                  </a:cxn>
                  <a:cxn ang="0">
                    <a:pos x="T2" y="T3"/>
                  </a:cxn>
                  <a:cxn ang="0">
                    <a:pos x="T4" y="T5"/>
                  </a:cxn>
                  <a:cxn ang="0">
                    <a:pos x="T6" y="T7"/>
                  </a:cxn>
                </a:cxnLst>
                <a:rect l="0" t="0" r="r" b="b"/>
                <a:pathLst>
                  <a:path w="14" h="8">
                    <a:moveTo>
                      <a:pt x="10" y="1"/>
                    </a:moveTo>
                    <a:cubicBezTo>
                      <a:pt x="7" y="0"/>
                      <a:pt x="0" y="2"/>
                      <a:pt x="3" y="4"/>
                    </a:cubicBezTo>
                    <a:cubicBezTo>
                      <a:pt x="6" y="6"/>
                      <a:pt x="9" y="7"/>
                      <a:pt x="11" y="7"/>
                    </a:cubicBezTo>
                    <a:cubicBezTo>
                      <a:pt x="14" y="8"/>
                      <a:pt x="13" y="3"/>
                      <a:pt x="1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2776">
                <a:extLst>
                  <a:ext uri="{FF2B5EF4-FFF2-40B4-BE49-F238E27FC236}">
                    <a16:creationId xmlns:a16="http://schemas.microsoft.com/office/drawing/2014/main" id="{19F5572A-4A9E-46D2-A6FC-CDCBE2E89741}"/>
                  </a:ext>
                </a:extLst>
              </p:cNvPr>
              <p:cNvSpPr>
                <a:spLocks/>
              </p:cNvSpPr>
              <p:nvPr/>
            </p:nvSpPr>
            <p:spPr bwMode="auto">
              <a:xfrm>
                <a:off x="4911725" y="2171701"/>
                <a:ext cx="12700" cy="6350"/>
              </a:xfrm>
              <a:custGeom>
                <a:avLst/>
                <a:gdLst>
                  <a:gd name="T0" fmla="*/ 13 w 23"/>
                  <a:gd name="T1" fmla="*/ 2 h 12"/>
                  <a:gd name="T2" fmla="*/ 2 w 23"/>
                  <a:gd name="T3" fmla="*/ 6 h 12"/>
                  <a:gd name="T4" fmla="*/ 14 w 23"/>
                  <a:gd name="T5" fmla="*/ 11 h 12"/>
                  <a:gd name="T6" fmla="*/ 21 w 23"/>
                  <a:gd name="T7" fmla="*/ 9 h 12"/>
                  <a:gd name="T8" fmla="*/ 13 w 23"/>
                  <a:gd name="T9" fmla="*/ 2 h 12"/>
                </a:gdLst>
                <a:ahLst/>
                <a:cxnLst>
                  <a:cxn ang="0">
                    <a:pos x="T0" y="T1"/>
                  </a:cxn>
                  <a:cxn ang="0">
                    <a:pos x="T2" y="T3"/>
                  </a:cxn>
                  <a:cxn ang="0">
                    <a:pos x="T4" y="T5"/>
                  </a:cxn>
                  <a:cxn ang="0">
                    <a:pos x="T6" y="T7"/>
                  </a:cxn>
                  <a:cxn ang="0">
                    <a:pos x="T8" y="T9"/>
                  </a:cxn>
                </a:cxnLst>
                <a:rect l="0" t="0" r="r" b="b"/>
                <a:pathLst>
                  <a:path w="23" h="12">
                    <a:moveTo>
                      <a:pt x="13" y="2"/>
                    </a:moveTo>
                    <a:cubicBezTo>
                      <a:pt x="10" y="0"/>
                      <a:pt x="0" y="3"/>
                      <a:pt x="2" y="6"/>
                    </a:cubicBezTo>
                    <a:cubicBezTo>
                      <a:pt x="5" y="10"/>
                      <a:pt x="10" y="11"/>
                      <a:pt x="14" y="11"/>
                    </a:cubicBezTo>
                    <a:cubicBezTo>
                      <a:pt x="18" y="12"/>
                      <a:pt x="23" y="11"/>
                      <a:pt x="21" y="9"/>
                    </a:cubicBezTo>
                    <a:cubicBezTo>
                      <a:pt x="20" y="6"/>
                      <a:pt x="17" y="3"/>
                      <a:pt x="1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2777">
                <a:extLst>
                  <a:ext uri="{FF2B5EF4-FFF2-40B4-BE49-F238E27FC236}">
                    <a16:creationId xmlns:a16="http://schemas.microsoft.com/office/drawing/2014/main" id="{7B26CAAE-199D-42C7-A8AC-0494407D3D37}"/>
                  </a:ext>
                </a:extLst>
              </p:cNvPr>
              <p:cNvSpPr>
                <a:spLocks/>
              </p:cNvSpPr>
              <p:nvPr/>
            </p:nvSpPr>
            <p:spPr bwMode="auto">
              <a:xfrm>
                <a:off x="4929188" y="2171701"/>
                <a:ext cx="6350" cy="4763"/>
              </a:xfrm>
              <a:custGeom>
                <a:avLst/>
                <a:gdLst>
                  <a:gd name="T0" fmla="*/ 5 w 13"/>
                  <a:gd name="T1" fmla="*/ 11 h 11"/>
                  <a:gd name="T2" fmla="*/ 2 w 13"/>
                  <a:gd name="T3" fmla="*/ 5 h 11"/>
                  <a:gd name="T4" fmla="*/ 12 w 13"/>
                  <a:gd name="T5" fmla="*/ 4 h 11"/>
                  <a:gd name="T6" fmla="*/ 5 w 13"/>
                  <a:gd name="T7" fmla="*/ 11 h 11"/>
                </a:gdLst>
                <a:ahLst/>
                <a:cxnLst>
                  <a:cxn ang="0">
                    <a:pos x="T0" y="T1"/>
                  </a:cxn>
                  <a:cxn ang="0">
                    <a:pos x="T2" y="T3"/>
                  </a:cxn>
                  <a:cxn ang="0">
                    <a:pos x="T4" y="T5"/>
                  </a:cxn>
                  <a:cxn ang="0">
                    <a:pos x="T6" y="T7"/>
                  </a:cxn>
                </a:cxnLst>
                <a:rect l="0" t="0" r="r" b="b"/>
                <a:pathLst>
                  <a:path w="13" h="11">
                    <a:moveTo>
                      <a:pt x="5" y="11"/>
                    </a:moveTo>
                    <a:cubicBezTo>
                      <a:pt x="1" y="8"/>
                      <a:pt x="0" y="7"/>
                      <a:pt x="2" y="5"/>
                    </a:cubicBezTo>
                    <a:cubicBezTo>
                      <a:pt x="4" y="3"/>
                      <a:pt x="11" y="0"/>
                      <a:pt x="12" y="4"/>
                    </a:cubicBezTo>
                    <a:cubicBezTo>
                      <a:pt x="13" y="8"/>
                      <a:pt x="11" y="11"/>
                      <a:pt x="5"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2778">
                <a:extLst>
                  <a:ext uri="{FF2B5EF4-FFF2-40B4-BE49-F238E27FC236}">
                    <a16:creationId xmlns:a16="http://schemas.microsoft.com/office/drawing/2014/main" id="{E96B2BD6-8266-455C-97AA-E1127033353D}"/>
                  </a:ext>
                </a:extLst>
              </p:cNvPr>
              <p:cNvSpPr>
                <a:spLocks/>
              </p:cNvSpPr>
              <p:nvPr/>
            </p:nvSpPr>
            <p:spPr bwMode="auto">
              <a:xfrm>
                <a:off x="4922838" y="2168526"/>
                <a:ext cx="11113" cy="6350"/>
              </a:xfrm>
              <a:custGeom>
                <a:avLst/>
                <a:gdLst>
                  <a:gd name="T0" fmla="*/ 13 w 20"/>
                  <a:gd name="T1" fmla="*/ 2 h 10"/>
                  <a:gd name="T2" fmla="*/ 4 w 20"/>
                  <a:gd name="T3" fmla="*/ 8 h 10"/>
                  <a:gd name="T4" fmla="*/ 15 w 20"/>
                  <a:gd name="T5" fmla="*/ 7 h 10"/>
                  <a:gd name="T6" fmla="*/ 20 w 20"/>
                  <a:gd name="T7" fmla="*/ 2 h 10"/>
                  <a:gd name="T8" fmla="*/ 13 w 20"/>
                  <a:gd name="T9" fmla="*/ 2 h 10"/>
                </a:gdLst>
                <a:ahLst/>
                <a:cxnLst>
                  <a:cxn ang="0">
                    <a:pos x="T0" y="T1"/>
                  </a:cxn>
                  <a:cxn ang="0">
                    <a:pos x="T2" y="T3"/>
                  </a:cxn>
                  <a:cxn ang="0">
                    <a:pos x="T4" y="T5"/>
                  </a:cxn>
                  <a:cxn ang="0">
                    <a:pos x="T6" y="T7"/>
                  </a:cxn>
                  <a:cxn ang="0">
                    <a:pos x="T8" y="T9"/>
                  </a:cxn>
                </a:cxnLst>
                <a:rect l="0" t="0" r="r" b="b"/>
                <a:pathLst>
                  <a:path w="20" h="10">
                    <a:moveTo>
                      <a:pt x="13" y="2"/>
                    </a:moveTo>
                    <a:cubicBezTo>
                      <a:pt x="8" y="2"/>
                      <a:pt x="0" y="6"/>
                      <a:pt x="4" y="8"/>
                    </a:cubicBezTo>
                    <a:cubicBezTo>
                      <a:pt x="9" y="10"/>
                      <a:pt x="10" y="8"/>
                      <a:pt x="15" y="7"/>
                    </a:cubicBezTo>
                    <a:cubicBezTo>
                      <a:pt x="20" y="6"/>
                      <a:pt x="20" y="5"/>
                      <a:pt x="20" y="2"/>
                    </a:cubicBezTo>
                    <a:cubicBezTo>
                      <a:pt x="19" y="0"/>
                      <a:pt x="17" y="0"/>
                      <a:pt x="1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2779">
                <a:extLst>
                  <a:ext uri="{FF2B5EF4-FFF2-40B4-BE49-F238E27FC236}">
                    <a16:creationId xmlns:a16="http://schemas.microsoft.com/office/drawing/2014/main" id="{E58E7F7A-A309-4AF5-A3E6-6A48159AC564}"/>
                  </a:ext>
                </a:extLst>
              </p:cNvPr>
              <p:cNvSpPr>
                <a:spLocks/>
              </p:cNvSpPr>
              <p:nvPr/>
            </p:nvSpPr>
            <p:spPr bwMode="auto">
              <a:xfrm>
                <a:off x="4924425" y="2162176"/>
                <a:ext cx="14288" cy="4763"/>
              </a:xfrm>
              <a:custGeom>
                <a:avLst/>
                <a:gdLst>
                  <a:gd name="T0" fmla="*/ 19 w 27"/>
                  <a:gd name="T1" fmla="*/ 1 h 11"/>
                  <a:gd name="T2" fmla="*/ 9 w 27"/>
                  <a:gd name="T3" fmla="*/ 6 h 11"/>
                  <a:gd name="T4" fmla="*/ 4 w 27"/>
                  <a:gd name="T5" fmla="*/ 10 h 11"/>
                  <a:gd name="T6" fmla="*/ 19 w 27"/>
                  <a:gd name="T7" fmla="*/ 10 h 11"/>
                  <a:gd name="T8" fmla="*/ 26 w 27"/>
                  <a:gd name="T9" fmla="*/ 6 h 11"/>
                  <a:gd name="T10" fmla="*/ 19 w 27"/>
                  <a:gd name="T11" fmla="*/ 1 h 11"/>
                </a:gdLst>
                <a:ahLst/>
                <a:cxnLst>
                  <a:cxn ang="0">
                    <a:pos x="T0" y="T1"/>
                  </a:cxn>
                  <a:cxn ang="0">
                    <a:pos x="T2" y="T3"/>
                  </a:cxn>
                  <a:cxn ang="0">
                    <a:pos x="T4" y="T5"/>
                  </a:cxn>
                  <a:cxn ang="0">
                    <a:pos x="T6" y="T7"/>
                  </a:cxn>
                  <a:cxn ang="0">
                    <a:pos x="T8" y="T9"/>
                  </a:cxn>
                  <a:cxn ang="0">
                    <a:pos x="T10" y="T11"/>
                  </a:cxn>
                </a:cxnLst>
                <a:rect l="0" t="0" r="r" b="b"/>
                <a:pathLst>
                  <a:path w="27" h="11">
                    <a:moveTo>
                      <a:pt x="19" y="1"/>
                    </a:moveTo>
                    <a:cubicBezTo>
                      <a:pt x="14" y="1"/>
                      <a:pt x="14" y="6"/>
                      <a:pt x="9" y="6"/>
                    </a:cubicBezTo>
                    <a:cubicBezTo>
                      <a:pt x="4" y="6"/>
                      <a:pt x="0" y="10"/>
                      <a:pt x="4" y="10"/>
                    </a:cubicBezTo>
                    <a:cubicBezTo>
                      <a:pt x="9" y="10"/>
                      <a:pt x="15" y="11"/>
                      <a:pt x="19" y="10"/>
                    </a:cubicBezTo>
                    <a:cubicBezTo>
                      <a:pt x="22" y="9"/>
                      <a:pt x="27" y="9"/>
                      <a:pt x="26" y="6"/>
                    </a:cubicBezTo>
                    <a:cubicBezTo>
                      <a:pt x="25" y="2"/>
                      <a:pt x="24" y="0"/>
                      <a:pt x="1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2780">
                <a:extLst>
                  <a:ext uri="{FF2B5EF4-FFF2-40B4-BE49-F238E27FC236}">
                    <a16:creationId xmlns:a16="http://schemas.microsoft.com/office/drawing/2014/main" id="{A9AE483E-EAB6-4BFB-85AE-2CF12CE9DE8B}"/>
                  </a:ext>
                </a:extLst>
              </p:cNvPr>
              <p:cNvSpPr>
                <a:spLocks/>
              </p:cNvSpPr>
              <p:nvPr/>
            </p:nvSpPr>
            <p:spPr bwMode="auto">
              <a:xfrm>
                <a:off x="4933950" y="2165351"/>
                <a:ext cx="9525" cy="7938"/>
              </a:xfrm>
              <a:custGeom>
                <a:avLst/>
                <a:gdLst>
                  <a:gd name="T0" fmla="*/ 15 w 20"/>
                  <a:gd name="T1" fmla="*/ 2 h 14"/>
                  <a:gd name="T2" fmla="*/ 2 w 20"/>
                  <a:gd name="T3" fmla="*/ 5 h 14"/>
                  <a:gd name="T4" fmla="*/ 3 w 20"/>
                  <a:gd name="T5" fmla="*/ 11 h 14"/>
                  <a:gd name="T6" fmla="*/ 15 w 20"/>
                  <a:gd name="T7" fmla="*/ 11 h 14"/>
                  <a:gd name="T8" fmla="*/ 15 w 20"/>
                  <a:gd name="T9" fmla="*/ 2 h 14"/>
                </a:gdLst>
                <a:ahLst/>
                <a:cxnLst>
                  <a:cxn ang="0">
                    <a:pos x="T0" y="T1"/>
                  </a:cxn>
                  <a:cxn ang="0">
                    <a:pos x="T2" y="T3"/>
                  </a:cxn>
                  <a:cxn ang="0">
                    <a:pos x="T4" y="T5"/>
                  </a:cxn>
                  <a:cxn ang="0">
                    <a:pos x="T6" y="T7"/>
                  </a:cxn>
                  <a:cxn ang="0">
                    <a:pos x="T8" y="T9"/>
                  </a:cxn>
                </a:cxnLst>
                <a:rect l="0" t="0" r="r" b="b"/>
                <a:pathLst>
                  <a:path w="20" h="14">
                    <a:moveTo>
                      <a:pt x="15" y="2"/>
                    </a:moveTo>
                    <a:cubicBezTo>
                      <a:pt x="11" y="0"/>
                      <a:pt x="5" y="3"/>
                      <a:pt x="2" y="5"/>
                    </a:cubicBezTo>
                    <a:cubicBezTo>
                      <a:pt x="0" y="6"/>
                      <a:pt x="0" y="8"/>
                      <a:pt x="3" y="11"/>
                    </a:cubicBezTo>
                    <a:cubicBezTo>
                      <a:pt x="6" y="13"/>
                      <a:pt x="10" y="14"/>
                      <a:pt x="15" y="11"/>
                    </a:cubicBezTo>
                    <a:cubicBezTo>
                      <a:pt x="20" y="9"/>
                      <a:pt x="19" y="2"/>
                      <a:pt x="1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2781">
                <a:extLst>
                  <a:ext uri="{FF2B5EF4-FFF2-40B4-BE49-F238E27FC236}">
                    <a16:creationId xmlns:a16="http://schemas.microsoft.com/office/drawing/2014/main" id="{3E559D1E-D7DE-480C-9E9B-C82B8AAC5D9E}"/>
                  </a:ext>
                </a:extLst>
              </p:cNvPr>
              <p:cNvSpPr>
                <a:spLocks/>
              </p:cNvSpPr>
              <p:nvPr/>
            </p:nvSpPr>
            <p:spPr bwMode="auto">
              <a:xfrm>
                <a:off x="4992688" y="2135188"/>
                <a:ext cx="6350" cy="6350"/>
              </a:xfrm>
              <a:custGeom>
                <a:avLst/>
                <a:gdLst>
                  <a:gd name="T0" fmla="*/ 4 w 12"/>
                  <a:gd name="T1" fmla="*/ 0 h 14"/>
                  <a:gd name="T2" fmla="*/ 0 w 12"/>
                  <a:gd name="T3" fmla="*/ 7 h 14"/>
                  <a:gd name="T4" fmla="*/ 8 w 12"/>
                  <a:gd name="T5" fmla="*/ 12 h 14"/>
                  <a:gd name="T6" fmla="*/ 4 w 12"/>
                  <a:gd name="T7" fmla="*/ 0 h 14"/>
                </a:gdLst>
                <a:ahLst/>
                <a:cxnLst>
                  <a:cxn ang="0">
                    <a:pos x="T0" y="T1"/>
                  </a:cxn>
                  <a:cxn ang="0">
                    <a:pos x="T2" y="T3"/>
                  </a:cxn>
                  <a:cxn ang="0">
                    <a:pos x="T4" y="T5"/>
                  </a:cxn>
                  <a:cxn ang="0">
                    <a:pos x="T6" y="T7"/>
                  </a:cxn>
                </a:cxnLst>
                <a:rect l="0" t="0" r="r" b="b"/>
                <a:pathLst>
                  <a:path w="12" h="14">
                    <a:moveTo>
                      <a:pt x="4" y="0"/>
                    </a:moveTo>
                    <a:cubicBezTo>
                      <a:pt x="0" y="1"/>
                      <a:pt x="0" y="1"/>
                      <a:pt x="0" y="7"/>
                    </a:cubicBezTo>
                    <a:cubicBezTo>
                      <a:pt x="0" y="12"/>
                      <a:pt x="5" y="14"/>
                      <a:pt x="8" y="12"/>
                    </a:cubicBezTo>
                    <a:cubicBezTo>
                      <a:pt x="12" y="11"/>
                      <a:pt x="12" y="1"/>
                      <a:pt x="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2782">
                <a:extLst>
                  <a:ext uri="{FF2B5EF4-FFF2-40B4-BE49-F238E27FC236}">
                    <a16:creationId xmlns:a16="http://schemas.microsoft.com/office/drawing/2014/main" id="{720286BB-9DC0-4D94-8074-48FB08459BD2}"/>
                  </a:ext>
                </a:extLst>
              </p:cNvPr>
              <p:cNvSpPr>
                <a:spLocks/>
              </p:cNvSpPr>
              <p:nvPr/>
            </p:nvSpPr>
            <p:spPr bwMode="auto">
              <a:xfrm>
                <a:off x="5000625" y="2119313"/>
                <a:ext cx="7938" cy="4763"/>
              </a:xfrm>
              <a:custGeom>
                <a:avLst/>
                <a:gdLst>
                  <a:gd name="T0" fmla="*/ 9 w 17"/>
                  <a:gd name="T1" fmla="*/ 2 h 10"/>
                  <a:gd name="T2" fmla="*/ 3 w 17"/>
                  <a:gd name="T3" fmla="*/ 8 h 10"/>
                  <a:gd name="T4" fmla="*/ 14 w 17"/>
                  <a:gd name="T5" fmla="*/ 5 h 10"/>
                  <a:gd name="T6" fmla="*/ 9 w 17"/>
                  <a:gd name="T7" fmla="*/ 2 h 10"/>
                </a:gdLst>
                <a:ahLst/>
                <a:cxnLst>
                  <a:cxn ang="0">
                    <a:pos x="T0" y="T1"/>
                  </a:cxn>
                  <a:cxn ang="0">
                    <a:pos x="T2" y="T3"/>
                  </a:cxn>
                  <a:cxn ang="0">
                    <a:pos x="T4" y="T5"/>
                  </a:cxn>
                  <a:cxn ang="0">
                    <a:pos x="T6" y="T7"/>
                  </a:cxn>
                </a:cxnLst>
                <a:rect l="0" t="0" r="r" b="b"/>
                <a:pathLst>
                  <a:path w="17" h="10">
                    <a:moveTo>
                      <a:pt x="9" y="2"/>
                    </a:moveTo>
                    <a:cubicBezTo>
                      <a:pt x="5" y="3"/>
                      <a:pt x="0" y="5"/>
                      <a:pt x="3" y="8"/>
                    </a:cubicBezTo>
                    <a:cubicBezTo>
                      <a:pt x="7" y="10"/>
                      <a:pt x="11" y="8"/>
                      <a:pt x="14" y="5"/>
                    </a:cubicBezTo>
                    <a:cubicBezTo>
                      <a:pt x="17" y="2"/>
                      <a:pt x="13" y="0"/>
                      <a:pt x="9"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2783">
                <a:extLst>
                  <a:ext uri="{FF2B5EF4-FFF2-40B4-BE49-F238E27FC236}">
                    <a16:creationId xmlns:a16="http://schemas.microsoft.com/office/drawing/2014/main" id="{4F6BB81D-42AF-45E6-A5DA-DA90FB8031C6}"/>
                  </a:ext>
                </a:extLst>
              </p:cNvPr>
              <p:cNvSpPr>
                <a:spLocks/>
              </p:cNvSpPr>
              <p:nvPr/>
            </p:nvSpPr>
            <p:spPr bwMode="auto">
              <a:xfrm>
                <a:off x="5005388" y="2101851"/>
                <a:ext cx="6350" cy="6350"/>
              </a:xfrm>
              <a:custGeom>
                <a:avLst/>
                <a:gdLst>
                  <a:gd name="T0" fmla="*/ 6 w 12"/>
                  <a:gd name="T1" fmla="*/ 2 h 12"/>
                  <a:gd name="T2" fmla="*/ 2 w 12"/>
                  <a:gd name="T3" fmla="*/ 9 h 12"/>
                  <a:gd name="T4" fmla="*/ 11 w 12"/>
                  <a:gd name="T5" fmla="*/ 10 h 12"/>
                  <a:gd name="T6" fmla="*/ 6 w 12"/>
                  <a:gd name="T7" fmla="*/ 2 h 12"/>
                </a:gdLst>
                <a:ahLst/>
                <a:cxnLst>
                  <a:cxn ang="0">
                    <a:pos x="T0" y="T1"/>
                  </a:cxn>
                  <a:cxn ang="0">
                    <a:pos x="T2" y="T3"/>
                  </a:cxn>
                  <a:cxn ang="0">
                    <a:pos x="T4" y="T5"/>
                  </a:cxn>
                  <a:cxn ang="0">
                    <a:pos x="T6" y="T7"/>
                  </a:cxn>
                </a:cxnLst>
                <a:rect l="0" t="0" r="r" b="b"/>
                <a:pathLst>
                  <a:path w="12" h="12">
                    <a:moveTo>
                      <a:pt x="6" y="2"/>
                    </a:moveTo>
                    <a:cubicBezTo>
                      <a:pt x="2" y="3"/>
                      <a:pt x="0" y="6"/>
                      <a:pt x="2" y="9"/>
                    </a:cubicBezTo>
                    <a:cubicBezTo>
                      <a:pt x="4" y="12"/>
                      <a:pt x="9" y="12"/>
                      <a:pt x="11" y="10"/>
                    </a:cubicBezTo>
                    <a:cubicBezTo>
                      <a:pt x="12" y="7"/>
                      <a:pt x="11" y="0"/>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2784">
                <a:extLst>
                  <a:ext uri="{FF2B5EF4-FFF2-40B4-BE49-F238E27FC236}">
                    <a16:creationId xmlns:a16="http://schemas.microsoft.com/office/drawing/2014/main" id="{A762AF6D-D654-45B6-A949-ED3C3068A270}"/>
                  </a:ext>
                </a:extLst>
              </p:cNvPr>
              <p:cNvSpPr>
                <a:spLocks/>
              </p:cNvSpPr>
              <p:nvPr/>
            </p:nvSpPr>
            <p:spPr bwMode="auto">
              <a:xfrm>
                <a:off x="5021263" y="2087563"/>
                <a:ext cx="6350" cy="6350"/>
              </a:xfrm>
              <a:custGeom>
                <a:avLst/>
                <a:gdLst>
                  <a:gd name="T0" fmla="*/ 5 w 13"/>
                  <a:gd name="T1" fmla="*/ 2 h 11"/>
                  <a:gd name="T2" fmla="*/ 1 w 13"/>
                  <a:gd name="T3" fmla="*/ 7 h 11"/>
                  <a:gd name="T4" fmla="*/ 8 w 13"/>
                  <a:gd name="T5" fmla="*/ 10 h 11"/>
                  <a:gd name="T6" fmla="*/ 12 w 13"/>
                  <a:gd name="T7" fmla="*/ 6 h 11"/>
                  <a:gd name="T8" fmla="*/ 5 w 13"/>
                  <a:gd name="T9" fmla="*/ 2 h 11"/>
                </a:gdLst>
                <a:ahLst/>
                <a:cxnLst>
                  <a:cxn ang="0">
                    <a:pos x="T0" y="T1"/>
                  </a:cxn>
                  <a:cxn ang="0">
                    <a:pos x="T2" y="T3"/>
                  </a:cxn>
                  <a:cxn ang="0">
                    <a:pos x="T4" y="T5"/>
                  </a:cxn>
                  <a:cxn ang="0">
                    <a:pos x="T6" y="T7"/>
                  </a:cxn>
                  <a:cxn ang="0">
                    <a:pos x="T8" y="T9"/>
                  </a:cxn>
                </a:cxnLst>
                <a:rect l="0" t="0" r="r" b="b"/>
                <a:pathLst>
                  <a:path w="13" h="11">
                    <a:moveTo>
                      <a:pt x="5" y="2"/>
                    </a:moveTo>
                    <a:cubicBezTo>
                      <a:pt x="1" y="0"/>
                      <a:pt x="0" y="3"/>
                      <a:pt x="1" y="7"/>
                    </a:cubicBezTo>
                    <a:cubicBezTo>
                      <a:pt x="2" y="11"/>
                      <a:pt x="4" y="10"/>
                      <a:pt x="8" y="10"/>
                    </a:cubicBezTo>
                    <a:cubicBezTo>
                      <a:pt x="12" y="10"/>
                      <a:pt x="13" y="8"/>
                      <a:pt x="12" y="6"/>
                    </a:cubicBezTo>
                    <a:cubicBezTo>
                      <a:pt x="11" y="5"/>
                      <a:pt x="9" y="2"/>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2785">
                <a:extLst>
                  <a:ext uri="{FF2B5EF4-FFF2-40B4-BE49-F238E27FC236}">
                    <a16:creationId xmlns:a16="http://schemas.microsoft.com/office/drawing/2014/main" id="{F997025E-16A7-41DE-A34F-853D94883D48}"/>
                  </a:ext>
                </a:extLst>
              </p:cNvPr>
              <p:cNvSpPr>
                <a:spLocks/>
              </p:cNvSpPr>
              <p:nvPr/>
            </p:nvSpPr>
            <p:spPr bwMode="auto">
              <a:xfrm>
                <a:off x="5018088" y="2092326"/>
                <a:ext cx="12700" cy="7938"/>
              </a:xfrm>
              <a:custGeom>
                <a:avLst/>
                <a:gdLst>
                  <a:gd name="T0" fmla="*/ 21 w 25"/>
                  <a:gd name="T1" fmla="*/ 1 h 14"/>
                  <a:gd name="T2" fmla="*/ 9 w 25"/>
                  <a:gd name="T3" fmla="*/ 7 h 14"/>
                  <a:gd name="T4" fmla="*/ 5 w 25"/>
                  <a:gd name="T5" fmla="*/ 13 h 14"/>
                  <a:gd name="T6" fmla="*/ 19 w 25"/>
                  <a:gd name="T7" fmla="*/ 5 h 14"/>
                  <a:gd name="T8" fmla="*/ 21 w 25"/>
                  <a:gd name="T9" fmla="*/ 1 h 14"/>
                </a:gdLst>
                <a:ahLst/>
                <a:cxnLst>
                  <a:cxn ang="0">
                    <a:pos x="T0" y="T1"/>
                  </a:cxn>
                  <a:cxn ang="0">
                    <a:pos x="T2" y="T3"/>
                  </a:cxn>
                  <a:cxn ang="0">
                    <a:pos x="T4" y="T5"/>
                  </a:cxn>
                  <a:cxn ang="0">
                    <a:pos x="T6" y="T7"/>
                  </a:cxn>
                  <a:cxn ang="0">
                    <a:pos x="T8" y="T9"/>
                  </a:cxn>
                </a:cxnLst>
                <a:rect l="0" t="0" r="r" b="b"/>
                <a:pathLst>
                  <a:path w="25" h="14">
                    <a:moveTo>
                      <a:pt x="21" y="1"/>
                    </a:moveTo>
                    <a:cubicBezTo>
                      <a:pt x="17" y="0"/>
                      <a:pt x="12" y="4"/>
                      <a:pt x="9" y="7"/>
                    </a:cubicBezTo>
                    <a:cubicBezTo>
                      <a:pt x="6" y="9"/>
                      <a:pt x="0" y="14"/>
                      <a:pt x="5" y="13"/>
                    </a:cubicBezTo>
                    <a:cubicBezTo>
                      <a:pt x="10" y="12"/>
                      <a:pt x="14" y="8"/>
                      <a:pt x="19" y="5"/>
                    </a:cubicBezTo>
                    <a:cubicBezTo>
                      <a:pt x="25" y="3"/>
                      <a:pt x="21" y="1"/>
                      <a:pt x="2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2786">
                <a:extLst>
                  <a:ext uri="{FF2B5EF4-FFF2-40B4-BE49-F238E27FC236}">
                    <a16:creationId xmlns:a16="http://schemas.microsoft.com/office/drawing/2014/main" id="{A7BCC0C5-267E-419F-B679-B5110FF009F9}"/>
                  </a:ext>
                </a:extLst>
              </p:cNvPr>
              <p:cNvSpPr>
                <a:spLocks/>
              </p:cNvSpPr>
              <p:nvPr/>
            </p:nvSpPr>
            <p:spPr bwMode="auto">
              <a:xfrm>
                <a:off x="5056188" y="2058988"/>
                <a:ext cx="6350" cy="4763"/>
              </a:xfrm>
              <a:custGeom>
                <a:avLst/>
                <a:gdLst>
                  <a:gd name="T0" fmla="*/ 8 w 13"/>
                  <a:gd name="T1" fmla="*/ 2 h 11"/>
                  <a:gd name="T2" fmla="*/ 3 w 13"/>
                  <a:gd name="T3" fmla="*/ 8 h 11"/>
                  <a:gd name="T4" fmla="*/ 12 w 13"/>
                  <a:gd name="T5" fmla="*/ 6 h 11"/>
                  <a:gd name="T6" fmla="*/ 8 w 13"/>
                  <a:gd name="T7" fmla="*/ 2 h 11"/>
                </a:gdLst>
                <a:ahLst/>
                <a:cxnLst>
                  <a:cxn ang="0">
                    <a:pos x="T0" y="T1"/>
                  </a:cxn>
                  <a:cxn ang="0">
                    <a:pos x="T2" y="T3"/>
                  </a:cxn>
                  <a:cxn ang="0">
                    <a:pos x="T4" y="T5"/>
                  </a:cxn>
                  <a:cxn ang="0">
                    <a:pos x="T6" y="T7"/>
                  </a:cxn>
                </a:cxnLst>
                <a:rect l="0" t="0" r="r" b="b"/>
                <a:pathLst>
                  <a:path w="13" h="11">
                    <a:moveTo>
                      <a:pt x="8" y="2"/>
                    </a:moveTo>
                    <a:cubicBezTo>
                      <a:pt x="4" y="2"/>
                      <a:pt x="0" y="5"/>
                      <a:pt x="3" y="8"/>
                    </a:cubicBezTo>
                    <a:cubicBezTo>
                      <a:pt x="7" y="11"/>
                      <a:pt x="10" y="8"/>
                      <a:pt x="12" y="6"/>
                    </a:cubicBezTo>
                    <a:cubicBezTo>
                      <a:pt x="13" y="4"/>
                      <a:pt x="10" y="0"/>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2787">
                <a:extLst>
                  <a:ext uri="{FF2B5EF4-FFF2-40B4-BE49-F238E27FC236}">
                    <a16:creationId xmlns:a16="http://schemas.microsoft.com/office/drawing/2014/main" id="{CD859AEA-F563-4331-BCA5-58368D04A2DE}"/>
                  </a:ext>
                </a:extLst>
              </p:cNvPr>
              <p:cNvSpPr>
                <a:spLocks/>
              </p:cNvSpPr>
              <p:nvPr/>
            </p:nvSpPr>
            <p:spPr bwMode="auto">
              <a:xfrm>
                <a:off x="5083175" y="2030413"/>
                <a:ext cx="14288" cy="6350"/>
              </a:xfrm>
              <a:custGeom>
                <a:avLst/>
                <a:gdLst>
                  <a:gd name="T0" fmla="*/ 15 w 26"/>
                  <a:gd name="T1" fmla="*/ 1 h 11"/>
                  <a:gd name="T2" fmla="*/ 5 w 26"/>
                  <a:gd name="T3" fmla="*/ 8 h 11"/>
                  <a:gd name="T4" fmla="*/ 22 w 26"/>
                  <a:gd name="T5" fmla="*/ 10 h 11"/>
                  <a:gd name="T6" fmla="*/ 15 w 26"/>
                  <a:gd name="T7" fmla="*/ 1 h 11"/>
                </a:gdLst>
                <a:ahLst/>
                <a:cxnLst>
                  <a:cxn ang="0">
                    <a:pos x="T0" y="T1"/>
                  </a:cxn>
                  <a:cxn ang="0">
                    <a:pos x="T2" y="T3"/>
                  </a:cxn>
                  <a:cxn ang="0">
                    <a:pos x="T4" y="T5"/>
                  </a:cxn>
                  <a:cxn ang="0">
                    <a:pos x="T6" y="T7"/>
                  </a:cxn>
                </a:cxnLst>
                <a:rect l="0" t="0" r="r" b="b"/>
                <a:pathLst>
                  <a:path w="26" h="11">
                    <a:moveTo>
                      <a:pt x="15" y="1"/>
                    </a:moveTo>
                    <a:cubicBezTo>
                      <a:pt x="12" y="0"/>
                      <a:pt x="0" y="6"/>
                      <a:pt x="5" y="8"/>
                    </a:cubicBezTo>
                    <a:cubicBezTo>
                      <a:pt x="10" y="9"/>
                      <a:pt x="19" y="11"/>
                      <a:pt x="22" y="10"/>
                    </a:cubicBezTo>
                    <a:cubicBezTo>
                      <a:pt x="26" y="9"/>
                      <a:pt x="18" y="0"/>
                      <a:pt x="1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2788">
                <a:extLst>
                  <a:ext uri="{FF2B5EF4-FFF2-40B4-BE49-F238E27FC236}">
                    <a16:creationId xmlns:a16="http://schemas.microsoft.com/office/drawing/2014/main" id="{A00B5157-8419-4CFA-B68B-302D97861DDD}"/>
                  </a:ext>
                </a:extLst>
              </p:cNvPr>
              <p:cNvSpPr>
                <a:spLocks/>
              </p:cNvSpPr>
              <p:nvPr/>
            </p:nvSpPr>
            <p:spPr bwMode="auto">
              <a:xfrm>
                <a:off x="5029200" y="2032001"/>
                <a:ext cx="7938" cy="9525"/>
              </a:xfrm>
              <a:custGeom>
                <a:avLst/>
                <a:gdLst>
                  <a:gd name="T0" fmla="*/ 12 w 16"/>
                  <a:gd name="T1" fmla="*/ 0 h 19"/>
                  <a:gd name="T2" fmla="*/ 2 w 16"/>
                  <a:gd name="T3" fmla="*/ 9 h 19"/>
                  <a:gd name="T4" fmla="*/ 9 w 16"/>
                  <a:gd name="T5" fmla="*/ 14 h 19"/>
                  <a:gd name="T6" fmla="*/ 16 w 16"/>
                  <a:gd name="T7" fmla="*/ 5 h 19"/>
                  <a:gd name="T8" fmla="*/ 12 w 16"/>
                  <a:gd name="T9" fmla="*/ 0 h 19"/>
                </a:gdLst>
                <a:ahLst/>
                <a:cxnLst>
                  <a:cxn ang="0">
                    <a:pos x="T0" y="T1"/>
                  </a:cxn>
                  <a:cxn ang="0">
                    <a:pos x="T2" y="T3"/>
                  </a:cxn>
                  <a:cxn ang="0">
                    <a:pos x="T4" y="T5"/>
                  </a:cxn>
                  <a:cxn ang="0">
                    <a:pos x="T6" y="T7"/>
                  </a:cxn>
                  <a:cxn ang="0">
                    <a:pos x="T8" y="T9"/>
                  </a:cxn>
                </a:cxnLst>
                <a:rect l="0" t="0" r="r" b="b"/>
                <a:pathLst>
                  <a:path w="16" h="19">
                    <a:moveTo>
                      <a:pt x="12" y="0"/>
                    </a:moveTo>
                    <a:cubicBezTo>
                      <a:pt x="8" y="0"/>
                      <a:pt x="5" y="3"/>
                      <a:pt x="2" y="9"/>
                    </a:cubicBezTo>
                    <a:cubicBezTo>
                      <a:pt x="0" y="14"/>
                      <a:pt x="4" y="19"/>
                      <a:pt x="9" y="14"/>
                    </a:cubicBezTo>
                    <a:cubicBezTo>
                      <a:pt x="14" y="9"/>
                      <a:pt x="16" y="8"/>
                      <a:pt x="16" y="5"/>
                    </a:cubicBezTo>
                    <a:cubicBezTo>
                      <a:pt x="15" y="2"/>
                      <a:pt x="12" y="0"/>
                      <a:pt x="12"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2789">
                <a:extLst>
                  <a:ext uri="{FF2B5EF4-FFF2-40B4-BE49-F238E27FC236}">
                    <a16:creationId xmlns:a16="http://schemas.microsoft.com/office/drawing/2014/main" id="{D356C98A-DAF0-460F-A852-536C52B66C63}"/>
                  </a:ext>
                </a:extLst>
              </p:cNvPr>
              <p:cNvSpPr>
                <a:spLocks/>
              </p:cNvSpPr>
              <p:nvPr/>
            </p:nvSpPr>
            <p:spPr bwMode="auto">
              <a:xfrm>
                <a:off x="5037138" y="2028826"/>
                <a:ext cx="6350" cy="7938"/>
              </a:xfrm>
              <a:custGeom>
                <a:avLst/>
                <a:gdLst>
                  <a:gd name="T0" fmla="*/ 8 w 14"/>
                  <a:gd name="T1" fmla="*/ 1 h 13"/>
                  <a:gd name="T2" fmla="*/ 2 w 14"/>
                  <a:gd name="T3" fmla="*/ 9 h 13"/>
                  <a:gd name="T4" fmla="*/ 10 w 14"/>
                  <a:gd name="T5" fmla="*/ 10 h 13"/>
                  <a:gd name="T6" fmla="*/ 8 w 14"/>
                  <a:gd name="T7" fmla="*/ 1 h 13"/>
                </a:gdLst>
                <a:ahLst/>
                <a:cxnLst>
                  <a:cxn ang="0">
                    <a:pos x="T0" y="T1"/>
                  </a:cxn>
                  <a:cxn ang="0">
                    <a:pos x="T2" y="T3"/>
                  </a:cxn>
                  <a:cxn ang="0">
                    <a:pos x="T4" y="T5"/>
                  </a:cxn>
                  <a:cxn ang="0">
                    <a:pos x="T6" y="T7"/>
                  </a:cxn>
                </a:cxnLst>
                <a:rect l="0" t="0" r="r" b="b"/>
                <a:pathLst>
                  <a:path w="14" h="13">
                    <a:moveTo>
                      <a:pt x="8" y="1"/>
                    </a:moveTo>
                    <a:cubicBezTo>
                      <a:pt x="5" y="2"/>
                      <a:pt x="4" y="6"/>
                      <a:pt x="2" y="9"/>
                    </a:cubicBezTo>
                    <a:cubicBezTo>
                      <a:pt x="0" y="12"/>
                      <a:pt x="6" y="13"/>
                      <a:pt x="10" y="10"/>
                    </a:cubicBezTo>
                    <a:cubicBezTo>
                      <a:pt x="14" y="7"/>
                      <a:pt x="12"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2790">
                <a:extLst>
                  <a:ext uri="{FF2B5EF4-FFF2-40B4-BE49-F238E27FC236}">
                    <a16:creationId xmlns:a16="http://schemas.microsoft.com/office/drawing/2014/main" id="{710C7D96-05B2-4D6E-A262-F9259F4CFB46}"/>
                  </a:ext>
                </a:extLst>
              </p:cNvPr>
              <p:cNvSpPr>
                <a:spLocks/>
              </p:cNvSpPr>
              <p:nvPr/>
            </p:nvSpPr>
            <p:spPr bwMode="auto">
              <a:xfrm>
                <a:off x="5045075" y="2024063"/>
                <a:ext cx="14288" cy="9525"/>
              </a:xfrm>
              <a:custGeom>
                <a:avLst/>
                <a:gdLst>
                  <a:gd name="T0" fmla="*/ 5 w 28"/>
                  <a:gd name="T1" fmla="*/ 4 h 18"/>
                  <a:gd name="T2" fmla="*/ 1 w 28"/>
                  <a:gd name="T3" fmla="*/ 13 h 18"/>
                  <a:gd name="T4" fmla="*/ 8 w 28"/>
                  <a:gd name="T5" fmla="*/ 15 h 18"/>
                  <a:gd name="T6" fmla="*/ 24 w 28"/>
                  <a:gd name="T7" fmla="*/ 10 h 18"/>
                  <a:gd name="T8" fmla="*/ 21 w 28"/>
                  <a:gd name="T9" fmla="*/ 4 h 18"/>
                  <a:gd name="T10" fmla="*/ 15 w 28"/>
                  <a:gd name="T11" fmla="*/ 2 h 18"/>
                  <a:gd name="T12" fmla="*/ 5 w 2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5" y="4"/>
                    </a:moveTo>
                    <a:cubicBezTo>
                      <a:pt x="2" y="7"/>
                      <a:pt x="2" y="9"/>
                      <a:pt x="1" y="13"/>
                    </a:cubicBezTo>
                    <a:cubicBezTo>
                      <a:pt x="0" y="18"/>
                      <a:pt x="5" y="17"/>
                      <a:pt x="8" y="15"/>
                    </a:cubicBezTo>
                    <a:cubicBezTo>
                      <a:pt x="12" y="13"/>
                      <a:pt x="20" y="12"/>
                      <a:pt x="24" y="10"/>
                    </a:cubicBezTo>
                    <a:cubicBezTo>
                      <a:pt x="28" y="8"/>
                      <a:pt x="23" y="7"/>
                      <a:pt x="21" y="4"/>
                    </a:cubicBezTo>
                    <a:cubicBezTo>
                      <a:pt x="19" y="1"/>
                      <a:pt x="19" y="0"/>
                      <a:pt x="15" y="2"/>
                    </a:cubicBezTo>
                    <a:cubicBezTo>
                      <a:pt x="10" y="3"/>
                      <a:pt x="5" y="4"/>
                      <a:pt x="5"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2791">
                <a:extLst>
                  <a:ext uri="{FF2B5EF4-FFF2-40B4-BE49-F238E27FC236}">
                    <a16:creationId xmlns:a16="http://schemas.microsoft.com/office/drawing/2014/main" id="{8CB265A6-C44A-4756-AF32-7900C97DFF01}"/>
                  </a:ext>
                </a:extLst>
              </p:cNvPr>
              <p:cNvSpPr>
                <a:spLocks/>
              </p:cNvSpPr>
              <p:nvPr/>
            </p:nvSpPr>
            <p:spPr bwMode="auto">
              <a:xfrm>
                <a:off x="5056188" y="1997076"/>
                <a:ext cx="57150" cy="33338"/>
              </a:xfrm>
              <a:custGeom>
                <a:avLst/>
                <a:gdLst>
                  <a:gd name="T0" fmla="*/ 4 w 110"/>
                  <a:gd name="T1" fmla="*/ 53 h 65"/>
                  <a:gd name="T2" fmla="*/ 1 w 110"/>
                  <a:gd name="T3" fmla="*/ 61 h 65"/>
                  <a:gd name="T4" fmla="*/ 8 w 110"/>
                  <a:gd name="T5" fmla="*/ 61 h 65"/>
                  <a:gd name="T6" fmla="*/ 19 w 110"/>
                  <a:gd name="T7" fmla="*/ 63 h 65"/>
                  <a:gd name="T8" fmla="*/ 30 w 110"/>
                  <a:gd name="T9" fmla="*/ 57 h 65"/>
                  <a:gd name="T10" fmla="*/ 37 w 110"/>
                  <a:gd name="T11" fmla="*/ 58 h 65"/>
                  <a:gd name="T12" fmla="*/ 43 w 110"/>
                  <a:gd name="T13" fmla="*/ 47 h 65"/>
                  <a:gd name="T14" fmla="*/ 31 w 110"/>
                  <a:gd name="T15" fmla="*/ 49 h 65"/>
                  <a:gd name="T16" fmla="*/ 40 w 110"/>
                  <a:gd name="T17" fmla="*/ 43 h 65"/>
                  <a:gd name="T18" fmla="*/ 50 w 110"/>
                  <a:gd name="T19" fmla="*/ 46 h 65"/>
                  <a:gd name="T20" fmla="*/ 47 w 110"/>
                  <a:gd name="T21" fmla="*/ 53 h 65"/>
                  <a:gd name="T22" fmla="*/ 46 w 110"/>
                  <a:gd name="T23" fmla="*/ 59 h 65"/>
                  <a:gd name="T24" fmla="*/ 57 w 110"/>
                  <a:gd name="T25" fmla="*/ 53 h 65"/>
                  <a:gd name="T26" fmla="*/ 70 w 110"/>
                  <a:gd name="T27" fmla="*/ 57 h 65"/>
                  <a:gd name="T28" fmla="*/ 76 w 110"/>
                  <a:gd name="T29" fmla="*/ 49 h 65"/>
                  <a:gd name="T30" fmla="*/ 79 w 110"/>
                  <a:gd name="T31" fmla="*/ 53 h 65"/>
                  <a:gd name="T32" fmla="*/ 89 w 110"/>
                  <a:gd name="T33" fmla="*/ 45 h 65"/>
                  <a:gd name="T34" fmla="*/ 95 w 110"/>
                  <a:gd name="T35" fmla="*/ 44 h 65"/>
                  <a:gd name="T36" fmla="*/ 90 w 110"/>
                  <a:gd name="T37" fmla="*/ 49 h 65"/>
                  <a:gd name="T38" fmla="*/ 100 w 110"/>
                  <a:gd name="T39" fmla="*/ 51 h 65"/>
                  <a:gd name="T40" fmla="*/ 106 w 110"/>
                  <a:gd name="T41" fmla="*/ 43 h 65"/>
                  <a:gd name="T42" fmla="*/ 108 w 110"/>
                  <a:gd name="T43" fmla="*/ 34 h 65"/>
                  <a:gd name="T44" fmla="*/ 107 w 110"/>
                  <a:gd name="T45" fmla="*/ 23 h 65"/>
                  <a:gd name="T46" fmla="*/ 102 w 110"/>
                  <a:gd name="T47" fmla="*/ 20 h 65"/>
                  <a:gd name="T48" fmla="*/ 95 w 110"/>
                  <a:gd name="T49" fmla="*/ 23 h 65"/>
                  <a:gd name="T50" fmla="*/ 90 w 110"/>
                  <a:gd name="T51" fmla="*/ 31 h 65"/>
                  <a:gd name="T52" fmla="*/ 82 w 110"/>
                  <a:gd name="T53" fmla="*/ 33 h 65"/>
                  <a:gd name="T54" fmla="*/ 73 w 110"/>
                  <a:gd name="T55" fmla="*/ 41 h 65"/>
                  <a:gd name="T56" fmla="*/ 81 w 110"/>
                  <a:gd name="T57" fmla="*/ 30 h 65"/>
                  <a:gd name="T58" fmla="*/ 78 w 110"/>
                  <a:gd name="T59" fmla="*/ 25 h 65"/>
                  <a:gd name="T60" fmla="*/ 75 w 110"/>
                  <a:gd name="T61" fmla="*/ 19 h 65"/>
                  <a:gd name="T62" fmla="*/ 67 w 110"/>
                  <a:gd name="T63" fmla="*/ 20 h 65"/>
                  <a:gd name="T64" fmla="*/ 86 w 110"/>
                  <a:gd name="T65" fmla="*/ 9 h 65"/>
                  <a:gd name="T66" fmla="*/ 84 w 110"/>
                  <a:gd name="T67" fmla="*/ 1 h 65"/>
                  <a:gd name="T68" fmla="*/ 78 w 110"/>
                  <a:gd name="T69" fmla="*/ 3 h 65"/>
                  <a:gd name="T70" fmla="*/ 71 w 110"/>
                  <a:gd name="T71" fmla="*/ 9 h 65"/>
                  <a:gd name="T72" fmla="*/ 63 w 110"/>
                  <a:gd name="T73" fmla="*/ 12 h 65"/>
                  <a:gd name="T74" fmla="*/ 58 w 110"/>
                  <a:gd name="T75" fmla="*/ 19 h 65"/>
                  <a:gd name="T76" fmla="*/ 64 w 110"/>
                  <a:gd name="T77" fmla="*/ 23 h 65"/>
                  <a:gd name="T78" fmla="*/ 64 w 110"/>
                  <a:gd name="T79" fmla="*/ 31 h 65"/>
                  <a:gd name="T80" fmla="*/ 66 w 110"/>
                  <a:gd name="T81" fmla="*/ 34 h 65"/>
                  <a:gd name="T82" fmla="*/ 57 w 110"/>
                  <a:gd name="T83" fmla="*/ 38 h 65"/>
                  <a:gd name="T84" fmla="*/ 53 w 110"/>
                  <a:gd name="T85" fmla="*/ 42 h 65"/>
                  <a:gd name="T86" fmla="*/ 53 w 110"/>
                  <a:gd name="T87" fmla="*/ 32 h 65"/>
                  <a:gd name="T88" fmla="*/ 49 w 110"/>
                  <a:gd name="T89" fmla="*/ 20 h 65"/>
                  <a:gd name="T90" fmla="*/ 41 w 110"/>
                  <a:gd name="T91" fmla="*/ 17 h 65"/>
                  <a:gd name="T92" fmla="*/ 40 w 110"/>
                  <a:gd name="T93" fmla="*/ 26 h 65"/>
                  <a:gd name="T94" fmla="*/ 35 w 110"/>
                  <a:gd name="T95" fmla="*/ 21 h 65"/>
                  <a:gd name="T96" fmla="*/ 31 w 110"/>
                  <a:gd name="T97" fmla="*/ 23 h 65"/>
                  <a:gd name="T98" fmla="*/ 28 w 110"/>
                  <a:gd name="T99" fmla="*/ 29 h 65"/>
                  <a:gd name="T100" fmla="*/ 20 w 110"/>
                  <a:gd name="T101" fmla="*/ 30 h 65"/>
                  <a:gd name="T102" fmla="*/ 14 w 110"/>
                  <a:gd name="T103" fmla="*/ 37 h 65"/>
                  <a:gd name="T104" fmla="*/ 23 w 110"/>
                  <a:gd name="T105" fmla="*/ 40 h 65"/>
                  <a:gd name="T106" fmla="*/ 34 w 110"/>
                  <a:gd name="T107" fmla="*/ 33 h 65"/>
                  <a:gd name="T108" fmla="*/ 42 w 110"/>
                  <a:gd name="T109" fmla="*/ 33 h 65"/>
                  <a:gd name="T110" fmla="*/ 33 w 110"/>
                  <a:gd name="T111" fmla="*/ 39 h 65"/>
                  <a:gd name="T112" fmla="*/ 24 w 110"/>
                  <a:gd name="T113" fmla="*/ 44 h 65"/>
                  <a:gd name="T114" fmla="*/ 30 w 110"/>
                  <a:gd name="T115" fmla="*/ 45 h 65"/>
                  <a:gd name="T116" fmla="*/ 26 w 110"/>
                  <a:gd name="T117" fmla="*/ 49 h 65"/>
                  <a:gd name="T118" fmla="*/ 17 w 110"/>
                  <a:gd name="T119" fmla="*/ 53 h 65"/>
                  <a:gd name="T120" fmla="*/ 13 w 110"/>
                  <a:gd name="T121" fmla="*/ 59 h 65"/>
                  <a:gd name="T122" fmla="*/ 4 w 110"/>
                  <a:gd name="T123"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65">
                    <a:moveTo>
                      <a:pt x="4" y="53"/>
                    </a:moveTo>
                    <a:cubicBezTo>
                      <a:pt x="2" y="52"/>
                      <a:pt x="0" y="59"/>
                      <a:pt x="1" y="61"/>
                    </a:cubicBezTo>
                    <a:cubicBezTo>
                      <a:pt x="2" y="62"/>
                      <a:pt x="4" y="59"/>
                      <a:pt x="8" y="61"/>
                    </a:cubicBezTo>
                    <a:cubicBezTo>
                      <a:pt x="12" y="64"/>
                      <a:pt x="14" y="65"/>
                      <a:pt x="19" y="63"/>
                    </a:cubicBezTo>
                    <a:cubicBezTo>
                      <a:pt x="23" y="60"/>
                      <a:pt x="26" y="54"/>
                      <a:pt x="30" y="57"/>
                    </a:cubicBezTo>
                    <a:cubicBezTo>
                      <a:pt x="33" y="60"/>
                      <a:pt x="35" y="62"/>
                      <a:pt x="37" y="58"/>
                    </a:cubicBezTo>
                    <a:cubicBezTo>
                      <a:pt x="40" y="54"/>
                      <a:pt x="49" y="46"/>
                      <a:pt x="43" y="47"/>
                    </a:cubicBezTo>
                    <a:cubicBezTo>
                      <a:pt x="37" y="47"/>
                      <a:pt x="30" y="53"/>
                      <a:pt x="31" y="49"/>
                    </a:cubicBezTo>
                    <a:cubicBezTo>
                      <a:pt x="32" y="46"/>
                      <a:pt x="36" y="45"/>
                      <a:pt x="40" y="43"/>
                    </a:cubicBezTo>
                    <a:cubicBezTo>
                      <a:pt x="44" y="41"/>
                      <a:pt x="51" y="44"/>
                      <a:pt x="50" y="46"/>
                    </a:cubicBezTo>
                    <a:cubicBezTo>
                      <a:pt x="49" y="48"/>
                      <a:pt x="51" y="49"/>
                      <a:pt x="47" y="53"/>
                    </a:cubicBezTo>
                    <a:cubicBezTo>
                      <a:pt x="43" y="56"/>
                      <a:pt x="43" y="61"/>
                      <a:pt x="46" y="59"/>
                    </a:cubicBezTo>
                    <a:cubicBezTo>
                      <a:pt x="49" y="58"/>
                      <a:pt x="57" y="49"/>
                      <a:pt x="57" y="53"/>
                    </a:cubicBezTo>
                    <a:cubicBezTo>
                      <a:pt x="58" y="57"/>
                      <a:pt x="65" y="59"/>
                      <a:pt x="70" y="57"/>
                    </a:cubicBezTo>
                    <a:cubicBezTo>
                      <a:pt x="75" y="54"/>
                      <a:pt x="72" y="52"/>
                      <a:pt x="76" y="49"/>
                    </a:cubicBezTo>
                    <a:cubicBezTo>
                      <a:pt x="79" y="46"/>
                      <a:pt x="76" y="54"/>
                      <a:pt x="79" y="53"/>
                    </a:cubicBezTo>
                    <a:cubicBezTo>
                      <a:pt x="83" y="52"/>
                      <a:pt x="87" y="48"/>
                      <a:pt x="89" y="45"/>
                    </a:cubicBezTo>
                    <a:cubicBezTo>
                      <a:pt x="92" y="42"/>
                      <a:pt x="98" y="43"/>
                      <a:pt x="95" y="44"/>
                    </a:cubicBezTo>
                    <a:cubicBezTo>
                      <a:pt x="93" y="44"/>
                      <a:pt x="88" y="46"/>
                      <a:pt x="90" y="49"/>
                    </a:cubicBezTo>
                    <a:cubicBezTo>
                      <a:pt x="92" y="52"/>
                      <a:pt x="97" y="53"/>
                      <a:pt x="100" y="51"/>
                    </a:cubicBezTo>
                    <a:cubicBezTo>
                      <a:pt x="104" y="49"/>
                      <a:pt x="103" y="47"/>
                      <a:pt x="106" y="43"/>
                    </a:cubicBezTo>
                    <a:cubicBezTo>
                      <a:pt x="110" y="39"/>
                      <a:pt x="109" y="37"/>
                      <a:pt x="108" y="34"/>
                    </a:cubicBezTo>
                    <a:cubicBezTo>
                      <a:pt x="107" y="30"/>
                      <a:pt x="104" y="28"/>
                      <a:pt x="107" y="23"/>
                    </a:cubicBezTo>
                    <a:cubicBezTo>
                      <a:pt x="110" y="18"/>
                      <a:pt x="106" y="19"/>
                      <a:pt x="102" y="20"/>
                    </a:cubicBezTo>
                    <a:cubicBezTo>
                      <a:pt x="99" y="21"/>
                      <a:pt x="98" y="22"/>
                      <a:pt x="95" y="23"/>
                    </a:cubicBezTo>
                    <a:cubicBezTo>
                      <a:pt x="92" y="25"/>
                      <a:pt x="91" y="28"/>
                      <a:pt x="90" y="31"/>
                    </a:cubicBezTo>
                    <a:cubicBezTo>
                      <a:pt x="89" y="34"/>
                      <a:pt x="85" y="31"/>
                      <a:pt x="82" y="33"/>
                    </a:cubicBezTo>
                    <a:cubicBezTo>
                      <a:pt x="79" y="36"/>
                      <a:pt x="71" y="46"/>
                      <a:pt x="73" y="41"/>
                    </a:cubicBezTo>
                    <a:cubicBezTo>
                      <a:pt x="75" y="36"/>
                      <a:pt x="84" y="32"/>
                      <a:pt x="81" y="30"/>
                    </a:cubicBezTo>
                    <a:cubicBezTo>
                      <a:pt x="79" y="29"/>
                      <a:pt x="77" y="30"/>
                      <a:pt x="78" y="25"/>
                    </a:cubicBezTo>
                    <a:cubicBezTo>
                      <a:pt x="79" y="20"/>
                      <a:pt x="79" y="19"/>
                      <a:pt x="75" y="19"/>
                    </a:cubicBezTo>
                    <a:cubicBezTo>
                      <a:pt x="71" y="19"/>
                      <a:pt x="64" y="22"/>
                      <a:pt x="67" y="20"/>
                    </a:cubicBezTo>
                    <a:cubicBezTo>
                      <a:pt x="71" y="17"/>
                      <a:pt x="82" y="13"/>
                      <a:pt x="86" y="9"/>
                    </a:cubicBezTo>
                    <a:cubicBezTo>
                      <a:pt x="89" y="5"/>
                      <a:pt x="85" y="1"/>
                      <a:pt x="84" y="1"/>
                    </a:cubicBezTo>
                    <a:cubicBezTo>
                      <a:pt x="83" y="1"/>
                      <a:pt x="83" y="0"/>
                      <a:pt x="78" y="3"/>
                    </a:cubicBezTo>
                    <a:cubicBezTo>
                      <a:pt x="74" y="6"/>
                      <a:pt x="73" y="7"/>
                      <a:pt x="71" y="9"/>
                    </a:cubicBezTo>
                    <a:cubicBezTo>
                      <a:pt x="69" y="11"/>
                      <a:pt x="66" y="10"/>
                      <a:pt x="63" y="12"/>
                    </a:cubicBezTo>
                    <a:cubicBezTo>
                      <a:pt x="60" y="15"/>
                      <a:pt x="57" y="16"/>
                      <a:pt x="58" y="19"/>
                    </a:cubicBezTo>
                    <a:cubicBezTo>
                      <a:pt x="59" y="22"/>
                      <a:pt x="63" y="21"/>
                      <a:pt x="64" y="23"/>
                    </a:cubicBezTo>
                    <a:cubicBezTo>
                      <a:pt x="66" y="25"/>
                      <a:pt x="66" y="30"/>
                      <a:pt x="64" y="31"/>
                    </a:cubicBezTo>
                    <a:cubicBezTo>
                      <a:pt x="63" y="32"/>
                      <a:pt x="66" y="34"/>
                      <a:pt x="66" y="34"/>
                    </a:cubicBezTo>
                    <a:cubicBezTo>
                      <a:pt x="66" y="34"/>
                      <a:pt x="57" y="34"/>
                      <a:pt x="57" y="38"/>
                    </a:cubicBezTo>
                    <a:cubicBezTo>
                      <a:pt x="57" y="42"/>
                      <a:pt x="56" y="44"/>
                      <a:pt x="53" y="42"/>
                    </a:cubicBezTo>
                    <a:cubicBezTo>
                      <a:pt x="51" y="41"/>
                      <a:pt x="52" y="39"/>
                      <a:pt x="53" y="32"/>
                    </a:cubicBezTo>
                    <a:cubicBezTo>
                      <a:pt x="54" y="26"/>
                      <a:pt x="52" y="23"/>
                      <a:pt x="49" y="20"/>
                    </a:cubicBezTo>
                    <a:cubicBezTo>
                      <a:pt x="45" y="18"/>
                      <a:pt x="42" y="13"/>
                      <a:pt x="41" y="17"/>
                    </a:cubicBezTo>
                    <a:cubicBezTo>
                      <a:pt x="41" y="22"/>
                      <a:pt x="42" y="24"/>
                      <a:pt x="40" y="26"/>
                    </a:cubicBezTo>
                    <a:cubicBezTo>
                      <a:pt x="38" y="27"/>
                      <a:pt x="36" y="24"/>
                      <a:pt x="35" y="21"/>
                    </a:cubicBezTo>
                    <a:cubicBezTo>
                      <a:pt x="34" y="18"/>
                      <a:pt x="30" y="20"/>
                      <a:pt x="31" y="23"/>
                    </a:cubicBezTo>
                    <a:cubicBezTo>
                      <a:pt x="32" y="27"/>
                      <a:pt x="31" y="31"/>
                      <a:pt x="28" y="29"/>
                    </a:cubicBezTo>
                    <a:cubicBezTo>
                      <a:pt x="25" y="26"/>
                      <a:pt x="23" y="28"/>
                      <a:pt x="20" y="30"/>
                    </a:cubicBezTo>
                    <a:cubicBezTo>
                      <a:pt x="18" y="32"/>
                      <a:pt x="12" y="34"/>
                      <a:pt x="14" y="37"/>
                    </a:cubicBezTo>
                    <a:cubicBezTo>
                      <a:pt x="16" y="40"/>
                      <a:pt x="20" y="43"/>
                      <a:pt x="23" y="40"/>
                    </a:cubicBezTo>
                    <a:cubicBezTo>
                      <a:pt x="27" y="37"/>
                      <a:pt x="30" y="34"/>
                      <a:pt x="34" y="33"/>
                    </a:cubicBezTo>
                    <a:cubicBezTo>
                      <a:pt x="39" y="33"/>
                      <a:pt x="45" y="31"/>
                      <a:pt x="42" y="33"/>
                    </a:cubicBezTo>
                    <a:cubicBezTo>
                      <a:pt x="39" y="35"/>
                      <a:pt x="37" y="36"/>
                      <a:pt x="33" y="39"/>
                    </a:cubicBezTo>
                    <a:cubicBezTo>
                      <a:pt x="29" y="41"/>
                      <a:pt x="22" y="42"/>
                      <a:pt x="24" y="44"/>
                    </a:cubicBezTo>
                    <a:cubicBezTo>
                      <a:pt x="26" y="46"/>
                      <a:pt x="29" y="44"/>
                      <a:pt x="30" y="45"/>
                    </a:cubicBezTo>
                    <a:cubicBezTo>
                      <a:pt x="30" y="47"/>
                      <a:pt x="30" y="49"/>
                      <a:pt x="26" y="49"/>
                    </a:cubicBezTo>
                    <a:cubicBezTo>
                      <a:pt x="22" y="50"/>
                      <a:pt x="18" y="50"/>
                      <a:pt x="17" y="53"/>
                    </a:cubicBezTo>
                    <a:cubicBezTo>
                      <a:pt x="16" y="56"/>
                      <a:pt x="16" y="59"/>
                      <a:pt x="13" y="59"/>
                    </a:cubicBezTo>
                    <a:cubicBezTo>
                      <a:pt x="9" y="58"/>
                      <a:pt x="7" y="54"/>
                      <a:pt x="4" y="5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2792">
                <a:extLst>
                  <a:ext uri="{FF2B5EF4-FFF2-40B4-BE49-F238E27FC236}">
                    <a16:creationId xmlns:a16="http://schemas.microsoft.com/office/drawing/2014/main" id="{CCD5109D-F82A-4353-B5D9-A78E7EE69A70}"/>
                  </a:ext>
                </a:extLst>
              </p:cNvPr>
              <p:cNvSpPr>
                <a:spLocks/>
              </p:cNvSpPr>
              <p:nvPr/>
            </p:nvSpPr>
            <p:spPr bwMode="auto">
              <a:xfrm>
                <a:off x="5116513" y="1989138"/>
                <a:ext cx="28575" cy="15875"/>
              </a:xfrm>
              <a:custGeom>
                <a:avLst/>
                <a:gdLst>
                  <a:gd name="T0" fmla="*/ 48 w 53"/>
                  <a:gd name="T1" fmla="*/ 9 h 31"/>
                  <a:gd name="T2" fmla="*/ 35 w 53"/>
                  <a:gd name="T3" fmla="*/ 2 h 31"/>
                  <a:gd name="T4" fmla="*/ 29 w 53"/>
                  <a:gd name="T5" fmla="*/ 5 h 31"/>
                  <a:gd name="T6" fmla="*/ 18 w 53"/>
                  <a:gd name="T7" fmla="*/ 10 h 31"/>
                  <a:gd name="T8" fmla="*/ 7 w 53"/>
                  <a:gd name="T9" fmla="*/ 11 h 31"/>
                  <a:gd name="T10" fmla="*/ 3 w 53"/>
                  <a:gd name="T11" fmla="*/ 14 h 31"/>
                  <a:gd name="T12" fmla="*/ 9 w 53"/>
                  <a:gd name="T13" fmla="*/ 18 h 31"/>
                  <a:gd name="T14" fmla="*/ 7 w 53"/>
                  <a:gd name="T15" fmla="*/ 26 h 31"/>
                  <a:gd name="T16" fmla="*/ 8 w 53"/>
                  <a:gd name="T17" fmla="*/ 30 h 31"/>
                  <a:gd name="T18" fmla="*/ 22 w 53"/>
                  <a:gd name="T19" fmla="*/ 26 h 31"/>
                  <a:gd name="T20" fmla="*/ 39 w 53"/>
                  <a:gd name="T21" fmla="*/ 24 h 31"/>
                  <a:gd name="T22" fmla="*/ 48 w 53"/>
                  <a:gd name="T23" fmla="*/ 20 h 31"/>
                  <a:gd name="T24" fmla="*/ 50 w 53"/>
                  <a:gd name="T25" fmla="*/ 13 h 31"/>
                  <a:gd name="T26" fmla="*/ 48 w 53"/>
                  <a:gd name="T27"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1">
                    <a:moveTo>
                      <a:pt x="48" y="9"/>
                    </a:moveTo>
                    <a:cubicBezTo>
                      <a:pt x="45" y="6"/>
                      <a:pt x="39" y="3"/>
                      <a:pt x="35" y="2"/>
                    </a:cubicBezTo>
                    <a:cubicBezTo>
                      <a:pt x="32" y="0"/>
                      <a:pt x="31" y="1"/>
                      <a:pt x="29" y="5"/>
                    </a:cubicBezTo>
                    <a:cubicBezTo>
                      <a:pt x="28" y="9"/>
                      <a:pt x="21" y="9"/>
                      <a:pt x="18" y="10"/>
                    </a:cubicBezTo>
                    <a:cubicBezTo>
                      <a:pt x="15" y="10"/>
                      <a:pt x="11" y="11"/>
                      <a:pt x="7" y="11"/>
                    </a:cubicBezTo>
                    <a:cubicBezTo>
                      <a:pt x="4" y="12"/>
                      <a:pt x="0" y="12"/>
                      <a:pt x="3" y="14"/>
                    </a:cubicBezTo>
                    <a:cubicBezTo>
                      <a:pt x="6" y="16"/>
                      <a:pt x="10" y="13"/>
                      <a:pt x="9" y="18"/>
                    </a:cubicBezTo>
                    <a:cubicBezTo>
                      <a:pt x="8" y="23"/>
                      <a:pt x="9" y="24"/>
                      <a:pt x="7" y="26"/>
                    </a:cubicBezTo>
                    <a:cubicBezTo>
                      <a:pt x="4" y="27"/>
                      <a:pt x="3" y="30"/>
                      <a:pt x="8" y="30"/>
                    </a:cubicBezTo>
                    <a:cubicBezTo>
                      <a:pt x="12" y="31"/>
                      <a:pt x="19" y="28"/>
                      <a:pt x="22" y="26"/>
                    </a:cubicBezTo>
                    <a:cubicBezTo>
                      <a:pt x="25" y="24"/>
                      <a:pt x="33" y="24"/>
                      <a:pt x="39" y="24"/>
                    </a:cubicBezTo>
                    <a:cubicBezTo>
                      <a:pt x="44" y="24"/>
                      <a:pt x="49" y="23"/>
                      <a:pt x="48" y="20"/>
                    </a:cubicBezTo>
                    <a:cubicBezTo>
                      <a:pt x="47" y="17"/>
                      <a:pt x="47" y="14"/>
                      <a:pt x="50" y="13"/>
                    </a:cubicBezTo>
                    <a:cubicBezTo>
                      <a:pt x="53" y="12"/>
                      <a:pt x="50" y="11"/>
                      <a:pt x="48"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2793">
                <a:extLst>
                  <a:ext uri="{FF2B5EF4-FFF2-40B4-BE49-F238E27FC236}">
                    <a16:creationId xmlns:a16="http://schemas.microsoft.com/office/drawing/2014/main" id="{A803DB6B-389E-4D72-AF8D-00A3DB0CE57F}"/>
                  </a:ext>
                </a:extLst>
              </p:cNvPr>
              <p:cNvSpPr>
                <a:spLocks/>
              </p:cNvSpPr>
              <p:nvPr/>
            </p:nvSpPr>
            <p:spPr bwMode="auto">
              <a:xfrm>
                <a:off x="5122863" y="1989138"/>
                <a:ext cx="9525" cy="4763"/>
              </a:xfrm>
              <a:custGeom>
                <a:avLst/>
                <a:gdLst>
                  <a:gd name="T0" fmla="*/ 8 w 17"/>
                  <a:gd name="T1" fmla="*/ 1 h 8"/>
                  <a:gd name="T2" fmla="*/ 4 w 17"/>
                  <a:gd name="T3" fmla="*/ 6 h 8"/>
                  <a:gd name="T4" fmla="*/ 15 w 17"/>
                  <a:gd name="T5" fmla="*/ 5 h 8"/>
                  <a:gd name="T6" fmla="*/ 8 w 17"/>
                  <a:gd name="T7" fmla="*/ 1 h 8"/>
                </a:gdLst>
                <a:ahLst/>
                <a:cxnLst>
                  <a:cxn ang="0">
                    <a:pos x="T0" y="T1"/>
                  </a:cxn>
                  <a:cxn ang="0">
                    <a:pos x="T2" y="T3"/>
                  </a:cxn>
                  <a:cxn ang="0">
                    <a:pos x="T4" y="T5"/>
                  </a:cxn>
                  <a:cxn ang="0">
                    <a:pos x="T6" y="T7"/>
                  </a:cxn>
                </a:cxnLst>
                <a:rect l="0" t="0" r="r" b="b"/>
                <a:pathLst>
                  <a:path w="17" h="8">
                    <a:moveTo>
                      <a:pt x="8" y="1"/>
                    </a:moveTo>
                    <a:cubicBezTo>
                      <a:pt x="4" y="1"/>
                      <a:pt x="0" y="3"/>
                      <a:pt x="4" y="6"/>
                    </a:cubicBezTo>
                    <a:cubicBezTo>
                      <a:pt x="8" y="8"/>
                      <a:pt x="12" y="7"/>
                      <a:pt x="15" y="5"/>
                    </a:cubicBezTo>
                    <a:cubicBezTo>
                      <a:pt x="17" y="4"/>
                      <a:pt x="12"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2794">
                <a:extLst>
                  <a:ext uri="{FF2B5EF4-FFF2-40B4-BE49-F238E27FC236}">
                    <a16:creationId xmlns:a16="http://schemas.microsoft.com/office/drawing/2014/main" id="{C0A3749A-31C5-490F-BD28-932818379B36}"/>
                  </a:ext>
                </a:extLst>
              </p:cNvPr>
              <p:cNvSpPr>
                <a:spLocks/>
              </p:cNvSpPr>
              <p:nvPr/>
            </p:nvSpPr>
            <p:spPr bwMode="auto">
              <a:xfrm>
                <a:off x="5146675" y="1979613"/>
                <a:ext cx="19050" cy="11113"/>
              </a:xfrm>
              <a:custGeom>
                <a:avLst/>
                <a:gdLst>
                  <a:gd name="T0" fmla="*/ 23 w 36"/>
                  <a:gd name="T1" fmla="*/ 5 h 20"/>
                  <a:gd name="T2" fmla="*/ 19 w 36"/>
                  <a:gd name="T3" fmla="*/ 8 h 20"/>
                  <a:gd name="T4" fmla="*/ 12 w 36"/>
                  <a:gd name="T5" fmla="*/ 7 h 20"/>
                  <a:gd name="T6" fmla="*/ 2 w 36"/>
                  <a:gd name="T7" fmla="*/ 15 h 20"/>
                  <a:gd name="T8" fmla="*/ 4 w 36"/>
                  <a:gd name="T9" fmla="*/ 20 h 20"/>
                  <a:gd name="T10" fmla="*/ 15 w 36"/>
                  <a:gd name="T11" fmla="*/ 18 h 20"/>
                  <a:gd name="T12" fmla="*/ 27 w 36"/>
                  <a:gd name="T13" fmla="*/ 16 h 20"/>
                  <a:gd name="T14" fmla="*/ 31 w 36"/>
                  <a:gd name="T15" fmla="*/ 10 h 20"/>
                  <a:gd name="T16" fmla="*/ 31 w 36"/>
                  <a:gd name="T17" fmla="*/ 4 h 20"/>
                  <a:gd name="T18" fmla="*/ 22 w 36"/>
                  <a:gd name="T19" fmla="*/ 1 h 20"/>
                  <a:gd name="T20" fmla="*/ 23 w 36"/>
                  <a:gd name="T2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0">
                    <a:moveTo>
                      <a:pt x="23" y="5"/>
                    </a:moveTo>
                    <a:cubicBezTo>
                      <a:pt x="21" y="9"/>
                      <a:pt x="23" y="11"/>
                      <a:pt x="19" y="8"/>
                    </a:cubicBezTo>
                    <a:cubicBezTo>
                      <a:pt x="15" y="5"/>
                      <a:pt x="16" y="4"/>
                      <a:pt x="12" y="7"/>
                    </a:cubicBezTo>
                    <a:cubicBezTo>
                      <a:pt x="8" y="11"/>
                      <a:pt x="4" y="14"/>
                      <a:pt x="2" y="15"/>
                    </a:cubicBezTo>
                    <a:cubicBezTo>
                      <a:pt x="0" y="16"/>
                      <a:pt x="0" y="19"/>
                      <a:pt x="4" y="20"/>
                    </a:cubicBezTo>
                    <a:cubicBezTo>
                      <a:pt x="8" y="20"/>
                      <a:pt x="11" y="19"/>
                      <a:pt x="15" y="18"/>
                    </a:cubicBezTo>
                    <a:cubicBezTo>
                      <a:pt x="19" y="16"/>
                      <a:pt x="26" y="18"/>
                      <a:pt x="27" y="16"/>
                    </a:cubicBezTo>
                    <a:cubicBezTo>
                      <a:pt x="27" y="15"/>
                      <a:pt x="26" y="12"/>
                      <a:pt x="31" y="10"/>
                    </a:cubicBezTo>
                    <a:cubicBezTo>
                      <a:pt x="36" y="9"/>
                      <a:pt x="33" y="5"/>
                      <a:pt x="31" y="4"/>
                    </a:cubicBezTo>
                    <a:cubicBezTo>
                      <a:pt x="28" y="3"/>
                      <a:pt x="23" y="0"/>
                      <a:pt x="22" y="1"/>
                    </a:cubicBezTo>
                    <a:cubicBezTo>
                      <a:pt x="20" y="1"/>
                      <a:pt x="25" y="4"/>
                      <a:pt x="23"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2795">
                <a:extLst>
                  <a:ext uri="{FF2B5EF4-FFF2-40B4-BE49-F238E27FC236}">
                    <a16:creationId xmlns:a16="http://schemas.microsoft.com/office/drawing/2014/main" id="{6608DFB5-3831-4F12-BC4A-08F7FB11EC2D}"/>
                  </a:ext>
                </a:extLst>
              </p:cNvPr>
              <p:cNvSpPr>
                <a:spLocks/>
              </p:cNvSpPr>
              <p:nvPr/>
            </p:nvSpPr>
            <p:spPr bwMode="auto">
              <a:xfrm>
                <a:off x="5154613" y="1973263"/>
                <a:ext cx="9525" cy="4763"/>
              </a:xfrm>
              <a:custGeom>
                <a:avLst/>
                <a:gdLst>
                  <a:gd name="T0" fmla="*/ 8 w 17"/>
                  <a:gd name="T1" fmla="*/ 1 h 8"/>
                  <a:gd name="T2" fmla="*/ 3 w 17"/>
                  <a:gd name="T3" fmla="*/ 5 h 8"/>
                  <a:gd name="T4" fmla="*/ 14 w 17"/>
                  <a:gd name="T5" fmla="*/ 5 h 8"/>
                  <a:gd name="T6" fmla="*/ 8 w 17"/>
                  <a:gd name="T7" fmla="*/ 1 h 8"/>
                </a:gdLst>
                <a:ahLst/>
                <a:cxnLst>
                  <a:cxn ang="0">
                    <a:pos x="T0" y="T1"/>
                  </a:cxn>
                  <a:cxn ang="0">
                    <a:pos x="T2" y="T3"/>
                  </a:cxn>
                  <a:cxn ang="0">
                    <a:pos x="T4" y="T5"/>
                  </a:cxn>
                  <a:cxn ang="0">
                    <a:pos x="T6" y="T7"/>
                  </a:cxn>
                </a:cxnLst>
                <a:rect l="0" t="0" r="r" b="b"/>
                <a:pathLst>
                  <a:path w="17" h="8">
                    <a:moveTo>
                      <a:pt x="8" y="1"/>
                    </a:moveTo>
                    <a:cubicBezTo>
                      <a:pt x="5" y="0"/>
                      <a:pt x="0" y="1"/>
                      <a:pt x="3" y="5"/>
                    </a:cubicBezTo>
                    <a:cubicBezTo>
                      <a:pt x="5" y="8"/>
                      <a:pt x="11" y="5"/>
                      <a:pt x="14" y="5"/>
                    </a:cubicBezTo>
                    <a:cubicBezTo>
                      <a:pt x="17" y="4"/>
                      <a:pt x="11" y="2"/>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2796">
                <a:extLst>
                  <a:ext uri="{FF2B5EF4-FFF2-40B4-BE49-F238E27FC236}">
                    <a16:creationId xmlns:a16="http://schemas.microsoft.com/office/drawing/2014/main" id="{D7C1E3A5-C7B5-44A6-B009-3A479A3A02B3}"/>
                  </a:ext>
                </a:extLst>
              </p:cNvPr>
              <p:cNvSpPr>
                <a:spLocks/>
              </p:cNvSpPr>
              <p:nvPr/>
            </p:nvSpPr>
            <p:spPr bwMode="auto">
              <a:xfrm>
                <a:off x="5164138" y="1968501"/>
                <a:ext cx="4763" cy="6350"/>
              </a:xfrm>
              <a:custGeom>
                <a:avLst/>
                <a:gdLst>
                  <a:gd name="T0" fmla="*/ 6 w 11"/>
                  <a:gd name="T1" fmla="*/ 1 h 10"/>
                  <a:gd name="T2" fmla="*/ 1 w 11"/>
                  <a:gd name="T3" fmla="*/ 5 h 10"/>
                  <a:gd name="T4" fmla="*/ 9 w 11"/>
                  <a:gd name="T5" fmla="*/ 8 h 10"/>
                  <a:gd name="T6" fmla="*/ 6 w 11"/>
                  <a:gd name="T7" fmla="*/ 1 h 10"/>
                </a:gdLst>
                <a:ahLst/>
                <a:cxnLst>
                  <a:cxn ang="0">
                    <a:pos x="T0" y="T1"/>
                  </a:cxn>
                  <a:cxn ang="0">
                    <a:pos x="T2" y="T3"/>
                  </a:cxn>
                  <a:cxn ang="0">
                    <a:pos x="T4" y="T5"/>
                  </a:cxn>
                  <a:cxn ang="0">
                    <a:pos x="T6" y="T7"/>
                  </a:cxn>
                </a:cxnLst>
                <a:rect l="0" t="0" r="r" b="b"/>
                <a:pathLst>
                  <a:path w="11" h="10">
                    <a:moveTo>
                      <a:pt x="6" y="1"/>
                    </a:moveTo>
                    <a:cubicBezTo>
                      <a:pt x="2" y="0"/>
                      <a:pt x="0" y="1"/>
                      <a:pt x="1" y="5"/>
                    </a:cubicBezTo>
                    <a:cubicBezTo>
                      <a:pt x="2" y="8"/>
                      <a:pt x="7" y="10"/>
                      <a:pt x="9" y="8"/>
                    </a:cubicBezTo>
                    <a:cubicBezTo>
                      <a:pt x="11" y="7"/>
                      <a:pt x="9" y="2"/>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2797">
                <a:extLst>
                  <a:ext uri="{FF2B5EF4-FFF2-40B4-BE49-F238E27FC236}">
                    <a16:creationId xmlns:a16="http://schemas.microsoft.com/office/drawing/2014/main" id="{07C84F3B-D9D7-4FED-915D-7B5937AE12BA}"/>
                  </a:ext>
                </a:extLst>
              </p:cNvPr>
              <p:cNvSpPr>
                <a:spLocks/>
              </p:cNvSpPr>
              <p:nvPr/>
            </p:nvSpPr>
            <p:spPr bwMode="auto">
              <a:xfrm>
                <a:off x="5168900" y="1971676"/>
                <a:ext cx="4763" cy="3175"/>
              </a:xfrm>
              <a:custGeom>
                <a:avLst/>
                <a:gdLst>
                  <a:gd name="T0" fmla="*/ 9 w 12"/>
                  <a:gd name="T1" fmla="*/ 0 h 6"/>
                  <a:gd name="T2" fmla="*/ 4 w 12"/>
                  <a:gd name="T3" fmla="*/ 5 h 6"/>
                  <a:gd name="T4" fmla="*/ 11 w 12"/>
                  <a:gd name="T5" fmla="*/ 4 h 6"/>
                  <a:gd name="T6" fmla="*/ 9 w 12"/>
                  <a:gd name="T7" fmla="*/ 0 h 6"/>
                </a:gdLst>
                <a:ahLst/>
                <a:cxnLst>
                  <a:cxn ang="0">
                    <a:pos x="T0" y="T1"/>
                  </a:cxn>
                  <a:cxn ang="0">
                    <a:pos x="T2" y="T3"/>
                  </a:cxn>
                  <a:cxn ang="0">
                    <a:pos x="T4" y="T5"/>
                  </a:cxn>
                  <a:cxn ang="0">
                    <a:pos x="T6" y="T7"/>
                  </a:cxn>
                </a:cxnLst>
                <a:rect l="0" t="0" r="r" b="b"/>
                <a:pathLst>
                  <a:path w="12" h="6">
                    <a:moveTo>
                      <a:pt x="9" y="0"/>
                    </a:moveTo>
                    <a:cubicBezTo>
                      <a:pt x="6" y="0"/>
                      <a:pt x="0" y="3"/>
                      <a:pt x="4" y="5"/>
                    </a:cubicBezTo>
                    <a:cubicBezTo>
                      <a:pt x="8" y="6"/>
                      <a:pt x="11" y="5"/>
                      <a:pt x="11" y="4"/>
                    </a:cubicBezTo>
                    <a:cubicBezTo>
                      <a:pt x="12" y="2"/>
                      <a:pt x="11" y="0"/>
                      <a:pt x="9"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2798">
                <a:extLst>
                  <a:ext uri="{FF2B5EF4-FFF2-40B4-BE49-F238E27FC236}">
                    <a16:creationId xmlns:a16="http://schemas.microsoft.com/office/drawing/2014/main" id="{BE53BBFB-768D-4713-A349-3FEA00930719}"/>
                  </a:ext>
                </a:extLst>
              </p:cNvPr>
              <p:cNvSpPr>
                <a:spLocks/>
              </p:cNvSpPr>
              <p:nvPr/>
            </p:nvSpPr>
            <p:spPr bwMode="auto">
              <a:xfrm>
                <a:off x="5175250" y="1968501"/>
                <a:ext cx="12700" cy="7938"/>
              </a:xfrm>
              <a:custGeom>
                <a:avLst/>
                <a:gdLst>
                  <a:gd name="T0" fmla="*/ 3 w 25"/>
                  <a:gd name="T1" fmla="*/ 0 h 15"/>
                  <a:gd name="T2" fmla="*/ 2 w 25"/>
                  <a:gd name="T3" fmla="*/ 5 h 15"/>
                  <a:gd name="T4" fmla="*/ 10 w 25"/>
                  <a:gd name="T5" fmla="*/ 14 h 15"/>
                  <a:gd name="T6" fmla="*/ 23 w 25"/>
                  <a:gd name="T7" fmla="*/ 11 h 15"/>
                  <a:gd name="T8" fmla="*/ 3 w 25"/>
                  <a:gd name="T9" fmla="*/ 0 h 15"/>
                </a:gdLst>
                <a:ahLst/>
                <a:cxnLst>
                  <a:cxn ang="0">
                    <a:pos x="T0" y="T1"/>
                  </a:cxn>
                  <a:cxn ang="0">
                    <a:pos x="T2" y="T3"/>
                  </a:cxn>
                  <a:cxn ang="0">
                    <a:pos x="T4" y="T5"/>
                  </a:cxn>
                  <a:cxn ang="0">
                    <a:pos x="T6" y="T7"/>
                  </a:cxn>
                  <a:cxn ang="0">
                    <a:pos x="T8" y="T9"/>
                  </a:cxn>
                </a:cxnLst>
                <a:rect l="0" t="0" r="r" b="b"/>
                <a:pathLst>
                  <a:path w="25" h="15">
                    <a:moveTo>
                      <a:pt x="3" y="0"/>
                    </a:moveTo>
                    <a:cubicBezTo>
                      <a:pt x="0" y="0"/>
                      <a:pt x="0" y="1"/>
                      <a:pt x="2" y="5"/>
                    </a:cubicBezTo>
                    <a:cubicBezTo>
                      <a:pt x="4" y="9"/>
                      <a:pt x="5" y="15"/>
                      <a:pt x="10" y="14"/>
                    </a:cubicBezTo>
                    <a:cubicBezTo>
                      <a:pt x="15" y="13"/>
                      <a:pt x="21" y="13"/>
                      <a:pt x="23" y="11"/>
                    </a:cubicBezTo>
                    <a:cubicBezTo>
                      <a:pt x="25" y="10"/>
                      <a:pt x="16" y="3"/>
                      <a:pt x="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2799">
                <a:extLst>
                  <a:ext uri="{FF2B5EF4-FFF2-40B4-BE49-F238E27FC236}">
                    <a16:creationId xmlns:a16="http://schemas.microsoft.com/office/drawing/2014/main" id="{77A8E18B-E73B-4719-A42F-5C61B4B7D9C2}"/>
                  </a:ext>
                </a:extLst>
              </p:cNvPr>
              <p:cNvSpPr>
                <a:spLocks/>
              </p:cNvSpPr>
              <p:nvPr/>
            </p:nvSpPr>
            <p:spPr bwMode="auto">
              <a:xfrm>
                <a:off x="5192713" y="1970088"/>
                <a:ext cx="9525" cy="6350"/>
              </a:xfrm>
              <a:custGeom>
                <a:avLst/>
                <a:gdLst>
                  <a:gd name="T0" fmla="*/ 16 w 19"/>
                  <a:gd name="T1" fmla="*/ 0 h 14"/>
                  <a:gd name="T2" fmla="*/ 2 w 19"/>
                  <a:gd name="T3" fmla="*/ 8 h 14"/>
                  <a:gd name="T4" fmla="*/ 15 w 19"/>
                  <a:gd name="T5" fmla="*/ 10 h 14"/>
                  <a:gd name="T6" fmla="*/ 16 w 19"/>
                  <a:gd name="T7" fmla="*/ 0 h 14"/>
                </a:gdLst>
                <a:ahLst/>
                <a:cxnLst>
                  <a:cxn ang="0">
                    <a:pos x="T0" y="T1"/>
                  </a:cxn>
                  <a:cxn ang="0">
                    <a:pos x="T2" y="T3"/>
                  </a:cxn>
                  <a:cxn ang="0">
                    <a:pos x="T4" y="T5"/>
                  </a:cxn>
                  <a:cxn ang="0">
                    <a:pos x="T6" y="T7"/>
                  </a:cxn>
                </a:cxnLst>
                <a:rect l="0" t="0" r="r" b="b"/>
                <a:pathLst>
                  <a:path w="19" h="14">
                    <a:moveTo>
                      <a:pt x="16" y="0"/>
                    </a:moveTo>
                    <a:cubicBezTo>
                      <a:pt x="10" y="0"/>
                      <a:pt x="0" y="2"/>
                      <a:pt x="2" y="8"/>
                    </a:cubicBezTo>
                    <a:cubicBezTo>
                      <a:pt x="5" y="13"/>
                      <a:pt x="10" y="14"/>
                      <a:pt x="15" y="10"/>
                    </a:cubicBezTo>
                    <a:cubicBezTo>
                      <a:pt x="19" y="6"/>
                      <a:pt x="19" y="0"/>
                      <a:pt x="1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2800">
                <a:extLst>
                  <a:ext uri="{FF2B5EF4-FFF2-40B4-BE49-F238E27FC236}">
                    <a16:creationId xmlns:a16="http://schemas.microsoft.com/office/drawing/2014/main" id="{1E1D7831-7B54-4427-9A8E-C76A4B087059}"/>
                  </a:ext>
                </a:extLst>
              </p:cNvPr>
              <p:cNvSpPr>
                <a:spLocks/>
              </p:cNvSpPr>
              <p:nvPr/>
            </p:nvSpPr>
            <p:spPr bwMode="auto">
              <a:xfrm>
                <a:off x="5197475" y="1979613"/>
                <a:ext cx="4763" cy="3175"/>
              </a:xfrm>
              <a:custGeom>
                <a:avLst/>
                <a:gdLst>
                  <a:gd name="T0" fmla="*/ 6 w 9"/>
                  <a:gd name="T1" fmla="*/ 1 h 8"/>
                  <a:gd name="T2" fmla="*/ 3 w 9"/>
                  <a:gd name="T3" fmla="*/ 5 h 8"/>
                  <a:gd name="T4" fmla="*/ 9 w 9"/>
                  <a:gd name="T5" fmla="*/ 2 h 8"/>
                  <a:gd name="T6" fmla="*/ 6 w 9"/>
                  <a:gd name="T7" fmla="*/ 1 h 8"/>
                </a:gdLst>
                <a:ahLst/>
                <a:cxnLst>
                  <a:cxn ang="0">
                    <a:pos x="T0" y="T1"/>
                  </a:cxn>
                  <a:cxn ang="0">
                    <a:pos x="T2" y="T3"/>
                  </a:cxn>
                  <a:cxn ang="0">
                    <a:pos x="T4" y="T5"/>
                  </a:cxn>
                  <a:cxn ang="0">
                    <a:pos x="T6" y="T7"/>
                  </a:cxn>
                </a:cxnLst>
                <a:rect l="0" t="0" r="r" b="b"/>
                <a:pathLst>
                  <a:path w="9" h="8">
                    <a:moveTo>
                      <a:pt x="6" y="1"/>
                    </a:moveTo>
                    <a:cubicBezTo>
                      <a:pt x="1" y="1"/>
                      <a:pt x="0" y="3"/>
                      <a:pt x="3" y="5"/>
                    </a:cubicBezTo>
                    <a:cubicBezTo>
                      <a:pt x="6" y="8"/>
                      <a:pt x="8" y="4"/>
                      <a:pt x="9" y="2"/>
                    </a:cubicBezTo>
                    <a:cubicBezTo>
                      <a:pt x="9" y="0"/>
                      <a:pt x="8"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2801">
                <a:extLst>
                  <a:ext uri="{FF2B5EF4-FFF2-40B4-BE49-F238E27FC236}">
                    <a16:creationId xmlns:a16="http://schemas.microsoft.com/office/drawing/2014/main" id="{B503150B-67EC-478A-ABA7-F4372B1241DA}"/>
                  </a:ext>
                </a:extLst>
              </p:cNvPr>
              <p:cNvSpPr>
                <a:spLocks/>
              </p:cNvSpPr>
              <p:nvPr/>
            </p:nvSpPr>
            <p:spPr bwMode="auto">
              <a:xfrm>
                <a:off x="5219700" y="1965326"/>
                <a:ext cx="3175" cy="3175"/>
              </a:xfrm>
              <a:custGeom>
                <a:avLst/>
                <a:gdLst>
                  <a:gd name="T0" fmla="*/ 2 w 6"/>
                  <a:gd name="T1" fmla="*/ 1 h 7"/>
                  <a:gd name="T2" fmla="*/ 3 w 6"/>
                  <a:gd name="T3" fmla="*/ 5 h 7"/>
                  <a:gd name="T4" fmla="*/ 6 w 6"/>
                  <a:gd name="T5" fmla="*/ 2 h 7"/>
                  <a:gd name="T6" fmla="*/ 2 w 6"/>
                  <a:gd name="T7" fmla="*/ 1 h 7"/>
                </a:gdLst>
                <a:ahLst/>
                <a:cxnLst>
                  <a:cxn ang="0">
                    <a:pos x="T0" y="T1"/>
                  </a:cxn>
                  <a:cxn ang="0">
                    <a:pos x="T2" y="T3"/>
                  </a:cxn>
                  <a:cxn ang="0">
                    <a:pos x="T4" y="T5"/>
                  </a:cxn>
                  <a:cxn ang="0">
                    <a:pos x="T6" y="T7"/>
                  </a:cxn>
                </a:cxnLst>
                <a:rect l="0" t="0" r="r" b="b"/>
                <a:pathLst>
                  <a:path w="6" h="7">
                    <a:moveTo>
                      <a:pt x="2" y="1"/>
                    </a:moveTo>
                    <a:cubicBezTo>
                      <a:pt x="0" y="0"/>
                      <a:pt x="0" y="4"/>
                      <a:pt x="3" y="5"/>
                    </a:cubicBezTo>
                    <a:cubicBezTo>
                      <a:pt x="6" y="7"/>
                      <a:pt x="6" y="4"/>
                      <a:pt x="6" y="2"/>
                    </a:cubicBezTo>
                    <a:cubicBezTo>
                      <a:pt x="5" y="0"/>
                      <a:pt x="2" y="1"/>
                      <a:pt x="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2802">
                <a:extLst>
                  <a:ext uri="{FF2B5EF4-FFF2-40B4-BE49-F238E27FC236}">
                    <a16:creationId xmlns:a16="http://schemas.microsoft.com/office/drawing/2014/main" id="{3FC2E183-3130-4FBB-B6F2-8C5A956A0062}"/>
                  </a:ext>
                </a:extLst>
              </p:cNvPr>
              <p:cNvSpPr>
                <a:spLocks/>
              </p:cNvSpPr>
              <p:nvPr/>
            </p:nvSpPr>
            <p:spPr bwMode="auto">
              <a:xfrm>
                <a:off x="5226050" y="1952626"/>
                <a:ext cx="33338" cy="11113"/>
              </a:xfrm>
              <a:custGeom>
                <a:avLst/>
                <a:gdLst>
                  <a:gd name="T0" fmla="*/ 11 w 64"/>
                  <a:gd name="T1" fmla="*/ 8 h 20"/>
                  <a:gd name="T2" fmla="*/ 3 w 64"/>
                  <a:gd name="T3" fmla="*/ 12 h 20"/>
                  <a:gd name="T4" fmla="*/ 11 w 64"/>
                  <a:gd name="T5" fmla="*/ 18 h 20"/>
                  <a:gd name="T6" fmla="*/ 15 w 64"/>
                  <a:gd name="T7" fmla="*/ 20 h 20"/>
                  <a:gd name="T8" fmla="*/ 23 w 64"/>
                  <a:gd name="T9" fmla="*/ 18 h 20"/>
                  <a:gd name="T10" fmla="*/ 44 w 64"/>
                  <a:gd name="T11" fmla="*/ 15 h 20"/>
                  <a:gd name="T12" fmla="*/ 56 w 64"/>
                  <a:gd name="T13" fmla="*/ 8 h 20"/>
                  <a:gd name="T14" fmla="*/ 62 w 64"/>
                  <a:gd name="T15" fmla="*/ 3 h 20"/>
                  <a:gd name="T16" fmla="*/ 49 w 64"/>
                  <a:gd name="T17" fmla="*/ 2 h 20"/>
                  <a:gd name="T18" fmla="*/ 44 w 64"/>
                  <a:gd name="T19" fmla="*/ 4 h 20"/>
                  <a:gd name="T20" fmla="*/ 40 w 64"/>
                  <a:gd name="T21" fmla="*/ 9 h 20"/>
                  <a:gd name="T22" fmla="*/ 36 w 64"/>
                  <a:gd name="T23" fmla="*/ 5 h 20"/>
                  <a:gd name="T24" fmla="*/ 31 w 64"/>
                  <a:gd name="T25" fmla="*/ 8 h 20"/>
                  <a:gd name="T26" fmla="*/ 26 w 64"/>
                  <a:gd name="T27" fmla="*/ 6 h 20"/>
                  <a:gd name="T28" fmla="*/ 20 w 64"/>
                  <a:gd name="T29" fmla="*/ 9 h 20"/>
                  <a:gd name="T30" fmla="*/ 11 w 64"/>
                  <a:gd name="T3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20">
                    <a:moveTo>
                      <a:pt x="11" y="8"/>
                    </a:moveTo>
                    <a:cubicBezTo>
                      <a:pt x="6" y="8"/>
                      <a:pt x="0" y="9"/>
                      <a:pt x="3" y="12"/>
                    </a:cubicBezTo>
                    <a:cubicBezTo>
                      <a:pt x="7" y="15"/>
                      <a:pt x="14" y="15"/>
                      <a:pt x="11" y="18"/>
                    </a:cubicBezTo>
                    <a:cubicBezTo>
                      <a:pt x="7" y="20"/>
                      <a:pt x="12" y="20"/>
                      <a:pt x="15" y="20"/>
                    </a:cubicBezTo>
                    <a:cubicBezTo>
                      <a:pt x="18" y="19"/>
                      <a:pt x="17" y="17"/>
                      <a:pt x="23" y="18"/>
                    </a:cubicBezTo>
                    <a:cubicBezTo>
                      <a:pt x="28" y="19"/>
                      <a:pt x="40" y="18"/>
                      <a:pt x="44" y="15"/>
                    </a:cubicBezTo>
                    <a:cubicBezTo>
                      <a:pt x="48" y="13"/>
                      <a:pt x="49" y="12"/>
                      <a:pt x="56" y="8"/>
                    </a:cubicBezTo>
                    <a:cubicBezTo>
                      <a:pt x="63" y="5"/>
                      <a:pt x="64" y="4"/>
                      <a:pt x="62" y="3"/>
                    </a:cubicBezTo>
                    <a:cubicBezTo>
                      <a:pt x="60" y="2"/>
                      <a:pt x="53" y="3"/>
                      <a:pt x="49" y="2"/>
                    </a:cubicBezTo>
                    <a:cubicBezTo>
                      <a:pt x="45" y="0"/>
                      <a:pt x="44" y="2"/>
                      <a:pt x="44" y="4"/>
                    </a:cubicBezTo>
                    <a:cubicBezTo>
                      <a:pt x="44" y="7"/>
                      <a:pt x="42" y="10"/>
                      <a:pt x="40" y="9"/>
                    </a:cubicBezTo>
                    <a:cubicBezTo>
                      <a:pt x="37" y="8"/>
                      <a:pt x="40" y="5"/>
                      <a:pt x="36" y="5"/>
                    </a:cubicBezTo>
                    <a:cubicBezTo>
                      <a:pt x="33" y="6"/>
                      <a:pt x="33" y="7"/>
                      <a:pt x="31" y="8"/>
                    </a:cubicBezTo>
                    <a:cubicBezTo>
                      <a:pt x="30" y="10"/>
                      <a:pt x="28" y="6"/>
                      <a:pt x="26" y="6"/>
                    </a:cubicBezTo>
                    <a:cubicBezTo>
                      <a:pt x="24" y="5"/>
                      <a:pt x="22" y="7"/>
                      <a:pt x="20" y="9"/>
                    </a:cubicBezTo>
                    <a:cubicBezTo>
                      <a:pt x="17" y="12"/>
                      <a:pt x="15" y="7"/>
                      <a:pt x="11"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2803">
                <a:extLst>
                  <a:ext uri="{FF2B5EF4-FFF2-40B4-BE49-F238E27FC236}">
                    <a16:creationId xmlns:a16="http://schemas.microsoft.com/office/drawing/2014/main" id="{D5D8924C-6795-421E-8563-AC645DAB5802}"/>
                  </a:ext>
                </a:extLst>
              </p:cNvPr>
              <p:cNvSpPr>
                <a:spLocks/>
              </p:cNvSpPr>
              <p:nvPr/>
            </p:nvSpPr>
            <p:spPr bwMode="auto">
              <a:xfrm>
                <a:off x="5267325" y="1944688"/>
                <a:ext cx="6350" cy="6350"/>
              </a:xfrm>
              <a:custGeom>
                <a:avLst/>
                <a:gdLst>
                  <a:gd name="T0" fmla="*/ 9 w 13"/>
                  <a:gd name="T1" fmla="*/ 4 h 13"/>
                  <a:gd name="T2" fmla="*/ 2 w 13"/>
                  <a:gd name="T3" fmla="*/ 6 h 13"/>
                  <a:gd name="T4" fmla="*/ 6 w 13"/>
                  <a:gd name="T5" fmla="*/ 12 h 13"/>
                  <a:gd name="T6" fmla="*/ 12 w 13"/>
                  <a:gd name="T7" fmla="*/ 10 h 13"/>
                  <a:gd name="T8" fmla="*/ 9 w 13"/>
                  <a:gd name="T9" fmla="*/ 4 h 13"/>
                </a:gdLst>
                <a:ahLst/>
                <a:cxnLst>
                  <a:cxn ang="0">
                    <a:pos x="T0" y="T1"/>
                  </a:cxn>
                  <a:cxn ang="0">
                    <a:pos x="T2" y="T3"/>
                  </a:cxn>
                  <a:cxn ang="0">
                    <a:pos x="T4" y="T5"/>
                  </a:cxn>
                  <a:cxn ang="0">
                    <a:pos x="T6" y="T7"/>
                  </a:cxn>
                  <a:cxn ang="0">
                    <a:pos x="T8" y="T9"/>
                  </a:cxn>
                </a:cxnLst>
                <a:rect l="0" t="0" r="r" b="b"/>
                <a:pathLst>
                  <a:path w="13" h="13">
                    <a:moveTo>
                      <a:pt x="9" y="4"/>
                    </a:moveTo>
                    <a:cubicBezTo>
                      <a:pt x="7" y="0"/>
                      <a:pt x="4" y="2"/>
                      <a:pt x="2" y="6"/>
                    </a:cubicBezTo>
                    <a:cubicBezTo>
                      <a:pt x="0" y="9"/>
                      <a:pt x="1" y="11"/>
                      <a:pt x="6" y="12"/>
                    </a:cubicBezTo>
                    <a:cubicBezTo>
                      <a:pt x="10" y="13"/>
                      <a:pt x="13" y="13"/>
                      <a:pt x="12" y="10"/>
                    </a:cubicBezTo>
                    <a:cubicBezTo>
                      <a:pt x="12" y="7"/>
                      <a:pt x="11" y="6"/>
                      <a:pt x="9"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2804">
                <a:extLst>
                  <a:ext uri="{FF2B5EF4-FFF2-40B4-BE49-F238E27FC236}">
                    <a16:creationId xmlns:a16="http://schemas.microsoft.com/office/drawing/2014/main" id="{58003325-B4E7-4E4E-8C92-3629D1C09099}"/>
                  </a:ext>
                </a:extLst>
              </p:cNvPr>
              <p:cNvSpPr>
                <a:spLocks/>
              </p:cNvSpPr>
              <p:nvPr/>
            </p:nvSpPr>
            <p:spPr bwMode="auto">
              <a:xfrm>
                <a:off x="5260975" y="1955801"/>
                <a:ext cx="12700" cy="6350"/>
              </a:xfrm>
              <a:custGeom>
                <a:avLst/>
                <a:gdLst>
                  <a:gd name="T0" fmla="*/ 18 w 22"/>
                  <a:gd name="T1" fmla="*/ 2 h 12"/>
                  <a:gd name="T2" fmla="*/ 3 w 22"/>
                  <a:gd name="T3" fmla="*/ 2 h 12"/>
                  <a:gd name="T4" fmla="*/ 6 w 22"/>
                  <a:gd name="T5" fmla="*/ 9 h 12"/>
                  <a:gd name="T6" fmla="*/ 19 w 22"/>
                  <a:gd name="T7" fmla="*/ 9 h 12"/>
                  <a:gd name="T8" fmla="*/ 18 w 22"/>
                  <a:gd name="T9" fmla="*/ 2 h 12"/>
                </a:gdLst>
                <a:ahLst/>
                <a:cxnLst>
                  <a:cxn ang="0">
                    <a:pos x="T0" y="T1"/>
                  </a:cxn>
                  <a:cxn ang="0">
                    <a:pos x="T2" y="T3"/>
                  </a:cxn>
                  <a:cxn ang="0">
                    <a:pos x="T4" y="T5"/>
                  </a:cxn>
                  <a:cxn ang="0">
                    <a:pos x="T6" y="T7"/>
                  </a:cxn>
                  <a:cxn ang="0">
                    <a:pos x="T8" y="T9"/>
                  </a:cxn>
                </a:cxnLst>
                <a:rect l="0" t="0" r="r" b="b"/>
                <a:pathLst>
                  <a:path w="22" h="12">
                    <a:moveTo>
                      <a:pt x="18" y="2"/>
                    </a:moveTo>
                    <a:cubicBezTo>
                      <a:pt x="15" y="0"/>
                      <a:pt x="6" y="0"/>
                      <a:pt x="3" y="2"/>
                    </a:cubicBezTo>
                    <a:cubicBezTo>
                      <a:pt x="0" y="4"/>
                      <a:pt x="4" y="6"/>
                      <a:pt x="6" y="9"/>
                    </a:cubicBezTo>
                    <a:cubicBezTo>
                      <a:pt x="9" y="12"/>
                      <a:pt x="15" y="12"/>
                      <a:pt x="19" y="9"/>
                    </a:cubicBezTo>
                    <a:cubicBezTo>
                      <a:pt x="22" y="7"/>
                      <a:pt x="21" y="5"/>
                      <a:pt x="1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2805">
                <a:extLst>
                  <a:ext uri="{FF2B5EF4-FFF2-40B4-BE49-F238E27FC236}">
                    <a16:creationId xmlns:a16="http://schemas.microsoft.com/office/drawing/2014/main" id="{BE67A313-B280-4164-B228-5D6463108A37}"/>
                  </a:ext>
                </a:extLst>
              </p:cNvPr>
              <p:cNvSpPr>
                <a:spLocks/>
              </p:cNvSpPr>
              <p:nvPr/>
            </p:nvSpPr>
            <p:spPr bwMode="auto">
              <a:xfrm>
                <a:off x="5246688" y="1958976"/>
                <a:ext cx="17463" cy="11113"/>
              </a:xfrm>
              <a:custGeom>
                <a:avLst/>
                <a:gdLst>
                  <a:gd name="T0" fmla="*/ 30 w 35"/>
                  <a:gd name="T1" fmla="*/ 2 h 21"/>
                  <a:gd name="T2" fmla="*/ 22 w 35"/>
                  <a:gd name="T3" fmla="*/ 6 h 21"/>
                  <a:gd name="T4" fmla="*/ 11 w 35"/>
                  <a:gd name="T5" fmla="*/ 8 h 21"/>
                  <a:gd name="T6" fmla="*/ 2 w 35"/>
                  <a:gd name="T7" fmla="*/ 12 h 21"/>
                  <a:gd name="T8" fmla="*/ 7 w 35"/>
                  <a:gd name="T9" fmla="*/ 15 h 21"/>
                  <a:gd name="T10" fmla="*/ 15 w 35"/>
                  <a:gd name="T11" fmla="*/ 17 h 21"/>
                  <a:gd name="T12" fmla="*/ 20 w 35"/>
                  <a:gd name="T13" fmla="*/ 19 h 21"/>
                  <a:gd name="T14" fmla="*/ 30 w 35"/>
                  <a:gd name="T15" fmla="*/ 12 h 21"/>
                  <a:gd name="T16" fmla="*/ 35 w 35"/>
                  <a:gd name="T17" fmla="*/ 5 h 21"/>
                  <a:gd name="T18" fmla="*/ 30 w 35"/>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1">
                    <a:moveTo>
                      <a:pt x="30" y="2"/>
                    </a:moveTo>
                    <a:cubicBezTo>
                      <a:pt x="27" y="0"/>
                      <a:pt x="25" y="4"/>
                      <a:pt x="22" y="6"/>
                    </a:cubicBezTo>
                    <a:cubicBezTo>
                      <a:pt x="19" y="8"/>
                      <a:pt x="15" y="9"/>
                      <a:pt x="11" y="8"/>
                    </a:cubicBezTo>
                    <a:cubicBezTo>
                      <a:pt x="7" y="7"/>
                      <a:pt x="4" y="10"/>
                      <a:pt x="2" y="12"/>
                    </a:cubicBezTo>
                    <a:cubicBezTo>
                      <a:pt x="0" y="14"/>
                      <a:pt x="2" y="15"/>
                      <a:pt x="7" y="15"/>
                    </a:cubicBezTo>
                    <a:cubicBezTo>
                      <a:pt x="12" y="16"/>
                      <a:pt x="15" y="14"/>
                      <a:pt x="15" y="17"/>
                    </a:cubicBezTo>
                    <a:cubicBezTo>
                      <a:pt x="15" y="21"/>
                      <a:pt x="16" y="21"/>
                      <a:pt x="20" y="19"/>
                    </a:cubicBezTo>
                    <a:cubicBezTo>
                      <a:pt x="23" y="16"/>
                      <a:pt x="25" y="14"/>
                      <a:pt x="30" y="12"/>
                    </a:cubicBezTo>
                    <a:cubicBezTo>
                      <a:pt x="35" y="10"/>
                      <a:pt x="35" y="7"/>
                      <a:pt x="35" y="5"/>
                    </a:cubicBezTo>
                    <a:cubicBezTo>
                      <a:pt x="34" y="4"/>
                      <a:pt x="34" y="3"/>
                      <a:pt x="3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2806">
                <a:extLst>
                  <a:ext uri="{FF2B5EF4-FFF2-40B4-BE49-F238E27FC236}">
                    <a16:creationId xmlns:a16="http://schemas.microsoft.com/office/drawing/2014/main" id="{96B4C4E3-C3F9-4E8A-B475-B21C4F44BD2E}"/>
                  </a:ext>
                </a:extLst>
              </p:cNvPr>
              <p:cNvSpPr>
                <a:spLocks/>
              </p:cNvSpPr>
              <p:nvPr/>
            </p:nvSpPr>
            <p:spPr bwMode="auto">
              <a:xfrm>
                <a:off x="5251450" y="2889251"/>
                <a:ext cx="179388" cy="185738"/>
              </a:xfrm>
              <a:custGeom>
                <a:avLst/>
                <a:gdLst>
                  <a:gd name="T0" fmla="*/ 276 w 344"/>
                  <a:gd name="T1" fmla="*/ 54 h 356"/>
                  <a:gd name="T2" fmla="*/ 218 w 344"/>
                  <a:gd name="T3" fmla="*/ 63 h 356"/>
                  <a:gd name="T4" fmla="*/ 200 w 344"/>
                  <a:gd name="T5" fmla="*/ 80 h 356"/>
                  <a:gd name="T6" fmla="*/ 221 w 344"/>
                  <a:gd name="T7" fmla="*/ 98 h 356"/>
                  <a:gd name="T8" fmla="*/ 209 w 344"/>
                  <a:gd name="T9" fmla="*/ 98 h 356"/>
                  <a:gd name="T10" fmla="*/ 207 w 344"/>
                  <a:gd name="T11" fmla="*/ 109 h 356"/>
                  <a:gd name="T12" fmla="*/ 179 w 344"/>
                  <a:gd name="T13" fmla="*/ 96 h 356"/>
                  <a:gd name="T14" fmla="*/ 182 w 344"/>
                  <a:gd name="T15" fmla="*/ 120 h 356"/>
                  <a:gd name="T16" fmla="*/ 148 w 344"/>
                  <a:gd name="T17" fmla="*/ 83 h 356"/>
                  <a:gd name="T18" fmla="*/ 133 w 344"/>
                  <a:gd name="T19" fmla="*/ 115 h 356"/>
                  <a:gd name="T20" fmla="*/ 176 w 344"/>
                  <a:gd name="T21" fmla="*/ 170 h 356"/>
                  <a:gd name="T22" fmla="*/ 149 w 344"/>
                  <a:gd name="T23" fmla="*/ 169 h 356"/>
                  <a:gd name="T24" fmla="*/ 170 w 344"/>
                  <a:gd name="T25" fmla="*/ 181 h 356"/>
                  <a:gd name="T26" fmla="*/ 210 w 344"/>
                  <a:gd name="T27" fmla="*/ 205 h 356"/>
                  <a:gd name="T28" fmla="*/ 235 w 344"/>
                  <a:gd name="T29" fmla="*/ 239 h 356"/>
                  <a:gd name="T30" fmla="*/ 221 w 344"/>
                  <a:gd name="T31" fmla="*/ 230 h 356"/>
                  <a:gd name="T32" fmla="*/ 187 w 344"/>
                  <a:gd name="T33" fmla="*/ 209 h 356"/>
                  <a:gd name="T34" fmla="*/ 139 w 344"/>
                  <a:gd name="T35" fmla="*/ 190 h 356"/>
                  <a:gd name="T36" fmla="*/ 173 w 344"/>
                  <a:gd name="T37" fmla="*/ 202 h 356"/>
                  <a:gd name="T38" fmla="*/ 198 w 344"/>
                  <a:gd name="T39" fmla="*/ 227 h 356"/>
                  <a:gd name="T40" fmla="*/ 222 w 344"/>
                  <a:gd name="T41" fmla="*/ 267 h 356"/>
                  <a:gd name="T42" fmla="*/ 187 w 344"/>
                  <a:gd name="T43" fmla="*/ 257 h 356"/>
                  <a:gd name="T44" fmla="*/ 164 w 344"/>
                  <a:gd name="T45" fmla="*/ 259 h 356"/>
                  <a:gd name="T46" fmla="*/ 190 w 344"/>
                  <a:gd name="T47" fmla="*/ 281 h 356"/>
                  <a:gd name="T48" fmla="*/ 169 w 344"/>
                  <a:gd name="T49" fmla="*/ 294 h 356"/>
                  <a:gd name="T50" fmla="*/ 160 w 344"/>
                  <a:gd name="T51" fmla="*/ 302 h 356"/>
                  <a:gd name="T52" fmla="*/ 177 w 344"/>
                  <a:gd name="T53" fmla="*/ 348 h 356"/>
                  <a:gd name="T54" fmla="*/ 149 w 344"/>
                  <a:gd name="T55" fmla="*/ 326 h 356"/>
                  <a:gd name="T56" fmla="*/ 125 w 344"/>
                  <a:gd name="T57" fmla="*/ 327 h 356"/>
                  <a:gd name="T58" fmla="*/ 106 w 344"/>
                  <a:gd name="T59" fmla="*/ 329 h 356"/>
                  <a:gd name="T60" fmla="*/ 85 w 344"/>
                  <a:gd name="T61" fmla="*/ 303 h 356"/>
                  <a:gd name="T62" fmla="*/ 61 w 344"/>
                  <a:gd name="T63" fmla="*/ 255 h 356"/>
                  <a:gd name="T64" fmla="*/ 99 w 344"/>
                  <a:gd name="T65" fmla="*/ 225 h 356"/>
                  <a:gd name="T66" fmla="*/ 154 w 344"/>
                  <a:gd name="T67" fmla="*/ 251 h 356"/>
                  <a:gd name="T68" fmla="*/ 149 w 344"/>
                  <a:gd name="T69" fmla="*/ 234 h 356"/>
                  <a:gd name="T70" fmla="*/ 124 w 344"/>
                  <a:gd name="T71" fmla="*/ 227 h 356"/>
                  <a:gd name="T72" fmla="*/ 68 w 344"/>
                  <a:gd name="T73" fmla="*/ 219 h 356"/>
                  <a:gd name="T74" fmla="*/ 37 w 344"/>
                  <a:gd name="T75" fmla="*/ 201 h 356"/>
                  <a:gd name="T76" fmla="*/ 46 w 344"/>
                  <a:gd name="T77" fmla="*/ 184 h 356"/>
                  <a:gd name="T78" fmla="*/ 31 w 344"/>
                  <a:gd name="T79" fmla="*/ 179 h 356"/>
                  <a:gd name="T80" fmla="*/ 1 w 344"/>
                  <a:gd name="T81" fmla="*/ 141 h 356"/>
                  <a:gd name="T82" fmla="*/ 16 w 344"/>
                  <a:gd name="T83" fmla="*/ 112 h 356"/>
                  <a:gd name="T84" fmla="*/ 44 w 344"/>
                  <a:gd name="T85" fmla="*/ 63 h 356"/>
                  <a:gd name="T86" fmla="*/ 89 w 344"/>
                  <a:gd name="T87" fmla="*/ 48 h 356"/>
                  <a:gd name="T88" fmla="*/ 144 w 344"/>
                  <a:gd name="T89" fmla="*/ 25 h 356"/>
                  <a:gd name="T90" fmla="*/ 230 w 344"/>
                  <a:gd name="T91" fmla="*/ 16 h 356"/>
                  <a:gd name="T92" fmla="*/ 301 w 344"/>
                  <a:gd name="T93" fmla="*/ 29 h 356"/>
                  <a:gd name="T94" fmla="*/ 337 w 344"/>
                  <a:gd name="T95" fmla="*/ 8 h 356"/>
                  <a:gd name="T96" fmla="*/ 328 w 344"/>
                  <a:gd name="T97" fmla="*/ 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4" h="356">
                    <a:moveTo>
                      <a:pt x="316" y="66"/>
                    </a:moveTo>
                    <a:cubicBezTo>
                      <a:pt x="316" y="66"/>
                      <a:pt x="317" y="62"/>
                      <a:pt x="310" y="61"/>
                    </a:cubicBezTo>
                    <a:cubicBezTo>
                      <a:pt x="303" y="60"/>
                      <a:pt x="298" y="61"/>
                      <a:pt x="290" y="58"/>
                    </a:cubicBezTo>
                    <a:cubicBezTo>
                      <a:pt x="283" y="56"/>
                      <a:pt x="280" y="58"/>
                      <a:pt x="276" y="54"/>
                    </a:cubicBezTo>
                    <a:cubicBezTo>
                      <a:pt x="273" y="50"/>
                      <a:pt x="265" y="45"/>
                      <a:pt x="259" y="50"/>
                    </a:cubicBezTo>
                    <a:cubicBezTo>
                      <a:pt x="253" y="55"/>
                      <a:pt x="253" y="62"/>
                      <a:pt x="245" y="60"/>
                    </a:cubicBezTo>
                    <a:cubicBezTo>
                      <a:pt x="238" y="59"/>
                      <a:pt x="234" y="56"/>
                      <a:pt x="231" y="55"/>
                    </a:cubicBezTo>
                    <a:cubicBezTo>
                      <a:pt x="229" y="54"/>
                      <a:pt x="221" y="57"/>
                      <a:pt x="218" y="63"/>
                    </a:cubicBezTo>
                    <a:cubicBezTo>
                      <a:pt x="215" y="69"/>
                      <a:pt x="215" y="69"/>
                      <a:pt x="209" y="69"/>
                    </a:cubicBezTo>
                    <a:cubicBezTo>
                      <a:pt x="202" y="69"/>
                      <a:pt x="196" y="61"/>
                      <a:pt x="194" y="63"/>
                    </a:cubicBezTo>
                    <a:cubicBezTo>
                      <a:pt x="191" y="65"/>
                      <a:pt x="189" y="70"/>
                      <a:pt x="191" y="73"/>
                    </a:cubicBezTo>
                    <a:cubicBezTo>
                      <a:pt x="193" y="77"/>
                      <a:pt x="201" y="76"/>
                      <a:pt x="200" y="80"/>
                    </a:cubicBezTo>
                    <a:cubicBezTo>
                      <a:pt x="199" y="83"/>
                      <a:pt x="197" y="87"/>
                      <a:pt x="199" y="88"/>
                    </a:cubicBezTo>
                    <a:cubicBezTo>
                      <a:pt x="202" y="89"/>
                      <a:pt x="201" y="88"/>
                      <a:pt x="206" y="87"/>
                    </a:cubicBezTo>
                    <a:cubicBezTo>
                      <a:pt x="210" y="86"/>
                      <a:pt x="214" y="85"/>
                      <a:pt x="214" y="89"/>
                    </a:cubicBezTo>
                    <a:cubicBezTo>
                      <a:pt x="215" y="93"/>
                      <a:pt x="215" y="95"/>
                      <a:pt x="221" y="98"/>
                    </a:cubicBezTo>
                    <a:cubicBezTo>
                      <a:pt x="226" y="100"/>
                      <a:pt x="231" y="105"/>
                      <a:pt x="230" y="107"/>
                    </a:cubicBezTo>
                    <a:cubicBezTo>
                      <a:pt x="229" y="110"/>
                      <a:pt x="224" y="110"/>
                      <a:pt x="221" y="106"/>
                    </a:cubicBezTo>
                    <a:cubicBezTo>
                      <a:pt x="218" y="102"/>
                      <a:pt x="213" y="100"/>
                      <a:pt x="213" y="98"/>
                    </a:cubicBezTo>
                    <a:cubicBezTo>
                      <a:pt x="213" y="97"/>
                      <a:pt x="212" y="100"/>
                      <a:pt x="209" y="98"/>
                    </a:cubicBezTo>
                    <a:cubicBezTo>
                      <a:pt x="206" y="96"/>
                      <a:pt x="204" y="93"/>
                      <a:pt x="203" y="92"/>
                    </a:cubicBezTo>
                    <a:cubicBezTo>
                      <a:pt x="202" y="91"/>
                      <a:pt x="199" y="93"/>
                      <a:pt x="195" y="93"/>
                    </a:cubicBezTo>
                    <a:cubicBezTo>
                      <a:pt x="192" y="94"/>
                      <a:pt x="191" y="98"/>
                      <a:pt x="194" y="101"/>
                    </a:cubicBezTo>
                    <a:cubicBezTo>
                      <a:pt x="198" y="104"/>
                      <a:pt x="206" y="105"/>
                      <a:pt x="207" y="109"/>
                    </a:cubicBezTo>
                    <a:cubicBezTo>
                      <a:pt x="209" y="113"/>
                      <a:pt x="209" y="118"/>
                      <a:pt x="205" y="117"/>
                    </a:cubicBezTo>
                    <a:cubicBezTo>
                      <a:pt x="202" y="117"/>
                      <a:pt x="197" y="110"/>
                      <a:pt x="194" y="107"/>
                    </a:cubicBezTo>
                    <a:cubicBezTo>
                      <a:pt x="191" y="104"/>
                      <a:pt x="188" y="102"/>
                      <a:pt x="184" y="99"/>
                    </a:cubicBezTo>
                    <a:cubicBezTo>
                      <a:pt x="179" y="96"/>
                      <a:pt x="180" y="97"/>
                      <a:pt x="179" y="96"/>
                    </a:cubicBezTo>
                    <a:cubicBezTo>
                      <a:pt x="178" y="95"/>
                      <a:pt x="175" y="97"/>
                      <a:pt x="173" y="100"/>
                    </a:cubicBezTo>
                    <a:cubicBezTo>
                      <a:pt x="172" y="102"/>
                      <a:pt x="174" y="105"/>
                      <a:pt x="177" y="108"/>
                    </a:cubicBezTo>
                    <a:cubicBezTo>
                      <a:pt x="180" y="110"/>
                      <a:pt x="188" y="116"/>
                      <a:pt x="190" y="119"/>
                    </a:cubicBezTo>
                    <a:cubicBezTo>
                      <a:pt x="192" y="122"/>
                      <a:pt x="188" y="122"/>
                      <a:pt x="182" y="120"/>
                    </a:cubicBezTo>
                    <a:cubicBezTo>
                      <a:pt x="176" y="118"/>
                      <a:pt x="172" y="122"/>
                      <a:pt x="172" y="116"/>
                    </a:cubicBezTo>
                    <a:cubicBezTo>
                      <a:pt x="171" y="110"/>
                      <a:pt x="174" y="103"/>
                      <a:pt x="169" y="101"/>
                    </a:cubicBezTo>
                    <a:cubicBezTo>
                      <a:pt x="163" y="98"/>
                      <a:pt x="152" y="95"/>
                      <a:pt x="150" y="92"/>
                    </a:cubicBezTo>
                    <a:cubicBezTo>
                      <a:pt x="148" y="89"/>
                      <a:pt x="144" y="87"/>
                      <a:pt x="148" y="83"/>
                    </a:cubicBezTo>
                    <a:cubicBezTo>
                      <a:pt x="151" y="80"/>
                      <a:pt x="151" y="74"/>
                      <a:pt x="149" y="75"/>
                    </a:cubicBezTo>
                    <a:cubicBezTo>
                      <a:pt x="147" y="76"/>
                      <a:pt x="138" y="81"/>
                      <a:pt x="135" y="83"/>
                    </a:cubicBezTo>
                    <a:cubicBezTo>
                      <a:pt x="133" y="85"/>
                      <a:pt x="132" y="94"/>
                      <a:pt x="131" y="101"/>
                    </a:cubicBezTo>
                    <a:cubicBezTo>
                      <a:pt x="130" y="108"/>
                      <a:pt x="129" y="110"/>
                      <a:pt x="133" y="115"/>
                    </a:cubicBezTo>
                    <a:cubicBezTo>
                      <a:pt x="137" y="121"/>
                      <a:pt x="143" y="125"/>
                      <a:pt x="146" y="130"/>
                    </a:cubicBezTo>
                    <a:cubicBezTo>
                      <a:pt x="149" y="135"/>
                      <a:pt x="149" y="139"/>
                      <a:pt x="154" y="143"/>
                    </a:cubicBezTo>
                    <a:cubicBezTo>
                      <a:pt x="158" y="148"/>
                      <a:pt x="165" y="154"/>
                      <a:pt x="169" y="158"/>
                    </a:cubicBezTo>
                    <a:cubicBezTo>
                      <a:pt x="173" y="161"/>
                      <a:pt x="179" y="167"/>
                      <a:pt x="176" y="170"/>
                    </a:cubicBezTo>
                    <a:cubicBezTo>
                      <a:pt x="173" y="173"/>
                      <a:pt x="163" y="181"/>
                      <a:pt x="164" y="177"/>
                    </a:cubicBezTo>
                    <a:cubicBezTo>
                      <a:pt x="166" y="173"/>
                      <a:pt x="168" y="171"/>
                      <a:pt x="165" y="166"/>
                    </a:cubicBezTo>
                    <a:cubicBezTo>
                      <a:pt x="162" y="160"/>
                      <a:pt x="160" y="161"/>
                      <a:pt x="156" y="159"/>
                    </a:cubicBezTo>
                    <a:cubicBezTo>
                      <a:pt x="152" y="157"/>
                      <a:pt x="147" y="164"/>
                      <a:pt x="149" y="169"/>
                    </a:cubicBezTo>
                    <a:cubicBezTo>
                      <a:pt x="150" y="173"/>
                      <a:pt x="155" y="177"/>
                      <a:pt x="158" y="178"/>
                    </a:cubicBezTo>
                    <a:cubicBezTo>
                      <a:pt x="162" y="179"/>
                      <a:pt x="163" y="181"/>
                      <a:pt x="160" y="183"/>
                    </a:cubicBezTo>
                    <a:cubicBezTo>
                      <a:pt x="157" y="185"/>
                      <a:pt x="156" y="190"/>
                      <a:pt x="158" y="189"/>
                    </a:cubicBezTo>
                    <a:cubicBezTo>
                      <a:pt x="160" y="188"/>
                      <a:pt x="166" y="181"/>
                      <a:pt x="170" y="181"/>
                    </a:cubicBezTo>
                    <a:cubicBezTo>
                      <a:pt x="173" y="180"/>
                      <a:pt x="177" y="181"/>
                      <a:pt x="180" y="183"/>
                    </a:cubicBezTo>
                    <a:cubicBezTo>
                      <a:pt x="183" y="186"/>
                      <a:pt x="185" y="190"/>
                      <a:pt x="187" y="192"/>
                    </a:cubicBezTo>
                    <a:cubicBezTo>
                      <a:pt x="188" y="194"/>
                      <a:pt x="193" y="197"/>
                      <a:pt x="198" y="200"/>
                    </a:cubicBezTo>
                    <a:cubicBezTo>
                      <a:pt x="202" y="202"/>
                      <a:pt x="205" y="207"/>
                      <a:pt x="210" y="205"/>
                    </a:cubicBezTo>
                    <a:cubicBezTo>
                      <a:pt x="215" y="203"/>
                      <a:pt x="219" y="208"/>
                      <a:pt x="221" y="211"/>
                    </a:cubicBezTo>
                    <a:cubicBezTo>
                      <a:pt x="224" y="213"/>
                      <a:pt x="225" y="215"/>
                      <a:pt x="224" y="219"/>
                    </a:cubicBezTo>
                    <a:cubicBezTo>
                      <a:pt x="224" y="223"/>
                      <a:pt x="224" y="226"/>
                      <a:pt x="229" y="230"/>
                    </a:cubicBezTo>
                    <a:cubicBezTo>
                      <a:pt x="235" y="235"/>
                      <a:pt x="229" y="238"/>
                      <a:pt x="235" y="239"/>
                    </a:cubicBezTo>
                    <a:cubicBezTo>
                      <a:pt x="241" y="240"/>
                      <a:pt x="245" y="239"/>
                      <a:pt x="248" y="243"/>
                    </a:cubicBezTo>
                    <a:cubicBezTo>
                      <a:pt x="250" y="247"/>
                      <a:pt x="248" y="256"/>
                      <a:pt x="244" y="253"/>
                    </a:cubicBezTo>
                    <a:cubicBezTo>
                      <a:pt x="240" y="251"/>
                      <a:pt x="235" y="247"/>
                      <a:pt x="231" y="243"/>
                    </a:cubicBezTo>
                    <a:cubicBezTo>
                      <a:pt x="226" y="239"/>
                      <a:pt x="223" y="234"/>
                      <a:pt x="221" y="230"/>
                    </a:cubicBezTo>
                    <a:cubicBezTo>
                      <a:pt x="218" y="225"/>
                      <a:pt x="217" y="222"/>
                      <a:pt x="213" y="223"/>
                    </a:cubicBezTo>
                    <a:cubicBezTo>
                      <a:pt x="210" y="223"/>
                      <a:pt x="205" y="222"/>
                      <a:pt x="201" y="222"/>
                    </a:cubicBezTo>
                    <a:cubicBezTo>
                      <a:pt x="196" y="221"/>
                      <a:pt x="193" y="220"/>
                      <a:pt x="192" y="215"/>
                    </a:cubicBezTo>
                    <a:cubicBezTo>
                      <a:pt x="192" y="210"/>
                      <a:pt x="191" y="212"/>
                      <a:pt x="187" y="209"/>
                    </a:cubicBezTo>
                    <a:cubicBezTo>
                      <a:pt x="183" y="206"/>
                      <a:pt x="177" y="201"/>
                      <a:pt x="175" y="198"/>
                    </a:cubicBezTo>
                    <a:cubicBezTo>
                      <a:pt x="172" y="195"/>
                      <a:pt x="171" y="195"/>
                      <a:pt x="168" y="193"/>
                    </a:cubicBezTo>
                    <a:cubicBezTo>
                      <a:pt x="166" y="191"/>
                      <a:pt x="155" y="191"/>
                      <a:pt x="151" y="190"/>
                    </a:cubicBezTo>
                    <a:cubicBezTo>
                      <a:pt x="147" y="189"/>
                      <a:pt x="142" y="192"/>
                      <a:pt x="139" y="190"/>
                    </a:cubicBezTo>
                    <a:cubicBezTo>
                      <a:pt x="137" y="189"/>
                      <a:pt x="144" y="196"/>
                      <a:pt x="149" y="198"/>
                    </a:cubicBezTo>
                    <a:cubicBezTo>
                      <a:pt x="154" y="200"/>
                      <a:pt x="158" y="197"/>
                      <a:pt x="161" y="198"/>
                    </a:cubicBezTo>
                    <a:cubicBezTo>
                      <a:pt x="163" y="199"/>
                      <a:pt x="161" y="201"/>
                      <a:pt x="164" y="203"/>
                    </a:cubicBezTo>
                    <a:cubicBezTo>
                      <a:pt x="168" y="205"/>
                      <a:pt x="170" y="200"/>
                      <a:pt x="173" y="202"/>
                    </a:cubicBezTo>
                    <a:cubicBezTo>
                      <a:pt x="175" y="204"/>
                      <a:pt x="174" y="205"/>
                      <a:pt x="175" y="209"/>
                    </a:cubicBezTo>
                    <a:cubicBezTo>
                      <a:pt x="175" y="214"/>
                      <a:pt x="180" y="214"/>
                      <a:pt x="183" y="215"/>
                    </a:cubicBezTo>
                    <a:cubicBezTo>
                      <a:pt x="186" y="215"/>
                      <a:pt x="188" y="215"/>
                      <a:pt x="190" y="218"/>
                    </a:cubicBezTo>
                    <a:cubicBezTo>
                      <a:pt x="192" y="221"/>
                      <a:pt x="194" y="226"/>
                      <a:pt x="198" y="227"/>
                    </a:cubicBezTo>
                    <a:cubicBezTo>
                      <a:pt x="203" y="227"/>
                      <a:pt x="210" y="228"/>
                      <a:pt x="213" y="230"/>
                    </a:cubicBezTo>
                    <a:cubicBezTo>
                      <a:pt x="217" y="233"/>
                      <a:pt x="220" y="238"/>
                      <a:pt x="218" y="241"/>
                    </a:cubicBezTo>
                    <a:cubicBezTo>
                      <a:pt x="217" y="244"/>
                      <a:pt x="215" y="249"/>
                      <a:pt x="217" y="253"/>
                    </a:cubicBezTo>
                    <a:cubicBezTo>
                      <a:pt x="219" y="256"/>
                      <a:pt x="223" y="263"/>
                      <a:pt x="222" y="267"/>
                    </a:cubicBezTo>
                    <a:cubicBezTo>
                      <a:pt x="222" y="271"/>
                      <a:pt x="221" y="275"/>
                      <a:pt x="219" y="273"/>
                    </a:cubicBezTo>
                    <a:cubicBezTo>
                      <a:pt x="216" y="271"/>
                      <a:pt x="205" y="262"/>
                      <a:pt x="204" y="259"/>
                    </a:cubicBezTo>
                    <a:cubicBezTo>
                      <a:pt x="204" y="257"/>
                      <a:pt x="199" y="253"/>
                      <a:pt x="195" y="253"/>
                    </a:cubicBezTo>
                    <a:cubicBezTo>
                      <a:pt x="192" y="253"/>
                      <a:pt x="190" y="256"/>
                      <a:pt x="187" y="257"/>
                    </a:cubicBezTo>
                    <a:cubicBezTo>
                      <a:pt x="183" y="258"/>
                      <a:pt x="183" y="255"/>
                      <a:pt x="183" y="252"/>
                    </a:cubicBezTo>
                    <a:cubicBezTo>
                      <a:pt x="182" y="249"/>
                      <a:pt x="177" y="249"/>
                      <a:pt x="176" y="250"/>
                    </a:cubicBezTo>
                    <a:cubicBezTo>
                      <a:pt x="174" y="250"/>
                      <a:pt x="170" y="254"/>
                      <a:pt x="167" y="254"/>
                    </a:cubicBezTo>
                    <a:cubicBezTo>
                      <a:pt x="164" y="254"/>
                      <a:pt x="161" y="258"/>
                      <a:pt x="164" y="259"/>
                    </a:cubicBezTo>
                    <a:cubicBezTo>
                      <a:pt x="167" y="260"/>
                      <a:pt x="170" y="260"/>
                      <a:pt x="170" y="263"/>
                    </a:cubicBezTo>
                    <a:cubicBezTo>
                      <a:pt x="170" y="267"/>
                      <a:pt x="170" y="271"/>
                      <a:pt x="173" y="274"/>
                    </a:cubicBezTo>
                    <a:cubicBezTo>
                      <a:pt x="176" y="276"/>
                      <a:pt x="179" y="275"/>
                      <a:pt x="182" y="275"/>
                    </a:cubicBezTo>
                    <a:cubicBezTo>
                      <a:pt x="185" y="276"/>
                      <a:pt x="188" y="279"/>
                      <a:pt x="190" y="281"/>
                    </a:cubicBezTo>
                    <a:cubicBezTo>
                      <a:pt x="193" y="284"/>
                      <a:pt x="190" y="287"/>
                      <a:pt x="187" y="287"/>
                    </a:cubicBezTo>
                    <a:cubicBezTo>
                      <a:pt x="184" y="287"/>
                      <a:pt x="181" y="286"/>
                      <a:pt x="179" y="288"/>
                    </a:cubicBezTo>
                    <a:cubicBezTo>
                      <a:pt x="177" y="290"/>
                      <a:pt x="178" y="291"/>
                      <a:pt x="175" y="294"/>
                    </a:cubicBezTo>
                    <a:cubicBezTo>
                      <a:pt x="172" y="296"/>
                      <a:pt x="170" y="299"/>
                      <a:pt x="169" y="294"/>
                    </a:cubicBezTo>
                    <a:cubicBezTo>
                      <a:pt x="168" y="289"/>
                      <a:pt x="170" y="284"/>
                      <a:pt x="165" y="282"/>
                    </a:cubicBezTo>
                    <a:cubicBezTo>
                      <a:pt x="160" y="280"/>
                      <a:pt x="157" y="280"/>
                      <a:pt x="153" y="279"/>
                    </a:cubicBezTo>
                    <a:cubicBezTo>
                      <a:pt x="149" y="278"/>
                      <a:pt x="149" y="283"/>
                      <a:pt x="152" y="289"/>
                    </a:cubicBezTo>
                    <a:cubicBezTo>
                      <a:pt x="154" y="295"/>
                      <a:pt x="158" y="297"/>
                      <a:pt x="160" y="302"/>
                    </a:cubicBezTo>
                    <a:cubicBezTo>
                      <a:pt x="163" y="307"/>
                      <a:pt x="165" y="316"/>
                      <a:pt x="166" y="319"/>
                    </a:cubicBezTo>
                    <a:cubicBezTo>
                      <a:pt x="168" y="323"/>
                      <a:pt x="171" y="326"/>
                      <a:pt x="169" y="328"/>
                    </a:cubicBezTo>
                    <a:cubicBezTo>
                      <a:pt x="167" y="331"/>
                      <a:pt x="166" y="333"/>
                      <a:pt x="168" y="337"/>
                    </a:cubicBezTo>
                    <a:cubicBezTo>
                      <a:pt x="170" y="341"/>
                      <a:pt x="177" y="344"/>
                      <a:pt x="177" y="348"/>
                    </a:cubicBezTo>
                    <a:cubicBezTo>
                      <a:pt x="178" y="352"/>
                      <a:pt x="175" y="356"/>
                      <a:pt x="173" y="352"/>
                    </a:cubicBezTo>
                    <a:cubicBezTo>
                      <a:pt x="171" y="349"/>
                      <a:pt x="167" y="345"/>
                      <a:pt x="164" y="345"/>
                    </a:cubicBezTo>
                    <a:cubicBezTo>
                      <a:pt x="160" y="344"/>
                      <a:pt x="158" y="338"/>
                      <a:pt x="157" y="336"/>
                    </a:cubicBezTo>
                    <a:cubicBezTo>
                      <a:pt x="156" y="333"/>
                      <a:pt x="151" y="326"/>
                      <a:pt x="149" y="326"/>
                    </a:cubicBezTo>
                    <a:cubicBezTo>
                      <a:pt x="148" y="326"/>
                      <a:pt x="143" y="325"/>
                      <a:pt x="141" y="331"/>
                    </a:cubicBezTo>
                    <a:cubicBezTo>
                      <a:pt x="140" y="337"/>
                      <a:pt x="137" y="343"/>
                      <a:pt x="137" y="346"/>
                    </a:cubicBezTo>
                    <a:cubicBezTo>
                      <a:pt x="136" y="349"/>
                      <a:pt x="132" y="346"/>
                      <a:pt x="131" y="343"/>
                    </a:cubicBezTo>
                    <a:cubicBezTo>
                      <a:pt x="131" y="340"/>
                      <a:pt x="127" y="330"/>
                      <a:pt x="125" y="327"/>
                    </a:cubicBezTo>
                    <a:cubicBezTo>
                      <a:pt x="123" y="324"/>
                      <a:pt x="118" y="322"/>
                      <a:pt x="117" y="317"/>
                    </a:cubicBezTo>
                    <a:cubicBezTo>
                      <a:pt x="116" y="312"/>
                      <a:pt x="118" y="314"/>
                      <a:pt x="114" y="314"/>
                    </a:cubicBezTo>
                    <a:cubicBezTo>
                      <a:pt x="110" y="313"/>
                      <a:pt x="109" y="314"/>
                      <a:pt x="108" y="319"/>
                    </a:cubicBezTo>
                    <a:cubicBezTo>
                      <a:pt x="107" y="324"/>
                      <a:pt x="108" y="329"/>
                      <a:pt x="106" y="329"/>
                    </a:cubicBezTo>
                    <a:cubicBezTo>
                      <a:pt x="104" y="330"/>
                      <a:pt x="97" y="331"/>
                      <a:pt x="95" y="327"/>
                    </a:cubicBezTo>
                    <a:cubicBezTo>
                      <a:pt x="94" y="323"/>
                      <a:pt x="91" y="317"/>
                      <a:pt x="89" y="315"/>
                    </a:cubicBezTo>
                    <a:cubicBezTo>
                      <a:pt x="88" y="313"/>
                      <a:pt x="87" y="313"/>
                      <a:pt x="87" y="313"/>
                    </a:cubicBezTo>
                    <a:cubicBezTo>
                      <a:pt x="87" y="313"/>
                      <a:pt x="84" y="305"/>
                      <a:pt x="85" y="303"/>
                    </a:cubicBezTo>
                    <a:cubicBezTo>
                      <a:pt x="87" y="301"/>
                      <a:pt x="93" y="298"/>
                      <a:pt x="92" y="293"/>
                    </a:cubicBezTo>
                    <a:cubicBezTo>
                      <a:pt x="90" y="287"/>
                      <a:pt x="88" y="281"/>
                      <a:pt x="85" y="279"/>
                    </a:cubicBezTo>
                    <a:cubicBezTo>
                      <a:pt x="81" y="278"/>
                      <a:pt x="75" y="272"/>
                      <a:pt x="70" y="267"/>
                    </a:cubicBezTo>
                    <a:cubicBezTo>
                      <a:pt x="65" y="261"/>
                      <a:pt x="60" y="257"/>
                      <a:pt x="61" y="255"/>
                    </a:cubicBezTo>
                    <a:cubicBezTo>
                      <a:pt x="61" y="253"/>
                      <a:pt x="70" y="246"/>
                      <a:pt x="71" y="242"/>
                    </a:cubicBezTo>
                    <a:cubicBezTo>
                      <a:pt x="72" y="238"/>
                      <a:pt x="78" y="234"/>
                      <a:pt x="80" y="235"/>
                    </a:cubicBezTo>
                    <a:cubicBezTo>
                      <a:pt x="82" y="237"/>
                      <a:pt x="87" y="238"/>
                      <a:pt x="89" y="235"/>
                    </a:cubicBezTo>
                    <a:cubicBezTo>
                      <a:pt x="91" y="232"/>
                      <a:pt x="97" y="225"/>
                      <a:pt x="99" y="225"/>
                    </a:cubicBezTo>
                    <a:cubicBezTo>
                      <a:pt x="101" y="225"/>
                      <a:pt x="106" y="229"/>
                      <a:pt x="110" y="231"/>
                    </a:cubicBezTo>
                    <a:cubicBezTo>
                      <a:pt x="114" y="233"/>
                      <a:pt x="126" y="239"/>
                      <a:pt x="131" y="240"/>
                    </a:cubicBezTo>
                    <a:cubicBezTo>
                      <a:pt x="136" y="241"/>
                      <a:pt x="144" y="243"/>
                      <a:pt x="147" y="246"/>
                    </a:cubicBezTo>
                    <a:cubicBezTo>
                      <a:pt x="149" y="250"/>
                      <a:pt x="152" y="255"/>
                      <a:pt x="154" y="251"/>
                    </a:cubicBezTo>
                    <a:cubicBezTo>
                      <a:pt x="157" y="246"/>
                      <a:pt x="160" y="244"/>
                      <a:pt x="165" y="244"/>
                    </a:cubicBezTo>
                    <a:cubicBezTo>
                      <a:pt x="169" y="244"/>
                      <a:pt x="171" y="241"/>
                      <a:pt x="171" y="238"/>
                    </a:cubicBezTo>
                    <a:cubicBezTo>
                      <a:pt x="170" y="235"/>
                      <a:pt x="166" y="234"/>
                      <a:pt x="162" y="234"/>
                    </a:cubicBezTo>
                    <a:cubicBezTo>
                      <a:pt x="159" y="234"/>
                      <a:pt x="149" y="238"/>
                      <a:pt x="149" y="234"/>
                    </a:cubicBezTo>
                    <a:cubicBezTo>
                      <a:pt x="148" y="231"/>
                      <a:pt x="144" y="227"/>
                      <a:pt x="141" y="226"/>
                    </a:cubicBezTo>
                    <a:cubicBezTo>
                      <a:pt x="139" y="225"/>
                      <a:pt x="138" y="233"/>
                      <a:pt x="136" y="228"/>
                    </a:cubicBezTo>
                    <a:cubicBezTo>
                      <a:pt x="134" y="224"/>
                      <a:pt x="130" y="222"/>
                      <a:pt x="128" y="220"/>
                    </a:cubicBezTo>
                    <a:cubicBezTo>
                      <a:pt x="127" y="219"/>
                      <a:pt x="128" y="227"/>
                      <a:pt x="124" y="227"/>
                    </a:cubicBezTo>
                    <a:cubicBezTo>
                      <a:pt x="120" y="227"/>
                      <a:pt x="113" y="224"/>
                      <a:pt x="111" y="222"/>
                    </a:cubicBezTo>
                    <a:cubicBezTo>
                      <a:pt x="109" y="221"/>
                      <a:pt x="94" y="224"/>
                      <a:pt x="88" y="225"/>
                    </a:cubicBezTo>
                    <a:cubicBezTo>
                      <a:pt x="82" y="225"/>
                      <a:pt x="75" y="229"/>
                      <a:pt x="74" y="225"/>
                    </a:cubicBezTo>
                    <a:cubicBezTo>
                      <a:pt x="74" y="222"/>
                      <a:pt x="69" y="217"/>
                      <a:pt x="68" y="219"/>
                    </a:cubicBezTo>
                    <a:cubicBezTo>
                      <a:pt x="67" y="221"/>
                      <a:pt x="61" y="230"/>
                      <a:pt x="60" y="227"/>
                    </a:cubicBezTo>
                    <a:cubicBezTo>
                      <a:pt x="58" y="223"/>
                      <a:pt x="52" y="213"/>
                      <a:pt x="51" y="209"/>
                    </a:cubicBezTo>
                    <a:cubicBezTo>
                      <a:pt x="49" y="205"/>
                      <a:pt x="47" y="201"/>
                      <a:pt x="43" y="199"/>
                    </a:cubicBezTo>
                    <a:cubicBezTo>
                      <a:pt x="39" y="196"/>
                      <a:pt x="36" y="196"/>
                      <a:pt x="37" y="201"/>
                    </a:cubicBezTo>
                    <a:cubicBezTo>
                      <a:pt x="37" y="206"/>
                      <a:pt x="31" y="210"/>
                      <a:pt x="29" y="207"/>
                    </a:cubicBezTo>
                    <a:cubicBezTo>
                      <a:pt x="27" y="205"/>
                      <a:pt x="26" y="201"/>
                      <a:pt x="28" y="197"/>
                    </a:cubicBezTo>
                    <a:cubicBezTo>
                      <a:pt x="30" y="193"/>
                      <a:pt x="34" y="192"/>
                      <a:pt x="35" y="188"/>
                    </a:cubicBezTo>
                    <a:cubicBezTo>
                      <a:pt x="36" y="184"/>
                      <a:pt x="41" y="183"/>
                      <a:pt x="46" y="184"/>
                    </a:cubicBezTo>
                    <a:cubicBezTo>
                      <a:pt x="50" y="185"/>
                      <a:pt x="53" y="189"/>
                      <a:pt x="56" y="186"/>
                    </a:cubicBezTo>
                    <a:cubicBezTo>
                      <a:pt x="60" y="183"/>
                      <a:pt x="55" y="180"/>
                      <a:pt x="53" y="180"/>
                    </a:cubicBezTo>
                    <a:cubicBezTo>
                      <a:pt x="51" y="179"/>
                      <a:pt x="42" y="178"/>
                      <a:pt x="40" y="176"/>
                    </a:cubicBezTo>
                    <a:cubicBezTo>
                      <a:pt x="38" y="174"/>
                      <a:pt x="34" y="181"/>
                      <a:pt x="31" y="179"/>
                    </a:cubicBezTo>
                    <a:cubicBezTo>
                      <a:pt x="29" y="177"/>
                      <a:pt x="25" y="172"/>
                      <a:pt x="22" y="168"/>
                    </a:cubicBezTo>
                    <a:cubicBezTo>
                      <a:pt x="18" y="164"/>
                      <a:pt x="15" y="168"/>
                      <a:pt x="12" y="163"/>
                    </a:cubicBezTo>
                    <a:cubicBezTo>
                      <a:pt x="10" y="158"/>
                      <a:pt x="7" y="154"/>
                      <a:pt x="5" y="150"/>
                    </a:cubicBezTo>
                    <a:cubicBezTo>
                      <a:pt x="3" y="147"/>
                      <a:pt x="0" y="147"/>
                      <a:pt x="1" y="141"/>
                    </a:cubicBezTo>
                    <a:cubicBezTo>
                      <a:pt x="1" y="141"/>
                      <a:pt x="1" y="141"/>
                      <a:pt x="1" y="141"/>
                    </a:cubicBezTo>
                    <a:cubicBezTo>
                      <a:pt x="2" y="140"/>
                      <a:pt x="4" y="138"/>
                      <a:pt x="6" y="137"/>
                    </a:cubicBezTo>
                    <a:cubicBezTo>
                      <a:pt x="10" y="135"/>
                      <a:pt x="12" y="131"/>
                      <a:pt x="11" y="125"/>
                    </a:cubicBezTo>
                    <a:cubicBezTo>
                      <a:pt x="10" y="118"/>
                      <a:pt x="11" y="114"/>
                      <a:pt x="16" y="112"/>
                    </a:cubicBezTo>
                    <a:cubicBezTo>
                      <a:pt x="22" y="109"/>
                      <a:pt x="23" y="114"/>
                      <a:pt x="26" y="110"/>
                    </a:cubicBezTo>
                    <a:cubicBezTo>
                      <a:pt x="29" y="106"/>
                      <a:pt x="28" y="100"/>
                      <a:pt x="33" y="93"/>
                    </a:cubicBezTo>
                    <a:cubicBezTo>
                      <a:pt x="37" y="87"/>
                      <a:pt x="43" y="85"/>
                      <a:pt x="45" y="79"/>
                    </a:cubicBezTo>
                    <a:cubicBezTo>
                      <a:pt x="48" y="74"/>
                      <a:pt x="43" y="68"/>
                      <a:pt x="44" y="63"/>
                    </a:cubicBezTo>
                    <a:cubicBezTo>
                      <a:pt x="45" y="58"/>
                      <a:pt x="42" y="57"/>
                      <a:pt x="41" y="57"/>
                    </a:cubicBezTo>
                    <a:cubicBezTo>
                      <a:pt x="45" y="58"/>
                      <a:pt x="48" y="59"/>
                      <a:pt x="50" y="59"/>
                    </a:cubicBezTo>
                    <a:cubicBezTo>
                      <a:pt x="52" y="59"/>
                      <a:pt x="68" y="57"/>
                      <a:pt x="74" y="56"/>
                    </a:cubicBezTo>
                    <a:cubicBezTo>
                      <a:pt x="80" y="55"/>
                      <a:pt x="84" y="53"/>
                      <a:pt x="89" y="48"/>
                    </a:cubicBezTo>
                    <a:cubicBezTo>
                      <a:pt x="93" y="44"/>
                      <a:pt x="99" y="40"/>
                      <a:pt x="104" y="41"/>
                    </a:cubicBezTo>
                    <a:cubicBezTo>
                      <a:pt x="109" y="42"/>
                      <a:pt x="114" y="40"/>
                      <a:pt x="120" y="40"/>
                    </a:cubicBezTo>
                    <a:cubicBezTo>
                      <a:pt x="126" y="39"/>
                      <a:pt x="136" y="39"/>
                      <a:pt x="138" y="34"/>
                    </a:cubicBezTo>
                    <a:cubicBezTo>
                      <a:pt x="139" y="30"/>
                      <a:pt x="144" y="25"/>
                      <a:pt x="144" y="25"/>
                    </a:cubicBezTo>
                    <a:cubicBezTo>
                      <a:pt x="144" y="25"/>
                      <a:pt x="155" y="31"/>
                      <a:pt x="162" y="29"/>
                    </a:cubicBezTo>
                    <a:cubicBezTo>
                      <a:pt x="170" y="27"/>
                      <a:pt x="178" y="22"/>
                      <a:pt x="188" y="22"/>
                    </a:cubicBezTo>
                    <a:cubicBezTo>
                      <a:pt x="197" y="22"/>
                      <a:pt x="204" y="21"/>
                      <a:pt x="210" y="17"/>
                    </a:cubicBezTo>
                    <a:cubicBezTo>
                      <a:pt x="217" y="13"/>
                      <a:pt x="223" y="12"/>
                      <a:pt x="230" y="16"/>
                    </a:cubicBezTo>
                    <a:cubicBezTo>
                      <a:pt x="238" y="20"/>
                      <a:pt x="238" y="27"/>
                      <a:pt x="245" y="25"/>
                    </a:cubicBezTo>
                    <a:cubicBezTo>
                      <a:pt x="252" y="23"/>
                      <a:pt x="255" y="25"/>
                      <a:pt x="262" y="28"/>
                    </a:cubicBezTo>
                    <a:cubicBezTo>
                      <a:pt x="268" y="30"/>
                      <a:pt x="271" y="36"/>
                      <a:pt x="276" y="33"/>
                    </a:cubicBezTo>
                    <a:cubicBezTo>
                      <a:pt x="280" y="31"/>
                      <a:pt x="293" y="28"/>
                      <a:pt x="301" y="29"/>
                    </a:cubicBezTo>
                    <a:cubicBezTo>
                      <a:pt x="308" y="30"/>
                      <a:pt x="319" y="25"/>
                      <a:pt x="318" y="20"/>
                    </a:cubicBezTo>
                    <a:cubicBezTo>
                      <a:pt x="317" y="16"/>
                      <a:pt x="311" y="6"/>
                      <a:pt x="315" y="4"/>
                    </a:cubicBezTo>
                    <a:cubicBezTo>
                      <a:pt x="320" y="1"/>
                      <a:pt x="328" y="0"/>
                      <a:pt x="328" y="0"/>
                    </a:cubicBezTo>
                    <a:cubicBezTo>
                      <a:pt x="327" y="3"/>
                      <a:pt x="332" y="4"/>
                      <a:pt x="337" y="8"/>
                    </a:cubicBezTo>
                    <a:cubicBezTo>
                      <a:pt x="341" y="12"/>
                      <a:pt x="342" y="13"/>
                      <a:pt x="343" y="17"/>
                    </a:cubicBezTo>
                    <a:cubicBezTo>
                      <a:pt x="343" y="21"/>
                      <a:pt x="344" y="23"/>
                      <a:pt x="338" y="28"/>
                    </a:cubicBezTo>
                    <a:cubicBezTo>
                      <a:pt x="333" y="33"/>
                      <a:pt x="329" y="35"/>
                      <a:pt x="329" y="41"/>
                    </a:cubicBezTo>
                    <a:cubicBezTo>
                      <a:pt x="329" y="47"/>
                      <a:pt x="331" y="50"/>
                      <a:pt x="328" y="55"/>
                    </a:cubicBezTo>
                    <a:cubicBezTo>
                      <a:pt x="326" y="59"/>
                      <a:pt x="316" y="66"/>
                      <a:pt x="316" y="6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2807">
                <a:extLst>
                  <a:ext uri="{FF2B5EF4-FFF2-40B4-BE49-F238E27FC236}">
                    <a16:creationId xmlns:a16="http://schemas.microsoft.com/office/drawing/2014/main" id="{6E5D8C66-A69B-4E89-97DE-B201E24A9573}"/>
                  </a:ext>
                </a:extLst>
              </p:cNvPr>
              <p:cNvSpPr>
                <a:spLocks/>
              </p:cNvSpPr>
              <p:nvPr/>
            </p:nvSpPr>
            <p:spPr bwMode="auto">
              <a:xfrm>
                <a:off x="5370513" y="2921001"/>
                <a:ext cx="11113" cy="11113"/>
              </a:xfrm>
              <a:custGeom>
                <a:avLst/>
                <a:gdLst>
                  <a:gd name="T0" fmla="*/ 11 w 21"/>
                  <a:gd name="T1" fmla="*/ 2 h 19"/>
                  <a:gd name="T2" fmla="*/ 2 w 21"/>
                  <a:gd name="T3" fmla="*/ 14 h 19"/>
                  <a:gd name="T4" fmla="*/ 15 w 21"/>
                  <a:gd name="T5" fmla="*/ 16 h 19"/>
                  <a:gd name="T6" fmla="*/ 11 w 21"/>
                  <a:gd name="T7" fmla="*/ 2 h 19"/>
                </a:gdLst>
                <a:ahLst/>
                <a:cxnLst>
                  <a:cxn ang="0">
                    <a:pos x="T0" y="T1"/>
                  </a:cxn>
                  <a:cxn ang="0">
                    <a:pos x="T2" y="T3"/>
                  </a:cxn>
                  <a:cxn ang="0">
                    <a:pos x="T4" y="T5"/>
                  </a:cxn>
                  <a:cxn ang="0">
                    <a:pos x="T6" y="T7"/>
                  </a:cxn>
                </a:cxnLst>
                <a:rect l="0" t="0" r="r" b="b"/>
                <a:pathLst>
                  <a:path w="21" h="19">
                    <a:moveTo>
                      <a:pt x="11" y="2"/>
                    </a:moveTo>
                    <a:cubicBezTo>
                      <a:pt x="7" y="1"/>
                      <a:pt x="0" y="9"/>
                      <a:pt x="2" y="14"/>
                    </a:cubicBezTo>
                    <a:cubicBezTo>
                      <a:pt x="4" y="19"/>
                      <a:pt x="9" y="19"/>
                      <a:pt x="15" y="16"/>
                    </a:cubicBezTo>
                    <a:cubicBezTo>
                      <a:pt x="21" y="13"/>
                      <a:pt x="21" y="0"/>
                      <a:pt x="1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2808">
                <a:extLst>
                  <a:ext uri="{FF2B5EF4-FFF2-40B4-BE49-F238E27FC236}">
                    <a16:creationId xmlns:a16="http://schemas.microsoft.com/office/drawing/2014/main" id="{CEA7F8DE-5936-46AA-A617-1AD2B8BF2B49}"/>
                  </a:ext>
                </a:extLst>
              </p:cNvPr>
              <p:cNvSpPr>
                <a:spLocks/>
              </p:cNvSpPr>
              <p:nvPr/>
            </p:nvSpPr>
            <p:spPr bwMode="auto">
              <a:xfrm>
                <a:off x="5400675" y="2930526"/>
                <a:ext cx="6350" cy="7938"/>
              </a:xfrm>
              <a:custGeom>
                <a:avLst/>
                <a:gdLst>
                  <a:gd name="T0" fmla="*/ 5 w 10"/>
                  <a:gd name="T1" fmla="*/ 2 h 14"/>
                  <a:gd name="T2" fmla="*/ 1 w 10"/>
                  <a:gd name="T3" fmla="*/ 11 h 14"/>
                  <a:gd name="T4" fmla="*/ 8 w 10"/>
                  <a:gd name="T5" fmla="*/ 11 h 14"/>
                  <a:gd name="T6" fmla="*/ 5 w 10"/>
                  <a:gd name="T7" fmla="*/ 2 h 14"/>
                </a:gdLst>
                <a:ahLst/>
                <a:cxnLst>
                  <a:cxn ang="0">
                    <a:pos x="T0" y="T1"/>
                  </a:cxn>
                  <a:cxn ang="0">
                    <a:pos x="T2" y="T3"/>
                  </a:cxn>
                  <a:cxn ang="0">
                    <a:pos x="T4" y="T5"/>
                  </a:cxn>
                  <a:cxn ang="0">
                    <a:pos x="T6" y="T7"/>
                  </a:cxn>
                </a:cxnLst>
                <a:rect l="0" t="0" r="r" b="b"/>
                <a:pathLst>
                  <a:path w="10" h="14">
                    <a:moveTo>
                      <a:pt x="5" y="2"/>
                    </a:moveTo>
                    <a:cubicBezTo>
                      <a:pt x="3" y="0"/>
                      <a:pt x="0" y="7"/>
                      <a:pt x="1" y="11"/>
                    </a:cubicBezTo>
                    <a:cubicBezTo>
                      <a:pt x="2" y="14"/>
                      <a:pt x="6" y="13"/>
                      <a:pt x="8" y="11"/>
                    </a:cubicBezTo>
                    <a:cubicBezTo>
                      <a:pt x="10" y="9"/>
                      <a:pt x="10" y="2"/>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2809">
                <a:extLst>
                  <a:ext uri="{FF2B5EF4-FFF2-40B4-BE49-F238E27FC236}">
                    <a16:creationId xmlns:a16="http://schemas.microsoft.com/office/drawing/2014/main" id="{B7C05867-3523-475A-A52E-D93103A3C61B}"/>
                  </a:ext>
                </a:extLst>
              </p:cNvPr>
              <p:cNvSpPr>
                <a:spLocks/>
              </p:cNvSpPr>
              <p:nvPr/>
            </p:nvSpPr>
            <p:spPr bwMode="auto">
              <a:xfrm>
                <a:off x="5387975" y="2947988"/>
                <a:ext cx="12700" cy="9525"/>
              </a:xfrm>
              <a:custGeom>
                <a:avLst/>
                <a:gdLst>
                  <a:gd name="T0" fmla="*/ 10 w 24"/>
                  <a:gd name="T1" fmla="*/ 1 h 17"/>
                  <a:gd name="T2" fmla="*/ 2 w 24"/>
                  <a:gd name="T3" fmla="*/ 12 h 17"/>
                  <a:gd name="T4" fmla="*/ 13 w 24"/>
                  <a:gd name="T5" fmla="*/ 16 h 17"/>
                  <a:gd name="T6" fmla="*/ 23 w 24"/>
                  <a:gd name="T7" fmla="*/ 7 h 17"/>
                  <a:gd name="T8" fmla="*/ 10 w 24"/>
                  <a:gd name="T9" fmla="*/ 1 h 17"/>
                </a:gdLst>
                <a:ahLst/>
                <a:cxnLst>
                  <a:cxn ang="0">
                    <a:pos x="T0" y="T1"/>
                  </a:cxn>
                  <a:cxn ang="0">
                    <a:pos x="T2" y="T3"/>
                  </a:cxn>
                  <a:cxn ang="0">
                    <a:pos x="T4" y="T5"/>
                  </a:cxn>
                  <a:cxn ang="0">
                    <a:pos x="T6" y="T7"/>
                  </a:cxn>
                  <a:cxn ang="0">
                    <a:pos x="T8" y="T9"/>
                  </a:cxn>
                </a:cxnLst>
                <a:rect l="0" t="0" r="r" b="b"/>
                <a:pathLst>
                  <a:path w="24" h="17">
                    <a:moveTo>
                      <a:pt x="10" y="1"/>
                    </a:moveTo>
                    <a:cubicBezTo>
                      <a:pt x="5" y="1"/>
                      <a:pt x="3" y="8"/>
                      <a:pt x="2" y="12"/>
                    </a:cubicBezTo>
                    <a:cubicBezTo>
                      <a:pt x="0" y="17"/>
                      <a:pt x="8" y="17"/>
                      <a:pt x="13" y="16"/>
                    </a:cubicBezTo>
                    <a:cubicBezTo>
                      <a:pt x="19" y="14"/>
                      <a:pt x="22" y="12"/>
                      <a:pt x="23" y="7"/>
                    </a:cubicBezTo>
                    <a:cubicBezTo>
                      <a:pt x="24" y="2"/>
                      <a:pt x="18" y="0"/>
                      <a:pt x="1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Freeform 2810">
                <a:extLst>
                  <a:ext uri="{FF2B5EF4-FFF2-40B4-BE49-F238E27FC236}">
                    <a16:creationId xmlns:a16="http://schemas.microsoft.com/office/drawing/2014/main" id="{E5BDFA3F-2BDA-46D7-80DF-2B145DDE479F}"/>
                  </a:ext>
                </a:extLst>
              </p:cNvPr>
              <p:cNvSpPr>
                <a:spLocks/>
              </p:cNvSpPr>
              <p:nvPr/>
            </p:nvSpPr>
            <p:spPr bwMode="auto">
              <a:xfrm>
                <a:off x="5413375" y="2970213"/>
                <a:ext cx="23813" cy="15875"/>
              </a:xfrm>
              <a:custGeom>
                <a:avLst/>
                <a:gdLst>
                  <a:gd name="T0" fmla="*/ 24 w 43"/>
                  <a:gd name="T1" fmla="*/ 1 h 31"/>
                  <a:gd name="T2" fmla="*/ 16 w 43"/>
                  <a:gd name="T3" fmla="*/ 6 h 31"/>
                  <a:gd name="T4" fmla="*/ 3 w 43"/>
                  <a:gd name="T5" fmla="*/ 11 h 31"/>
                  <a:gd name="T6" fmla="*/ 15 w 43"/>
                  <a:gd name="T7" fmla="*/ 18 h 31"/>
                  <a:gd name="T8" fmla="*/ 21 w 43"/>
                  <a:gd name="T9" fmla="*/ 27 h 31"/>
                  <a:gd name="T10" fmla="*/ 36 w 43"/>
                  <a:gd name="T11" fmla="*/ 29 h 31"/>
                  <a:gd name="T12" fmla="*/ 40 w 43"/>
                  <a:gd name="T13" fmla="*/ 19 h 31"/>
                  <a:gd name="T14" fmla="*/ 24 w 43"/>
                  <a:gd name="T15" fmla="*/ 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1">
                    <a:moveTo>
                      <a:pt x="24" y="1"/>
                    </a:moveTo>
                    <a:cubicBezTo>
                      <a:pt x="20" y="0"/>
                      <a:pt x="23" y="3"/>
                      <a:pt x="16" y="6"/>
                    </a:cubicBezTo>
                    <a:cubicBezTo>
                      <a:pt x="9" y="8"/>
                      <a:pt x="6" y="3"/>
                      <a:pt x="3" y="11"/>
                    </a:cubicBezTo>
                    <a:cubicBezTo>
                      <a:pt x="0" y="19"/>
                      <a:pt x="10" y="19"/>
                      <a:pt x="15" y="18"/>
                    </a:cubicBezTo>
                    <a:cubicBezTo>
                      <a:pt x="19" y="17"/>
                      <a:pt x="18" y="24"/>
                      <a:pt x="21" y="27"/>
                    </a:cubicBezTo>
                    <a:cubicBezTo>
                      <a:pt x="24" y="31"/>
                      <a:pt x="30" y="30"/>
                      <a:pt x="36" y="29"/>
                    </a:cubicBezTo>
                    <a:cubicBezTo>
                      <a:pt x="42" y="28"/>
                      <a:pt x="43" y="25"/>
                      <a:pt x="40" y="19"/>
                    </a:cubicBezTo>
                    <a:cubicBezTo>
                      <a:pt x="36" y="13"/>
                      <a:pt x="31" y="6"/>
                      <a:pt x="2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2811">
                <a:extLst>
                  <a:ext uri="{FF2B5EF4-FFF2-40B4-BE49-F238E27FC236}">
                    <a16:creationId xmlns:a16="http://schemas.microsoft.com/office/drawing/2014/main" id="{76E7C097-FB32-4BE5-A8BA-48F066E24845}"/>
                  </a:ext>
                </a:extLst>
              </p:cNvPr>
              <p:cNvSpPr>
                <a:spLocks/>
              </p:cNvSpPr>
              <p:nvPr/>
            </p:nvSpPr>
            <p:spPr bwMode="auto">
              <a:xfrm>
                <a:off x="5372100" y="2984501"/>
                <a:ext cx="9525" cy="9525"/>
              </a:xfrm>
              <a:custGeom>
                <a:avLst/>
                <a:gdLst>
                  <a:gd name="T0" fmla="*/ 9 w 16"/>
                  <a:gd name="T1" fmla="*/ 6 h 18"/>
                  <a:gd name="T2" fmla="*/ 3 w 16"/>
                  <a:gd name="T3" fmla="*/ 9 h 18"/>
                  <a:gd name="T4" fmla="*/ 10 w 16"/>
                  <a:gd name="T5" fmla="*/ 18 h 18"/>
                  <a:gd name="T6" fmla="*/ 9 w 16"/>
                  <a:gd name="T7" fmla="*/ 6 h 18"/>
                </a:gdLst>
                <a:ahLst/>
                <a:cxnLst>
                  <a:cxn ang="0">
                    <a:pos x="T0" y="T1"/>
                  </a:cxn>
                  <a:cxn ang="0">
                    <a:pos x="T2" y="T3"/>
                  </a:cxn>
                  <a:cxn ang="0">
                    <a:pos x="T4" y="T5"/>
                  </a:cxn>
                  <a:cxn ang="0">
                    <a:pos x="T6" y="T7"/>
                  </a:cxn>
                </a:cxnLst>
                <a:rect l="0" t="0" r="r" b="b"/>
                <a:pathLst>
                  <a:path w="16" h="18">
                    <a:moveTo>
                      <a:pt x="9" y="6"/>
                    </a:moveTo>
                    <a:cubicBezTo>
                      <a:pt x="7" y="0"/>
                      <a:pt x="0" y="4"/>
                      <a:pt x="3" y="9"/>
                    </a:cubicBezTo>
                    <a:cubicBezTo>
                      <a:pt x="6" y="14"/>
                      <a:pt x="4" y="17"/>
                      <a:pt x="10" y="18"/>
                    </a:cubicBezTo>
                    <a:cubicBezTo>
                      <a:pt x="16" y="18"/>
                      <a:pt x="14" y="9"/>
                      <a:pt x="9"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2812">
                <a:extLst>
                  <a:ext uri="{FF2B5EF4-FFF2-40B4-BE49-F238E27FC236}">
                    <a16:creationId xmlns:a16="http://schemas.microsoft.com/office/drawing/2014/main" id="{112B4358-C2C2-4333-8E54-15B0F7016A90}"/>
                  </a:ext>
                </a:extLst>
              </p:cNvPr>
              <p:cNvSpPr>
                <a:spLocks/>
              </p:cNvSpPr>
              <p:nvPr/>
            </p:nvSpPr>
            <p:spPr bwMode="auto">
              <a:xfrm>
                <a:off x="5414963" y="2997201"/>
                <a:ext cx="9525" cy="17463"/>
              </a:xfrm>
              <a:custGeom>
                <a:avLst/>
                <a:gdLst>
                  <a:gd name="T0" fmla="*/ 12 w 19"/>
                  <a:gd name="T1" fmla="*/ 2 h 35"/>
                  <a:gd name="T2" fmla="*/ 0 w 19"/>
                  <a:gd name="T3" fmla="*/ 8 h 35"/>
                  <a:gd name="T4" fmla="*/ 9 w 19"/>
                  <a:gd name="T5" fmla="*/ 18 h 35"/>
                  <a:gd name="T6" fmla="*/ 8 w 19"/>
                  <a:gd name="T7" fmla="*/ 29 h 35"/>
                  <a:gd name="T8" fmla="*/ 18 w 19"/>
                  <a:gd name="T9" fmla="*/ 27 h 35"/>
                  <a:gd name="T10" fmla="*/ 12 w 19"/>
                  <a:gd name="T11" fmla="*/ 2 h 35"/>
                </a:gdLst>
                <a:ahLst/>
                <a:cxnLst>
                  <a:cxn ang="0">
                    <a:pos x="T0" y="T1"/>
                  </a:cxn>
                  <a:cxn ang="0">
                    <a:pos x="T2" y="T3"/>
                  </a:cxn>
                  <a:cxn ang="0">
                    <a:pos x="T4" y="T5"/>
                  </a:cxn>
                  <a:cxn ang="0">
                    <a:pos x="T6" y="T7"/>
                  </a:cxn>
                  <a:cxn ang="0">
                    <a:pos x="T8" y="T9"/>
                  </a:cxn>
                  <a:cxn ang="0">
                    <a:pos x="T10" y="T11"/>
                  </a:cxn>
                </a:cxnLst>
                <a:rect l="0" t="0" r="r" b="b"/>
                <a:pathLst>
                  <a:path w="19" h="35">
                    <a:moveTo>
                      <a:pt x="12" y="2"/>
                    </a:moveTo>
                    <a:cubicBezTo>
                      <a:pt x="8" y="0"/>
                      <a:pt x="0" y="3"/>
                      <a:pt x="0" y="8"/>
                    </a:cubicBezTo>
                    <a:cubicBezTo>
                      <a:pt x="0" y="12"/>
                      <a:pt x="11" y="13"/>
                      <a:pt x="9" y="18"/>
                    </a:cubicBezTo>
                    <a:cubicBezTo>
                      <a:pt x="6" y="22"/>
                      <a:pt x="5" y="24"/>
                      <a:pt x="8" y="29"/>
                    </a:cubicBezTo>
                    <a:cubicBezTo>
                      <a:pt x="10" y="35"/>
                      <a:pt x="17" y="31"/>
                      <a:pt x="18" y="27"/>
                    </a:cubicBezTo>
                    <a:cubicBezTo>
                      <a:pt x="19" y="23"/>
                      <a:pt x="18" y="3"/>
                      <a:pt x="1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2813">
                <a:extLst>
                  <a:ext uri="{FF2B5EF4-FFF2-40B4-BE49-F238E27FC236}">
                    <a16:creationId xmlns:a16="http://schemas.microsoft.com/office/drawing/2014/main" id="{3790532C-A10E-4163-B582-C65442244E54}"/>
                  </a:ext>
                </a:extLst>
              </p:cNvPr>
              <p:cNvSpPr>
                <a:spLocks/>
              </p:cNvSpPr>
              <p:nvPr/>
            </p:nvSpPr>
            <p:spPr bwMode="auto">
              <a:xfrm>
                <a:off x="5438775" y="3024188"/>
                <a:ext cx="12700" cy="7938"/>
              </a:xfrm>
              <a:custGeom>
                <a:avLst/>
                <a:gdLst>
                  <a:gd name="T0" fmla="*/ 12 w 26"/>
                  <a:gd name="T1" fmla="*/ 3 h 17"/>
                  <a:gd name="T2" fmla="*/ 1 w 26"/>
                  <a:gd name="T3" fmla="*/ 7 h 17"/>
                  <a:gd name="T4" fmla="*/ 9 w 26"/>
                  <a:gd name="T5" fmla="*/ 11 h 17"/>
                  <a:gd name="T6" fmla="*/ 18 w 26"/>
                  <a:gd name="T7" fmla="*/ 13 h 17"/>
                  <a:gd name="T8" fmla="*/ 24 w 26"/>
                  <a:gd name="T9" fmla="*/ 6 h 17"/>
                  <a:gd name="T10" fmla="*/ 12 w 26"/>
                  <a:gd name="T11" fmla="*/ 3 h 17"/>
                </a:gdLst>
                <a:ahLst/>
                <a:cxnLst>
                  <a:cxn ang="0">
                    <a:pos x="T0" y="T1"/>
                  </a:cxn>
                  <a:cxn ang="0">
                    <a:pos x="T2" y="T3"/>
                  </a:cxn>
                  <a:cxn ang="0">
                    <a:pos x="T4" y="T5"/>
                  </a:cxn>
                  <a:cxn ang="0">
                    <a:pos x="T6" y="T7"/>
                  </a:cxn>
                  <a:cxn ang="0">
                    <a:pos x="T8" y="T9"/>
                  </a:cxn>
                  <a:cxn ang="0">
                    <a:pos x="T10" y="T11"/>
                  </a:cxn>
                </a:cxnLst>
                <a:rect l="0" t="0" r="r" b="b"/>
                <a:pathLst>
                  <a:path w="26" h="17">
                    <a:moveTo>
                      <a:pt x="12" y="3"/>
                    </a:moveTo>
                    <a:cubicBezTo>
                      <a:pt x="7" y="0"/>
                      <a:pt x="2" y="3"/>
                      <a:pt x="1" y="7"/>
                    </a:cubicBezTo>
                    <a:cubicBezTo>
                      <a:pt x="0" y="10"/>
                      <a:pt x="4" y="10"/>
                      <a:pt x="9" y="11"/>
                    </a:cubicBezTo>
                    <a:cubicBezTo>
                      <a:pt x="13" y="13"/>
                      <a:pt x="13" y="17"/>
                      <a:pt x="18" y="13"/>
                    </a:cubicBezTo>
                    <a:cubicBezTo>
                      <a:pt x="22" y="10"/>
                      <a:pt x="26" y="7"/>
                      <a:pt x="24" y="6"/>
                    </a:cubicBezTo>
                    <a:cubicBezTo>
                      <a:pt x="22" y="4"/>
                      <a:pt x="12" y="3"/>
                      <a:pt x="12"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2814">
                <a:extLst>
                  <a:ext uri="{FF2B5EF4-FFF2-40B4-BE49-F238E27FC236}">
                    <a16:creationId xmlns:a16="http://schemas.microsoft.com/office/drawing/2014/main" id="{3F36DEB3-96CB-4244-BD86-0FEF96608AC9}"/>
                  </a:ext>
                </a:extLst>
              </p:cNvPr>
              <p:cNvSpPr>
                <a:spLocks/>
              </p:cNvSpPr>
              <p:nvPr/>
            </p:nvSpPr>
            <p:spPr bwMode="auto">
              <a:xfrm>
                <a:off x="5383213" y="3016251"/>
                <a:ext cx="7938" cy="15875"/>
              </a:xfrm>
              <a:custGeom>
                <a:avLst/>
                <a:gdLst>
                  <a:gd name="T0" fmla="*/ 16 w 16"/>
                  <a:gd name="T1" fmla="*/ 18 h 28"/>
                  <a:gd name="T2" fmla="*/ 11 w 16"/>
                  <a:gd name="T3" fmla="*/ 10 h 28"/>
                  <a:gd name="T4" fmla="*/ 6 w 16"/>
                  <a:gd name="T5" fmla="*/ 4 h 28"/>
                  <a:gd name="T6" fmla="*/ 1 w 16"/>
                  <a:gd name="T7" fmla="*/ 9 h 28"/>
                  <a:gd name="T8" fmla="*/ 8 w 16"/>
                  <a:gd name="T9" fmla="*/ 17 h 28"/>
                  <a:gd name="T10" fmla="*/ 14 w 16"/>
                  <a:gd name="T11" fmla="*/ 23 h 28"/>
                  <a:gd name="T12" fmla="*/ 16 w 16"/>
                  <a:gd name="T13" fmla="*/ 18 h 28"/>
                </a:gdLst>
                <a:ahLst/>
                <a:cxnLst>
                  <a:cxn ang="0">
                    <a:pos x="T0" y="T1"/>
                  </a:cxn>
                  <a:cxn ang="0">
                    <a:pos x="T2" y="T3"/>
                  </a:cxn>
                  <a:cxn ang="0">
                    <a:pos x="T4" y="T5"/>
                  </a:cxn>
                  <a:cxn ang="0">
                    <a:pos x="T6" y="T7"/>
                  </a:cxn>
                  <a:cxn ang="0">
                    <a:pos x="T8" y="T9"/>
                  </a:cxn>
                  <a:cxn ang="0">
                    <a:pos x="T10" y="T11"/>
                  </a:cxn>
                  <a:cxn ang="0">
                    <a:pos x="T12" y="T13"/>
                  </a:cxn>
                </a:cxnLst>
                <a:rect l="0" t="0" r="r" b="b"/>
                <a:pathLst>
                  <a:path w="16" h="28">
                    <a:moveTo>
                      <a:pt x="16" y="18"/>
                    </a:moveTo>
                    <a:cubicBezTo>
                      <a:pt x="15" y="13"/>
                      <a:pt x="16" y="11"/>
                      <a:pt x="11" y="10"/>
                    </a:cubicBezTo>
                    <a:cubicBezTo>
                      <a:pt x="7" y="8"/>
                      <a:pt x="8" y="8"/>
                      <a:pt x="6" y="4"/>
                    </a:cubicBezTo>
                    <a:cubicBezTo>
                      <a:pt x="5" y="0"/>
                      <a:pt x="2" y="5"/>
                      <a:pt x="1" y="9"/>
                    </a:cubicBezTo>
                    <a:cubicBezTo>
                      <a:pt x="0" y="13"/>
                      <a:pt x="7" y="14"/>
                      <a:pt x="8" y="17"/>
                    </a:cubicBezTo>
                    <a:cubicBezTo>
                      <a:pt x="10" y="20"/>
                      <a:pt x="12" y="28"/>
                      <a:pt x="14" y="23"/>
                    </a:cubicBezTo>
                    <a:cubicBezTo>
                      <a:pt x="16" y="18"/>
                      <a:pt x="16" y="18"/>
                      <a:pt x="16" y="1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2815">
                <a:extLst>
                  <a:ext uri="{FF2B5EF4-FFF2-40B4-BE49-F238E27FC236}">
                    <a16:creationId xmlns:a16="http://schemas.microsoft.com/office/drawing/2014/main" id="{C4667069-4C8A-4B27-B9C5-1056D1840921}"/>
                  </a:ext>
                </a:extLst>
              </p:cNvPr>
              <p:cNvSpPr>
                <a:spLocks/>
              </p:cNvSpPr>
              <p:nvPr/>
            </p:nvSpPr>
            <p:spPr bwMode="auto">
              <a:xfrm>
                <a:off x="5391150" y="3028951"/>
                <a:ext cx="9525" cy="6350"/>
              </a:xfrm>
              <a:custGeom>
                <a:avLst/>
                <a:gdLst>
                  <a:gd name="T0" fmla="*/ 12 w 18"/>
                  <a:gd name="T1" fmla="*/ 3 h 13"/>
                  <a:gd name="T2" fmla="*/ 4 w 18"/>
                  <a:gd name="T3" fmla="*/ 6 h 13"/>
                  <a:gd name="T4" fmla="*/ 13 w 18"/>
                  <a:gd name="T5" fmla="*/ 12 h 13"/>
                  <a:gd name="T6" fmla="*/ 12 w 18"/>
                  <a:gd name="T7" fmla="*/ 3 h 13"/>
                </a:gdLst>
                <a:ahLst/>
                <a:cxnLst>
                  <a:cxn ang="0">
                    <a:pos x="T0" y="T1"/>
                  </a:cxn>
                  <a:cxn ang="0">
                    <a:pos x="T2" y="T3"/>
                  </a:cxn>
                  <a:cxn ang="0">
                    <a:pos x="T4" y="T5"/>
                  </a:cxn>
                  <a:cxn ang="0">
                    <a:pos x="T6" y="T7"/>
                  </a:cxn>
                </a:cxnLst>
                <a:rect l="0" t="0" r="r" b="b"/>
                <a:pathLst>
                  <a:path w="18" h="13">
                    <a:moveTo>
                      <a:pt x="12" y="3"/>
                    </a:moveTo>
                    <a:cubicBezTo>
                      <a:pt x="9" y="0"/>
                      <a:pt x="0" y="2"/>
                      <a:pt x="4" y="6"/>
                    </a:cubicBezTo>
                    <a:cubicBezTo>
                      <a:pt x="8" y="10"/>
                      <a:pt x="10" y="13"/>
                      <a:pt x="13" y="12"/>
                    </a:cubicBezTo>
                    <a:cubicBezTo>
                      <a:pt x="17" y="12"/>
                      <a:pt x="18" y="5"/>
                      <a:pt x="12"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2816">
                <a:extLst>
                  <a:ext uri="{FF2B5EF4-FFF2-40B4-BE49-F238E27FC236}">
                    <a16:creationId xmlns:a16="http://schemas.microsoft.com/office/drawing/2014/main" id="{9991D1E5-8A7D-4241-B79C-3B8E0653B609}"/>
                  </a:ext>
                </a:extLst>
              </p:cNvPr>
              <p:cNvSpPr>
                <a:spLocks/>
              </p:cNvSpPr>
              <p:nvPr/>
            </p:nvSpPr>
            <p:spPr bwMode="auto">
              <a:xfrm>
                <a:off x="5400675" y="3035301"/>
                <a:ext cx="4763" cy="6350"/>
              </a:xfrm>
              <a:custGeom>
                <a:avLst/>
                <a:gdLst>
                  <a:gd name="T0" fmla="*/ 8 w 11"/>
                  <a:gd name="T1" fmla="*/ 2 h 12"/>
                  <a:gd name="T2" fmla="*/ 3 w 11"/>
                  <a:gd name="T3" fmla="*/ 7 h 12"/>
                  <a:gd name="T4" fmla="*/ 11 w 11"/>
                  <a:gd name="T5" fmla="*/ 7 h 12"/>
                  <a:gd name="T6" fmla="*/ 8 w 11"/>
                  <a:gd name="T7" fmla="*/ 2 h 12"/>
                </a:gdLst>
                <a:ahLst/>
                <a:cxnLst>
                  <a:cxn ang="0">
                    <a:pos x="T0" y="T1"/>
                  </a:cxn>
                  <a:cxn ang="0">
                    <a:pos x="T2" y="T3"/>
                  </a:cxn>
                  <a:cxn ang="0">
                    <a:pos x="T4" y="T5"/>
                  </a:cxn>
                  <a:cxn ang="0">
                    <a:pos x="T6" y="T7"/>
                  </a:cxn>
                </a:cxnLst>
                <a:rect l="0" t="0" r="r" b="b"/>
                <a:pathLst>
                  <a:path w="11" h="12">
                    <a:moveTo>
                      <a:pt x="8" y="2"/>
                    </a:moveTo>
                    <a:cubicBezTo>
                      <a:pt x="5" y="0"/>
                      <a:pt x="0" y="3"/>
                      <a:pt x="3" y="7"/>
                    </a:cubicBezTo>
                    <a:cubicBezTo>
                      <a:pt x="7" y="12"/>
                      <a:pt x="11" y="7"/>
                      <a:pt x="11" y="7"/>
                    </a:cubicBezTo>
                    <a:cubicBezTo>
                      <a:pt x="8" y="2"/>
                      <a:pt x="8" y="2"/>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2817">
                <a:extLst>
                  <a:ext uri="{FF2B5EF4-FFF2-40B4-BE49-F238E27FC236}">
                    <a16:creationId xmlns:a16="http://schemas.microsoft.com/office/drawing/2014/main" id="{F4C645FC-3F1A-425F-AF81-A0ED1D657C3D}"/>
                  </a:ext>
                </a:extLst>
              </p:cNvPr>
              <p:cNvSpPr>
                <a:spLocks/>
              </p:cNvSpPr>
              <p:nvPr/>
            </p:nvSpPr>
            <p:spPr bwMode="auto">
              <a:xfrm>
                <a:off x="5419725" y="3027363"/>
                <a:ext cx="14288" cy="9525"/>
              </a:xfrm>
              <a:custGeom>
                <a:avLst/>
                <a:gdLst>
                  <a:gd name="T0" fmla="*/ 19 w 28"/>
                  <a:gd name="T1" fmla="*/ 2 h 18"/>
                  <a:gd name="T2" fmla="*/ 5 w 28"/>
                  <a:gd name="T3" fmla="*/ 10 h 18"/>
                  <a:gd name="T4" fmla="*/ 11 w 28"/>
                  <a:gd name="T5" fmla="*/ 14 h 18"/>
                  <a:gd name="T6" fmla="*/ 19 w 28"/>
                  <a:gd name="T7" fmla="*/ 2 h 18"/>
                </a:gdLst>
                <a:ahLst/>
                <a:cxnLst>
                  <a:cxn ang="0">
                    <a:pos x="T0" y="T1"/>
                  </a:cxn>
                  <a:cxn ang="0">
                    <a:pos x="T2" y="T3"/>
                  </a:cxn>
                  <a:cxn ang="0">
                    <a:pos x="T4" y="T5"/>
                  </a:cxn>
                  <a:cxn ang="0">
                    <a:pos x="T6" y="T7"/>
                  </a:cxn>
                </a:cxnLst>
                <a:rect l="0" t="0" r="r" b="b"/>
                <a:pathLst>
                  <a:path w="28" h="18">
                    <a:moveTo>
                      <a:pt x="19" y="2"/>
                    </a:moveTo>
                    <a:cubicBezTo>
                      <a:pt x="15" y="2"/>
                      <a:pt x="10" y="5"/>
                      <a:pt x="5" y="10"/>
                    </a:cubicBezTo>
                    <a:cubicBezTo>
                      <a:pt x="0" y="14"/>
                      <a:pt x="4" y="18"/>
                      <a:pt x="11" y="14"/>
                    </a:cubicBezTo>
                    <a:cubicBezTo>
                      <a:pt x="17" y="9"/>
                      <a:pt x="28" y="0"/>
                      <a:pt x="19"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2818">
                <a:extLst>
                  <a:ext uri="{FF2B5EF4-FFF2-40B4-BE49-F238E27FC236}">
                    <a16:creationId xmlns:a16="http://schemas.microsoft.com/office/drawing/2014/main" id="{340DDEF0-2D96-4C37-89F8-42237B67F615}"/>
                  </a:ext>
                </a:extLst>
              </p:cNvPr>
              <p:cNvSpPr>
                <a:spLocks/>
              </p:cNvSpPr>
              <p:nvPr/>
            </p:nvSpPr>
            <p:spPr bwMode="auto">
              <a:xfrm>
                <a:off x="5448300" y="3054351"/>
                <a:ext cx="15875" cy="11113"/>
              </a:xfrm>
              <a:custGeom>
                <a:avLst/>
                <a:gdLst>
                  <a:gd name="T0" fmla="*/ 20 w 31"/>
                  <a:gd name="T1" fmla="*/ 3 h 22"/>
                  <a:gd name="T2" fmla="*/ 7 w 31"/>
                  <a:gd name="T3" fmla="*/ 12 h 22"/>
                  <a:gd name="T4" fmla="*/ 6 w 31"/>
                  <a:gd name="T5" fmla="*/ 20 h 22"/>
                  <a:gd name="T6" fmla="*/ 18 w 31"/>
                  <a:gd name="T7" fmla="*/ 14 h 22"/>
                  <a:gd name="T8" fmla="*/ 20 w 31"/>
                  <a:gd name="T9" fmla="*/ 3 h 22"/>
                </a:gdLst>
                <a:ahLst/>
                <a:cxnLst>
                  <a:cxn ang="0">
                    <a:pos x="T0" y="T1"/>
                  </a:cxn>
                  <a:cxn ang="0">
                    <a:pos x="T2" y="T3"/>
                  </a:cxn>
                  <a:cxn ang="0">
                    <a:pos x="T4" y="T5"/>
                  </a:cxn>
                  <a:cxn ang="0">
                    <a:pos x="T6" y="T7"/>
                  </a:cxn>
                  <a:cxn ang="0">
                    <a:pos x="T8" y="T9"/>
                  </a:cxn>
                </a:cxnLst>
                <a:rect l="0" t="0" r="r" b="b"/>
                <a:pathLst>
                  <a:path w="31" h="22">
                    <a:moveTo>
                      <a:pt x="20" y="3"/>
                    </a:moveTo>
                    <a:cubicBezTo>
                      <a:pt x="14" y="3"/>
                      <a:pt x="13" y="8"/>
                      <a:pt x="7" y="12"/>
                    </a:cubicBezTo>
                    <a:cubicBezTo>
                      <a:pt x="0" y="15"/>
                      <a:pt x="1" y="22"/>
                      <a:pt x="6" y="20"/>
                    </a:cubicBezTo>
                    <a:cubicBezTo>
                      <a:pt x="11" y="19"/>
                      <a:pt x="11" y="15"/>
                      <a:pt x="18" y="14"/>
                    </a:cubicBezTo>
                    <a:cubicBezTo>
                      <a:pt x="25" y="13"/>
                      <a:pt x="31" y="0"/>
                      <a:pt x="20"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2819">
                <a:extLst>
                  <a:ext uri="{FF2B5EF4-FFF2-40B4-BE49-F238E27FC236}">
                    <a16:creationId xmlns:a16="http://schemas.microsoft.com/office/drawing/2014/main" id="{0055D9E9-8C4D-431B-94E4-8E376D06E871}"/>
                  </a:ext>
                </a:extLst>
              </p:cNvPr>
              <p:cNvSpPr>
                <a:spLocks/>
              </p:cNvSpPr>
              <p:nvPr/>
            </p:nvSpPr>
            <p:spPr bwMode="auto">
              <a:xfrm>
                <a:off x="5472113" y="3071813"/>
                <a:ext cx="17463" cy="20638"/>
              </a:xfrm>
              <a:custGeom>
                <a:avLst/>
                <a:gdLst>
                  <a:gd name="T0" fmla="*/ 28 w 34"/>
                  <a:gd name="T1" fmla="*/ 4 h 41"/>
                  <a:gd name="T2" fmla="*/ 10 w 34"/>
                  <a:gd name="T3" fmla="*/ 12 h 41"/>
                  <a:gd name="T4" fmla="*/ 2 w 34"/>
                  <a:gd name="T5" fmla="*/ 24 h 41"/>
                  <a:gd name="T6" fmla="*/ 4 w 34"/>
                  <a:gd name="T7" fmla="*/ 37 h 41"/>
                  <a:gd name="T8" fmla="*/ 15 w 34"/>
                  <a:gd name="T9" fmla="*/ 32 h 41"/>
                  <a:gd name="T10" fmla="*/ 25 w 34"/>
                  <a:gd name="T11" fmla="*/ 25 h 41"/>
                  <a:gd name="T12" fmla="*/ 28 w 34"/>
                  <a:gd name="T13" fmla="*/ 4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28" y="4"/>
                    </a:moveTo>
                    <a:cubicBezTo>
                      <a:pt x="23" y="4"/>
                      <a:pt x="14" y="8"/>
                      <a:pt x="10" y="12"/>
                    </a:cubicBezTo>
                    <a:cubicBezTo>
                      <a:pt x="5" y="16"/>
                      <a:pt x="0" y="18"/>
                      <a:pt x="2" y="24"/>
                    </a:cubicBezTo>
                    <a:cubicBezTo>
                      <a:pt x="4" y="29"/>
                      <a:pt x="4" y="32"/>
                      <a:pt x="4" y="37"/>
                    </a:cubicBezTo>
                    <a:cubicBezTo>
                      <a:pt x="5" y="41"/>
                      <a:pt x="10" y="37"/>
                      <a:pt x="15" y="32"/>
                    </a:cubicBezTo>
                    <a:cubicBezTo>
                      <a:pt x="19" y="28"/>
                      <a:pt x="22" y="30"/>
                      <a:pt x="25" y="25"/>
                    </a:cubicBezTo>
                    <a:cubicBezTo>
                      <a:pt x="28" y="21"/>
                      <a:pt x="34" y="0"/>
                      <a:pt x="28"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2820">
                <a:extLst>
                  <a:ext uri="{FF2B5EF4-FFF2-40B4-BE49-F238E27FC236}">
                    <a16:creationId xmlns:a16="http://schemas.microsoft.com/office/drawing/2014/main" id="{C72D2B46-54B8-46E6-A987-567B772884CD}"/>
                  </a:ext>
                </a:extLst>
              </p:cNvPr>
              <p:cNvSpPr>
                <a:spLocks/>
              </p:cNvSpPr>
              <p:nvPr/>
            </p:nvSpPr>
            <p:spPr bwMode="auto">
              <a:xfrm>
                <a:off x="5459413" y="3071813"/>
                <a:ext cx="7938" cy="4763"/>
              </a:xfrm>
              <a:custGeom>
                <a:avLst/>
                <a:gdLst>
                  <a:gd name="T0" fmla="*/ 7 w 14"/>
                  <a:gd name="T1" fmla="*/ 0 h 8"/>
                  <a:gd name="T2" fmla="*/ 4 w 14"/>
                  <a:gd name="T3" fmla="*/ 5 h 8"/>
                  <a:gd name="T4" fmla="*/ 7 w 14"/>
                  <a:gd name="T5" fmla="*/ 0 h 8"/>
                </a:gdLst>
                <a:ahLst/>
                <a:cxnLst>
                  <a:cxn ang="0">
                    <a:pos x="T0" y="T1"/>
                  </a:cxn>
                  <a:cxn ang="0">
                    <a:pos x="T2" y="T3"/>
                  </a:cxn>
                  <a:cxn ang="0">
                    <a:pos x="T4" y="T5"/>
                  </a:cxn>
                </a:cxnLst>
                <a:rect l="0" t="0" r="r" b="b"/>
                <a:pathLst>
                  <a:path w="14" h="8">
                    <a:moveTo>
                      <a:pt x="7" y="0"/>
                    </a:moveTo>
                    <a:cubicBezTo>
                      <a:pt x="2" y="0"/>
                      <a:pt x="0" y="3"/>
                      <a:pt x="4" y="5"/>
                    </a:cubicBezTo>
                    <a:cubicBezTo>
                      <a:pt x="9" y="8"/>
                      <a:pt x="14" y="1"/>
                      <a:pt x="7"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2821">
                <a:extLst>
                  <a:ext uri="{FF2B5EF4-FFF2-40B4-BE49-F238E27FC236}">
                    <a16:creationId xmlns:a16="http://schemas.microsoft.com/office/drawing/2014/main" id="{2B64E5A7-7395-450B-BE6D-ECC519EEF563}"/>
                  </a:ext>
                </a:extLst>
              </p:cNvPr>
              <p:cNvSpPr>
                <a:spLocks/>
              </p:cNvSpPr>
              <p:nvPr/>
            </p:nvSpPr>
            <p:spPr bwMode="auto">
              <a:xfrm>
                <a:off x="5473700" y="3065463"/>
                <a:ext cx="4763" cy="6350"/>
              </a:xfrm>
              <a:custGeom>
                <a:avLst/>
                <a:gdLst>
                  <a:gd name="T0" fmla="*/ 5 w 10"/>
                  <a:gd name="T1" fmla="*/ 1 h 10"/>
                  <a:gd name="T2" fmla="*/ 4 w 10"/>
                  <a:gd name="T3" fmla="*/ 7 h 10"/>
                  <a:gd name="T4" fmla="*/ 5 w 10"/>
                  <a:gd name="T5" fmla="*/ 1 h 10"/>
                </a:gdLst>
                <a:ahLst/>
                <a:cxnLst>
                  <a:cxn ang="0">
                    <a:pos x="T0" y="T1"/>
                  </a:cxn>
                  <a:cxn ang="0">
                    <a:pos x="T2" y="T3"/>
                  </a:cxn>
                  <a:cxn ang="0">
                    <a:pos x="T4" y="T5"/>
                  </a:cxn>
                </a:cxnLst>
                <a:rect l="0" t="0" r="r" b="b"/>
                <a:pathLst>
                  <a:path w="10" h="10">
                    <a:moveTo>
                      <a:pt x="5" y="1"/>
                    </a:moveTo>
                    <a:cubicBezTo>
                      <a:pt x="0" y="0"/>
                      <a:pt x="1" y="5"/>
                      <a:pt x="4" y="7"/>
                    </a:cubicBezTo>
                    <a:cubicBezTo>
                      <a:pt x="8" y="10"/>
                      <a:pt x="10" y="5"/>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2822">
                <a:extLst>
                  <a:ext uri="{FF2B5EF4-FFF2-40B4-BE49-F238E27FC236}">
                    <a16:creationId xmlns:a16="http://schemas.microsoft.com/office/drawing/2014/main" id="{7EAB4631-DC36-45AA-A53F-2C732DD7E61E}"/>
                  </a:ext>
                </a:extLst>
              </p:cNvPr>
              <p:cNvSpPr>
                <a:spLocks/>
              </p:cNvSpPr>
              <p:nvPr/>
            </p:nvSpPr>
            <p:spPr bwMode="auto">
              <a:xfrm>
                <a:off x="5446713" y="3051176"/>
                <a:ext cx="6350" cy="6350"/>
              </a:xfrm>
              <a:custGeom>
                <a:avLst/>
                <a:gdLst>
                  <a:gd name="T0" fmla="*/ 10 w 13"/>
                  <a:gd name="T1" fmla="*/ 2 h 13"/>
                  <a:gd name="T2" fmla="*/ 4 w 13"/>
                  <a:gd name="T3" fmla="*/ 9 h 13"/>
                  <a:gd name="T4" fmla="*/ 12 w 13"/>
                  <a:gd name="T5" fmla="*/ 5 h 13"/>
                  <a:gd name="T6" fmla="*/ 10 w 13"/>
                  <a:gd name="T7" fmla="*/ 2 h 13"/>
                </a:gdLst>
                <a:ahLst/>
                <a:cxnLst>
                  <a:cxn ang="0">
                    <a:pos x="T0" y="T1"/>
                  </a:cxn>
                  <a:cxn ang="0">
                    <a:pos x="T2" y="T3"/>
                  </a:cxn>
                  <a:cxn ang="0">
                    <a:pos x="T4" y="T5"/>
                  </a:cxn>
                  <a:cxn ang="0">
                    <a:pos x="T6" y="T7"/>
                  </a:cxn>
                </a:cxnLst>
                <a:rect l="0" t="0" r="r" b="b"/>
                <a:pathLst>
                  <a:path w="13" h="13">
                    <a:moveTo>
                      <a:pt x="10" y="2"/>
                    </a:moveTo>
                    <a:cubicBezTo>
                      <a:pt x="5" y="1"/>
                      <a:pt x="0" y="5"/>
                      <a:pt x="4" y="9"/>
                    </a:cubicBezTo>
                    <a:cubicBezTo>
                      <a:pt x="9" y="13"/>
                      <a:pt x="10" y="7"/>
                      <a:pt x="12" y="5"/>
                    </a:cubicBezTo>
                    <a:cubicBezTo>
                      <a:pt x="13" y="3"/>
                      <a:pt x="13" y="0"/>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2823">
                <a:extLst>
                  <a:ext uri="{FF2B5EF4-FFF2-40B4-BE49-F238E27FC236}">
                    <a16:creationId xmlns:a16="http://schemas.microsoft.com/office/drawing/2014/main" id="{93A4F723-C097-4BA3-800A-93345972417B}"/>
                  </a:ext>
                </a:extLst>
              </p:cNvPr>
              <p:cNvSpPr>
                <a:spLocks/>
              </p:cNvSpPr>
              <p:nvPr/>
            </p:nvSpPr>
            <p:spPr bwMode="auto">
              <a:xfrm>
                <a:off x="5427663" y="3065463"/>
                <a:ext cx="11113" cy="4763"/>
              </a:xfrm>
              <a:custGeom>
                <a:avLst/>
                <a:gdLst>
                  <a:gd name="T0" fmla="*/ 14 w 21"/>
                  <a:gd name="T1" fmla="*/ 1 h 9"/>
                  <a:gd name="T2" fmla="*/ 9 w 21"/>
                  <a:gd name="T3" fmla="*/ 7 h 9"/>
                  <a:gd name="T4" fmla="*/ 20 w 21"/>
                  <a:gd name="T5" fmla="*/ 5 h 9"/>
                  <a:gd name="T6" fmla="*/ 14 w 21"/>
                  <a:gd name="T7" fmla="*/ 1 h 9"/>
                </a:gdLst>
                <a:ahLst/>
                <a:cxnLst>
                  <a:cxn ang="0">
                    <a:pos x="T0" y="T1"/>
                  </a:cxn>
                  <a:cxn ang="0">
                    <a:pos x="T2" y="T3"/>
                  </a:cxn>
                  <a:cxn ang="0">
                    <a:pos x="T4" y="T5"/>
                  </a:cxn>
                  <a:cxn ang="0">
                    <a:pos x="T6" y="T7"/>
                  </a:cxn>
                </a:cxnLst>
                <a:rect l="0" t="0" r="r" b="b"/>
                <a:pathLst>
                  <a:path w="21" h="9">
                    <a:moveTo>
                      <a:pt x="14" y="1"/>
                    </a:moveTo>
                    <a:cubicBezTo>
                      <a:pt x="8" y="0"/>
                      <a:pt x="0" y="5"/>
                      <a:pt x="9" y="7"/>
                    </a:cubicBezTo>
                    <a:cubicBezTo>
                      <a:pt x="17" y="9"/>
                      <a:pt x="19" y="7"/>
                      <a:pt x="20" y="5"/>
                    </a:cubicBezTo>
                    <a:cubicBezTo>
                      <a:pt x="21" y="3"/>
                      <a:pt x="21" y="0"/>
                      <a:pt x="1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2824">
                <a:extLst>
                  <a:ext uri="{FF2B5EF4-FFF2-40B4-BE49-F238E27FC236}">
                    <a16:creationId xmlns:a16="http://schemas.microsoft.com/office/drawing/2014/main" id="{ACEF05E7-6B1E-496D-B107-1AC1D993DD13}"/>
                  </a:ext>
                </a:extLst>
              </p:cNvPr>
              <p:cNvSpPr>
                <a:spLocks/>
              </p:cNvSpPr>
              <p:nvPr/>
            </p:nvSpPr>
            <p:spPr bwMode="auto">
              <a:xfrm>
                <a:off x="5454650" y="3092451"/>
                <a:ext cx="7938" cy="17463"/>
              </a:xfrm>
              <a:custGeom>
                <a:avLst/>
                <a:gdLst>
                  <a:gd name="T0" fmla="*/ 8 w 13"/>
                  <a:gd name="T1" fmla="*/ 15 h 34"/>
                  <a:gd name="T2" fmla="*/ 9 w 13"/>
                  <a:gd name="T3" fmla="*/ 2 h 34"/>
                  <a:gd name="T4" fmla="*/ 4 w 13"/>
                  <a:gd name="T5" fmla="*/ 8 h 34"/>
                  <a:gd name="T6" fmla="*/ 1 w 13"/>
                  <a:gd name="T7" fmla="*/ 19 h 34"/>
                  <a:gd name="T8" fmla="*/ 5 w 13"/>
                  <a:gd name="T9" fmla="*/ 30 h 34"/>
                  <a:gd name="T10" fmla="*/ 12 w 13"/>
                  <a:gd name="T11" fmla="*/ 26 h 34"/>
                  <a:gd name="T12" fmla="*/ 8 w 13"/>
                  <a:gd name="T13" fmla="*/ 15 h 34"/>
                </a:gdLst>
                <a:ahLst/>
                <a:cxnLst>
                  <a:cxn ang="0">
                    <a:pos x="T0" y="T1"/>
                  </a:cxn>
                  <a:cxn ang="0">
                    <a:pos x="T2" y="T3"/>
                  </a:cxn>
                  <a:cxn ang="0">
                    <a:pos x="T4" y="T5"/>
                  </a:cxn>
                  <a:cxn ang="0">
                    <a:pos x="T6" y="T7"/>
                  </a:cxn>
                  <a:cxn ang="0">
                    <a:pos x="T8" y="T9"/>
                  </a:cxn>
                  <a:cxn ang="0">
                    <a:pos x="T10" y="T11"/>
                  </a:cxn>
                  <a:cxn ang="0">
                    <a:pos x="T12" y="T13"/>
                  </a:cxn>
                </a:cxnLst>
                <a:rect l="0" t="0" r="r" b="b"/>
                <a:pathLst>
                  <a:path w="13" h="34">
                    <a:moveTo>
                      <a:pt x="8" y="15"/>
                    </a:moveTo>
                    <a:cubicBezTo>
                      <a:pt x="10" y="9"/>
                      <a:pt x="11" y="4"/>
                      <a:pt x="9" y="2"/>
                    </a:cubicBezTo>
                    <a:cubicBezTo>
                      <a:pt x="7" y="0"/>
                      <a:pt x="6" y="2"/>
                      <a:pt x="4" y="8"/>
                    </a:cubicBezTo>
                    <a:cubicBezTo>
                      <a:pt x="2" y="13"/>
                      <a:pt x="2" y="15"/>
                      <a:pt x="1" y="19"/>
                    </a:cubicBezTo>
                    <a:cubicBezTo>
                      <a:pt x="0" y="23"/>
                      <a:pt x="6" y="25"/>
                      <a:pt x="5" y="30"/>
                    </a:cubicBezTo>
                    <a:cubicBezTo>
                      <a:pt x="5" y="34"/>
                      <a:pt x="11" y="31"/>
                      <a:pt x="12" y="26"/>
                    </a:cubicBezTo>
                    <a:cubicBezTo>
                      <a:pt x="13" y="21"/>
                      <a:pt x="10" y="21"/>
                      <a:pt x="8" y="1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2825">
                <a:extLst>
                  <a:ext uri="{FF2B5EF4-FFF2-40B4-BE49-F238E27FC236}">
                    <a16:creationId xmlns:a16="http://schemas.microsoft.com/office/drawing/2014/main" id="{D8CCFCF6-8E36-40B4-AF07-BE263277462D}"/>
                  </a:ext>
                </a:extLst>
              </p:cNvPr>
              <p:cNvSpPr>
                <a:spLocks/>
              </p:cNvSpPr>
              <p:nvPr/>
            </p:nvSpPr>
            <p:spPr bwMode="auto">
              <a:xfrm>
                <a:off x="5448300" y="3105151"/>
                <a:ext cx="6350" cy="6350"/>
              </a:xfrm>
              <a:custGeom>
                <a:avLst/>
                <a:gdLst>
                  <a:gd name="T0" fmla="*/ 9 w 13"/>
                  <a:gd name="T1" fmla="*/ 3 h 12"/>
                  <a:gd name="T2" fmla="*/ 5 w 13"/>
                  <a:gd name="T3" fmla="*/ 10 h 12"/>
                  <a:gd name="T4" fmla="*/ 9 w 13"/>
                  <a:gd name="T5" fmla="*/ 3 h 12"/>
                </a:gdLst>
                <a:ahLst/>
                <a:cxnLst>
                  <a:cxn ang="0">
                    <a:pos x="T0" y="T1"/>
                  </a:cxn>
                  <a:cxn ang="0">
                    <a:pos x="T2" y="T3"/>
                  </a:cxn>
                  <a:cxn ang="0">
                    <a:pos x="T4" y="T5"/>
                  </a:cxn>
                </a:cxnLst>
                <a:rect l="0" t="0" r="r" b="b"/>
                <a:pathLst>
                  <a:path w="13" h="12">
                    <a:moveTo>
                      <a:pt x="9" y="3"/>
                    </a:moveTo>
                    <a:cubicBezTo>
                      <a:pt x="6" y="4"/>
                      <a:pt x="0" y="12"/>
                      <a:pt x="5" y="10"/>
                    </a:cubicBezTo>
                    <a:cubicBezTo>
                      <a:pt x="10" y="9"/>
                      <a:pt x="13" y="0"/>
                      <a:pt x="9"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2826">
                <a:extLst>
                  <a:ext uri="{FF2B5EF4-FFF2-40B4-BE49-F238E27FC236}">
                    <a16:creationId xmlns:a16="http://schemas.microsoft.com/office/drawing/2014/main" id="{53D65417-C8AC-452A-885B-4826FC2348E7}"/>
                  </a:ext>
                </a:extLst>
              </p:cNvPr>
              <p:cNvSpPr>
                <a:spLocks/>
              </p:cNvSpPr>
              <p:nvPr/>
            </p:nvSpPr>
            <p:spPr bwMode="auto">
              <a:xfrm>
                <a:off x="5354638" y="3098801"/>
                <a:ext cx="80963" cy="26988"/>
              </a:xfrm>
              <a:custGeom>
                <a:avLst/>
                <a:gdLst>
                  <a:gd name="T0" fmla="*/ 147 w 155"/>
                  <a:gd name="T1" fmla="*/ 31 h 53"/>
                  <a:gd name="T2" fmla="*/ 152 w 155"/>
                  <a:gd name="T3" fmla="*/ 33 h 53"/>
                  <a:gd name="T4" fmla="*/ 150 w 155"/>
                  <a:gd name="T5" fmla="*/ 46 h 53"/>
                  <a:gd name="T6" fmla="*/ 136 w 155"/>
                  <a:gd name="T7" fmla="*/ 46 h 53"/>
                  <a:gd name="T8" fmla="*/ 119 w 155"/>
                  <a:gd name="T9" fmla="*/ 47 h 53"/>
                  <a:gd name="T10" fmla="*/ 96 w 155"/>
                  <a:gd name="T11" fmla="*/ 48 h 53"/>
                  <a:gd name="T12" fmla="*/ 72 w 155"/>
                  <a:gd name="T13" fmla="*/ 50 h 53"/>
                  <a:gd name="T14" fmla="*/ 66 w 155"/>
                  <a:gd name="T15" fmla="*/ 40 h 53"/>
                  <a:gd name="T16" fmla="*/ 44 w 155"/>
                  <a:gd name="T17" fmla="*/ 34 h 53"/>
                  <a:gd name="T18" fmla="*/ 21 w 155"/>
                  <a:gd name="T19" fmla="*/ 31 h 53"/>
                  <a:gd name="T20" fmla="*/ 4 w 155"/>
                  <a:gd name="T21" fmla="*/ 30 h 53"/>
                  <a:gd name="T22" fmla="*/ 2 w 155"/>
                  <a:gd name="T23" fmla="*/ 15 h 53"/>
                  <a:gd name="T24" fmla="*/ 6 w 155"/>
                  <a:gd name="T25" fmla="*/ 11 h 53"/>
                  <a:gd name="T26" fmla="*/ 12 w 155"/>
                  <a:gd name="T27" fmla="*/ 8 h 53"/>
                  <a:gd name="T28" fmla="*/ 14 w 155"/>
                  <a:gd name="T29" fmla="*/ 3 h 53"/>
                  <a:gd name="T30" fmla="*/ 24 w 155"/>
                  <a:gd name="T31" fmla="*/ 12 h 53"/>
                  <a:gd name="T32" fmla="*/ 37 w 155"/>
                  <a:gd name="T33" fmla="*/ 9 h 53"/>
                  <a:gd name="T34" fmla="*/ 38 w 155"/>
                  <a:gd name="T35" fmla="*/ 19 h 53"/>
                  <a:gd name="T36" fmla="*/ 53 w 155"/>
                  <a:gd name="T37" fmla="*/ 22 h 53"/>
                  <a:gd name="T38" fmla="*/ 72 w 155"/>
                  <a:gd name="T39" fmla="*/ 19 h 53"/>
                  <a:gd name="T40" fmla="*/ 84 w 155"/>
                  <a:gd name="T41" fmla="*/ 21 h 53"/>
                  <a:gd name="T42" fmla="*/ 96 w 155"/>
                  <a:gd name="T43" fmla="*/ 23 h 53"/>
                  <a:gd name="T44" fmla="*/ 107 w 155"/>
                  <a:gd name="T45" fmla="*/ 27 h 53"/>
                  <a:gd name="T46" fmla="*/ 123 w 155"/>
                  <a:gd name="T47" fmla="*/ 23 h 53"/>
                  <a:gd name="T48" fmla="*/ 124 w 155"/>
                  <a:gd name="T49" fmla="*/ 37 h 53"/>
                  <a:gd name="T50" fmla="*/ 135 w 155"/>
                  <a:gd name="T51" fmla="*/ 34 h 53"/>
                  <a:gd name="T52" fmla="*/ 147 w 155"/>
                  <a:gd name="T53"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5" h="53">
                    <a:moveTo>
                      <a:pt x="147" y="31"/>
                    </a:moveTo>
                    <a:cubicBezTo>
                      <a:pt x="150" y="27"/>
                      <a:pt x="151" y="28"/>
                      <a:pt x="152" y="33"/>
                    </a:cubicBezTo>
                    <a:cubicBezTo>
                      <a:pt x="153" y="39"/>
                      <a:pt x="155" y="44"/>
                      <a:pt x="150" y="46"/>
                    </a:cubicBezTo>
                    <a:cubicBezTo>
                      <a:pt x="145" y="49"/>
                      <a:pt x="141" y="46"/>
                      <a:pt x="136" y="46"/>
                    </a:cubicBezTo>
                    <a:cubicBezTo>
                      <a:pt x="131" y="46"/>
                      <a:pt x="122" y="46"/>
                      <a:pt x="119" y="47"/>
                    </a:cubicBezTo>
                    <a:cubicBezTo>
                      <a:pt x="115" y="47"/>
                      <a:pt x="107" y="45"/>
                      <a:pt x="96" y="48"/>
                    </a:cubicBezTo>
                    <a:cubicBezTo>
                      <a:pt x="86" y="51"/>
                      <a:pt x="77" y="53"/>
                      <a:pt x="72" y="50"/>
                    </a:cubicBezTo>
                    <a:cubicBezTo>
                      <a:pt x="67" y="47"/>
                      <a:pt x="73" y="43"/>
                      <a:pt x="66" y="40"/>
                    </a:cubicBezTo>
                    <a:cubicBezTo>
                      <a:pt x="59" y="38"/>
                      <a:pt x="48" y="34"/>
                      <a:pt x="44" y="34"/>
                    </a:cubicBezTo>
                    <a:cubicBezTo>
                      <a:pt x="39" y="34"/>
                      <a:pt x="26" y="35"/>
                      <a:pt x="21" y="31"/>
                    </a:cubicBezTo>
                    <a:cubicBezTo>
                      <a:pt x="16" y="28"/>
                      <a:pt x="8" y="35"/>
                      <a:pt x="4" y="30"/>
                    </a:cubicBezTo>
                    <a:cubicBezTo>
                      <a:pt x="0" y="26"/>
                      <a:pt x="2" y="19"/>
                      <a:pt x="2" y="15"/>
                    </a:cubicBezTo>
                    <a:cubicBezTo>
                      <a:pt x="3" y="11"/>
                      <a:pt x="3" y="7"/>
                      <a:pt x="6" y="11"/>
                    </a:cubicBezTo>
                    <a:cubicBezTo>
                      <a:pt x="9" y="15"/>
                      <a:pt x="13" y="10"/>
                      <a:pt x="12" y="8"/>
                    </a:cubicBezTo>
                    <a:cubicBezTo>
                      <a:pt x="11" y="6"/>
                      <a:pt x="12" y="0"/>
                      <a:pt x="14" y="3"/>
                    </a:cubicBezTo>
                    <a:cubicBezTo>
                      <a:pt x="15" y="7"/>
                      <a:pt x="18" y="13"/>
                      <a:pt x="24" y="12"/>
                    </a:cubicBezTo>
                    <a:cubicBezTo>
                      <a:pt x="29" y="10"/>
                      <a:pt x="40" y="7"/>
                      <a:pt x="37" y="9"/>
                    </a:cubicBezTo>
                    <a:cubicBezTo>
                      <a:pt x="35" y="12"/>
                      <a:pt x="34" y="15"/>
                      <a:pt x="38" y="19"/>
                    </a:cubicBezTo>
                    <a:cubicBezTo>
                      <a:pt x="43" y="22"/>
                      <a:pt x="47" y="25"/>
                      <a:pt x="53" y="22"/>
                    </a:cubicBezTo>
                    <a:cubicBezTo>
                      <a:pt x="59" y="19"/>
                      <a:pt x="66" y="18"/>
                      <a:pt x="72" y="19"/>
                    </a:cubicBezTo>
                    <a:cubicBezTo>
                      <a:pt x="78" y="19"/>
                      <a:pt x="79" y="17"/>
                      <a:pt x="84" y="21"/>
                    </a:cubicBezTo>
                    <a:cubicBezTo>
                      <a:pt x="89" y="26"/>
                      <a:pt x="91" y="24"/>
                      <a:pt x="96" y="23"/>
                    </a:cubicBezTo>
                    <a:cubicBezTo>
                      <a:pt x="102" y="22"/>
                      <a:pt x="101" y="26"/>
                      <a:pt x="107" y="27"/>
                    </a:cubicBezTo>
                    <a:cubicBezTo>
                      <a:pt x="113" y="28"/>
                      <a:pt x="121" y="17"/>
                      <a:pt x="123" y="23"/>
                    </a:cubicBezTo>
                    <a:cubicBezTo>
                      <a:pt x="124" y="29"/>
                      <a:pt x="119" y="33"/>
                      <a:pt x="124" y="37"/>
                    </a:cubicBezTo>
                    <a:cubicBezTo>
                      <a:pt x="128" y="40"/>
                      <a:pt x="131" y="38"/>
                      <a:pt x="135" y="34"/>
                    </a:cubicBezTo>
                    <a:cubicBezTo>
                      <a:pt x="138" y="30"/>
                      <a:pt x="143" y="35"/>
                      <a:pt x="147" y="3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2827">
                <a:extLst>
                  <a:ext uri="{FF2B5EF4-FFF2-40B4-BE49-F238E27FC236}">
                    <a16:creationId xmlns:a16="http://schemas.microsoft.com/office/drawing/2014/main" id="{4277C69E-445D-41B6-8570-5D9AFD34BE0F}"/>
                  </a:ext>
                </a:extLst>
              </p:cNvPr>
              <p:cNvSpPr>
                <a:spLocks/>
              </p:cNvSpPr>
              <p:nvPr/>
            </p:nvSpPr>
            <p:spPr bwMode="auto">
              <a:xfrm>
                <a:off x="5411788" y="3054351"/>
                <a:ext cx="12700" cy="7938"/>
              </a:xfrm>
              <a:custGeom>
                <a:avLst/>
                <a:gdLst>
                  <a:gd name="T0" fmla="*/ 21 w 25"/>
                  <a:gd name="T1" fmla="*/ 2 h 13"/>
                  <a:gd name="T2" fmla="*/ 7 w 25"/>
                  <a:gd name="T3" fmla="*/ 12 h 13"/>
                  <a:gd name="T4" fmla="*/ 22 w 25"/>
                  <a:gd name="T5" fmla="*/ 7 h 13"/>
                  <a:gd name="T6" fmla="*/ 21 w 25"/>
                  <a:gd name="T7" fmla="*/ 2 h 13"/>
                </a:gdLst>
                <a:ahLst/>
                <a:cxnLst>
                  <a:cxn ang="0">
                    <a:pos x="T0" y="T1"/>
                  </a:cxn>
                  <a:cxn ang="0">
                    <a:pos x="T2" y="T3"/>
                  </a:cxn>
                  <a:cxn ang="0">
                    <a:pos x="T4" y="T5"/>
                  </a:cxn>
                  <a:cxn ang="0">
                    <a:pos x="T6" y="T7"/>
                  </a:cxn>
                </a:cxnLst>
                <a:rect l="0" t="0" r="r" b="b"/>
                <a:pathLst>
                  <a:path w="25" h="13">
                    <a:moveTo>
                      <a:pt x="21" y="2"/>
                    </a:moveTo>
                    <a:cubicBezTo>
                      <a:pt x="13" y="2"/>
                      <a:pt x="0" y="11"/>
                      <a:pt x="7" y="12"/>
                    </a:cubicBezTo>
                    <a:cubicBezTo>
                      <a:pt x="15" y="13"/>
                      <a:pt x="20" y="10"/>
                      <a:pt x="22" y="7"/>
                    </a:cubicBezTo>
                    <a:cubicBezTo>
                      <a:pt x="25" y="4"/>
                      <a:pt x="24" y="0"/>
                      <a:pt x="2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2828">
                <a:extLst>
                  <a:ext uri="{FF2B5EF4-FFF2-40B4-BE49-F238E27FC236}">
                    <a16:creationId xmlns:a16="http://schemas.microsoft.com/office/drawing/2014/main" id="{666F5E32-02C1-4AD6-A3C3-1E33D155C46E}"/>
                  </a:ext>
                </a:extLst>
              </p:cNvPr>
              <p:cNvSpPr>
                <a:spLocks/>
              </p:cNvSpPr>
              <p:nvPr/>
            </p:nvSpPr>
            <p:spPr bwMode="auto">
              <a:xfrm>
                <a:off x="5405438" y="3071813"/>
                <a:ext cx="3175" cy="6350"/>
              </a:xfrm>
              <a:custGeom>
                <a:avLst/>
                <a:gdLst>
                  <a:gd name="T0" fmla="*/ 4 w 7"/>
                  <a:gd name="T1" fmla="*/ 1 h 10"/>
                  <a:gd name="T2" fmla="*/ 4 w 7"/>
                  <a:gd name="T3" fmla="*/ 8 h 10"/>
                  <a:gd name="T4" fmla="*/ 4 w 7"/>
                  <a:gd name="T5" fmla="*/ 1 h 10"/>
                </a:gdLst>
                <a:ahLst/>
                <a:cxnLst>
                  <a:cxn ang="0">
                    <a:pos x="T0" y="T1"/>
                  </a:cxn>
                  <a:cxn ang="0">
                    <a:pos x="T2" y="T3"/>
                  </a:cxn>
                  <a:cxn ang="0">
                    <a:pos x="T4" y="T5"/>
                  </a:cxn>
                </a:cxnLst>
                <a:rect l="0" t="0" r="r" b="b"/>
                <a:pathLst>
                  <a:path w="7" h="10">
                    <a:moveTo>
                      <a:pt x="4" y="1"/>
                    </a:moveTo>
                    <a:cubicBezTo>
                      <a:pt x="2" y="0"/>
                      <a:pt x="0" y="5"/>
                      <a:pt x="4" y="8"/>
                    </a:cubicBezTo>
                    <a:cubicBezTo>
                      <a:pt x="7" y="10"/>
                      <a:pt x="7" y="4"/>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2829">
                <a:extLst>
                  <a:ext uri="{FF2B5EF4-FFF2-40B4-BE49-F238E27FC236}">
                    <a16:creationId xmlns:a16="http://schemas.microsoft.com/office/drawing/2014/main" id="{908BF755-BCAB-456D-908A-2AF900DABB7D}"/>
                  </a:ext>
                </a:extLst>
              </p:cNvPr>
              <p:cNvSpPr>
                <a:spLocks/>
              </p:cNvSpPr>
              <p:nvPr/>
            </p:nvSpPr>
            <p:spPr bwMode="auto">
              <a:xfrm>
                <a:off x="5400675" y="3060701"/>
                <a:ext cx="6350" cy="6350"/>
              </a:xfrm>
              <a:custGeom>
                <a:avLst/>
                <a:gdLst>
                  <a:gd name="T0" fmla="*/ 8 w 13"/>
                  <a:gd name="T1" fmla="*/ 0 h 10"/>
                  <a:gd name="T2" fmla="*/ 5 w 13"/>
                  <a:gd name="T3" fmla="*/ 6 h 10"/>
                  <a:gd name="T4" fmla="*/ 11 w 13"/>
                  <a:gd name="T5" fmla="*/ 6 h 10"/>
                  <a:gd name="T6" fmla="*/ 8 w 13"/>
                  <a:gd name="T7" fmla="*/ 0 h 10"/>
                </a:gdLst>
                <a:ahLst/>
                <a:cxnLst>
                  <a:cxn ang="0">
                    <a:pos x="T0" y="T1"/>
                  </a:cxn>
                  <a:cxn ang="0">
                    <a:pos x="T2" y="T3"/>
                  </a:cxn>
                  <a:cxn ang="0">
                    <a:pos x="T4" y="T5"/>
                  </a:cxn>
                  <a:cxn ang="0">
                    <a:pos x="T6" y="T7"/>
                  </a:cxn>
                </a:cxnLst>
                <a:rect l="0" t="0" r="r" b="b"/>
                <a:pathLst>
                  <a:path w="13" h="10">
                    <a:moveTo>
                      <a:pt x="8" y="0"/>
                    </a:moveTo>
                    <a:cubicBezTo>
                      <a:pt x="4" y="0"/>
                      <a:pt x="0" y="3"/>
                      <a:pt x="5" y="6"/>
                    </a:cubicBezTo>
                    <a:cubicBezTo>
                      <a:pt x="9" y="10"/>
                      <a:pt x="11" y="8"/>
                      <a:pt x="11" y="6"/>
                    </a:cubicBezTo>
                    <a:cubicBezTo>
                      <a:pt x="12" y="5"/>
                      <a:pt x="13" y="1"/>
                      <a:pt x="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 name="Freeform 2830">
                <a:extLst>
                  <a:ext uri="{FF2B5EF4-FFF2-40B4-BE49-F238E27FC236}">
                    <a16:creationId xmlns:a16="http://schemas.microsoft.com/office/drawing/2014/main" id="{08F3A9DC-1832-40F0-BDE0-8F3402B32CC0}"/>
                  </a:ext>
                </a:extLst>
              </p:cNvPr>
              <p:cNvSpPr>
                <a:spLocks/>
              </p:cNvSpPr>
              <p:nvPr/>
            </p:nvSpPr>
            <p:spPr bwMode="auto">
              <a:xfrm>
                <a:off x="5403850" y="3046413"/>
                <a:ext cx="7938" cy="9525"/>
              </a:xfrm>
              <a:custGeom>
                <a:avLst/>
                <a:gdLst>
                  <a:gd name="T0" fmla="*/ 10 w 14"/>
                  <a:gd name="T1" fmla="*/ 1 h 19"/>
                  <a:gd name="T2" fmla="*/ 0 w 14"/>
                  <a:gd name="T3" fmla="*/ 9 h 19"/>
                  <a:gd name="T4" fmla="*/ 5 w 14"/>
                  <a:gd name="T5" fmla="*/ 18 h 19"/>
                  <a:gd name="T6" fmla="*/ 12 w 14"/>
                  <a:gd name="T7" fmla="*/ 8 h 19"/>
                  <a:gd name="T8" fmla="*/ 10 w 14"/>
                  <a:gd name="T9" fmla="*/ 1 h 19"/>
                </a:gdLst>
                <a:ahLst/>
                <a:cxnLst>
                  <a:cxn ang="0">
                    <a:pos x="T0" y="T1"/>
                  </a:cxn>
                  <a:cxn ang="0">
                    <a:pos x="T2" y="T3"/>
                  </a:cxn>
                  <a:cxn ang="0">
                    <a:pos x="T4" y="T5"/>
                  </a:cxn>
                  <a:cxn ang="0">
                    <a:pos x="T6" y="T7"/>
                  </a:cxn>
                  <a:cxn ang="0">
                    <a:pos x="T8" y="T9"/>
                  </a:cxn>
                </a:cxnLst>
                <a:rect l="0" t="0" r="r" b="b"/>
                <a:pathLst>
                  <a:path w="14" h="19">
                    <a:moveTo>
                      <a:pt x="10" y="1"/>
                    </a:moveTo>
                    <a:cubicBezTo>
                      <a:pt x="4" y="1"/>
                      <a:pt x="0" y="2"/>
                      <a:pt x="0" y="9"/>
                    </a:cubicBezTo>
                    <a:cubicBezTo>
                      <a:pt x="0" y="15"/>
                      <a:pt x="0" y="19"/>
                      <a:pt x="5" y="18"/>
                    </a:cubicBezTo>
                    <a:cubicBezTo>
                      <a:pt x="10" y="17"/>
                      <a:pt x="10" y="12"/>
                      <a:pt x="12" y="8"/>
                    </a:cubicBezTo>
                    <a:cubicBezTo>
                      <a:pt x="13" y="4"/>
                      <a:pt x="14" y="0"/>
                      <a:pt x="1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Freeform 2831">
                <a:extLst>
                  <a:ext uri="{FF2B5EF4-FFF2-40B4-BE49-F238E27FC236}">
                    <a16:creationId xmlns:a16="http://schemas.microsoft.com/office/drawing/2014/main" id="{0B15DB65-577B-451B-9CB1-C110721DE439}"/>
                  </a:ext>
                </a:extLst>
              </p:cNvPr>
              <p:cNvSpPr>
                <a:spLocks/>
              </p:cNvSpPr>
              <p:nvPr/>
            </p:nvSpPr>
            <p:spPr bwMode="auto">
              <a:xfrm>
                <a:off x="5334000" y="3073401"/>
                <a:ext cx="6350" cy="9525"/>
              </a:xfrm>
              <a:custGeom>
                <a:avLst/>
                <a:gdLst>
                  <a:gd name="T0" fmla="*/ 5 w 12"/>
                  <a:gd name="T1" fmla="*/ 4 h 19"/>
                  <a:gd name="T2" fmla="*/ 2 w 12"/>
                  <a:gd name="T3" fmla="*/ 10 h 19"/>
                  <a:gd name="T4" fmla="*/ 6 w 12"/>
                  <a:gd name="T5" fmla="*/ 17 h 19"/>
                  <a:gd name="T6" fmla="*/ 5 w 12"/>
                  <a:gd name="T7" fmla="*/ 4 h 19"/>
                </a:gdLst>
                <a:ahLst/>
                <a:cxnLst>
                  <a:cxn ang="0">
                    <a:pos x="T0" y="T1"/>
                  </a:cxn>
                  <a:cxn ang="0">
                    <a:pos x="T2" y="T3"/>
                  </a:cxn>
                  <a:cxn ang="0">
                    <a:pos x="T4" y="T5"/>
                  </a:cxn>
                  <a:cxn ang="0">
                    <a:pos x="T6" y="T7"/>
                  </a:cxn>
                </a:cxnLst>
                <a:rect l="0" t="0" r="r" b="b"/>
                <a:pathLst>
                  <a:path w="12" h="19">
                    <a:moveTo>
                      <a:pt x="5" y="4"/>
                    </a:moveTo>
                    <a:cubicBezTo>
                      <a:pt x="3" y="0"/>
                      <a:pt x="0" y="2"/>
                      <a:pt x="2" y="10"/>
                    </a:cubicBezTo>
                    <a:cubicBezTo>
                      <a:pt x="3" y="17"/>
                      <a:pt x="2" y="19"/>
                      <a:pt x="6" y="17"/>
                    </a:cubicBezTo>
                    <a:cubicBezTo>
                      <a:pt x="10" y="16"/>
                      <a:pt x="12" y="9"/>
                      <a:pt x="5"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Freeform 2832">
                <a:extLst>
                  <a:ext uri="{FF2B5EF4-FFF2-40B4-BE49-F238E27FC236}">
                    <a16:creationId xmlns:a16="http://schemas.microsoft.com/office/drawing/2014/main" id="{E3A1987A-6F45-425C-94CE-2AA1471DE6E5}"/>
                  </a:ext>
                </a:extLst>
              </p:cNvPr>
              <p:cNvSpPr>
                <a:spLocks/>
              </p:cNvSpPr>
              <p:nvPr/>
            </p:nvSpPr>
            <p:spPr bwMode="auto">
              <a:xfrm>
                <a:off x="5373688" y="3060701"/>
                <a:ext cx="7938" cy="6350"/>
              </a:xfrm>
              <a:custGeom>
                <a:avLst/>
                <a:gdLst>
                  <a:gd name="T0" fmla="*/ 5 w 16"/>
                  <a:gd name="T1" fmla="*/ 2 h 12"/>
                  <a:gd name="T2" fmla="*/ 4 w 16"/>
                  <a:gd name="T3" fmla="*/ 11 h 12"/>
                  <a:gd name="T4" fmla="*/ 14 w 16"/>
                  <a:gd name="T5" fmla="*/ 8 h 12"/>
                  <a:gd name="T6" fmla="*/ 5 w 16"/>
                  <a:gd name="T7" fmla="*/ 2 h 12"/>
                </a:gdLst>
                <a:ahLst/>
                <a:cxnLst>
                  <a:cxn ang="0">
                    <a:pos x="T0" y="T1"/>
                  </a:cxn>
                  <a:cxn ang="0">
                    <a:pos x="T2" y="T3"/>
                  </a:cxn>
                  <a:cxn ang="0">
                    <a:pos x="T4" y="T5"/>
                  </a:cxn>
                  <a:cxn ang="0">
                    <a:pos x="T6" y="T7"/>
                  </a:cxn>
                </a:cxnLst>
                <a:rect l="0" t="0" r="r" b="b"/>
                <a:pathLst>
                  <a:path w="16" h="12">
                    <a:moveTo>
                      <a:pt x="5" y="2"/>
                    </a:moveTo>
                    <a:cubicBezTo>
                      <a:pt x="2" y="2"/>
                      <a:pt x="0" y="9"/>
                      <a:pt x="4" y="11"/>
                    </a:cubicBezTo>
                    <a:cubicBezTo>
                      <a:pt x="8" y="12"/>
                      <a:pt x="12" y="12"/>
                      <a:pt x="14" y="8"/>
                    </a:cubicBezTo>
                    <a:cubicBezTo>
                      <a:pt x="16" y="5"/>
                      <a:pt x="11" y="0"/>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Freeform 2833">
                <a:extLst>
                  <a:ext uri="{FF2B5EF4-FFF2-40B4-BE49-F238E27FC236}">
                    <a16:creationId xmlns:a16="http://schemas.microsoft.com/office/drawing/2014/main" id="{CA67B9D1-62A2-4DA0-9009-A13163DEF0FF}"/>
                  </a:ext>
                </a:extLst>
              </p:cNvPr>
              <p:cNvSpPr>
                <a:spLocks/>
              </p:cNvSpPr>
              <p:nvPr/>
            </p:nvSpPr>
            <p:spPr bwMode="auto">
              <a:xfrm>
                <a:off x="5389563" y="3063876"/>
                <a:ext cx="4763" cy="4763"/>
              </a:xfrm>
              <a:custGeom>
                <a:avLst/>
                <a:gdLst>
                  <a:gd name="T0" fmla="*/ 4 w 10"/>
                  <a:gd name="T1" fmla="*/ 1 h 9"/>
                  <a:gd name="T2" fmla="*/ 5 w 10"/>
                  <a:gd name="T3" fmla="*/ 7 h 9"/>
                  <a:gd name="T4" fmla="*/ 10 w 10"/>
                  <a:gd name="T5" fmla="*/ 5 h 9"/>
                  <a:gd name="T6" fmla="*/ 4 w 10"/>
                  <a:gd name="T7" fmla="*/ 1 h 9"/>
                </a:gdLst>
                <a:ahLst/>
                <a:cxnLst>
                  <a:cxn ang="0">
                    <a:pos x="T0" y="T1"/>
                  </a:cxn>
                  <a:cxn ang="0">
                    <a:pos x="T2" y="T3"/>
                  </a:cxn>
                  <a:cxn ang="0">
                    <a:pos x="T4" y="T5"/>
                  </a:cxn>
                  <a:cxn ang="0">
                    <a:pos x="T6" y="T7"/>
                  </a:cxn>
                </a:cxnLst>
                <a:rect l="0" t="0" r="r" b="b"/>
                <a:pathLst>
                  <a:path w="10" h="9">
                    <a:moveTo>
                      <a:pt x="4" y="1"/>
                    </a:moveTo>
                    <a:cubicBezTo>
                      <a:pt x="0" y="0"/>
                      <a:pt x="1" y="5"/>
                      <a:pt x="5" y="7"/>
                    </a:cubicBezTo>
                    <a:cubicBezTo>
                      <a:pt x="9" y="9"/>
                      <a:pt x="10" y="6"/>
                      <a:pt x="10" y="5"/>
                    </a:cubicBezTo>
                    <a:cubicBezTo>
                      <a:pt x="10" y="3"/>
                      <a:pt x="9" y="1"/>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Freeform 2834">
                <a:extLst>
                  <a:ext uri="{FF2B5EF4-FFF2-40B4-BE49-F238E27FC236}">
                    <a16:creationId xmlns:a16="http://schemas.microsoft.com/office/drawing/2014/main" id="{6A4A1FD7-8B94-4F44-B270-2E6047381FDA}"/>
                  </a:ext>
                </a:extLst>
              </p:cNvPr>
              <p:cNvSpPr>
                <a:spLocks/>
              </p:cNvSpPr>
              <p:nvPr/>
            </p:nvSpPr>
            <p:spPr bwMode="auto">
              <a:xfrm>
                <a:off x="5394325" y="3062288"/>
                <a:ext cx="4763" cy="4763"/>
              </a:xfrm>
              <a:custGeom>
                <a:avLst/>
                <a:gdLst>
                  <a:gd name="T0" fmla="*/ 5 w 9"/>
                  <a:gd name="T1" fmla="*/ 1 h 7"/>
                  <a:gd name="T2" fmla="*/ 4 w 9"/>
                  <a:gd name="T3" fmla="*/ 6 h 7"/>
                  <a:gd name="T4" fmla="*/ 5 w 9"/>
                  <a:gd name="T5" fmla="*/ 1 h 7"/>
                </a:gdLst>
                <a:ahLst/>
                <a:cxnLst>
                  <a:cxn ang="0">
                    <a:pos x="T0" y="T1"/>
                  </a:cxn>
                  <a:cxn ang="0">
                    <a:pos x="T2" y="T3"/>
                  </a:cxn>
                  <a:cxn ang="0">
                    <a:pos x="T4" y="T5"/>
                  </a:cxn>
                </a:cxnLst>
                <a:rect l="0" t="0" r="r" b="b"/>
                <a:pathLst>
                  <a:path w="9" h="7">
                    <a:moveTo>
                      <a:pt x="5" y="1"/>
                    </a:moveTo>
                    <a:cubicBezTo>
                      <a:pt x="3" y="2"/>
                      <a:pt x="0" y="7"/>
                      <a:pt x="4" y="6"/>
                    </a:cubicBezTo>
                    <a:cubicBezTo>
                      <a:pt x="8" y="5"/>
                      <a:pt x="9" y="0"/>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 name="Freeform 2835">
                <a:extLst>
                  <a:ext uri="{FF2B5EF4-FFF2-40B4-BE49-F238E27FC236}">
                    <a16:creationId xmlns:a16="http://schemas.microsoft.com/office/drawing/2014/main" id="{B6F67E71-3BA6-4425-BA98-21668690E54F}"/>
                  </a:ext>
                </a:extLst>
              </p:cNvPr>
              <p:cNvSpPr>
                <a:spLocks/>
              </p:cNvSpPr>
              <p:nvPr/>
            </p:nvSpPr>
            <p:spPr bwMode="auto">
              <a:xfrm>
                <a:off x="5395913" y="3048001"/>
                <a:ext cx="6350" cy="6350"/>
              </a:xfrm>
              <a:custGeom>
                <a:avLst/>
                <a:gdLst>
                  <a:gd name="T0" fmla="*/ 7 w 12"/>
                  <a:gd name="T1" fmla="*/ 1 h 14"/>
                  <a:gd name="T2" fmla="*/ 2 w 12"/>
                  <a:gd name="T3" fmla="*/ 10 h 14"/>
                  <a:gd name="T4" fmla="*/ 9 w 12"/>
                  <a:gd name="T5" fmla="*/ 10 h 14"/>
                  <a:gd name="T6" fmla="*/ 7 w 12"/>
                  <a:gd name="T7" fmla="*/ 1 h 14"/>
                </a:gdLst>
                <a:ahLst/>
                <a:cxnLst>
                  <a:cxn ang="0">
                    <a:pos x="T0" y="T1"/>
                  </a:cxn>
                  <a:cxn ang="0">
                    <a:pos x="T2" y="T3"/>
                  </a:cxn>
                  <a:cxn ang="0">
                    <a:pos x="T4" y="T5"/>
                  </a:cxn>
                  <a:cxn ang="0">
                    <a:pos x="T6" y="T7"/>
                  </a:cxn>
                </a:cxnLst>
                <a:rect l="0" t="0" r="r" b="b"/>
                <a:pathLst>
                  <a:path w="12" h="14">
                    <a:moveTo>
                      <a:pt x="7" y="1"/>
                    </a:moveTo>
                    <a:cubicBezTo>
                      <a:pt x="3" y="0"/>
                      <a:pt x="0" y="5"/>
                      <a:pt x="2" y="10"/>
                    </a:cubicBezTo>
                    <a:cubicBezTo>
                      <a:pt x="4" y="14"/>
                      <a:pt x="8" y="12"/>
                      <a:pt x="9" y="10"/>
                    </a:cubicBezTo>
                    <a:cubicBezTo>
                      <a:pt x="10" y="8"/>
                      <a:pt x="12" y="1"/>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 name="Freeform 2836">
                <a:extLst>
                  <a:ext uri="{FF2B5EF4-FFF2-40B4-BE49-F238E27FC236}">
                    <a16:creationId xmlns:a16="http://schemas.microsoft.com/office/drawing/2014/main" id="{3217B73C-8255-447D-8CC7-BA93FA264A4A}"/>
                  </a:ext>
                </a:extLst>
              </p:cNvPr>
              <p:cNvSpPr>
                <a:spLocks/>
              </p:cNvSpPr>
              <p:nvPr/>
            </p:nvSpPr>
            <p:spPr bwMode="auto">
              <a:xfrm>
                <a:off x="5383213" y="3052763"/>
                <a:ext cx="4763" cy="3175"/>
              </a:xfrm>
              <a:custGeom>
                <a:avLst/>
                <a:gdLst>
                  <a:gd name="T0" fmla="*/ 4 w 11"/>
                  <a:gd name="T1" fmla="*/ 0 h 7"/>
                  <a:gd name="T2" fmla="*/ 4 w 11"/>
                  <a:gd name="T3" fmla="*/ 5 h 7"/>
                  <a:gd name="T4" fmla="*/ 4 w 11"/>
                  <a:gd name="T5" fmla="*/ 0 h 7"/>
                </a:gdLst>
                <a:ahLst/>
                <a:cxnLst>
                  <a:cxn ang="0">
                    <a:pos x="T0" y="T1"/>
                  </a:cxn>
                  <a:cxn ang="0">
                    <a:pos x="T2" y="T3"/>
                  </a:cxn>
                  <a:cxn ang="0">
                    <a:pos x="T4" y="T5"/>
                  </a:cxn>
                </a:cxnLst>
                <a:rect l="0" t="0" r="r" b="b"/>
                <a:pathLst>
                  <a:path w="11" h="7">
                    <a:moveTo>
                      <a:pt x="4" y="0"/>
                    </a:moveTo>
                    <a:cubicBezTo>
                      <a:pt x="1" y="0"/>
                      <a:pt x="0" y="3"/>
                      <a:pt x="4" y="5"/>
                    </a:cubicBezTo>
                    <a:cubicBezTo>
                      <a:pt x="7" y="7"/>
                      <a:pt x="11" y="0"/>
                      <a:pt x="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Freeform 2837">
                <a:extLst>
                  <a:ext uri="{FF2B5EF4-FFF2-40B4-BE49-F238E27FC236}">
                    <a16:creationId xmlns:a16="http://schemas.microsoft.com/office/drawing/2014/main" id="{F276FC23-3325-4755-BC8D-AA24B7B2AB7A}"/>
                  </a:ext>
                </a:extLst>
              </p:cNvPr>
              <p:cNvSpPr>
                <a:spLocks/>
              </p:cNvSpPr>
              <p:nvPr/>
            </p:nvSpPr>
            <p:spPr bwMode="auto">
              <a:xfrm>
                <a:off x="5376863" y="3044826"/>
                <a:ext cx="4763" cy="6350"/>
              </a:xfrm>
              <a:custGeom>
                <a:avLst/>
                <a:gdLst>
                  <a:gd name="T0" fmla="*/ 2 w 8"/>
                  <a:gd name="T1" fmla="*/ 1 h 10"/>
                  <a:gd name="T2" fmla="*/ 3 w 8"/>
                  <a:gd name="T3" fmla="*/ 8 h 10"/>
                  <a:gd name="T4" fmla="*/ 2 w 8"/>
                  <a:gd name="T5" fmla="*/ 1 h 10"/>
                </a:gdLst>
                <a:ahLst/>
                <a:cxnLst>
                  <a:cxn ang="0">
                    <a:pos x="T0" y="T1"/>
                  </a:cxn>
                  <a:cxn ang="0">
                    <a:pos x="T2" y="T3"/>
                  </a:cxn>
                  <a:cxn ang="0">
                    <a:pos x="T4" y="T5"/>
                  </a:cxn>
                </a:cxnLst>
                <a:rect l="0" t="0" r="r" b="b"/>
                <a:pathLst>
                  <a:path w="8" h="10">
                    <a:moveTo>
                      <a:pt x="2" y="1"/>
                    </a:moveTo>
                    <a:cubicBezTo>
                      <a:pt x="0" y="0"/>
                      <a:pt x="0" y="7"/>
                      <a:pt x="3" y="8"/>
                    </a:cubicBezTo>
                    <a:cubicBezTo>
                      <a:pt x="6" y="10"/>
                      <a:pt x="8" y="4"/>
                      <a:pt x="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Freeform 2838">
                <a:extLst>
                  <a:ext uri="{FF2B5EF4-FFF2-40B4-BE49-F238E27FC236}">
                    <a16:creationId xmlns:a16="http://schemas.microsoft.com/office/drawing/2014/main" id="{23C2496B-8091-4ACD-8CDB-03A2654CB4F8}"/>
                  </a:ext>
                </a:extLst>
              </p:cNvPr>
              <p:cNvSpPr>
                <a:spLocks/>
              </p:cNvSpPr>
              <p:nvPr/>
            </p:nvSpPr>
            <p:spPr bwMode="auto">
              <a:xfrm>
                <a:off x="5375275" y="3035301"/>
                <a:ext cx="4763" cy="4763"/>
              </a:xfrm>
              <a:custGeom>
                <a:avLst/>
                <a:gdLst>
                  <a:gd name="T0" fmla="*/ 2 w 8"/>
                  <a:gd name="T1" fmla="*/ 1 h 9"/>
                  <a:gd name="T2" fmla="*/ 2 w 8"/>
                  <a:gd name="T3" fmla="*/ 7 h 9"/>
                  <a:gd name="T4" fmla="*/ 2 w 8"/>
                  <a:gd name="T5" fmla="*/ 1 h 9"/>
                </a:gdLst>
                <a:ahLst/>
                <a:cxnLst>
                  <a:cxn ang="0">
                    <a:pos x="T0" y="T1"/>
                  </a:cxn>
                  <a:cxn ang="0">
                    <a:pos x="T2" y="T3"/>
                  </a:cxn>
                  <a:cxn ang="0">
                    <a:pos x="T4" y="T5"/>
                  </a:cxn>
                </a:cxnLst>
                <a:rect l="0" t="0" r="r" b="b"/>
                <a:pathLst>
                  <a:path w="8" h="9">
                    <a:moveTo>
                      <a:pt x="2" y="1"/>
                    </a:moveTo>
                    <a:cubicBezTo>
                      <a:pt x="0" y="0"/>
                      <a:pt x="0" y="6"/>
                      <a:pt x="2" y="7"/>
                    </a:cubicBezTo>
                    <a:cubicBezTo>
                      <a:pt x="4" y="9"/>
                      <a:pt x="8" y="3"/>
                      <a:pt x="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2839">
                <a:extLst>
                  <a:ext uri="{FF2B5EF4-FFF2-40B4-BE49-F238E27FC236}">
                    <a16:creationId xmlns:a16="http://schemas.microsoft.com/office/drawing/2014/main" id="{CD8BBD8A-621D-4877-82B4-F18F5B68571D}"/>
                  </a:ext>
                </a:extLst>
              </p:cNvPr>
              <p:cNvSpPr>
                <a:spLocks/>
              </p:cNvSpPr>
              <p:nvPr/>
            </p:nvSpPr>
            <p:spPr bwMode="auto">
              <a:xfrm>
                <a:off x="5370513" y="3027363"/>
                <a:ext cx="6350" cy="9525"/>
              </a:xfrm>
              <a:custGeom>
                <a:avLst/>
                <a:gdLst>
                  <a:gd name="T0" fmla="*/ 6 w 11"/>
                  <a:gd name="T1" fmla="*/ 2 h 17"/>
                  <a:gd name="T2" fmla="*/ 0 w 11"/>
                  <a:gd name="T3" fmla="*/ 13 h 17"/>
                  <a:gd name="T4" fmla="*/ 8 w 11"/>
                  <a:gd name="T5" fmla="*/ 9 h 17"/>
                  <a:gd name="T6" fmla="*/ 6 w 11"/>
                  <a:gd name="T7" fmla="*/ 2 h 17"/>
                </a:gdLst>
                <a:ahLst/>
                <a:cxnLst>
                  <a:cxn ang="0">
                    <a:pos x="T0" y="T1"/>
                  </a:cxn>
                  <a:cxn ang="0">
                    <a:pos x="T2" y="T3"/>
                  </a:cxn>
                  <a:cxn ang="0">
                    <a:pos x="T4" y="T5"/>
                  </a:cxn>
                  <a:cxn ang="0">
                    <a:pos x="T6" y="T7"/>
                  </a:cxn>
                </a:cxnLst>
                <a:rect l="0" t="0" r="r" b="b"/>
                <a:pathLst>
                  <a:path w="11" h="17">
                    <a:moveTo>
                      <a:pt x="6" y="2"/>
                    </a:moveTo>
                    <a:cubicBezTo>
                      <a:pt x="2" y="4"/>
                      <a:pt x="0" y="9"/>
                      <a:pt x="0" y="13"/>
                    </a:cubicBezTo>
                    <a:cubicBezTo>
                      <a:pt x="1" y="17"/>
                      <a:pt x="5" y="14"/>
                      <a:pt x="8" y="9"/>
                    </a:cubicBezTo>
                    <a:cubicBezTo>
                      <a:pt x="11" y="4"/>
                      <a:pt x="9" y="0"/>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Freeform 2840">
                <a:extLst>
                  <a:ext uri="{FF2B5EF4-FFF2-40B4-BE49-F238E27FC236}">
                    <a16:creationId xmlns:a16="http://schemas.microsoft.com/office/drawing/2014/main" id="{6B77C580-67A0-42F0-89AC-2DD782A0C18E}"/>
                  </a:ext>
                </a:extLst>
              </p:cNvPr>
              <p:cNvSpPr>
                <a:spLocks/>
              </p:cNvSpPr>
              <p:nvPr/>
            </p:nvSpPr>
            <p:spPr bwMode="auto">
              <a:xfrm>
                <a:off x="5346700" y="3025776"/>
                <a:ext cx="4763" cy="6350"/>
              </a:xfrm>
              <a:custGeom>
                <a:avLst/>
                <a:gdLst>
                  <a:gd name="T0" fmla="*/ 3 w 10"/>
                  <a:gd name="T1" fmla="*/ 2 h 12"/>
                  <a:gd name="T2" fmla="*/ 3 w 10"/>
                  <a:gd name="T3" fmla="*/ 11 h 12"/>
                  <a:gd name="T4" fmla="*/ 3 w 10"/>
                  <a:gd name="T5" fmla="*/ 2 h 12"/>
                </a:gdLst>
                <a:ahLst/>
                <a:cxnLst>
                  <a:cxn ang="0">
                    <a:pos x="T0" y="T1"/>
                  </a:cxn>
                  <a:cxn ang="0">
                    <a:pos x="T2" y="T3"/>
                  </a:cxn>
                  <a:cxn ang="0">
                    <a:pos x="T4" y="T5"/>
                  </a:cxn>
                </a:cxnLst>
                <a:rect l="0" t="0" r="r" b="b"/>
                <a:pathLst>
                  <a:path w="10" h="12">
                    <a:moveTo>
                      <a:pt x="3" y="2"/>
                    </a:moveTo>
                    <a:cubicBezTo>
                      <a:pt x="1" y="1"/>
                      <a:pt x="0" y="9"/>
                      <a:pt x="3" y="11"/>
                    </a:cubicBezTo>
                    <a:cubicBezTo>
                      <a:pt x="6" y="12"/>
                      <a:pt x="10" y="0"/>
                      <a:pt x="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2841">
                <a:extLst>
                  <a:ext uri="{FF2B5EF4-FFF2-40B4-BE49-F238E27FC236}">
                    <a16:creationId xmlns:a16="http://schemas.microsoft.com/office/drawing/2014/main" id="{65C71D66-E986-469F-82AB-31C8CCA25D07}"/>
                  </a:ext>
                </a:extLst>
              </p:cNvPr>
              <p:cNvSpPr>
                <a:spLocks/>
              </p:cNvSpPr>
              <p:nvPr/>
            </p:nvSpPr>
            <p:spPr bwMode="auto">
              <a:xfrm>
                <a:off x="5237163" y="2954338"/>
                <a:ext cx="14288" cy="17463"/>
              </a:xfrm>
              <a:custGeom>
                <a:avLst/>
                <a:gdLst>
                  <a:gd name="T0" fmla="*/ 15 w 29"/>
                  <a:gd name="T1" fmla="*/ 19 h 33"/>
                  <a:gd name="T2" fmla="*/ 14 w 29"/>
                  <a:gd name="T3" fmla="*/ 6 h 33"/>
                  <a:gd name="T4" fmla="*/ 4 w 29"/>
                  <a:gd name="T5" fmla="*/ 5 h 33"/>
                  <a:gd name="T6" fmla="*/ 4 w 29"/>
                  <a:gd name="T7" fmla="*/ 13 h 33"/>
                  <a:gd name="T8" fmla="*/ 19 w 29"/>
                  <a:gd name="T9" fmla="*/ 29 h 33"/>
                  <a:gd name="T10" fmla="*/ 28 w 29"/>
                  <a:gd name="T11" fmla="*/ 30 h 33"/>
                  <a:gd name="T12" fmla="*/ 15 w 29"/>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29" h="33">
                    <a:moveTo>
                      <a:pt x="15" y="19"/>
                    </a:moveTo>
                    <a:cubicBezTo>
                      <a:pt x="14" y="15"/>
                      <a:pt x="15" y="12"/>
                      <a:pt x="14" y="6"/>
                    </a:cubicBezTo>
                    <a:cubicBezTo>
                      <a:pt x="12" y="0"/>
                      <a:pt x="6" y="5"/>
                      <a:pt x="4" y="5"/>
                    </a:cubicBezTo>
                    <a:cubicBezTo>
                      <a:pt x="2" y="4"/>
                      <a:pt x="0" y="8"/>
                      <a:pt x="4" y="13"/>
                    </a:cubicBezTo>
                    <a:cubicBezTo>
                      <a:pt x="8" y="18"/>
                      <a:pt x="14" y="26"/>
                      <a:pt x="19" y="29"/>
                    </a:cubicBezTo>
                    <a:cubicBezTo>
                      <a:pt x="25" y="31"/>
                      <a:pt x="29" y="33"/>
                      <a:pt x="28" y="30"/>
                    </a:cubicBezTo>
                    <a:cubicBezTo>
                      <a:pt x="26" y="28"/>
                      <a:pt x="16" y="26"/>
                      <a:pt x="15" y="1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2842">
                <a:extLst>
                  <a:ext uri="{FF2B5EF4-FFF2-40B4-BE49-F238E27FC236}">
                    <a16:creationId xmlns:a16="http://schemas.microsoft.com/office/drawing/2014/main" id="{D71C9CF8-CCA6-4E40-9170-98BE64C0A38C}"/>
                  </a:ext>
                </a:extLst>
              </p:cNvPr>
              <p:cNvSpPr>
                <a:spLocks/>
              </p:cNvSpPr>
              <p:nvPr/>
            </p:nvSpPr>
            <p:spPr bwMode="auto">
              <a:xfrm>
                <a:off x="5257800" y="3001963"/>
                <a:ext cx="15875" cy="15875"/>
              </a:xfrm>
              <a:custGeom>
                <a:avLst/>
                <a:gdLst>
                  <a:gd name="T0" fmla="*/ 19 w 29"/>
                  <a:gd name="T1" fmla="*/ 16 h 32"/>
                  <a:gd name="T2" fmla="*/ 18 w 29"/>
                  <a:gd name="T3" fmla="*/ 8 h 32"/>
                  <a:gd name="T4" fmla="*/ 24 w 29"/>
                  <a:gd name="T5" fmla="*/ 11 h 32"/>
                  <a:gd name="T6" fmla="*/ 17 w 29"/>
                  <a:gd name="T7" fmla="*/ 2 h 32"/>
                  <a:gd name="T8" fmla="*/ 10 w 29"/>
                  <a:gd name="T9" fmla="*/ 7 h 32"/>
                  <a:gd name="T10" fmla="*/ 6 w 29"/>
                  <a:gd name="T11" fmla="*/ 12 h 32"/>
                  <a:gd name="T12" fmla="*/ 0 w 29"/>
                  <a:gd name="T13" fmla="*/ 18 h 32"/>
                  <a:gd name="T14" fmla="*/ 7 w 29"/>
                  <a:gd name="T15" fmla="*/ 23 h 32"/>
                  <a:gd name="T16" fmla="*/ 19 w 29"/>
                  <a:gd name="T17" fmla="*/ 27 h 32"/>
                  <a:gd name="T18" fmla="*/ 27 w 29"/>
                  <a:gd name="T19" fmla="*/ 27 h 32"/>
                  <a:gd name="T20" fmla="*/ 19 w 29"/>
                  <a:gd name="T2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2">
                    <a:moveTo>
                      <a:pt x="19" y="16"/>
                    </a:moveTo>
                    <a:cubicBezTo>
                      <a:pt x="16" y="13"/>
                      <a:pt x="15" y="5"/>
                      <a:pt x="18" y="8"/>
                    </a:cubicBezTo>
                    <a:cubicBezTo>
                      <a:pt x="20" y="11"/>
                      <a:pt x="23" y="15"/>
                      <a:pt x="24" y="11"/>
                    </a:cubicBezTo>
                    <a:cubicBezTo>
                      <a:pt x="24" y="7"/>
                      <a:pt x="20" y="3"/>
                      <a:pt x="17" y="2"/>
                    </a:cubicBezTo>
                    <a:cubicBezTo>
                      <a:pt x="14" y="0"/>
                      <a:pt x="10" y="3"/>
                      <a:pt x="10" y="7"/>
                    </a:cubicBezTo>
                    <a:cubicBezTo>
                      <a:pt x="10" y="11"/>
                      <a:pt x="11" y="14"/>
                      <a:pt x="6" y="12"/>
                    </a:cubicBezTo>
                    <a:cubicBezTo>
                      <a:pt x="1" y="11"/>
                      <a:pt x="0" y="13"/>
                      <a:pt x="0" y="18"/>
                    </a:cubicBezTo>
                    <a:cubicBezTo>
                      <a:pt x="1" y="24"/>
                      <a:pt x="3" y="25"/>
                      <a:pt x="7" y="23"/>
                    </a:cubicBezTo>
                    <a:cubicBezTo>
                      <a:pt x="12" y="22"/>
                      <a:pt x="15" y="25"/>
                      <a:pt x="19" y="27"/>
                    </a:cubicBezTo>
                    <a:cubicBezTo>
                      <a:pt x="24" y="29"/>
                      <a:pt x="29" y="32"/>
                      <a:pt x="27" y="27"/>
                    </a:cubicBezTo>
                    <a:cubicBezTo>
                      <a:pt x="26" y="22"/>
                      <a:pt x="25" y="19"/>
                      <a:pt x="19" y="1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Freeform 2843">
                <a:extLst>
                  <a:ext uri="{FF2B5EF4-FFF2-40B4-BE49-F238E27FC236}">
                    <a16:creationId xmlns:a16="http://schemas.microsoft.com/office/drawing/2014/main" id="{76A00285-4AD5-4BD0-97AA-02117B9FADD1}"/>
                  </a:ext>
                </a:extLst>
              </p:cNvPr>
              <p:cNvSpPr>
                <a:spLocks/>
              </p:cNvSpPr>
              <p:nvPr/>
            </p:nvSpPr>
            <p:spPr bwMode="auto">
              <a:xfrm>
                <a:off x="5265738" y="3021013"/>
                <a:ext cx="12700" cy="12700"/>
              </a:xfrm>
              <a:custGeom>
                <a:avLst/>
                <a:gdLst>
                  <a:gd name="T0" fmla="*/ 11 w 23"/>
                  <a:gd name="T1" fmla="*/ 5 h 24"/>
                  <a:gd name="T2" fmla="*/ 2 w 23"/>
                  <a:gd name="T3" fmla="*/ 9 h 24"/>
                  <a:gd name="T4" fmla="*/ 15 w 23"/>
                  <a:gd name="T5" fmla="*/ 21 h 24"/>
                  <a:gd name="T6" fmla="*/ 22 w 23"/>
                  <a:gd name="T7" fmla="*/ 12 h 24"/>
                  <a:gd name="T8" fmla="*/ 11 w 23"/>
                  <a:gd name="T9" fmla="*/ 5 h 24"/>
                </a:gdLst>
                <a:ahLst/>
                <a:cxnLst>
                  <a:cxn ang="0">
                    <a:pos x="T0" y="T1"/>
                  </a:cxn>
                  <a:cxn ang="0">
                    <a:pos x="T2" y="T3"/>
                  </a:cxn>
                  <a:cxn ang="0">
                    <a:pos x="T4" y="T5"/>
                  </a:cxn>
                  <a:cxn ang="0">
                    <a:pos x="T6" y="T7"/>
                  </a:cxn>
                  <a:cxn ang="0">
                    <a:pos x="T8" y="T9"/>
                  </a:cxn>
                </a:cxnLst>
                <a:rect l="0" t="0" r="r" b="b"/>
                <a:pathLst>
                  <a:path w="23" h="24">
                    <a:moveTo>
                      <a:pt x="11" y="5"/>
                    </a:moveTo>
                    <a:cubicBezTo>
                      <a:pt x="3" y="3"/>
                      <a:pt x="0" y="0"/>
                      <a:pt x="2" y="9"/>
                    </a:cubicBezTo>
                    <a:cubicBezTo>
                      <a:pt x="5" y="18"/>
                      <a:pt x="9" y="24"/>
                      <a:pt x="15" y="21"/>
                    </a:cubicBezTo>
                    <a:cubicBezTo>
                      <a:pt x="22" y="18"/>
                      <a:pt x="23" y="15"/>
                      <a:pt x="22" y="12"/>
                    </a:cubicBezTo>
                    <a:cubicBezTo>
                      <a:pt x="21" y="9"/>
                      <a:pt x="16" y="9"/>
                      <a:pt x="11"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2844">
                <a:extLst>
                  <a:ext uri="{FF2B5EF4-FFF2-40B4-BE49-F238E27FC236}">
                    <a16:creationId xmlns:a16="http://schemas.microsoft.com/office/drawing/2014/main" id="{181E0CBA-A56E-46F6-9EB6-9901401BECC7}"/>
                  </a:ext>
                </a:extLst>
              </p:cNvPr>
              <p:cNvSpPr>
                <a:spLocks/>
              </p:cNvSpPr>
              <p:nvPr/>
            </p:nvSpPr>
            <p:spPr bwMode="auto">
              <a:xfrm>
                <a:off x="4854575" y="2682876"/>
                <a:ext cx="123825" cy="66675"/>
              </a:xfrm>
              <a:custGeom>
                <a:avLst/>
                <a:gdLst>
                  <a:gd name="T0" fmla="*/ 189 w 236"/>
                  <a:gd name="T1" fmla="*/ 19 h 130"/>
                  <a:gd name="T2" fmla="*/ 173 w 236"/>
                  <a:gd name="T3" fmla="*/ 11 h 130"/>
                  <a:gd name="T4" fmla="*/ 156 w 236"/>
                  <a:gd name="T5" fmla="*/ 10 h 130"/>
                  <a:gd name="T6" fmla="*/ 142 w 236"/>
                  <a:gd name="T7" fmla="*/ 5 h 130"/>
                  <a:gd name="T8" fmla="*/ 127 w 236"/>
                  <a:gd name="T9" fmla="*/ 8 h 130"/>
                  <a:gd name="T10" fmla="*/ 111 w 236"/>
                  <a:gd name="T11" fmla="*/ 17 h 130"/>
                  <a:gd name="T12" fmla="*/ 84 w 236"/>
                  <a:gd name="T13" fmla="*/ 20 h 130"/>
                  <a:gd name="T14" fmla="*/ 71 w 236"/>
                  <a:gd name="T15" fmla="*/ 25 h 130"/>
                  <a:gd name="T16" fmla="*/ 61 w 236"/>
                  <a:gd name="T17" fmla="*/ 22 h 130"/>
                  <a:gd name="T18" fmla="*/ 53 w 236"/>
                  <a:gd name="T19" fmla="*/ 24 h 130"/>
                  <a:gd name="T20" fmla="*/ 48 w 236"/>
                  <a:gd name="T21" fmla="*/ 40 h 130"/>
                  <a:gd name="T22" fmla="*/ 31 w 236"/>
                  <a:gd name="T23" fmla="*/ 55 h 130"/>
                  <a:gd name="T24" fmla="*/ 24 w 236"/>
                  <a:gd name="T25" fmla="*/ 64 h 130"/>
                  <a:gd name="T26" fmla="*/ 8 w 236"/>
                  <a:gd name="T27" fmla="*/ 79 h 130"/>
                  <a:gd name="T28" fmla="*/ 6 w 236"/>
                  <a:gd name="T29" fmla="*/ 93 h 130"/>
                  <a:gd name="T30" fmla="*/ 4 w 236"/>
                  <a:gd name="T31" fmla="*/ 103 h 130"/>
                  <a:gd name="T32" fmla="*/ 9 w 236"/>
                  <a:gd name="T33" fmla="*/ 105 h 130"/>
                  <a:gd name="T34" fmla="*/ 18 w 236"/>
                  <a:gd name="T35" fmla="*/ 92 h 130"/>
                  <a:gd name="T36" fmla="*/ 33 w 236"/>
                  <a:gd name="T37" fmla="*/ 87 h 130"/>
                  <a:gd name="T38" fmla="*/ 43 w 236"/>
                  <a:gd name="T39" fmla="*/ 93 h 130"/>
                  <a:gd name="T40" fmla="*/ 44 w 236"/>
                  <a:gd name="T41" fmla="*/ 109 h 130"/>
                  <a:gd name="T42" fmla="*/ 54 w 236"/>
                  <a:gd name="T43" fmla="*/ 124 h 130"/>
                  <a:gd name="T44" fmla="*/ 59 w 236"/>
                  <a:gd name="T45" fmla="*/ 123 h 130"/>
                  <a:gd name="T46" fmla="*/ 69 w 236"/>
                  <a:gd name="T47" fmla="*/ 124 h 130"/>
                  <a:gd name="T48" fmla="*/ 87 w 236"/>
                  <a:gd name="T49" fmla="*/ 121 h 130"/>
                  <a:gd name="T50" fmla="*/ 99 w 236"/>
                  <a:gd name="T51" fmla="*/ 121 h 130"/>
                  <a:gd name="T52" fmla="*/ 111 w 236"/>
                  <a:gd name="T53" fmla="*/ 109 h 130"/>
                  <a:gd name="T54" fmla="*/ 111 w 236"/>
                  <a:gd name="T55" fmla="*/ 100 h 130"/>
                  <a:gd name="T56" fmla="*/ 126 w 236"/>
                  <a:gd name="T57" fmla="*/ 91 h 130"/>
                  <a:gd name="T58" fmla="*/ 129 w 236"/>
                  <a:gd name="T59" fmla="*/ 102 h 130"/>
                  <a:gd name="T60" fmla="*/ 140 w 236"/>
                  <a:gd name="T61" fmla="*/ 111 h 130"/>
                  <a:gd name="T62" fmla="*/ 148 w 236"/>
                  <a:gd name="T63" fmla="*/ 118 h 130"/>
                  <a:gd name="T64" fmla="*/ 154 w 236"/>
                  <a:gd name="T65" fmla="*/ 126 h 130"/>
                  <a:gd name="T66" fmla="*/ 161 w 236"/>
                  <a:gd name="T67" fmla="*/ 113 h 130"/>
                  <a:gd name="T68" fmla="*/ 171 w 236"/>
                  <a:gd name="T69" fmla="*/ 98 h 130"/>
                  <a:gd name="T70" fmla="*/ 175 w 236"/>
                  <a:gd name="T71" fmla="*/ 85 h 130"/>
                  <a:gd name="T72" fmla="*/ 184 w 236"/>
                  <a:gd name="T73" fmla="*/ 95 h 130"/>
                  <a:gd name="T74" fmla="*/ 195 w 236"/>
                  <a:gd name="T75" fmla="*/ 97 h 130"/>
                  <a:gd name="T76" fmla="*/ 207 w 236"/>
                  <a:gd name="T77" fmla="*/ 95 h 130"/>
                  <a:gd name="T78" fmla="*/ 214 w 236"/>
                  <a:gd name="T79" fmla="*/ 102 h 130"/>
                  <a:gd name="T80" fmla="*/ 218 w 236"/>
                  <a:gd name="T81" fmla="*/ 93 h 130"/>
                  <a:gd name="T82" fmla="*/ 213 w 236"/>
                  <a:gd name="T83" fmla="*/ 82 h 130"/>
                  <a:gd name="T84" fmla="*/ 223 w 236"/>
                  <a:gd name="T85" fmla="*/ 78 h 130"/>
                  <a:gd name="T86" fmla="*/ 232 w 236"/>
                  <a:gd name="T87" fmla="*/ 82 h 130"/>
                  <a:gd name="T88" fmla="*/ 233 w 236"/>
                  <a:gd name="T89" fmla="*/ 73 h 130"/>
                  <a:gd name="T90" fmla="*/ 236 w 236"/>
                  <a:gd name="T91" fmla="*/ 62 h 130"/>
                  <a:gd name="T92" fmla="*/ 236 w 236"/>
                  <a:gd name="T93" fmla="*/ 62 h 130"/>
                  <a:gd name="T94" fmla="*/ 233 w 236"/>
                  <a:gd name="T95" fmla="*/ 55 h 130"/>
                  <a:gd name="T96" fmla="*/ 226 w 236"/>
                  <a:gd name="T97" fmla="*/ 57 h 130"/>
                  <a:gd name="T98" fmla="*/ 212 w 236"/>
                  <a:gd name="T99" fmla="*/ 62 h 130"/>
                  <a:gd name="T100" fmla="*/ 206 w 236"/>
                  <a:gd name="T101" fmla="*/ 59 h 130"/>
                  <a:gd name="T102" fmla="*/ 201 w 236"/>
                  <a:gd name="T103" fmla="*/ 51 h 130"/>
                  <a:gd name="T104" fmla="*/ 185 w 236"/>
                  <a:gd name="T105" fmla="*/ 48 h 130"/>
                  <a:gd name="T106" fmla="*/ 187 w 236"/>
                  <a:gd name="T107" fmla="*/ 31 h 130"/>
                  <a:gd name="T108" fmla="*/ 189 w 236"/>
                  <a:gd name="T109" fmla="*/ 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130">
                    <a:moveTo>
                      <a:pt x="189" y="19"/>
                    </a:moveTo>
                    <a:cubicBezTo>
                      <a:pt x="189" y="19"/>
                      <a:pt x="177" y="13"/>
                      <a:pt x="173" y="11"/>
                    </a:cubicBezTo>
                    <a:cubicBezTo>
                      <a:pt x="169" y="9"/>
                      <a:pt x="163" y="10"/>
                      <a:pt x="156" y="10"/>
                    </a:cubicBezTo>
                    <a:cubicBezTo>
                      <a:pt x="148" y="9"/>
                      <a:pt x="147" y="10"/>
                      <a:pt x="142" y="5"/>
                    </a:cubicBezTo>
                    <a:cubicBezTo>
                      <a:pt x="137" y="0"/>
                      <a:pt x="128" y="5"/>
                      <a:pt x="127" y="8"/>
                    </a:cubicBezTo>
                    <a:cubicBezTo>
                      <a:pt x="126" y="12"/>
                      <a:pt x="117" y="19"/>
                      <a:pt x="111" y="17"/>
                    </a:cubicBezTo>
                    <a:cubicBezTo>
                      <a:pt x="105" y="15"/>
                      <a:pt x="87" y="18"/>
                      <a:pt x="84" y="20"/>
                    </a:cubicBezTo>
                    <a:cubicBezTo>
                      <a:pt x="81" y="22"/>
                      <a:pt x="75" y="27"/>
                      <a:pt x="71" y="25"/>
                    </a:cubicBezTo>
                    <a:cubicBezTo>
                      <a:pt x="67" y="23"/>
                      <a:pt x="68" y="25"/>
                      <a:pt x="61" y="22"/>
                    </a:cubicBezTo>
                    <a:cubicBezTo>
                      <a:pt x="55" y="19"/>
                      <a:pt x="53" y="18"/>
                      <a:pt x="53" y="24"/>
                    </a:cubicBezTo>
                    <a:cubicBezTo>
                      <a:pt x="53" y="29"/>
                      <a:pt x="51" y="35"/>
                      <a:pt x="48" y="40"/>
                    </a:cubicBezTo>
                    <a:cubicBezTo>
                      <a:pt x="44" y="45"/>
                      <a:pt x="35" y="51"/>
                      <a:pt x="31" y="55"/>
                    </a:cubicBezTo>
                    <a:cubicBezTo>
                      <a:pt x="27" y="59"/>
                      <a:pt x="27" y="58"/>
                      <a:pt x="24" y="64"/>
                    </a:cubicBezTo>
                    <a:cubicBezTo>
                      <a:pt x="21" y="70"/>
                      <a:pt x="10" y="76"/>
                      <a:pt x="8" y="79"/>
                    </a:cubicBezTo>
                    <a:cubicBezTo>
                      <a:pt x="6" y="83"/>
                      <a:pt x="6" y="89"/>
                      <a:pt x="6" y="93"/>
                    </a:cubicBezTo>
                    <a:cubicBezTo>
                      <a:pt x="6" y="97"/>
                      <a:pt x="7" y="97"/>
                      <a:pt x="4" y="103"/>
                    </a:cubicBezTo>
                    <a:cubicBezTo>
                      <a:pt x="0" y="109"/>
                      <a:pt x="4" y="108"/>
                      <a:pt x="9" y="105"/>
                    </a:cubicBezTo>
                    <a:cubicBezTo>
                      <a:pt x="14" y="102"/>
                      <a:pt x="13" y="95"/>
                      <a:pt x="18" y="92"/>
                    </a:cubicBezTo>
                    <a:cubicBezTo>
                      <a:pt x="24" y="89"/>
                      <a:pt x="24" y="87"/>
                      <a:pt x="33" y="87"/>
                    </a:cubicBezTo>
                    <a:cubicBezTo>
                      <a:pt x="41" y="86"/>
                      <a:pt x="43" y="86"/>
                      <a:pt x="43" y="93"/>
                    </a:cubicBezTo>
                    <a:cubicBezTo>
                      <a:pt x="43" y="99"/>
                      <a:pt x="39" y="103"/>
                      <a:pt x="44" y="109"/>
                    </a:cubicBezTo>
                    <a:cubicBezTo>
                      <a:pt x="49" y="114"/>
                      <a:pt x="53" y="118"/>
                      <a:pt x="54" y="124"/>
                    </a:cubicBezTo>
                    <a:cubicBezTo>
                      <a:pt x="56" y="123"/>
                      <a:pt x="57" y="123"/>
                      <a:pt x="59" y="123"/>
                    </a:cubicBezTo>
                    <a:cubicBezTo>
                      <a:pt x="61" y="124"/>
                      <a:pt x="63" y="128"/>
                      <a:pt x="69" y="124"/>
                    </a:cubicBezTo>
                    <a:cubicBezTo>
                      <a:pt x="76" y="119"/>
                      <a:pt x="82" y="119"/>
                      <a:pt x="87" y="121"/>
                    </a:cubicBezTo>
                    <a:cubicBezTo>
                      <a:pt x="93" y="123"/>
                      <a:pt x="94" y="125"/>
                      <a:pt x="99" y="121"/>
                    </a:cubicBezTo>
                    <a:cubicBezTo>
                      <a:pt x="104" y="116"/>
                      <a:pt x="110" y="113"/>
                      <a:pt x="111" y="109"/>
                    </a:cubicBezTo>
                    <a:cubicBezTo>
                      <a:pt x="113" y="106"/>
                      <a:pt x="107" y="103"/>
                      <a:pt x="111" y="100"/>
                    </a:cubicBezTo>
                    <a:cubicBezTo>
                      <a:pt x="116" y="97"/>
                      <a:pt x="126" y="88"/>
                      <a:pt x="126" y="91"/>
                    </a:cubicBezTo>
                    <a:cubicBezTo>
                      <a:pt x="127" y="95"/>
                      <a:pt x="126" y="99"/>
                      <a:pt x="129" y="102"/>
                    </a:cubicBezTo>
                    <a:cubicBezTo>
                      <a:pt x="132" y="106"/>
                      <a:pt x="138" y="110"/>
                      <a:pt x="140" y="111"/>
                    </a:cubicBezTo>
                    <a:cubicBezTo>
                      <a:pt x="143" y="112"/>
                      <a:pt x="146" y="112"/>
                      <a:pt x="148" y="118"/>
                    </a:cubicBezTo>
                    <a:cubicBezTo>
                      <a:pt x="150" y="123"/>
                      <a:pt x="149" y="130"/>
                      <a:pt x="154" y="126"/>
                    </a:cubicBezTo>
                    <a:cubicBezTo>
                      <a:pt x="160" y="123"/>
                      <a:pt x="160" y="119"/>
                      <a:pt x="161" y="113"/>
                    </a:cubicBezTo>
                    <a:cubicBezTo>
                      <a:pt x="163" y="106"/>
                      <a:pt x="168" y="103"/>
                      <a:pt x="171" y="98"/>
                    </a:cubicBezTo>
                    <a:cubicBezTo>
                      <a:pt x="174" y="93"/>
                      <a:pt x="171" y="86"/>
                      <a:pt x="175" y="85"/>
                    </a:cubicBezTo>
                    <a:cubicBezTo>
                      <a:pt x="179" y="84"/>
                      <a:pt x="181" y="93"/>
                      <a:pt x="184" y="95"/>
                    </a:cubicBezTo>
                    <a:cubicBezTo>
                      <a:pt x="186" y="98"/>
                      <a:pt x="190" y="100"/>
                      <a:pt x="195" y="97"/>
                    </a:cubicBezTo>
                    <a:cubicBezTo>
                      <a:pt x="200" y="94"/>
                      <a:pt x="203" y="94"/>
                      <a:pt x="207" y="95"/>
                    </a:cubicBezTo>
                    <a:cubicBezTo>
                      <a:pt x="210" y="96"/>
                      <a:pt x="211" y="106"/>
                      <a:pt x="214" y="102"/>
                    </a:cubicBezTo>
                    <a:cubicBezTo>
                      <a:pt x="217" y="98"/>
                      <a:pt x="221" y="96"/>
                      <a:pt x="218" y="93"/>
                    </a:cubicBezTo>
                    <a:cubicBezTo>
                      <a:pt x="215" y="89"/>
                      <a:pt x="209" y="87"/>
                      <a:pt x="213" y="82"/>
                    </a:cubicBezTo>
                    <a:cubicBezTo>
                      <a:pt x="217" y="78"/>
                      <a:pt x="220" y="75"/>
                      <a:pt x="223" y="78"/>
                    </a:cubicBezTo>
                    <a:cubicBezTo>
                      <a:pt x="227" y="80"/>
                      <a:pt x="229" y="84"/>
                      <a:pt x="232" y="82"/>
                    </a:cubicBezTo>
                    <a:cubicBezTo>
                      <a:pt x="234" y="79"/>
                      <a:pt x="235" y="79"/>
                      <a:pt x="233" y="73"/>
                    </a:cubicBezTo>
                    <a:cubicBezTo>
                      <a:pt x="230" y="68"/>
                      <a:pt x="232" y="63"/>
                      <a:pt x="236" y="62"/>
                    </a:cubicBezTo>
                    <a:cubicBezTo>
                      <a:pt x="236" y="62"/>
                      <a:pt x="236" y="62"/>
                      <a:pt x="236" y="62"/>
                    </a:cubicBezTo>
                    <a:cubicBezTo>
                      <a:pt x="236" y="62"/>
                      <a:pt x="236" y="56"/>
                      <a:pt x="233" y="55"/>
                    </a:cubicBezTo>
                    <a:cubicBezTo>
                      <a:pt x="230" y="53"/>
                      <a:pt x="232" y="52"/>
                      <a:pt x="226" y="57"/>
                    </a:cubicBezTo>
                    <a:cubicBezTo>
                      <a:pt x="219" y="63"/>
                      <a:pt x="214" y="66"/>
                      <a:pt x="212" y="62"/>
                    </a:cubicBezTo>
                    <a:cubicBezTo>
                      <a:pt x="210" y="58"/>
                      <a:pt x="210" y="61"/>
                      <a:pt x="206" y="59"/>
                    </a:cubicBezTo>
                    <a:cubicBezTo>
                      <a:pt x="202" y="56"/>
                      <a:pt x="206" y="53"/>
                      <a:pt x="201" y="51"/>
                    </a:cubicBezTo>
                    <a:cubicBezTo>
                      <a:pt x="196" y="49"/>
                      <a:pt x="189" y="51"/>
                      <a:pt x="185" y="48"/>
                    </a:cubicBezTo>
                    <a:cubicBezTo>
                      <a:pt x="181" y="46"/>
                      <a:pt x="187" y="37"/>
                      <a:pt x="187" y="31"/>
                    </a:cubicBezTo>
                    <a:cubicBezTo>
                      <a:pt x="188" y="25"/>
                      <a:pt x="189" y="21"/>
                      <a:pt x="189" y="1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Freeform 2845">
                <a:extLst>
                  <a:ext uri="{FF2B5EF4-FFF2-40B4-BE49-F238E27FC236}">
                    <a16:creationId xmlns:a16="http://schemas.microsoft.com/office/drawing/2014/main" id="{87CC0001-E568-4C20-BD91-3F63AAED6A25}"/>
                  </a:ext>
                </a:extLst>
              </p:cNvPr>
              <p:cNvSpPr>
                <a:spLocks/>
              </p:cNvSpPr>
              <p:nvPr/>
            </p:nvSpPr>
            <p:spPr bwMode="auto">
              <a:xfrm>
                <a:off x="5294313" y="2292351"/>
                <a:ext cx="115888" cy="69850"/>
              </a:xfrm>
              <a:custGeom>
                <a:avLst/>
                <a:gdLst>
                  <a:gd name="T0" fmla="*/ 217 w 221"/>
                  <a:gd name="T1" fmla="*/ 6 h 135"/>
                  <a:gd name="T2" fmla="*/ 211 w 221"/>
                  <a:gd name="T3" fmla="*/ 16 h 135"/>
                  <a:gd name="T4" fmla="*/ 194 w 221"/>
                  <a:gd name="T5" fmla="*/ 14 h 135"/>
                  <a:gd name="T6" fmla="*/ 173 w 221"/>
                  <a:gd name="T7" fmla="*/ 14 h 135"/>
                  <a:gd name="T8" fmla="*/ 160 w 221"/>
                  <a:gd name="T9" fmla="*/ 11 h 135"/>
                  <a:gd name="T10" fmla="*/ 145 w 221"/>
                  <a:gd name="T11" fmla="*/ 8 h 135"/>
                  <a:gd name="T12" fmla="*/ 129 w 221"/>
                  <a:gd name="T13" fmla="*/ 4 h 135"/>
                  <a:gd name="T14" fmla="*/ 111 w 221"/>
                  <a:gd name="T15" fmla="*/ 5 h 135"/>
                  <a:gd name="T16" fmla="*/ 100 w 221"/>
                  <a:gd name="T17" fmla="*/ 4 h 135"/>
                  <a:gd name="T18" fmla="*/ 94 w 221"/>
                  <a:gd name="T19" fmla="*/ 9 h 135"/>
                  <a:gd name="T20" fmla="*/ 77 w 221"/>
                  <a:gd name="T21" fmla="*/ 10 h 135"/>
                  <a:gd name="T22" fmla="*/ 52 w 221"/>
                  <a:gd name="T23" fmla="*/ 11 h 135"/>
                  <a:gd name="T24" fmla="*/ 38 w 221"/>
                  <a:gd name="T25" fmla="*/ 16 h 135"/>
                  <a:gd name="T26" fmla="*/ 28 w 221"/>
                  <a:gd name="T27" fmla="*/ 20 h 135"/>
                  <a:gd name="T28" fmla="*/ 26 w 221"/>
                  <a:gd name="T29" fmla="*/ 24 h 135"/>
                  <a:gd name="T30" fmla="*/ 15 w 221"/>
                  <a:gd name="T31" fmla="*/ 26 h 135"/>
                  <a:gd name="T32" fmla="*/ 4 w 221"/>
                  <a:gd name="T33" fmla="*/ 28 h 135"/>
                  <a:gd name="T34" fmla="*/ 4 w 221"/>
                  <a:gd name="T35" fmla="*/ 35 h 135"/>
                  <a:gd name="T36" fmla="*/ 10 w 221"/>
                  <a:gd name="T37" fmla="*/ 41 h 135"/>
                  <a:gd name="T38" fmla="*/ 4 w 221"/>
                  <a:gd name="T39" fmla="*/ 52 h 135"/>
                  <a:gd name="T40" fmla="*/ 17 w 221"/>
                  <a:gd name="T41" fmla="*/ 55 h 135"/>
                  <a:gd name="T42" fmla="*/ 21 w 221"/>
                  <a:gd name="T43" fmla="*/ 56 h 135"/>
                  <a:gd name="T44" fmla="*/ 9 w 221"/>
                  <a:gd name="T45" fmla="*/ 61 h 135"/>
                  <a:gd name="T46" fmla="*/ 10 w 221"/>
                  <a:gd name="T47" fmla="*/ 67 h 135"/>
                  <a:gd name="T48" fmla="*/ 17 w 221"/>
                  <a:gd name="T49" fmla="*/ 74 h 135"/>
                  <a:gd name="T50" fmla="*/ 26 w 221"/>
                  <a:gd name="T51" fmla="*/ 84 h 135"/>
                  <a:gd name="T52" fmla="*/ 43 w 221"/>
                  <a:gd name="T53" fmla="*/ 87 h 135"/>
                  <a:gd name="T54" fmla="*/ 54 w 221"/>
                  <a:gd name="T55" fmla="*/ 79 h 135"/>
                  <a:gd name="T56" fmla="*/ 58 w 221"/>
                  <a:gd name="T57" fmla="*/ 85 h 135"/>
                  <a:gd name="T58" fmla="*/ 56 w 221"/>
                  <a:gd name="T59" fmla="*/ 103 h 135"/>
                  <a:gd name="T60" fmla="*/ 52 w 221"/>
                  <a:gd name="T61" fmla="*/ 112 h 135"/>
                  <a:gd name="T62" fmla="*/ 71 w 221"/>
                  <a:gd name="T63" fmla="*/ 103 h 135"/>
                  <a:gd name="T64" fmla="*/ 88 w 221"/>
                  <a:gd name="T65" fmla="*/ 98 h 135"/>
                  <a:gd name="T66" fmla="*/ 100 w 221"/>
                  <a:gd name="T67" fmla="*/ 102 h 135"/>
                  <a:gd name="T68" fmla="*/ 108 w 221"/>
                  <a:gd name="T69" fmla="*/ 105 h 135"/>
                  <a:gd name="T70" fmla="*/ 126 w 221"/>
                  <a:gd name="T71" fmla="*/ 112 h 135"/>
                  <a:gd name="T72" fmla="*/ 147 w 221"/>
                  <a:gd name="T73" fmla="*/ 126 h 135"/>
                  <a:gd name="T74" fmla="*/ 166 w 221"/>
                  <a:gd name="T75" fmla="*/ 131 h 135"/>
                  <a:gd name="T76" fmla="*/ 182 w 221"/>
                  <a:gd name="T77" fmla="*/ 128 h 135"/>
                  <a:gd name="T78" fmla="*/ 203 w 221"/>
                  <a:gd name="T79" fmla="*/ 131 h 135"/>
                  <a:gd name="T80" fmla="*/ 203 w 221"/>
                  <a:gd name="T81" fmla="*/ 120 h 135"/>
                  <a:gd name="T82" fmla="*/ 217 w 221"/>
                  <a:gd name="T83" fmla="*/ 108 h 135"/>
                  <a:gd name="T84" fmla="*/ 210 w 221"/>
                  <a:gd name="T85" fmla="*/ 100 h 135"/>
                  <a:gd name="T86" fmla="*/ 202 w 221"/>
                  <a:gd name="T87" fmla="*/ 93 h 135"/>
                  <a:gd name="T88" fmla="*/ 199 w 221"/>
                  <a:gd name="T89" fmla="*/ 80 h 135"/>
                  <a:gd name="T90" fmla="*/ 197 w 221"/>
                  <a:gd name="T91" fmla="*/ 64 h 135"/>
                  <a:gd name="T92" fmla="*/ 194 w 221"/>
                  <a:gd name="T93" fmla="*/ 47 h 135"/>
                  <a:gd name="T94" fmla="*/ 209 w 221"/>
                  <a:gd name="T95" fmla="*/ 34 h 135"/>
                  <a:gd name="T96" fmla="*/ 218 w 221"/>
                  <a:gd name="T97" fmla="*/ 19 h 135"/>
                  <a:gd name="T98" fmla="*/ 219 w 221"/>
                  <a:gd name="T99" fmla="*/ 13 h 135"/>
                  <a:gd name="T100" fmla="*/ 217 w 221"/>
                  <a:gd name="T101" fmla="*/ 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135">
                    <a:moveTo>
                      <a:pt x="217" y="6"/>
                    </a:moveTo>
                    <a:cubicBezTo>
                      <a:pt x="217" y="6"/>
                      <a:pt x="213" y="14"/>
                      <a:pt x="211" y="16"/>
                    </a:cubicBezTo>
                    <a:cubicBezTo>
                      <a:pt x="208" y="18"/>
                      <a:pt x="199" y="16"/>
                      <a:pt x="194" y="14"/>
                    </a:cubicBezTo>
                    <a:cubicBezTo>
                      <a:pt x="189" y="13"/>
                      <a:pt x="178" y="14"/>
                      <a:pt x="173" y="14"/>
                    </a:cubicBezTo>
                    <a:cubicBezTo>
                      <a:pt x="168" y="14"/>
                      <a:pt x="164" y="14"/>
                      <a:pt x="160" y="11"/>
                    </a:cubicBezTo>
                    <a:cubicBezTo>
                      <a:pt x="156" y="7"/>
                      <a:pt x="152" y="7"/>
                      <a:pt x="145" y="8"/>
                    </a:cubicBezTo>
                    <a:cubicBezTo>
                      <a:pt x="139" y="8"/>
                      <a:pt x="133" y="4"/>
                      <a:pt x="129" y="4"/>
                    </a:cubicBezTo>
                    <a:cubicBezTo>
                      <a:pt x="126" y="4"/>
                      <a:pt x="115" y="5"/>
                      <a:pt x="111" y="5"/>
                    </a:cubicBezTo>
                    <a:cubicBezTo>
                      <a:pt x="108" y="5"/>
                      <a:pt x="105" y="7"/>
                      <a:pt x="100" y="4"/>
                    </a:cubicBezTo>
                    <a:cubicBezTo>
                      <a:pt x="95" y="0"/>
                      <a:pt x="95" y="6"/>
                      <a:pt x="94" y="9"/>
                    </a:cubicBezTo>
                    <a:cubicBezTo>
                      <a:pt x="92" y="12"/>
                      <a:pt x="84" y="11"/>
                      <a:pt x="77" y="10"/>
                    </a:cubicBezTo>
                    <a:cubicBezTo>
                      <a:pt x="71" y="9"/>
                      <a:pt x="56" y="10"/>
                      <a:pt x="52" y="11"/>
                    </a:cubicBezTo>
                    <a:cubicBezTo>
                      <a:pt x="48" y="12"/>
                      <a:pt x="42" y="13"/>
                      <a:pt x="38" y="16"/>
                    </a:cubicBezTo>
                    <a:cubicBezTo>
                      <a:pt x="34" y="19"/>
                      <a:pt x="26" y="18"/>
                      <a:pt x="28" y="20"/>
                    </a:cubicBezTo>
                    <a:cubicBezTo>
                      <a:pt x="31" y="22"/>
                      <a:pt x="31" y="25"/>
                      <a:pt x="26" y="24"/>
                    </a:cubicBezTo>
                    <a:cubicBezTo>
                      <a:pt x="22" y="23"/>
                      <a:pt x="20" y="25"/>
                      <a:pt x="15" y="26"/>
                    </a:cubicBezTo>
                    <a:cubicBezTo>
                      <a:pt x="10" y="27"/>
                      <a:pt x="8" y="27"/>
                      <a:pt x="4" y="28"/>
                    </a:cubicBezTo>
                    <a:cubicBezTo>
                      <a:pt x="0" y="30"/>
                      <a:pt x="0" y="34"/>
                      <a:pt x="4" y="35"/>
                    </a:cubicBezTo>
                    <a:cubicBezTo>
                      <a:pt x="8" y="36"/>
                      <a:pt x="15" y="37"/>
                      <a:pt x="10" y="41"/>
                    </a:cubicBezTo>
                    <a:cubicBezTo>
                      <a:pt x="5" y="44"/>
                      <a:pt x="1" y="51"/>
                      <a:pt x="4" y="52"/>
                    </a:cubicBezTo>
                    <a:cubicBezTo>
                      <a:pt x="7" y="53"/>
                      <a:pt x="13" y="57"/>
                      <a:pt x="17" y="55"/>
                    </a:cubicBezTo>
                    <a:cubicBezTo>
                      <a:pt x="21" y="54"/>
                      <a:pt x="25" y="54"/>
                      <a:pt x="21" y="56"/>
                    </a:cubicBezTo>
                    <a:cubicBezTo>
                      <a:pt x="17" y="59"/>
                      <a:pt x="10" y="58"/>
                      <a:pt x="9" y="61"/>
                    </a:cubicBezTo>
                    <a:cubicBezTo>
                      <a:pt x="7" y="64"/>
                      <a:pt x="5" y="67"/>
                      <a:pt x="10" y="67"/>
                    </a:cubicBezTo>
                    <a:cubicBezTo>
                      <a:pt x="14" y="68"/>
                      <a:pt x="16" y="70"/>
                      <a:pt x="17" y="74"/>
                    </a:cubicBezTo>
                    <a:cubicBezTo>
                      <a:pt x="18" y="78"/>
                      <a:pt x="19" y="82"/>
                      <a:pt x="26" y="84"/>
                    </a:cubicBezTo>
                    <a:cubicBezTo>
                      <a:pt x="33" y="85"/>
                      <a:pt x="37" y="91"/>
                      <a:pt x="43" y="87"/>
                    </a:cubicBezTo>
                    <a:cubicBezTo>
                      <a:pt x="48" y="82"/>
                      <a:pt x="49" y="77"/>
                      <a:pt x="54" y="79"/>
                    </a:cubicBezTo>
                    <a:cubicBezTo>
                      <a:pt x="59" y="80"/>
                      <a:pt x="60" y="81"/>
                      <a:pt x="58" y="85"/>
                    </a:cubicBezTo>
                    <a:cubicBezTo>
                      <a:pt x="55" y="88"/>
                      <a:pt x="58" y="101"/>
                      <a:pt x="56" y="103"/>
                    </a:cubicBezTo>
                    <a:cubicBezTo>
                      <a:pt x="53" y="106"/>
                      <a:pt x="48" y="114"/>
                      <a:pt x="52" y="112"/>
                    </a:cubicBezTo>
                    <a:cubicBezTo>
                      <a:pt x="56" y="110"/>
                      <a:pt x="64" y="106"/>
                      <a:pt x="71" y="103"/>
                    </a:cubicBezTo>
                    <a:cubicBezTo>
                      <a:pt x="79" y="101"/>
                      <a:pt x="84" y="95"/>
                      <a:pt x="88" y="98"/>
                    </a:cubicBezTo>
                    <a:cubicBezTo>
                      <a:pt x="93" y="101"/>
                      <a:pt x="97" y="106"/>
                      <a:pt x="100" y="102"/>
                    </a:cubicBezTo>
                    <a:cubicBezTo>
                      <a:pt x="103" y="97"/>
                      <a:pt x="102" y="102"/>
                      <a:pt x="108" y="105"/>
                    </a:cubicBezTo>
                    <a:cubicBezTo>
                      <a:pt x="114" y="108"/>
                      <a:pt x="117" y="109"/>
                      <a:pt x="126" y="112"/>
                    </a:cubicBezTo>
                    <a:cubicBezTo>
                      <a:pt x="134" y="115"/>
                      <a:pt x="140" y="122"/>
                      <a:pt x="147" y="126"/>
                    </a:cubicBezTo>
                    <a:cubicBezTo>
                      <a:pt x="155" y="130"/>
                      <a:pt x="161" y="135"/>
                      <a:pt x="166" y="131"/>
                    </a:cubicBezTo>
                    <a:cubicBezTo>
                      <a:pt x="172" y="126"/>
                      <a:pt x="173" y="125"/>
                      <a:pt x="182" y="128"/>
                    </a:cubicBezTo>
                    <a:cubicBezTo>
                      <a:pt x="191" y="132"/>
                      <a:pt x="195" y="134"/>
                      <a:pt x="203" y="131"/>
                    </a:cubicBezTo>
                    <a:cubicBezTo>
                      <a:pt x="200" y="128"/>
                      <a:pt x="199" y="123"/>
                      <a:pt x="203" y="120"/>
                    </a:cubicBezTo>
                    <a:cubicBezTo>
                      <a:pt x="207" y="116"/>
                      <a:pt x="220" y="111"/>
                      <a:pt x="217" y="108"/>
                    </a:cubicBezTo>
                    <a:cubicBezTo>
                      <a:pt x="214" y="106"/>
                      <a:pt x="210" y="102"/>
                      <a:pt x="210" y="100"/>
                    </a:cubicBezTo>
                    <a:cubicBezTo>
                      <a:pt x="210" y="97"/>
                      <a:pt x="204" y="96"/>
                      <a:pt x="202" y="93"/>
                    </a:cubicBezTo>
                    <a:cubicBezTo>
                      <a:pt x="200" y="90"/>
                      <a:pt x="198" y="85"/>
                      <a:pt x="199" y="80"/>
                    </a:cubicBezTo>
                    <a:cubicBezTo>
                      <a:pt x="201" y="75"/>
                      <a:pt x="199" y="68"/>
                      <a:pt x="197" y="64"/>
                    </a:cubicBezTo>
                    <a:cubicBezTo>
                      <a:pt x="195" y="61"/>
                      <a:pt x="190" y="51"/>
                      <a:pt x="194" y="47"/>
                    </a:cubicBezTo>
                    <a:cubicBezTo>
                      <a:pt x="199" y="43"/>
                      <a:pt x="208" y="40"/>
                      <a:pt x="209" y="34"/>
                    </a:cubicBezTo>
                    <a:cubicBezTo>
                      <a:pt x="210" y="28"/>
                      <a:pt x="215" y="21"/>
                      <a:pt x="218" y="19"/>
                    </a:cubicBezTo>
                    <a:cubicBezTo>
                      <a:pt x="221" y="18"/>
                      <a:pt x="221" y="16"/>
                      <a:pt x="219" y="13"/>
                    </a:cubicBezTo>
                    <a:cubicBezTo>
                      <a:pt x="216" y="10"/>
                      <a:pt x="218" y="8"/>
                      <a:pt x="217"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2846">
                <a:extLst>
                  <a:ext uri="{FF2B5EF4-FFF2-40B4-BE49-F238E27FC236}">
                    <a16:creationId xmlns:a16="http://schemas.microsoft.com/office/drawing/2014/main" id="{90D5A84D-56A4-4B8F-AC53-F6E40F936052}"/>
                  </a:ext>
                </a:extLst>
              </p:cNvPr>
              <p:cNvSpPr>
                <a:spLocks/>
              </p:cNvSpPr>
              <p:nvPr/>
            </p:nvSpPr>
            <p:spPr bwMode="auto">
              <a:xfrm>
                <a:off x="5259388" y="2322513"/>
                <a:ext cx="36513" cy="25400"/>
              </a:xfrm>
              <a:custGeom>
                <a:avLst/>
                <a:gdLst>
                  <a:gd name="T0" fmla="*/ 64 w 71"/>
                  <a:gd name="T1" fmla="*/ 10 h 47"/>
                  <a:gd name="T2" fmla="*/ 66 w 71"/>
                  <a:gd name="T3" fmla="*/ 2 h 47"/>
                  <a:gd name="T4" fmla="*/ 57 w 71"/>
                  <a:gd name="T5" fmla="*/ 5 h 47"/>
                  <a:gd name="T6" fmla="*/ 53 w 71"/>
                  <a:gd name="T7" fmla="*/ 8 h 47"/>
                  <a:gd name="T8" fmla="*/ 44 w 71"/>
                  <a:gd name="T9" fmla="*/ 6 h 47"/>
                  <a:gd name="T10" fmla="*/ 33 w 71"/>
                  <a:gd name="T11" fmla="*/ 7 h 47"/>
                  <a:gd name="T12" fmla="*/ 21 w 71"/>
                  <a:gd name="T13" fmla="*/ 11 h 47"/>
                  <a:gd name="T14" fmla="*/ 10 w 71"/>
                  <a:gd name="T15" fmla="*/ 14 h 47"/>
                  <a:gd name="T16" fmla="*/ 1 w 71"/>
                  <a:gd name="T17" fmla="*/ 17 h 47"/>
                  <a:gd name="T18" fmla="*/ 6 w 71"/>
                  <a:gd name="T19" fmla="*/ 27 h 47"/>
                  <a:gd name="T20" fmla="*/ 12 w 71"/>
                  <a:gd name="T21" fmla="*/ 36 h 47"/>
                  <a:gd name="T22" fmla="*/ 11 w 71"/>
                  <a:gd name="T23" fmla="*/ 46 h 47"/>
                  <a:gd name="T24" fmla="*/ 21 w 71"/>
                  <a:gd name="T25" fmla="*/ 37 h 47"/>
                  <a:gd name="T26" fmla="*/ 28 w 71"/>
                  <a:gd name="T27" fmla="*/ 28 h 47"/>
                  <a:gd name="T28" fmla="*/ 47 w 71"/>
                  <a:gd name="T29" fmla="*/ 28 h 47"/>
                  <a:gd name="T30" fmla="*/ 60 w 71"/>
                  <a:gd name="T31" fmla="*/ 18 h 47"/>
                  <a:gd name="T32" fmla="*/ 64 w 71"/>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7">
                    <a:moveTo>
                      <a:pt x="64" y="10"/>
                    </a:moveTo>
                    <a:cubicBezTo>
                      <a:pt x="68" y="7"/>
                      <a:pt x="71" y="4"/>
                      <a:pt x="66" y="2"/>
                    </a:cubicBezTo>
                    <a:cubicBezTo>
                      <a:pt x="60" y="0"/>
                      <a:pt x="56" y="0"/>
                      <a:pt x="57" y="5"/>
                    </a:cubicBezTo>
                    <a:cubicBezTo>
                      <a:pt x="58" y="10"/>
                      <a:pt x="55" y="12"/>
                      <a:pt x="53" y="8"/>
                    </a:cubicBezTo>
                    <a:cubicBezTo>
                      <a:pt x="50" y="4"/>
                      <a:pt x="47" y="4"/>
                      <a:pt x="44" y="6"/>
                    </a:cubicBezTo>
                    <a:cubicBezTo>
                      <a:pt x="41" y="8"/>
                      <a:pt x="37" y="9"/>
                      <a:pt x="33" y="7"/>
                    </a:cubicBezTo>
                    <a:cubicBezTo>
                      <a:pt x="29" y="6"/>
                      <a:pt x="24" y="9"/>
                      <a:pt x="21" y="11"/>
                    </a:cubicBezTo>
                    <a:cubicBezTo>
                      <a:pt x="18" y="12"/>
                      <a:pt x="13" y="14"/>
                      <a:pt x="10" y="14"/>
                    </a:cubicBezTo>
                    <a:cubicBezTo>
                      <a:pt x="7" y="14"/>
                      <a:pt x="0" y="12"/>
                      <a:pt x="1" y="17"/>
                    </a:cubicBezTo>
                    <a:cubicBezTo>
                      <a:pt x="2" y="22"/>
                      <a:pt x="2" y="23"/>
                      <a:pt x="6" y="27"/>
                    </a:cubicBezTo>
                    <a:cubicBezTo>
                      <a:pt x="10" y="30"/>
                      <a:pt x="14" y="34"/>
                      <a:pt x="12" y="36"/>
                    </a:cubicBezTo>
                    <a:cubicBezTo>
                      <a:pt x="10" y="39"/>
                      <a:pt x="5" y="47"/>
                      <a:pt x="11" y="46"/>
                    </a:cubicBezTo>
                    <a:cubicBezTo>
                      <a:pt x="16" y="44"/>
                      <a:pt x="19" y="44"/>
                      <a:pt x="21" y="37"/>
                    </a:cubicBezTo>
                    <a:cubicBezTo>
                      <a:pt x="22" y="29"/>
                      <a:pt x="22" y="28"/>
                      <a:pt x="28" y="28"/>
                    </a:cubicBezTo>
                    <a:cubicBezTo>
                      <a:pt x="35" y="29"/>
                      <a:pt x="43" y="31"/>
                      <a:pt x="47" y="28"/>
                    </a:cubicBezTo>
                    <a:cubicBezTo>
                      <a:pt x="51" y="24"/>
                      <a:pt x="55" y="20"/>
                      <a:pt x="60" y="18"/>
                    </a:cubicBezTo>
                    <a:cubicBezTo>
                      <a:pt x="64" y="17"/>
                      <a:pt x="65" y="15"/>
                      <a:pt x="64"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2847">
                <a:extLst>
                  <a:ext uri="{FF2B5EF4-FFF2-40B4-BE49-F238E27FC236}">
                    <a16:creationId xmlns:a16="http://schemas.microsoft.com/office/drawing/2014/main" id="{53B7A995-560B-4697-82D9-7C4428F3C141}"/>
                  </a:ext>
                </a:extLst>
              </p:cNvPr>
              <p:cNvSpPr>
                <a:spLocks/>
              </p:cNvSpPr>
              <p:nvPr/>
            </p:nvSpPr>
            <p:spPr bwMode="auto">
              <a:xfrm>
                <a:off x="5264150" y="2311401"/>
                <a:ext cx="20638" cy="12700"/>
              </a:xfrm>
              <a:custGeom>
                <a:avLst/>
                <a:gdLst>
                  <a:gd name="T0" fmla="*/ 37 w 41"/>
                  <a:gd name="T1" fmla="*/ 8 h 24"/>
                  <a:gd name="T2" fmla="*/ 28 w 41"/>
                  <a:gd name="T3" fmla="*/ 4 h 24"/>
                  <a:gd name="T4" fmla="*/ 18 w 41"/>
                  <a:gd name="T5" fmla="*/ 3 h 24"/>
                  <a:gd name="T6" fmla="*/ 6 w 41"/>
                  <a:gd name="T7" fmla="*/ 9 h 24"/>
                  <a:gd name="T8" fmla="*/ 7 w 41"/>
                  <a:gd name="T9" fmla="*/ 13 h 24"/>
                  <a:gd name="T10" fmla="*/ 18 w 41"/>
                  <a:gd name="T11" fmla="*/ 19 h 24"/>
                  <a:gd name="T12" fmla="*/ 26 w 41"/>
                  <a:gd name="T13" fmla="*/ 23 h 24"/>
                  <a:gd name="T14" fmla="*/ 39 w 41"/>
                  <a:gd name="T15" fmla="*/ 16 h 24"/>
                  <a:gd name="T16" fmla="*/ 37 w 41"/>
                  <a:gd name="T1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4">
                    <a:moveTo>
                      <a:pt x="37" y="8"/>
                    </a:moveTo>
                    <a:cubicBezTo>
                      <a:pt x="33" y="4"/>
                      <a:pt x="31" y="7"/>
                      <a:pt x="28" y="4"/>
                    </a:cubicBezTo>
                    <a:cubicBezTo>
                      <a:pt x="25" y="0"/>
                      <a:pt x="21" y="1"/>
                      <a:pt x="18" y="3"/>
                    </a:cubicBezTo>
                    <a:cubicBezTo>
                      <a:pt x="14" y="5"/>
                      <a:pt x="12" y="9"/>
                      <a:pt x="6" y="9"/>
                    </a:cubicBezTo>
                    <a:cubicBezTo>
                      <a:pt x="0" y="9"/>
                      <a:pt x="2" y="11"/>
                      <a:pt x="7" y="13"/>
                    </a:cubicBezTo>
                    <a:cubicBezTo>
                      <a:pt x="12" y="15"/>
                      <a:pt x="17" y="15"/>
                      <a:pt x="18" y="19"/>
                    </a:cubicBezTo>
                    <a:cubicBezTo>
                      <a:pt x="20" y="23"/>
                      <a:pt x="20" y="24"/>
                      <a:pt x="26" y="23"/>
                    </a:cubicBezTo>
                    <a:cubicBezTo>
                      <a:pt x="31" y="22"/>
                      <a:pt x="36" y="20"/>
                      <a:pt x="39" y="16"/>
                    </a:cubicBezTo>
                    <a:cubicBezTo>
                      <a:pt x="41" y="12"/>
                      <a:pt x="37" y="8"/>
                      <a:pt x="37"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2848">
                <a:extLst>
                  <a:ext uri="{FF2B5EF4-FFF2-40B4-BE49-F238E27FC236}">
                    <a16:creationId xmlns:a16="http://schemas.microsoft.com/office/drawing/2014/main" id="{16325590-5CA5-42F0-B30E-69748BD15EC7}"/>
                  </a:ext>
                </a:extLst>
              </p:cNvPr>
              <p:cNvSpPr>
                <a:spLocks/>
              </p:cNvSpPr>
              <p:nvPr/>
            </p:nvSpPr>
            <p:spPr bwMode="auto">
              <a:xfrm>
                <a:off x="5286375" y="2308226"/>
                <a:ext cx="6350" cy="7938"/>
              </a:xfrm>
              <a:custGeom>
                <a:avLst/>
                <a:gdLst>
                  <a:gd name="T0" fmla="*/ 7 w 13"/>
                  <a:gd name="T1" fmla="*/ 2 h 13"/>
                  <a:gd name="T2" fmla="*/ 5 w 13"/>
                  <a:gd name="T3" fmla="*/ 10 h 13"/>
                  <a:gd name="T4" fmla="*/ 11 w 13"/>
                  <a:gd name="T5" fmla="*/ 6 h 13"/>
                  <a:gd name="T6" fmla="*/ 7 w 13"/>
                  <a:gd name="T7" fmla="*/ 2 h 13"/>
                </a:gdLst>
                <a:ahLst/>
                <a:cxnLst>
                  <a:cxn ang="0">
                    <a:pos x="T0" y="T1"/>
                  </a:cxn>
                  <a:cxn ang="0">
                    <a:pos x="T2" y="T3"/>
                  </a:cxn>
                  <a:cxn ang="0">
                    <a:pos x="T4" y="T5"/>
                  </a:cxn>
                  <a:cxn ang="0">
                    <a:pos x="T6" y="T7"/>
                  </a:cxn>
                </a:cxnLst>
                <a:rect l="0" t="0" r="r" b="b"/>
                <a:pathLst>
                  <a:path w="13" h="13">
                    <a:moveTo>
                      <a:pt x="7" y="2"/>
                    </a:moveTo>
                    <a:cubicBezTo>
                      <a:pt x="4" y="2"/>
                      <a:pt x="0" y="8"/>
                      <a:pt x="5" y="10"/>
                    </a:cubicBezTo>
                    <a:cubicBezTo>
                      <a:pt x="10" y="13"/>
                      <a:pt x="10" y="10"/>
                      <a:pt x="11" y="6"/>
                    </a:cubicBezTo>
                    <a:cubicBezTo>
                      <a:pt x="13" y="2"/>
                      <a:pt x="11" y="0"/>
                      <a:pt x="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2849">
                <a:extLst>
                  <a:ext uri="{FF2B5EF4-FFF2-40B4-BE49-F238E27FC236}">
                    <a16:creationId xmlns:a16="http://schemas.microsoft.com/office/drawing/2014/main" id="{7F5FC529-D989-422C-9C96-1210AA8B7C06}"/>
                  </a:ext>
                </a:extLst>
              </p:cNvPr>
              <p:cNvSpPr>
                <a:spLocks/>
              </p:cNvSpPr>
              <p:nvPr/>
            </p:nvSpPr>
            <p:spPr bwMode="auto">
              <a:xfrm>
                <a:off x="5072063" y="2447926"/>
                <a:ext cx="268288" cy="193675"/>
              </a:xfrm>
              <a:custGeom>
                <a:avLst/>
                <a:gdLst>
                  <a:gd name="T0" fmla="*/ 262 w 514"/>
                  <a:gd name="T1" fmla="*/ 36 h 373"/>
                  <a:gd name="T2" fmla="*/ 258 w 514"/>
                  <a:gd name="T3" fmla="*/ 31 h 373"/>
                  <a:gd name="T4" fmla="*/ 216 w 514"/>
                  <a:gd name="T5" fmla="*/ 24 h 373"/>
                  <a:gd name="T6" fmla="*/ 219 w 514"/>
                  <a:gd name="T7" fmla="*/ 12 h 373"/>
                  <a:gd name="T8" fmla="*/ 204 w 514"/>
                  <a:gd name="T9" fmla="*/ 3 h 373"/>
                  <a:gd name="T10" fmla="*/ 152 w 514"/>
                  <a:gd name="T11" fmla="*/ 9 h 373"/>
                  <a:gd name="T12" fmla="*/ 111 w 514"/>
                  <a:gd name="T13" fmla="*/ 21 h 373"/>
                  <a:gd name="T14" fmla="*/ 81 w 514"/>
                  <a:gd name="T15" fmla="*/ 39 h 373"/>
                  <a:gd name="T16" fmla="*/ 24 w 514"/>
                  <a:gd name="T17" fmla="*/ 53 h 373"/>
                  <a:gd name="T18" fmla="*/ 21 w 514"/>
                  <a:gd name="T19" fmla="*/ 64 h 373"/>
                  <a:gd name="T20" fmla="*/ 13 w 514"/>
                  <a:gd name="T21" fmla="*/ 76 h 373"/>
                  <a:gd name="T22" fmla="*/ 8 w 514"/>
                  <a:gd name="T23" fmla="*/ 86 h 373"/>
                  <a:gd name="T24" fmla="*/ 11 w 514"/>
                  <a:gd name="T25" fmla="*/ 114 h 373"/>
                  <a:gd name="T26" fmla="*/ 8 w 514"/>
                  <a:gd name="T27" fmla="*/ 132 h 373"/>
                  <a:gd name="T28" fmla="*/ 24 w 514"/>
                  <a:gd name="T29" fmla="*/ 154 h 373"/>
                  <a:gd name="T30" fmla="*/ 30 w 514"/>
                  <a:gd name="T31" fmla="*/ 180 h 373"/>
                  <a:gd name="T32" fmla="*/ 32 w 514"/>
                  <a:gd name="T33" fmla="*/ 207 h 373"/>
                  <a:gd name="T34" fmla="*/ 44 w 514"/>
                  <a:gd name="T35" fmla="*/ 228 h 373"/>
                  <a:gd name="T36" fmla="*/ 57 w 514"/>
                  <a:gd name="T37" fmla="*/ 246 h 373"/>
                  <a:gd name="T38" fmla="*/ 77 w 514"/>
                  <a:gd name="T39" fmla="*/ 259 h 373"/>
                  <a:gd name="T40" fmla="*/ 116 w 514"/>
                  <a:gd name="T41" fmla="*/ 269 h 373"/>
                  <a:gd name="T42" fmla="*/ 141 w 514"/>
                  <a:gd name="T43" fmla="*/ 296 h 373"/>
                  <a:gd name="T44" fmla="*/ 176 w 514"/>
                  <a:gd name="T45" fmla="*/ 291 h 373"/>
                  <a:gd name="T46" fmla="*/ 205 w 514"/>
                  <a:gd name="T47" fmla="*/ 309 h 373"/>
                  <a:gd name="T48" fmla="*/ 229 w 514"/>
                  <a:gd name="T49" fmla="*/ 319 h 373"/>
                  <a:gd name="T50" fmla="*/ 250 w 514"/>
                  <a:gd name="T51" fmla="*/ 342 h 373"/>
                  <a:gd name="T52" fmla="*/ 267 w 514"/>
                  <a:gd name="T53" fmla="*/ 342 h 373"/>
                  <a:gd name="T54" fmla="*/ 290 w 514"/>
                  <a:gd name="T55" fmla="*/ 348 h 373"/>
                  <a:gd name="T56" fmla="*/ 310 w 514"/>
                  <a:gd name="T57" fmla="*/ 358 h 373"/>
                  <a:gd name="T58" fmla="*/ 343 w 514"/>
                  <a:gd name="T59" fmla="*/ 350 h 373"/>
                  <a:gd name="T60" fmla="*/ 376 w 514"/>
                  <a:gd name="T61" fmla="*/ 345 h 373"/>
                  <a:gd name="T62" fmla="*/ 408 w 514"/>
                  <a:gd name="T63" fmla="*/ 356 h 373"/>
                  <a:gd name="T64" fmla="*/ 453 w 514"/>
                  <a:gd name="T65" fmla="*/ 372 h 373"/>
                  <a:gd name="T66" fmla="*/ 443 w 514"/>
                  <a:gd name="T67" fmla="*/ 347 h 373"/>
                  <a:gd name="T68" fmla="*/ 466 w 514"/>
                  <a:gd name="T69" fmla="*/ 308 h 373"/>
                  <a:gd name="T70" fmla="*/ 504 w 514"/>
                  <a:gd name="T71" fmla="*/ 281 h 373"/>
                  <a:gd name="T72" fmla="*/ 508 w 514"/>
                  <a:gd name="T73" fmla="*/ 255 h 373"/>
                  <a:gd name="T74" fmla="*/ 477 w 514"/>
                  <a:gd name="T75" fmla="*/ 211 h 373"/>
                  <a:gd name="T76" fmla="*/ 478 w 514"/>
                  <a:gd name="T77" fmla="*/ 177 h 373"/>
                  <a:gd name="T78" fmla="*/ 463 w 514"/>
                  <a:gd name="T79" fmla="*/ 150 h 373"/>
                  <a:gd name="T80" fmla="*/ 487 w 514"/>
                  <a:gd name="T81" fmla="*/ 129 h 373"/>
                  <a:gd name="T82" fmla="*/ 468 w 514"/>
                  <a:gd name="T83" fmla="*/ 75 h 373"/>
                  <a:gd name="T84" fmla="*/ 460 w 514"/>
                  <a:gd name="T85" fmla="*/ 48 h 373"/>
                  <a:gd name="T86" fmla="*/ 433 w 514"/>
                  <a:gd name="T87" fmla="*/ 31 h 373"/>
                  <a:gd name="T88" fmla="*/ 419 w 514"/>
                  <a:gd name="T89" fmla="*/ 29 h 373"/>
                  <a:gd name="T90" fmla="*/ 278 w 514"/>
                  <a:gd name="T91" fmla="*/ 2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4" h="373">
                    <a:moveTo>
                      <a:pt x="278" y="28"/>
                    </a:moveTo>
                    <a:cubicBezTo>
                      <a:pt x="277" y="28"/>
                      <a:pt x="269" y="33"/>
                      <a:pt x="262" y="36"/>
                    </a:cubicBezTo>
                    <a:cubicBezTo>
                      <a:pt x="254" y="40"/>
                      <a:pt x="248" y="38"/>
                      <a:pt x="251" y="36"/>
                    </a:cubicBezTo>
                    <a:cubicBezTo>
                      <a:pt x="253" y="33"/>
                      <a:pt x="264" y="31"/>
                      <a:pt x="258" y="31"/>
                    </a:cubicBezTo>
                    <a:cubicBezTo>
                      <a:pt x="252" y="30"/>
                      <a:pt x="240" y="33"/>
                      <a:pt x="235" y="32"/>
                    </a:cubicBezTo>
                    <a:cubicBezTo>
                      <a:pt x="230" y="31"/>
                      <a:pt x="218" y="28"/>
                      <a:pt x="216" y="24"/>
                    </a:cubicBezTo>
                    <a:cubicBezTo>
                      <a:pt x="214" y="19"/>
                      <a:pt x="211" y="12"/>
                      <a:pt x="208" y="9"/>
                    </a:cubicBezTo>
                    <a:cubicBezTo>
                      <a:pt x="205" y="7"/>
                      <a:pt x="215" y="9"/>
                      <a:pt x="219" y="12"/>
                    </a:cubicBezTo>
                    <a:cubicBezTo>
                      <a:pt x="223" y="14"/>
                      <a:pt x="229" y="12"/>
                      <a:pt x="224" y="12"/>
                    </a:cubicBezTo>
                    <a:cubicBezTo>
                      <a:pt x="219" y="12"/>
                      <a:pt x="210" y="5"/>
                      <a:pt x="204" y="3"/>
                    </a:cubicBezTo>
                    <a:cubicBezTo>
                      <a:pt x="197" y="0"/>
                      <a:pt x="184" y="0"/>
                      <a:pt x="174" y="3"/>
                    </a:cubicBezTo>
                    <a:cubicBezTo>
                      <a:pt x="164" y="6"/>
                      <a:pt x="162" y="7"/>
                      <a:pt x="152" y="9"/>
                    </a:cubicBezTo>
                    <a:cubicBezTo>
                      <a:pt x="142" y="11"/>
                      <a:pt x="136" y="16"/>
                      <a:pt x="130" y="18"/>
                    </a:cubicBezTo>
                    <a:cubicBezTo>
                      <a:pt x="123" y="19"/>
                      <a:pt x="115" y="17"/>
                      <a:pt x="111" y="21"/>
                    </a:cubicBezTo>
                    <a:cubicBezTo>
                      <a:pt x="107" y="25"/>
                      <a:pt x="105" y="31"/>
                      <a:pt x="99" y="35"/>
                    </a:cubicBezTo>
                    <a:cubicBezTo>
                      <a:pt x="93" y="39"/>
                      <a:pt x="93" y="36"/>
                      <a:pt x="81" y="39"/>
                    </a:cubicBezTo>
                    <a:cubicBezTo>
                      <a:pt x="69" y="43"/>
                      <a:pt x="60" y="43"/>
                      <a:pt x="50" y="46"/>
                    </a:cubicBezTo>
                    <a:cubicBezTo>
                      <a:pt x="40" y="49"/>
                      <a:pt x="32" y="50"/>
                      <a:pt x="24" y="53"/>
                    </a:cubicBezTo>
                    <a:cubicBezTo>
                      <a:pt x="16" y="56"/>
                      <a:pt x="8" y="59"/>
                      <a:pt x="11" y="62"/>
                    </a:cubicBezTo>
                    <a:cubicBezTo>
                      <a:pt x="15" y="65"/>
                      <a:pt x="18" y="66"/>
                      <a:pt x="21" y="64"/>
                    </a:cubicBezTo>
                    <a:cubicBezTo>
                      <a:pt x="25" y="63"/>
                      <a:pt x="20" y="68"/>
                      <a:pt x="20" y="72"/>
                    </a:cubicBezTo>
                    <a:cubicBezTo>
                      <a:pt x="19" y="76"/>
                      <a:pt x="16" y="77"/>
                      <a:pt x="13" y="76"/>
                    </a:cubicBezTo>
                    <a:cubicBezTo>
                      <a:pt x="9" y="75"/>
                      <a:pt x="6" y="74"/>
                      <a:pt x="6" y="74"/>
                    </a:cubicBezTo>
                    <a:cubicBezTo>
                      <a:pt x="6" y="74"/>
                      <a:pt x="6" y="81"/>
                      <a:pt x="8" y="86"/>
                    </a:cubicBezTo>
                    <a:cubicBezTo>
                      <a:pt x="11" y="91"/>
                      <a:pt x="17" y="96"/>
                      <a:pt x="14" y="101"/>
                    </a:cubicBezTo>
                    <a:cubicBezTo>
                      <a:pt x="11" y="106"/>
                      <a:pt x="12" y="110"/>
                      <a:pt x="11" y="114"/>
                    </a:cubicBezTo>
                    <a:cubicBezTo>
                      <a:pt x="9" y="119"/>
                      <a:pt x="3" y="118"/>
                      <a:pt x="2" y="124"/>
                    </a:cubicBezTo>
                    <a:cubicBezTo>
                      <a:pt x="0" y="130"/>
                      <a:pt x="2" y="129"/>
                      <a:pt x="8" y="132"/>
                    </a:cubicBezTo>
                    <a:cubicBezTo>
                      <a:pt x="13" y="136"/>
                      <a:pt x="20" y="142"/>
                      <a:pt x="23" y="145"/>
                    </a:cubicBezTo>
                    <a:cubicBezTo>
                      <a:pt x="27" y="148"/>
                      <a:pt x="27" y="148"/>
                      <a:pt x="24" y="154"/>
                    </a:cubicBezTo>
                    <a:cubicBezTo>
                      <a:pt x="20" y="159"/>
                      <a:pt x="22" y="160"/>
                      <a:pt x="26" y="166"/>
                    </a:cubicBezTo>
                    <a:cubicBezTo>
                      <a:pt x="29" y="171"/>
                      <a:pt x="33" y="174"/>
                      <a:pt x="30" y="180"/>
                    </a:cubicBezTo>
                    <a:cubicBezTo>
                      <a:pt x="28" y="186"/>
                      <a:pt x="25" y="190"/>
                      <a:pt x="27" y="195"/>
                    </a:cubicBezTo>
                    <a:cubicBezTo>
                      <a:pt x="28" y="201"/>
                      <a:pt x="32" y="201"/>
                      <a:pt x="32" y="207"/>
                    </a:cubicBezTo>
                    <a:cubicBezTo>
                      <a:pt x="32" y="214"/>
                      <a:pt x="34" y="211"/>
                      <a:pt x="38" y="215"/>
                    </a:cubicBezTo>
                    <a:cubicBezTo>
                      <a:pt x="43" y="219"/>
                      <a:pt x="45" y="223"/>
                      <a:pt x="44" y="228"/>
                    </a:cubicBezTo>
                    <a:cubicBezTo>
                      <a:pt x="43" y="233"/>
                      <a:pt x="44" y="245"/>
                      <a:pt x="44" y="245"/>
                    </a:cubicBezTo>
                    <a:cubicBezTo>
                      <a:pt x="44" y="245"/>
                      <a:pt x="53" y="246"/>
                      <a:pt x="57" y="246"/>
                    </a:cubicBezTo>
                    <a:cubicBezTo>
                      <a:pt x="60" y="245"/>
                      <a:pt x="61" y="250"/>
                      <a:pt x="62" y="255"/>
                    </a:cubicBezTo>
                    <a:cubicBezTo>
                      <a:pt x="64" y="259"/>
                      <a:pt x="71" y="258"/>
                      <a:pt x="77" y="259"/>
                    </a:cubicBezTo>
                    <a:cubicBezTo>
                      <a:pt x="83" y="261"/>
                      <a:pt x="91" y="264"/>
                      <a:pt x="97" y="266"/>
                    </a:cubicBezTo>
                    <a:cubicBezTo>
                      <a:pt x="103" y="269"/>
                      <a:pt x="114" y="265"/>
                      <a:pt x="116" y="269"/>
                    </a:cubicBezTo>
                    <a:cubicBezTo>
                      <a:pt x="118" y="272"/>
                      <a:pt x="121" y="284"/>
                      <a:pt x="128" y="289"/>
                    </a:cubicBezTo>
                    <a:cubicBezTo>
                      <a:pt x="134" y="295"/>
                      <a:pt x="137" y="301"/>
                      <a:pt x="141" y="296"/>
                    </a:cubicBezTo>
                    <a:cubicBezTo>
                      <a:pt x="144" y="291"/>
                      <a:pt x="152" y="283"/>
                      <a:pt x="159" y="286"/>
                    </a:cubicBezTo>
                    <a:cubicBezTo>
                      <a:pt x="166" y="288"/>
                      <a:pt x="173" y="294"/>
                      <a:pt x="176" y="291"/>
                    </a:cubicBezTo>
                    <a:cubicBezTo>
                      <a:pt x="178" y="289"/>
                      <a:pt x="186" y="303"/>
                      <a:pt x="189" y="307"/>
                    </a:cubicBezTo>
                    <a:cubicBezTo>
                      <a:pt x="193" y="311"/>
                      <a:pt x="200" y="310"/>
                      <a:pt x="205" y="309"/>
                    </a:cubicBezTo>
                    <a:cubicBezTo>
                      <a:pt x="210" y="308"/>
                      <a:pt x="217" y="314"/>
                      <a:pt x="221" y="316"/>
                    </a:cubicBezTo>
                    <a:cubicBezTo>
                      <a:pt x="225" y="318"/>
                      <a:pt x="228" y="314"/>
                      <a:pt x="229" y="319"/>
                    </a:cubicBezTo>
                    <a:cubicBezTo>
                      <a:pt x="231" y="324"/>
                      <a:pt x="236" y="328"/>
                      <a:pt x="240" y="331"/>
                    </a:cubicBezTo>
                    <a:cubicBezTo>
                      <a:pt x="245" y="335"/>
                      <a:pt x="246" y="341"/>
                      <a:pt x="250" y="342"/>
                    </a:cubicBezTo>
                    <a:cubicBezTo>
                      <a:pt x="253" y="343"/>
                      <a:pt x="255" y="343"/>
                      <a:pt x="255" y="347"/>
                    </a:cubicBezTo>
                    <a:cubicBezTo>
                      <a:pt x="254" y="352"/>
                      <a:pt x="261" y="347"/>
                      <a:pt x="267" y="342"/>
                    </a:cubicBezTo>
                    <a:cubicBezTo>
                      <a:pt x="273" y="337"/>
                      <a:pt x="279" y="336"/>
                      <a:pt x="280" y="339"/>
                    </a:cubicBezTo>
                    <a:cubicBezTo>
                      <a:pt x="282" y="341"/>
                      <a:pt x="283" y="349"/>
                      <a:pt x="290" y="348"/>
                    </a:cubicBezTo>
                    <a:cubicBezTo>
                      <a:pt x="297" y="348"/>
                      <a:pt x="296" y="352"/>
                      <a:pt x="297" y="356"/>
                    </a:cubicBezTo>
                    <a:cubicBezTo>
                      <a:pt x="298" y="361"/>
                      <a:pt x="302" y="364"/>
                      <a:pt x="310" y="358"/>
                    </a:cubicBezTo>
                    <a:cubicBezTo>
                      <a:pt x="318" y="352"/>
                      <a:pt x="319" y="349"/>
                      <a:pt x="325" y="349"/>
                    </a:cubicBezTo>
                    <a:cubicBezTo>
                      <a:pt x="332" y="348"/>
                      <a:pt x="338" y="348"/>
                      <a:pt x="343" y="350"/>
                    </a:cubicBezTo>
                    <a:cubicBezTo>
                      <a:pt x="347" y="351"/>
                      <a:pt x="351" y="358"/>
                      <a:pt x="357" y="352"/>
                    </a:cubicBezTo>
                    <a:cubicBezTo>
                      <a:pt x="364" y="346"/>
                      <a:pt x="369" y="344"/>
                      <a:pt x="376" y="345"/>
                    </a:cubicBezTo>
                    <a:cubicBezTo>
                      <a:pt x="383" y="346"/>
                      <a:pt x="393" y="345"/>
                      <a:pt x="397" y="348"/>
                    </a:cubicBezTo>
                    <a:cubicBezTo>
                      <a:pt x="400" y="350"/>
                      <a:pt x="402" y="349"/>
                      <a:pt x="408" y="356"/>
                    </a:cubicBezTo>
                    <a:cubicBezTo>
                      <a:pt x="414" y="362"/>
                      <a:pt x="424" y="365"/>
                      <a:pt x="435" y="370"/>
                    </a:cubicBezTo>
                    <a:cubicBezTo>
                      <a:pt x="439" y="370"/>
                      <a:pt x="447" y="371"/>
                      <a:pt x="453" y="372"/>
                    </a:cubicBezTo>
                    <a:cubicBezTo>
                      <a:pt x="459" y="373"/>
                      <a:pt x="452" y="369"/>
                      <a:pt x="448" y="365"/>
                    </a:cubicBezTo>
                    <a:cubicBezTo>
                      <a:pt x="444" y="361"/>
                      <a:pt x="446" y="353"/>
                      <a:pt x="443" y="347"/>
                    </a:cubicBezTo>
                    <a:cubicBezTo>
                      <a:pt x="440" y="341"/>
                      <a:pt x="438" y="335"/>
                      <a:pt x="443" y="332"/>
                    </a:cubicBezTo>
                    <a:cubicBezTo>
                      <a:pt x="448" y="330"/>
                      <a:pt x="463" y="312"/>
                      <a:pt x="466" y="308"/>
                    </a:cubicBezTo>
                    <a:cubicBezTo>
                      <a:pt x="469" y="305"/>
                      <a:pt x="481" y="293"/>
                      <a:pt x="488" y="289"/>
                    </a:cubicBezTo>
                    <a:cubicBezTo>
                      <a:pt x="494" y="284"/>
                      <a:pt x="500" y="283"/>
                      <a:pt x="504" y="281"/>
                    </a:cubicBezTo>
                    <a:cubicBezTo>
                      <a:pt x="508" y="278"/>
                      <a:pt x="508" y="267"/>
                      <a:pt x="504" y="262"/>
                    </a:cubicBezTo>
                    <a:cubicBezTo>
                      <a:pt x="501" y="257"/>
                      <a:pt x="503" y="257"/>
                      <a:pt x="508" y="255"/>
                    </a:cubicBezTo>
                    <a:cubicBezTo>
                      <a:pt x="514" y="253"/>
                      <a:pt x="498" y="245"/>
                      <a:pt x="493" y="238"/>
                    </a:cubicBezTo>
                    <a:cubicBezTo>
                      <a:pt x="489" y="232"/>
                      <a:pt x="476" y="215"/>
                      <a:pt x="477" y="211"/>
                    </a:cubicBezTo>
                    <a:cubicBezTo>
                      <a:pt x="472" y="205"/>
                      <a:pt x="475" y="204"/>
                      <a:pt x="477" y="199"/>
                    </a:cubicBezTo>
                    <a:cubicBezTo>
                      <a:pt x="479" y="194"/>
                      <a:pt x="478" y="183"/>
                      <a:pt x="478" y="177"/>
                    </a:cubicBezTo>
                    <a:cubicBezTo>
                      <a:pt x="477" y="171"/>
                      <a:pt x="459" y="168"/>
                      <a:pt x="454" y="167"/>
                    </a:cubicBezTo>
                    <a:cubicBezTo>
                      <a:pt x="449" y="165"/>
                      <a:pt x="456" y="158"/>
                      <a:pt x="463" y="150"/>
                    </a:cubicBezTo>
                    <a:cubicBezTo>
                      <a:pt x="470" y="141"/>
                      <a:pt x="474" y="143"/>
                      <a:pt x="483" y="141"/>
                    </a:cubicBezTo>
                    <a:cubicBezTo>
                      <a:pt x="491" y="139"/>
                      <a:pt x="486" y="137"/>
                      <a:pt x="487" y="129"/>
                    </a:cubicBezTo>
                    <a:cubicBezTo>
                      <a:pt x="489" y="122"/>
                      <a:pt x="486" y="114"/>
                      <a:pt x="484" y="108"/>
                    </a:cubicBezTo>
                    <a:cubicBezTo>
                      <a:pt x="482" y="102"/>
                      <a:pt x="471" y="81"/>
                      <a:pt x="468" y="75"/>
                    </a:cubicBezTo>
                    <a:cubicBezTo>
                      <a:pt x="464" y="68"/>
                      <a:pt x="464" y="60"/>
                      <a:pt x="464" y="60"/>
                    </a:cubicBezTo>
                    <a:cubicBezTo>
                      <a:pt x="464" y="60"/>
                      <a:pt x="460" y="52"/>
                      <a:pt x="460" y="48"/>
                    </a:cubicBezTo>
                    <a:cubicBezTo>
                      <a:pt x="460" y="44"/>
                      <a:pt x="455" y="43"/>
                      <a:pt x="447" y="40"/>
                    </a:cubicBezTo>
                    <a:cubicBezTo>
                      <a:pt x="440" y="36"/>
                      <a:pt x="438" y="32"/>
                      <a:pt x="433" y="31"/>
                    </a:cubicBezTo>
                    <a:cubicBezTo>
                      <a:pt x="429" y="29"/>
                      <a:pt x="419" y="30"/>
                      <a:pt x="419" y="30"/>
                    </a:cubicBezTo>
                    <a:cubicBezTo>
                      <a:pt x="419" y="29"/>
                      <a:pt x="419" y="29"/>
                      <a:pt x="419" y="29"/>
                    </a:cubicBezTo>
                    <a:cubicBezTo>
                      <a:pt x="419" y="29"/>
                      <a:pt x="383" y="32"/>
                      <a:pt x="353" y="32"/>
                    </a:cubicBezTo>
                    <a:cubicBezTo>
                      <a:pt x="327" y="32"/>
                      <a:pt x="287" y="29"/>
                      <a:pt x="278" y="2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2850">
                <a:extLst>
                  <a:ext uri="{FF2B5EF4-FFF2-40B4-BE49-F238E27FC236}">
                    <a16:creationId xmlns:a16="http://schemas.microsoft.com/office/drawing/2014/main" id="{27DE3060-1DE5-418D-8A7B-04E7A96DEE7D}"/>
                  </a:ext>
                </a:extLst>
              </p:cNvPr>
              <p:cNvSpPr>
                <a:spLocks/>
              </p:cNvSpPr>
              <p:nvPr/>
            </p:nvSpPr>
            <p:spPr bwMode="auto">
              <a:xfrm>
                <a:off x="5413375" y="2660651"/>
                <a:ext cx="98425" cy="101600"/>
              </a:xfrm>
              <a:custGeom>
                <a:avLst/>
                <a:gdLst>
                  <a:gd name="T0" fmla="*/ 0 w 189"/>
                  <a:gd name="T1" fmla="*/ 14 h 195"/>
                  <a:gd name="T2" fmla="*/ 15 w 189"/>
                  <a:gd name="T3" fmla="*/ 21 h 195"/>
                  <a:gd name="T4" fmla="*/ 27 w 189"/>
                  <a:gd name="T5" fmla="*/ 37 h 195"/>
                  <a:gd name="T6" fmla="*/ 43 w 189"/>
                  <a:gd name="T7" fmla="*/ 61 h 195"/>
                  <a:gd name="T8" fmla="*/ 53 w 189"/>
                  <a:gd name="T9" fmla="*/ 69 h 195"/>
                  <a:gd name="T10" fmla="*/ 59 w 189"/>
                  <a:gd name="T11" fmla="*/ 81 h 195"/>
                  <a:gd name="T12" fmla="*/ 69 w 189"/>
                  <a:gd name="T13" fmla="*/ 89 h 195"/>
                  <a:gd name="T14" fmla="*/ 83 w 189"/>
                  <a:gd name="T15" fmla="*/ 103 h 195"/>
                  <a:gd name="T16" fmla="*/ 90 w 189"/>
                  <a:gd name="T17" fmla="*/ 127 h 195"/>
                  <a:gd name="T18" fmla="*/ 86 w 189"/>
                  <a:gd name="T19" fmla="*/ 146 h 195"/>
                  <a:gd name="T20" fmla="*/ 88 w 189"/>
                  <a:gd name="T21" fmla="*/ 169 h 195"/>
                  <a:gd name="T22" fmla="*/ 91 w 189"/>
                  <a:gd name="T23" fmla="*/ 185 h 195"/>
                  <a:gd name="T24" fmla="*/ 95 w 189"/>
                  <a:gd name="T25" fmla="*/ 195 h 195"/>
                  <a:gd name="T26" fmla="*/ 110 w 189"/>
                  <a:gd name="T27" fmla="*/ 190 h 195"/>
                  <a:gd name="T28" fmla="*/ 112 w 189"/>
                  <a:gd name="T29" fmla="*/ 182 h 195"/>
                  <a:gd name="T30" fmla="*/ 121 w 189"/>
                  <a:gd name="T31" fmla="*/ 171 h 195"/>
                  <a:gd name="T32" fmla="*/ 131 w 189"/>
                  <a:gd name="T33" fmla="*/ 152 h 195"/>
                  <a:gd name="T34" fmla="*/ 127 w 189"/>
                  <a:gd name="T35" fmla="*/ 136 h 195"/>
                  <a:gd name="T36" fmla="*/ 137 w 189"/>
                  <a:gd name="T37" fmla="*/ 127 h 195"/>
                  <a:gd name="T38" fmla="*/ 147 w 189"/>
                  <a:gd name="T39" fmla="*/ 133 h 195"/>
                  <a:gd name="T40" fmla="*/ 155 w 189"/>
                  <a:gd name="T41" fmla="*/ 128 h 195"/>
                  <a:gd name="T42" fmla="*/ 165 w 189"/>
                  <a:gd name="T43" fmla="*/ 134 h 195"/>
                  <a:gd name="T44" fmla="*/ 172 w 189"/>
                  <a:gd name="T45" fmla="*/ 134 h 195"/>
                  <a:gd name="T46" fmla="*/ 185 w 189"/>
                  <a:gd name="T47" fmla="*/ 134 h 195"/>
                  <a:gd name="T48" fmla="*/ 184 w 189"/>
                  <a:gd name="T49" fmla="*/ 128 h 195"/>
                  <a:gd name="T50" fmla="*/ 179 w 189"/>
                  <a:gd name="T51" fmla="*/ 115 h 195"/>
                  <a:gd name="T52" fmla="*/ 167 w 189"/>
                  <a:gd name="T53" fmla="*/ 103 h 195"/>
                  <a:gd name="T54" fmla="*/ 157 w 189"/>
                  <a:gd name="T55" fmla="*/ 84 h 195"/>
                  <a:gd name="T56" fmla="*/ 148 w 189"/>
                  <a:gd name="T57" fmla="*/ 77 h 195"/>
                  <a:gd name="T58" fmla="*/ 137 w 189"/>
                  <a:gd name="T59" fmla="*/ 70 h 195"/>
                  <a:gd name="T60" fmla="*/ 133 w 189"/>
                  <a:gd name="T61" fmla="*/ 52 h 195"/>
                  <a:gd name="T62" fmla="*/ 128 w 189"/>
                  <a:gd name="T63" fmla="*/ 39 h 195"/>
                  <a:gd name="T64" fmla="*/ 116 w 189"/>
                  <a:gd name="T65" fmla="*/ 28 h 195"/>
                  <a:gd name="T66" fmla="*/ 100 w 189"/>
                  <a:gd name="T67" fmla="*/ 23 h 195"/>
                  <a:gd name="T68" fmla="*/ 91 w 189"/>
                  <a:gd name="T69" fmla="*/ 23 h 195"/>
                  <a:gd name="T70" fmla="*/ 70 w 189"/>
                  <a:gd name="T71" fmla="*/ 13 h 195"/>
                  <a:gd name="T72" fmla="*/ 49 w 189"/>
                  <a:gd name="T73" fmla="*/ 0 h 195"/>
                  <a:gd name="T74" fmla="*/ 20 w 189"/>
                  <a:gd name="T75" fmla="*/ 6 h 195"/>
                  <a:gd name="T76" fmla="*/ 3 w 189"/>
                  <a:gd name="T77" fmla="*/ 11 h 195"/>
                  <a:gd name="T78" fmla="*/ 0 w 189"/>
                  <a:gd name="T79" fmla="*/ 1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 h="195">
                    <a:moveTo>
                      <a:pt x="0" y="14"/>
                    </a:moveTo>
                    <a:cubicBezTo>
                      <a:pt x="0" y="14"/>
                      <a:pt x="9" y="17"/>
                      <a:pt x="15" y="21"/>
                    </a:cubicBezTo>
                    <a:cubicBezTo>
                      <a:pt x="20" y="26"/>
                      <a:pt x="24" y="30"/>
                      <a:pt x="27" y="37"/>
                    </a:cubicBezTo>
                    <a:cubicBezTo>
                      <a:pt x="31" y="43"/>
                      <a:pt x="36" y="56"/>
                      <a:pt x="43" y="61"/>
                    </a:cubicBezTo>
                    <a:cubicBezTo>
                      <a:pt x="49" y="66"/>
                      <a:pt x="54" y="65"/>
                      <a:pt x="53" y="69"/>
                    </a:cubicBezTo>
                    <a:cubicBezTo>
                      <a:pt x="52" y="73"/>
                      <a:pt x="55" y="77"/>
                      <a:pt x="59" y="81"/>
                    </a:cubicBezTo>
                    <a:cubicBezTo>
                      <a:pt x="63" y="84"/>
                      <a:pt x="63" y="84"/>
                      <a:pt x="69" y="89"/>
                    </a:cubicBezTo>
                    <a:cubicBezTo>
                      <a:pt x="75" y="94"/>
                      <a:pt x="80" y="96"/>
                      <a:pt x="83" y="103"/>
                    </a:cubicBezTo>
                    <a:cubicBezTo>
                      <a:pt x="87" y="109"/>
                      <a:pt x="88" y="119"/>
                      <a:pt x="90" y="127"/>
                    </a:cubicBezTo>
                    <a:cubicBezTo>
                      <a:pt x="92" y="134"/>
                      <a:pt x="87" y="140"/>
                      <a:pt x="86" y="146"/>
                    </a:cubicBezTo>
                    <a:cubicBezTo>
                      <a:pt x="86" y="152"/>
                      <a:pt x="86" y="162"/>
                      <a:pt x="88" y="169"/>
                    </a:cubicBezTo>
                    <a:cubicBezTo>
                      <a:pt x="90" y="177"/>
                      <a:pt x="94" y="181"/>
                      <a:pt x="91" y="185"/>
                    </a:cubicBezTo>
                    <a:cubicBezTo>
                      <a:pt x="88" y="189"/>
                      <a:pt x="91" y="190"/>
                      <a:pt x="95" y="195"/>
                    </a:cubicBezTo>
                    <a:cubicBezTo>
                      <a:pt x="95" y="195"/>
                      <a:pt x="106" y="189"/>
                      <a:pt x="110" y="190"/>
                    </a:cubicBezTo>
                    <a:cubicBezTo>
                      <a:pt x="113" y="191"/>
                      <a:pt x="112" y="186"/>
                      <a:pt x="112" y="182"/>
                    </a:cubicBezTo>
                    <a:cubicBezTo>
                      <a:pt x="112" y="178"/>
                      <a:pt x="115" y="175"/>
                      <a:pt x="121" y="171"/>
                    </a:cubicBezTo>
                    <a:cubicBezTo>
                      <a:pt x="126" y="167"/>
                      <a:pt x="130" y="155"/>
                      <a:pt x="131" y="152"/>
                    </a:cubicBezTo>
                    <a:cubicBezTo>
                      <a:pt x="133" y="149"/>
                      <a:pt x="128" y="140"/>
                      <a:pt x="127" y="136"/>
                    </a:cubicBezTo>
                    <a:cubicBezTo>
                      <a:pt x="126" y="132"/>
                      <a:pt x="132" y="129"/>
                      <a:pt x="137" y="127"/>
                    </a:cubicBezTo>
                    <a:cubicBezTo>
                      <a:pt x="142" y="124"/>
                      <a:pt x="143" y="129"/>
                      <a:pt x="147" y="133"/>
                    </a:cubicBezTo>
                    <a:cubicBezTo>
                      <a:pt x="152" y="137"/>
                      <a:pt x="153" y="129"/>
                      <a:pt x="155" y="128"/>
                    </a:cubicBezTo>
                    <a:cubicBezTo>
                      <a:pt x="157" y="127"/>
                      <a:pt x="162" y="133"/>
                      <a:pt x="165" y="134"/>
                    </a:cubicBezTo>
                    <a:cubicBezTo>
                      <a:pt x="169" y="136"/>
                      <a:pt x="170" y="131"/>
                      <a:pt x="172" y="134"/>
                    </a:cubicBezTo>
                    <a:cubicBezTo>
                      <a:pt x="174" y="137"/>
                      <a:pt x="180" y="135"/>
                      <a:pt x="185" y="134"/>
                    </a:cubicBezTo>
                    <a:cubicBezTo>
                      <a:pt x="189" y="133"/>
                      <a:pt x="188" y="132"/>
                      <a:pt x="184" y="128"/>
                    </a:cubicBezTo>
                    <a:cubicBezTo>
                      <a:pt x="179" y="123"/>
                      <a:pt x="179" y="119"/>
                      <a:pt x="179" y="115"/>
                    </a:cubicBezTo>
                    <a:cubicBezTo>
                      <a:pt x="180" y="111"/>
                      <a:pt x="174" y="109"/>
                      <a:pt x="167" y="103"/>
                    </a:cubicBezTo>
                    <a:cubicBezTo>
                      <a:pt x="160" y="98"/>
                      <a:pt x="156" y="90"/>
                      <a:pt x="157" y="84"/>
                    </a:cubicBezTo>
                    <a:cubicBezTo>
                      <a:pt x="159" y="78"/>
                      <a:pt x="153" y="74"/>
                      <a:pt x="148" y="77"/>
                    </a:cubicBezTo>
                    <a:cubicBezTo>
                      <a:pt x="143" y="79"/>
                      <a:pt x="146" y="73"/>
                      <a:pt x="137" y="70"/>
                    </a:cubicBezTo>
                    <a:cubicBezTo>
                      <a:pt x="129" y="67"/>
                      <a:pt x="132" y="58"/>
                      <a:pt x="133" y="52"/>
                    </a:cubicBezTo>
                    <a:cubicBezTo>
                      <a:pt x="135" y="45"/>
                      <a:pt x="138" y="40"/>
                      <a:pt x="128" y="39"/>
                    </a:cubicBezTo>
                    <a:cubicBezTo>
                      <a:pt x="118" y="38"/>
                      <a:pt x="122" y="32"/>
                      <a:pt x="116" y="28"/>
                    </a:cubicBezTo>
                    <a:cubicBezTo>
                      <a:pt x="110" y="24"/>
                      <a:pt x="102" y="19"/>
                      <a:pt x="100" y="23"/>
                    </a:cubicBezTo>
                    <a:cubicBezTo>
                      <a:pt x="97" y="28"/>
                      <a:pt x="92" y="29"/>
                      <a:pt x="91" y="23"/>
                    </a:cubicBezTo>
                    <a:cubicBezTo>
                      <a:pt x="89" y="17"/>
                      <a:pt x="74" y="18"/>
                      <a:pt x="70" y="13"/>
                    </a:cubicBezTo>
                    <a:cubicBezTo>
                      <a:pt x="66" y="8"/>
                      <a:pt x="55" y="1"/>
                      <a:pt x="49" y="0"/>
                    </a:cubicBezTo>
                    <a:cubicBezTo>
                      <a:pt x="42" y="0"/>
                      <a:pt x="28" y="5"/>
                      <a:pt x="20" y="6"/>
                    </a:cubicBezTo>
                    <a:cubicBezTo>
                      <a:pt x="12" y="7"/>
                      <a:pt x="5" y="6"/>
                      <a:pt x="3" y="11"/>
                    </a:cubicBezTo>
                    <a:cubicBezTo>
                      <a:pt x="2" y="12"/>
                      <a:pt x="2" y="13"/>
                      <a:pt x="0" y="1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2851">
                <a:extLst>
                  <a:ext uri="{FF2B5EF4-FFF2-40B4-BE49-F238E27FC236}">
                    <a16:creationId xmlns:a16="http://schemas.microsoft.com/office/drawing/2014/main" id="{CC9FB7D2-2D16-404C-B060-3945D536BC42}"/>
                  </a:ext>
                </a:extLst>
              </p:cNvPr>
              <p:cNvSpPr>
                <a:spLocks/>
              </p:cNvSpPr>
              <p:nvPr/>
            </p:nvSpPr>
            <p:spPr bwMode="auto">
              <a:xfrm>
                <a:off x="5224463" y="2855913"/>
                <a:ext cx="50800" cy="107950"/>
              </a:xfrm>
              <a:custGeom>
                <a:avLst/>
                <a:gdLst>
                  <a:gd name="T0" fmla="*/ 2 w 98"/>
                  <a:gd name="T1" fmla="*/ 56 h 206"/>
                  <a:gd name="T2" fmla="*/ 7 w 98"/>
                  <a:gd name="T3" fmla="*/ 57 h 206"/>
                  <a:gd name="T4" fmla="*/ 13 w 98"/>
                  <a:gd name="T5" fmla="*/ 65 h 206"/>
                  <a:gd name="T6" fmla="*/ 12 w 98"/>
                  <a:gd name="T7" fmla="*/ 78 h 206"/>
                  <a:gd name="T8" fmla="*/ 7 w 98"/>
                  <a:gd name="T9" fmla="*/ 88 h 206"/>
                  <a:gd name="T10" fmla="*/ 11 w 98"/>
                  <a:gd name="T11" fmla="*/ 93 h 206"/>
                  <a:gd name="T12" fmla="*/ 8 w 98"/>
                  <a:gd name="T13" fmla="*/ 106 h 206"/>
                  <a:gd name="T14" fmla="*/ 13 w 98"/>
                  <a:gd name="T15" fmla="*/ 114 h 206"/>
                  <a:gd name="T16" fmla="*/ 9 w 98"/>
                  <a:gd name="T17" fmla="*/ 118 h 206"/>
                  <a:gd name="T18" fmla="*/ 3 w 98"/>
                  <a:gd name="T19" fmla="*/ 130 h 206"/>
                  <a:gd name="T20" fmla="*/ 4 w 98"/>
                  <a:gd name="T21" fmla="*/ 138 h 206"/>
                  <a:gd name="T22" fmla="*/ 11 w 98"/>
                  <a:gd name="T23" fmla="*/ 146 h 206"/>
                  <a:gd name="T24" fmla="*/ 11 w 98"/>
                  <a:gd name="T25" fmla="*/ 152 h 206"/>
                  <a:gd name="T26" fmla="*/ 6 w 98"/>
                  <a:gd name="T27" fmla="*/ 151 h 206"/>
                  <a:gd name="T28" fmla="*/ 7 w 98"/>
                  <a:gd name="T29" fmla="*/ 161 h 206"/>
                  <a:gd name="T30" fmla="*/ 21 w 98"/>
                  <a:gd name="T31" fmla="*/ 168 h 206"/>
                  <a:gd name="T32" fmla="*/ 32 w 98"/>
                  <a:gd name="T33" fmla="*/ 175 h 206"/>
                  <a:gd name="T34" fmla="*/ 42 w 98"/>
                  <a:gd name="T35" fmla="*/ 190 h 206"/>
                  <a:gd name="T36" fmla="*/ 44 w 98"/>
                  <a:gd name="T37" fmla="*/ 202 h 206"/>
                  <a:gd name="T38" fmla="*/ 56 w 98"/>
                  <a:gd name="T39" fmla="*/ 199 h 206"/>
                  <a:gd name="T40" fmla="*/ 61 w 98"/>
                  <a:gd name="T41" fmla="*/ 187 h 206"/>
                  <a:gd name="T42" fmla="*/ 66 w 98"/>
                  <a:gd name="T43" fmla="*/ 174 h 206"/>
                  <a:gd name="T44" fmla="*/ 76 w 98"/>
                  <a:gd name="T45" fmla="*/ 172 h 206"/>
                  <a:gd name="T46" fmla="*/ 83 w 98"/>
                  <a:gd name="T47" fmla="*/ 155 h 206"/>
                  <a:gd name="T48" fmla="*/ 95 w 98"/>
                  <a:gd name="T49" fmla="*/ 141 h 206"/>
                  <a:gd name="T50" fmla="*/ 94 w 98"/>
                  <a:gd name="T51" fmla="*/ 125 h 206"/>
                  <a:gd name="T52" fmla="*/ 91 w 98"/>
                  <a:gd name="T53" fmla="*/ 119 h 206"/>
                  <a:gd name="T54" fmla="*/ 91 w 98"/>
                  <a:gd name="T55" fmla="*/ 119 h 206"/>
                  <a:gd name="T56" fmla="*/ 91 w 98"/>
                  <a:gd name="T57" fmla="*/ 119 h 206"/>
                  <a:gd name="T58" fmla="*/ 83 w 98"/>
                  <a:gd name="T59" fmla="*/ 119 h 206"/>
                  <a:gd name="T60" fmla="*/ 77 w 98"/>
                  <a:gd name="T61" fmla="*/ 112 h 206"/>
                  <a:gd name="T62" fmla="*/ 71 w 98"/>
                  <a:gd name="T63" fmla="*/ 101 h 206"/>
                  <a:gd name="T64" fmla="*/ 68 w 98"/>
                  <a:gd name="T65" fmla="*/ 90 h 206"/>
                  <a:gd name="T66" fmla="*/ 64 w 98"/>
                  <a:gd name="T67" fmla="*/ 81 h 206"/>
                  <a:gd name="T68" fmla="*/ 67 w 98"/>
                  <a:gd name="T69" fmla="*/ 74 h 206"/>
                  <a:gd name="T70" fmla="*/ 64 w 98"/>
                  <a:gd name="T71" fmla="*/ 66 h 206"/>
                  <a:gd name="T72" fmla="*/ 70 w 98"/>
                  <a:gd name="T73" fmla="*/ 59 h 206"/>
                  <a:gd name="T74" fmla="*/ 67 w 98"/>
                  <a:gd name="T75" fmla="*/ 38 h 206"/>
                  <a:gd name="T76" fmla="*/ 55 w 98"/>
                  <a:gd name="T77" fmla="*/ 28 h 206"/>
                  <a:gd name="T78" fmla="*/ 48 w 98"/>
                  <a:gd name="T79" fmla="*/ 21 h 206"/>
                  <a:gd name="T80" fmla="*/ 43 w 98"/>
                  <a:gd name="T81" fmla="*/ 11 h 206"/>
                  <a:gd name="T82" fmla="*/ 41 w 98"/>
                  <a:gd name="T83" fmla="*/ 3 h 206"/>
                  <a:gd name="T84" fmla="*/ 34 w 98"/>
                  <a:gd name="T85" fmla="*/ 12 h 206"/>
                  <a:gd name="T86" fmla="*/ 22 w 98"/>
                  <a:gd name="T87" fmla="*/ 9 h 206"/>
                  <a:gd name="T88" fmla="*/ 15 w 98"/>
                  <a:gd name="T89" fmla="*/ 7 h 206"/>
                  <a:gd name="T90" fmla="*/ 6 w 98"/>
                  <a:gd name="T91" fmla="*/ 22 h 206"/>
                  <a:gd name="T92" fmla="*/ 3 w 98"/>
                  <a:gd name="T93" fmla="*/ 45 h 206"/>
                  <a:gd name="T94" fmla="*/ 2 w 98"/>
                  <a:gd name="T95"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206">
                    <a:moveTo>
                      <a:pt x="2" y="56"/>
                    </a:moveTo>
                    <a:cubicBezTo>
                      <a:pt x="2" y="56"/>
                      <a:pt x="3" y="58"/>
                      <a:pt x="7" y="57"/>
                    </a:cubicBezTo>
                    <a:cubicBezTo>
                      <a:pt x="10" y="56"/>
                      <a:pt x="13" y="60"/>
                      <a:pt x="13" y="65"/>
                    </a:cubicBezTo>
                    <a:cubicBezTo>
                      <a:pt x="13" y="70"/>
                      <a:pt x="13" y="74"/>
                      <a:pt x="12" y="78"/>
                    </a:cubicBezTo>
                    <a:cubicBezTo>
                      <a:pt x="10" y="82"/>
                      <a:pt x="6" y="84"/>
                      <a:pt x="7" y="88"/>
                    </a:cubicBezTo>
                    <a:cubicBezTo>
                      <a:pt x="7" y="92"/>
                      <a:pt x="10" y="88"/>
                      <a:pt x="11" y="93"/>
                    </a:cubicBezTo>
                    <a:cubicBezTo>
                      <a:pt x="12" y="98"/>
                      <a:pt x="7" y="101"/>
                      <a:pt x="8" y="106"/>
                    </a:cubicBezTo>
                    <a:cubicBezTo>
                      <a:pt x="9" y="110"/>
                      <a:pt x="13" y="112"/>
                      <a:pt x="13" y="114"/>
                    </a:cubicBezTo>
                    <a:cubicBezTo>
                      <a:pt x="13" y="115"/>
                      <a:pt x="11" y="117"/>
                      <a:pt x="9" y="118"/>
                    </a:cubicBezTo>
                    <a:cubicBezTo>
                      <a:pt x="7" y="119"/>
                      <a:pt x="3" y="125"/>
                      <a:pt x="3" y="130"/>
                    </a:cubicBezTo>
                    <a:cubicBezTo>
                      <a:pt x="3" y="136"/>
                      <a:pt x="0" y="134"/>
                      <a:pt x="4" y="138"/>
                    </a:cubicBezTo>
                    <a:cubicBezTo>
                      <a:pt x="7" y="142"/>
                      <a:pt x="12" y="142"/>
                      <a:pt x="11" y="146"/>
                    </a:cubicBezTo>
                    <a:cubicBezTo>
                      <a:pt x="10" y="151"/>
                      <a:pt x="15" y="150"/>
                      <a:pt x="11" y="152"/>
                    </a:cubicBezTo>
                    <a:cubicBezTo>
                      <a:pt x="8" y="154"/>
                      <a:pt x="8" y="150"/>
                      <a:pt x="6" y="151"/>
                    </a:cubicBezTo>
                    <a:cubicBezTo>
                      <a:pt x="3" y="153"/>
                      <a:pt x="2" y="154"/>
                      <a:pt x="7" y="161"/>
                    </a:cubicBezTo>
                    <a:cubicBezTo>
                      <a:pt x="12" y="168"/>
                      <a:pt x="13" y="163"/>
                      <a:pt x="21" y="168"/>
                    </a:cubicBezTo>
                    <a:cubicBezTo>
                      <a:pt x="28" y="174"/>
                      <a:pt x="28" y="169"/>
                      <a:pt x="32" y="175"/>
                    </a:cubicBezTo>
                    <a:cubicBezTo>
                      <a:pt x="36" y="180"/>
                      <a:pt x="41" y="185"/>
                      <a:pt x="42" y="190"/>
                    </a:cubicBezTo>
                    <a:cubicBezTo>
                      <a:pt x="43" y="196"/>
                      <a:pt x="40" y="198"/>
                      <a:pt x="44" y="202"/>
                    </a:cubicBezTo>
                    <a:cubicBezTo>
                      <a:pt x="49" y="206"/>
                      <a:pt x="52" y="202"/>
                      <a:pt x="56" y="199"/>
                    </a:cubicBezTo>
                    <a:cubicBezTo>
                      <a:pt x="60" y="197"/>
                      <a:pt x="62" y="193"/>
                      <a:pt x="61" y="187"/>
                    </a:cubicBezTo>
                    <a:cubicBezTo>
                      <a:pt x="60" y="180"/>
                      <a:pt x="61" y="176"/>
                      <a:pt x="66" y="174"/>
                    </a:cubicBezTo>
                    <a:cubicBezTo>
                      <a:pt x="72" y="171"/>
                      <a:pt x="73" y="176"/>
                      <a:pt x="76" y="172"/>
                    </a:cubicBezTo>
                    <a:cubicBezTo>
                      <a:pt x="79" y="168"/>
                      <a:pt x="78" y="162"/>
                      <a:pt x="83" y="155"/>
                    </a:cubicBezTo>
                    <a:cubicBezTo>
                      <a:pt x="87" y="149"/>
                      <a:pt x="93" y="147"/>
                      <a:pt x="95" y="141"/>
                    </a:cubicBezTo>
                    <a:cubicBezTo>
                      <a:pt x="98" y="136"/>
                      <a:pt x="93" y="130"/>
                      <a:pt x="94" y="125"/>
                    </a:cubicBezTo>
                    <a:cubicBezTo>
                      <a:pt x="95" y="120"/>
                      <a:pt x="91" y="119"/>
                      <a:pt x="91" y="119"/>
                    </a:cubicBezTo>
                    <a:cubicBezTo>
                      <a:pt x="91" y="119"/>
                      <a:pt x="91" y="119"/>
                      <a:pt x="91" y="119"/>
                    </a:cubicBezTo>
                    <a:cubicBezTo>
                      <a:pt x="91" y="119"/>
                      <a:pt x="91" y="119"/>
                      <a:pt x="91" y="119"/>
                    </a:cubicBezTo>
                    <a:cubicBezTo>
                      <a:pt x="88" y="119"/>
                      <a:pt x="85" y="118"/>
                      <a:pt x="83" y="119"/>
                    </a:cubicBezTo>
                    <a:cubicBezTo>
                      <a:pt x="78" y="119"/>
                      <a:pt x="78" y="115"/>
                      <a:pt x="77" y="112"/>
                    </a:cubicBezTo>
                    <a:cubicBezTo>
                      <a:pt x="76" y="108"/>
                      <a:pt x="74" y="104"/>
                      <a:pt x="71" y="101"/>
                    </a:cubicBezTo>
                    <a:cubicBezTo>
                      <a:pt x="67" y="99"/>
                      <a:pt x="66" y="94"/>
                      <a:pt x="68" y="90"/>
                    </a:cubicBezTo>
                    <a:cubicBezTo>
                      <a:pt x="70" y="87"/>
                      <a:pt x="66" y="83"/>
                      <a:pt x="64" y="81"/>
                    </a:cubicBezTo>
                    <a:cubicBezTo>
                      <a:pt x="61" y="78"/>
                      <a:pt x="67" y="76"/>
                      <a:pt x="67" y="74"/>
                    </a:cubicBezTo>
                    <a:cubicBezTo>
                      <a:pt x="68" y="71"/>
                      <a:pt x="64" y="69"/>
                      <a:pt x="64" y="66"/>
                    </a:cubicBezTo>
                    <a:cubicBezTo>
                      <a:pt x="65" y="63"/>
                      <a:pt x="67" y="61"/>
                      <a:pt x="70" y="59"/>
                    </a:cubicBezTo>
                    <a:cubicBezTo>
                      <a:pt x="70" y="59"/>
                      <a:pt x="68" y="43"/>
                      <a:pt x="67" y="38"/>
                    </a:cubicBezTo>
                    <a:cubicBezTo>
                      <a:pt x="66" y="33"/>
                      <a:pt x="60" y="31"/>
                      <a:pt x="55" y="28"/>
                    </a:cubicBezTo>
                    <a:cubicBezTo>
                      <a:pt x="50" y="25"/>
                      <a:pt x="48" y="26"/>
                      <a:pt x="48" y="21"/>
                    </a:cubicBezTo>
                    <a:cubicBezTo>
                      <a:pt x="47" y="15"/>
                      <a:pt x="46" y="14"/>
                      <a:pt x="43" y="11"/>
                    </a:cubicBezTo>
                    <a:cubicBezTo>
                      <a:pt x="41" y="7"/>
                      <a:pt x="44" y="0"/>
                      <a:pt x="41" y="3"/>
                    </a:cubicBezTo>
                    <a:cubicBezTo>
                      <a:pt x="38" y="7"/>
                      <a:pt x="41" y="12"/>
                      <a:pt x="34" y="12"/>
                    </a:cubicBezTo>
                    <a:cubicBezTo>
                      <a:pt x="26" y="13"/>
                      <a:pt x="24" y="14"/>
                      <a:pt x="22" y="9"/>
                    </a:cubicBezTo>
                    <a:cubicBezTo>
                      <a:pt x="20" y="4"/>
                      <a:pt x="20" y="1"/>
                      <a:pt x="15" y="7"/>
                    </a:cubicBezTo>
                    <a:cubicBezTo>
                      <a:pt x="10" y="12"/>
                      <a:pt x="11" y="16"/>
                      <a:pt x="6" y="22"/>
                    </a:cubicBezTo>
                    <a:cubicBezTo>
                      <a:pt x="2" y="29"/>
                      <a:pt x="3" y="39"/>
                      <a:pt x="3" y="45"/>
                    </a:cubicBezTo>
                    <a:cubicBezTo>
                      <a:pt x="2" y="52"/>
                      <a:pt x="2" y="56"/>
                      <a:pt x="2" y="5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2852">
                <a:extLst>
                  <a:ext uri="{FF2B5EF4-FFF2-40B4-BE49-F238E27FC236}">
                    <a16:creationId xmlns:a16="http://schemas.microsoft.com/office/drawing/2014/main" id="{32C7EE00-0B63-4A16-AF1E-E6F36F9621CE}"/>
                  </a:ext>
                </a:extLst>
              </p:cNvPr>
              <p:cNvSpPr>
                <a:spLocks/>
              </p:cNvSpPr>
              <p:nvPr/>
            </p:nvSpPr>
            <p:spPr bwMode="auto">
              <a:xfrm>
                <a:off x="5121275" y="2767013"/>
                <a:ext cx="107950" cy="98425"/>
              </a:xfrm>
              <a:custGeom>
                <a:avLst/>
                <a:gdLst>
                  <a:gd name="T0" fmla="*/ 152 w 208"/>
                  <a:gd name="T1" fmla="*/ 187 h 189"/>
                  <a:gd name="T2" fmla="*/ 144 w 208"/>
                  <a:gd name="T3" fmla="*/ 186 h 189"/>
                  <a:gd name="T4" fmla="*/ 133 w 208"/>
                  <a:gd name="T5" fmla="*/ 175 h 189"/>
                  <a:gd name="T6" fmla="*/ 115 w 208"/>
                  <a:gd name="T7" fmla="*/ 164 h 189"/>
                  <a:gd name="T8" fmla="*/ 105 w 208"/>
                  <a:gd name="T9" fmla="*/ 146 h 189"/>
                  <a:gd name="T10" fmla="*/ 89 w 208"/>
                  <a:gd name="T11" fmla="*/ 135 h 189"/>
                  <a:gd name="T12" fmla="*/ 67 w 208"/>
                  <a:gd name="T13" fmla="*/ 112 h 189"/>
                  <a:gd name="T14" fmla="*/ 51 w 208"/>
                  <a:gd name="T15" fmla="*/ 95 h 189"/>
                  <a:gd name="T16" fmla="*/ 32 w 208"/>
                  <a:gd name="T17" fmla="*/ 77 h 189"/>
                  <a:gd name="T18" fmla="*/ 17 w 208"/>
                  <a:gd name="T19" fmla="*/ 47 h 189"/>
                  <a:gd name="T20" fmla="*/ 4 w 208"/>
                  <a:gd name="T21" fmla="*/ 32 h 189"/>
                  <a:gd name="T22" fmla="*/ 3 w 208"/>
                  <a:gd name="T23" fmla="*/ 12 h 189"/>
                  <a:gd name="T24" fmla="*/ 14 w 208"/>
                  <a:gd name="T25" fmla="*/ 6 h 189"/>
                  <a:gd name="T26" fmla="*/ 32 w 208"/>
                  <a:gd name="T27" fmla="*/ 21 h 189"/>
                  <a:gd name="T28" fmla="*/ 44 w 208"/>
                  <a:gd name="T29" fmla="*/ 6 h 189"/>
                  <a:gd name="T30" fmla="*/ 58 w 208"/>
                  <a:gd name="T31" fmla="*/ 7 h 189"/>
                  <a:gd name="T32" fmla="*/ 67 w 208"/>
                  <a:gd name="T33" fmla="*/ 5 h 189"/>
                  <a:gd name="T34" fmla="*/ 82 w 208"/>
                  <a:gd name="T35" fmla="*/ 10 h 189"/>
                  <a:gd name="T36" fmla="*/ 102 w 208"/>
                  <a:gd name="T37" fmla="*/ 14 h 189"/>
                  <a:gd name="T38" fmla="*/ 115 w 208"/>
                  <a:gd name="T39" fmla="*/ 17 h 189"/>
                  <a:gd name="T40" fmla="*/ 125 w 208"/>
                  <a:gd name="T41" fmla="*/ 14 h 189"/>
                  <a:gd name="T42" fmla="*/ 138 w 208"/>
                  <a:gd name="T43" fmla="*/ 16 h 189"/>
                  <a:gd name="T44" fmla="*/ 150 w 208"/>
                  <a:gd name="T45" fmla="*/ 17 h 189"/>
                  <a:gd name="T46" fmla="*/ 161 w 208"/>
                  <a:gd name="T47" fmla="*/ 23 h 189"/>
                  <a:gd name="T48" fmla="*/ 171 w 208"/>
                  <a:gd name="T49" fmla="*/ 30 h 189"/>
                  <a:gd name="T50" fmla="*/ 176 w 208"/>
                  <a:gd name="T51" fmla="*/ 27 h 189"/>
                  <a:gd name="T52" fmla="*/ 176 w 208"/>
                  <a:gd name="T53" fmla="*/ 27 h 189"/>
                  <a:gd name="T54" fmla="*/ 177 w 208"/>
                  <a:gd name="T55" fmla="*/ 26 h 189"/>
                  <a:gd name="T56" fmla="*/ 182 w 208"/>
                  <a:gd name="T57" fmla="*/ 26 h 189"/>
                  <a:gd name="T58" fmla="*/ 189 w 208"/>
                  <a:gd name="T59" fmla="*/ 34 h 189"/>
                  <a:gd name="T60" fmla="*/ 180 w 208"/>
                  <a:gd name="T61" fmla="*/ 58 h 189"/>
                  <a:gd name="T62" fmla="*/ 187 w 208"/>
                  <a:gd name="T63" fmla="*/ 70 h 189"/>
                  <a:gd name="T64" fmla="*/ 198 w 208"/>
                  <a:gd name="T65" fmla="*/ 77 h 189"/>
                  <a:gd name="T66" fmla="*/ 206 w 208"/>
                  <a:gd name="T67" fmla="*/ 86 h 189"/>
                  <a:gd name="T68" fmla="*/ 194 w 208"/>
                  <a:gd name="T69" fmla="*/ 88 h 189"/>
                  <a:gd name="T70" fmla="*/ 192 w 208"/>
                  <a:gd name="T71" fmla="*/ 93 h 189"/>
                  <a:gd name="T72" fmla="*/ 201 w 208"/>
                  <a:gd name="T73" fmla="*/ 106 h 189"/>
                  <a:gd name="T74" fmla="*/ 194 w 208"/>
                  <a:gd name="T75" fmla="*/ 114 h 189"/>
                  <a:gd name="T76" fmla="*/ 187 w 208"/>
                  <a:gd name="T77" fmla="*/ 116 h 189"/>
                  <a:gd name="T78" fmla="*/ 184 w 208"/>
                  <a:gd name="T79" fmla="*/ 119 h 189"/>
                  <a:gd name="T80" fmla="*/ 174 w 208"/>
                  <a:gd name="T81" fmla="*/ 120 h 189"/>
                  <a:gd name="T82" fmla="*/ 177 w 208"/>
                  <a:gd name="T83" fmla="*/ 133 h 189"/>
                  <a:gd name="T84" fmla="*/ 169 w 208"/>
                  <a:gd name="T85" fmla="*/ 132 h 189"/>
                  <a:gd name="T86" fmla="*/ 159 w 208"/>
                  <a:gd name="T87" fmla="*/ 143 h 189"/>
                  <a:gd name="T88" fmla="*/ 153 w 208"/>
                  <a:gd name="T89" fmla="*/ 151 h 189"/>
                  <a:gd name="T90" fmla="*/ 149 w 208"/>
                  <a:gd name="T91" fmla="*/ 163 h 189"/>
                  <a:gd name="T92" fmla="*/ 156 w 208"/>
                  <a:gd name="T93" fmla="*/ 176 h 189"/>
                  <a:gd name="T94" fmla="*/ 152 w 208"/>
                  <a:gd name="T95" fmla="*/ 183 h 189"/>
                  <a:gd name="T96" fmla="*/ 152 w 208"/>
                  <a:gd name="T97" fmla="*/ 18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8" h="189">
                    <a:moveTo>
                      <a:pt x="152" y="187"/>
                    </a:moveTo>
                    <a:cubicBezTo>
                      <a:pt x="152" y="187"/>
                      <a:pt x="148" y="189"/>
                      <a:pt x="144" y="186"/>
                    </a:cubicBezTo>
                    <a:cubicBezTo>
                      <a:pt x="141" y="182"/>
                      <a:pt x="138" y="177"/>
                      <a:pt x="133" y="175"/>
                    </a:cubicBezTo>
                    <a:cubicBezTo>
                      <a:pt x="128" y="172"/>
                      <a:pt x="119" y="167"/>
                      <a:pt x="115" y="164"/>
                    </a:cubicBezTo>
                    <a:cubicBezTo>
                      <a:pt x="111" y="161"/>
                      <a:pt x="110" y="150"/>
                      <a:pt x="105" y="146"/>
                    </a:cubicBezTo>
                    <a:cubicBezTo>
                      <a:pt x="99" y="142"/>
                      <a:pt x="94" y="141"/>
                      <a:pt x="89" y="135"/>
                    </a:cubicBezTo>
                    <a:cubicBezTo>
                      <a:pt x="84" y="128"/>
                      <a:pt x="73" y="117"/>
                      <a:pt x="67" y="112"/>
                    </a:cubicBezTo>
                    <a:cubicBezTo>
                      <a:pt x="62" y="106"/>
                      <a:pt x="57" y="100"/>
                      <a:pt x="51" y="95"/>
                    </a:cubicBezTo>
                    <a:cubicBezTo>
                      <a:pt x="45" y="89"/>
                      <a:pt x="36" y="84"/>
                      <a:pt x="32" y="77"/>
                    </a:cubicBezTo>
                    <a:cubicBezTo>
                      <a:pt x="28" y="70"/>
                      <a:pt x="24" y="52"/>
                      <a:pt x="17" y="47"/>
                    </a:cubicBezTo>
                    <a:cubicBezTo>
                      <a:pt x="10" y="41"/>
                      <a:pt x="8" y="41"/>
                      <a:pt x="4" y="32"/>
                    </a:cubicBezTo>
                    <a:cubicBezTo>
                      <a:pt x="0" y="22"/>
                      <a:pt x="4" y="19"/>
                      <a:pt x="3" y="12"/>
                    </a:cubicBezTo>
                    <a:cubicBezTo>
                      <a:pt x="2" y="6"/>
                      <a:pt x="8" y="0"/>
                      <a:pt x="14" y="6"/>
                    </a:cubicBezTo>
                    <a:cubicBezTo>
                      <a:pt x="19" y="11"/>
                      <a:pt x="28" y="26"/>
                      <a:pt x="32" y="21"/>
                    </a:cubicBezTo>
                    <a:cubicBezTo>
                      <a:pt x="35" y="16"/>
                      <a:pt x="39" y="3"/>
                      <a:pt x="44" y="6"/>
                    </a:cubicBezTo>
                    <a:cubicBezTo>
                      <a:pt x="49" y="8"/>
                      <a:pt x="57" y="12"/>
                      <a:pt x="58" y="7"/>
                    </a:cubicBezTo>
                    <a:cubicBezTo>
                      <a:pt x="60" y="3"/>
                      <a:pt x="63" y="1"/>
                      <a:pt x="67" y="5"/>
                    </a:cubicBezTo>
                    <a:cubicBezTo>
                      <a:pt x="70" y="10"/>
                      <a:pt x="76" y="10"/>
                      <a:pt x="82" y="10"/>
                    </a:cubicBezTo>
                    <a:cubicBezTo>
                      <a:pt x="88" y="11"/>
                      <a:pt x="98" y="12"/>
                      <a:pt x="102" y="14"/>
                    </a:cubicBezTo>
                    <a:cubicBezTo>
                      <a:pt x="105" y="16"/>
                      <a:pt x="109" y="20"/>
                      <a:pt x="115" y="17"/>
                    </a:cubicBezTo>
                    <a:cubicBezTo>
                      <a:pt x="120" y="14"/>
                      <a:pt x="120" y="11"/>
                      <a:pt x="125" y="14"/>
                    </a:cubicBezTo>
                    <a:cubicBezTo>
                      <a:pt x="129" y="17"/>
                      <a:pt x="134" y="17"/>
                      <a:pt x="138" y="16"/>
                    </a:cubicBezTo>
                    <a:cubicBezTo>
                      <a:pt x="143" y="15"/>
                      <a:pt x="147" y="15"/>
                      <a:pt x="150" y="17"/>
                    </a:cubicBezTo>
                    <a:cubicBezTo>
                      <a:pt x="153" y="20"/>
                      <a:pt x="158" y="17"/>
                      <a:pt x="161" y="23"/>
                    </a:cubicBezTo>
                    <a:cubicBezTo>
                      <a:pt x="164" y="29"/>
                      <a:pt x="165" y="34"/>
                      <a:pt x="171" y="30"/>
                    </a:cubicBezTo>
                    <a:cubicBezTo>
                      <a:pt x="176" y="27"/>
                      <a:pt x="176" y="27"/>
                      <a:pt x="176" y="27"/>
                    </a:cubicBezTo>
                    <a:cubicBezTo>
                      <a:pt x="176" y="27"/>
                      <a:pt x="176" y="27"/>
                      <a:pt x="176" y="27"/>
                    </a:cubicBezTo>
                    <a:cubicBezTo>
                      <a:pt x="177" y="26"/>
                      <a:pt x="177" y="26"/>
                      <a:pt x="177" y="26"/>
                    </a:cubicBezTo>
                    <a:cubicBezTo>
                      <a:pt x="178" y="26"/>
                      <a:pt x="180" y="26"/>
                      <a:pt x="182" y="26"/>
                    </a:cubicBezTo>
                    <a:cubicBezTo>
                      <a:pt x="187" y="27"/>
                      <a:pt x="190" y="25"/>
                      <a:pt x="189" y="34"/>
                    </a:cubicBezTo>
                    <a:cubicBezTo>
                      <a:pt x="188" y="43"/>
                      <a:pt x="182" y="52"/>
                      <a:pt x="180" y="58"/>
                    </a:cubicBezTo>
                    <a:cubicBezTo>
                      <a:pt x="178" y="65"/>
                      <a:pt x="181" y="66"/>
                      <a:pt x="187" y="70"/>
                    </a:cubicBezTo>
                    <a:cubicBezTo>
                      <a:pt x="194" y="74"/>
                      <a:pt x="193" y="70"/>
                      <a:pt x="198" y="77"/>
                    </a:cubicBezTo>
                    <a:cubicBezTo>
                      <a:pt x="202" y="83"/>
                      <a:pt x="205" y="82"/>
                      <a:pt x="206" y="86"/>
                    </a:cubicBezTo>
                    <a:cubicBezTo>
                      <a:pt x="208" y="91"/>
                      <a:pt x="201" y="90"/>
                      <a:pt x="194" y="88"/>
                    </a:cubicBezTo>
                    <a:cubicBezTo>
                      <a:pt x="188" y="85"/>
                      <a:pt x="191" y="89"/>
                      <a:pt x="192" y="93"/>
                    </a:cubicBezTo>
                    <a:cubicBezTo>
                      <a:pt x="193" y="96"/>
                      <a:pt x="201" y="102"/>
                      <a:pt x="201" y="106"/>
                    </a:cubicBezTo>
                    <a:cubicBezTo>
                      <a:pt x="202" y="110"/>
                      <a:pt x="200" y="113"/>
                      <a:pt x="194" y="114"/>
                    </a:cubicBezTo>
                    <a:cubicBezTo>
                      <a:pt x="191" y="115"/>
                      <a:pt x="188" y="115"/>
                      <a:pt x="187" y="116"/>
                    </a:cubicBezTo>
                    <a:cubicBezTo>
                      <a:pt x="183" y="116"/>
                      <a:pt x="184" y="119"/>
                      <a:pt x="184" y="119"/>
                    </a:cubicBezTo>
                    <a:cubicBezTo>
                      <a:pt x="181" y="119"/>
                      <a:pt x="175" y="116"/>
                      <a:pt x="174" y="120"/>
                    </a:cubicBezTo>
                    <a:cubicBezTo>
                      <a:pt x="174" y="124"/>
                      <a:pt x="177" y="128"/>
                      <a:pt x="177" y="133"/>
                    </a:cubicBezTo>
                    <a:cubicBezTo>
                      <a:pt x="176" y="138"/>
                      <a:pt x="172" y="131"/>
                      <a:pt x="169" y="132"/>
                    </a:cubicBezTo>
                    <a:cubicBezTo>
                      <a:pt x="166" y="133"/>
                      <a:pt x="160" y="136"/>
                      <a:pt x="159" y="143"/>
                    </a:cubicBezTo>
                    <a:cubicBezTo>
                      <a:pt x="157" y="150"/>
                      <a:pt x="156" y="152"/>
                      <a:pt x="153" y="151"/>
                    </a:cubicBezTo>
                    <a:cubicBezTo>
                      <a:pt x="149" y="151"/>
                      <a:pt x="148" y="159"/>
                      <a:pt x="149" y="163"/>
                    </a:cubicBezTo>
                    <a:cubicBezTo>
                      <a:pt x="151" y="167"/>
                      <a:pt x="158" y="173"/>
                      <a:pt x="156" y="176"/>
                    </a:cubicBezTo>
                    <a:cubicBezTo>
                      <a:pt x="154" y="178"/>
                      <a:pt x="153" y="181"/>
                      <a:pt x="152" y="183"/>
                    </a:cubicBezTo>
                    <a:cubicBezTo>
                      <a:pt x="152" y="184"/>
                      <a:pt x="151" y="186"/>
                      <a:pt x="152" y="18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Freeform 2853">
                <a:extLst>
                  <a:ext uri="{FF2B5EF4-FFF2-40B4-BE49-F238E27FC236}">
                    <a16:creationId xmlns:a16="http://schemas.microsoft.com/office/drawing/2014/main" id="{D128A056-5394-4D10-B484-6DA344326D2D}"/>
                  </a:ext>
                </a:extLst>
              </p:cNvPr>
              <p:cNvSpPr>
                <a:spLocks/>
              </p:cNvSpPr>
              <p:nvPr/>
            </p:nvSpPr>
            <p:spPr bwMode="auto">
              <a:xfrm>
                <a:off x="5132388" y="2655888"/>
                <a:ext cx="180975" cy="96838"/>
              </a:xfrm>
              <a:custGeom>
                <a:avLst/>
                <a:gdLst>
                  <a:gd name="T0" fmla="*/ 46 w 346"/>
                  <a:gd name="T1" fmla="*/ 33 h 185"/>
                  <a:gd name="T2" fmla="*/ 42 w 346"/>
                  <a:gd name="T3" fmla="*/ 46 h 185"/>
                  <a:gd name="T4" fmla="*/ 41 w 346"/>
                  <a:gd name="T5" fmla="*/ 57 h 185"/>
                  <a:gd name="T6" fmla="*/ 27 w 346"/>
                  <a:gd name="T7" fmla="*/ 57 h 185"/>
                  <a:gd name="T8" fmla="*/ 13 w 346"/>
                  <a:gd name="T9" fmla="*/ 58 h 185"/>
                  <a:gd name="T10" fmla="*/ 23 w 346"/>
                  <a:gd name="T11" fmla="*/ 65 h 185"/>
                  <a:gd name="T12" fmla="*/ 23 w 346"/>
                  <a:gd name="T13" fmla="*/ 71 h 185"/>
                  <a:gd name="T14" fmla="*/ 12 w 346"/>
                  <a:gd name="T15" fmla="*/ 81 h 185"/>
                  <a:gd name="T16" fmla="*/ 14 w 346"/>
                  <a:gd name="T17" fmla="*/ 96 h 185"/>
                  <a:gd name="T18" fmla="*/ 9 w 346"/>
                  <a:gd name="T19" fmla="*/ 104 h 185"/>
                  <a:gd name="T20" fmla="*/ 0 w 346"/>
                  <a:gd name="T21" fmla="*/ 111 h 185"/>
                  <a:gd name="T22" fmla="*/ 9 w 346"/>
                  <a:gd name="T23" fmla="*/ 120 h 185"/>
                  <a:gd name="T24" fmla="*/ 14 w 346"/>
                  <a:gd name="T25" fmla="*/ 135 h 185"/>
                  <a:gd name="T26" fmla="*/ 26 w 346"/>
                  <a:gd name="T27" fmla="*/ 139 h 185"/>
                  <a:gd name="T28" fmla="*/ 37 w 346"/>
                  <a:gd name="T29" fmla="*/ 150 h 185"/>
                  <a:gd name="T30" fmla="*/ 52 w 346"/>
                  <a:gd name="T31" fmla="*/ 160 h 185"/>
                  <a:gd name="T32" fmla="*/ 63 w 346"/>
                  <a:gd name="T33" fmla="*/ 171 h 185"/>
                  <a:gd name="T34" fmla="*/ 77 w 346"/>
                  <a:gd name="T35" fmla="*/ 176 h 185"/>
                  <a:gd name="T36" fmla="*/ 92 w 346"/>
                  <a:gd name="T37" fmla="*/ 181 h 185"/>
                  <a:gd name="T38" fmla="*/ 115 w 346"/>
                  <a:gd name="T39" fmla="*/ 184 h 185"/>
                  <a:gd name="T40" fmla="*/ 129 w 346"/>
                  <a:gd name="T41" fmla="*/ 177 h 185"/>
                  <a:gd name="T42" fmla="*/ 139 w 346"/>
                  <a:gd name="T43" fmla="*/ 175 h 185"/>
                  <a:gd name="T44" fmla="*/ 152 w 346"/>
                  <a:gd name="T45" fmla="*/ 169 h 185"/>
                  <a:gd name="T46" fmla="*/ 167 w 346"/>
                  <a:gd name="T47" fmla="*/ 166 h 185"/>
                  <a:gd name="T48" fmla="*/ 181 w 346"/>
                  <a:gd name="T49" fmla="*/ 158 h 185"/>
                  <a:gd name="T50" fmla="*/ 197 w 346"/>
                  <a:gd name="T51" fmla="*/ 159 h 185"/>
                  <a:gd name="T52" fmla="*/ 215 w 346"/>
                  <a:gd name="T53" fmla="*/ 162 h 185"/>
                  <a:gd name="T54" fmla="*/ 230 w 346"/>
                  <a:gd name="T55" fmla="*/ 159 h 185"/>
                  <a:gd name="T56" fmla="*/ 241 w 346"/>
                  <a:gd name="T57" fmla="*/ 153 h 185"/>
                  <a:gd name="T58" fmla="*/ 253 w 346"/>
                  <a:gd name="T59" fmla="*/ 151 h 185"/>
                  <a:gd name="T60" fmla="*/ 262 w 346"/>
                  <a:gd name="T61" fmla="*/ 141 h 185"/>
                  <a:gd name="T62" fmla="*/ 267 w 346"/>
                  <a:gd name="T63" fmla="*/ 128 h 185"/>
                  <a:gd name="T64" fmla="*/ 274 w 346"/>
                  <a:gd name="T65" fmla="*/ 123 h 185"/>
                  <a:gd name="T66" fmla="*/ 281 w 346"/>
                  <a:gd name="T67" fmla="*/ 110 h 185"/>
                  <a:gd name="T68" fmla="*/ 289 w 346"/>
                  <a:gd name="T69" fmla="*/ 93 h 185"/>
                  <a:gd name="T70" fmla="*/ 300 w 346"/>
                  <a:gd name="T71" fmla="*/ 79 h 185"/>
                  <a:gd name="T72" fmla="*/ 300 w 346"/>
                  <a:gd name="T73" fmla="*/ 67 h 185"/>
                  <a:gd name="T74" fmla="*/ 311 w 346"/>
                  <a:gd name="T75" fmla="*/ 60 h 185"/>
                  <a:gd name="T76" fmla="*/ 322 w 346"/>
                  <a:gd name="T77" fmla="*/ 54 h 185"/>
                  <a:gd name="T78" fmla="*/ 337 w 346"/>
                  <a:gd name="T79" fmla="*/ 47 h 185"/>
                  <a:gd name="T80" fmla="*/ 345 w 346"/>
                  <a:gd name="T81" fmla="*/ 39 h 185"/>
                  <a:gd name="T82" fmla="*/ 343 w 346"/>
                  <a:gd name="T83" fmla="*/ 33 h 185"/>
                  <a:gd name="T84" fmla="*/ 325 w 346"/>
                  <a:gd name="T85" fmla="*/ 27 h 185"/>
                  <a:gd name="T86" fmla="*/ 316 w 346"/>
                  <a:gd name="T87" fmla="*/ 20 h 185"/>
                  <a:gd name="T88" fmla="*/ 302 w 346"/>
                  <a:gd name="T89" fmla="*/ 15 h 185"/>
                  <a:gd name="T90" fmla="*/ 281 w 346"/>
                  <a:gd name="T91" fmla="*/ 10 h 185"/>
                  <a:gd name="T92" fmla="*/ 267 w 346"/>
                  <a:gd name="T93" fmla="*/ 4 h 185"/>
                  <a:gd name="T94" fmla="*/ 249 w 346"/>
                  <a:gd name="T95" fmla="*/ 6 h 185"/>
                  <a:gd name="T96" fmla="*/ 227 w 346"/>
                  <a:gd name="T97" fmla="*/ 1 h 185"/>
                  <a:gd name="T98" fmla="*/ 211 w 346"/>
                  <a:gd name="T99" fmla="*/ 18 h 185"/>
                  <a:gd name="T100" fmla="*/ 190 w 346"/>
                  <a:gd name="T101" fmla="*/ 25 h 185"/>
                  <a:gd name="T102" fmla="*/ 171 w 346"/>
                  <a:gd name="T103" fmla="*/ 27 h 185"/>
                  <a:gd name="T104" fmla="*/ 140 w 346"/>
                  <a:gd name="T105" fmla="*/ 31 h 185"/>
                  <a:gd name="T106" fmla="*/ 132 w 346"/>
                  <a:gd name="T107" fmla="*/ 46 h 185"/>
                  <a:gd name="T108" fmla="*/ 115 w 346"/>
                  <a:gd name="T109" fmla="*/ 55 h 185"/>
                  <a:gd name="T110" fmla="*/ 76 w 346"/>
                  <a:gd name="T111" fmla="*/ 55 h 185"/>
                  <a:gd name="T112" fmla="*/ 50 w 346"/>
                  <a:gd name="T113" fmla="*/ 37 h 185"/>
                  <a:gd name="T114" fmla="*/ 46 w 346"/>
                  <a:gd name="T115" fmla="*/ 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6" h="185">
                    <a:moveTo>
                      <a:pt x="46" y="33"/>
                    </a:moveTo>
                    <a:cubicBezTo>
                      <a:pt x="46" y="33"/>
                      <a:pt x="45" y="42"/>
                      <a:pt x="42" y="46"/>
                    </a:cubicBezTo>
                    <a:cubicBezTo>
                      <a:pt x="40" y="49"/>
                      <a:pt x="43" y="54"/>
                      <a:pt x="41" y="57"/>
                    </a:cubicBezTo>
                    <a:cubicBezTo>
                      <a:pt x="39" y="59"/>
                      <a:pt x="30" y="61"/>
                      <a:pt x="27" y="57"/>
                    </a:cubicBezTo>
                    <a:cubicBezTo>
                      <a:pt x="24" y="53"/>
                      <a:pt x="15" y="54"/>
                      <a:pt x="13" y="58"/>
                    </a:cubicBezTo>
                    <a:cubicBezTo>
                      <a:pt x="12" y="62"/>
                      <a:pt x="20" y="63"/>
                      <a:pt x="23" y="65"/>
                    </a:cubicBezTo>
                    <a:cubicBezTo>
                      <a:pt x="26" y="66"/>
                      <a:pt x="25" y="67"/>
                      <a:pt x="23" y="71"/>
                    </a:cubicBezTo>
                    <a:cubicBezTo>
                      <a:pt x="21" y="75"/>
                      <a:pt x="15" y="75"/>
                      <a:pt x="12" y="81"/>
                    </a:cubicBezTo>
                    <a:cubicBezTo>
                      <a:pt x="10" y="86"/>
                      <a:pt x="12" y="89"/>
                      <a:pt x="14" y="96"/>
                    </a:cubicBezTo>
                    <a:cubicBezTo>
                      <a:pt x="15" y="104"/>
                      <a:pt x="16" y="102"/>
                      <a:pt x="9" y="104"/>
                    </a:cubicBezTo>
                    <a:cubicBezTo>
                      <a:pt x="2" y="105"/>
                      <a:pt x="0" y="111"/>
                      <a:pt x="0" y="111"/>
                    </a:cubicBezTo>
                    <a:cubicBezTo>
                      <a:pt x="0" y="111"/>
                      <a:pt x="6" y="114"/>
                      <a:pt x="9" y="120"/>
                    </a:cubicBezTo>
                    <a:cubicBezTo>
                      <a:pt x="11" y="125"/>
                      <a:pt x="12" y="129"/>
                      <a:pt x="14" y="135"/>
                    </a:cubicBezTo>
                    <a:cubicBezTo>
                      <a:pt x="18" y="135"/>
                      <a:pt x="22" y="137"/>
                      <a:pt x="26" y="139"/>
                    </a:cubicBezTo>
                    <a:cubicBezTo>
                      <a:pt x="32" y="143"/>
                      <a:pt x="34" y="146"/>
                      <a:pt x="37" y="150"/>
                    </a:cubicBezTo>
                    <a:cubicBezTo>
                      <a:pt x="40" y="155"/>
                      <a:pt x="46" y="156"/>
                      <a:pt x="52" y="160"/>
                    </a:cubicBezTo>
                    <a:cubicBezTo>
                      <a:pt x="57" y="164"/>
                      <a:pt x="58" y="171"/>
                      <a:pt x="63" y="171"/>
                    </a:cubicBezTo>
                    <a:cubicBezTo>
                      <a:pt x="67" y="171"/>
                      <a:pt x="73" y="171"/>
                      <a:pt x="77" y="176"/>
                    </a:cubicBezTo>
                    <a:cubicBezTo>
                      <a:pt x="82" y="181"/>
                      <a:pt x="81" y="182"/>
                      <a:pt x="92" y="181"/>
                    </a:cubicBezTo>
                    <a:cubicBezTo>
                      <a:pt x="103" y="180"/>
                      <a:pt x="108" y="182"/>
                      <a:pt x="115" y="184"/>
                    </a:cubicBezTo>
                    <a:cubicBezTo>
                      <a:pt x="122" y="185"/>
                      <a:pt x="125" y="181"/>
                      <a:pt x="129" y="177"/>
                    </a:cubicBezTo>
                    <a:cubicBezTo>
                      <a:pt x="132" y="174"/>
                      <a:pt x="133" y="173"/>
                      <a:pt x="139" y="175"/>
                    </a:cubicBezTo>
                    <a:cubicBezTo>
                      <a:pt x="139" y="175"/>
                      <a:pt x="147" y="171"/>
                      <a:pt x="152" y="169"/>
                    </a:cubicBezTo>
                    <a:cubicBezTo>
                      <a:pt x="156" y="168"/>
                      <a:pt x="162" y="171"/>
                      <a:pt x="167" y="166"/>
                    </a:cubicBezTo>
                    <a:cubicBezTo>
                      <a:pt x="172" y="162"/>
                      <a:pt x="174" y="157"/>
                      <a:pt x="181" y="158"/>
                    </a:cubicBezTo>
                    <a:cubicBezTo>
                      <a:pt x="188" y="159"/>
                      <a:pt x="192" y="160"/>
                      <a:pt x="197" y="159"/>
                    </a:cubicBezTo>
                    <a:cubicBezTo>
                      <a:pt x="202" y="158"/>
                      <a:pt x="211" y="161"/>
                      <a:pt x="215" y="162"/>
                    </a:cubicBezTo>
                    <a:cubicBezTo>
                      <a:pt x="215" y="162"/>
                      <a:pt x="225" y="158"/>
                      <a:pt x="230" y="159"/>
                    </a:cubicBezTo>
                    <a:cubicBezTo>
                      <a:pt x="234" y="159"/>
                      <a:pt x="238" y="155"/>
                      <a:pt x="241" y="153"/>
                    </a:cubicBezTo>
                    <a:cubicBezTo>
                      <a:pt x="244" y="152"/>
                      <a:pt x="249" y="152"/>
                      <a:pt x="253" y="151"/>
                    </a:cubicBezTo>
                    <a:cubicBezTo>
                      <a:pt x="258" y="151"/>
                      <a:pt x="260" y="146"/>
                      <a:pt x="262" y="141"/>
                    </a:cubicBezTo>
                    <a:cubicBezTo>
                      <a:pt x="265" y="136"/>
                      <a:pt x="264" y="132"/>
                      <a:pt x="267" y="128"/>
                    </a:cubicBezTo>
                    <a:cubicBezTo>
                      <a:pt x="270" y="125"/>
                      <a:pt x="273" y="127"/>
                      <a:pt x="274" y="123"/>
                    </a:cubicBezTo>
                    <a:cubicBezTo>
                      <a:pt x="274" y="118"/>
                      <a:pt x="277" y="113"/>
                      <a:pt x="281" y="110"/>
                    </a:cubicBezTo>
                    <a:cubicBezTo>
                      <a:pt x="286" y="107"/>
                      <a:pt x="286" y="97"/>
                      <a:pt x="289" y="93"/>
                    </a:cubicBezTo>
                    <a:cubicBezTo>
                      <a:pt x="293" y="89"/>
                      <a:pt x="299" y="83"/>
                      <a:pt x="300" y="79"/>
                    </a:cubicBezTo>
                    <a:cubicBezTo>
                      <a:pt x="302" y="75"/>
                      <a:pt x="298" y="70"/>
                      <a:pt x="300" y="67"/>
                    </a:cubicBezTo>
                    <a:cubicBezTo>
                      <a:pt x="303" y="65"/>
                      <a:pt x="306" y="65"/>
                      <a:pt x="311" y="60"/>
                    </a:cubicBezTo>
                    <a:cubicBezTo>
                      <a:pt x="315" y="56"/>
                      <a:pt x="316" y="54"/>
                      <a:pt x="322" y="54"/>
                    </a:cubicBezTo>
                    <a:cubicBezTo>
                      <a:pt x="328" y="54"/>
                      <a:pt x="334" y="49"/>
                      <a:pt x="337" y="47"/>
                    </a:cubicBezTo>
                    <a:cubicBezTo>
                      <a:pt x="341" y="45"/>
                      <a:pt x="345" y="39"/>
                      <a:pt x="345" y="39"/>
                    </a:cubicBezTo>
                    <a:cubicBezTo>
                      <a:pt x="345" y="39"/>
                      <a:pt x="346" y="37"/>
                      <a:pt x="343" y="33"/>
                    </a:cubicBezTo>
                    <a:cubicBezTo>
                      <a:pt x="339" y="29"/>
                      <a:pt x="329" y="31"/>
                      <a:pt x="325" y="27"/>
                    </a:cubicBezTo>
                    <a:cubicBezTo>
                      <a:pt x="321" y="24"/>
                      <a:pt x="319" y="25"/>
                      <a:pt x="316" y="20"/>
                    </a:cubicBezTo>
                    <a:cubicBezTo>
                      <a:pt x="313" y="15"/>
                      <a:pt x="302" y="15"/>
                      <a:pt x="302" y="15"/>
                    </a:cubicBezTo>
                    <a:cubicBezTo>
                      <a:pt x="284" y="20"/>
                      <a:pt x="287" y="16"/>
                      <a:pt x="281" y="10"/>
                    </a:cubicBezTo>
                    <a:cubicBezTo>
                      <a:pt x="274" y="5"/>
                      <a:pt x="274" y="2"/>
                      <a:pt x="267" y="4"/>
                    </a:cubicBezTo>
                    <a:cubicBezTo>
                      <a:pt x="260" y="5"/>
                      <a:pt x="255" y="6"/>
                      <a:pt x="249" y="6"/>
                    </a:cubicBezTo>
                    <a:cubicBezTo>
                      <a:pt x="244" y="6"/>
                      <a:pt x="236" y="0"/>
                      <a:pt x="227" y="1"/>
                    </a:cubicBezTo>
                    <a:cubicBezTo>
                      <a:pt x="218" y="2"/>
                      <a:pt x="213" y="10"/>
                      <a:pt x="211" y="18"/>
                    </a:cubicBezTo>
                    <a:cubicBezTo>
                      <a:pt x="209" y="25"/>
                      <a:pt x="199" y="31"/>
                      <a:pt x="190" y="25"/>
                    </a:cubicBezTo>
                    <a:cubicBezTo>
                      <a:pt x="181" y="19"/>
                      <a:pt x="178" y="25"/>
                      <a:pt x="171" y="27"/>
                    </a:cubicBezTo>
                    <a:cubicBezTo>
                      <a:pt x="165" y="29"/>
                      <a:pt x="152" y="32"/>
                      <a:pt x="140" y="31"/>
                    </a:cubicBezTo>
                    <a:cubicBezTo>
                      <a:pt x="128" y="30"/>
                      <a:pt x="129" y="40"/>
                      <a:pt x="132" y="46"/>
                    </a:cubicBezTo>
                    <a:cubicBezTo>
                      <a:pt x="136" y="53"/>
                      <a:pt x="127" y="54"/>
                      <a:pt x="115" y="55"/>
                    </a:cubicBezTo>
                    <a:cubicBezTo>
                      <a:pt x="103" y="56"/>
                      <a:pt x="83" y="57"/>
                      <a:pt x="76" y="55"/>
                    </a:cubicBezTo>
                    <a:cubicBezTo>
                      <a:pt x="69" y="53"/>
                      <a:pt x="57" y="41"/>
                      <a:pt x="50" y="37"/>
                    </a:cubicBezTo>
                    <a:cubicBezTo>
                      <a:pt x="49" y="36"/>
                      <a:pt x="47" y="35"/>
                      <a:pt x="46" y="3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 name="Freeform 2854">
                <a:extLst>
                  <a:ext uri="{FF2B5EF4-FFF2-40B4-BE49-F238E27FC236}">
                    <a16:creationId xmlns:a16="http://schemas.microsoft.com/office/drawing/2014/main" id="{B2B4999E-D27C-40CF-8CA5-46928CA4BEBA}"/>
                  </a:ext>
                </a:extLst>
              </p:cNvPr>
              <p:cNvSpPr>
                <a:spLocks/>
              </p:cNvSpPr>
              <p:nvPr/>
            </p:nvSpPr>
            <p:spPr bwMode="auto">
              <a:xfrm>
                <a:off x="4922838" y="2846388"/>
                <a:ext cx="28575" cy="57150"/>
              </a:xfrm>
              <a:custGeom>
                <a:avLst/>
                <a:gdLst>
                  <a:gd name="T0" fmla="*/ 52 w 56"/>
                  <a:gd name="T1" fmla="*/ 29 h 109"/>
                  <a:gd name="T2" fmla="*/ 51 w 56"/>
                  <a:gd name="T3" fmla="*/ 18 h 109"/>
                  <a:gd name="T4" fmla="*/ 49 w 56"/>
                  <a:gd name="T5" fmla="*/ 3 h 109"/>
                  <a:gd name="T6" fmla="*/ 42 w 56"/>
                  <a:gd name="T7" fmla="*/ 7 h 109"/>
                  <a:gd name="T8" fmla="*/ 40 w 56"/>
                  <a:gd name="T9" fmla="*/ 20 h 109"/>
                  <a:gd name="T10" fmla="*/ 31 w 56"/>
                  <a:gd name="T11" fmla="*/ 22 h 109"/>
                  <a:gd name="T12" fmla="*/ 20 w 56"/>
                  <a:gd name="T13" fmla="*/ 25 h 109"/>
                  <a:gd name="T14" fmla="*/ 9 w 56"/>
                  <a:gd name="T15" fmla="*/ 33 h 109"/>
                  <a:gd name="T16" fmla="*/ 5 w 56"/>
                  <a:gd name="T17" fmla="*/ 40 h 109"/>
                  <a:gd name="T18" fmla="*/ 7 w 56"/>
                  <a:gd name="T19" fmla="*/ 46 h 109"/>
                  <a:gd name="T20" fmla="*/ 3 w 56"/>
                  <a:gd name="T21" fmla="*/ 53 h 109"/>
                  <a:gd name="T22" fmla="*/ 7 w 56"/>
                  <a:gd name="T23" fmla="*/ 59 h 109"/>
                  <a:gd name="T24" fmla="*/ 10 w 56"/>
                  <a:gd name="T25" fmla="*/ 65 h 109"/>
                  <a:gd name="T26" fmla="*/ 8 w 56"/>
                  <a:gd name="T27" fmla="*/ 72 h 109"/>
                  <a:gd name="T28" fmla="*/ 15 w 56"/>
                  <a:gd name="T29" fmla="*/ 75 h 109"/>
                  <a:gd name="T30" fmla="*/ 10 w 56"/>
                  <a:gd name="T31" fmla="*/ 83 h 109"/>
                  <a:gd name="T32" fmla="*/ 17 w 56"/>
                  <a:gd name="T33" fmla="*/ 86 h 109"/>
                  <a:gd name="T34" fmla="*/ 18 w 56"/>
                  <a:gd name="T35" fmla="*/ 91 h 109"/>
                  <a:gd name="T36" fmla="*/ 18 w 56"/>
                  <a:gd name="T37" fmla="*/ 99 h 109"/>
                  <a:gd name="T38" fmla="*/ 29 w 56"/>
                  <a:gd name="T39" fmla="*/ 101 h 109"/>
                  <a:gd name="T40" fmla="*/ 35 w 56"/>
                  <a:gd name="T41" fmla="*/ 107 h 109"/>
                  <a:gd name="T42" fmla="*/ 45 w 56"/>
                  <a:gd name="T43" fmla="*/ 91 h 109"/>
                  <a:gd name="T44" fmla="*/ 48 w 56"/>
                  <a:gd name="T45" fmla="*/ 72 h 109"/>
                  <a:gd name="T46" fmla="*/ 56 w 56"/>
                  <a:gd name="T47" fmla="*/ 59 h 109"/>
                  <a:gd name="T48" fmla="*/ 52 w 56"/>
                  <a:gd name="T49" fmla="*/ 2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09">
                    <a:moveTo>
                      <a:pt x="52" y="29"/>
                    </a:moveTo>
                    <a:cubicBezTo>
                      <a:pt x="50" y="26"/>
                      <a:pt x="50" y="23"/>
                      <a:pt x="51" y="18"/>
                    </a:cubicBezTo>
                    <a:cubicBezTo>
                      <a:pt x="52" y="13"/>
                      <a:pt x="52" y="6"/>
                      <a:pt x="49" y="3"/>
                    </a:cubicBezTo>
                    <a:cubicBezTo>
                      <a:pt x="46" y="0"/>
                      <a:pt x="42" y="0"/>
                      <a:pt x="42" y="7"/>
                    </a:cubicBezTo>
                    <a:cubicBezTo>
                      <a:pt x="42" y="13"/>
                      <a:pt x="43" y="19"/>
                      <a:pt x="40" y="20"/>
                    </a:cubicBezTo>
                    <a:cubicBezTo>
                      <a:pt x="37" y="21"/>
                      <a:pt x="35" y="20"/>
                      <a:pt x="31" y="22"/>
                    </a:cubicBezTo>
                    <a:cubicBezTo>
                      <a:pt x="27" y="25"/>
                      <a:pt x="22" y="25"/>
                      <a:pt x="20" y="25"/>
                    </a:cubicBezTo>
                    <a:cubicBezTo>
                      <a:pt x="17" y="24"/>
                      <a:pt x="11" y="28"/>
                      <a:pt x="9" y="33"/>
                    </a:cubicBezTo>
                    <a:cubicBezTo>
                      <a:pt x="6" y="37"/>
                      <a:pt x="6" y="37"/>
                      <a:pt x="5" y="40"/>
                    </a:cubicBezTo>
                    <a:cubicBezTo>
                      <a:pt x="5" y="42"/>
                      <a:pt x="6" y="44"/>
                      <a:pt x="7" y="46"/>
                    </a:cubicBezTo>
                    <a:cubicBezTo>
                      <a:pt x="7" y="48"/>
                      <a:pt x="6" y="52"/>
                      <a:pt x="3" y="53"/>
                    </a:cubicBezTo>
                    <a:cubicBezTo>
                      <a:pt x="0" y="54"/>
                      <a:pt x="4" y="59"/>
                      <a:pt x="7" y="59"/>
                    </a:cubicBezTo>
                    <a:cubicBezTo>
                      <a:pt x="11" y="59"/>
                      <a:pt x="13" y="62"/>
                      <a:pt x="10" y="65"/>
                    </a:cubicBezTo>
                    <a:cubicBezTo>
                      <a:pt x="7" y="67"/>
                      <a:pt x="5" y="70"/>
                      <a:pt x="8" y="72"/>
                    </a:cubicBezTo>
                    <a:cubicBezTo>
                      <a:pt x="11" y="75"/>
                      <a:pt x="16" y="71"/>
                      <a:pt x="15" y="75"/>
                    </a:cubicBezTo>
                    <a:cubicBezTo>
                      <a:pt x="14" y="78"/>
                      <a:pt x="10" y="80"/>
                      <a:pt x="10" y="83"/>
                    </a:cubicBezTo>
                    <a:cubicBezTo>
                      <a:pt x="11" y="85"/>
                      <a:pt x="13" y="85"/>
                      <a:pt x="17" y="86"/>
                    </a:cubicBezTo>
                    <a:cubicBezTo>
                      <a:pt x="20" y="86"/>
                      <a:pt x="21" y="88"/>
                      <a:pt x="18" y="91"/>
                    </a:cubicBezTo>
                    <a:cubicBezTo>
                      <a:pt x="15" y="94"/>
                      <a:pt x="15" y="97"/>
                      <a:pt x="18" y="99"/>
                    </a:cubicBezTo>
                    <a:cubicBezTo>
                      <a:pt x="20" y="100"/>
                      <a:pt x="25" y="100"/>
                      <a:pt x="29" y="101"/>
                    </a:cubicBezTo>
                    <a:cubicBezTo>
                      <a:pt x="33" y="103"/>
                      <a:pt x="31" y="109"/>
                      <a:pt x="35" y="107"/>
                    </a:cubicBezTo>
                    <a:cubicBezTo>
                      <a:pt x="39" y="106"/>
                      <a:pt x="42" y="96"/>
                      <a:pt x="45" y="91"/>
                    </a:cubicBezTo>
                    <a:cubicBezTo>
                      <a:pt x="48" y="86"/>
                      <a:pt x="46" y="79"/>
                      <a:pt x="48" y="72"/>
                    </a:cubicBezTo>
                    <a:cubicBezTo>
                      <a:pt x="49" y="65"/>
                      <a:pt x="55" y="63"/>
                      <a:pt x="56" y="59"/>
                    </a:cubicBezTo>
                    <a:cubicBezTo>
                      <a:pt x="56" y="55"/>
                      <a:pt x="56" y="36"/>
                      <a:pt x="52" y="2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 name="Freeform 2855">
                <a:extLst>
                  <a:ext uri="{FF2B5EF4-FFF2-40B4-BE49-F238E27FC236}">
                    <a16:creationId xmlns:a16="http://schemas.microsoft.com/office/drawing/2014/main" id="{CCA2C188-A41B-493A-A07A-A7CE36EF8456}"/>
                  </a:ext>
                </a:extLst>
              </p:cNvPr>
              <p:cNvSpPr>
                <a:spLocks noEditPoints="1"/>
              </p:cNvSpPr>
              <p:nvPr/>
            </p:nvSpPr>
            <p:spPr bwMode="auto">
              <a:xfrm>
                <a:off x="4565650" y="2571751"/>
                <a:ext cx="350838" cy="298450"/>
              </a:xfrm>
              <a:custGeom>
                <a:avLst/>
                <a:gdLst>
                  <a:gd name="T0" fmla="*/ 607 w 672"/>
                  <a:gd name="T1" fmla="*/ 490 h 572"/>
                  <a:gd name="T2" fmla="*/ 583 w 672"/>
                  <a:gd name="T3" fmla="*/ 513 h 572"/>
                  <a:gd name="T4" fmla="*/ 549 w 672"/>
                  <a:gd name="T5" fmla="*/ 519 h 572"/>
                  <a:gd name="T6" fmla="*/ 517 w 672"/>
                  <a:gd name="T7" fmla="*/ 507 h 572"/>
                  <a:gd name="T8" fmla="*/ 501 w 672"/>
                  <a:gd name="T9" fmla="*/ 493 h 572"/>
                  <a:gd name="T10" fmla="*/ 482 w 672"/>
                  <a:gd name="T11" fmla="*/ 491 h 572"/>
                  <a:gd name="T12" fmla="*/ 460 w 672"/>
                  <a:gd name="T13" fmla="*/ 496 h 572"/>
                  <a:gd name="T14" fmla="*/ 431 w 672"/>
                  <a:gd name="T15" fmla="*/ 500 h 572"/>
                  <a:gd name="T16" fmla="*/ 392 w 672"/>
                  <a:gd name="T17" fmla="*/ 529 h 572"/>
                  <a:gd name="T18" fmla="*/ 382 w 672"/>
                  <a:gd name="T19" fmla="*/ 562 h 572"/>
                  <a:gd name="T20" fmla="*/ 323 w 672"/>
                  <a:gd name="T21" fmla="*/ 555 h 572"/>
                  <a:gd name="T22" fmla="*/ 268 w 672"/>
                  <a:gd name="T23" fmla="*/ 538 h 572"/>
                  <a:gd name="T24" fmla="*/ 219 w 672"/>
                  <a:gd name="T25" fmla="*/ 540 h 572"/>
                  <a:gd name="T26" fmla="*/ 168 w 672"/>
                  <a:gd name="T27" fmla="*/ 523 h 572"/>
                  <a:gd name="T28" fmla="*/ 139 w 672"/>
                  <a:gd name="T29" fmla="*/ 503 h 572"/>
                  <a:gd name="T30" fmla="*/ 176 w 672"/>
                  <a:gd name="T31" fmla="*/ 413 h 572"/>
                  <a:gd name="T32" fmla="*/ 197 w 672"/>
                  <a:gd name="T33" fmla="*/ 374 h 572"/>
                  <a:gd name="T34" fmla="*/ 197 w 672"/>
                  <a:gd name="T35" fmla="*/ 364 h 572"/>
                  <a:gd name="T36" fmla="*/ 179 w 672"/>
                  <a:gd name="T37" fmla="*/ 335 h 572"/>
                  <a:gd name="T38" fmla="*/ 181 w 672"/>
                  <a:gd name="T39" fmla="*/ 317 h 572"/>
                  <a:gd name="T40" fmla="*/ 145 w 672"/>
                  <a:gd name="T41" fmla="*/ 288 h 572"/>
                  <a:gd name="T42" fmla="*/ 139 w 672"/>
                  <a:gd name="T43" fmla="*/ 262 h 572"/>
                  <a:gd name="T44" fmla="*/ 151 w 672"/>
                  <a:gd name="T45" fmla="*/ 252 h 572"/>
                  <a:gd name="T46" fmla="*/ 115 w 672"/>
                  <a:gd name="T47" fmla="*/ 247 h 572"/>
                  <a:gd name="T48" fmla="*/ 98 w 672"/>
                  <a:gd name="T49" fmla="*/ 234 h 572"/>
                  <a:gd name="T50" fmla="*/ 92 w 672"/>
                  <a:gd name="T51" fmla="*/ 226 h 572"/>
                  <a:gd name="T52" fmla="*/ 84 w 672"/>
                  <a:gd name="T53" fmla="*/ 218 h 572"/>
                  <a:gd name="T54" fmla="*/ 65 w 672"/>
                  <a:gd name="T55" fmla="*/ 216 h 572"/>
                  <a:gd name="T56" fmla="*/ 33 w 672"/>
                  <a:gd name="T57" fmla="*/ 210 h 572"/>
                  <a:gd name="T58" fmla="*/ 6 w 672"/>
                  <a:gd name="T59" fmla="*/ 196 h 572"/>
                  <a:gd name="T60" fmla="*/ 11 w 672"/>
                  <a:gd name="T61" fmla="*/ 184 h 572"/>
                  <a:gd name="T62" fmla="*/ 18 w 672"/>
                  <a:gd name="T63" fmla="*/ 175 h 572"/>
                  <a:gd name="T64" fmla="*/ 29 w 672"/>
                  <a:gd name="T65" fmla="*/ 159 h 572"/>
                  <a:gd name="T66" fmla="*/ 67 w 672"/>
                  <a:gd name="T67" fmla="*/ 153 h 572"/>
                  <a:gd name="T68" fmla="*/ 104 w 672"/>
                  <a:gd name="T69" fmla="*/ 160 h 572"/>
                  <a:gd name="T70" fmla="*/ 145 w 672"/>
                  <a:gd name="T71" fmla="*/ 161 h 572"/>
                  <a:gd name="T72" fmla="*/ 166 w 672"/>
                  <a:gd name="T73" fmla="*/ 161 h 572"/>
                  <a:gd name="T74" fmla="*/ 169 w 672"/>
                  <a:gd name="T75" fmla="*/ 120 h 572"/>
                  <a:gd name="T76" fmla="*/ 173 w 672"/>
                  <a:gd name="T77" fmla="*/ 95 h 572"/>
                  <a:gd name="T78" fmla="*/ 197 w 672"/>
                  <a:gd name="T79" fmla="*/ 114 h 572"/>
                  <a:gd name="T80" fmla="*/ 270 w 672"/>
                  <a:gd name="T81" fmla="*/ 109 h 572"/>
                  <a:gd name="T82" fmla="*/ 270 w 672"/>
                  <a:gd name="T83" fmla="*/ 87 h 572"/>
                  <a:gd name="T84" fmla="*/ 336 w 672"/>
                  <a:gd name="T85" fmla="*/ 57 h 572"/>
                  <a:gd name="T86" fmla="*/ 366 w 672"/>
                  <a:gd name="T87" fmla="*/ 6 h 572"/>
                  <a:gd name="T88" fmla="*/ 417 w 672"/>
                  <a:gd name="T89" fmla="*/ 25 h 572"/>
                  <a:gd name="T90" fmla="*/ 464 w 672"/>
                  <a:gd name="T91" fmla="*/ 52 h 572"/>
                  <a:gd name="T92" fmla="*/ 499 w 672"/>
                  <a:gd name="T93" fmla="*/ 63 h 572"/>
                  <a:gd name="T94" fmla="*/ 565 w 672"/>
                  <a:gd name="T95" fmla="*/ 106 h 572"/>
                  <a:gd name="T96" fmla="*/ 602 w 672"/>
                  <a:gd name="T97" fmla="*/ 123 h 572"/>
                  <a:gd name="T98" fmla="*/ 644 w 672"/>
                  <a:gd name="T99" fmla="*/ 133 h 572"/>
                  <a:gd name="T100" fmla="*/ 651 w 672"/>
                  <a:gd name="T101" fmla="*/ 161 h 572"/>
                  <a:gd name="T102" fmla="*/ 636 w 672"/>
                  <a:gd name="T103" fmla="*/ 218 h 572"/>
                  <a:gd name="T104" fmla="*/ 607 w 672"/>
                  <a:gd name="T105" fmla="*/ 236 h 572"/>
                  <a:gd name="T106" fmla="*/ 562 w 672"/>
                  <a:gd name="T107" fmla="*/ 291 h 572"/>
                  <a:gd name="T108" fmla="*/ 572 w 672"/>
                  <a:gd name="T109" fmla="*/ 304 h 572"/>
                  <a:gd name="T110" fmla="*/ 608 w 672"/>
                  <a:gd name="T111" fmla="*/ 336 h 572"/>
                  <a:gd name="T112" fmla="*/ 612 w 672"/>
                  <a:gd name="T113" fmla="*/ 378 h 572"/>
                  <a:gd name="T114" fmla="*/ 600 w 672"/>
                  <a:gd name="T115" fmla="*/ 424 h 572"/>
                  <a:gd name="T116" fmla="*/ 636 w 672"/>
                  <a:gd name="T117" fmla="*/ 464 h 572"/>
                  <a:gd name="T118" fmla="*/ 653 w 672"/>
                  <a:gd name="T119" fmla="*/ 33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2" h="572">
                    <a:moveTo>
                      <a:pt x="630" y="477"/>
                    </a:moveTo>
                    <a:cubicBezTo>
                      <a:pt x="630" y="477"/>
                      <a:pt x="625" y="479"/>
                      <a:pt x="620" y="480"/>
                    </a:cubicBezTo>
                    <a:cubicBezTo>
                      <a:pt x="614" y="482"/>
                      <a:pt x="612" y="481"/>
                      <a:pt x="613" y="485"/>
                    </a:cubicBezTo>
                    <a:cubicBezTo>
                      <a:pt x="613" y="489"/>
                      <a:pt x="612" y="490"/>
                      <a:pt x="607" y="490"/>
                    </a:cubicBezTo>
                    <a:cubicBezTo>
                      <a:pt x="603" y="491"/>
                      <a:pt x="600" y="492"/>
                      <a:pt x="599" y="495"/>
                    </a:cubicBezTo>
                    <a:cubicBezTo>
                      <a:pt x="598" y="498"/>
                      <a:pt x="593" y="498"/>
                      <a:pt x="589" y="501"/>
                    </a:cubicBezTo>
                    <a:cubicBezTo>
                      <a:pt x="584" y="504"/>
                      <a:pt x="583" y="507"/>
                      <a:pt x="585" y="510"/>
                    </a:cubicBezTo>
                    <a:cubicBezTo>
                      <a:pt x="587" y="513"/>
                      <a:pt x="587" y="514"/>
                      <a:pt x="583" y="513"/>
                    </a:cubicBezTo>
                    <a:cubicBezTo>
                      <a:pt x="579" y="513"/>
                      <a:pt x="574" y="517"/>
                      <a:pt x="572" y="519"/>
                    </a:cubicBezTo>
                    <a:cubicBezTo>
                      <a:pt x="570" y="521"/>
                      <a:pt x="569" y="521"/>
                      <a:pt x="566" y="519"/>
                    </a:cubicBezTo>
                    <a:cubicBezTo>
                      <a:pt x="564" y="517"/>
                      <a:pt x="560" y="521"/>
                      <a:pt x="558" y="523"/>
                    </a:cubicBezTo>
                    <a:cubicBezTo>
                      <a:pt x="555" y="525"/>
                      <a:pt x="554" y="519"/>
                      <a:pt x="549" y="519"/>
                    </a:cubicBezTo>
                    <a:cubicBezTo>
                      <a:pt x="544" y="518"/>
                      <a:pt x="543" y="521"/>
                      <a:pt x="541" y="523"/>
                    </a:cubicBezTo>
                    <a:cubicBezTo>
                      <a:pt x="539" y="524"/>
                      <a:pt x="541" y="519"/>
                      <a:pt x="536" y="517"/>
                    </a:cubicBezTo>
                    <a:cubicBezTo>
                      <a:pt x="530" y="514"/>
                      <a:pt x="524" y="517"/>
                      <a:pt x="523" y="514"/>
                    </a:cubicBezTo>
                    <a:cubicBezTo>
                      <a:pt x="521" y="510"/>
                      <a:pt x="520" y="509"/>
                      <a:pt x="517" y="507"/>
                    </a:cubicBezTo>
                    <a:cubicBezTo>
                      <a:pt x="514" y="505"/>
                      <a:pt x="507" y="502"/>
                      <a:pt x="504" y="502"/>
                    </a:cubicBezTo>
                    <a:cubicBezTo>
                      <a:pt x="501" y="502"/>
                      <a:pt x="501" y="504"/>
                      <a:pt x="500" y="503"/>
                    </a:cubicBezTo>
                    <a:cubicBezTo>
                      <a:pt x="499" y="501"/>
                      <a:pt x="505" y="499"/>
                      <a:pt x="504" y="497"/>
                    </a:cubicBezTo>
                    <a:cubicBezTo>
                      <a:pt x="504" y="494"/>
                      <a:pt x="503" y="492"/>
                      <a:pt x="501" y="493"/>
                    </a:cubicBezTo>
                    <a:cubicBezTo>
                      <a:pt x="499" y="493"/>
                      <a:pt x="499" y="496"/>
                      <a:pt x="498" y="498"/>
                    </a:cubicBezTo>
                    <a:cubicBezTo>
                      <a:pt x="497" y="500"/>
                      <a:pt x="496" y="498"/>
                      <a:pt x="493" y="499"/>
                    </a:cubicBezTo>
                    <a:cubicBezTo>
                      <a:pt x="489" y="499"/>
                      <a:pt x="487" y="500"/>
                      <a:pt x="486" y="497"/>
                    </a:cubicBezTo>
                    <a:cubicBezTo>
                      <a:pt x="485" y="494"/>
                      <a:pt x="481" y="489"/>
                      <a:pt x="482" y="491"/>
                    </a:cubicBezTo>
                    <a:cubicBezTo>
                      <a:pt x="484" y="493"/>
                      <a:pt x="487" y="500"/>
                      <a:pt x="485" y="501"/>
                    </a:cubicBezTo>
                    <a:cubicBezTo>
                      <a:pt x="484" y="502"/>
                      <a:pt x="482" y="504"/>
                      <a:pt x="479" y="503"/>
                    </a:cubicBezTo>
                    <a:cubicBezTo>
                      <a:pt x="476" y="501"/>
                      <a:pt x="478" y="498"/>
                      <a:pt x="473" y="497"/>
                    </a:cubicBezTo>
                    <a:cubicBezTo>
                      <a:pt x="468" y="497"/>
                      <a:pt x="464" y="496"/>
                      <a:pt x="460" y="496"/>
                    </a:cubicBezTo>
                    <a:cubicBezTo>
                      <a:pt x="457" y="495"/>
                      <a:pt x="457" y="495"/>
                      <a:pt x="457" y="495"/>
                    </a:cubicBezTo>
                    <a:cubicBezTo>
                      <a:pt x="457" y="495"/>
                      <a:pt x="452" y="499"/>
                      <a:pt x="451" y="494"/>
                    </a:cubicBezTo>
                    <a:cubicBezTo>
                      <a:pt x="450" y="490"/>
                      <a:pt x="449" y="486"/>
                      <a:pt x="446" y="490"/>
                    </a:cubicBezTo>
                    <a:cubicBezTo>
                      <a:pt x="442" y="494"/>
                      <a:pt x="435" y="499"/>
                      <a:pt x="431" y="500"/>
                    </a:cubicBezTo>
                    <a:cubicBezTo>
                      <a:pt x="428" y="501"/>
                      <a:pt x="426" y="501"/>
                      <a:pt x="423" y="502"/>
                    </a:cubicBezTo>
                    <a:cubicBezTo>
                      <a:pt x="421" y="504"/>
                      <a:pt x="418" y="509"/>
                      <a:pt x="413" y="509"/>
                    </a:cubicBezTo>
                    <a:cubicBezTo>
                      <a:pt x="407" y="510"/>
                      <a:pt x="402" y="519"/>
                      <a:pt x="398" y="520"/>
                    </a:cubicBezTo>
                    <a:cubicBezTo>
                      <a:pt x="394" y="520"/>
                      <a:pt x="393" y="525"/>
                      <a:pt x="392" y="529"/>
                    </a:cubicBezTo>
                    <a:cubicBezTo>
                      <a:pt x="391" y="533"/>
                      <a:pt x="388" y="535"/>
                      <a:pt x="390" y="538"/>
                    </a:cubicBezTo>
                    <a:cubicBezTo>
                      <a:pt x="392" y="542"/>
                      <a:pt x="394" y="549"/>
                      <a:pt x="394" y="552"/>
                    </a:cubicBezTo>
                    <a:cubicBezTo>
                      <a:pt x="394" y="555"/>
                      <a:pt x="398" y="564"/>
                      <a:pt x="398" y="564"/>
                    </a:cubicBezTo>
                    <a:cubicBezTo>
                      <a:pt x="398" y="564"/>
                      <a:pt x="387" y="559"/>
                      <a:pt x="382" y="562"/>
                    </a:cubicBezTo>
                    <a:cubicBezTo>
                      <a:pt x="377" y="565"/>
                      <a:pt x="370" y="572"/>
                      <a:pt x="367" y="571"/>
                    </a:cubicBezTo>
                    <a:cubicBezTo>
                      <a:pt x="364" y="570"/>
                      <a:pt x="352" y="564"/>
                      <a:pt x="349" y="565"/>
                    </a:cubicBezTo>
                    <a:cubicBezTo>
                      <a:pt x="346" y="567"/>
                      <a:pt x="341" y="571"/>
                      <a:pt x="337" y="567"/>
                    </a:cubicBezTo>
                    <a:cubicBezTo>
                      <a:pt x="334" y="562"/>
                      <a:pt x="325" y="559"/>
                      <a:pt x="323" y="555"/>
                    </a:cubicBezTo>
                    <a:cubicBezTo>
                      <a:pt x="321" y="551"/>
                      <a:pt x="310" y="548"/>
                      <a:pt x="306" y="549"/>
                    </a:cubicBezTo>
                    <a:cubicBezTo>
                      <a:pt x="302" y="549"/>
                      <a:pt x="301" y="543"/>
                      <a:pt x="297" y="543"/>
                    </a:cubicBezTo>
                    <a:cubicBezTo>
                      <a:pt x="292" y="543"/>
                      <a:pt x="286" y="541"/>
                      <a:pt x="278" y="538"/>
                    </a:cubicBezTo>
                    <a:cubicBezTo>
                      <a:pt x="270" y="535"/>
                      <a:pt x="270" y="533"/>
                      <a:pt x="268" y="538"/>
                    </a:cubicBezTo>
                    <a:cubicBezTo>
                      <a:pt x="267" y="542"/>
                      <a:pt x="266" y="546"/>
                      <a:pt x="260" y="547"/>
                    </a:cubicBezTo>
                    <a:cubicBezTo>
                      <a:pt x="255" y="548"/>
                      <a:pt x="247" y="548"/>
                      <a:pt x="244" y="546"/>
                    </a:cubicBezTo>
                    <a:cubicBezTo>
                      <a:pt x="240" y="545"/>
                      <a:pt x="238" y="545"/>
                      <a:pt x="233" y="546"/>
                    </a:cubicBezTo>
                    <a:cubicBezTo>
                      <a:pt x="228" y="547"/>
                      <a:pt x="225" y="543"/>
                      <a:pt x="219" y="540"/>
                    </a:cubicBezTo>
                    <a:cubicBezTo>
                      <a:pt x="213" y="538"/>
                      <a:pt x="213" y="537"/>
                      <a:pt x="206" y="539"/>
                    </a:cubicBezTo>
                    <a:cubicBezTo>
                      <a:pt x="200" y="540"/>
                      <a:pt x="196" y="539"/>
                      <a:pt x="193" y="533"/>
                    </a:cubicBezTo>
                    <a:cubicBezTo>
                      <a:pt x="190" y="528"/>
                      <a:pt x="189" y="531"/>
                      <a:pt x="183" y="530"/>
                    </a:cubicBezTo>
                    <a:cubicBezTo>
                      <a:pt x="178" y="530"/>
                      <a:pt x="171" y="525"/>
                      <a:pt x="168" y="523"/>
                    </a:cubicBezTo>
                    <a:cubicBezTo>
                      <a:pt x="166" y="522"/>
                      <a:pt x="162" y="525"/>
                      <a:pt x="158" y="523"/>
                    </a:cubicBezTo>
                    <a:cubicBezTo>
                      <a:pt x="154" y="522"/>
                      <a:pt x="156" y="519"/>
                      <a:pt x="157" y="513"/>
                    </a:cubicBezTo>
                    <a:cubicBezTo>
                      <a:pt x="158" y="507"/>
                      <a:pt x="157" y="506"/>
                      <a:pt x="151" y="507"/>
                    </a:cubicBezTo>
                    <a:cubicBezTo>
                      <a:pt x="145" y="507"/>
                      <a:pt x="140" y="506"/>
                      <a:pt x="139" y="503"/>
                    </a:cubicBezTo>
                    <a:cubicBezTo>
                      <a:pt x="138" y="501"/>
                      <a:pt x="148" y="503"/>
                      <a:pt x="153" y="494"/>
                    </a:cubicBezTo>
                    <a:cubicBezTo>
                      <a:pt x="158" y="484"/>
                      <a:pt x="169" y="436"/>
                      <a:pt x="170" y="431"/>
                    </a:cubicBezTo>
                    <a:cubicBezTo>
                      <a:pt x="170" y="427"/>
                      <a:pt x="174" y="420"/>
                      <a:pt x="175" y="419"/>
                    </a:cubicBezTo>
                    <a:cubicBezTo>
                      <a:pt x="177" y="417"/>
                      <a:pt x="179" y="413"/>
                      <a:pt x="176" y="413"/>
                    </a:cubicBezTo>
                    <a:cubicBezTo>
                      <a:pt x="173" y="412"/>
                      <a:pt x="168" y="415"/>
                      <a:pt x="170" y="411"/>
                    </a:cubicBezTo>
                    <a:cubicBezTo>
                      <a:pt x="171" y="406"/>
                      <a:pt x="175" y="387"/>
                      <a:pt x="177" y="378"/>
                    </a:cubicBezTo>
                    <a:cubicBezTo>
                      <a:pt x="179" y="369"/>
                      <a:pt x="178" y="360"/>
                      <a:pt x="181" y="362"/>
                    </a:cubicBezTo>
                    <a:cubicBezTo>
                      <a:pt x="184" y="363"/>
                      <a:pt x="195" y="369"/>
                      <a:pt x="197" y="374"/>
                    </a:cubicBezTo>
                    <a:cubicBezTo>
                      <a:pt x="198" y="378"/>
                      <a:pt x="199" y="388"/>
                      <a:pt x="202" y="391"/>
                    </a:cubicBezTo>
                    <a:cubicBezTo>
                      <a:pt x="205" y="394"/>
                      <a:pt x="208" y="400"/>
                      <a:pt x="209" y="398"/>
                    </a:cubicBezTo>
                    <a:cubicBezTo>
                      <a:pt x="209" y="396"/>
                      <a:pt x="201" y="389"/>
                      <a:pt x="201" y="384"/>
                    </a:cubicBezTo>
                    <a:cubicBezTo>
                      <a:pt x="201" y="378"/>
                      <a:pt x="201" y="368"/>
                      <a:pt x="197" y="364"/>
                    </a:cubicBezTo>
                    <a:cubicBezTo>
                      <a:pt x="192" y="360"/>
                      <a:pt x="176" y="355"/>
                      <a:pt x="174" y="350"/>
                    </a:cubicBezTo>
                    <a:cubicBezTo>
                      <a:pt x="172" y="345"/>
                      <a:pt x="177" y="345"/>
                      <a:pt x="175" y="341"/>
                    </a:cubicBezTo>
                    <a:cubicBezTo>
                      <a:pt x="172" y="337"/>
                      <a:pt x="167" y="333"/>
                      <a:pt x="170" y="330"/>
                    </a:cubicBezTo>
                    <a:cubicBezTo>
                      <a:pt x="173" y="328"/>
                      <a:pt x="178" y="331"/>
                      <a:pt x="179" y="335"/>
                    </a:cubicBezTo>
                    <a:cubicBezTo>
                      <a:pt x="180" y="339"/>
                      <a:pt x="179" y="342"/>
                      <a:pt x="183" y="345"/>
                    </a:cubicBezTo>
                    <a:cubicBezTo>
                      <a:pt x="187" y="349"/>
                      <a:pt x="189" y="350"/>
                      <a:pt x="187" y="348"/>
                    </a:cubicBezTo>
                    <a:cubicBezTo>
                      <a:pt x="186" y="345"/>
                      <a:pt x="181" y="340"/>
                      <a:pt x="182" y="333"/>
                    </a:cubicBezTo>
                    <a:cubicBezTo>
                      <a:pt x="183" y="327"/>
                      <a:pt x="180" y="322"/>
                      <a:pt x="181" y="317"/>
                    </a:cubicBezTo>
                    <a:cubicBezTo>
                      <a:pt x="182" y="312"/>
                      <a:pt x="184" y="308"/>
                      <a:pt x="182" y="309"/>
                    </a:cubicBezTo>
                    <a:cubicBezTo>
                      <a:pt x="180" y="310"/>
                      <a:pt x="177" y="312"/>
                      <a:pt x="171" y="309"/>
                    </a:cubicBezTo>
                    <a:cubicBezTo>
                      <a:pt x="165" y="306"/>
                      <a:pt x="160" y="303"/>
                      <a:pt x="154" y="301"/>
                    </a:cubicBezTo>
                    <a:cubicBezTo>
                      <a:pt x="148" y="298"/>
                      <a:pt x="149" y="293"/>
                      <a:pt x="145" y="288"/>
                    </a:cubicBezTo>
                    <a:cubicBezTo>
                      <a:pt x="141" y="284"/>
                      <a:pt x="133" y="278"/>
                      <a:pt x="131" y="275"/>
                    </a:cubicBezTo>
                    <a:cubicBezTo>
                      <a:pt x="130" y="271"/>
                      <a:pt x="126" y="267"/>
                      <a:pt x="130" y="267"/>
                    </a:cubicBezTo>
                    <a:cubicBezTo>
                      <a:pt x="133" y="267"/>
                      <a:pt x="135" y="272"/>
                      <a:pt x="137" y="269"/>
                    </a:cubicBezTo>
                    <a:cubicBezTo>
                      <a:pt x="139" y="266"/>
                      <a:pt x="140" y="263"/>
                      <a:pt x="139" y="262"/>
                    </a:cubicBezTo>
                    <a:cubicBezTo>
                      <a:pt x="137" y="261"/>
                      <a:pt x="135" y="257"/>
                      <a:pt x="131" y="258"/>
                    </a:cubicBezTo>
                    <a:cubicBezTo>
                      <a:pt x="127" y="259"/>
                      <a:pt x="131" y="256"/>
                      <a:pt x="132" y="253"/>
                    </a:cubicBezTo>
                    <a:cubicBezTo>
                      <a:pt x="134" y="249"/>
                      <a:pt x="135" y="248"/>
                      <a:pt x="139" y="248"/>
                    </a:cubicBezTo>
                    <a:cubicBezTo>
                      <a:pt x="143" y="249"/>
                      <a:pt x="148" y="251"/>
                      <a:pt x="151" y="252"/>
                    </a:cubicBezTo>
                    <a:cubicBezTo>
                      <a:pt x="155" y="254"/>
                      <a:pt x="156" y="253"/>
                      <a:pt x="150" y="249"/>
                    </a:cubicBezTo>
                    <a:cubicBezTo>
                      <a:pt x="143" y="246"/>
                      <a:pt x="136" y="244"/>
                      <a:pt x="131" y="248"/>
                    </a:cubicBezTo>
                    <a:cubicBezTo>
                      <a:pt x="127" y="252"/>
                      <a:pt x="124" y="251"/>
                      <a:pt x="122" y="249"/>
                    </a:cubicBezTo>
                    <a:cubicBezTo>
                      <a:pt x="120" y="246"/>
                      <a:pt x="118" y="250"/>
                      <a:pt x="115" y="247"/>
                    </a:cubicBezTo>
                    <a:cubicBezTo>
                      <a:pt x="112" y="244"/>
                      <a:pt x="116" y="240"/>
                      <a:pt x="118" y="236"/>
                    </a:cubicBezTo>
                    <a:cubicBezTo>
                      <a:pt x="121" y="233"/>
                      <a:pt x="122" y="233"/>
                      <a:pt x="119" y="232"/>
                    </a:cubicBezTo>
                    <a:cubicBezTo>
                      <a:pt x="117" y="232"/>
                      <a:pt x="111" y="231"/>
                      <a:pt x="107" y="233"/>
                    </a:cubicBezTo>
                    <a:cubicBezTo>
                      <a:pt x="104" y="234"/>
                      <a:pt x="98" y="234"/>
                      <a:pt x="98" y="234"/>
                    </a:cubicBezTo>
                    <a:cubicBezTo>
                      <a:pt x="98" y="234"/>
                      <a:pt x="102" y="229"/>
                      <a:pt x="105" y="228"/>
                    </a:cubicBezTo>
                    <a:cubicBezTo>
                      <a:pt x="109" y="226"/>
                      <a:pt x="102" y="226"/>
                      <a:pt x="100" y="226"/>
                    </a:cubicBezTo>
                    <a:cubicBezTo>
                      <a:pt x="98" y="225"/>
                      <a:pt x="96" y="227"/>
                      <a:pt x="96" y="229"/>
                    </a:cubicBezTo>
                    <a:cubicBezTo>
                      <a:pt x="96" y="231"/>
                      <a:pt x="94" y="228"/>
                      <a:pt x="92" y="226"/>
                    </a:cubicBezTo>
                    <a:cubicBezTo>
                      <a:pt x="91" y="224"/>
                      <a:pt x="88" y="227"/>
                      <a:pt x="87" y="230"/>
                    </a:cubicBezTo>
                    <a:cubicBezTo>
                      <a:pt x="87" y="233"/>
                      <a:pt x="84" y="236"/>
                      <a:pt x="83" y="233"/>
                    </a:cubicBezTo>
                    <a:cubicBezTo>
                      <a:pt x="83" y="230"/>
                      <a:pt x="80" y="226"/>
                      <a:pt x="80" y="223"/>
                    </a:cubicBezTo>
                    <a:cubicBezTo>
                      <a:pt x="80" y="221"/>
                      <a:pt x="86" y="217"/>
                      <a:pt x="84" y="218"/>
                    </a:cubicBezTo>
                    <a:cubicBezTo>
                      <a:pt x="81" y="219"/>
                      <a:pt x="77" y="225"/>
                      <a:pt x="76" y="223"/>
                    </a:cubicBezTo>
                    <a:cubicBezTo>
                      <a:pt x="75" y="221"/>
                      <a:pt x="79" y="217"/>
                      <a:pt x="77" y="215"/>
                    </a:cubicBezTo>
                    <a:cubicBezTo>
                      <a:pt x="76" y="214"/>
                      <a:pt x="74" y="218"/>
                      <a:pt x="72" y="219"/>
                    </a:cubicBezTo>
                    <a:cubicBezTo>
                      <a:pt x="69" y="220"/>
                      <a:pt x="67" y="217"/>
                      <a:pt x="65" y="216"/>
                    </a:cubicBezTo>
                    <a:cubicBezTo>
                      <a:pt x="62" y="215"/>
                      <a:pt x="58" y="215"/>
                      <a:pt x="53" y="215"/>
                    </a:cubicBezTo>
                    <a:cubicBezTo>
                      <a:pt x="48" y="215"/>
                      <a:pt x="46" y="216"/>
                      <a:pt x="45" y="211"/>
                    </a:cubicBezTo>
                    <a:cubicBezTo>
                      <a:pt x="45" y="206"/>
                      <a:pt x="44" y="206"/>
                      <a:pt x="41" y="207"/>
                    </a:cubicBezTo>
                    <a:cubicBezTo>
                      <a:pt x="38" y="209"/>
                      <a:pt x="36" y="210"/>
                      <a:pt x="33" y="210"/>
                    </a:cubicBezTo>
                    <a:cubicBezTo>
                      <a:pt x="29" y="210"/>
                      <a:pt x="30" y="214"/>
                      <a:pt x="26" y="215"/>
                    </a:cubicBezTo>
                    <a:cubicBezTo>
                      <a:pt x="22" y="216"/>
                      <a:pt x="21" y="208"/>
                      <a:pt x="20" y="206"/>
                    </a:cubicBezTo>
                    <a:cubicBezTo>
                      <a:pt x="19" y="204"/>
                      <a:pt x="13" y="202"/>
                      <a:pt x="10" y="201"/>
                    </a:cubicBezTo>
                    <a:cubicBezTo>
                      <a:pt x="7" y="200"/>
                      <a:pt x="1" y="199"/>
                      <a:pt x="6" y="196"/>
                    </a:cubicBezTo>
                    <a:cubicBezTo>
                      <a:pt x="11" y="193"/>
                      <a:pt x="16" y="195"/>
                      <a:pt x="20" y="195"/>
                    </a:cubicBezTo>
                    <a:cubicBezTo>
                      <a:pt x="24" y="194"/>
                      <a:pt x="28" y="190"/>
                      <a:pt x="26" y="188"/>
                    </a:cubicBezTo>
                    <a:cubicBezTo>
                      <a:pt x="24" y="187"/>
                      <a:pt x="18" y="188"/>
                      <a:pt x="15" y="189"/>
                    </a:cubicBezTo>
                    <a:cubicBezTo>
                      <a:pt x="12" y="190"/>
                      <a:pt x="8" y="185"/>
                      <a:pt x="11" y="184"/>
                    </a:cubicBezTo>
                    <a:cubicBezTo>
                      <a:pt x="15" y="183"/>
                      <a:pt x="19" y="182"/>
                      <a:pt x="23" y="182"/>
                    </a:cubicBezTo>
                    <a:cubicBezTo>
                      <a:pt x="27" y="182"/>
                      <a:pt x="32" y="180"/>
                      <a:pt x="29" y="180"/>
                    </a:cubicBezTo>
                    <a:cubicBezTo>
                      <a:pt x="26" y="181"/>
                      <a:pt x="22" y="181"/>
                      <a:pt x="22" y="178"/>
                    </a:cubicBezTo>
                    <a:cubicBezTo>
                      <a:pt x="21" y="174"/>
                      <a:pt x="20" y="173"/>
                      <a:pt x="18" y="175"/>
                    </a:cubicBezTo>
                    <a:cubicBezTo>
                      <a:pt x="15" y="177"/>
                      <a:pt x="4" y="181"/>
                      <a:pt x="2" y="178"/>
                    </a:cubicBezTo>
                    <a:cubicBezTo>
                      <a:pt x="0" y="175"/>
                      <a:pt x="2" y="169"/>
                      <a:pt x="4" y="166"/>
                    </a:cubicBezTo>
                    <a:cubicBezTo>
                      <a:pt x="5" y="163"/>
                      <a:pt x="18" y="162"/>
                      <a:pt x="22" y="159"/>
                    </a:cubicBezTo>
                    <a:cubicBezTo>
                      <a:pt x="25" y="156"/>
                      <a:pt x="26" y="157"/>
                      <a:pt x="29" y="159"/>
                    </a:cubicBezTo>
                    <a:cubicBezTo>
                      <a:pt x="32" y="160"/>
                      <a:pt x="37" y="157"/>
                      <a:pt x="40" y="155"/>
                    </a:cubicBezTo>
                    <a:cubicBezTo>
                      <a:pt x="44" y="152"/>
                      <a:pt x="44" y="157"/>
                      <a:pt x="48" y="157"/>
                    </a:cubicBezTo>
                    <a:cubicBezTo>
                      <a:pt x="52" y="157"/>
                      <a:pt x="52" y="155"/>
                      <a:pt x="57" y="155"/>
                    </a:cubicBezTo>
                    <a:cubicBezTo>
                      <a:pt x="61" y="156"/>
                      <a:pt x="67" y="157"/>
                      <a:pt x="67" y="153"/>
                    </a:cubicBezTo>
                    <a:cubicBezTo>
                      <a:pt x="67" y="150"/>
                      <a:pt x="68" y="148"/>
                      <a:pt x="74" y="147"/>
                    </a:cubicBezTo>
                    <a:cubicBezTo>
                      <a:pt x="80" y="146"/>
                      <a:pt x="90" y="142"/>
                      <a:pt x="90" y="145"/>
                    </a:cubicBezTo>
                    <a:cubicBezTo>
                      <a:pt x="91" y="148"/>
                      <a:pt x="89" y="152"/>
                      <a:pt x="93" y="152"/>
                    </a:cubicBezTo>
                    <a:cubicBezTo>
                      <a:pt x="97" y="152"/>
                      <a:pt x="101" y="155"/>
                      <a:pt x="104" y="160"/>
                    </a:cubicBezTo>
                    <a:cubicBezTo>
                      <a:pt x="106" y="166"/>
                      <a:pt x="108" y="167"/>
                      <a:pt x="114" y="165"/>
                    </a:cubicBezTo>
                    <a:cubicBezTo>
                      <a:pt x="120" y="162"/>
                      <a:pt x="125" y="160"/>
                      <a:pt x="128" y="158"/>
                    </a:cubicBezTo>
                    <a:cubicBezTo>
                      <a:pt x="132" y="156"/>
                      <a:pt x="131" y="161"/>
                      <a:pt x="136" y="161"/>
                    </a:cubicBezTo>
                    <a:cubicBezTo>
                      <a:pt x="140" y="161"/>
                      <a:pt x="143" y="159"/>
                      <a:pt x="145" y="161"/>
                    </a:cubicBezTo>
                    <a:cubicBezTo>
                      <a:pt x="147" y="164"/>
                      <a:pt x="147" y="168"/>
                      <a:pt x="149" y="167"/>
                    </a:cubicBezTo>
                    <a:cubicBezTo>
                      <a:pt x="151" y="166"/>
                      <a:pt x="146" y="161"/>
                      <a:pt x="149" y="158"/>
                    </a:cubicBezTo>
                    <a:cubicBezTo>
                      <a:pt x="153" y="154"/>
                      <a:pt x="155" y="157"/>
                      <a:pt x="156" y="160"/>
                    </a:cubicBezTo>
                    <a:cubicBezTo>
                      <a:pt x="158" y="163"/>
                      <a:pt x="159" y="161"/>
                      <a:pt x="166" y="161"/>
                    </a:cubicBezTo>
                    <a:cubicBezTo>
                      <a:pt x="172" y="160"/>
                      <a:pt x="180" y="160"/>
                      <a:pt x="177" y="158"/>
                    </a:cubicBezTo>
                    <a:cubicBezTo>
                      <a:pt x="174" y="156"/>
                      <a:pt x="168" y="156"/>
                      <a:pt x="169" y="151"/>
                    </a:cubicBezTo>
                    <a:cubicBezTo>
                      <a:pt x="169" y="145"/>
                      <a:pt x="167" y="136"/>
                      <a:pt x="169" y="130"/>
                    </a:cubicBezTo>
                    <a:cubicBezTo>
                      <a:pt x="171" y="125"/>
                      <a:pt x="175" y="124"/>
                      <a:pt x="169" y="120"/>
                    </a:cubicBezTo>
                    <a:cubicBezTo>
                      <a:pt x="163" y="116"/>
                      <a:pt x="160" y="119"/>
                      <a:pt x="159" y="111"/>
                    </a:cubicBezTo>
                    <a:cubicBezTo>
                      <a:pt x="159" y="103"/>
                      <a:pt x="157" y="103"/>
                      <a:pt x="156" y="98"/>
                    </a:cubicBezTo>
                    <a:cubicBezTo>
                      <a:pt x="155" y="92"/>
                      <a:pt x="152" y="89"/>
                      <a:pt x="157" y="90"/>
                    </a:cubicBezTo>
                    <a:cubicBezTo>
                      <a:pt x="162" y="90"/>
                      <a:pt x="169" y="96"/>
                      <a:pt x="173" y="95"/>
                    </a:cubicBezTo>
                    <a:cubicBezTo>
                      <a:pt x="177" y="95"/>
                      <a:pt x="180" y="91"/>
                      <a:pt x="185" y="92"/>
                    </a:cubicBezTo>
                    <a:cubicBezTo>
                      <a:pt x="190" y="92"/>
                      <a:pt x="191" y="96"/>
                      <a:pt x="189" y="99"/>
                    </a:cubicBezTo>
                    <a:cubicBezTo>
                      <a:pt x="186" y="102"/>
                      <a:pt x="189" y="103"/>
                      <a:pt x="191" y="107"/>
                    </a:cubicBezTo>
                    <a:cubicBezTo>
                      <a:pt x="193" y="110"/>
                      <a:pt x="194" y="116"/>
                      <a:pt x="197" y="114"/>
                    </a:cubicBezTo>
                    <a:cubicBezTo>
                      <a:pt x="200" y="113"/>
                      <a:pt x="208" y="112"/>
                      <a:pt x="213" y="112"/>
                    </a:cubicBezTo>
                    <a:cubicBezTo>
                      <a:pt x="218" y="113"/>
                      <a:pt x="229" y="115"/>
                      <a:pt x="235" y="116"/>
                    </a:cubicBezTo>
                    <a:cubicBezTo>
                      <a:pt x="240" y="118"/>
                      <a:pt x="249" y="116"/>
                      <a:pt x="255" y="115"/>
                    </a:cubicBezTo>
                    <a:cubicBezTo>
                      <a:pt x="260" y="113"/>
                      <a:pt x="264" y="110"/>
                      <a:pt x="270" y="109"/>
                    </a:cubicBezTo>
                    <a:cubicBezTo>
                      <a:pt x="276" y="108"/>
                      <a:pt x="279" y="103"/>
                      <a:pt x="277" y="104"/>
                    </a:cubicBezTo>
                    <a:cubicBezTo>
                      <a:pt x="275" y="105"/>
                      <a:pt x="267" y="108"/>
                      <a:pt x="263" y="108"/>
                    </a:cubicBezTo>
                    <a:cubicBezTo>
                      <a:pt x="258" y="109"/>
                      <a:pt x="256" y="103"/>
                      <a:pt x="259" y="98"/>
                    </a:cubicBezTo>
                    <a:cubicBezTo>
                      <a:pt x="262" y="94"/>
                      <a:pt x="263" y="91"/>
                      <a:pt x="270" y="87"/>
                    </a:cubicBezTo>
                    <a:cubicBezTo>
                      <a:pt x="276" y="83"/>
                      <a:pt x="284" y="80"/>
                      <a:pt x="289" y="80"/>
                    </a:cubicBezTo>
                    <a:cubicBezTo>
                      <a:pt x="295" y="80"/>
                      <a:pt x="307" y="76"/>
                      <a:pt x="313" y="74"/>
                    </a:cubicBezTo>
                    <a:cubicBezTo>
                      <a:pt x="318" y="71"/>
                      <a:pt x="325" y="64"/>
                      <a:pt x="331" y="62"/>
                    </a:cubicBezTo>
                    <a:cubicBezTo>
                      <a:pt x="336" y="60"/>
                      <a:pt x="338" y="60"/>
                      <a:pt x="336" y="57"/>
                    </a:cubicBezTo>
                    <a:cubicBezTo>
                      <a:pt x="333" y="55"/>
                      <a:pt x="331" y="51"/>
                      <a:pt x="335" y="48"/>
                    </a:cubicBezTo>
                    <a:cubicBezTo>
                      <a:pt x="339" y="45"/>
                      <a:pt x="336" y="42"/>
                      <a:pt x="337" y="34"/>
                    </a:cubicBezTo>
                    <a:cubicBezTo>
                      <a:pt x="337" y="27"/>
                      <a:pt x="336" y="17"/>
                      <a:pt x="341" y="13"/>
                    </a:cubicBezTo>
                    <a:cubicBezTo>
                      <a:pt x="345" y="9"/>
                      <a:pt x="358" y="6"/>
                      <a:pt x="366" y="6"/>
                    </a:cubicBezTo>
                    <a:cubicBezTo>
                      <a:pt x="374" y="5"/>
                      <a:pt x="387" y="2"/>
                      <a:pt x="387" y="2"/>
                    </a:cubicBezTo>
                    <a:cubicBezTo>
                      <a:pt x="387" y="2"/>
                      <a:pt x="390" y="0"/>
                      <a:pt x="391" y="8"/>
                    </a:cubicBezTo>
                    <a:cubicBezTo>
                      <a:pt x="391" y="16"/>
                      <a:pt x="393" y="25"/>
                      <a:pt x="397" y="24"/>
                    </a:cubicBezTo>
                    <a:cubicBezTo>
                      <a:pt x="401" y="24"/>
                      <a:pt x="416" y="20"/>
                      <a:pt x="417" y="25"/>
                    </a:cubicBezTo>
                    <a:cubicBezTo>
                      <a:pt x="417" y="30"/>
                      <a:pt x="419" y="36"/>
                      <a:pt x="424" y="37"/>
                    </a:cubicBezTo>
                    <a:cubicBezTo>
                      <a:pt x="429" y="38"/>
                      <a:pt x="440" y="36"/>
                      <a:pt x="441" y="39"/>
                    </a:cubicBezTo>
                    <a:cubicBezTo>
                      <a:pt x="443" y="42"/>
                      <a:pt x="440" y="53"/>
                      <a:pt x="444" y="51"/>
                    </a:cubicBezTo>
                    <a:cubicBezTo>
                      <a:pt x="448" y="50"/>
                      <a:pt x="461" y="50"/>
                      <a:pt x="464" y="52"/>
                    </a:cubicBezTo>
                    <a:cubicBezTo>
                      <a:pt x="467" y="55"/>
                      <a:pt x="466" y="58"/>
                      <a:pt x="467" y="62"/>
                    </a:cubicBezTo>
                    <a:cubicBezTo>
                      <a:pt x="468" y="67"/>
                      <a:pt x="466" y="73"/>
                      <a:pt x="470" y="73"/>
                    </a:cubicBezTo>
                    <a:cubicBezTo>
                      <a:pt x="474" y="73"/>
                      <a:pt x="487" y="74"/>
                      <a:pt x="489" y="71"/>
                    </a:cubicBezTo>
                    <a:cubicBezTo>
                      <a:pt x="491" y="69"/>
                      <a:pt x="497" y="57"/>
                      <a:pt x="499" y="63"/>
                    </a:cubicBezTo>
                    <a:cubicBezTo>
                      <a:pt x="500" y="69"/>
                      <a:pt x="496" y="78"/>
                      <a:pt x="504" y="81"/>
                    </a:cubicBezTo>
                    <a:cubicBezTo>
                      <a:pt x="512" y="83"/>
                      <a:pt x="516" y="89"/>
                      <a:pt x="522" y="91"/>
                    </a:cubicBezTo>
                    <a:cubicBezTo>
                      <a:pt x="529" y="94"/>
                      <a:pt x="531" y="103"/>
                      <a:pt x="537" y="102"/>
                    </a:cubicBezTo>
                    <a:cubicBezTo>
                      <a:pt x="543" y="101"/>
                      <a:pt x="558" y="104"/>
                      <a:pt x="565" y="106"/>
                    </a:cubicBezTo>
                    <a:cubicBezTo>
                      <a:pt x="571" y="107"/>
                      <a:pt x="581" y="108"/>
                      <a:pt x="581" y="108"/>
                    </a:cubicBezTo>
                    <a:cubicBezTo>
                      <a:pt x="583" y="109"/>
                      <a:pt x="586" y="111"/>
                      <a:pt x="587" y="111"/>
                    </a:cubicBezTo>
                    <a:cubicBezTo>
                      <a:pt x="591" y="113"/>
                      <a:pt x="593" y="119"/>
                      <a:pt x="595" y="122"/>
                    </a:cubicBezTo>
                    <a:cubicBezTo>
                      <a:pt x="596" y="125"/>
                      <a:pt x="600" y="125"/>
                      <a:pt x="602" y="123"/>
                    </a:cubicBezTo>
                    <a:cubicBezTo>
                      <a:pt x="605" y="121"/>
                      <a:pt x="610" y="122"/>
                      <a:pt x="611" y="125"/>
                    </a:cubicBezTo>
                    <a:cubicBezTo>
                      <a:pt x="613" y="128"/>
                      <a:pt x="618" y="129"/>
                      <a:pt x="622" y="128"/>
                    </a:cubicBezTo>
                    <a:cubicBezTo>
                      <a:pt x="625" y="126"/>
                      <a:pt x="632" y="124"/>
                      <a:pt x="634" y="126"/>
                    </a:cubicBezTo>
                    <a:cubicBezTo>
                      <a:pt x="637" y="128"/>
                      <a:pt x="640" y="132"/>
                      <a:pt x="644" y="133"/>
                    </a:cubicBezTo>
                    <a:cubicBezTo>
                      <a:pt x="648" y="134"/>
                      <a:pt x="656" y="134"/>
                      <a:pt x="660" y="134"/>
                    </a:cubicBezTo>
                    <a:cubicBezTo>
                      <a:pt x="664" y="135"/>
                      <a:pt x="662" y="137"/>
                      <a:pt x="667" y="138"/>
                    </a:cubicBezTo>
                    <a:cubicBezTo>
                      <a:pt x="672" y="138"/>
                      <a:pt x="672" y="140"/>
                      <a:pt x="668" y="144"/>
                    </a:cubicBezTo>
                    <a:cubicBezTo>
                      <a:pt x="664" y="148"/>
                      <a:pt x="654" y="156"/>
                      <a:pt x="651" y="161"/>
                    </a:cubicBezTo>
                    <a:cubicBezTo>
                      <a:pt x="648" y="165"/>
                      <a:pt x="648" y="171"/>
                      <a:pt x="648" y="175"/>
                    </a:cubicBezTo>
                    <a:cubicBezTo>
                      <a:pt x="648" y="179"/>
                      <a:pt x="646" y="184"/>
                      <a:pt x="642" y="190"/>
                    </a:cubicBezTo>
                    <a:cubicBezTo>
                      <a:pt x="638" y="196"/>
                      <a:pt x="640" y="200"/>
                      <a:pt x="640" y="204"/>
                    </a:cubicBezTo>
                    <a:cubicBezTo>
                      <a:pt x="640" y="208"/>
                      <a:pt x="637" y="212"/>
                      <a:pt x="636" y="218"/>
                    </a:cubicBezTo>
                    <a:cubicBezTo>
                      <a:pt x="635" y="223"/>
                      <a:pt x="640" y="230"/>
                      <a:pt x="638" y="232"/>
                    </a:cubicBezTo>
                    <a:cubicBezTo>
                      <a:pt x="635" y="234"/>
                      <a:pt x="629" y="239"/>
                      <a:pt x="625" y="237"/>
                    </a:cubicBezTo>
                    <a:cubicBezTo>
                      <a:pt x="621" y="235"/>
                      <a:pt x="622" y="237"/>
                      <a:pt x="615" y="234"/>
                    </a:cubicBezTo>
                    <a:cubicBezTo>
                      <a:pt x="609" y="231"/>
                      <a:pt x="607" y="230"/>
                      <a:pt x="607" y="236"/>
                    </a:cubicBezTo>
                    <a:cubicBezTo>
                      <a:pt x="607" y="241"/>
                      <a:pt x="605" y="247"/>
                      <a:pt x="602" y="252"/>
                    </a:cubicBezTo>
                    <a:cubicBezTo>
                      <a:pt x="598" y="257"/>
                      <a:pt x="589" y="263"/>
                      <a:pt x="585" y="267"/>
                    </a:cubicBezTo>
                    <a:cubicBezTo>
                      <a:pt x="581" y="271"/>
                      <a:pt x="581" y="270"/>
                      <a:pt x="578" y="276"/>
                    </a:cubicBezTo>
                    <a:cubicBezTo>
                      <a:pt x="575" y="282"/>
                      <a:pt x="564" y="288"/>
                      <a:pt x="562" y="291"/>
                    </a:cubicBezTo>
                    <a:cubicBezTo>
                      <a:pt x="560" y="295"/>
                      <a:pt x="560" y="301"/>
                      <a:pt x="560" y="305"/>
                    </a:cubicBezTo>
                    <a:cubicBezTo>
                      <a:pt x="560" y="309"/>
                      <a:pt x="561" y="309"/>
                      <a:pt x="558" y="315"/>
                    </a:cubicBezTo>
                    <a:cubicBezTo>
                      <a:pt x="554" y="321"/>
                      <a:pt x="558" y="320"/>
                      <a:pt x="563" y="317"/>
                    </a:cubicBezTo>
                    <a:cubicBezTo>
                      <a:pt x="568" y="314"/>
                      <a:pt x="567" y="307"/>
                      <a:pt x="572" y="304"/>
                    </a:cubicBezTo>
                    <a:cubicBezTo>
                      <a:pt x="578" y="301"/>
                      <a:pt x="578" y="299"/>
                      <a:pt x="587" y="299"/>
                    </a:cubicBezTo>
                    <a:cubicBezTo>
                      <a:pt x="595" y="298"/>
                      <a:pt x="597" y="298"/>
                      <a:pt x="597" y="305"/>
                    </a:cubicBezTo>
                    <a:cubicBezTo>
                      <a:pt x="597" y="311"/>
                      <a:pt x="593" y="315"/>
                      <a:pt x="598" y="321"/>
                    </a:cubicBezTo>
                    <a:cubicBezTo>
                      <a:pt x="603" y="326"/>
                      <a:pt x="607" y="330"/>
                      <a:pt x="608" y="336"/>
                    </a:cubicBezTo>
                    <a:cubicBezTo>
                      <a:pt x="606" y="337"/>
                      <a:pt x="605" y="338"/>
                      <a:pt x="603" y="339"/>
                    </a:cubicBezTo>
                    <a:cubicBezTo>
                      <a:pt x="599" y="343"/>
                      <a:pt x="597" y="346"/>
                      <a:pt x="603" y="352"/>
                    </a:cubicBezTo>
                    <a:cubicBezTo>
                      <a:pt x="609" y="357"/>
                      <a:pt x="610" y="361"/>
                      <a:pt x="612" y="367"/>
                    </a:cubicBezTo>
                    <a:cubicBezTo>
                      <a:pt x="614" y="373"/>
                      <a:pt x="614" y="373"/>
                      <a:pt x="612" y="378"/>
                    </a:cubicBezTo>
                    <a:cubicBezTo>
                      <a:pt x="609" y="383"/>
                      <a:pt x="599" y="385"/>
                      <a:pt x="593" y="387"/>
                    </a:cubicBezTo>
                    <a:cubicBezTo>
                      <a:pt x="586" y="388"/>
                      <a:pt x="587" y="391"/>
                      <a:pt x="591" y="397"/>
                    </a:cubicBezTo>
                    <a:cubicBezTo>
                      <a:pt x="595" y="403"/>
                      <a:pt x="601" y="406"/>
                      <a:pt x="606" y="409"/>
                    </a:cubicBezTo>
                    <a:cubicBezTo>
                      <a:pt x="611" y="413"/>
                      <a:pt x="603" y="420"/>
                      <a:pt x="600" y="424"/>
                    </a:cubicBezTo>
                    <a:cubicBezTo>
                      <a:pt x="597" y="428"/>
                      <a:pt x="599" y="436"/>
                      <a:pt x="605" y="442"/>
                    </a:cubicBezTo>
                    <a:cubicBezTo>
                      <a:pt x="610" y="447"/>
                      <a:pt x="616" y="449"/>
                      <a:pt x="625" y="451"/>
                    </a:cubicBezTo>
                    <a:cubicBezTo>
                      <a:pt x="634" y="452"/>
                      <a:pt x="638" y="447"/>
                      <a:pt x="640" y="452"/>
                    </a:cubicBezTo>
                    <a:cubicBezTo>
                      <a:pt x="643" y="457"/>
                      <a:pt x="641" y="460"/>
                      <a:pt x="636" y="464"/>
                    </a:cubicBezTo>
                    <a:cubicBezTo>
                      <a:pt x="631" y="467"/>
                      <a:pt x="630" y="477"/>
                      <a:pt x="630" y="477"/>
                    </a:cubicBezTo>
                    <a:close/>
                    <a:moveTo>
                      <a:pt x="653" y="332"/>
                    </a:moveTo>
                    <a:cubicBezTo>
                      <a:pt x="653" y="333"/>
                      <a:pt x="653" y="333"/>
                      <a:pt x="653" y="333"/>
                    </a:cubicBezTo>
                    <a:cubicBezTo>
                      <a:pt x="653" y="333"/>
                      <a:pt x="653" y="333"/>
                      <a:pt x="653" y="333"/>
                    </a:cubicBezTo>
                    <a:cubicBezTo>
                      <a:pt x="653" y="332"/>
                      <a:pt x="653" y="332"/>
                      <a:pt x="653" y="33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2856">
                <a:extLst>
                  <a:ext uri="{FF2B5EF4-FFF2-40B4-BE49-F238E27FC236}">
                    <a16:creationId xmlns:a16="http://schemas.microsoft.com/office/drawing/2014/main" id="{268587EE-96FF-4FF3-B79D-F4D8F3E5A4F8}"/>
                  </a:ext>
                </a:extLst>
              </p:cNvPr>
              <p:cNvSpPr>
                <a:spLocks/>
              </p:cNvSpPr>
              <p:nvPr/>
            </p:nvSpPr>
            <p:spPr bwMode="auto">
              <a:xfrm>
                <a:off x="4914900" y="2352676"/>
                <a:ext cx="73025" cy="96838"/>
              </a:xfrm>
              <a:custGeom>
                <a:avLst/>
                <a:gdLst>
                  <a:gd name="T0" fmla="*/ 26 w 140"/>
                  <a:gd name="T1" fmla="*/ 170 h 186"/>
                  <a:gd name="T2" fmla="*/ 27 w 140"/>
                  <a:gd name="T3" fmla="*/ 156 h 186"/>
                  <a:gd name="T4" fmla="*/ 12 w 140"/>
                  <a:gd name="T5" fmla="*/ 139 h 186"/>
                  <a:gd name="T6" fmla="*/ 18 w 140"/>
                  <a:gd name="T7" fmla="*/ 152 h 186"/>
                  <a:gd name="T8" fmla="*/ 3 w 140"/>
                  <a:gd name="T9" fmla="*/ 133 h 186"/>
                  <a:gd name="T10" fmla="*/ 3 w 140"/>
                  <a:gd name="T11" fmla="*/ 114 h 186"/>
                  <a:gd name="T12" fmla="*/ 13 w 140"/>
                  <a:gd name="T13" fmla="*/ 112 h 186"/>
                  <a:gd name="T14" fmla="*/ 2 w 140"/>
                  <a:gd name="T15" fmla="*/ 107 h 186"/>
                  <a:gd name="T16" fmla="*/ 6 w 140"/>
                  <a:gd name="T17" fmla="*/ 70 h 186"/>
                  <a:gd name="T18" fmla="*/ 22 w 140"/>
                  <a:gd name="T19" fmla="*/ 72 h 186"/>
                  <a:gd name="T20" fmla="*/ 13 w 140"/>
                  <a:gd name="T21" fmla="*/ 55 h 186"/>
                  <a:gd name="T22" fmla="*/ 33 w 140"/>
                  <a:gd name="T23" fmla="*/ 41 h 186"/>
                  <a:gd name="T24" fmla="*/ 59 w 140"/>
                  <a:gd name="T25" fmla="*/ 38 h 186"/>
                  <a:gd name="T26" fmla="*/ 91 w 140"/>
                  <a:gd name="T27" fmla="*/ 14 h 186"/>
                  <a:gd name="T28" fmla="*/ 110 w 140"/>
                  <a:gd name="T29" fmla="*/ 8 h 186"/>
                  <a:gd name="T30" fmla="*/ 114 w 140"/>
                  <a:gd name="T31" fmla="*/ 14 h 186"/>
                  <a:gd name="T32" fmla="*/ 116 w 140"/>
                  <a:gd name="T33" fmla="*/ 38 h 186"/>
                  <a:gd name="T34" fmla="*/ 95 w 140"/>
                  <a:gd name="T35" fmla="*/ 43 h 186"/>
                  <a:gd name="T36" fmla="*/ 64 w 140"/>
                  <a:gd name="T37" fmla="*/ 46 h 186"/>
                  <a:gd name="T38" fmla="*/ 84 w 140"/>
                  <a:gd name="T39" fmla="*/ 43 h 186"/>
                  <a:gd name="T40" fmla="*/ 106 w 140"/>
                  <a:gd name="T41" fmla="*/ 52 h 186"/>
                  <a:gd name="T42" fmla="*/ 103 w 140"/>
                  <a:gd name="T43" fmla="*/ 66 h 186"/>
                  <a:gd name="T44" fmla="*/ 102 w 140"/>
                  <a:gd name="T45" fmla="*/ 68 h 186"/>
                  <a:gd name="T46" fmla="*/ 107 w 140"/>
                  <a:gd name="T47" fmla="*/ 75 h 186"/>
                  <a:gd name="T48" fmla="*/ 109 w 140"/>
                  <a:gd name="T49" fmla="*/ 75 h 186"/>
                  <a:gd name="T50" fmla="*/ 128 w 140"/>
                  <a:gd name="T51" fmla="*/ 77 h 186"/>
                  <a:gd name="T52" fmla="*/ 136 w 140"/>
                  <a:gd name="T53" fmla="*/ 92 h 186"/>
                  <a:gd name="T54" fmla="*/ 121 w 140"/>
                  <a:gd name="T55" fmla="*/ 102 h 186"/>
                  <a:gd name="T56" fmla="*/ 113 w 140"/>
                  <a:gd name="T57" fmla="*/ 97 h 186"/>
                  <a:gd name="T58" fmla="*/ 105 w 140"/>
                  <a:gd name="T59" fmla="*/ 104 h 186"/>
                  <a:gd name="T60" fmla="*/ 100 w 140"/>
                  <a:gd name="T61" fmla="*/ 120 h 186"/>
                  <a:gd name="T62" fmla="*/ 94 w 140"/>
                  <a:gd name="T63" fmla="*/ 129 h 186"/>
                  <a:gd name="T64" fmla="*/ 76 w 140"/>
                  <a:gd name="T65" fmla="*/ 130 h 186"/>
                  <a:gd name="T66" fmla="*/ 82 w 140"/>
                  <a:gd name="T67" fmla="*/ 142 h 186"/>
                  <a:gd name="T68" fmla="*/ 112 w 140"/>
                  <a:gd name="T69" fmla="*/ 135 h 186"/>
                  <a:gd name="T70" fmla="*/ 123 w 140"/>
                  <a:gd name="T71" fmla="*/ 136 h 186"/>
                  <a:gd name="T72" fmla="*/ 134 w 140"/>
                  <a:gd name="T73" fmla="*/ 160 h 186"/>
                  <a:gd name="T74" fmla="*/ 112 w 140"/>
                  <a:gd name="T75" fmla="*/ 171 h 186"/>
                  <a:gd name="T76" fmla="*/ 92 w 140"/>
                  <a:gd name="T77" fmla="*/ 162 h 186"/>
                  <a:gd name="T78" fmla="*/ 80 w 140"/>
                  <a:gd name="T79" fmla="*/ 143 h 186"/>
                  <a:gd name="T80" fmla="*/ 79 w 140"/>
                  <a:gd name="T81" fmla="*/ 156 h 186"/>
                  <a:gd name="T82" fmla="*/ 69 w 140"/>
                  <a:gd name="T83" fmla="*/ 171 h 186"/>
                  <a:gd name="T84" fmla="*/ 83 w 140"/>
                  <a:gd name="T85" fmla="*/ 182 h 186"/>
                  <a:gd name="T86" fmla="*/ 74 w 140"/>
                  <a:gd name="T87" fmla="*/ 183 h 186"/>
                  <a:gd name="T88" fmla="*/ 41 w 140"/>
                  <a:gd name="T89" fmla="*/ 1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86">
                    <a:moveTo>
                      <a:pt x="29" y="181"/>
                    </a:moveTo>
                    <a:cubicBezTo>
                      <a:pt x="29" y="181"/>
                      <a:pt x="28" y="174"/>
                      <a:pt x="26" y="170"/>
                    </a:cubicBezTo>
                    <a:cubicBezTo>
                      <a:pt x="25" y="166"/>
                      <a:pt x="22" y="167"/>
                      <a:pt x="19" y="164"/>
                    </a:cubicBezTo>
                    <a:cubicBezTo>
                      <a:pt x="17" y="160"/>
                      <a:pt x="26" y="160"/>
                      <a:pt x="27" y="156"/>
                    </a:cubicBezTo>
                    <a:cubicBezTo>
                      <a:pt x="28" y="153"/>
                      <a:pt x="24" y="147"/>
                      <a:pt x="20" y="145"/>
                    </a:cubicBezTo>
                    <a:cubicBezTo>
                      <a:pt x="17" y="142"/>
                      <a:pt x="14" y="137"/>
                      <a:pt x="12" y="139"/>
                    </a:cubicBezTo>
                    <a:cubicBezTo>
                      <a:pt x="10" y="141"/>
                      <a:pt x="11" y="144"/>
                      <a:pt x="13" y="145"/>
                    </a:cubicBezTo>
                    <a:cubicBezTo>
                      <a:pt x="15" y="147"/>
                      <a:pt x="21" y="153"/>
                      <a:pt x="18" y="152"/>
                    </a:cubicBezTo>
                    <a:cubicBezTo>
                      <a:pt x="14" y="151"/>
                      <a:pt x="11" y="145"/>
                      <a:pt x="8" y="141"/>
                    </a:cubicBezTo>
                    <a:cubicBezTo>
                      <a:pt x="5" y="137"/>
                      <a:pt x="2" y="138"/>
                      <a:pt x="3" y="133"/>
                    </a:cubicBezTo>
                    <a:cubicBezTo>
                      <a:pt x="5" y="128"/>
                      <a:pt x="5" y="123"/>
                      <a:pt x="4" y="121"/>
                    </a:cubicBezTo>
                    <a:cubicBezTo>
                      <a:pt x="3" y="119"/>
                      <a:pt x="1" y="111"/>
                      <a:pt x="3" y="114"/>
                    </a:cubicBezTo>
                    <a:cubicBezTo>
                      <a:pt x="6" y="117"/>
                      <a:pt x="7" y="122"/>
                      <a:pt x="11" y="120"/>
                    </a:cubicBezTo>
                    <a:cubicBezTo>
                      <a:pt x="14" y="119"/>
                      <a:pt x="16" y="116"/>
                      <a:pt x="13" y="112"/>
                    </a:cubicBezTo>
                    <a:cubicBezTo>
                      <a:pt x="10" y="108"/>
                      <a:pt x="6" y="104"/>
                      <a:pt x="4" y="107"/>
                    </a:cubicBezTo>
                    <a:cubicBezTo>
                      <a:pt x="3" y="109"/>
                      <a:pt x="2" y="114"/>
                      <a:pt x="2" y="107"/>
                    </a:cubicBezTo>
                    <a:cubicBezTo>
                      <a:pt x="2" y="101"/>
                      <a:pt x="0" y="93"/>
                      <a:pt x="1" y="85"/>
                    </a:cubicBezTo>
                    <a:cubicBezTo>
                      <a:pt x="1" y="77"/>
                      <a:pt x="3" y="66"/>
                      <a:pt x="6" y="70"/>
                    </a:cubicBezTo>
                    <a:cubicBezTo>
                      <a:pt x="8" y="73"/>
                      <a:pt x="11" y="74"/>
                      <a:pt x="15" y="75"/>
                    </a:cubicBezTo>
                    <a:cubicBezTo>
                      <a:pt x="19" y="76"/>
                      <a:pt x="23" y="75"/>
                      <a:pt x="22" y="72"/>
                    </a:cubicBezTo>
                    <a:cubicBezTo>
                      <a:pt x="20" y="69"/>
                      <a:pt x="16" y="69"/>
                      <a:pt x="13" y="65"/>
                    </a:cubicBezTo>
                    <a:cubicBezTo>
                      <a:pt x="9" y="61"/>
                      <a:pt x="9" y="57"/>
                      <a:pt x="13" y="55"/>
                    </a:cubicBezTo>
                    <a:cubicBezTo>
                      <a:pt x="16" y="52"/>
                      <a:pt x="24" y="43"/>
                      <a:pt x="25" y="41"/>
                    </a:cubicBezTo>
                    <a:cubicBezTo>
                      <a:pt x="27" y="38"/>
                      <a:pt x="30" y="40"/>
                      <a:pt x="33" y="41"/>
                    </a:cubicBezTo>
                    <a:cubicBezTo>
                      <a:pt x="37" y="41"/>
                      <a:pt x="43" y="41"/>
                      <a:pt x="46" y="39"/>
                    </a:cubicBezTo>
                    <a:cubicBezTo>
                      <a:pt x="49" y="37"/>
                      <a:pt x="54" y="38"/>
                      <a:pt x="59" y="38"/>
                    </a:cubicBezTo>
                    <a:cubicBezTo>
                      <a:pt x="65" y="38"/>
                      <a:pt x="74" y="32"/>
                      <a:pt x="78" y="27"/>
                    </a:cubicBezTo>
                    <a:cubicBezTo>
                      <a:pt x="82" y="21"/>
                      <a:pt x="87" y="17"/>
                      <a:pt x="91" y="14"/>
                    </a:cubicBezTo>
                    <a:cubicBezTo>
                      <a:pt x="94" y="12"/>
                      <a:pt x="95" y="13"/>
                      <a:pt x="100" y="13"/>
                    </a:cubicBezTo>
                    <a:cubicBezTo>
                      <a:pt x="104" y="13"/>
                      <a:pt x="104" y="11"/>
                      <a:pt x="110" y="8"/>
                    </a:cubicBezTo>
                    <a:cubicBezTo>
                      <a:pt x="115" y="5"/>
                      <a:pt x="124" y="0"/>
                      <a:pt x="121" y="3"/>
                    </a:cubicBezTo>
                    <a:cubicBezTo>
                      <a:pt x="118" y="5"/>
                      <a:pt x="112" y="12"/>
                      <a:pt x="114" y="14"/>
                    </a:cubicBezTo>
                    <a:cubicBezTo>
                      <a:pt x="116" y="16"/>
                      <a:pt x="117" y="19"/>
                      <a:pt x="118" y="24"/>
                    </a:cubicBezTo>
                    <a:cubicBezTo>
                      <a:pt x="120" y="30"/>
                      <a:pt x="119" y="35"/>
                      <a:pt x="116" y="38"/>
                    </a:cubicBezTo>
                    <a:cubicBezTo>
                      <a:pt x="113" y="41"/>
                      <a:pt x="107" y="52"/>
                      <a:pt x="106" y="49"/>
                    </a:cubicBezTo>
                    <a:cubicBezTo>
                      <a:pt x="104" y="46"/>
                      <a:pt x="99" y="44"/>
                      <a:pt x="95" y="43"/>
                    </a:cubicBezTo>
                    <a:cubicBezTo>
                      <a:pt x="91" y="41"/>
                      <a:pt x="84" y="42"/>
                      <a:pt x="78" y="43"/>
                    </a:cubicBezTo>
                    <a:cubicBezTo>
                      <a:pt x="73" y="45"/>
                      <a:pt x="67" y="45"/>
                      <a:pt x="64" y="46"/>
                    </a:cubicBezTo>
                    <a:cubicBezTo>
                      <a:pt x="61" y="47"/>
                      <a:pt x="64" y="48"/>
                      <a:pt x="71" y="47"/>
                    </a:cubicBezTo>
                    <a:cubicBezTo>
                      <a:pt x="78" y="45"/>
                      <a:pt x="81" y="44"/>
                      <a:pt x="84" y="43"/>
                    </a:cubicBezTo>
                    <a:cubicBezTo>
                      <a:pt x="88" y="43"/>
                      <a:pt x="91" y="42"/>
                      <a:pt x="96" y="44"/>
                    </a:cubicBezTo>
                    <a:cubicBezTo>
                      <a:pt x="101" y="47"/>
                      <a:pt x="105" y="48"/>
                      <a:pt x="106" y="52"/>
                    </a:cubicBezTo>
                    <a:cubicBezTo>
                      <a:pt x="107" y="55"/>
                      <a:pt x="108" y="61"/>
                      <a:pt x="109" y="64"/>
                    </a:cubicBezTo>
                    <a:cubicBezTo>
                      <a:pt x="109" y="66"/>
                      <a:pt x="106" y="67"/>
                      <a:pt x="103" y="66"/>
                    </a:cubicBezTo>
                    <a:cubicBezTo>
                      <a:pt x="99" y="66"/>
                      <a:pt x="85" y="72"/>
                      <a:pt x="88" y="71"/>
                    </a:cubicBezTo>
                    <a:cubicBezTo>
                      <a:pt x="92" y="70"/>
                      <a:pt x="98" y="68"/>
                      <a:pt x="102" y="68"/>
                    </a:cubicBezTo>
                    <a:cubicBezTo>
                      <a:pt x="106" y="67"/>
                      <a:pt x="109" y="66"/>
                      <a:pt x="110" y="69"/>
                    </a:cubicBezTo>
                    <a:cubicBezTo>
                      <a:pt x="110" y="72"/>
                      <a:pt x="107" y="74"/>
                      <a:pt x="107" y="75"/>
                    </a:cubicBezTo>
                    <a:cubicBezTo>
                      <a:pt x="107" y="76"/>
                      <a:pt x="102" y="83"/>
                      <a:pt x="103" y="81"/>
                    </a:cubicBezTo>
                    <a:cubicBezTo>
                      <a:pt x="105" y="79"/>
                      <a:pt x="108" y="76"/>
                      <a:pt x="109" y="75"/>
                    </a:cubicBezTo>
                    <a:cubicBezTo>
                      <a:pt x="111" y="73"/>
                      <a:pt x="112" y="76"/>
                      <a:pt x="115" y="77"/>
                    </a:cubicBezTo>
                    <a:cubicBezTo>
                      <a:pt x="118" y="78"/>
                      <a:pt x="125" y="77"/>
                      <a:pt x="128" y="77"/>
                    </a:cubicBezTo>
                    <a:cubicBezTo>
                      <a:pt x="131" y="76"/>
                      <a:pt x="137" y="79"/>
                      <a:pt x="138" y="81"/>
                    </a:cubicBezTo>
                    <a:cubicBezTo>
                      <a:pt x="140" y="83"/>
                      <a:pt x="137" y="90"/>
                      <a:pt x="136" y="92"/>
                    </a:cubicBezTo>
                    <a:cubicBezTo>
                      <a:pt x="135" y="94"/>
                      <a:pt x="131" y="98"/>
                      <a:pt x="128" y="98"/>
                    </a:cubicBezTo>
                    <a:cubicBezTo>
                      <a:pt x="125" y="98"/>
                      <a:pt x="122" y="99"/>
                      <a:pt x="121" y="102"/>
                    </a:cubicBezTo>
                    <a:cubicBezTo>
                      <a:pt x="121" y="104"/>
                      <a:pt x="118" y="106"/>
                      <a:pt x="116" y="104"/>
                    </a:cubicBezTo>
                    <a:cubicBezTo>
                      <a:pt x="114" y="102"/>
                      <a:pt x="112" y="99"/>
                      <a:pt x="113" y="97"/>
                    </a:cubicBezTo>
                    <a:cubicBezTo>
                      <a:pt x="115" y="94"/>
                      <a:pt x="112" y="93"/>
                      <a:pt x="109" y="95"/>
                    </a:cubicBezTo>
                    <a:cubicBezTo>
                      <a:pt x="107" y="97"/>
                      <a:pt x="105" y="100"/>
                      <a:pt x="105" y="104"/>
                    </a:cubicBezTo>
                    <a:cubicBezTo>
                      <a:pt x="106" y="108"/>
                      <a:pt x="108" y="110"/>
                      <a:pt x="107" y="114"/>
                    </a:cubicBezTo>
                    <a:cubicBezTo>
                      <a:pt x="105" y="118"/>
                      <a:pt x="103" y="119"/>
                      <a:pt x="100" y="120"/>
                    </a:cubicBezTo>
                    <a:cubicBezTo>
                      <a:pt x="98" y="121"/>
                      <a:pt x="87" y="117"/>
                      <a:pt x="90" y="120"/>
                    </a:cubicBezTo>
                    <a:cubicBezTo>
                      <a:pt x="92" y="122"/>
                      <a:pt x="96" y="128"/>
                      <a:pt x="94" y="129"/>
                    </a:cubicBezTo>
                    <a:cubicBezTo>
                      <a:pt x="91" y="130"/>
                      <a:pt x="87" y="132"/>
                      <a:pt x="85" y="132"/>
                    </a:cubicBezTo>
                    <a:cubicBezTo>
                      <a:pt x="83" y="131"/>
                      <a:pt x="72" y="128"/>
                      <a:pt x="76" y="130"/>
                    </a:cubicBezTo>
                    <a:cubicBezTo>
                      <a:pt x="80" y="132"/>
                      <a:pt x="86" y="134"/>
                      <a:pt x="84" y="136"/>
                    </a:cubicBezTo>
                    <a:cubicBezTo>
                      <a:pt x="83" y="138"/>
                      <a:pt x="78" y="141"/>
                      <a:pt x="82" y="142"/>
                    </a:cubicBezTo>
                    <a:cubicBezTo>
                      <a:pt x="86" y="142"/>
                      <a:pt x="92" y="142"/>
                      <a:pt x="98" y="139"/>
                    </a:cubicBezTo>
                    <a:cubicBezTo>
                      <a:pt x="104" y="136"/>
                      <a:pt x="109" y="133"/>
                      <a:pt x="112" y="135"/>
                    </a:cubicBezTo>
                    <a:cubicBezTo>
                      <a:pt x="115" y="137"/>
                      <a:pt x="115" y="144"/>
                      <a:pt x="117" y="143"/>
                    </a:cubicBezTo>
                    <a:cubicBezTo>
                      <a:pt x="120" y="142"/>
                      <a:pt x="119" y="137"/>
                      <a:pt x="123" y="136"/>
                    </a:cubicBezTo>
                    <a:cubicBezTo>
                      <a:pt x="127" y="136"/>
                      <a:pt x="129" y="143"/>
                      <a:pt x="130" y="147"/>
                    </a:cubicBezTo>
                    <a:cubicBezTo>
                      <a:pt x="132" y="151"/>
                      <a:pt x="136" y="156"/>
                      <a:pt x="134" y="160"/>
                    </a:cubicBezTo>
                    <a:cubicBezTo>
                      <a:pt x="133" y="164"/>
                      <a:pt x="127" y="166"/>
                      <a:pt x="124" y="168"/>
                    </a:cubicBezTo>
                    <a:cubicBezTo>
                      <a:pt x="121" y="171"/>
                      <a:pt x="116" y="172"/>
                      <a:pt x="112" y="171"/>
                    </a:cubicBezTo>
                    <a:cubicBezTo>
                      <a:pt x="108" y="170"/>
                      <a:pt x="104" y="168"/>
                      <a:pt x="100" y="167"/>
                    </a:cubicBezTo>
                    <a:cubicBezTo>
                      <a:pt x="96" y="167"/>
                      <a:pt x="95" y="160"/>
                      <a:pt x="92" y="162"/>
                    </a:cubicBezTo>
                    <a:cubicBezTo>
                      <a:pt x="88" y="164"/>
                      <a:pt x="86" y="155"/>
                      <a:pt x="85" y="152"/>
                    </a:cubicBezTo>
                    <a:cubicBezTo>
                      <a:pt x="84" y="149"/>
                      <a:pt x="83" y="146"/>
                      <a:pt x="80" y="143"/>
                    </a:cubicBezTo>
                    <a:cubicBezTo>
                      <a:pt x="77" y="141"/>
                      <a:pt x="76" y="139"/>
                      <a:pt x="74" y="141"/>
                    </a:cubicBezTo>
                    <a:cubicBezTo>
                      <a:pt x="72" y="144"/>
                      <a:pt x="78" y="154"/>
                      <a:pt x="79" y="156"/>
                    </a:cubicBezTo>
                    <a:cubicBezTo>
                      <a:pt x="79" y="158"/>
                      <a:pt x="73" y="163"/>
                      <a:pt x="69" y="165"/>
                    </a:cubicBezTo>
                    <a:cubicBezTo>
                      <a:pt x="65" y="166"/>
                      <a:pt x="65" y="171"/>
                      <a:pt x="69" y="171"/>
                    </a:cubicBezTo>
                    <a:cubicBezTo>
                      <a:pt x="73" y="171"/>
                      <a:pt x="76" y="171"/>
                      <a:pt x="78" y="174"/>
                    </a:cubicBezTo>
                    <a:cubicBezTo>
                      <a:pt x="80" y="176"/>
                      <a:pt x="84" y="180"/>
                      <a:pt x="83" y="182"/>
                    </a:cubicBezTo>
                    <a:cubicBezTo>
                      <a:pt x="81" y="184"/>
                      <a:pt x="80" y="186"/>
                      <a:pt x="80" y="186"/>
                    </a:cubicBezTo>
                    <a:cubicBezTo>
                      <a:pt x="78" y="186"/>
                      <a:pt x="76" y="185"/>
                      <a:pt x="74" y="183"/>
                    </a:cubicBezTo>
                    <a:cubicBezTo>
                      <a:pt x="70" y="179"/>
                      <a:pt x="65" y="185"/>
                      <a:pt x="60" y="185"/>
                    </a:cubicBezTo>
                    <a:cubicBezTo>
                      <a:pt x="55" y="185"/>
                      <a:pt x="49" y="180"/>
                      <a:pt x="41" y="179"/>
                    </a:cubicBezTo>
                    <a:cubicBezTo>
                      <a:pt x="36" y="179"/>
                      <a:pt x="31" y="179"/>
                      <a:pt x="29" y="18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2857">
                <a:extLst>
                  <a:ext uri="{FF2B5EF4-FFF2-40B4-BE49-F238E27FC236}">
                    <a16:creationId xmlns:a16="http://schemas.microsoft.com/office/drawing/2014/main" id="{37ECA405-1055-44A6-A33D-48373B17F6EB}"/>
                  </a:ext>
                </a:extLst>
              </p:cNvPr>
              <p:cNvSpPr>
                <a:spLocks/>
              </p:cNvSpPr>
              <p:nvPr/>
            </p:nvSpPr>
            <p:spPr bwMode="auto">
              <a:xfrm>
                <a:off x="4425950" y="2430463"/>
                <a:ext cx="122238" cy="130175"/>
              </a:xfrm>
              <a:custGeom>
                <a:avLst/>
                <a:gdLst>
                  <a:gd name="T0" fmla="*/ 225 w 235"/>
                  <a:gd name="T1" fmla="*/ 95 h 248"/>
                  <a:gd name="T2" fmla="*/ 232 w 235"/>
                  <a:gd name="T3" fmla="*/ 113 h 248"/>
                  <a:gd name="T4" fmla="*/ 230 w 235"/>
                  <a:gd name="T5" fmla="*/ 137 h 248"/>
                  <a:gd name="T6" fmla="*/ 228 w 235"/>
                  <a:gd name="T7" fmla="*/ 164 h 248"/>
                  <a:gd name="T8" fmla="*/ 218 w 235"/>
                  <a:gd name="T9" fmla="*/ 181 h 248"/>
                  <a:gd name="T10" fmla="*/ 212 w 235"/>
                  <a:gd name="T11" fmla="*/ 197 h 248"/>
                  <a:gd name="T12" fmla="*/ 192 w 235"/>
                  <a:gd name="T13" fmla="*/ 198 h 248"/>
                  <a:gd name="T14" fmla="*/ 179 w 235"/>
                  <a:gd name="T15" fmla="*/ 196 h 248"/>
                  <a:gd name="T16" fmla="*/ 158 w 235"/>
                  <a:gd name="T17" fmla="*/ 206 h 248"/>
                  <a:gd name="T18" fmla="*/ 138 w 235"/>
                  <a:gd name="T19" fmla="*/ 215 h 248"/>
                  <a:gd name="T20" fmla="*/ 117 w 235"/>
                  <a:gd name="T21" fmla="*/ 226 h 248"/>
                  <a:gd name="T22" fmla="*/ 107 w 235"/>
                  <a:gd name="T23" fmla="*/ 220 h 248"/>
                  <a:gd name="T24" fmla="*/ 108 w 235"/>
                  <a:gd name="T25" fmla="*/ 231 h 248"/>
                  <a:gd name="T26" fmla="*/ 91 w 235"/>
                  <a:gd name="T27" fmla="*/ 237 h 248"/>
                  <a:gd name="T28" fmla="*/ 65 w 235"/>
                  <a:gd name="T29" fmla="*/ 243 h 248"/>
                  <a:gd name="T30" fmla="*/ 38 w 235"/>
                  <a:gd name="T31" fmla="*/ 247 h 248"/>
                  <a:gd name="T32" fmla="*/ 49 w 235"/>
                  <a:gd name="T33" fmla="*/ 231 h 248"/>
                  <a:gd name="T34" fmla="*/ 19 w 235"/>
                  <a:gd name="T35" fmla="*/ 238 h 248"/>
                  <a:gd name="T36" fmla="*/ 44 w 235"/>
                  <a:gd name="T37" fmla="*/ 222 h 248"/>
                  <a:gd name="T38" fmla="*/ 9 w 235"/>
                  <a:gd name="T39" fmla="*/ 222 h 248"/>
                  <a:gd name="T40" fmla="*/ 25 w 235"/>
                  <a:gd name="T41" fmla="*/ 212 h 248"/>
                  <a:gd name="T42" fmla="*/ 22 w 235"/>
                  <a:gd name="T43" fmla="*/ 206 h 248"/>
                  <a:gd name="T44" fmla="*/ 11 w 235"/>
                  <a:gd name="T45" fmla="*/ 198 h 248"/>
                  <a:gd name="T46" fmla="*/ 28 w 235"/>
                  <a:gd name="T47" fmla="*/ 193 h 248"/>
                  <a:gd name="T48" fmla="*/ 39 w 235"/>
                  <a:gd name="T49" fmla="*/ 193 h 248"/>
                  <a:gd name="T50" fmla="*/ 42 w 235"/>
                  <a:gd name="T51" fmla="*/ 184 h 248"/>
                  <a:gd name="T52" fmla="*/ 66 w 235"/>
                  <a:gd name="T53" fmla="*/ 178 h 248"/>
                  <a:gd name="T54" fmla="*/ 94 w 235"/>
                  <a:gd name="T55" fmla="*/ 169 h 248"/>
                  <a:gd name="T56" fmla="*/ 73 w 235"/>
                  <a:gd name="T57" fmla="*/ 172 h 248"/>
                  <a:gd name="T58" fmla="*/ 41 w 235"/>
                  <a:gd name="T59" fmla="*/ 174 h 248"/>
                  <a:gd name="T60" fmla="*/ 65 w 235"/>
                  <a:gd name="T61" fmla="*/ 154 h 248"/>
                  <a:gd name="T62" fmla="*/ 84 w 235"/>
                  <a:gd name="T63" fmla="*/ 140 h 248"/>
                  <a:gd name="T64" fmla="*/ 73 w 235"/>
                  <a:gd name="T65" fmla="*/ 133 h 248"/>
                  <a:gd name="T66" fmla="*/ 50 w 235"/>
                  <a:gd name="T67" fmla="*/ 130 h 248"/>
                  <a:gd name="T68" fmla="*/ 37 w 235"/>
                  <a:gd name="T69" fmla="*/ 122 h 248"/>
                  <a:gd name="T70" fmla="*/ 33 w 235"/>
                  <a:gd name="T71" fmla="*/ 116 h 248"/>
                  <a:gd name="T72" fmla="*/ 52 w 235"/>
                  <a:gd name="T73" fmla="*/ 110 h 248"/>
                  <a:gd name="T74" fmla="*/ 57 w 235"/>
                  <a:gd name="T75" fmla="*/ 99 h 248"/>
                  <a:gd name="T76" fmla="*/ 48 w 235"/>
                  <a:gd name="T77" fmla="*/ 79 h 248"/>
                  <a:gd name="T78" fmla="*/ 47 w 235"/>
                  <a:gd name="T79" fmla="*/ 69 h 248"/>
                  <a:gd name="T80" fmla="*/ 66 w 235"/>
                  <a:gd name="T81" fmla="*/ 67 h 248"/>
                  <a:gd name="T82" fmla="*/ 89 w 235"/>
                  <a:gd name="T83" fmla="*/ 76 h 248"/>
                  <a:gd name="T84" fmla="*/ 112 w 235"/>
                  <a:gd name="T85" fmla="*/ 70 h 248"/>
                  <a:gd name="T86" fmla="*/ 118 w 235"/>
                  <a:gd name="T87" fmla="*/ 59 h 248"/>
                  <a:gd name="T88" fmla="*/ 131 w 235"/>
                  <a:gd name="T89" fmla="*/ 49 h 248"/>
                  <a:gd name="T90" fmla="*/ 111 w 235"/>
                  <a:gd name="T91" fmla="*/ 42 h 248"/>
                  <a:gd name="T92" fmla="*/ 126 w 235"/>
                  <a:gd name="T93" fmla="*/ 34 h 248"/>
                  <a:gd name="T94" fmla="*/ 132 w 235"/>
                  <a:gd name="T95" fmla="*/ 19 h 248"/>
                  <a:gd name="T96" fmla="*/ 151 w 235"/>
                  <a:gd name="T97" fmla="*/ 10 h 248"/>
                  <a:gd name="T98" fmla="*/ 162 w 235"/>
                  <a:gd name="T99" fmla="*/ 8 h 248"/>
                  <a:gd name="T100" fmla="*/ 168 w 235"/>
                  <a:gd name="T101" fmla="*/ 17 h 248"/>
                  <a:gd name="T102" fmla="*/ 175 w 235"/>
                  <a:gd name="T103" fmla="*/ 10 h 248"/>
                  <a:gd name="T104" fmla="*/ 194 w 235"/>
                  <a:gd name="T105" fmla="*/ 2 h 248"/>
                  <a:gd name="T106" fmla="*/ 186 w 235"/>
                  <a:gd name="T107" fmla="*/ 18 h 248"/>
                  <a:gd name="T108" fmla="*/ 169 w 235"/>
                  <a:gd name="T109" fmla="*/ 36 h 248"/>
                  <a:gd name="T110" fmla="*/ 155 w 235"/>
                  <a:gd name="T111" fmla="*/ 46 h 248"/>
                  <a:gd name="T112" fmla="*/ 145 w 235"/>
                  <a:gd name="T113" fmla="*/ 63 h 248"/>
                  <a:gd name="T114" fmla="*/ 167 w 235"/>
                  <a:gd name="T115" fmla="*/ 76 h 248"/>
                  <a:gd name="T116" fmla="*/ 187 w 235"/>
                  <a:gd name="T117" fmla="*/ 64 h 248"/>
                  <a:gd name="T118" fmla="*/ 206 w 235"/>
                  <a:gd name="T119" fmla="*/ 75 h 248"/>
                  <a:gd name="T120" fmla="*/ 223 w 235"/>
                  <a:gd name="T121" fmla="*/ 8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 h="248">
                    <a:moveTo>
                      <a:pt x="223" y="87"/>
                    </a:moveTo>
                    <a:cubicBezTo>
                      <a:pt x="221" y="88"/>
                      <a:pt x="221" y="94"/>
                      <a:pt x="225" y="95"/>
                    </a:cubicBezTo>
                    <a:cubicBezTo>
                      <a:pt x="229" y="96"/>
                      <a:pt x="228" y="96"/>
                      <a:pt x="228" y="102"/>
                    </a:cubicBezTo>
                    <a:cubicBezTo>
                      <a:pt x="227" y="109"/>
                      <a:pt x="228" y="111"/>
                      <a:pt x="232" y="113"/>
                    </a:cubicBezTo>
                    <a:cubicBezTo>
                      <a:pt x="235" y="115"/>
                      <a:pt x="233" y="116"/>
                      <a:pt x="232" y="119"/>
                    </a:cubicBezTo>
                    <a:cubicBezTo>
                      <a:pt x="230" y="123"/>
                      <a:pt x="228" y="132"/>
                      <a:pt x="230" y="137"/>
                    </a:cubicBezTo>
                    <a:cubicBezTo>
                      <a:pt x="232" y="143"/>
                      <a:pt x="233" y="142"/>
                      <a:pt x="232" y="149"/>
                    </a:cubicBezTo>
                    <a:cubicBezTo>
                      <a:pt x="231" y="156"/>
                      <a:pt x="233" y="159"/>
                      <a:pt x="228" y="164"/>
                    </a:cubicBezTo>
                    <a:cubicBezTo>
                      <a:pt x="222" y="170"/>
                      <a:pt x="222" y="171"/>
                      <a:pt x="222" y="174"/>
                    </a:cubicBezTo>
                    <a:cubicBezTo>
                      <a:pt x="222" y="177"/>
                      <a:pt x="222" y="177"/>
                      <a:pt x="218" y="181"/>
                    </a:cubicBezTo>
                    <a:cubicBezTo>
                      <a:pt x="214" y="185"/>
                      <a:pt x="212" y="190"/>
                      <a:pt x="208" y="191"/>
                    </a:cubicBezTo>
                    <a:cubicBezTo>
                      <a:pt x="204" y="193"/>
                      <a:pt x="211" y="191"/>
                      <a:pt x="212" y="197"/>
                    </a:cubicBezTo>
                    <a:cubicBezTo>
                      <a:pt x="213" y="202"/>
                      <a:pt x="206" y="202"/>
                      <a:pt x="201" y="202"/>
                    </a:cubicBezTo>
                    <a:cubicBezTo>
                      <a:pt x="197" y="202"/>
                      <a:pt x="197" y="194"/>
                      <a:pt x="192" y="198"/>
                    </a:cubicBezTo>
                    <a:cubicBezTo>
                      <a:pt x="187" y="201"/>
                      <a:pt x="183" y="207"/>
                      <a:pt x="182" y="204"/>
                    </a:cubicBezTo>
                    <a:cubicBezTo>
                      <a:pt x="181" y="201"/>
                      <a:pt x="181" y="194"/>
                      <a:pt x="179" y="196"/>
                    </a:cubicBezTo>
                    <a:cubicBezTo>
                      <a:pt x="177" y="198"/>
                      <a:pt x="177" y="207"/>
                      <a:pt x="174" y="207"/>
                    </a:cubicBezTo>
                    <a:cubicBezTo>
                      <a:pt x="171" y="207"/>
                      <a:pt x="162" y="206"/>
                      <a:pt x="158" y="206"/>
                    </a:cubicBezTo>
                    <a:cubicBezTo>
                      <a:pt x="154" y="206"/>
                      <a:pt x="148" y="209"/>
                      <a:pt x="147" y="213"/>
                    </a:cubicBezTo>
                    <a:cubicBezTo>
                      <a:pt x="146" y="216"/>
                      <a:pt x="142" y="214"/>
                      <a:pt x="138" y="215"/>
                    </a:cubicBezTo>
                    <a:cubicBezTo>
                      <a:pt x="134" y="215"/>
                      <a:pt x="133" y="219"/>
                      <a:pt x="130" y="223"/>
                    </a:cubicBezTo>
                    <a:cubicBezTo>
                      <a:pt x="126" y="226"/>
                      <a:pt x="119" y="228"/>
                      <a:pt x="117" y="226"/>
                    </a:cubicBezTo>
                    <a:cubicBezTo>
                      <a:pt x="115" y="223"/>
                      <a:pt x="119" y="221"/>
                      <a:pt x="115" y="220"/>
                    </a:cubicBezTo>
                    <a:cubicBezTo>
                      <a:pt x="111" y="219"/>
                      <a:pt x="109" y="221"/>
                      <a:pt x="107" y="220"/>
                    </a:cubicBezTo>
                    <a:cubicBezTo>
                      <a:pt x="105" y="219"/>
                      <a:pt x="110" y="226"/>
                      <a:pt x="110" y="226"/>
                    </a:cubicBezTo>
                    <a:cubicBezTo>
                      <a:pt x="110" y="226"/>
                      <a:pt x="111" y="231"/>
                      <a:pt x="108" y="231"/>
                    </a:cubicBezTo>
                    <a:cubicBezTo>
                      <a:pt x="105" y="232"/>
                      <a:pt x="103" y="232"/>
                      <a:pt x="101" y="237"/>
                    </a:cubicBezTo>
                    <a:cubicBezTo>
                      <a:pt x="98" y="241"/>
                      <a:pt x="95" y="237"/>
                      <a:pt x="91" y="237"/>
                    </a:cubicBezTo>
                    <a:cubicBezTo>
                      <a:pt x="87" y="238"/>
                      <a:pt x="89" y="240"/>
                      <a:pt x="83" y="241"/>
                    </a:cubicBezTo>
                    <a:cubicBezTo>
                      <a:pt x="77" y="243"/>
                      <a:pt x="70" y="240"/>
                      <a:pt x="65" y="243"/>
                    </a:cubicBezTo>
                    <a:cubicBezTo>
                      <a:pt x="60" y="246"/>
                      <a:pt x="56" y="244"/>
                      <a:pt x="50" y="245"/>
                    </a:cubicBezTo>
                    <a:cubicBezTo>
                      <a:pt x="44" y="246"/>
                      <a:pt x="41" y="248"/>
                      <a:pt x="38" y="247"/>
                    </a:cubicBezTo>
                    <a:cubicBezTo>
                      <a:pt x="34" y="245"/>
                      <a:pt x="39" y="242"/>
                      <a:pt x="43" y="239"/>
                    </a:cubicBezTo>
                    <a:cubicBezTo>
                      <a:pt x="47" y="236"/>
                      <a:pt x="52" y="232"/>
                      <a:pt x="49" y="231"/>
                    </a:cubicBezTo>
                    <a:cubicBezTo>
                      <a:pt x="45" y="231"/>
                      <a:pt x="32" y="234"/>
                      <a:pt x="28" y="236"/>
                    </a:cubicBezTo>
                    <a:cubicBezTo>
                      <a:pt x="25" y="238"/>
                      <a:pt x="17" y="241"/>
                      <a:pt x="19" y="238"/>
                    </a:cubicBezTo>
                    <a:cubicBezTo>
                      <a:pt x="20" y="234"/>
                      <a:pt x="23" y="232"/>
                      <a:pt x="29" y="228"/>
                    </a:cubicBezTo>
                    <a:cubicBezTo>
                      <a:pt x="36" y="225"/>
                      <a:pt x="45" y="224"/>
                      <a:pt x="44" y="222"/>
                    </a:cubicBezTo>
                    <a:cubicBezTo>
                      <a:pt x="42" y="219"/>
                      <a:pt x="21" y="227"/>
                      <a:pt x="16" y="227"/>
                    </a:cubicBezTo>
                    <a:cubicBezTo>
                      <a:pt x="10" y="227"/>
                      <a:pt x="11" y="225"/>
                      <a:pt x="9" y="222"/>
                    </a:cubicBezTo>
                    <a:cubicBezTo>
                      <a:pt x="8" y="219"/>
                      <a:pt x="12" y="219"/>
                      <a:pt x="16" y="215"/>
                    </a:cubicBezTo>
                    <a:cubicBezTo>
                      <a:pt x="19" y="210"/>
                      <a:pt x="20" y="212"/>
                      <a:pt x="25" y="212"/>
                    </a:cubicBezTo>
                    <a:cubicBezTo>
                      <a:pt x="30" y="212"/>
                      <a:pt x="31" y="209"/>
                      <a:pt x="34" y="206"/>
                    </a:cubicBezTo>
                    <a:cubicBezTo>
                      <a:pt x="38" y="203"/>
                      <a:pt x="28" y="204"/>
                      <a:pt x="22" y="206"/>
                    </a:cubicBezTo>
                    <a:cubicBezTo>
                      <a:pt x="15" y="208"/>
                      <a:pt x="9" y="205"/>
                      <a:pt x="5" y="206"/>
                    </a:cubicBezTo>
                    <a:cubicBezTo>
                      <a:pt x="0" y="207"/>
                      <a:pt x="5" y="202"/>
                      <a:pt x="11" y="198"/>
                    </a:cubicBezTo>
                    <a:cubicBezTo>
                      <a:pt x="16" y="194"/>
                      <a:pt x="17" y="193"/>
                      <a:pt x="20" y="196"/>
                    </a:cubicBezTo>
                    <a:cubicBezTo>
                      <a:pt x="23" y="199"/>
                      <a:pt x="27" y="190"/>
                      <a:pt x="28" y="193"/>
                    </a:cubicBezTo>
                    <a:cubicBezTo>
                      <a:pt x="30" y="196"/>
                      <a:pt x="31" y="197"/>
                      <a:pt x="35" y="198"/>
                    </a:cubicBezTo>
                    <a:cubicBezTo>
                      <a:pt x="39" y="198"/>
                      <a:pt x="40" y="194"/>
                      <a:pt x="39" y="193"/>
                    </a:cubicBezTo>
                    <a:cubicBezTo>
                      <a:pt x="38" y="191"/>
                      <a:pt x="32" y="190"/>
                      <a:pt x="33" y="187"/>
                    </a:cubicBezTo>
                    <a:cubicBezTo>
                      <a:pt x="33" y="185"/>
                      <a:pt x="37" y="187"/>
                      <a:pt x="42" y="184"/>
                    </a:cubicBezTo>
                    <a:cubicBezTo>
                      <a:pt x="47" y="180"/>
                      <a:pt x="44" y="179"/>
                      <a:pt x="49" y="177"/>
                    </a:cubicBezTo>
                    <a:cubicBezTo>
                      <a:pt x="53" y="176"/>
                      <a:pt x="58" y="179"/>
                      <a:pt x="66" y="178"/>
                    </a:cubicBezTo>
                    <a:cubicBezTo>
                      <a:pt x="73" y="177"/>
                      <a:pt x="77" y="174"/>
                      <a:pt x="84" y="171"/>
                    </a:cubicBezTo>
                    <a:cubicBezTo>
                      <a:pt x="92" y="169"/>
                      <a:pt x="94" y="173"/>
                      <a:pt x="94" y="169"/>
                    </a:cubicBezTo>
                    <a:cubicBezTo>
                      <a:pt x="94" y="165"/>
                      <a:pt x="88" y="168"/>
                      <a:pt x="87" y="164"/>
                    </a:cubicBezTo>
                    <a:cubicBezTo>
                      <a:pt x="86" y="160"/>
                      <a:pt x="78" y="170"/>
                      <a:pt x="73" y="172"/>
                    </a:cubicBezTo>
                    <a:cubicBezTo>
                      <a:pt x="67" y="174"/>
                      <a:pt x="61" y="173"/>
                      <a:pt x="52" y="174"/>
                    </a:cubicBezTo>
                    <a:cubicBezTo>
                      <a:pt x="44" y="175"/>
                      <a:pt x="39" y="178"/>
                      <a:pt x="41" y="174"/>
                    </a:cubicBezTo>
                    <a:cubicBezTo>
                      <a:pt x="44" y="170"/>
                      <a:pt x="47" y="167"/>
                      <a:pt x="54" y="164"/>
                    </a:cubicBezTo>
                    <a:cubicBezTo>
                      <a:pt x="61" y="161"/>
                      <a:pt x="64" y="160"/>
                      <a:pt x="65" y="154"/>
                    </a:cubicBezTo>
                    <a:cubicBezTo>
                      <a:pt x="66" y="149"/>
                      <a:pt x="66" y="146"/>
                      <a:pt x="70" y="143"/>
                    </a:cubicBezTo>
                    <a:cubicBezTo>
                      <a:pt x="75" y="140"/>
                      <a:pt x="79" y="141"/>
                      <a:pt x="84" y="140"/>
                    </a:cubicBezTo>
                    <a:cubicBezTo>
                      <a:pt x="90" y="138"/>
                      <a:pt x="93" y="137"/>
                      <a:pt x="89" y="135"/>
                    </a:cubicBezTo>
                    <a:cubicBezTo>
                      <a:pt x="86" y="133"/>
                      <a:pt x="80" y="131"/>
                      <a:pt x="73" y="133"/>
                    </a:cubicBezTo>
                    <a:cubicBezTo>
                      <a:pt x="67" y="135"/>
                      <a:pt x="62" y="139"/>
                      <a:pt x="60" y="135"/>
                    </a:cubicBezTo>
                    <a:cubicBezTo>
                      <a:pt x="58" y="131"/>
                      <a:pt x="55" y="129"/>
                      <a:pt x="50" y="130"/>
                    </a:cubicBezTo>
                    <a:cubicBezTo>
                      <a:pt x="45" y="132"/>
                      <a:pt x="44" y="130"/>
                      <a:pt x="45" y="125"/>
                    </a:cubicBezTo>
                    <a:cubicBezTo>
                      <a:pt x="45" y="121"/>
                      <a:pt x="42" y="122"/>
                      <a:pt x="37" y="122"/>
                    </a:cubicBezTo>
                    <a:cubicBezTo>
                      <a:pt x="33" y="122"/>
                      <a:pt x="29" y="125"/>
                      <a:pt x="30" y="123"/>
                    </a:cubicBezTo>
                    <a:cubicBezTo>
                      <a:pt x="30" y="120"/>
                      <a:pt x="32" y="120"/>
                      <a:pt x="33" y="116"/>
                    </a:cubicBezTo>
                    <a:cubicBezTo>
                      <a:pt x="34" y="112"/>
                      <a:pt x="38" y="113"/>
                      <a:pt x="42" y="113"/>
                    </a:cubicBezTo>
                    <a:cubicBezTo>
                      <a:pt x="45" y="114"/>
                      <a:pt x="49" y="110"/>
                      <a:pt x="52" y="110"/>
                    </a:cubicBezTo>
                    <a:cubicBezTo>
                      <a:pt x="55" y="110"/>
                      <a:pt x="45" y="107"/>
                      <a:pt x="47" y="104"/>
                    </a:cubicBezTo>
                    <a:cubicBezTo>
                      <a:pt x="50" y="100"/>
                      <a:pt x="53" y="99"/>
                      <a:pt x="57" y="99"/>
                    </a:cubicBezTo>
                    <a:cubicBezTo>
                      <a:pt x="61" y="100"/>
                      <a:pt x="62" y="97"/>
                      <a:pt x="55" y="93"/>
                    </a:cubicBezTo>
                    <a:cubicBezTo>
                      <a:pt x="49" y="90"/>
                      <a:pt x="50" y="85"/>
                      <a:pt x="48" y="79"/>
                    </a:cubicBezTo>
                    <a:cubicBezTo>
                      <a:pt x="45" y="73"/>
                      <a:pt x="41" y="76"/>
                      <a:pt x="41" y="71"/>
                    </a:cubicBezTo>
                    <a:cubicBezTo>
                      <a:pt x="42" y="66"/>
                      <a:pt x="45" y="65"/>
                      <a:pt x="47" y="69"/>
                    </a:cubicBezTo>
                    <a:cubicBezTo>
                      <a:pt x="49" y="73"/>
                      <a:pt x="53" y="73"/>
                      <a:pt x="58" y="72"/>
                    </a:cubicBezTo>
                    <a:cubicBezTo>
                      <a:pt x="63" y="70"/>
                      <a:pt x="60" y="67"/>
                      <a:pt x="66" y="67"/>
                    </a:cubicBezTo>
                    <a:cubicBezTo>
                      <a:pt x="71" y="67"/>
                      <a:pt x="80" y="64"/>
                      <a:pt x="81" y="68"/>
                    </a:cubicBezTo>
                    <a:cubicBezTo>
                      <a:pt x="83" y="73"/>
                      <a:pt x="86" y="81"/>
                      <a:pt x="89" y="76"/>
                    </a:cubicBezTo>
                    <a:cubicBezTo>
                      <a:pt x="91" y="71"/>
                      <a:pt x="88" y="68"/>
                      <a:pt x="97" y="69"/>
                    </a:cubicBezTo>
                    <a:cubicBezTo>
                      <a:pt x="105" y="69"/>
                      <a:pt x="105" y="69"/>
                      <a:pt x="112" y="70"/>
                    </a:cubicBezTo>
                    <a:cubicBezTo>
                      <a:pt x="118" y="71"/>
                      <a:pt x="118" y="68"/>
                      <a:pt x="116" y="65"/>
                    </a:cubicBezTo>
                    <a:cubicBezTo>
                      <a:pt x="113" y="62"/>
                      <a:pt x="111" y="62"/>
                      <a:pt x="118" y="59"/>
                    </a:cubicBezTo>
                    <a:cubicBezTo>
                      <a:pt x="125" y="56"/>
                      <a:pt x="132" y="58"/>
                      <a:pt x="134" y="55"/>
                    </a:cubicBezTo>
                    <a:cubicBezTo>
                      <a:pt x="137" y="52"/>
                      <a:pt x="136" y="48"/>
                      <a:pt x="131" y="49"/>
                    </a:cubicBezTo>
                    <a:cubicBezTo>
                      <a:pt x="126" y="49"/>
                      <a:pt x="121" y="47"/>
                      <a:pt x="116" y="47"/>
                    </a:cubicBezTo>
                    <a:cubicBezTo>
                      <a:pt x="111" y="47"/>
                      <a:pt x="109" y="45"/>
                      <a:pt x="111" y="42"/>
                    </a:cubicBezTo>
                    <a:cubicBezTo>
                      <a:pt x="112" y="39"/>
                      <a:pt x="116" y="37"/>
                      <a:pt x="120" y="38"/>
                    </a:cubicBezTo>
                    <a:cubicBezTo>
                      <a:pt x="124" y="40"/>
                      <a:pt x="121" y="35"/>
                      <a:pt x="126" y="34"/>
                    </a:cubicBezTo>
                    <a:cubicBezTo>
                      <a:pt x="130" y="32"/>
                      <a:pt x="127" y="27"/>
                      <a:pt x="127" y="24"/>
                    </a:cubicBezTo>
                    <a:cubicBezTo>
                      <a:pt x="126" y="21"/>
                      <a:pt x="130" y="22"/>
                      <a:pt x="132" y="19"/>
                    </a:cubicBezTo>
                    <a:cubicBezTo>
                      <a:pt x="134" y="15"/>
                      <a:pt x="134" y="13"/>
                      <a:pt x="137" y="13"/>
                    </a:cubicBezTo>
                    <a:cubicBezTo>
                      <a:pt x="141" y="13"/>
                      <a:pt x="149" y="12"/>
                      <a:pt x="151" y="10"/>
                    </a:cubicBezTo>
                    <a:cubicBezTo>
                      <a:pt x="153" y="7"/>
                      <a:pt x="154" y="10"/>
                      <a:pt x="157" y="12"/>
                    </a:cubicBezTo>
                    <a:cubicBezTo>
                      <a:pt x="160" y="14"/>
                      <a:pt x="162" y="11"/>
                      <a:pt x="162" y="8"/>
                    </a:cubicBezTo>
                    <a:cubicBezTo>
                      <a:pt x="162" y="5"/>
                      <a:pt x="169" y="6"/>
                      <a:pt x="169" y="8"/>
                    </a:cubicBezTo>
                    <a:cubicBezTo>
                      <a:pt x="170" y="10"/>
                      <a:pt x="173" y="13"/>
                      <a:pt x="168" y="17"/>
                    </a:cubicBezTo>
                    <a:cubicBezTo>
                      <a:pt x="162" y="21"/>
                      <a:pt x="165" y="23"/>
                      <a:pt x="169" y="23"/>
                    </a:cubicBezTo>
                    <a:cubicBezTo>
                      <a:pt x="174" y="23"/>
                      <a:pt x="175" y="16"/>
                      <a:pt x="175" y="10"/>
                    </a:cubicBezTo>
                    <a:cubicBezTo>
                      <a:pt x="175" y="4"/>
                      <a:pt x="177" y="5"/>
                      <a:pt x="182" y="4"/>
                    </a:cubicBezTo>
                    <a:cubicBezTo>
                      <a:pt x="187" y="2"/>
                      <a:pt x="191" y="0"/>
                      <a:pt x="194" y="2"/>
                    </a:cubicBezTo>
                    <a:cubicBezTo>
                      <a:pt x="197" y="5"/>
                      <a:pt x="200" y="6"/>
                      <a:pt x="197" y="10"/>
                    </a:cubicBezTo>
                    <a:cubicBezTo>
                      <a:pt x="193" y="14"/>
                      <a:pt x="190" y="17"/>
                      <a:pt x="186" y="18"/>
                    </a:cubicBezTo>
                    <a:cubicBezTo>
                      <a:pt x="183" y="20"/>
                      <a:pt x="181" y="22"/>
                      <a:pt x="178" y="26"/>
                    </a:cubicBezTo>
                    <a:cubicBezTo>
                      <a:pt x="175" y="31"/>
                      <a:pt x="175" y="34"/>
                      <a:pt x="169" y="36"/>
                    </a:cubicBezTo>
                    <a:cubicBezTo>
                      <a:pt x="163" y="39"/>
                      <a:pt x="158" y="38"/>
                      <a:pt x="154" y="42"/>
                    </a:cubicBezTo>
                    <a:cubicBezTo>
                      <a:pt x="150" y="45"/>
                      <a:pt x="159" y="42"/>
                      <a:pt x="155" y="46"/>
                    </a:cubicBezTo>
                    <a:cubicBezTo>
                      <a:pt x="151" y="50"/>
                      <a:pt x="146" y="52"/>
                      <a:pt x="142" y="55"/>
                    </a:cubicBezTo>
                    <a:cubicBezTo>
                      <a:pt x="138" y="58"/>
                      <a:pt x="140" y="59"/>
                      <a:pt x="145" y="63"/>
                    </a:cubicBezTo>
                    <a:cubicBezTo>
                      <a:pt x="149" y="68"/>
                      <a:pt x="152" y="74"/>
                      <a:pt x="156" y="73"/>
                    </a:cubicBezTo>
                    <a:cubicBezTo>
                      <a:pt x="161" y="71"/>
                      <a:pt x="161" y="74"/>
                      <a:pt x="167" y="76"/>
                    </a:cubicBezTo>
                    <a:cubicBezTo>
                      <a:pt x="173" y="79"/>
                      <a:pt x="174" y="80"/>
                      <a:pt x="179" y="74"/>
                    </a:cubicBezTo>
                    <a:cubicBezTo>
                      <a:pt x="184" y="68"/>
                      <a:pt x="184" y="71"/>
                      <a:pt x="187" y="64"/>
                    </a:cubicBezTo>
                    <a:cubicBezTo>
                      <a:pt x="191" y="58"/>
                      <a:pt x="195" y="60"/>
                      <a:pt x="198" y="63"/>
                    </a:cubicBezTo>
                    <a:cubicBezTo>
                      <a:pt x="200" y="66"/>
                      <a:pt x="200" y="76"/>
                      <a:pt x="206" y="75"/>
                    </a:cubicBezTo>
                    <a:cubicBezTo>
                      <a:pt x="211" y="75"/>
                      <a:pt x="209" y="77"/>
                      <a:pt x="213" y="81"/>
                    </a:cubicBezTo>
                    <a:cubicBezTo>
                      <a:pt x="217" y="84"/>
                      <a:pt x="226" y="80"/>
                      <a:pt x="223" y="8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2858">
                <a:extLst>
                  <a:ext uri="{FF2B5EF4-FFF2-40B4-BE49-F238E27FC236}">
                    <a16:creationId xmlns:a16="http://schemas.microsoft.com/office/drawing/2014/main" id="{38E9D46F-E45D-4EC8-8DE6-D79C434283E4}"/>
                  </a:ext>
                </a:extLst>
              </p:cNvPr>
              <p:cNvSpPr>
                <a:spLocks/>
              </p:cNvSpPr>
              <p:nvPr/>
            </p:nvSpPr>
            <p:spPr bwMode="auto">
              <a:xfrm>
                <a:off x="5083175" y="2433638"/>
                <a:ext cx="12700" cy="11113"/>
              </a:xfrm>
              <a:custGeom>
                <a:avLst/>
                <a:gdLst>
                  <a:gd name="T0" fmla="*/ 14 w 23"/>
                  <a:gd name="T1" fmla="*/ 4 h 22"/>
                  <a:gd name="T2" fmla="*/ 4 w 23"/>
                  <a:gd name="T3" fmla="*/ 3 h 22"/>
                  <a:gd name="T4" fmla="*/ 4 w 23"/>
                  <a:gd name="T5" fmla="*/ 11 h 22"/>
                  <a:gd name="T6" fmla="*/ 16 w 23"/>
                  <a:gd name="T7" fmla="*/ 19 h 22"/>
                  <a:gd name="T8" fmla="*/ 22 w 23"/>
                  <a:gd name="T9" fmla="*/ 9 h 22"/>
                  <a:gd name="T10" fmla="*/ 14 w 23"/>
                  <a:gd name="T11" fmla="*/ 4 h 22"/>
                </a:gdLst>
                <a:ahLst/>
                <a:cxnLst>
                  <a:cxn ang="0">
                    <a:pos x="T0" y="T1"/>
                  </a:cxn>
                  <a:cxn ang="0">
                    <a:pos x="T2" y="T3"/>
                  </a:cxn>
                  <a:cxn ang="0">
                    <a:pos x="T4" y="T5"/>
                  </a:cxn>
                  <a:cxn ang="0">
                    <a:pos x="T6" y="T7"/>
                  </a:cxn>
                  <a:cxn ang="0">
                    <a:pos x="T8" y="T9"/>
                  </a:cxn>
                  <a:cxn ang="0">
                    <a:pos x="T10" y="T11"/>
                  </a:cxn>
                </a:cxnLst>
                <a:rect l="0" t="0" r="r" b="b"/>
                <a:pathLst>
                  <a:path w="23" h="22">
                    <a:moveTo>
                      <a:pt x="14" y="4"/>
                    </a:moveTo>
                    <a:cubicBezTo>
                      <a:pt x="8" y="1"/>
                      <a:pt x="6" y="0"/>
                      <a:pt x="4" y="3"/>
                    </a:cubicBezTo>
                    <a:cubicBezTo>
                      <a:pt x="2" y="5"/>
                      <a:pt x="0" y="7"/>
                      <a:pt x="4" y="11"/>
                    </a:cubicBezTo>
                    <a:cubicBezTo>
                      <a:pt x="7" y="15"/>
                      <a:pt x="12" y="16"/>
                      <a:pt x="16" y="19"/>
                    </a:cubicBezTo>
                    <a:cubicBezTo>
                      <a:pt x="20" y="22"/>
                      <a:pt x="23" y="11"/>
                      <a:pt x="22" y="9"/>
                    </a:cubicBezTo>
                    <a:cubicBezTo>
                      <a:pt x="22" y="6"/>
                      <a:pt x="17" y="2"/>
                      <a:pt x="14"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2859">
                <a:extLst>
                  <a:ext uri="{FF2B5EF4-FFF2-40B4-BE49-F238E27FC236}">
                    <a16:creationId xmlns:a16="http://schemas.microsoft.com/office/drawing/2014/main" id="{3995831F-E854-48D6-B11E-7B12218F4192}"/>
                  </a:ext>
                </a:extLst>
              </p:cNvPr>
              <p:cNvSpPr>
                <a:spLocks/>
              </p:cNvSpPr>
              <p:nvPr/>
            </p:nvSpPr>
            <p:spPr bwMode="auto">
              <a:xfrm>
                <a:off x="4989513" y="2455863"/>
                <a:ext cx="7938" cy="7938"/>
              </a:xfrm>
              <a:custGeom>
                <a:avLst/>
                <a:gdLst>
                  <a:gd name="T0" fmla="*/ 4 w 16"/>
                  <a:gd name="T1" fmla="*/ 1 h 14"/>
                  <a:gd name="T2" fmla="*/ 6 w 16"/>
                  <a:gd name="T3" fmla="*/ 11 h 14"/>
                  <a:gd name="T4" fmla="*/ 16 w 16"/>
                  <a:gd name="T5" fmla="*/ 10 h 14"/>
                  <a:gd name="T6" fmla="*/ 4 w 16"/>
                  <a:gd name="T7" fmla="*/ 1 h 14"/>
                </a:gdLst>
                <a:ahLst/>
                <a:cxnLst>
                  <a:cxn ang="0">
                    <a:pos x="T0" y="T1"/>
                  </a:cxn>
                  <a:cxn ang="0">
                    <a:pos x="T2" y="T3"/>
                  </a:cxn>
                  <a:cxn ang="0">
                    <a:pos x="T4" y="T5"/>
                  </a:cxn>
                  <a:cxn ang="0">
                    <a:pos x="T6" y="T7"/>
                  </a:cxn>
                </a:cxnLst>
                <a:rect l="0" t="0" r="r" b="b"/>
                <a:pathLst>
                  <a:path w="16" h="14">
                    <a:moveTo>
                      <a:pt x="4" y="1"/>
                    </a:moveTo>
                    <a:cubicBezTo>
                      <a:pt x="0" y="3"/>
                      <a:pt x="1" y="9"/>
                      <a:pt x="6" y="11"/>
                    </a:cubicBezTo>
                    <a:cubicBezTo>
                      <a:pt x="11" y="12"/>
                      <a:pt x="16" y="14"/>
                      <a:pt x="16" y="10"/>
                    </a:cubicBezTo>
                    <a:cubicBezTo>
                      <a:pt x="15" y="5"/>
                      <a:pt x="10" y="0"/>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2860">
                <a:extLst>
                  <a:ext uri="{FF2B5EF4-FFF2-40B4-BE49-F238E27FC236}">
                    <a16:creationId xmlns:a16="http://schemas.microsoft.com/office/drawing/2014/main" id="{72C034E0-B703-4767-B97A-BEA38803C828}"/>
                  </a:ext>
                </a:extLst>
              </p:cNvPr>
              <p:cNvSpPr>
                <a:spLocks/>
              </p:cNvSpPr>
              <p:nvPr/>
            </p:nvSpPr>
            <p:spPr bwMode="auto">
              <a:xfrm>
                <a:off x="4956175" y="2439988"/>
                <a:ext cx="11113" cy="9525"/>
              </a:xfrm>
              <a:custGeom>
                <a:avLst/>
                <a:gdLst>
                  <a:gd name="T0" fmla="*/ 3 w 22"/>
                  <a:gd name="T1" fmla="*/ 4 h 20"/>
                  <a:gd name="T2" fmla="*/ 13 w 22"/>
                  <a:gd name="T3" fmla="*/ 6 h 20"/>
                  <a:gd name="T4" fmla="*/ 20 w 22"/>
                  <a:gd name="T5" fmla="*/ 13 h 20"/>
                  <a:gd name="T6" fmla="*/ 12 w 22"/>
                  <a:gd name="T7" fmla="*/ 16 h 20"/>
                  <a:gd name="T8" fmla="*/ 3 w 22"/>
                  <a:gd name="T9" fmla="*/ 4 h 20"/>
                </a:gdLst>
                <a:ahLst/>
                <a:cxnLst>
                  <a:cxn ang="0">
                    <a:pos x="T0" y="T1"/>
                  </a:cxn>
                  <a:cxn ang="0">
                    <a:pos x="T2" y="T3"/>
                  </a:cxn>
                  <a:cxn ang="0">
                    <a:pos x="T4" y="T5"/>
                  </a:cxn>
                  <a:cxn ang="0">
                    <a:pos x="T6" y="T7"/>
                  </a:cxn>
                  <a:cxn ang="0">
                    <a:pos x="T8" y="T9"/>
                  </a:cxn>
                </a:cxnLst>
                <a:rect l="0" t="0" r="r" b="b"/>
                <a:pathLst>
                  <a:path w="22" h="20">
                    <a:moveTo>
                      <a:pt x="3" y="4"/>
                    </a:moveTo>
                    <a:cubicBezTo>
                      <a:pt x="4" y="0"/>
                      <a:pt x="9" y="3"/>
                      <a:pt x="13" y="6"/>
                    </a:cubicBezTo>
                    <a:cubicBezTo>
                      <a:pt x="17" y="8"/>
                      <a:pt x="22" y="11"/>
                      <a:pt x="20" y="13"/>
                    </a:cubicBezTo>
                    <a:cubicBezTo>
                      <a:pt x="17" y="16"/>
                      <a:pt x="14" y="20"/>
                      <a:pt x="12" y="16"/>
                    </a:cubicBezTo>
                    <a:cubicBezTo>
                      <a:pt x="9" y="13"/>
                      <a:pt x="0" y="7"/>
                      <a:pt x="3"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Freeform 2861">
                <a:extLst>
                  <a:ext uri="{FF2B5EF4-FFF2-40B4-BE49-F238E27FC236}">
                    <a16:creationId xmlns:a16="http://schemas.microsoft.com/office/drawing/2014/main" id="{1A4B843A-6766-46F1-9A94-477407DD024B}"/>
                  </a:ext>
                </a:extLst>
              </p:cNvPr>
              <p:cNvSpPr>
                <a:spLocks/>
              </p:cNvSpPr>
              <p:nvPr/>
            </p:nvSpPr>
            <p:spPr bwMode="auto">
              <a:xfrm>
                <a:off x="4976813" y="2411413"/>
                <a:ext cx="4763" cy="6350"/>
              </a:xfrm>
              <a:custGeom>
                <a:avLst/>
                <a:gdLst>
                  <a:gd name="T0" fmla="*/ 2 w 9"/>
                  <a:gd name="T1" fmla="*/ 3 h 14"/>
                  <a:gd name="T2" fmla="*/ 2 w 9"/>
                  <a:gd name="T3" fmla="*/ 12 h 14"/>
                  <a:gd name="T4" fmla="*/ 8 w 9"/>
                  <a:gd name="T5" fmla="*/ 8 h 14"/>
                  <a:gd name="T6" fmla="*/ 2 w 9"/>
                  <a:gd name="T7" fmla="*/ 3 h 14"/>
                </a:gdLst>
                <a:ahLst/>
                <a:cxnLst>
                  <a:cxn ang="0">
                    <a:pos x="T0" y="T1"/>
                  </a:cxn>
                  <a:cxn ang="0">
                    <a:pos x="T2" y="T3"/>
                  </a:cxn>
                  <a:cxn ang="0">
                    <a:pos x="T4" y="T5"/>
                  </a:cxn>
                  <a:cxn ang="0">
                    <a:pos x="T6" y="T7"/>
                  </a:cxn>
                </a:cxnLst>
                <a:rect l="0" t="0" r="r" b="b"/>
                <a:pathLst>
                  <a:path w="9" h="14">
                    <a:moveTo>
                      <a:pt x="2" y="3"/>
                    </a:moveTo>
                    <a:cubicBezTo>
                      <a:pt x="4" y="5"/>
                      <a:pt x="0" y="10"/>
                      <a:pt x="2" y="12"/>
                    </a:cubicBezTo>
                    <a:cubicBezTo>
                      <a:pt x="4" y="14"/>
                      <a:pt x="9" y="12"/>
                      <a:pt x="8" y="8"/>
                    </a:cubicBezTo>
                    <a:cubicBezTo>
                      <a:pt x="8" y="4"/>
                      <a:pt x="2" y="0"/>
                      <a:pt x="2"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Freeform 2862">
                <a:extLst>
                  <a:ext uri="{FF2B5EF4-FFF2-40B4-BE49-F238E27FC236}">
                    <a16:creationId xmlns:a16="http://schemas.microsoft.com/office/drawing/2014/main" id="{681C36EC-486D-488A-8944-2BBB78DD5BCF}"/>
                  </a:ext>
                </a:extLst>
              </p:cNvPr>
              <p:cNvSpPr>
                <a:spLocks/>
              </p:cNvSpPr>
              <p:nvPr/>
            </p:nvSpPr>
            <p:spPr bwMode="auto">
              <a:xfrm>
                <a:off x="4979988" y="2439988"/>
                <a:ext cx="7938" cy="14288"/>
              </a:xfrm>
              <a:custGeom>
                <a:avLst/>
                <a:gdLst>
                  <a:gd name="T0" fmla="*/ 11 w 16"/>
                  <a:gd name="T1" fmla="*/ 3 h 26"/>
                  <a:gd name="T2" fmla="*/ 2 w 16"/>
                  <a:gd name="T3" fmla="*/ 14 h 26"/>
                  <a:gd name="T4" fmla="*/ 6 w 16"/>
                  <a:gd name="T5" fmla="*/ 22 h 26"/>
                  <a:gd name="T6" fmla="*/ 13 w 16"/>
                  <a:gd name="T7" fmla="*/ 10 h 26"/>
                  <a:gd name="T8" fmla="*/ 11 w 16"/>
                  <a:gd name="T9" fmla="*/ 3 h 26"/>
                </a:gdLst>
                <a:ahLst/>
                <a:cxnLst>
                  <a:cxn ang="0">
                    <a:pos x="T0" y="T1"/>
                  </a:cxn>
                  <a:cxn ang="0">
                    <a:pos x="T2" y="T3"/>
                  </a:cxn>
                  <a:cxn ang="0">
                    <a:pos x="T4" y="T5"/>
                  </a:cxn>
                  <a:cxn ang="0">
                    <a:pos x="T6" y="T7"/>
                  </a:cxn>
                  <a:cxn ang="0">
                    <a:pos x="T8" y="T9"/>
                  </a:cxn>
                </a:cxnLst>
                <a:rect l="0" t="0" r="r" b="b"/>
                <a:pathLst>
                  <a:path w="16" h="26">
                    <a:moveTo>
                      <a:pt x="11" y="3"/>
                    </a:moveTo>
                    <a:cubicBezTo>
                      <a:pt x="6" y="7"/>
                      <a:pt x="3" y="9"/>
                      <a:pt x="2" y="14"/>
                    </a:cubicBezTo>
                    <a:cubicBezTo>
                      <a:pt x="0" y="20"/>
                      <a:pt x="2" y="26"/>
                      <a:pt x="6" y="22"/>
                    </a:cubicBezTo>
                    <a:cubicBezTo>
                      <a:pt x="9" y="18"/>
                      <a:pt x="10" y="13"/>
                      <a:pt x="13" y="10"/>
                    </a:cubicBezTo>
                    <a:cubicBezTo>
                      <a:pt x="16" y="6"/>
                      <a:pt x="14" y="0"/>
                      <a:pt x="11"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Freeform 2863">
                <a:extLst>
                  <a:ext uri="{FF2B5EF4-FFF2-40B4-BE49-F238E27FC236}">
                    <a16:creationId xmlns:a16="http://schemas.microsoft.com/office/drawing/2014/main" id="{29AAF10C-E70F-4B26-B1B5-BC33F174D99E}"/>
                  </a:ext>
                </a:extLst>
              </p:cNvPr>
              <p:cNvSpPr>
                <a:spLocks/>
              </p:cNvSpPr>
              <p:nvPr/>
            </p:nvSpPr>
            <p:spPr bwMode="auto">
              <a:xfrm>
                <a:off x="4968875" y="2443163"/>
                <a:ext cx="7938" cy="6350"/>
              </a:xfrm>
              <a:custGeom>
                <a:avLst/>
                <a:gdLst>
                  <a:gd name="T0" fmla="*/ 5 w 16"/>
                  <a:gd name="T1" fmla="*/ 1 h 11"/>
                  <a:gd name="T2" fmla="*/ 3 w 16"/>
                  <a:gd name="T3" fmla="*/ 4 h 11"/>
                  <a:gd name="T4" fmla="*/ 12 w 16"/>
                  <a:gd name="T5" fmla="*/ 10 h 11"/>
                  <a:gd name="T6" fmla="*/ 5 w 16"/>
                  <a:gd name="T7" fmla="*/ 1 h 11"/>
                </a:gdLst>
                <a:ahLst/>
                <a:cxnLst>
                  <a:cxn ang="0">
                    <a:pos x="T0" y="T1"/>
                  </a:cxn>
                  <a:cxn ang="0">
                    <a:pos x="T2" y="T3"/>
                  </a:cxn>
                  <a:cxn ang="0">
                    <a:pos x="T4" y="T5"/>
                  </a:cxn>
                  <a:cxn ang="0">
                    <a:pos x="T6" y="T7"/>
                  </a:cxn>
                </a:cxnLst>
                <a:rect l="0" t="0" r="r" b="b"/>
                <a:pathLst>
                  <a:path w="16" h="11">
                    <a:moveTo>
                      <a:pt x="5" y="1"/>
                    </a:moveTo>
                    <a:cubicBezTo>
                      <a:pt x="2" y="0"/>
                      <a:pt x="0" y="1"/>
                      <a:pt x="3" y="4"/>
                    </a:cubicBezTo>
                    <a:cubicBezTo>
                      <a:pt x="6" y="7"/>
                      <a:pt x="9" y="11"/>
                      <a:pt x="12" y="10"/>
                    </a:cubicBezTo>
                    <a:cubicBezTo>
                      <a:pt x="16" y="9"/>
                      <a:pt x="13" y="2"/>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Freeform 2864">
                <a:extLst>
                  <a:ext uri="{FF2B5EF4-FFF2-40B4-BE49-F238E27FC236}">
                    <a16:creationId xmlns:a16="http://schemas.microsoft.com/office/drawing/2014/main" id="{87890BE1-7813-46FD-95BE-47F35B2DF58E}"/>
                  </a:ext>
                </a:extLst>
              </p:cNvPr>
              <p:cNvSpPr>
                <a:spLocks/>
              </p:cNvSpPr>
              <p:nvPr/>
            </p:nvSpPr>
            <p:spPr bwMode="auto">
              <a:xfrm>
                <a:off x="4986338" y="2406651"/>
                <a:ext cx="44450" cy="38100"/>
              </a:xfrm>
              <a:custGeom>
                <a:avLst/>
                <a:gdLst>
                  <a:gd name="T0" fmla="*/ 15 w 86"/>
                  <a:gd name="T1" fmla="*/ 37 h 75"/>
                  <a:gd name="T2" fmla="*/ 2 w 86"/>
                  <a:gd name="T3" fmla="*/ 28 h 75"/>
                  <a:gd name="T4" fmla="*/ 12 w 86"/>
                  <a:gd name="T5" fmla="*/ 24 h 75"/>
                  <a:gd name="T6" fmla="*/ 25 w 86"/>
                  <a:gd name="T7" fmla="*/ 21 h 75"/>
                  <a:gd name="T8" fmla="*/ 30 w 86"/>
                  <a:gd name="T9" fmla="*/ 17 h 75"/>
                  <a:gd name="T10" fmla="*/ 29 w 86"/>
                  <a:gd name="T11" fmla="*/ 12 h 75"/>
                  <a:gd name="T12" fmla="*/ 41 w 86"/>
                  <a:gd name="T13" fmla="*/ 11 h 75"/>
                  <a:gd name="T14" fmla="*/ 41 w 86"/>
                  <a:gd name="T15" fmla="*/ 15 h 75"/>
                  <a:gd name="T16" fmla="*/ 40 w 86"/>
                  <a:gd name="T17" fmla="*/ 27 h 75"/>
                  <a:gd name="T18" fmla="*/ 48 w 86"/>
                  <a:gd name="T19" fmla="*/ 23 h 75"/>
                  <a:gd name="T20" fmla="*/ 54 w 86"/>
                  <a:gd name="T21" fmla="*/ 18 h 75"/>
                  <a:gd name="T22" fmla="*/ 53 w 86"/>
                  <a:gd name="T23" fmla="*/ 27 h 75"/>
                  <a:gd name="T24" fmla="*/ 58 w 86"/>
                  <a:gd name="T25" fmla="*/ 25 h 75"/>
                  <a:gd name="T26" fmla="*/ 54 w 86"/>
                  <a:gd name="T27" fmla="*/ 12 h 75"/>
                  <a:gd name="T28" fmla="*/ 57 w 86"/>
                  <a:gd name="T29" fmla="*/ 3 h 75"/>
                  <a:gd name="T30" fmla="*/ 67 w 86"/>
                  <a:gd name="T31" fmla="*/ 1 h 75"/>
                  <a:gd name="T32" fmla="*/ 80 w 86"/>
                  <a:gd name="T33" fmla="*/ 4 h 75"/>
                  <a:gd name="T34" fmla="*/ 83 w 86"/>
                  <a:gd name="T35" fmla="*/ 9 h 75"/>
                  <a:gd name="T36" fmla="*/ 81 w 86"/>
                  <a:gd name="T37" fmla="*/ 17 h 75"/>
                  <a:gd name="T38" fmla="*/ 81 w 86"/>
                  <a:gd name="T39" fmla="*/ 29 h 75"/>
                  <a:gd name="T40" fmla="*/ 68 w 86"/>
                  <a:gd name="T41" fmla="*/ 35 h 75"/>
                  <a:gd name="T42" fmla="*/ 67 w 86"/>
                  <a:gd name="T43" fmla="*/ 43 h 75"/>
                  <a:gd name="T44" fmla="*/ 76 w 86"/>
                  <a:gd name="T45" fmla="*/ 52 h 75"/>
                  <a:gd name="T46" fmla="*/ 71 w 86"/>
                  <a:gd name="T47" fmla="*/ 57 h 75"/>
                  <a:gd name="T48" fmla="*/ 62 w 86"/>
                  <a:gd name="T49" fmla="*/ 61 h 75"/>
                  <a:gd name="T50" fmla="*/ 65 w 86"/>
                  <a:gd name="T51" fmla="*/ 69 h 75"/>
                  <a:gd name="T52" fmla="*/ 70 w 86"/>
                  <a:gd name="T53" fmla="*/ 68 h 75"/>
                  <a:gd name="T54" fmla="*/ 80 w 86"/>
                  <a:gd name="T55" fmla="*/ 68 h 75"/>
                  <a:gd name="T56" fmla="*/ 75 w 86"/>
                  <a:gd name="T57" fmla="*/ 74 h 75"/>
                  <a:gd name="T58" fmla="*/ 64 w 86"/>
                  <a:gd name="T59" fmla="*/ 73 h 75"/>
                  <a:gd name="T60" fmla="*/ 52 w 86"/>
                  <a:gd name="T61" fmla="*/ 72 h 75"/>
                  <a:gd name="T62" fmla="*/ 40 w 86"/>
                  <a:gd name="T63" fmla="*/ 64 h 75"/>
                  <a:gd name="T64" fmla="*/ 28 w 86"/>
                  <a:gd name="T65" fmla="*/ 59 h 75"/>
                  <a:gd name="T66" fmla="*/ 18 w 86"/>
                  <a:gd name="T67" fmla="*/ 56 h 75"/>
                  <a:gd name="T68" fmla="*/ 12 w 86"/>
                  <a:gd name="T69" fmla="*/ 49 h 75"/>
                  <a:gd name="T70" fmla="*/ 15 w 86"/>
                  <a:gd name="T71"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75">
                    <a:moveTo>
                      <a:pt x="15" y="37"/>
                    </a:moveTo>
                    <a:cubicBezTo>
                      <a:pt x="12" y="33"/>
                      <a:pt x="4" y="33"/>
                      <a:pt x="2" y="28"/>
                    </a:cubicBezTo>
                    <a:cubicBezTo>
                      <a:pt x="0" y="23"/>
                      <a:pt x="7" y="24"/>
                      <a:pt x="12" y="24"/>
                    </a:cubicBezTo>
                    <a:cubicBezTo>
                      <a:pt x="17" y="25"/>
                      <a:pt x="24" y="24"/>
                      <a:pt x="25" y="21"/>
                    </a:cubicBezTo>
                    <a:cubicBezTo>
                      <a:pt x="26" y="17"/>
                      <a:pt x="27" y="18"/>
                      <a:pt x="30" y="17"/>
                    </a:cubicBezTo>
                    <a:cubicBezTo>
                      <a:pt x="32" y="17"/>
                      <a:pt x="31" y="13"/>
                      <a:pt x="29" y="12"/>
                    </a:cubicBezTo>
                    <a:cubicBezTo>
                      <a:pt x="27" y="11"/>
                      <a:pt x="37" y="11"/>
                      <a:pt x="41" y="11"/>
                    </a:cubicBezTo>
                    <a:cubicBezTo>
                      <a:pt x="44" y="11"/>
                      <a:pt x="44" y="11"/>
                      <a:pt x="41" y="15"/>
                    </a:cubicBezTo>
                    <a:cubicBezTo>
                      <a:pt x="38" y="19"/>
                      <a:pt x="38" y="22"/>
                      <a:pt x="40" y="27"/>
                    </a:cubicBezTo>
                    <a:cubicBezTo>
                      <a:pt x="42" y="31"/>
                      <a:pt x="47" y="28"/>
                      <a:pt x="48" y="23"/>
                    </a:cubicBezTo>
                    <a:cubicBezTo>
                      <a:pt x="50" y="19"/>
                      <a:pt x="54" y="15"/>
                      <a:pt x="54" y="18"/>
                    </a:cubicBezTo>
                    <a:cubicBezTo>
                      <a:pt x="54" y="21"/>
                      <a:pt x="50" y="26"/>
                      <a:pt x="53" y="27"/>
                    </a:cubicBezTo>
                    <a:cubicBezTo>
                      <a:pt x="56" y="28"/>
                      <a:pt x="59" y="29"/>
                      <a:pt x="58" y="25"/>
                    </a:cubicBezTo>
                    <a:cubicBezTo>
                      <a:pt x="58" y="20"/>
                      <a:pt x="57" y="19"/>
                      <a:pt x="54" y="12"/>
                    </a:cubicBezTo>
                    <a:cubicBezTo>
                      <a:pt x="50" y="5"/>
                      <a:pt x="54" y="4"/>
                      <a:pt x="57" y="3"/>
                    </a:cubicBezTo>
                    <a:cubicBezTo>
                      <a:pt x="61" y="2"/>
                      <a:pt x="62" y="1"/>
                      <a:pt x="67" y="1"/>
                    </a:cubicBezTo>
                    <a:cubicBezTo>
                      <a:pt x="73" y="0"/>
                      <a:pt x="76" y="2"/>
                      <a:pt x="80" y="4"/>
                    </a:cubicBezTo>
                    <a:cubicBezTo>
                      <a:pt x="84" y="6"/>
                      <a:pt x="86" y="5"/>
                      <a:pt x="83" y="9"/>
                    </a:cubicBezTo>
                    <a:cubicBezTo>
                      <a:pt x="81" y="12"/>
                      <a:pt x="80" y="11"/>
                      <a:pt x="81" y="17"/>
                    </a:cubicBezTo>
                    <a:cubicBezTo>
                      <a:pt x="83" y="23"/>
                      <a:pt x="86" y="28"/>
                      <a:pt x="81" y="29"/>
                    </a:cubicBezTo>
                    <a:cubicBezTo>
                      <a:pt x="76" y="31"/>
                      <a:pt x="71" y="31"/>
                      <a:pt x="68" y="35"/>
                    </a:cubicBezTo>
                    <a:cubicBezTo>
                      <a:pt x="66" y="39"/>
                      <a:pt x="61" y="42"/>
                      <a:pt x="67" y="43"/>
                    </a:cubicBezTo>
                    <a:cubicBezTo>
                      <a:pt x="73" y="44"/>
                      <a:pt x="75" y="48"/>
                      <a:pt x="76" y="52"/>
                    </a:cubicBezTo>
                    <a:cubicBezTo>
                      <a:pt x="77" y="55"/>
                      <a:pt x="77" y="55"/>
                      <a:pt x="71" y="57"/>
                    </a:cubicBezTo>
                    <a:cubicBezTo>
                      <a:pt x="65" y="59"/>
                      <a:pt x="62" y="55"/>
                      <a:pt x="62" y="61"/>
                    </a:cubicBezTo>
                    <a:cubicBezTo>
                      <a:pt x="63" y="66"/>
                      <a:pt x="65" y="67"/>
                      <a:pt x="65" y="69"/>
                    </a:cubicBezTo>
                    <a:cubicBezTo>
                      <a:pt x="65" y="71"/>
                      <a:pt x="66" y="70"/>
                      <a:pt x="70" y="68"/>
                    </a:cubicBezTo>
                    <a:cubicBezTo>
                      <a:pt x="74" y="67"/>
                      <a:pt x="77" y="66"/>
                      <a:pt x="80" y="68"/>
                    </a:cubicBezTo>
                    <a:cubicBezTo>
                      <a:pt x="83" y="71"/>
                      <a:pt x="80" y="75"/>
                      <a:pt x="75" y="74"/>
                    </a:cubicBezTo>
                    <a:cubicBezTo>
                      <a:pt x="71" y="74"/>
                      <a:pt x="68" y="71"/>
                      <a:pt x="64" y="73"/>
                    </a:cubicBezTo>
                    <a:cubicBezTo>
                      <a:pt x="60" y="75"/>
                      <a:pt x="58" y="73"/>
                      <a:pt x="52" y="72"/>
                    </a:cubicBezTo>
                    <a:cubicBezTo>
                      <a:pt x="46" y="70"/>
                      <a:pt x="40" y="70"/>
                      <a:pt x="40" y="64"/>
                    </a:cubicBezTo>
                    <a:cubicBezTo>
                      <a:pt x="40" y="59"/>
                      <a:pt x="32" y="58"/>
                      <a:pt x="28" y="59"/>
                    </a:cubicBezTo>
                    <a:cubicBezTo>
                      <a:pt x="24" y="60"/>
                      <a:pt x="19" y="61"/>
                      <a:pt x="18" y="56"/>
                    </a:cubicBezTo>
                    <a:cubicBezTo>
                      <a:pt x="17" y="52"/>
                      <a:pt x="12" y="54"/>
                      <a:pt x="12" y="49"/>
                    </a:cubicBezTo>
                    <a:cubicBezTo>
                      <a:pt x="12" y="44"/>
                      <a:pt x="18" y="40"/>
                      <a:pt x="15" y="3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 name="Freeform 2865">
                <a:extLst>
                  <a:ext uri="{FF2B5EF4-FFF2-40B4-BE49-F238E27FC236}">
                    <a16:creationId xmlns:a16="http://schemas.microsoft.com/office/drawing/2014/main" id="{F2A37012-5051-4B11-8C42-06C40A1747BB}"/>
                  </a:ext>
                </a:extLst>
              </p:cNvPr>
              <p:cNvSpPr>
                <a:spLocks/>
              </p:cNvSpPr>
              <p:nvPr/>
            </p:nvSpPr>
            <p:spPr bwMode="auto">
              <a:xfrm>
                <a:off x="5008563" y="2443163"/>
                <a:ext cx="12700" cy="14288"/>
              </a:xfrm>
              <a:custGeom>
                <a:avLst/>
                <a:gdLst>
                  <a:gd name="T0" fmla="*/ 4 w 24"/>
                  <a:gd name="T1" fmla="*/ 2 h 28"/>
                  <a:gd name="T2" fmla="*/ 2 w 24"/>
                  <a:gd name="T3" fmla="*/ 6 h 28"/>
                  <a:gd name="T4" fmla="*/ 5 w 24"/>
                  <a:gd name="T5" fmla="*/ 17 h 28"/>
                  <a:gd name="T6" fmla="*/ 11 w 24"/>
                  <a:gd name="T7" fmla="*/ 26 h 28"/>
                  <a:gd name="T8" fmla="*/ 16 w 24"/>
                  <a:gd name="T9" fmla="*/ 15 h 28"/>
                  <a:gd name="T10" fmla="*/ 20 w 24"/>
                  <a:gd name="T11" fmla="*/ 7 h 28"/>
                  <a:gd name="T12" fmla="*/ 10 w 24"/>
                  <a:gd name="T13" fmla="*/ 3 h 28"/>
                  <a:gd name="T14" fmla="*/ 4 w 24"/>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8">
                    <a:moveTo>
                      <a:pt x="4" y="2"/>
                    </a:moveTo>
                    <a:cubicBezTo>
                      <a:pt x="1" y="2"/>
                      <a:pt x="0" y="3"/>
                      <a:pt x="2" y="6"/>
                    </a:cubicBezTo>
                    <a:cubicBezTo>
                      <a:pt x="4" y="10"/>
                      <a:pt x="5" y="11"/>
                      <a:pt x="5" y="17"/>
                    </a:cubicBezTo>
                    <a:cubicBezTo>
                      <a:pt x="6" y="22"/>
                      <a:pt x="9" y="28"/>
                      <a:pt x="11" y="26"/>
                    </a:cubicBezTo>
                    <a:cubicBezTo>
                      <a:pt x="12" y="25"/>
                      <a:pt x="13" y="19"/>
                      <a:pt x="16" y="15"/>
                    </a:cubicBezTo>
                    <a:cubicBezTo>
                      <a:pt x="20" y="11"/>
                      <a:pt x="24" y="9"/>
                      <a:pt x="20" y="7"/>
                    </a:cubicBezTo>
                    <a:cubicBezTo>
                      <a:pt x="15" y="5"/>
                      <a:pt x="10" y="6"/>
                      <a:pt x="10" y="3"/>
                    </a:cubicBezTo>
                    <a:cubicBezTo>
                      <a:pt x="10" y="0"/>
                      <a:pt x="10" y="0"/>
                      <a:pt x="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2866">
                <a:extLst>
                  <a:ext uri="{FF2B5EF4-FFF2-40B4-BE49-F238E27FC236}">
                    <a16:creationId xmlns:a16="http://schemas.microsoft.com/office/drawing/2014/main" id="{E7990A00-9794-42A9-905A-3799B4C61855}"/>
                  </a:ext>
                </a:extLst>
              </p:cNvPr>
              <p:cNvSpPr>
                <a:spLocks/>
              </p:cNvSpPr>
              <p:nvPr/>
            </p:nvSpPr>
            <p:spPr bwMode="auto">
              <a:xfrm>
                <a:off x="4989513" y="2444751"/>
                <a:ext cx="22225" cy="11113"/>
              </a:xfrm>
              <a:custGeom>
                <a:avLst/>
                <a:gdLst>
                  <a:gd name="T0" fmla="*/ 34 w 42"/>
                  <a:gd name="T1" fmla="*/ 6 h 21"/>
                  <a:gd name="T2" fmla="*/ 18 w 42"/>
                  <a:gd name="T3" fmla="*/ 5 h 21"/>
                  <a:gd name="T4" fmla="*/ 8 w 42"/>
                  <a:gd name="T5" fmla="*/ 1 h 21"/>
                  <a:gd name="T6" fmla="*/ 2 w 42"/>
                  <a:gd name="T7" fmla="*/ 5 h 21"/>
                  <a:gd name="T8" fmla="*/ 1 w 42"/>
                  <a:gd name="T9" fmla="*/ 11 h 21"/>
                  <a:gd name="T10" fmla="*/ 16 w 42"/>
                  <a:gd name="T11" fmla="*/ 17 h 21"/>
                  <a:gd name="T12" fmla="*/ 32 w 42"/>
                  <a:gd name="T13" fmla="*/ 19 h 21"/>
                  <a:gd name="T14" fmla="*/ 42 w 42"/>
                  <a:gd name="T15" fmla="*/ 17 h 21"/>
                  <a:gd name="T16" fmla="*/ 38 w 42"/>
                  <a:gd name="T17" fmla="*/ 4 h 21"/>
                  <a:gd name="T18" fmla="*/ 34 w 42"/>
                  <a:gd name="T1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1">
                    <a:moveTo>
                      <a:pt x="34" y="6"/>
                    </a:moveTo>
                    <a:cubicBezTo>
                      <a:pt x="31" y="6"/>
                      <a:pt x="22" y="9"/>
                      <a:pt x="18" y="5"/>
                    </a:cubicBezTo>
                    <a:cubicBezTo>
                      <a:pt x="15" y="0"/>
                      <a:pt x="13" y="0"/>
                      <a:pt x="8" y="1"/>
                    </a:cubicBezTo>
                    <a:cubicBezTo>
                      <a:pt x="3" y="1"/>
                      <a:pt x="1" y="3"/>
                      <a:pt x="2" y="5"/>
                    </a:cubicBezTo>
                    <a:cubicBezTo>
                      <a:pt x="2" y="8"/>
                      <a:pt x="0" y="8"/>
                      <a:pt x="1" y="11"/>
                    </a:cubicBezTo>
                    <a:cubicBezTo>
                      <a:pt x="1" y="14"/>
                      <a:pt x="11" y="13"/>
                      <a:pt x="16" y="17"/>
                    </a:cubicBezTo>
                    <a:cubicBezTo>
                      <a:pt x="20" y="21"/>
                      <a:pt x="27" y="19"/>
                      <a:pt x="32" y="19"/>
                    </a:cubicBezTo>
                    <a:cubicBezTo>
                      <a:pt x="36" y="18"/>
                      <a:pt x="42" y="17"/>
                      <a:pt x="42" y="17"/>
                    </a:cubicBezTo>
                    <a:cubicBezTo>
                      <a:pt x="42" y="17"/>
                      <a:pt x="39" y="6"/>
                      <a:pt x="38" y="4"/>
                    </a:cubicBezTo>
                    <a:cubicBezTo>
                      <a:pt x="37" y="3"/>
                      <a:pt x="34" y="6"/>
                      <a:pt x="34"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2867">
                <a:extLst>
                  <a:ext uri="{FF2B5EF4-FFF2-40B4-BE49-F238E27FC236}">
                    <a16:creationId xmlns:a16="http://schemas.microsoft.com/office/drawing/2014/main" id="{3526E58E-8D76-4AA7-BBAB-1596F3F100F8}"/>
                  </a:ext>
                </a:extLst>
              </p:cNvPr>
              <p:cNvSpPr>
                <a:spLocks/>
              </p:cNvSpPr>
              <p:nvPr/>
            </p:nvSpPr>
            <p:spPr bwMode="auto">
              <a:xfrm>
                <a:off x="4919663" y="2441576"/>
                <a:ext cx="6350" cy="9525"/>
              </a:xfrm>
              <a:custGeom>
                <a:avLst/>
                <a:gdLst>
                  <a:gd name="T0" fmla="*/ 5 w 12"/>
                  <a:gd name="T1" fmla="*/ 3 h 16"/>
                  <a:gd name="T2" fmla="*/ 1 w 12"/>
                  <a:gd name="T3" fmla="*/ 9 h 16"/>
                  <a:gd name="T4" fmla="*/ 4 w 12"/>
                  <a:gd name="T5" fmla="*/ 14 h 16"/>
                  <a:gd name="T6" fmla="*/ 8 w 12"/>
                  <a:gd name="T7" fmla="*/ 11 h 16"/>
                  <a:gd name="T8" fmla="*/ 11 w 12"/>
                  <a:gd name="T9" fmla="*/ 8 h 16"/>
                  <a:gd name="T10" fmla="*/ 5 w 12"/>
                  <a:gd name="T11" fmla="*/ 3 h 16"/>
                </a:gdLst>
                <a:ahLst/>
                <a:cxnLst>
                  <a:cxn ang="0">
                    <a:pos x="T0" y="T1"/>
                  </a:cxn>
                  <a:cxn ang="0">
                    <a:pos x="T2" y="T3"/>
                  </a:cxn>
                  <a:cxn ang="0">
                    <a:pos x="T4" y="T5"/>
                  </a:cxn>
                  <a:cxn ang="0">
                    <a:pos x="T6" y="T7"/>
                  </a:cxn>
                  <a:cxn ang="0">
                    <a:pos x="T8" y="T9"/>
                  </a:cxn>
                  <a:cxn ang="0">
                    <a:pos x="T10" y="T11"/>
                  </a:cxn>
                </a:cxnLst>
                <a:rect l="0" t="0" r="r" b="b"/>
                <a:pathLst>
                  <a:path w="12" h="16">
                    <a:moveTo>
                      <a:pt x="5" y="3"/>
                    </a:moveTo>
                    <a:cubicBezTo>
                      <a:pt x="2" y="4"/>
                      <a:pt x="2" y="6"/>
                      <a:pt x="1" y="9"/>
                    </a:cubicBezTo>
                    <a:cubicBezTo>
                      <a:pt x="0" y="13"/>
                      <a:pt x="3" y="16"/>
                      <a:pt x="4" y="14"/>
                    </a:cubicBezTo>
                    <a:cubicBezTo>
                      <a:pt x="5" y="12"/>
                      <a:pt x="4" y="11"/>
                      <a:pt x="8" y="11"/>
                    </a:cubicBezTo>
                    <a:cubicBezTo>
                      <a:pt x="12" y="10"/>
                      <a:pt x="12" y="10"/>
                      <a:pt x="11" y="8"/>
                    </a:cubicBezTo>
                    <a:cubicBezTo>
                      <a:pt x="10" y="6"/>
                      <a:pt x="8" y="0"/>
                      <a:pt x="5"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2868">
                <a:extLst>
                  <a:ext uri="{FF2B5EF4-FFF2-40B4-BE49-F238E27FC236}">
                    <a16:creationId xmlns:a16="http://schemas.microsoft.com/office/drawing/2014/main" id="{C2AE62C5-B691-4BE9-AED8-00857BCE1B62}"/>
                  </a:ext>
                </a:extLst>
              </p:cNvPr>
              <p:cNvSpPr>
                <a:spLocks/>
              </p:cNvSpPr>
              <p:nvPr/>
            </p:nvSpPr>
            <p:spPr bwMode="auto">
              <a:xfrm>
                <a:off x="4922838" y="2449513"/>
                <a:ext cx="4763" cy="4763"/>
              </a:xfrm>
              <a:custGeom>
                <a:avLst/>
                <a:gdLst>
                  <a:gd name="T0" fmla="*/ 4 w 9"/>
                  <a:gd name="T1" fmla="*/ 3 h 10"/>
                  <a:gd name="T2" fmla="*/ 4 w 9"/>
                  <a:gd name="T3" fmla="*/ 9 h 10"/>
                  <a:gd name="T4" fmla="*/ 9 w 9"/>
                  <a:gd name="T5" fmla="*/ 5 h 10"/>
                  <a:gd name="T6" fmla="*/ 4 w 9"/>
                  <a:gd name="T7" fmla="*/ 3 h 10"/>
                </a:gdLst>
                <a:ahLst/>
                <a:cxnLst>
                  <a:cxn ang="0">
                    <a:pos x="T0" y="T1"/>
                  </a:cxn>
                  <a:cxn ang="0">
                    <a:pos x="T2" y="T3"/>
                  </a:cxn>
                  <a:cxn ang="0">
                    <a:pos x="T4" y="T5"/>
                  </a:cxn>
                  <a:cxn ang="0">
                    <a:pos x="T6" y="T7"/>
                  </a:cxn>
                </a:cxnLst>
                <a:rect l="0" t="0" r="r" b="b"/>
                <a:pathLst>
                  <a:path w="9" h="10">
                    <a:moveTo>
                      <a:pt x="4" y="3"/>
                    </a:moveTo>
                    <a:cubicBezTo>
                      <a:pt x="2" y="6"/>
                      <a:pt x="0" y="10"/>
                      <a:pt x="4" y="9"/>
                    </a:cubicBezTo>
                    <a:cubicBezTo>
                      <a:pt x="8" y="8"/>
                      <a:pt x="9" y="8"/>
                      <a:pt x="9" y="5"/>
                    </a:cubicBezTo>
                    <a:cubicBezTo>
                      <a:pt x="9" y="1"/>
                      <a:pt x="6" y="0"/>
                      <a:pt x="4"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2869">
                <a:extLst>
                  <a:ext uri="{FF2B5EF4-FFF2-40B4-BE49-F238E27FC236}">
                    <a16:creationId xmlns:a16="http://schemas.microsoft.com/office/drawing/2014/main" id="{6072ED0D-49AF-4CF8-94CA-C78C1B893C46}"/>
                  </a:ext>
                </a:extLst>
              </p:cNvPr>
              <p:cNvSpPr>
                <a:spLocks/>
              </p:cNvSpPr>
              <p:nvPr/>
            </p:nvSpPr>
            <p:spPr bwMode="auto">
              <a:xfrm>
                <a:off x="4921250" y="2452688"/>
                <a:ext cx="1588" cy="3175"/>
              </a:xfrm>
              <a:custGeom>
                <a:avLst/>
                <a:gdLst>
                  <a:gd name="T0" fmla="*/ 1 w 3"/>
                  <a:gd name="T1" fmla="*/ 4 h 9"/>
                  <a:gd name="T2" fmla="*/ 2 w 3"/>
                  <a:gd name="T3" fmla="*/ 7 h 9"/>
                  <a:gd name="T4" fmla="*/ 1 w 3"/>
                  <a:gd name="T5" fmla="*/ 4 h 9"/>
                </a:gdLst>
                <a:ahLst/>
                <a:cxnLst>
                  <a:cxn ang="0">
                    <a:pos x="T0" y="T1"/>
                  </a:cxn>
                  <a:cxn ang="0">
                    <a:pos x="T2" y="T3"/>
                  </a:cxn>
                  <a:cxn ang="0">
                    <a:pos x="T4" y="T5"/>
                  </a:cxn>
                </a:cxnLst>
                <a:rect l="0" t="0" r="r" b="b"/>
                <a:pathLst>
                  <a:path w="3" h="9">
                    <a:moveTo>
                      <a:pt x="1" y="4"/>
                    </a:moveTo>
                    <a:cubicBezTo>
                      <a:pt x="0" y="7"/>
                      <a:pt x="1" y="9"/>
                      <a:pt x="2" y="7"/>
                    </a:cubicBezTo>
                    <a:cubicBezTo>
                      <a:pt x="3" y="5"/>
                      <a:pt x="2" y="0"/>
                      <a:pt x="1"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2870">
                <a:extLst>
                  <a:ext uri="{FF2B5EF4-FFF2-40B4-BE49-F238E27FC236}">
                    <a16:creationId xmlns:a16="http://schemas.microsoft.com/office/drawing/2014/main" id="{9E285574-E9FE-4AFA-9AF9-7678DF7A5C5F}"/>
                  </a:ext>
                </a:extLst>
              </p:cNvPr>
              <p:cNvSpPr>
                <a:spLocks noEditPoints="1"/>
              </p:cNvSpPr>
              <p:nvPr/>
            </p:nvSpPr>
            <p:spPr bwMode="auto">
              <a:xfrm>
                <a:off x="5202238" y="1973263"/>
                <a:ext cx="274638" cy="312738"/>
              </a:xfrm>
              <a:custGeom>
                <a:avLst/>
                <a:gdLst>
                  <a:gd name="T0" fmla="*/ 344 w 525"/>
                  <a:gd name="T1" fmla="*/ 23 h 601"/>
                  <a:gd name="T2" fmla="*/ 270 w 525"/>
                  <a:gd name="T3" fmla="*/ 11 h 601"/>
                  <a:gd name="T4" fmla="*/ 216 w 525"/>
                  <a:gd name="T5" fmla="*/ 38 h 601"/>
                  <a:gd name="T6" fmla="*/ 197 w 525"/>
                  <a:gd name="T7" fmla="*/ 73 h 601"/>
                  <a:gd name="T8" fmla="*/ 142 w 525"/>
                  <a:gd name="T9" fmla="*/ 77 h 601"/>
                  <a:gd name="T10" fmla="*/ 73 w 525"/>
                  <a:gd name="T11" fmla="*/ 75 h 601"/>
                  <a:gd name="T12" fmla="*/ 13 w 525"/>
                  <a:gd name="T13" fmla="*/ 54 h 601"/>
                  <a:gd name="T14" fmla="*/ 67 w 525"/>
                  <a:gd name="T15" fmla="*/ 93 h 601"/>
                  <a:gd name="T16" fmla="*/ 131 w 525"/>
                  <a:gd name="T17" fmla="*/ 124 h 601"/>
                  <a:gd name="T18" fmla="*/ 142 w 525"/>
                  <a:gd name="T19" fmla="*/ 156 h 601"/>
                  <a:gd name="T20" fmla="*/ 153 w 525"/>
                  <a:gd name="T21" fmla="*/ 188 h 601"/>
                  <a:gd name="T22" fmla="*/ 160 w 525"/>
                  <a:gd name="T23" fmla="*/ 232 h 601"/>
                  <a:gd name="T24" fmla="*/ 195 w 525"/>
                  <a:gd name="T25" fmla="*/ 255 h 601"/>
                  <a:gd name="T26" fmla="*/ 224 w 525"/>
                  <a:gd name="T27" fmla="*/ 286 h 601"/>
                  <a:gd name="T28" fmla="*/ 217 w 525"/>
                  <a:gd name="T29" fmla="*/ 300 h 601"/>
                  <a:gd name="T30" fmla="*/ 178 w 525"/>
                  <a:gd name="T31" fmla="*/ 325 h 601"/>
                  <a:gd name="T32" fmla="*/ 148 w 525"/>
                  <a:gd name="T33" fmla="*/ 352 h 601"/>
                  <a:gd name="T34" fmla="*/ 121 w 525"/>
                  <a:gd name="T35" fmla="*/ 362 h 601"/>
                  <a:gd name="T36" fmla="*/ 108 w 525"/>
                  <a:gd name="T37" fmla="*/ 377 h 601"/>
                  <a:gd name="T38" fmla="*/ 103 w 525"/>
                  <a:gd name="T39" fmla="*/ 394 h 601"/>
                  <a:gd name="T40" fmla="*/ 80 w 525"/>
                  <a:gd name="T41" fmla="*/ 397 h 601"/>
                  <a:gd name="T42" fmla="*/ 74 w 525"/>
                  <a:gd name="T43" fmla="*/ 409 h 601"/>
                  <a:gd name="T44" fmla="*/ 52 w 525"/>
                  <a:gd name="T45" fmla="*/ 432 h 601"/>
                  <a:gd name="T46" fmla="*/ 65 w 525"/>
                  <a:gd name="T47" fmla="*/ 465 h 601"/>
                  <a:gd name="T48" fmla="*/ 82 w 525"/>
                  <a:gd name="T49" fmla="*/ 498 h 601"/>
                  <a:gd name="T50" fmla="*/ 74 w 525"/>
                  <a:gd name="T51" fmla="*/ 519 h 601"/>
                  <a:gd name="T52" fmla="*/ 76 w 525"/>
                  <a:gd name="T53" fmla="*/ 549 h 601"/>
                  <a:gd name="T54" fmla="*/ 89 w 525"/>
                  <a:gd name="T55" fmla="*/ 558 h 601"/>
                  <a:gd name="T56" fmla="*/ 101 w 525"/>
                  <a:gd name="T57" fmla="*/ 570 h 601"/>
                  <a:gd name="T58" fmla="*/ 117 w 525"/>
                  <a:gd name="T59" fmla="*/ 575 h 601"/>
                  <a:gd name="T60" fmla="*/ 131 w 525"/>
                  <a:gd name="T61" fmla="*/ 577 h 601"/>
                  <a:gd name="T62" fmla="*/ 147 w 525"/>
                  <a:gd name="T63" fmla="*/ 593 h 601"/>
                  <a:gd name="T64" fmla="*/ 162 w 525"/>
                  <a:gd name="T65" fmla="*/ 598 h 601"/>
                  <a:gd name="T66" fmla="*/ 204 w 525"/>
                  <a:gd name="T67" fmla="*/ 590 h 601"/>
                  <a:gd name="T68" fmla="*/ 244 w 525"/>
                  <a:gd name="T69" fmla="*/ 580 h 601"/>
                  <a:gd name="T70" fmla="*/ 277 w 525"/>
                  <a:gd name="T71" fmla="*/ 575 h 601"/>
                  <a:gd name="T72" fmla="*/ 290 w 525"/>
                  <a:gd name="T73" fmla="*/ 568 h 601"/>
                  <a:gd name="T74" fmla="*/ 312 w 525"/>
                  <a:gd name="T75" fmla="*/ 569 h 601"/>
                  <a:gd name="T76" fmla="*/ 339 w 525"/>
                  <a:gd name="T77" fmla="*/ 564 h 601"/>
                  <a:gd name="T78" fmla="*/ 403 w 525"/>
                  <a:gd name="T79" fmla="*/ 534 h 601"/>
                  <a:gd name="T80" fmla="*/ 492 w 525"/>
                  <a:gd name="T81" fmla="*/ 460 h 601"/>
                  <a:gd name="T82" fmla="*/ 521 w 525"/>
                  <a:gd name="T83" fmla="*/ 412 h 601"/>
                  <a:gd name="T84" fmla="*/ 456 w 525"/>
                  <a:gd name="T85" fmla="*/ 373 h 601"/>
                  <a:gd name="T86" fmla="*/ 459 w 525"/>
                  <a:gd name="T87" fmla="*/ 333 h 601"/>
                  <a:gd name="T88" fmla="*/ 429 w 525"/>
                  <a:gd name="T89" fmla="*/ 306 h 601"/>
                  <a:gd name="T90" fmla="*/ 419 w 525"/>
                  <a:gd name="T91" fmla="*/ 275 h 601"/>
                  <a:gd name="T92" fmla="*/ 431 w 525"/>
                  <a:gd name="T93" fmla="*/ 248 h 601"/>
                  <a:gd name="T94" fmla="*/ 380 w 525"/>
                  <a:gd name="T95" fmla="*/ 177 h 601"/>
                  <a:gd name="T96" fmla="*/ 388 w 525"/>
                  <a:gd name="T97" fmla="*/ 125 h 601"/>
                  <a:gd name="T98" fmla="*/ 337 w 525"/>
                  <a:gd name="T99" fmla="*/ 92 h 601"/>
                  <a:gd name="T100" fmla="*/ 355 w 525"/>
                  <a:gd name="T101" fmla="*/ 63 h 601"/>
                  <a:gd name="T102" fmla="*/ 376 w 525"/>
                  <a:gd name="T103" fmla="*/ 55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5" h="601">
                    <a:moveTo>
                      <a:pt x="347" y="52"/>
                    </a:moveTo>
                    <a:cubicBezTo>
                      <a:pt x="353" y="46"/>
                      <a:pt x="363" y="47"/>
                      <a:pt x="361" y="38"/>
                    </a:cubicBezTo>
                    <a:cubicBezTo>
                      <a:pt x="360" y="28"/>
                      <a:pt x="354" y="27"/>
                      <a:pt x="344" y="23"/>
                    </a:cubicBezTo>
                    <a:cubicBezTo>
                      <a:pt x="335" y="19"/>
                      <a:pt x="318" y="19"/>
                      <a:pt x="312" y="12"/>
                    </a:cubicBezTo>
                    <a:cubicBezTo>
                      <a:pt x="305" y="6"/>
                      <a:pt x="298" y="0"/>
                      <a:pt x="292" y="2"/>
                    </a:cubicBezTo>
                    <a:cubicBezTo>
                      <a:pt x="287" y="3"/>
                      <a:pt x="279" y="9"/>
                      <a:pt x="270" y="11"/>
                    </a:cubicBezTo>
                    <a:cubicBezTo>
                      <a:pt x="262" y="13"/>
                      <a:pt x="255" y="9"/>
                      <a:pt x="247" y="12"/>
                    </a:cubicBezTo>
                    <a:cubicBezTo>
                      <a:pt x="238" y="15"/>
                      <a:pt x="234" y="21"/>
                      <a:pt x="227" y="26"/>
                    </a:cubicBezTo>
                    <a:cubicBezTo>
                      <a:pt x="220" y="32"/>
                      <a:pt x="217" y="32"/>
                      <a:pt x="216" y="38"/>
                    </a:cubicBezTo>
                    <a:cubicBezTo>
                      <a:pt x="214" y="44"/>
                      <a:pt x="213" y="50"/>
                      <a:pt x="213" y="57"/>
                    </a:cubicBezTo>
                    <a:cubicBezTo>
                      <a:pt x="214" y="63"/>
                      <a:pt x="217" y="68"/>
                      <a:pt x="212" y="69"/>
                    </a:cubicBezTo>
                    <a:cubicBezTo>
                      <a:pt x="207" y="71"/>
                      <a:pt x="202" y="66"/>
                      <a:pt x="197" y="73"/>
                    </a:cubicBezTo>
                    <a:cubicBezTo>
                      <a:pt x="192" y="80"/>
                      <a:pt x="192" y="81"/>
                      <a:pt x="185" y="85"/>
                    </a:cubicBezTo>
                    <a:cubicBezTo>
                      <a:pt x="179" y="88"/>
                      <a:pt x="175" y="81"/>
                      <a:pt x="166" y="80"/>
                    </a:cubicBezTo>
                    <a:cubicBezTo>
                      <a:pt x="157" y="79"/>
                      <a:pt x="148" y="79"/>
                      <a:pt x="142" y="77"/>
                    </a:cubicBezTo>
                    <a:cubicBezTo>
                      <a:pt x="136" y="74"/>
                      <a:pt x="128" y="82"/>
                      <a:pt x="120" y="84"/>
                    </a:cubicBezTo>
                    <a:cubicBezTo>
                      <a:pt x="113" y="86"/>
                      <a:pt x="100" y="84"/>
                      <a:pt x="91" y="83"/>
                    </a:cubicBezTo>
                    <a:cubicBezTo>
                      <a:pt x="81" y="82"/>
                      <a:pt x="78" y="82"/>
                      <a:pt x="73" y="75"/>
                    </a:cubicBezTo>
                    <a:cubicBezTo>
                      <a:pt x="68" y="69"/>
                      <a:pt x="60" y="64"/>
                      <a:pt x="54" y="59"/>
                    </a:cubicBezTo>
                    <a:cubicBezTo>
                      <a:pt x="48" y="55"/>
                      <a:pt x="45" y="46"/>
                      <a:pt x="32" y="46"/>
                    </a:cubicBezTo>
                    <a:cubicBezTo>
                      <a:pt x="18" y="47"/>
                      <a:pt x="18" y="49"/>
                      <a:pt x="13" y="54"/>
                    </a:cubicBezTo>
                    <a:cubicBezTo>
                      <a:pt x="9" y="60"/>
                      <a:pt x="4" y="58"/>
                      <a:pt x="2" y="58"/>
                    </a:cubicBezTo>
                    <a:cubicBezTo>
                      <a:pt x="0" y="58"/>
                      <a:pt x="8" y="72"/>
                      <a:pt x="20" y="75"/>
                    </a:cubicBezTo>
                    <a:cubicBezTo>
                      <a:pt x="31" y="78"/>
                      <a:pt x="58" y="91"/>
                      <a:pt x="67" y="93"/>
                    </a:cubicBezTo>
                    <a:cubicBezTo>
                      <a:pt x="76" y="95"/>
                      <a:pt x="91" y="99"/>
                      <a:pt x="100" y="102"/>
                    </a:cubicBezTo>
                    <a:cubicBezTo>
                      <a:pt x="108" y="106"/>
                      <a:pt x="109" y="115"/>
                      <a:pt x="116" y="114"/>
                    </a:cubicBezTo>
                    <a:cubicBezTo>
                      <a:pt x="122" y="113"/>
                      <a:pt x="137" y="119"/>
                      <a:pt x="131" y="124"/>
                    </a:cubicBezTo>
                    <a:cubicBezTo>
                      <a:pt x="126" y="128"/>
                      <a:pt x="125" y="133"/>
                      <a:pt x="126" y="138"/>
                    </a:cubicBezTo>
                    <a:cubicBezTo>
                      <a:pt x="126" y="144"/>
                      <a:pt x="126" y="154"/>
                      <a:pt x="132" y="152"/>
                    </a:cubicBezTo>
                    <a:cubicBezTo>
                      <a:pt x="138" y="150"/>
                      <a:pt x="145" y="152"/>
                      <a:pt x="142" y="156"/>
                    </a:cubicBezTo>
                    <a:cubicBezTo>
                      <a:pt x="139" y="159"/>
                      <a:pt x="133" y="164"/>
                      <a:pt x="134" y="168"/>
                    </a:cubicBezTo>
                    <a:cubicBezTo>
                      <a:pt x="135" y="172"/>
                      <a:pt x="143" y="177"/>
                      <a:pt x="149" y="180"/>
                    </a:cubicBezTo>
                    <a:cubicBezTo>
                      <a:pt x="154" y="183"/>
                      <a:pt x="156" y="185"/>
                      <a:pt x="153" y="188"/>
                    </a:cubicBezTo>
                    <a:cubicBezTo>
                      <a:pt x="151" y="192"/>
                      <a:pt x="155" y="197"/>
                      <a:pt x="152" y="202"/>
                    </a:cubicBezTo>
                    <a:cubicBezTo>
                      <a:pt x="149" y="207"/>
                      <a:pt x="140" y="211"/>
                      <a:pt x="144" y="216"/>
                    </a:cubicBezTo>
                    <a:cubicBezTo>
                      <a:pt x="148" y="221"/>
                      <a:pt x="156" y="225"/>
                      <a:pt x="160" y="232"/>
                    </a:cubicBezTo>
                    <a:cubicBezTo>
                      <a:pt x="164" y="239"/>
                      <a:pt x="170" y="247"/>
                      <a:pt x="170" y="247"/>
                    </a:cubicBezTo>
                    <a:cubicBezTo>
                      <a:pt x="170" y="247"/>
                      <a:pt x="177" y="248"/>
                      <a:pt x="183" y="249"/>
                    </a:cubicBezTo>
                    <a:cubicBezTo>
                      <a:pt x="189" y="250"/>
                      <a:pt x="192" y="251"/>
                      <a:pt x="195" y="255"/>
                    </a:cubicBezTo>
                    <a:cubicBezTo>
                      <a:pt x="199" y="260"/>
                      <a:pt x="203" y="257"/>
                      <a:pt x="209" y="257"/>
                    </a:cubicBezTo>
                    <a:cubicBezTo>
                      <a:pt x="215" y="258"/>
                      <a:pt x="217" y="264"/>
                      <a:pt x="221" y="267"/>
                    </a:cubicBezTo>
                    <a:cubicBezTo>
                      <a:pt x="225" y="271"/>
                      <a:pt x="219" y="285"/>
                      <a:pt x="224" y="286"/>
                    </a:cubicBezTo>
                    <a:cubicBezTo>
                      <a:pt x="230" y="287"/>
                      <a:pt x="230" y="295"/>
                      <a:pt x="230" y="295"/>
                    </a:cubicBezTo>
                    <a:cubicBezTo>
                      <a:pt x="227" y="302"/>
                      <a:pt x="227" y="302"/>
                      <a:pt x="227" y="302"/>
                    </a:cubicBezTo>
                    <a:cubicBezTo>
                      <a:pt x="227" y="302"/>
                      <a:pt x="224" y="300"/>
                      <a:pt x="217" y="300"/>
                    </a:cubicBezTo>
                    <a:cubicBezTo>
                      <a:pt x="210" y="300"/>
                      <a:pt x="202" y="301"/>
                      <a:pt x="198" y="305"/>
                    </a:cubicBezTo>
                    <a:cubicBezTo>
                      <a:pt x="195" y="309"/>
                      <a:pt x="187" y="310"/>
                      <a:pt x="187" y="317"/>
                    </a:cubicBezTo>
                    <a:cubicBezTo>
                      <a:pt x="186" y="324"/>
                      <a:pt x="181" y="323"/>
                      <a:pt x="178" y="325"/>
                    </a:cubicBezTo>
                    <a:cubicBezTo>
                      <a:pt x="175" y="326"/>
                      <a:pt x="171" y="334"/>
                      <a:pt x="168" y="338"/>
                    </a:cubicBezTo>
                    <a:cubicBezTo>
                      <a:pt x="164" y="342"/>
                      <a:pt x="163" y="344"/>
                      <a:pt x="158" y="348"/>
                    </a:cubicBezTo>
                    <a:cubicBezTo>
                      <a:pt x="153" y="352"/>
                      <a:pt x="148" y="347"/>
                      <a:pt x="148" y="352"/>
                    </a:cubicBezTo>
                    <a:cubicBezTo>
                      <a:pt x="148" y="357"/>
                      <a:pt x="145" y="357"/>
                      <a:pt x="141" y="358"/>
                    </a:cubicBezTo>
                    <a:cubicBezTo>
                      <a:pt x="137" y="358"/>
                      <a:pt x="136" y="360"/>
                      <a:pt x="132" y="364"/>
                    </a:cubicBezTo>
                    <a:cubicBezTo>
                      <a:pt x="128" y="367"/>
                      <a:pt x="124" y="363"/>
                      <a:pt x="121" y="362"/>
                    </a:cubicBezTo>
                    <a:cubicBezTo>
                      <a:pt x="119" y="362"/>
                      <a:pt x="126" y="365"/>
                      <a:pt x="125" y="372"/>
                    </a:cubicBezTo>
                    <a:cubicBezTo>
                      <a:pt x="123" y="378"/>
                      <a:pt x="120" y="373"/>
                      <a:pt x="117" y="370"/>
                    </a:cubicBezTo>
                    <a:cubicBezTo>
                      <a:pt x="114" y="368"/>
                      <a:pt x="110" y="373"/>
                      <a:pt x="108" y="377"/>
                    </a:cubicBezTo>
                    <a:cubicBezTo>
                      <a:pt x="107" y="380"/>
                      <a:pt x="105" y="385"/>
                      <a:pt x="104" y="381"/>
                    </a:cubicBezTo>
                    <a:cubicBezTo>
                      <a:pt x="102" y="378"/>
                      <a:pt x="100" y="383"/>
                      <a:pt x="103" y="387"/>
                    </a:cubicBezTo>
                    <a:cubicBezTo>
                      <a:pt x="107" y="391"/>
                      <a:pt x="107" y="393"/>
                      <a:pt x="103" y="394"/>
                    </a:cubicBezTo>
                    <a:cubicBezTo>
                      <a:pt x="100" y="395"/>
                      <a:pt x="100" y="391"/>
                      <a:pt x="96" y="392"/>
                    </a:cubicBezTo>
                    <a:cubicBezTo>
                      <a:pt x="93" y="392"/>
                      <a:pt x="98" y="394"/>
                      <a:pt x="93" y="396"/>
                    </a:cubicBezTo>
                    <a:cubicBezTo>
                      <a:pt x="88" y="398"/>
                      <a:pt x="84" y="397"/>
                      <a:pt x="80" y="397"/>
                    </a:cubicBezTo>
                    <a:cubicBezTo>
                      <a:pt x="77" y="398"/>
                      <a:pt x="74" y="398"/>
                      <a:pt x="71" y="395"/>
                    </a:cubicBezTo>
                    <a:cubicBezTo>
                      <a:pt x="69" y="392"/>
                      <a:pt x="66" y="396"/>
                      <a:pt x="68" y="400"/>
                    </a:cubicBezTo>
                    <a:cubicBezTo>
                      <a:pt x="71" y="404"/>
                      <a:pt x="76" y="409"/>
                      <a:pt x="74" y="409"/>
                    </a:cubicBezTo>
                    <a:cubicBezTo>
                      <a:pt x="71" y="409"/>
                      <a:pt x="66" y="410"/>
                      <a:pt x="64" y="415"/>
                    </a:cubicBezTo>
                    <a:cubicBezTo>
                      <a:pt x="62" y="420"/>
                      <a:pt x="58" y="421"/>
                      <a:pt x="56" y="423"/>
                    </a:cubicBezTo>
                    <a:cubicBezTo>
                      <a:pt x="54" y="425"/>
                      <a:pt x="53" y="430"/>
                      <a:pt x="52" y="432"/>
                    </a:cubicBezTo>
                    <a:cubicBezTo>
                      <a:pt x="52" y="434"/>
                      <a:pt x="58" y="434"/>
                      <a:pt x="56" y="438"/>
                    </a:cubicBezTo>
                    <a:cubicBezTo>
                      <a:pt x="54" y="442"/>
                      <a:pt x="55" y="446"/>
                      <a:pt x="60" y="450"/>
                    </a:cubicBezTo>
                    <a:cubicBezTo>
                      <a:pt x="66" y="455"/>
                      <a:pt x="68" y="457"/>
                      <a:pt x="65" y="465"/>
                    </a:cubicBezTo>
                    <a:cubicBezTo>
                      <a:pt x="62" y="473"/>
                      <a:pt x="65" y="479"/>
                      <a:pt x="70" y="479"/>
                    </a:cubicBezTo>
                    <a:cubicBezTo>
                      <a:pt x="76" y="480"/>
                      <a:pt x="77" y="489"/>
                      <a:pt x="79" y="491"/>
                    </a:cubicBezTo>
                    <a:cubicBezTo>
                      <a:pt x="81" y="494"/>
                      <a:pt x="85" y="499"/>
                      <a:pt x="82" y="498"/>
                    </a:cubicBezTo>
                    <a:cubicBezTo>
                      <a:pt x="79" y="497"/>
                      <a:pt x="71" y="496"/>
                      <a:pt x="74" y="501"/>
                    </a:cubicBezTo>
                    <a:cubicBezTo>
                      <a:pt x="76" y="505"/>
                      <a:pt x="80" y="512"/>
                      <a:pt x="79" y="516"/>
                    </a:cubicBezTo>
                    <a:cubicBezTo>
                      <a:pt x="77" y="519"/>
                      <a:pt x="73" y="516"/>
                      <a:pt x="74" y="519"/>
                    </a:cubicBezTo>
                    <a:cubicBezTo>
                      <a:pt x="76" y="522"/>
                      <a:pt x="75" y="523"/>
                      <a:pt x="71" y="525"/>
                    </a:cubicBezTo>
                    <a:cubicBezTo>
                      <a:pt x="66" y="528"/>
                      <a:pt x="68" y="533"/>
                      <a:pt x="72" y="536"/>
                    </a:cubicBezTo>
                    <a:cubicBezTo>
                      <a:pt x="75" y="538"/>
                      <a:pt x="76" y="546"/>
                      <a:pt x="76" y="549"/>
                    </a:cubicBezTo>
                    <a:cubicBezTo>
                      <a:pt x="76" y="552"/>
                      <a:pt x="71" y="557"/>
                      <a:pt x="73" y="557"/>
                    </a:cubicBezTo>
                    <a:cubicBezTo>
                      <a:pt x="76" y="558"/>
                      <a:pt x="80" y="554"/>
                      <a:pt x="82" y="556"/>
                    </a:cubicBezTo>
                    <a:cubicBezTo>
                      <a:pt x="84" y="558"/>
                      <a:pt x="88" y="563"/>
                      <a:pt x="89" y="558"/>
                    </a:cubicBezTo>
                    <a:cubicBezTo>
                      <a:pt x="89" y="554"/>
                      <a:pt x="95" y="551"/>
                      <a:pt x="96" y="554"/>
                    </a:cubicBezTo>
                    <a:cubicBezTo>
                      <a:pt x="97" y="556"/>
                      <a:pt x="97" y="565"/>
                      <a:pt x="97" y="565"/>
                    </a:cubicBezTo>
                    <a:cubicBezTo>
                      <a:pt x="97" y="565"/>
                      <a:pt x="97" y="571"/>
                      <a:pt x="101" y="570"/>
                    </a:cubicBezTo>
                    <a:cubicBezTo>
                      <a:pt x="105" y="569"/>
                      <a:pt x="100" y="570"/>
                      <a:pt x="106" y="568"/>
                    </a:cubicBezTo>
                    <a:cubicBezTo>
                      <a:pt x="113" y="565"/>
                      <a:pt x="117" y="567"/>
                      <a:pt x="115" y="570"/>
                    </a:cubicBezTo>
                    <a:cubicBezTo>
                      <a:pt x="113" y="573"/>
                      <a:pt x="113" y="575"/>
                      <a:pt x="117" y="575"/>
                    </a:cubicBezTo>
                    <a:cubicBezTo>
                      <a:pt x="120" y="575"/>
                      <a:pt x="115" y="585"/>
                      <a:pt x="118" y="581"/>
                    </a:cubicBezTo>
                    <a:cubicBezTo>
                      <a:pt x="121" y="576"/>
                      <a:pt x="120" y="577"/>
                      <a:pt x="125" y="574"/>
                    </a:cubicBezTo>
                    <a:cubicBezTo>
                      <a:pt x="130" y="571"/>
                      <a:pt x="134" y="574"/>
                      <a:pt x="131" y="577"/>
                    </a:cubicBezTo>
                    <a:cubicBezTo>
                      <a:pt x="127" y="580"/>
                      <a:pt x="114" y="595"/>
                      <a:pt x="122" y="591"/>
                    </a:cubicBezTo>
                    <a:cubicBezTo>
                      <a:pt x="131" y="588"/>
                      <a:pt x="135" y="592"/>
                      <a:pt x="141" y="588"/>
                    </a:cubicBezTo>
                    <a:cubicBezTo>
                      <a:pt x="147" y="585"/>
                      <a:pt x="142" y="596"/>
                      <a:pt x="147" y="593"/>
                    </a:cubicBezTo>
                    <a:cubicBezTo>
                      <a:pt x="153" y="590"/>
                      <a:pt x="159" y="590"/>
                      <a:pt x="155" y="591"/>
                    </a:cubicBezTo>
                    <a:cubicBezTo>
                      <a:pt x="152" y="593"/>
                      <a:pt x="144" y="600"/>
                      <a:pt x="150" y="600"/>
                    </a:cubicBezTo>
                    <a:cubicBezTo>
                      <a:pt x="156" y="600"/>
                      <a:pt x="154" y="601"/>
                      <a:pt x="162" y="598"/>
                    </a:cubicBezTo>
                    <a:cubicBezTo>
                      <a:pt x="169" y="595"/>
                      <a:pt x="168" y="599"/>
                      <a:pt x="174" y="597"/>
                    </a:cubicBezTo>
                    <a:cubicBezTo>
                      <a:pt x="180" y="596"/>
                      <a:pt x="179" y="598"/>
                      <a:pt x="187" y="595"/>
                    </a:cubicBezTo>
                    <a:cubicBezTo>
                      <a:pt x="194" y="591"/>
                      <a:pt x="197" y="592"/>
                      <a:pt x="204" y="590"/>
                    </a:cubicBezTo>
                    <a:cubicBezTo>
                      <a:pt x="211" y="588"/>
                      <a:pt x="211" y="594"/>
                      <a:pt x="218" y="593"/>
                    </a:cubicBezTo>
                    <a:cubicBezTo>
                      <a:pt x="225" y="591"/>
                      <a:pt x="224" y="589"/>
                      <a:pt x="228" y="585"/>
                    </a:cubicBezTo>
                    <a:cubicBezTo>
                      <a:pt x="233" y="580"/>
                      <a:pt x="236" y="579"/>
                      <a:pt x="244" y="580"/>
                    </a:cubicBezTo>
                    <a:cubicBezTo>
                      <a:pt x="253" y="580"/>
                      <a:pt x="257" y="581"/>
                      <a:pt x="261" y="578"/>
                    </a:cubicBezTo>
                    <a:cubicBezTo>
                      <a:pt x="266" y="575"/>
                      <a:pt x="270" y="578"/>
                      <a:pt x="272" y="575"/>
                    </a:cubicBezTo>
                    <a:cubicBezTo>
                      <a:pt x="275" y="571"/>
                      <a:pt x="278" y="571"/>
                      <a:pt x="277" y="575"/>
                    </a:cubicBezTo>
                    <a:cubicBezTo>
                      <a:pt x="276" y="580"/>
                      <a:pt x="275" y="583"/>
                      <a:pt x="279" y="580"/>
                    </a:cubicBezTo>
                    <a:cubicBezTo>
                      <a:pt x="283" y="577"/>
                      <a:pt x="288" y="582"/>
                      <a:pt x="289" y="578"/>
                    </a:cubicBezTo>
                    <a:cubicBezTo>
                      <a:pt x="290" y="574"/>
                      <a:pt x="285" y="563"/>
                      <a:pt x="290" y="568"/>
                    </a:cubicBezTo>
                    <a:cubicBezTo>
                      <a:pt x="295" y="573"/>
                      <a:pt x="298" y="580"/>
                      <a:pt x="298" y="575"/>
                    </a:cubicBezTo>
                    <a:cubicBezTo>
                      <a:pt x="298" y="571"/>
                      <a:pt x="289" y="566"/>
                      <a:pt x="298" y="566"/>
                    </a:cubicBezTo>
                    <a:cubicBezTo>
                      <a:pt x="306" y="567"/>
                      <a:pt x="311" y="571"/>
                      <a:pt x="312" y="569"/>
                    </a:cubicBezTo>
                    <a:cubicBezTo>
                      <a:pt x="312" y="566"/>
                      <a:pt x="314" y="564"/>
                      <a:pt x="316" y="566"/>
                    </a:cubicBezTo>
                    <a:cubicBezTo>
                      <a:pt x="319" y="569"/>
                      <a:pt x="323" y="567"/>
                      <a:pt x="325" y="564"/>
                    </a:cubicBezTo>
                    <a:cubicBezTo>
                      <a:pt x="326" y="561"/>
                      <a:pt x="334" y="566"/>
                      <a:pt x="339" y="564"/>
                    </a:cubicBezTo>
                    <a:cubicBezTo>
                      <a:pt x="345" y="561"/>
                      <a:pt x="340" y="560"/>
                      <a:pt x="349" y="561"/>
                    </a:cubicBezTo>
                    <a:cubicBezTo>
                      <a:pt x="357" y="562"/>
                      <a:pt x="365" y="565"/>
                      <a:pt x="370" y="562"/>
                    </a:cubicBezTo>
                    <a:cubicBezTo>
                      <a:pt x="370" y="562"/>
                      <a:pt x="392" y="541"/>
                      <a:pt x="403" y="534"/>
                    </a:cubicBezTo>
                    <a:cubicBezTo>
                      <a:pt x="415" y="527"/>
                      <a:pt x="430" y="519"/>
                      <a:pt x="436" y="513"/>
                    </a:cubicBezTo>
                    <a:cubicBezTo>
                      <a:pt x="441" y="507"/>
                      <a:pt x="453" y="501"/>
                      <a:pt x="459" y="493"/>
                    </a:cubicBezTo>
                    <a:cubicBezTo>
                      <a:pt x="465" y="486"/>
                      <a:pt x="486" y="467"/>
                      <a:pt x="492" y="460"/>
                    </a:cubicBezTo>
                    <a:cubicBezTo>
                      <a:pt x="499" y="454"/>
                      <a:pt x="512" y="448"/>
                      <a:pt x="515" y="440"/>
                    </a:cubicBezTo>
                    <a:cubicBezTo>
                      <a:pt x="518" y="431"/>
                      <a:pt x="517" y="429"/>
                      <a:pt x="520" y="424"/>
                    </a:cubicBezTo>
                    <a:cubicBezTo>
                      <a:pt x="524" y="419"/>
                      <a:pt x="525" y="417"/>
                      <a:pt x="521" y="412"/>
                    </a:cubicBezTo>
                    <a:cubicBezTo>
                      <a:pt x="516" y="407"/>
                      <a:pt x="509" y="398"/>
                      <a:pt x="501" y="395"/>
                    </a:cubicBezTo>
                    <a:cubicBezTo>
                      <a:pt x="494" y="393"/>
                      <a:pt x="478" y="387"/>
                      <a:pt x="472" y="384"/>
                    </a:cubicBezTo>
                    <a:cubicBezTo>
                      <a:pt x="467" y="381"/>
                      <a:pt x="463" y="377"/>
                      <a:pt x="456" y="373"/>
                    </a:cubicBezTo>
                    <a:cubicBezTo>
                      <a:pt x="448" y="368"/>
                      <a:pt x="447" y="367"/>
                      <a:pt x="456" y="362"/>
                    </a:cubicBezTo>
                    <a:cubicBezTo>
                      <a:pt x="464" y="357"/>
                      <a:pt x="468" y="351"/>
                      <a:pt x="468" y="346"/>
                    </a:cubicBezTo>
                    <a:cubicBezTo>
                      <a:pt x="467" y="341"/>
                      <a:pt x="468" y="337"/>
                      <a:pt x="459" y="333"/>
                    </a:cubicBezTo>
                    <a:cubicBezTo>
                      <a:pt x="451" y="330"/>
                      <a:pt x="445" y="330"/>
                      <a:pt x="442" y="324"/>
                    </a:cubicBezTo>
                    <a:cubicBezTo>
                      <a:pt x="438" y="318"/>
                      <a:pt x="448" y="314"/>
                      <a:pt x="445" y="310"/>
                    </a:cubicBezTo>
                    <a:cubicBezTo>
                      <a:pt x="443" y="306"/>
                      <a:pt x="434" y="307"/>
                      <a:pt x="429" y="306"/>
                    </a:cubicBezTo>
                    <a:cubicBezTo>
                      <a:pt x="424" y="305"/>
                      <a:pt x="420" y="300"/>
                      <a:pt x="419" y="295"/>
                    </a:cubicBezTo>
                    <a:cubicBezTo>
                      <a:pt x="418" y="290"/>
                      <a:pt x="431" y="289"/>
                      <a:pt x="426" y="285"/>
                    </a:cubicBezTo>
                    <a:cubicBezTo>
                      <a:pt x="421" y="280"/>
                      <a:pt x="418" y="280"/>
                      <a:pt x="419" y="275"/>
                    </a:cubicBezTo>
                    <a:cubicBezTo>
                      <a:pt x="419" y="271"/>
                      <a:pt x="421" y="266"/>
                      <a:pt x="420" y="261"/>
                    </a:cubicBezTo>
                    <a:cubicBezTo>
                      <a:pt x="419" y="256"/>
                      <a:pt x="418" y="254"/>
                      <a:pt x="424" y="253"/>
                    </a:cubicBezTo>
                    <a:cubicBezTo>
                      <a:pt x="430" y="251"/>
                      <a:pt x="435" y="254"/>
                      <a:pt x="431" y="248"/>
                    </a:cubicBezTo>
                    <a:cubicBezTo>
                      <a:pt x="427" y="242"/>
                      <a:pt x="415" y="225"/>
                      <a:pt x="408" y="217"/>
                    </a:cubicBezTo>
                    <a:cubicBezTo>
                      <a:pt x="401" y="210"/>
                      <a:pt x="390" y="198"/>
                      <a:pt x="385" y="193"/>
                    </a:cubicBezTo>
                    <a:cubicBezTo>
                      <a:pt x="381" y="187"/>
                      <a:pt x="373" y="186"/>
                      <a:pt x="380" y="177"/>
                    </a:cubicBezTo>
                    <a:cubicBezTo>
                      <a:pt x="386" y="168"/>
                      <a:pt x="405" y="154"/>
                      <a:pt x="407" y="149"/>
                    </a:cubicBezTo>
                    <a:cubicBezTo>
                      <a:pt x="410" y="145"/>
                      <a:pt x="411" y="137"/>
                      <a:pt x="406" y="136"/>
                    </a:cubicBezTo>
                    <a:cubicBezTo>
                      <a:pt x="400" y="135"/>
                      <a:pt x="393" y="130"/>
                      <a:pt x="388" y="125"/>
                    </a:cubicBezTo>
                    <a:cubicBezTo>
                      <a:pt x="382" y="121"/>
                      <a:pt x="372" y="113"/>
                      <a:pt x="368" y="113"/>
                    </a:cubicBezTo>
                    <a:cubicBezTo>
                      <a:pt x="364" y="113"/>
                      <a:pt x="353" y="110"/>
                      <a:pt x="347" y="107"/>
                    </a:cubicBezTo>
                    <a:cubicBezTo>
                      <a:pt x="341" y="104"/>
                      <a:pt x="336" y="98"/>
                      <a:pt x="337" y="92"/>
                    </a:cubicBezTo>
                    <a:cubicBezTo>
                      <a:pt x="338" y="86"/>
                      <a:pt x="346" y="80"/>
                      <a:pt x="344" y="76"/>
                    </a:cubicBezTo>
                    <a:cubicBezTo>
                      <a:pt x="342" y="72"/>
                      <a:pt x="333" y="73"/>
                      <a:pt x="340" y="68"/>
                    </a:cubicBezTo>
                    <a:cubicBezTo>
                      <a:pt x="345" y="65"/>
                      <a:pt x="351" y="64"/>
                      <a:pt x="355" y="63"/>
                    </a:cubicBezTo>
                    <a:cubicBezTo>
                      <a:pt x="352" y="60"/>
                      <a:pt x="341" y="58"/>
                      <a:pt x="347" y="52"/>
                    </a:cubicBezTo>
                    <a:close/>
                    <a:moveTo>
                      <a:pt x="370" y="562"/>
                    </a:moveTo>
                    <a:cubicBezTo>
                      <a:pt x="372" y="561"/>
                      <a:pt x="374" y="560"/>
                      <a:pt x="376" y="559"/>
                    </a:cubicBezTo>
                    <a:cubicBezTo>
                      <a:pt x="376" y="559"/>
                      <a:pt x="376" y="559"/>
                      <a:pt x="375" y="559"/>
                    </a:cubicBezTo>
                    <a:cubicBezTo>
                      <a:pt x="372" y="561"/>
                      <a:pt x="370" y="562"/>
                      <a:pt x="370" y="56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2871">
                <a:extLst>
                  <a:ext uri="{FF2B5EF4-FFF2-40B4-BE49-F238E27FC236}">
                    <a16:creationId xmlns:a16="http://schemas.microsoft.com/office/drawing/2014/main" id="{5D7868D5-FC56-4BF2-BF78-C0AF3064391F}"/>
                  </a:ext>
                </a:extLst>
              </p:cNvPr>
              <p:cNvSpPr>
                <a:spLocks/>
              </p:cNvSpPr>
              <p:nvPr/>
            </p:nvSpPr>
            <p:spPr bwMode="auto">
              <a:xfrm>
                <a:off x="5307013" y="2406651"/>
                <a:ext cx="247650" cy="160338"/>
              </a:xfrm>
              <a:custGeom>
                <a:avLst/>
                <a:gdLst>
                  <a:gd name="T0" fmla="*/ 19 w 475"/>
                  <a:gd name="T1" fmla="*/ 153 h 307"/>
                  <a:gd name="T2" fmla="*/ 38 w 475"/>
                  <a:gd name="T3" fmla="*/ 207 h 307"/>
                  <a:gd name="T4" fmla="*/ 14 w 475"/>
                  <a:gd name="T5" fmla="*/ 228 h 307"/>
                  <a:gd name="T6" fmla="*/ 29 w 475"/>
                  <a:gd name="T7" fmla="*/ 255 h 307"/>
                  <a:gd name="T8" fmla="*/ 28 w 475"/>
                  <a:gd name="T9" fmla="*/ 289 h 307"/>
                  <a:gd name="T10" fmla="*/ 59 w 475"/>
                  <a:gd name="T11" fmla="*/ 279 h 307"/>
                  <a:gd name="T12" fmla="*/ 102 w 475"/>
                  <a:gd name="T13" fmla="*/ 265 h 307"/>
                  <a:gd name="T14" fmla="*/ 151 w 475"/>
                  <a:gd name="T15" fmla="*/ 267 h 307"/>
                  <a:gd name="T16" fmla="*/ 197 w 475"/>
                  <a:gd name="T17" fmla="*/ 275 h 307"/>
                  <a:gd name="T18" fmla="*/ 229 w 475"/>
                  <a:gd name="T19" fmla="*/ 285 h 307"/>
                  <a:gd name="T20" fmla="*/ 252 w 475"/>
                  <a:gd name="T21" fmla="*/ 286 h 307"/>
                  <a:gd name="T22" fmla="*/ 277 w 475"/>
                  <a:gd name="T23" fmla="*/ 288 h 307"/>
                  <a:gd name="T24" fmla="*/ 291 w 475"/>
                  <a:gd name="T25" fmla="*/ 291 h 307"/>
                  <a:gd name="T26" fmla="*/ 313 w 475"/>
                  <a:gd name="T27" fmla="*/ 292 h 307"/>
                  <a:gd name="T28" fmla="*/ 338 w 475"/>
                  <a:gd name="T29" fmla="*/ 294 h 307"/>
                  <a:gd name="T30" fmla="*/ 368 w 475"/>
                  <a:gd name="T31" fmla="*/ 299 h 307"/>
                  <a:gd name="T32" fmla="*/ 382 w 475"/>
                  <a:gd name="T33" fmla="*/ 296 h 307"/>
                  <a:gd name="T34" fmla="*/ 391 w 475"/>
                  <a:gd name="T35" fmla="*/ 261 h 307"/>
                  <a:gd name="T36" fmla="*/ 411 w 475"/>
                  <a:gd name="T37" fmla="*/ 257 h 307"/>
                  <a:gd name="T38" fmla="*/ 433 w 475"/>
                  <a:gd name="T39" fmla="*/ 250 h 307"/>
                  <a:gd name="T40" fmla="*/ 421 w 475"/>
                  <a:gd name="T41" fmla="*/ 209 h 307"/>
                  <a:gd name="T42" fmla="*/ 414 w 475"/>
                  <a:gd name="T43" fmla="*/ 183 h 307"/>
                  <a:gd name="T44" fmla="*/ 450 w 475"/>
                  <a:gd name="T45" fmla="*/ 189 h 307"/>
                  <a:gd name="T46" fmla="*/ 470 w 475"/>
                  <a:gd name="T47" fmla="*/ 166 h 307"/>
                  <a:gd name="T48" fmla="*/ 451 w 475"/>
                  <a:gd name="T49" fmla="*/ 150 h 307"/>
                  <a:gd name="T50" fmla="*/ 422 w 475"/>
                  <a:gd name="T51" fmla="*/ 147 h 307"/>
                  <a:gd name="T52" fmla="*/ 412 w 475"/>
                  <a:gd name="T53" fmla="*/ 125 h 307"/>
                  <a:gd name="T54" fmla="*/ 374 w 475"/>
                  <a:gd name="T55" fmla="*/ 89 h 307"/>
                  <a:gd name="T56" fmla="*/ 372 w 475"/>
                  <a:gd name="T57" fmla="*/ 66 h 307"/>
                  <a:gd name="T58" fmla="*/ 365 w 475"/>
                  <a:gd name="T59" fmla="*/ 37 h 307"/>
                  <a:gd name="T60" fmla="*/ 339 w 475"/>
                  <a:gd name="T61" fmla="*/ 19 h 307"/>
                  <a:gd name="T62" fmla="*/ 301 w 475"/>
                  <a:gd name="T63" fmla="*/ 22 h 307"/>
                  <a:gd name="T64" fmla="*/ 288 w 475"/>
                  <a:gd name="T65" fmla="*/ 17 h 307"/>
                  <a:gd name="T66" fmla="*/ 276 w 475"/>
                  <a:gd name="T67" fmla="*/ 6 h 307"/>
                  <a:gd name="T68" fmla="*/ 255 w 475"/>
                  <a:gd name="T69" fmla="*/ 9 h 307"/>
                  <a:gd name="T70" fmla="*/ 232 w 475"/>
                  <a:gd name="T71" fmla="*/ 2 h 307"/>
                  <a:gd name="T72" fmla="*/ 220 w 475"/>
                  <a:gd name="T73" fmla="*/ 2 h 307"/>
                  <a:gd name="T74" fmla="*/ 195 w 475"/>
                  <a:gd name="T75" fmla="*/ 22 h 307"/>
                  <a:gd name="T76" fmla="*/ 160 w 475"/>
                  <a:gd name="T77" fmla="*/ 27 h 307"/>
                  <a:gd name="T78" fmla="*/ 157 w 475"/>
                  <a:gd name="T79" fmla="*/ 49 h 307"/>
                  <a:gd name="T80" fmla="*/ 155 w 475"/>
                  <a:gd name="T81" fmla="*/ 60 h 307"/>
                  <a:gd name="T82" fmla="*/ 128 w 475"/>
                  <a:gd name="T83" fmla="*/ 74 h 307"/>
                  <a:gd name="T84" fmla="*/ 116 w 475"/>
                  <a:gd name="T85" fmla="*/ 102 h 307"/>
                  <a:gd name="T86" fmla="*/ 117 w 475"/>
                  <a:gd name="T87" fmla="*/ 125 h 307"/>
                  <a:gd name="T88" fmla="*/ 101 w 475"/>
                  <a:gd name="T89" fmla="*/ 117 h 307"/>
                  <a:gd name="T90" fmla="*/ 81 w 475"/>
                  <a:gd name="T91" fmla="*/ 125 h 307"/>
                  <a:gd name="T92" fmla="*/ 63 w 475"/>
                  <a:gd name="T93" fmla="*/ 137 h 307"/>
                  <a:gd name="T94" fmla="*/ 35 w 475"/>
                  <a:gd name="T95" fmla="*/ 13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5" h="307">
                    <a:moveTo>
                      <a:pt x="15" y="138"/>
                    </a:moveTo>
                    <a:cubicBezTo>
                      <a:pt x="15" y="138"/>
                      <a:pt x="15" y="146"/>
                      <a:pt x="19" y="153"/>
                    </a:cubicBezTo>
                    <a:cubicBezTo>
                      <a:pt x="22" y="159"/>
                      <a:pt x="33" y="180"/>
                      <a:pt x="35" y="186"/>
                    </a:cubicBezTo>
                    <a:cubicBezTo>
                      <a:pt x="37" y="192"/>
                      <a:pt x="40" y="200"/>
                      <a:pt x="38" y="207"/>
                    </a:cubicBezTo>
                    <a:cubicBezTo>
                      <a:pt x="37" y="215"/>
                      <a:pt x="42" y="217"/>
                      <a:pt x="34" y="219"/>
                    </a:cubicBezTo>
                    <a:cubicBezTo>
                      <a:pt x="25" y="221"/>
                      <a:pt x="21" y="219"/>
                      <a:pt x="14" y="228"/>
                    </a:cubicBezTo>
                    <a:cubicBezTo>
                      <a:pt x="7" y="236"/>
                      <a:pt x="0" y="243"/>
                      <a:pt x="5" y="245"/>
                    </a:cubicBezTo>
                    <a:cubicBezTo>
                      <a:pt x="10" y="246"/>
                      <a:pt x="28" y="249"/>
                      <a:pt x="29" y="255"/>
                    </a:cubicBezTo>
                    <a:cubicBezTo>
                      <a:pt x="29" y="261"/>
                      <a:pt x="30" y="272"/>
                      <a:pt x="28" y="277"/>
                    </a:cubicBezTo>
                    <a:cubicBezTo>
                      <a:pt x="26" y="282"/>
                      <a:pt x="23" y="283"/>
                      <a:pt x="28" y="289"/>
                    </a:cubicBezTo>
                    <a:cubicBezTo>
                      <a:pt x="28" y="284"/>
                      <a:pt x="39" y="285"/>
                      <a:pt x="45" y="288"/>
                    </a:cubicBezTo>
                    <a:cubicBezTo>
                      <a:pt x="51" y="291"/>
                      <a:pt x="59" y="279"/>
                      <a:pt x="59" y="279"/>
                    </a:cubicBezTo>
                    <a:cubicBezTo>
                      <a:pt x="59" y="279"/>
                      <a:pt x="64" y="267"/>
                      <a:pt x="73" y="267"/>
                    </a:cubicBezTo>
                    <a:cubicBezTo>
                      <a:pt x="82" y="267"/>
                      <a:pt x="91" y="268"/>
                      <a:pt x="102" y="265"/>
                    </a:cubicBezTo>
                    <a:cubicBezTo>
                      <a:pt x="113" y="262"/>
                      <a:pt x="112" y="269"/>
                      <a:pt x="119" y="267"/>
                    </a:cubicBezTo>
                    <a:cubicBezTo>
                      <a:pt x="126" y="266"/>
                      <a:pt x="141" y="265"/>
                      <a:pt x="151" y="267"/>
                    </a:cubicBezTo>
                    <a:cubicBezTo>
                      <a:pt x="161" y="269"/>
                      <a:pt x="172" y="270"/>
                      <a:pt x="177" y="271"/>
                    </a:cubicBezTo>
                    <a:cubicBezTo>
                      <a:pt x="182" y="272"/>
                      <a:pt x="190" y="275"/>
                      <a:pt x="197" y="275"/>
                    </a:cubicBezTo>
                    <a:cubicBezTo>
                      <a:pt x="204" y="276"/>
                      <a:pt x="211" y="277"/>
                      <a:pt x="213" y="284"/>
                    </a:cubicBezTo>
                    <a:cubicBezTo>
                      <a:pt x="214" y="291"/>
                      <a:pt x="225" y="281"/>
                      <a:pt x="229" y="285"/>
                    </a:cubicBezTo>
                    <a:cubicBezTo>
                      <a:pt x="233" y="289"/>
                      <a:pt x="237" y="288"/>
                      <a:pt x="239" y="285"/>
                    </a:cubicBezTo>
                    <a:cubicBezTo>
                      <a:pt x="242" y="283"/>
                      <a:pt x="248" y="290"/>
                      <a:pt x="252" y="286"/>
                    </a:cubicBezTo>
                    <a:cubicBezTo>
                      <a:pt x="256" y="283"/>
                      <a:pt x="261" y="281"/>
                      <a:pt x="265" y="286"/>
                    </a:cubicBezTo>
                    <a:cubicBezTo>
                      <a:pt x="269" y="292"/>
                      <a:pt x="271" y="288"/>
                      <a:pt x="277" y="288"/>
                    </a:cubicBezTo>
                    <a:cubicBezTo>
                      <a:pt x="282" y="288"/>
                      <a:pt x="283" y="293"/>
                      <a:pt x="287" y="297"/>
                    </a:cubicBezTo>
                    <a:cubicBezTo>
                      <a:pt x="291" y="300"/>
                      <a:pt x="288" y="293"/>
                      <a:pt x="291" y="291"/>
                    </a:cubicBezTo>
                    <a:cubicBezTo>
                      <a:pt x="294" y="289"/>
                      <a:pt x="301" y="285"/>
                      <a:pt x="307" y="283"/>
                    </a:cubicBezTo>
                    <a:cubicBezTo>
                      <a:pt x="313" y="281"/>
                      <a:pt x="312" y="286"/>
                      <a:pt x="313" y="292"/>
                    </a:cubicBezTo>
                    <a:cubicBezTo>
                      <a:pt x="315" y="298"/>
                      <a:pt x="321" y="301"/>
                      <a:pt x="326" y="298"/>
                    </a:cubicBezTo>
                    <a:cubicBezTo>
                      <a:pt x="330" y="295"/>
                      <a:pt x="336" y="290"/>
                      <a:pt x="338" y="294"/>
                    </a:cubicBezTo>
                    <a:cubicBezTo>
                      <a:pt x="340" y="297"/>
                      <a:pt x="346" y="294"/>
                      <a:pt x="352" y="293"/>
                    </a:cubicBezTo>
                    <a:cubicBezTo>
                      <a:pt x="358" y="292"/>
                      <a:pt x="366" y="293"/>
                      <a:pt x="368" y="299"/>
                    </a:cubicBezTo>
                    <a:cubicBezTo>
                      <a:pt x="369" y="305"/>
                      <a:pt x="376" y="307"/>
                      <a:pt x="381" y="306"/>
                    </a:cubicBezTo>
                    <a:cubicBezTo>
                      <a:pt x="386" y="305"/>
                      <a:pt x="386" y="302"/>
                      <a:pt x="382" y="296"/>
                    </a:cubicBezTo>
                    <a:cubicBezTo>
                      <a:pt x="379" y="290"/>
                      <a:pt x="374" y="288"/>
                      <a:pt x="379" y="282"/>
                    </a:cubicBezTo>
                    <a:cubicBezTo>
                      <a:pt x="383" y="275"/>
                      <a:pt x="387" y="265"/>
                      <a:pt x="391" y="261"/>
                    </a:cubicBezTo>
                    <a:cubicBezTo>
                      <a:pt x="395" y="256"/>
                      <a:pt x="397" y="253"/>
                      <a:pt x="401" y="254"/>
                    </a:cubicBezTo>
                    <a:cubicBezTo>
                      <a:pt x="404" y="255"/>
                      <a:pt x="409" y="260"/>
                      <a:pt x="411" y="257"/>
                    </a:cubicBezTo>
                    <a:cubicBezTo>
                      <a:pt x="413" y="254"/>
                      <a:pt x="415" y="250"/>
                      <a:pt x="419" y="250"/>
                    </a:cubicBezTo>
                    <a:cubicBezTo>
                      <a:pt x="423" y="251"/>
                      <a:pt x="433" y="250"/>
                      <a:pt x="433" y="250"/>
                    </a:cubicBezTo>
                    <a:cubicBezTo>
                      <a:pt x="433" y="250"/>
                      <a:pt x="425" y="236"/>
                      <a:pt x="424" y="230"/>
                    </a:cubicBezTo>
                    <a:cubicBezTo>
                      <a:pt x="423" y="223"/>
                      <a:pt x="424" y="212"/>
                      <a:pt x="421" y="209"/>
                    </a:cubicBezTo>
                    <a:cubicBezTo>
                      <a:pt x="417" y="206"/>
                      <a:pt x="410" y="203"/>
                      <a:pt x="408" y="197"/>
                    </a:cubicBezTo>
                    <a:cubicBezTo>
                      <a:pt x="407" y="190"/>
                      <a:pt x="410" y="185"/>
                      <a:pt x="414" y="183"/>
                    </a:cubicBezTo>
                    <a:cubicBezTo>
                      <a:pt x="417" y="181"/>
                      <a:pt x="425" y="182"/>
                      <a:pt x="430" y="185"/>
                    </a:cubicBezTo>
                    <a:cubicBezTo>
                      <a:pt x="434" y="188"/>
                      <a:pt x="446" y="193"/>
                      <a:pt x="450" y="189"/>
                    </a:cubicBezTo>
                    <a:cubicBezTo>
                      <a:pt x="454" y="184"/>
                      <a:pt x="461" y="178"/>
                      <a:pt x="468" y="176"/>
                    </a:cubicBezTo>
                    <a:cubicBezTo>
                      <a:pt x="475" y="173"/>
                      <a:pt x="475" y="168"/>
                      <a:pt x="470" y="166"/>
                    </a:cubicBezTo>
                    <a:cubicBezTo>
                      <a:pt x="465" y="164"/>
                      <a:pt x="461" y="164"/>
                      <a:pt x="458" y="159"/>
                    </a:cubicBezTo>
                    <a:cubicBezTo>
                      <a:pt x="455" y="155"/>
                      <a:pt x="456" y="151"/>
                      <a:pt x="451" y="150"/>
                    </a:cubicBezTo>
                    <a:cubicBezTo>
                      <a:pt x="445" y="149"/>
                      <a:pt x="441" y="145"/>
                      <a:pt x="437" y="145"/>
                    </a:cubicBezTo>
                    <a:cubicBezTo>
                      <a:pt x="432" y="146"/>
                      <a:pt x="423" y="152"/>
                      <a:pt x="422" y="147"/>
                    </a:cubicBezTo>
                    <a:cubicBezTo>
                      <a:pt x="421" y="143"/>
                      <a:pt x="427" y="139"/>
                      <a:pt x="425" y="134"/>
                    </a:cubicBezTo>
                    <a:cubicBezTo>
                      <a:pt x="423" y="130"/>
                      <a:pt x="417" y="127"/>
                      <a:pt x="412" y="125"/>
                    </a:cubicBezTo>
                    <a:cubicBezTo>
                      <a:pt x="406" y="124"/>
                      <a:pt x="397" y="118"/>
                      <a:pt x="394" y="115"/>
                    </a:cubicBezTo>
                    <a:cubicBezTo>
                      <a:pt x="392" y="112"/>
                      <a:pt x="378" y="93"/>
                      <a:pt x="374" y="89"/>
                    </a:cubicBezTo>
                    <a:cubicBezTo>
                      <a:pt x="371" y="85"/>
                      <a:pt x="363" y="81"/>
                      <a:pt x="365" y="77"/>
                    </a:cubicBezTo>
                    <a:cubicBezTo>
                      <a:pt x="367" y="72"/>
                      <a:pt x="372" y="71"/>
                      <a:pt x="372" y="66"/>
                    </a:cubicBezTo>
                    <a:cubicBezTo>
                      <a:pt x="373" y="61"/>
                      <a:pt x="368" y="58"/>
                      <a:pt x="366" y="53"/>
                    </a:cubicBezTo>
                    <a:cubicBezTo>
                      <a:pt x="363" y="48"/>
                      <a:pt x="366" y="42"/>
                      <a:pt x="365" y="37"/>
                    </a:cubicBezTo>
                    <a:cubicBezTo>
                      <a:pt x="363" y="32"/>
                      <a:pt x="360" y="32"/>
                      <a:pt x="354" y="29"/>
                    </a:cubicBezTo>
                    <a:cubicBezTo>
                      <a:pt x="348" y="27"/>
                      <a:pt x="343" y="20"/>
                      <a:pt x="339" y="19"/>
                    </a:cubicBezTo>
                    <a:cubicBezTo>
                      <a:pt x="335" y="17"/>
                      <a:pt x="322" y="16"/>
                      <a:pt x="316" y="18"/>
                    </a:cubicBezTo>
                    <a:cubicBezTo>
                      <a:pt x="309" y="19"/>
                      <a:pt x="305" y="22"/>
                      <a:pt x="301" y="22"/>
                    </a:cubicBezTo>
                    <a:cubicBezTo>
                      <a:pt x="297" y="22"/>
                      <a:pt x="293" y="30"/>
                      <a:pt x="291" y="27"/>
                    </a:cubicBezTo>
                    <a:cubicBezTo>
                      <a:pt x="289" y="23"/>
                      <a:pt x="287" y="19"/>
                      <a:pt x="288" y="17"/>
                    </a:cubicBezTo>
                    <a:cubicBezTo>
                      <a:pt x="288" y="14"/>
                      <a:pt x="289" y="14"/>
                      <a:pt x="288" y="11"/>
                    </a:cubicBezTo>
                    <a:cubicBezTo>
                      <a:pt x="287" y="7"/>
                      <a:pt x="279" y="8"/>
                      <a:pt x="276" y="6"/>
                    </a:cubicBezTo>
                    <a:cubicBezTo>
                      <a:pt x="273" y="4"/>
                      <a:pt x="270" y="4"/>
                      <a:pt x="266" y="6"/>
                    </a:cubicBezTo>
                    <a:cubicBezTo>
                      <a:pt x="262" y="9"/>
                      <a:pt x="256" y="11"/>
                      <a:pt x="255" y="9"/>
                    </a:cubicBezTo>
                    <a:cubicBezTo>
                      <a:pt x="254" y="7"/>
                      <a:pt x="252" y="0"/>
                      <a:pt x="245" y="1"/>
                    </a:cubicBezTo>
                    <a:cubicBezTo>
                      <a:pt x="240" y="2"/>
                      <a:pt x="234" y="3"/>
                      <a:pt x="232" y="2"/>
                    </a:cubicBezTo>
                    <a:cubicBezTo>
                      <a:pt x="232" y="2"/>
                      <a:pt x="232" y="2"/>
                      <a:pt x="232" y="2"/>
                    </a:cubicBezTo>
                    <a:cubicBezTo>
                      <a:pt x="232" y="2"/>
                      <a:pt x="227" y="3"/>
                      <a:pt x="220" y="2"/>
                    </a:cubicBezTo>
                    <a:cubicBezTo>
                      <a:pt x="212" y="1"/>
                      <a:pt x="208" y="6"/>
                      <a:pt x="205" y="15"/>
                    </a:cubicBezTo>
                    <a:cubicBezTo>
                      <a:pt x="202" y="23"/>
                      <a:pt x="200" y="23"/>
                      <a:pt x="195" y="22"/>
                    </a:cubicBezTo>
                    <a:cubicBezTo>
                      <a:pt x="190" y="20"/>
                      <a:pt x="182" y="15"/>
                      <a:pt x="175" y="17"/>
                    </a:cubicBezTo>
                    <a:cubicBezTo>
                      <a:pt x="169" y="18"/>
                      <a:pt x="160" y="27"/>
                      <a:pt x="160" y="27"/>
                    </a:cubicBezTo>
                    <a:cubicBezTo>
                      <a:pt x="160" y="27"/>
                      <a:pt x="154" y="36"/>
                      <a:pt x="150" y="42"/>
                    </a:cubicBezTo>
                    <a:cubicBezTo>
                      <a:pt x="147" y="47"/>
                      <a:pt x="151" y="49"/>
                      <a:pt x="157" y="49"/>
                    </a:cubicBezTo>
                    <a:cubicBezTo>
                      <a:pt x="163" y="48"/>
                      <a:pt x="165" y="50"/>
                      <a:pt x="161" y="54"/>
                    </a:cubicBezTo>
                    <a:cubicBezTo>
                      <a:pt x="157" y="59"/>
                      <a:pt x="161" y="61"/>
                      <a:pt x="155" y="60"/>
                    </a:cubicBezTo>
                    <a:cubicBezTo>
                      <a:pt x="150" y="59"/>
                      <a:pt x="146" y="58"/>
                      <a:pt x="141" y="63"/>
                    </a:cubicBezTo>
                    <a:cubicBezTo>
                      <a:pt x="137" y="67"/>
                      <a:pt x="138" y="76"/>
                      <a:pt x="128" y="74"/>
                    </a:cubicBezTo>
                    <a:cubicBezTo>
                      <a:pt x="118" y="72"/>
                      <a:pt x="117" y="74"/>
                      <a:pt x="118" y="84"/>
                    </a:cubicBezTo>
                    <a:cubicBezTo>
                      <a:pt x="119" y="93"/>
                      <a:pt x="122" y="94"/>
                      <a:pt x="116" y="102"/>
                    </a:cubicBezTo>
                    <a:cubicBezTo>
                      <a:pt x="110" y="111"/>
                      <a:pt x="119" y="112"/>
                      <a:pt x="124" y="115"/>
                    </a:cubicBezTo>
                    <a:cubicBezTo>
                      <a:pt x="128" y="118"/>
                      <a:pt x="123" y="125"/>
                      <a:pt x="117" y="125"/>
                    </a:cubicBezTo>
                    <a:cubicBezTo>
                      <a:pt x="110" y="125"/>
                      <a:pt x="110" y="120"/>
                      <a:pt x="110" y="116"/>
                    </a:cubicBezTo>
                    <a:cubicBezTo>
                      <a:pt x="111" y="112"/>
                      <a:pt x="105" y="118"/>
                      <a:pt x="101" y="117"/>
                    </a:cubicBezTo>
                    <a:cubicBezTo>
                      <a:pt x="97" y="116"/>
                      <a:pt x="94" y="117"/>
                      <a:pt x="94" y="121"/>
                    </a:cubicBezTo>
                    <a:cubicBezTo>
                      <a:pt x="93" y="125"/>
                      <a:pt x="86" y="125"/>
                      <a:pt x="81" y="125"/>
                    </a:cubicBezTo>
                    <a:cubicBezTo>
                      <a:pt x="76" y="125"/>
                      <a:pt x="78" y="127"/>
                      <a:pt x="75" y="132"/>
                    </a:cubicBezTo>
                    <a:cubicBezTo>
                      <a:pt x="72" y="136"/>
                      <a:pt x="67" y="131"/>
                      <a:pt x="63" y="137"/>
                    </a:cubicBezTo>
                    <a:cubicBezTo>
                      <a:pt x="59" y="143"/>
                      <a:pt x="52" y="141"/>
                      <a:pt x="51" y="137"/>
                    </a:cubicBezTo>
                    <a:cubicBezTo>
                      <a:pt x="49" y="134"/>
                      <a:pt x="41" y="137"/>
                      <a:pt x="35" y="137"/>
                    </a:cubicBezTo>
                    <a:cubicBezTo>
                      <a:pt x="28" y="137"/>
                      <a:pt x="15" y="138"/>
                      <a:pt x="15" y="13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2872">
                <a:extLst>
                  <a:ext uri="{FF2B5EF4-FFF2-40B4-BE49-F238E27FC236}">
                    <a16:creationId xmlns:a16="http://schemas.microsoft.com/office/drawing/2014/main" id="{02026975-0B64-430B-A62A-B9C3621B30CD}"/>
                  </a:ext>
                </a:extLst>
              </p:cNvPr>
              <p:cNvSpPr>
                <a:spLocks/>
              </p:cNvSpPr>
              <p:nvPr/>
            </p:nvSpPr>
            <p:spPr bwMode="auto">
              <a:xfrm>
                <a:off x="5148263" y="2622551"/>
                <a:ext cx="150813" cy="63500"/>
              </a:xfrm>
              <a:custGeom>
                <a:avLst/>
                <a:gdLst>
                  <a:gd name="T0" fmla="*/ 6 w 289"/>
                  <a:gd name="T1" fmla="*/ 57 h 121"/>
                  <a:gd name="T2" fmla="*/ 3 w 289"/>
                  <a:gd name="T3" fmla="*/ 73 h 121"/>
                  <a:gd name="T4" fmla="*/ 6 w 289"/>
                  <a:gd name="T5" fmla="*/ 85 h 121"/>
                  <a:gd name="T6" fmla="*/ 20 w 289"/>
                  <a:gd name="T7" fmla="*/ 101 h 121"/>
                  <a:gd name="T8" fmla="*/ 46 w 289"/>
                  <a:gd name="T9" fmla="*/ 119 h 121"/>
                  <a:gd name="T10" fmla="*/ 85 w 289"/>
                  <a:gd name="T11" fmla="*/ 119 h 121"/>
                  <a:gd name="T12" fmla="*/ 102 w 289"/>
                  <a:gd name="T13" fmla="*/ 110 h 121"/>
                  <a:gd name="T14" fmla="*/ 110 w 289"/>
                  <a:gd name="T15" fmla="*/ 95 h 121"/>
                  <a:gd name="T16" fmla="*/ 141 w 289"/>
                  <a:gd name="T17" fmla="*/ 91 h 121"/>
                  <a:gd name="T18" fmla="*/ 160 w 289"/>
                  <a:gd name="T19" fmla="*/ 89 h 121"/>
                  <a:gd name="T20" fmla="*/ 181 w 289"/>
                  <a:gd name="T21" fmla="*/ 82 h 121"/>
                  <a:gd name="T22" fmla="*/ 197 w 289"/>
                  <a:gd name="T23" fmla="*/ 65 h 121"/>
                  <a:gd name="T24" fmla="*/ 219 w 289"/>
                  <a:gd name="T25" fmla="*/ 70 h 121"/>
                  <a:gd name="T26" fmla="*/ 237 w 289"/>
                  <a:gd name="T27" fmla="*/ 68 h 121"/>
                  <a:gd name="T28" fmla="*/ 251 w 289"/>
                  <a:gd name="T29" fmla="*/ 74 h 121"/>
                  <a:gd name="T30" fmla="*/ 272 w 289"/>
                  <a:gd name="T31" fmla="*/ 79 h 121"/>
                  <a:gd name="T32" fmla="*/ 276 w 289"/>
                  <a:gd name="T33" fmla="*/ 61 h 121"/>
                  <a:gd name="T34" fmla="*/ 286 w 289"/>
                  <a:gd name="T35" fmla="*/ 44 h 121"/>
                  <a:gd name="T36" fmla="*/ 289 w 289"/>
                  <a:gd name="T37" fmla="*/ 34 h 121"/>
                  <a:gd name="T38" fmla="*/ 262 w 289"/>
                  <a:gd name="T39" fmla="*/ 20 h 121"/>
                  <a:gd name="T40" fmla="*/ 251 w 289"/>
                  <a:gd name="T41" fmla="*/ 12 h 121"/>
                  <a:gd name="T42" fmla="*/ 230 w 289"/>
                  <a:gd name="T43" fmla="*/ 9 h 121"/>
                  <a:gd name="T44" fmla="*/ 211 w 289"/>
                  <a:gd name="T45" fmla="*/ 16 h 121"/>
                  <a:gd name="T46" fmla="*/ 197 w 289"/>
                  <a:gd name="T47" fmla="*/ 14 h 121"/>
                  <a:gd name="T48" fmla="*/ 179 w 289"/>
                  <a:gd name="T49" fmla="*/ 13 h 121"/>
                  <a:gd name="T50" fmla="*/ 164 w 289"/>
                  <a:gd name="T51" fmla="*/ 22 h 121"/>
                  <a:gd name="T52" fmla="*/ 151 w 289"/>
                  <a:gd name="T53" fmla="*/ 20 h 121"/>
                  <a:gd name="T54" fmla="*/ 144 w 289"/>
                  <a:gd name="T55" fmla="*/ 12 h 121"/>
                  <a:gd name="T56" fmla="*/ 134 w 289"/>
                  <a:gd name="T57" fmla="*/ 3 h 121"/>
                  <a:gd name="T58" fmla="*/ 121 w 289"/>
                  <a:gd name="T59" fmla="*/ 6 h 121"/>
                  <a:gd name="T60" fmla="*/ 109 w 289"/>
                  <a:gd name="T61" fmla="*/ 11 h 121"/>
                  <a:gd name="T62" fmla="*/ 104 w 289"/>
                  <a:gd name="T63" fmla="*/ 6 h 121"/>
                  <a:gd name="T64" fmla="*/ 91 w 289"/>
                  <a:gd name="T65" fmla="*/ 7 h 121"/>
                  <a:gd name="T66" fmla="*/ 82 w 289"/>
                  <a:gd name="T67" fmla="*/ 13 h 121"/>
                  <a:gd name="T68" fmla="*/ 65 w 289"/>
                  <a:gd name="T69" fmla="*/ 20 h 121"/>
                  <a:gd name="T70" fmla="*/ 61 w 289"/>
                  <a:gd name="T71" fmla="*/ 35 h 121"/>
                  <a:gd name="T72" fmla="*/ 43 w 289"/>
                  <a:gd name="T73" fmla="*/ 46 h 121"/>
                  <a:gd name="T74" fmla="*/ 19 w 289"/>
                  <a:gd name="T75" fmla="*/ 47 h 121"/>
                  <a:gd name="T76" fmla="*/ 6 w 289"/>
                  <a:gd name="T77" fmla="*/ 5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9" h="121">
                    <a:moveTo>
                      <a:pt x="6" y="57"/>
                    </a:moveTo>
                    <a:cubicBezTo>
                      <a:pt x="6" y="57"/>
                      <a:pt x="6" y="68"/>
                      <a:pt x="3" y="73"/>
                    </a:cubicBezTo>
                    <a:cubicBezTo>
                      <a:pt x="0" y="78"/>
                      <a:pt x="0" y="80"/>
                      <a:pt x="6" y="85"/>
                    </a:cubicBezTo>
                    <a:cubicBezTo>
                      <a:pt x="11" y="90"/>
                      <a:pt x="14" y="98"/>
                      <a:pt x="20" y="101"/>
                    </a:cubicBezTo>
                    <a:cubicBezTo>
                      <a:pt x="27" y="105"/>
                      <a:pt x="39" y="117"/>
                      <a:pt x="46" y="119"/>
                    </a:cubicBezTo>
                    <a:cubicBezTo>
                      <a:pt x="53" y="121"/>
                      <a:pt x="73" y="120"/>
                      <a:pt x="85" y="119"/>
                    </a:cubicBezTo>
                    <a:cubicBezTo>
                      <a:pt x="97" y="118"/>
                      <a:pt x="106" y="117"/>
                      <a:pt x="102" y="110"/>
                    </a:cubicBezTo>
                    <a:cubicBezTo>
                      <a:pt x="99" y="104"/>
                      <a:pt x="98" y="94"/>
                      <a:pt x="110" y="95"/>
                    </a:cubicBezTo>
                    <a:cubicBezTo>
                      <a:pt x="122" y="96"/>
                      <a:pt x="135" y="93"/>
                      <a:pt x="141" y="91"/>
                    </a:cubicBezTo>
                    <a:cubicBezTo>
                      <a:pt x="148" y="89"/>
                      <a:pt x="151" y="83"/>
                      <a:pt x="160" y="89"/>
                    </a:cubicBezTo>
                    <a:cubicBezTo>
                      <a:pt x="169" y="95"/>
                      <a:pt x="179" y="89"/>
                      <a:pt x="181" y="82"/>
                    </a:cubicBezTo>
                    <a:cubicBezTo>
                      <a:pt x="183" y="74"/>
                      <a:pt x="188" y="66"/>
                      <a:pt x="197" y="65"/>
                    </a:cubicBezTo>
                    <a:cubicBezTo>
                      <a:pt x="206" y="64"/>
                      <a:pt x="214" y="70"/>
                      <a:pt x="219" y="70"/>
                    </a:cubicBezTo>
                    <a:cubicBezTo>
                      <a:pt x="225" y="70"/>
                      <a:pt x="230" y="69"/>
                      <a:pt x="237" y="68"/>
                    </a:cubicBezTo>
                    <a:cubicBezTo>
                      <a:pt x="244" y="66"/>
                      <a:pt x="244" y="69"/>
                      <a:pt x="251" y="74"/>
                    </a:cubicBezTo>
                    <a:cubicBezTo>
                      <a:pt x="257" y="80"/>
                      <a:pt x="254" y="84"/>
                      <a:pt x="272" y="79"/>
                    </a:cubicBezTo>
                    <a:cubicBezTo>
                      <a:pt x="272" y="79"/>
                      <a:pt x="272" y="66"/>
                      <a:pt x="276" y="61"/>
                    </a:cubicBezTo>
                    <a:cubicBezTo>
                      <a:pt x="279" y="57"/>
                      <a:pt x="283" y="50"/>
                      <a:pt x="286" y="44"/>
                    </a:cubicBezTo>
                    <a:cubicBezTo>
                      <a:pt x="289" y="37"/>
                      <a:pt x="286" y="34"/>
                      <a:pt x="289" y="34"/>
                    </a:cubicBezTo>
                    <a:cubicBezTo>
                      <a:pt x="278" y="29"/>
                      <a:pt x="268" y="26"/>
                      <a:pt x="262" y="20"/>
                    </a:cubicBezTo>
                    <a:cubicBezTo>
                      <a:pt x="256" y="13"/>
                      <a:pt x="254" y="14"/>
                      <a:pt x="251" y="12"/>
                    </a:cubicBezTo>
                    <a:cubicBezTo>
                      <a:pt x="247" y="9"/>
                      <a:pt x="237" y="10"/>
                      <a:pt x="230" y="9"/>
                    </a:cubicBezTo>
                    <a:cubicBezTo>
                      <a:pt x="223" y="8"/>
                      <a:pt x="218" y="10"/>
                      <a:pt x="211" y="16"/>
                    </a:cubicBezTo>
                    <a:cubicBezTo>
                      <a:pt x="205" y="22"/>
                      <a:pt x="201" y="15"/>
                      <a:pt x="197" y="14"/>
                    </a:cubicBezTo>
                    <a:cubicBezTo>
                      <a:pt x="192" y="12"/>
                      <a:pt x="186" y="12"/>
                      <a:pt x="179" y="13"/>
                    </a:cubicBezTo>
                    <a:cubicBezTo>
                      <a:pt x="173" y="13"/>
                      <a:pt x="172" y="16"/>
                      <a:pt x="164" y="22"/>
                    </a:cubicBezTo>
                    <a:cubicBezTo>
                      <a:pt x="156" y="28"/>
                      <a:pt x="152" y="25"/>
                      <a:pt x="151" y="20"/>
                    </a:cubicBezTo>
                    <a:cubicBezTo>
                      <a:pt x="150" y="16"/>
                      <a:pt x="151" y="12"/>
                      <a:pt x="144" y="12"/>
                    </a:cubicBezTo>
                    <a:cubicBezTo>
                      <a:pt x="137" y="13"/>
                      <a:pt x="136" y="5"/>
                      <a:pt x="134" y="3"/>
                    </a:cubicBezTo>
                    <a:cubicBezTo>
                      <a:pt x="133" y="0"/>
                      <a:pt x="127" y="1"/>
                      <a:pt x="121" y="6"/>
                    </a:cubicBezTo>
                    <a:cubicBezTo>
                      <a:pt x="115" y="11"/>
                      <a:pt x="108" y="16"/>
                      <a:pt x="109" y="11"/>
                    </a:cubicBezTo>
                    <a:cubicBezTo>
                      <a:pt x="109" y="7"/>
                      <a:pt x="107" y="7"/>
                      <a:pt x="104" y="6"/>
                    </a:cubicBezTo>
                    <a:cubicBezTo>
                      <a:pt x="104" y="6"/>
                      <a:pt x="97" y="6"/>
                      <a:pt x="91" y="7"/>
                    </a:cubicBezTo>
                    <a:cubicBezTo>
                      <a:pt x="85" y="8"/>
                      <a:pt x="87" y="10"/>
                      <a:pt x="82" y="13"/>
                    </a:cubicBezTo>
                    <a:cubicBezTo>
                      <a:pt x="77" y="17"/>
                      <a:pt x="68" y="16"/>
                      <a:pt x="65" y="20"/>
                    </a:cubicBezTo>
                    <a:cubicBezTo>
                      <a:pt x="62" y="25"/>
                      <a:pt x="64" y="31"/>
                      <a:pt x="61" y="35"/>
                    </a:cubicBezTo>
                    <a:cubicBezTo>
                      <a:pt x="58" y="38"/>
                      <a:pt x="52" y="42"/>
                      <a:pt x="43" y="46"/>
                    </a:cubicBezTo>
                    <a:cubicBezTo>
                      <a:pt x="34" y="50"/>
                      <a:pt x="26" y="49"/>
                      <a:pt x="19" y="47"/>
                    </a:cubicBezTo>
                    <a:cubicBezTo>
                      <a:pt x="11" y="44"/>
                      <a:pt x="9" y="54"/>
                      <a:pt x="6" y="5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2873">
                <a:extLst>
                  <a:ext uri="{FF2B5EF4-FFF2-40B4-BE49-F238E27FC236}">
                    <a16:creationId xmlns:a16="http://schemas.microsoft.com/office/drawing/2014/main" id="{874F10BC-198D-4840-8052-DA59F22A8EA4}"/>
                  </a:ext>
                </a:extLst>
              </p:cNvPr>
              <p:cNvSpPr>
                <a:spLocks/>
              </p:cNvSpPr>
              <p:nvPr/>
            </p:nvSpPr>
            <p:spPr bwMode="auto">
              <a:xfrm>
                <a:off x="5245100" y="2667001"/>
                <a:ext cx="260350" cy="158750"/>
              </a:xfrm>
              <a:custGeom>
                <a:avLst/>
                <a:gdLst>
                  <a:gd name="T0" fmla="*/ 122 w 498"/>
                  <a:gd name="T1" fmla="*/ 25 h 304"/>
                  <a:gd name="T2" fmla="*/ 96 w 498"/>
                  <a:gd name="T3" fmla="*/ 38 h 304"/>
                  <a:gd name="T4" fmla="*/ 85 w 498"/>
                  <a:gd name="T5" fmla="*/ 57 h 304"/>
                  <a:gd name="T6" fmla="*/ 66 w 498"/>
                  <a:gd name="T7" fmla="*/ 88 h 304"/>
                  <a:gd name="T8" fmla="*/ 52 w 498"/>
                  <a:gd name="T9" fmla="*/ 106 h 304"/>
                  <a:gd name="T10" fmla="*/ 38 w 498"/>
                  <a:gd name="T11" fmla="*/ 129 h 304"/>
                  <a:gd name="T12" fmla="*/ 15 w 498"/>
                  <a:gd name="T13" fmla="*/ 137 h 304"/>
                  <a:gd name="T14" fmla="*/ 9 w 498"/>
                  <a:gd name="T15" fmla="*/ 151 h 304"/>
                  <a:gd name="T16" fmla="*/ 28 w 498"/>
                  <a:gd name="T17" fmla="*/ 166 h 304"/>
                  <a:gd name="T18" fmla="*/ 51 w 498"/>
                  <a:gd name="T19" fmla="*/ 198 h 304"/>
                  <a:gd name="T20" fmla="*/ 63 w 498"/>
                  <a:gd name="T21" fmla="*/ 213 h 304"/>
                  <a:gd name="T22" fmla="*/ 68 w 498"/>
                  <a:gd name="T23" fmla="*/ 226 h 304"/>
                  <a:gd name="T24" fmla="*/ 97 w 498"/>
                  <a:gd name="T25" fmla="*/ 237 h 304"/>
                  <a:gd name="T26" fmla="*/ 123 w 498"/>
                  <a:gd name="T27" fmla="*/ 233 h 304"/>
                  <a:gd name="T28" fmla="*/ 123 w 498"/>
                  <a:gd name="T29" fmla="*/ 246 h 304"/>
                  <a:gd name="T30" fmla="*/ 148 w 498"/>
                  <a:gd name="T31" fmla="*/ 272 h 304"/>
                  <a:gd name="T32" fmla="*/ 159 w 498"/>
                  <a:gd name="T33" fmla="*/ 288 h 304"/>
                  <a:gd name="T34" fmla="*/ 200 w 498"/>
                  <a:gd name="T35" fmla="*/ 294 h 304"/>
                  <a:gd name="T36" fmla="*/ 237 w 498"/>
                  <a:gd name="T37" fmla="*/ 294 h 304"/>
                  <a:gd name="T38" fmla="*/ 287 w 498"/>
                  <a:gd name="T39" fmla="*/ 299 h 304"/>
                  <a:gd name="T40" fmla="*/ 330 w 498"/>
                  <a:gd name="T41" fmla="*/ 276 h 304"/>
                  <a:gd name="T42" fmla="*/ 375 w 498"/>
                  <a:gd name="T43" fmla="*/ 270 h 304"/>
                  <a:gd name="T44" fmla="*/ 401 w 498"/>
                  <a:gd name="T45" fmla="*/ 278 h 304"/>
                  <a:gd name="T46" fmla="*/ 437 w 498"/>
                  <a:gd name="T47" fmla="*/ 294 h 304"/>
                  <a:gd name="T48" fmla="*/ 451 w 498"/>
                  <a:gd name="T49" fmla="*/ 276 h 304"/>
                  <a:gd name="T50" fmla="*/ 460 w 498"/>
                  <a:gd name="T51" fmla="*/ 239 h 304"/>
                  <a:gd name="T52" fmla="*/ 458 w 498"/>
                  <a:gd name="T53" fmla="*/ 223 h 304"/>
                  <a:gd name="T54" fmla="*/ 465 w 498"/>
                  <a:gd name="T55" fmla="*/ 223 h 304"/>
                  <a:gd name="T56" fmla="*/ 492 w 498"/>
                  <a:gd name="T57" fmla="*/ 221 h 304"/>
                  <a:gd name="T58" fmla="*/ 491 w 498"/>
                  <a:gd name="T59" fmla="*/ 188 h 304"/>
                  <a:gd name="T60" fmla="*/ 451 w 498"/>
                  <a:gd name="T61" fmla="*/ 193 h 304"/>
                  <a:gd name="T62" fmla="*/ 417 w 498"/>
                  <a:gd name="T63" fmla="*/ 181 h 304"/>
                  <a:gd name="T64" fmla="*/ 410 w 498"/>
                  <a:gd name="T65" fmla="*/ 155 h 304"/>
                  <a:gd name="T66" fmla="*/ 412 w 498"/>
                  <a:gd name="T67" fmla="*/ 113 h 304"/>
                  <a:gd name="T68" fmla="*/ 391 w 498"/>
                  <a:gd name="T69" fmla="*/ 75 h 304"/>
                  <a:gd name="T70" fmla="*/ 375 w 498"/>
                  <a:gd name="T71" fmla="*/ 55 h 304"/>
                  <a:gd name="T72" fmla="*/ 349 w 498"/>
                  <a:gd name="T73" fmla="*/ 23 h 304"/>
                  <a:gd name="T74" fmla="*/ 322 w 498"/>
                  <a:gd name="T75" fmla="*/ 0 h 304"/>
                  <a:gd name="T76" fmla="*/ 300 w 498"/>
                  <a:gd name="T77" fmla="*/ 14 h 304"/>
                  <a:gd name="T78" fmla="*/ 250 w 498"/>
                  <a:gd name="T79" fmla="*/ 24 h 304"/>
                  <a:gd name="T80" fmla="*/ 216 w 498"/>
                  <a:gd name="T81" fmla="*/ 21 h 304"/>
                  <a:gd name="T82" fmla="*/ 164 w 498"/>
                  <a:gd name="T83" fmla="*/ 17 h 304"/>
                  <a:gd name="T84" fmla="*/ 130 w 498"/>
                  <a:gd name="T85" fmla="*/ 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304">
                    <a:moveTo>
                      <a:pt x="130" y="17"/>
                    </a:moveTo>
                    <a:cubicBezTo>
                      <a:pt x="130" y="17"/>
                      <a:pt x="126" y="23"/>
                      <a:pt x="122" y="25"/>
                    </a:cubicBezTo>
                    <a:cubicBezTo>
                      <a:pt x="119" y="27"/>
                      <a:pt x="113" y="32"/>
                      <a:pt x="107" y="32"/>
                    </a:cubicBezTo>
                    <a:cubicBezTo>
                      <a:pt x="101" y="32"/>
                      <a:pt x="100" y="34"/>
                      <a:pt x="96" y="38"/>
                    </a:cubicBezTo>
                    <a:cubicBezTo>
                      <a:pt x="91" y="43"/>
                      <a:pt x="88" y="43"/>
                      <a:pt x="85" y="45"/>
                    </a:cubicBezTo>
                    <a:cubicBezTo>
                      <a:pt x="83" y="48"/>
                      <a:pt x="87" y="53"/>
                      <a:pt x="85" y="57"/>
                    </a:cubicBezTo>
                    <a:cubicBezTo>
                      <a:pt x="84" y="61"/>
                      <a:pt x="78" y="67"/>
                      <a:pt x="74" y="71"/>
                    </a:cubicBezTo>
                    <a:cubicBezTo>
                      <a:pt x="71" y="75"/>
                      <a:pt x="71" y="85"/>
                      <a:pt x="66" y="88"/>
                    </a:cubicBezTo>
                    <a:cubicBezTo>
                      <a:pt x="62" y="91"/>
                      <a:pt x="59" y="96"/>
                      <a:pt x="59" y="101"/>
                    </a:cubicBezTo>
                    <a:cubicBezTo>
                      <a:pt x="58" y="105"/>
                      <a:pt x="55" y="103"/>
                      <a:pt x="52" y="106"/>
                    </a:cubicBezTo>
                    <a:cubicBezTo>
                      <a:pt x="49" y="110"/>
                      <a:pt x="50" y="114"/>
                      <a:pt x="47" y="119"/>
                    </a:cubicBezTo>
                    <a:cubicBezTo>
                      <a:pt x="45" y="124"/>
                      <a:pt x="43" y="129"/>
                      <a:pt x="38" y="129"/>
                    </a:cubicBezTo>
                    <a:cubicBezTo>
                      <a:pt x="34" y="130"/>
                      <a:pt x="29" y="130"/>
                      <a:pt x="26" y="131"/>
                    </a:cubicBezTo>
                    <a:cubicBezTo>
                      <a:pt x="23" y="133"/>
                      <a:pt x="19" y="137"/>
                      <a:pt x="15" y="137"/>
                    </a:cubicBezTo>
                    <a:cubicBezTo>
                      <a:pt x="10" y="136"/>
                      <a:pt x="0" y="140"/>
                      <a:pt x="0" y="140"/>
                    </a:cubicBezTo>
                    <a:cubicBezTo>
                      <a:pt x="0" y="140"/>
                      <a:pt x="3" y="148"/>
                      <a:pt x="9" y="151"/>
                    </a:cubicBezTo>
                    <a:cubicBezTo>
                      <a:pt x="15" y="154"/>
                      <a:pt x="21" y="159"/>
                      <a:pt x="24" y="160"/>
                    </a:cubicBezTo>
                    <a:cubicBezTo>
                      <a:pt x="28" y="161"/>
                      <a:pt x="27" y="161"/>
                      <a:pt x="28" y="166"/>
                    </a:cubicBezTo>
                    <a:cubicBezTo>
                      <a:pt x="28" y="170"/>
                      <a:pt x="26" y="176"/>
                      <a:pt x="34" y="183"/>
                    </a:cubicBezTo>
                    <a:cubicBezTo>
                      <a:pt x="41" y="189"/>
                      <a:pt x="45" y="195"/>
                      <a:pt x="51" y="198"/>
                    </a:cubicBezTo>
                    <a:cubicBezTo>
                      <a:pt x="57" y="202"/>
                      <a:pt x="61" y="198"/>
                      <a:pt x="62" y="205"/>
                    </a:cubicBezTo>
                    <a:cubicBezTo>
                      <a:pt x="63" y="211"/>
                      <a:pt x="59" y="210"/>
                      <a:pt x="63" y="213"/>
                    </a:cubicBezTo>
                    <a:cubicBezTo>
                      <a:pt x="68" y="216"/>
                      <a:pt x="66" y="220"/>
                      <a:pt x="63" y="222"/>
                    </a:cubicBezTo>
                    <a:cubicBezTo>
                      <a:pt x="61" y="225"/>
                      <a:pt x="61" y="222"/>
                      <a:pt x="68" y="226"/>
                    </a:cubicBezTo>
                    <a:cubicBezTo>
                      <a:pt x="76" y="229"/>
                      <a:pt x="76" y="238"/>
                      <a:pt x="83" y="236"/>
                    </a:cubicBezTo>
                    <a:cubicBezTo>
                      <a:pt x="89" y="235"/>
                      <a:pt x="93" y="230"/>
                      <a:pt x="97" y="237"/>
                    </a:cubicBezTo>
                    <a:cubicBezTo>
                      <a:pt x="102" y="244"/>
                      <a:pt x="102" y="249"/>
                      <a:pt x="106" y="244"/>
                    </a:cubicBezTo>
                    <a:cubicBezTo>
                      <a:pt x="109" y="239"/>
                      <a:pt x="117" y="232"/>
                      <a:pt x="123" y="233"/>
                    </a:cubicBezTo>
                    <a:cubicBezTo>
                      <a:pt x="129" y="233"/>
                      <a:pt x="130" y="236"/>
                      <a:pt x="132" y="238"/>
                    </a:cubicBezTo>
                    <a:cubicBezTo>
                      <a:pt x="135" y="240"/>
                      <a:pt x="127" y="242"/>
                      <a:pt x="123" y="246"/>
                    </a:cubicBezTo>
                    <a:cubicBezTo>
                      <a:pt x="119" y="249"/>
                      <a:pt x="126" y="259"/>
                      <a:pt x="132" y="262"/>
                    </a:cubicBezTo>
                    <a:cubicBezTo>
                      <a:pt x="139" y="265"/>
                      <a:pt x="151" y="270"/>
                      <a:pt x="148" y="272"/>
                    </a:cubicBezTo>
                    <a:cubicBezTo>
                      <a:pt x="144" y="275"/>
                      <a:pt x="142" y="281"/>
                      <a:pt x="144" y="285"/>
                    </a:cubicBezTo>
                    <a:cubicBezTo>
                      <a:pt x="146" y="288"/>
                      <a:pt x="155" y="291"/>
                      <a:pt x="159" y="288"/>
                    </a:cubicBezTo>
                    <a:cubicBezTo>
                      <a:pt x="163" y="285"/>
                      <a:pt x="169" y="286"/>
                      <a:pt x="177" y="288"/>
                    </a:cubicBezTo>
                    <a:cubicBezTo>
                      <a:pt x="184" y="290"/>
                      <a:pt x="193" y="291"/>
                      <a:pt x="200" y="294"/>
                    </a:cubicBezTo>
                    <a:cubicBezTo>
                      <a:pt x="208" y="297"/>
                      <a:pt x="213" y="299"/>
                      <a:pt x="219" y="296"/>
                    </a:cubicBezTo>
                    <a:cubicBezTo>
                      <a:pt x="226" y="294"/>
                      <a:pt x="229" y="292"/>
                      <a:pt x="237" y="294"/>
                    </a:cubicBezTo>
                    <a:cubicBezTo>
                      <a:pt x="245" y="295"/>
                      <a:pt x="257" y="295"/>
                      <a:pt x="265" y="297"/>
                    </a:cubicBezTo>
                    <a:cubicBezTo>
                      <a:pt x="274" y="299"/>
                      <a:pt x="278" y="304"/>
                      <a:pt x="287" y="299"/>
                    </a:cubicBezTo>
                    <a:cubicBezTo>
                      <a:pt x="296" y="295"/>
                      <a:pt x="307" y="287"/>
                      <a:pt x="313" y="282"/>
                    </a:cubicBezTo>
                    <a:cubicBezTo>
                      <a:pt x="319" y="278"/>
                      <a:pt x="319" y="276"/>
                      <a:pt x="330" y="276"/>
                    </a:cubicBezTo>
                    <a:cubicBezTo>
                      <a:pt x="342" y="276"/>
                      <a:pt x="346" y="272"/>
                      <a:pt x="354" y="269"/>
                    </a:cubicBezTo>
                    <a:cubicBezTo>
                      <a:pt x="363" y="266"/>
                      <a:pt x="365" y="267"/>
                      <a:pt x="375" y="270"/>
                    </a:cubicBezTo>
                    <a:cubicBezTo>
                      <a:pt x="384" y="273"/>
                      <a:pt x="385" y="277"/>
                      <a:pt x="390" y="276"/>
                    </a:cubicBezTo>
                    <a:cubicBezTo>
                      <a:pt x="395" y="276"/>
                      <a:pt x="394" y="275"/>
                      <a:pt x="401" y="278"/>
                    </a:cubicBezTo>
                    <a:cubicBezTo>
                      <a:pt x="407" y="281"/>
                      <a:pt x="408" y="276"/>
                      <a:pt x="414" y="282"/>
                    </a:cubicBezTo>
                    <a:cubicBezTo>
                      <a:pt x="421" y="287"/>
                      <a:pt x="428" y="293"/>
                      <a:pt x="437" y="294"/>
                    </a:cubicBezTo>
                    <a:cubicBezTo>
                      <a:pt x="445" y="295"/>
                      <a:pt x="449" y="294"/>
                      <a:pt x="449" y="294"/>
                    </a:cubicBezTo>
                    <a:cubicBezTo>
                      <a:pt x="449" y="294"/>
                      <a:pt x="451" y="282"/>
                      <a:pt x="451" y="276"/>
                    </a:cubicBezTo>
                    <a:cubicBezTo>
                      <a:pt x="451" y="269"/>
                      <a:pt x="443" y="264"/>
                      <a:pt x="448" y="256"/>
                    </a:cubicBezTo>
                    <a:cubicBezTo>
                      <a:pt x="453" y="248"/>
                      <a:pt x="460" y="242"/>
                      <a:pt x="460" y="239"/>
                    </a:cubicBezTo>
                    <a:cubicBezTo>
                      <a:pt x="460" y="236"/>
                      <a:pt x="452" y="241"/>
                      <a:pt x="453" y="236"/>
                    </a:cubicBezTo>
                    <a:cubicBezTo>
                      <a:pt x="454" y="231"/>
                      <a:pt x="460" y="231"/>
                      <a:pt x="458" y="223"/>
                    </a:cubicBezTo>
                    <a:cubicBezTo>
                      <a:pt x="455" y="215"/>
                      <a:pt x="458" y="213"/>
                      <a:pt x="462" y="213"/>
                    </a:cubicBezTo>
                    <a:cubicBezTo>
                      <a:pt x="465" y="212"/>
                      <a:pt x="466" y="217"/>
                      <a:pt x="465" y="223"/>
                    </a:cubicBezTo>
                    <a:cubicBezTo>
                      <a:pt x="464" y="229"/>
                      <a:pt x="464" y="228"/>
                      <a:pt x="471" y="226"/>
                    </a:cubicBezTo>
                    <a:cubicBezTo>
                      <a:pt x="479" y="225"/>
                      <a:pt x="486" y="226"/>
                      <a:pt x="492" y="221"/>
                    </a:cubicBezTo>
                    <a:cubicBezTo>
                      <a:pt x="498" y="216"/>
                      <a:pt x="495" y="201"/>
                      <a:pt x="497" y="196"/>
                    </a:cubicBezTo>
                    <a:cubicBezTo>
                      <a:pt x="496" y="197"/>
                      <a:pt x="493" y="191"/>
                      <a:pt x="491" y="188"/>
                    </a:cubicBezTo>
                    <a:cubicBezTo>
                      <a:pt x="488" y="184"/>
                      <a:pt x="481" y="183"/>
                      <a:pt x="476" y="185"/>
                    </a:cubicBezTo>
                    <a:cubicBezTo>
                      <a:pt x="471" y="187"/>
                      <a:pt x="456" y="190"/>
                      <a:pt x="451" y="193"/>
                    </a:cubicBezTo>
                    <a:cubicBezTo>
                      <a:pt x="446" y="196"/>
                      <a:pt x="434" y="196"/>
                      <a:pt x="430" y="195"/>
                    </a:cubicBezTo>
                    <a:cubicBezTo>
                      <a:pt x="426" y="194"/>
                      <a:pt x="417" y="181"/>
                      <a:pt x="417" y="181"/>
                    </a:cubicBezTo>
                    <a:cubicBezTo>
                      <a:pt x="413" y="176"/>
                      <a:pt x="410" y="175"/>
                      <a:pt x="413" y="171"/>
                    </a:cubicBezTo>
                    <a:cubicBezTo>
                      <a:pt x="416" y="167"/>
                      <a:pt x="412" y="163"/>
                      <a:pt x="410" y="155"/>
                    </a:cubicBezTo>
                    <a:cubicBezTo>
                      <a:pt x="408" y="148"/>
                      <a:pt x="408" y="138"/>
                      <a:pt x="408" y="132"/>
                    </a:cubicBezTo>
                    <a:cubicBezTo>
                      <a:pt x="409" y="126"/>
                      <a:pt x="414" y="120"/>
                      <a:pt x="412" y="113"/>
                    </a:cubicBezTo>
                    <a:cubicBezTo>
                      <a:pt x="410" y="105"/>
                      <a:pt x="409" y="95"/>
                      <a:pt x="405" y="89"/>
                    </a:cubicBezTo>
                    <a:cubicBezTo>
                      <a:pt x="402" y="82"/>
                      <a:pt x="397" y="80"/>
                      <a:pt x="391" y="75"/>
                    </a:cubicBezTo>
                    <a:cubicBezTo>
                      <a:pt x="385" y="70"/>
                      <a:pt x="385" y="70"/>
                      <a:pt x="381" y="67"/>
                    </a:cubicBezTo>
                    <a:cubicBezTo>
                      <a:pt x="377" y="63"/>
                      <a:pt x="374" y="59"/>
                      <a:pt x="375" y="55"/>
                    </a:cubicBezTo>
                    <a:cubicBezTo>
                      <a:pt x="376" y="51"/>
                      <a:pt x="371" y="52"/>
                      <a:pt x="365" y="47"/>
                    </a:cubicBezTo>
                    <a:cubicBezTo>
                      <a:pt x="358" y="42"/>
                      <a:pt x="353" y="29"/>
                      <a:pt x="349" y="23"/>
                    </a:cubicBezTo>
                    <a:cubicBezTo>
                      <a:pt x="346" y="16"/>
                      <a:pt x="342" y="12"/>
                      <a:pt x="337" y="7"/>
                    </a:cubicBezTo>
                    <a:cubicBezTo>
                      <a:pt x="331" y="3"/>
                      <a:pt x="322" y="0"/>
                      <a:pt x="322" y="0"/>
                    </a:cubicBezTo>
                    <a:cubicBezTo>
                      <a:pt x="320" y="1"/>
                      <a:pt x="317" y="1"/>
                      <a:pt x="309" y="2"/>
                    </a:cubicBezTo>
                    <a:cubicBezTo>
                      <a:pt x="297" y="4"/>
                      <a:pt x="301" y="8"/>
                      <a:pt x="300" y="14"/>
                    </a:cubicBezTo>
                    <a:cubicBezTo>
                      <a:pt x="298" y="21"/>
                      <a:pt x="295" y="19"/>
                      <a:pt x="280" y="20"/>
                    </a:cubicBezTo>
                    <a:cubicBezTo>
                      <a:pt x="264" y="21"/>
                      <a:pt x="256" y="21"/>
                      <a:pt x="250" y="24"/>
                    </a:cubicBezTo>
                    <a:cubicBezTo>
                      <a:pt x="243" y="28"/>
                      <a:pt x="244" y="35"/>
                      <a:pt x="240" y="35"/>
                    </a:cubicBezTo>
                    <a:cubicBezTo>
                      <a:pt x="237" y="36"/>
                      <a:pt x="223" y="26"/>
                      <a:pt x="216" y="21"/>
                    </a:cubicBezTo>
                    <a:cubicBezTo>
                      <a:pt x="208" y="16"/>
                      <a:pt x="195" y="19"/>
                      <a:pt x="187" y="19"/>
                    </a:cubicBezTo>
                    <a:cubicBezTo>
                      <a:pt x="179" y="19"/>
                      <a:pt x="173" y="17"/>
                      <a:pt x="164" y="17"/>
                    </a:cubicBezTo>
                    <a:cubicBezTo>
                      <a:pt x="156" y="18"/>
                      <a:pt x="148" y="14"/>
                      <a:pt x="143" y="13"/>
                    </a:cubicBezTo>
                    <a:cubicBezTo>
                      <a:pt x="138" y="11"/>
                      <a:pt x="130" y="17"/>
                      <a:pt x="130" y="1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2874">
                <a:extLst>
                  <a:ext uri="{FF2B5EF4-FFF2-40B4-BE49-F238E27FC236}">
                    <a16:creationId xmlns:a16="http://schemas.microsoft.com/office/drawing/2014/main" id="{CCE525E4-BF88-4D32-9FD4-E6789EE79568}"/>
                  </a:ext>
                </a:extLst>
              </p:cNvPr>
              <p:cNvSpPr>
                <a:spLocks/>
              </p:cNvSpPr>
              <p:nvPr/>
            </p:nvSpPr>
            <p:spPr bwMode="auto">
              <a:xfrm>
                <a:off x="5256213" y="2868613"/>
                <a:ext cx="69850" cy="50800"/>
              </a:xfrm>
              <a:custGeom>
                <a:avLst/>
                <a:gdLst>
                  <a:gd name="T0" fmla="*/ 102 w 134"/>
                  <a:gd name="T1" fmla="*/ 4 h 98"/>
                  <a:gd name="T2" fmla="*/ 98 w 134"/>
                  <a:gd name="T3" fmla="*/ 0 h 98"/>
                  <a:gd name="T4" fmla="*/ 86 w 134"/>
                  <a:gd name="T5" fmla="*/ 3 h 98"/>
                  <a:gd name="T6" fmla="*/ 78 w 134"/>
                  <a:gd name="T7" fmla="*/ 1 h 98"/>
                  <a:gd name="T8" fmla="*/ 66 w 134"/>
                  <a:gd name="T9" fmla="*/ 6 h 98"/>
                  <a:gd name="T10" fmla="*/ 57 w 134"/>
                  <a:gd name="T11" fmla="*/ 6 h 98"/>
                  <a:gd name="T12" fmla="*/ 46 w 134"/>
                  <a:gd name="T13" fmla="*/ 12 h 98"/>
                  <a:gd name="T14" fmla="*/ 38 w 134"/>
                  <a:gd name="T15" fmla="*/ 15 h 98"/>
                  <a:gd name="T16" fmla="*/ 31 w 134"/>
                  <a:gd name="T17" fmla="*/ 11 h 98"/>
                  <a:gd name="T18" fmla="*/ 19 w 134"/>
                  <a:gd name="T19" fmla="*/ 19 h 98"/>
                  <a:gd name="T20" fmla="*/ 12 w 134"/>
                  <a:gd name="T21" fmla="*/ 31 h 98"/>
                  <a:gd name="T22" fmla="*/ 3 w 134"/>
                  <a:gd name="T23" fmla="*/ 43 h 98"/>
                  <a:gd name="T24" fmla="*/ 6 w 134"/>
                  <a:gd name="T25" fmla="*/ 51 h 98"/>
                  <a:gd name="T26" fmla="*/ 3 w 134"/>
                  <a:gd name="T27" fmla="*/ 58 h 98"/>
                  <a:gd name="T28" fmla="*/ 7 w 134"/>
                  <a:gd name="T29" fmla="*/ 67 h 98"/>
                  <a:gd name="T30" fmla="*/ 10 w 134"/>
                  <a:gd name="T31" fmla="*/ 78 h 98"/>
                  <a:gd name="T32" fmla="*/ 16 w 134"/>
                  <a:gd name="T33" fmla="*/ 89 h 98"/>
                  <a:gd name="T34" fmla="*/ 22 w 134"/>
                  <a:gd name="T35" fmla="*/ 96 h 98"/>
                  <a:gd name="T36" fmla="*/ 39 w 134"/>
                  <a:gd name="T37" fmla="*/ 98 h 98"/>
                  <a:gd name="T38" fmla="*/ 63 w 134"/>
                  <a:gd name="T39" fmla="*/ 95 h 98"/>
                  <a:gd name="T40" fmla="*/ 78 w 134"/>
                  <a:gd name="T41" fmla="*/ 87 h 98"/>
                  <a:gd name="T42" fmla="*/ 93 w 134"/>
                  <a:gd name="T43" fmla="*/ 80 h 98"/>
                  <a:gd name="T44" fmla="*/ 109 w 134"/>
                  <a:gd name="T45" fmla="*/ 79 h 98"/>
                  <a:gd name="T46" fmla="*/ 127 w 134"/>
                  <a:gd name="T47" fmla="*/ 73 h 98"/>
                  <a:gd name="T48" fmla="*/ 133 w 134"/>
                  <a:gd name="T49" fmla="*/ 64 h 98"/>
                  <a:gd name="T50" fmla="*/ 134 w 134"/>
                  <a:gd name="T51" fmla="*/ 41 h 98"/>
                  <a:gd name="T52" fmla="*/ 130 w 134"/>
                  <a:gd name="T53" fmla="*/ 24 h 98"/>
                  <a:gd name="T54" fmla="*/ 117 w 134"/>
                  <a:gd name="T55" fmla="*/ 18 h 98"/>
                  <a:gd name="T56" fmla="*/ 102 w 134"/>
                  <a:gd name="T57"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98">
                    <a:moveTo>
                      <a:pt x="102" y="4"/>
                    </a:moveTo>
                    <a:cubicBezTo>
                      <a:pt x="102" y="4"/>
                      <a:pt x="103" y="1"/>
                      <a:pt x="98" y="0"/>
                    </a:cubicBezTo>
                    <a:cubicBezTo>
                      <a:pt x="93" y="0"/>
                      <a:pt x="92" y="1"/>
                      <a:pt x="86" y="3"/>
                    </a:cubicBezTo>
                    <a:cubicBezTo>
                      <a:pt x="81" y="5"/>
                      <a:pt x="81" y="2"/>
                      <a:pt x="78" y="1"/>
                    </a:cubicBezTo>
                    <a:cubicBezTo>
                      <a:pt x="76" y="1"/>
                      <a:pt x="68" y="3"/>
                      <a:pt x="66" y="6"/>
                    </a:cubicBezTo>
                    <a:cubicBezTo>
                      <a:pt x="63" y="8"/>
                      <a:pt x="60" y="7"/>
                      <a:pt x="57" y="6"/>
                    </a:cubicBezTo>
                    <a:cubicBezTo>
                      <a:pt x="55" y="5"/>
                      <a:pt x="49" y="8"/>
                      <a:pt x="46" y="12"/>
                    </a:cubicBezTo>
                    <a:cubicBezTo>
                      <a:pt x="42" y="15"/>
                      <a:pt x="39" y="19"/>
                      <a:pt x="38" y="15"/>
                    </a:cubicBezTo>
                    <a:cubicBezTo>
                      <a:pt x="37" y="11"/>
                      <a:pt x="34" y="9"/>
                      <a:pt x="31" y="11"/>
                    </a:cubicBezTo>
                    <a:cubicBezTo>
                      <a:pt x="28" y="14"/>
                      <a:pt x="22" y="19"/>
                      <a:pt x="19" y="19"/>
                    </a:cubicBezTo>
                    <a:cubicBezTo>
                      <a:pt x="17" y="19"/>
                      <a:pt x="15" y="26"/>
                      <a:pt x="12" y="31"/>
                    </a:cubicBezTo>
                    <a:cubicBezTo>
                      <a:pt x="9" y="36"/>
                      <a:pt x="4" y="39"/>
                      <a:pt x="3" y="43"/>
                    </a:cubicBezTo>
                    <a:cubicBezTo>
                      <a:pt x="3" y="46"/>
                      <a:pt x="7" y="48"/>
                      <a:pt x="6" y="51"/>
                    </a:cubicBezTo>
                    <a:cubicBezTo>
                      <a:pt x="6" y="53"/>
                      <a:pt x="0" y="55"/>
                      <a:pt x="3" y="58"/>
                    </a:cubicBezTo>
                    <a:cubicBezTo>
                      <a:pt x="5" y="60"/>
                      <a:pt x="9" y="64"/>
                      <a:pt x="7" y="67"/>
                    </a:cubicBezTo>
                    <a:cubicBezTo>
                      <a:pt x="5" y="71"/>
                      <a:pt x="6" y="76"/>
                      <a:pt x="10" y="78"/>
                    </a:cubicBezTo>
                    <a:cubicBezTo>
                      <a:pt x="13" y="81"/>
                      <a:pt x="15" y="85"/>
                      <a:pt x="16" y="89"/>
                    </a:cubicBezTo>
                    <a:cubicBezTo>
                      <a:pt x="17" y="92"/>
                      <a:pt x="17" y="96"/>
                      <a:pt x="22" y="96"/>
                    </a:cubicBezTo>
                    <a:cubicBezTo>
                      <a:pt x="26" y="95"/>
                      <a:pt x="36" y="98"/>
                      <a:pt x="39" y="98"/>
                    </a:cubicBezTo>
                    <a:cubicBezTo>
                      <a:pt x="41" y="98"/>
                      <a:pt x="57" y="96"/>
                      <a:pt x="63" y="95"/>
                    </a:cubicBezTo>
                    <a:cubicBezTo>
                      <a:pt x="69" y="94"/>
                      <a:pt x="73" y="92"/>
                      <a:pt x="78" y="87"/>
                    </a:cubicBezTo>
                    <a:cubicBezTo>
                      <a:pt x="82" y="83"/>
                      <a:pt x="88" y="79"/>
                      <a:pt x="93" y="80"/>
                    </a:cubicBezTo>
                    <a:cubicBezTo>
                      <a:pt x="98" y="81"/>
                      <a:pt x="103" y="79"/>
                      <a:pt x="109" y="79"/>
                    </a:cubicBezTo>
                    <a:cubicBezTo>
                      <a:pt x="115" y="78"/>
                      <a:pt x="125" y="78"/>
                      <a:pt x="127" y="73"/>
                    </a:cubicBezTo>
                    <a:cubicBezTo>
                      <a:pt x="128" y="69"/>
                      <a:pt x="133" y="64"/>
                      <a:pt x="133" y="64"/>
                    </a:cubicBezTo>
                    <a:cubicBezTo>
                      <a:pt x="133" y="64"/>
                      <a:pt x="134" y="47"/>
                      <a:pt x="134" y="41"/>
                    </a:cubicBezTo>
                    <a:cubicBezTo>
                      <a:pt x="134" y="34"/>
                      <a:pt x="133" y="30"/>
                      <a:pt x="130" y="24"/>
                    </a:cubicBezTo>
                    <a:cubicBezTo>
                      <a:pt x="128" y="18"/>
                      <a:pt x="123" y="21"/>
                      <a:pt x="117" y="18"/>
                    </a:cubicBezTo>
                    <a:cubicBezTo>
                      <a:pt x="112" y="16"/>
                      <a:pt x="102" y="4"/>
                      <a:pt x="102"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 name="Freeform 2875">
                <a:extLst>
                  <a:ext uri="{FF2B5EF4-FFF2-40B4-BE49-F238E27FC236}">
                    <a16:creationId xmlns:a16="http://schemas.microsoft.com/office/drawing/2014/main" id="{20786A73-F7F2-45AE-A233-67378D8B2B1C}"/>
                  </a:ext>
                </a:extLst>
              </p:cNvPr>
              <p:cNvSpPr>
                <a:spLocks noEditPoints="1"/>
              </p:cNvSpPr>
              <p:nvPr/>
            </p:nvSpPr>
            <p:spPr bwMode="auto">
              <a:xfrm>
                <a:off x="5057775" y="2725738"/>
                <a:ext cx="163513" cy="127000"/>
              </a:xfrm>
              <a:custGeom>
                <a:avLst/>
                <a:gdLst>
                  <a:gd name="T0" fmla="*/ 221 w 312"/>
                  <a:gd name="T1" fmla="*/ 241 h 244"/>
                  <a:gd name="T2" fmla="*/ 187 w 312"/>
                  <a:gd name="T3" fmla="*/ 238 h 244"/>
                  <a:gd name="T4" fmla="*/ 189 w 312"/>
                  <a:gd name="T5" fmla="*/ 232 h 244"/>
                  <a:gd name="T6" fmla="*/ 218 w 312"/>
                  <a:gd name="T7" fmla="*/ 233 h 244"/>
                  <a:gd name="T8" fmla="*/ 193 w 312"/>
                  <a:gd name="T9" fmla="*/ 212 h 244"/>
                  <a:gd name="T10" fmla="*/ 158 w 312"/>
                  <a:gd name="T11" fmla="*/ 193 h 244"/>
                  <a:gd name="T12" fmla="*/ 135 w 312"/>
                  <a:gd name="T13" fmla="*/ 193 h 244"/>
                  <a:gd name="T14" fmla="*/ 112 w 312"/>
                  <a:gd name="T15" fmla="*/ 172 h 244"/>
                  <a:gd name="T16" fmla="*/ 97 w 312"/>
                  <a:gd name="T17" fmla="*/ 160 h 244"/>
                  <a:gd name="T18" fmla="*/ 89 w 312"/>
                  <a:gd name="T19" fmla="*/ 149 h 244"/>
                  <a:gd name="T20" fmla="*/ 108 w 312"/>
                  <a:gd name="T21" fmla="*/ 145 h 244"/>
                  <a:gd name="T22" fmla="*/ 77 w 312"/>
                  <a:gd name="T23" fmla="*/ 115 h 244"/>
                  <a:gd name="T24" fmla="*/ 60 w 312"/>
                  <a:gd name="T25" fmla="*/ 83 h 244"/>
                  <a:gd name="T26" fmla="*/ 40 w 312"/>
                  <a:gd name="T27" fmla="*/ 93 h 244"/>
                  <a:gd name="T28" fmla="*/ 29 w 312"/>
                  <a:gd name="T29" fmla="*/ 109 h 244"/>
                  <a:gd name="T30" fmla="*/ 10 w 312"/>
                  <a:gd name="T31" fmla="*/ 93 h 244"/>
                  <a:gd name="T32" fmla="*/ 6 w 312"/>
                  <a:gd name="T33" fmla="*/ 69 h 244"/>
                  <a:gd name="T34" fmla="*/ 43 w 312"/>
                  <a:gd name="T35" fmla="*/ 67 h 244"/>
                  <a:gd name="T36" fmla="*/ 64 w 312"/>
                  <a:gd name="T37" fmla="*/ 63 h 244"/>
                  <a:gd name="T38" fmla="*/ 95 w 312"/>
                  <a:gd name="T39" fmla="*/ 71 h 244"/>
                  <a:gd name="T40" fmla="*/ 109 w 312"/>
                  <a:gd name="T41" fmla="*/ 47 h 244"/>
                  <a:gd name="T42" fmla="*/ 113 w 312"/>
                  <a:gd name="T43" fmla="*/ 20 h 244"/>
                  <a:gd name="T44" fmla="*/ 144 w 312"/>
                  <a:gd name="T45" fmla="*/ 10 h 244"/>
                  <a:gd name="T46" fmla="*/ 168 w 312"/>
                  <a:gd name="T47" fmla="*/ 5 h 244"/>
                  <a:gd name="T48" fmla="*/ 194 w 312"/>
                  <a:gd name="T49" fmla="*/ 26 h 244"/>
                  <a:gd name="T50" fmla="*/ 219 w 312"/>
                  <a:gd name="T51" fmla="*/ 42 h 244"/>
                  <a:gd name="T52" fmla="*/ 257 w 312"/>
                  <a:gd name="T53" fmla="*/ 50 h 244"/>
                  <a:gd name="T54" fmla="*/ 281 w 312"/>
                  <a:gd name="T55" fmla="*/ 41 h 244"/>
                  <a:gd name="T56" fmla="*/ 287 w 312"/>
                  <a:gd name="T57" fmla="*/ 62 h 244"/>
                  <a:gd name="T58" fmla="*/ 299 w 312"/>
                  <a:gd name="T59" fmla="*/ 82 h 244"/>
                  <a:gd name="T60" fmla="*/ 298 w 312"/>
                  <a:gd name="T61" fmla="*/ 92 h 244"/>
                  <a:gd name="T62" fmla="*/ 291 w 312"/>
                  <a:gd name="T63" fmla="*/ 108 h 244"/>
                  <a:gd name="T64" fmla="*/ 270 w 312"/>
                  <a:gd name="T65" fmla="*/ 95 h 244"/>
                  <a:gd name="T66" fmla="*/ 245 w 312"/>
                  <a:gd name="T67" fmla="*/ 92 h 244"/>
                  <a:gd name="T68" fmla="*/ 222 w 312"/>
                  <a:gd name="T69" fmla="*/ 92 h 244"/>
                  <a:gd name="T70" fmla="*/ 187 w 312"/>
                  <a:gd name="T71" fmla="*/ 83 h 244"/>
                  <a:gd name="T72" fmla="*/ 164 w 312"/>
                  <a:gd name="T73" fmla="*/ 84 h 244"/>
                  <a:gd name="T74" fmla="*/ 134 w 312"/>
                  <a:gd name="T75" fmla="*/ 84 h 244"/>
                  <a:gd name="T76" fmla="*/ 124 w 312"/>
                  <a:gd name="T77" fmla="*/ 110 h 244"/>
                  <a:gd name="T78" fmla="*/ 152 w 312"/>
                  <a:gd name="T79" fmla="*/ 155 h 244"/>
                  <a:gd name="T80" fmla="*/ 187 w 312"/>
                  <a:gd name="T81" fmla="*/ 190 h 244"/>
                  <a:gd name="T82" fmla="*/ 225 w 312"/>
                  <a:gd name="T83" fmla="*/ 224 h 244"/>
                  <a:gd name="T84" fmla="*/ 297 w 312"/>
                  <a:gd name="T85" fmla="*/ 104 h 244"/>
                  <a:gd name="T86" fmla="*/ 297 w 312"/>
                  <a:gd name="T87" fmla="*/ 10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2" h="244">
                    <a:moveTo>
                      <a:pt x="235" y="242"/>
                    </a:moveTo>
                    <a:cubicBezTo>
                      <a:pt x="235" y="242"/>
                      <a:pt x="227" y="244"/>
                      <a:pt x="221" y="241"/>
                    </a:cubicBezTo>
                    <a:cubicBezTo>
                      <a:pt x="216" y="238"/>
                      <a:pt x="210" y="232"/>
                      <a:pt x="204" y="234"/>
                    </a:cubicBezTo>
                    <a:cubicBezTo>
                      <a:pt x="198" y="235"/>
                      <a:pt x="192" y="237"/>
                      <a:pt x="187" y="238"/>
                    </a:cubicBezTo>
                    <a:cubicBezTo>
                      <a:pt x="182" y="238"/>
                      <a:pt x="174" y="239"/>
                      <a:pt x="176" y="236"/>
                    </a:cubicBezTo>
                    <a:cubicBezTo>
                      <a:pt x="177" y="232"/>
                      <a:pt x="185" y="233"/>
                      <a:pt x="189" y="232"/>
                    </a:cubicBezTo>
                    <a:cubicBezTo>
                      <a:pt x="193" y="231"/>
                      <a:pt x="201" y="230"/>
                      <a:pt x="205" y="229"/>
                    </a:cubicBezTo>
                    <a:cubicBezTo>
                      <a:pt x="209" y="229"/>
                      <a:pt x="215" y="234"/>
                      <a:pt x="218" y="233"/>
                    </a:cubicBezTo>
                    <a:cubicBezTo>
                      <a:pt x="221" y="232"/>
                      <a:pt x="212" y="225"/>
                      <a:pt x="208" y="221"/>
                    </a:cubicBezTo>
                    <a:cubicBezTo>
                      <a:pt x="204" y="217"/>
                      <a:pt x="198" y="218"/>
                      <a:pt x="193" y="212"/>
                    </a:cubicBezTo>
                    <a:cubicBezTo>
                      <a:pt x="189" y="207"/>
                      <a:pt x="182" y="200"/>
                      <a:pt x="175" y="200"/>
                    </a:cubicBezTo>
                    <a:cubicBezTo>
                      <a:pt x="169" y="200"/>
                      <a:pt x="161" y="195"/>
                      <a:pt x="158" y="193"/>
                    </a:cubicBezTo>
                    <a:cubicBezTo>
                      <a:pt x="155" y="192"/>
                      <a:pt x="151" y="197"/>
                      <a:pt x="148" y="197"/>
                    </a:cubicBezTo>
                    <a:cubicBezTo>
                      <a:pt x="145" y="197"/>
                      <a:pt x="135" y="196"/>
                      <a:pt x="135" y="193"/>
                    </a:cubicBezTo>
                    <a:cubicBezTo>
                      <a:pt x="135" y="190"/>
                      <a:pt x="135" y="184"/>
                      <a:pt x="129" y="183"/>
                    </a:cubicBezTo>
                    <a:cubicBezTo>
                      <a:pt x="124" y="182"/>
                      <a:pt x="117" y="175"/>
                      <a:pt x="112" y="172"/>
                    </a:cubicBezTo>
                    <a:cubicBezTo>
                      <a:pt x="106" y="169"/>
                      <a:pt x="105" y="167"/>
                      <a:pt x="98" y="164"/>
                    </a:cubicBezTo>
                    <a:cubicBezTo>
                      <a:pt x="91" y="161"/>
                      <a:pt x="94" y="159"/>
                      <a:pt x="97" y="160"/>
                    </a:cubicBezTo>
                    <a:cubicBezTo>
                      <a:pt x="100" y="161"/>
                      <a:pt x="103" y="168"/>
                      <a:pt x="103" y="163"/>
                    </a:cubicBezTo>
                    <a:cubicBezTo>
                      <a:pt x="103" y="159"/>
                      <a:pt x="91" y="154"/>
                      <a:pt x="89" y="149"/>
                    </a:cubicBezTo>
                    <a:cubicBezTo>
                      <a:pt x="88" y="145"/>
                      <a:pt x="96" y="146"/>
                      <a:pt x="101" y="146"/>
                    </a:cubicBezTo>
                    <a:cubicBezTo>
                      <a:pt x="105" y="146"/>
                      <a:pt x="112" y="148"/>
                      <a:pt x="108" y="145"/>
                    </a:cubicBezTo>
                    <a:cubicBezTo>
                      <a:pt x="104" y="143"/>
                      <a:pt x="91" y="135"/>
                      <a:pt x="88" y="132"/>
                    </a:cubicBezTo>
                    <a:cubicBezTo>
                      <a:pt x="84" y="128"/>
                      <a:pt x="78" y="120"/>
                      <a:pt x="77" y="115"/>
                    </a:cubicBezTo>
                    <a:cubicBezTo>
                      <a:pt x="77" y="111"/>
                      <a:pt x="76" y="102"/>
                      <a:pt x="74" y="98"/>
                    </a:cubicBezTo>
                    <a:cubicBezTo>
                      <a:pt x="72" y="94"/>
                      <a:pt x="67" y="87"/>
                      <a:pt x="60" y="83"/>
                    </a:cubicBezTo>
                    <a:cubicBezTo>
                      <a:pt x="54" y="79"/>
                      <a:pt x="49" y="76"/>
                      <a:pt x="48" y="79"/>
                    </a:cubicBezTo>
                    <a:cubicBezTo>
                      <a:pt x="47" y="81"/>
                      <a:pt x="42" y="87"/>
                      <a:pt x="40" y="93"/>
                    </a:cubicBezTo>
                    <a:cubicBezTo>
                      <a:pt x="38" y="98"/>
                      <a:pt x="34" y="100"/>
                      <a:pt x="31" y="100"/>
                    </a:cubicBezTo>
                    <a:cubicBezTo>
                      <a:pt x="29" y="99"/>
                      <a:pt x="29" y="104"/>
                      <a:pt x="29" y="109"/>
                    </a:cubicBezTo>
                    <a:cubicBezTo>
                      <a:pt x="29" y="114"/>
                      <a:pt x="24" y="114"/>
                      <a:pt x="21" y="111"/>
                    </a:cubicBezTo>
                    <a:cubicBezTo>
                      <a:pt x="18" y="108"/>
                      <a:pt x="11" y="97"/>
                      <a:pt x="10" y="93"/>
                    </a:cubicBezTo>
                    <a:cubicBezTo>
                      <a:pt x="9" y="89"/>
                      <a:pt x="7" y="89"/>
                      <a:pt x="6" y="83"/>
                    </a:cubicBezTo>
                    <a:cubicBezTo>
                      <a:pt x="5" y="77"/>
                      <a:pt x="0" y="69"/>
                      <a:pt x="6" y="69"/>
                    </a:cubicBezTo>
                    <a:cubicBezTo>
                      <a:pt x="12" y="70"/>
                      <a:pt x="24" y="72"/>
                      <a:pt x="28" y="70"/>
                    </a:cubicBezTo>
                    <a:cubicBezTo>
                      <a:pt x="31" y="67"/>
                      <a:pt x="38" y="68"/>
                      <a:pt x="43" y="67"/>
                    </a:cubicBezTo>
                    <a:cubicBezTo>
                      <a:pt x="47" y="67"/>
                      <a:pt x="57" y="63"/>
                      <a:pt x="58" y="60"/>
                    </a:cubicBezTo>
                    <a:cubicBezTo>
                      <a:pt x="59" y="56"/>
                      <a:pt x="61" y="58"/>
                      <a:pt x="64" y="63"/>
                    </a:cubicBezTo>
                    <a:cubicBezTo>
                      <a:pt x="68" y="68"/>
                      <a:pt x="74" y="68"/>
                      <a:pt x="79" y="67"/>
                    </a:cubicBezTo>
                    <a:cubicBezTo>
                      <a:pt x="84" y="66"/>
                      <a:pt x="93" y="77"/>
                      <a:pt x="95" y="71"/>
                    </a:cubicBezTo>
                    <a:cubicBezTo>
                      <a:pt x="97" y="66"/>
                      <a:pt x="103" y="59"/>
                      <a:pt x="100" y="54"/>
                    </a:cubicBezTo>
                    <a:cubicBezTo>
                      <a:pt x="97" y="50"/>
                      <a:pt x="105" y="49"/>
                      <a:pt x="109" y="47"/>
                    </a:cubicBezTo>
                    <a:cubicBezTo>
                      <a:pt x="113" y="45"/>
                      <a:pt x="116" y="42"/>
                      <a:pt x="115" y="37"/>
                    </a:cubicBezTo>
                    <a:cubicBezTo>
                      <a:pt x="114" y="32"/>
                      <a:pt x="110" y="22"/>
                      <a:pt x="113" y="20"/>
                    </a:cubicBezTo>
                    <a:cubicBezTo>
                      <a:pt x="117" y="18"/>
                      <a:pt x="124" y="19"/>
                      <a:pt x="129" y="16"/>
                    </a:cubicBezTo>
                    <a:cubicBezTo>
                      <a:pt x="133" y="13"/>
                      <a:pt x="142" y="13"/>
                      <a:pt x="144" y="10"/>
                    </a:cubicBezTo>
                    <a:cubicBezTo>
                      <a:pt x="145" y="8"/>
                      <a:pt x="144" y="0"/>
                      <a:pt x="151" y="0"/>
                    </a:cubicBezTo>
                    <a:cubicBezTo>
                      <a:pt x="157" y="0"/>
                      <a:pt x="162" y="2"/>
                      <a:pt x="168" y="5"/>
                    </a:cubicBezTo>
                    <a:cubicBezTo>
                      <a:pt x="174" y="9"/>
                      <a:pt x="176" y="12"/>
                      <a:pt x="179" y="16"/>
                    </a:cubicBezTo>
                    <a:cubicBezTo>
                      <a:pt x="182" y="21"/>
                      <a:pt x="188" y="22"/>
                      <a:pt x="194" y="26"/>
                    </a:cubicBezTo>
                    <a:cubicBezTo>
                      <a:pt x="199" y="30"/>
                      <a:pt x="200" y="37"/>
                      <a:pt x="205" y="37"/>
                    </a:cubicBezTo>
                    <a:cubicBezTo>
                      <a:pt x="209" y="37"/>
                      <a:pt x="215" y="37"/>
                      <a:pt x="219" y="42"/>
                    </a:cubicBezTo>
                    <a:cubicBezTo>
                      <a:pt x="224" y="47"/>
                      <a:pt x="223" y="48"/>
                      <a:pt x="234" y="47"/>
                    </a:cubicBezTo>
                    <a:cubicBezTo>
                      <a:pt x="245" y="46"/>
                      <a:pt x="250" y="48"/>
                      <a:pt x="257" y="50"/>
                    </a:cubicBezTo>
                    <a:cubicBezTo>
                      <a:pt x="264" y="51"/>
                      <a:pt x="267" y="47"/>
                      <a:pt x="271" y="43"/>
                    </a:cubicBezTo>
                    <a:cubicBezTo>
                      <a:pt x="274" y="40"/>
                      <a:pt x="275" y="39"/>
                      <a:pt x="281" y="41"/>
                    </a:cubicBezTo>
                    <a:cubicBezTo>
                      <a:pt x="281" y="41"/>
                      <a:pt x="283" y="45"/>
                      <a:pt x="286" y="52"/>
                    </a:cubicBezTo>
                    <a:cubicBezTo>
                      <a:pt x="289" y="59"/>
                      <a:pt x="286" y="59"/>
                      <a:pt x="287" y="62"/>
                    </a:cubicBezTo>
                    <a:cubicBezTo>
                      <a:pt x="288" y="65"/>
                      <a:pt x="295" y="64"/>
                      <a:pt x="292" y="68"/>
                    </a:cubicBezTo>
                    <a:cubicBezTo>
                      <a:pt x="290" y="72"/>
                      <a:pt x="294" y="78"/>
                      <a:pt x="299" y="82"/>
                    </a:cubicBezTo>
                    <a:cubicBezTo>
                      <a:pt x="303" y="85"/>
                      <a:pt x="312" y="87"/>
                      <a:pt x="309" y="88"/>
                    </a:cubicBezTo>
                    <a:cubicBezTo>
                      <a:pt x="306" y="89"/>
                      <a:pt x="296" y="88"/>
                      <a:pt x="298" y="92"/>
                    </a:cubicBezTo>
                    <a:cubicBezTo>
                      <a:pt x="299" y="97"/>
                      <a:pt x="296" y="105"/>
                      <a:pt x="296" y="105"/>
                    </a:cubicBezTo>
                    <a:cubicBezTo>
                      <a:pt x="296" y="105"/>
                      <a:pt x="296" y="105"/>
                      <a:pt x="291" y="108"/>
                    </a:cubicBezTo>
                    <a:cubicBezTo>
                      <a:pt x="285" y="112"/>
                      <a:pt x="284" y="107"/>
                      <a:pt x="281" y="101"/>
                    </a:cubicBezTo>
                    <a:cubicBezTo>
                      <a:pt x="278" y="95"/>
                      <a:pt x="273" y="98"/>
                      <a:pt x="270" y="95"/>
                    </a:cubicBezTo>
                    <a:cubicBezTo>
                      <a:pt x="267" y="93"/>
                      <a:pt x="263" y="93"/>
                      <a:pt x="258" y="94"/>
                    </a:cubicBezTo>
                    <a:cubicBezTo>
                      <a:pt x="254" y="95"/>
                      <a:pt x="249" y="95"/>
                      <a:pt x="245" y="92"/>
                    </a:cubicBezTo>
                    <a:cubicBezTo>
                      <a:pt x="240" y="89"/>
                      <a:pt x="240" y="92"/>
                      <a:pt x="235" y="95"/>
                    </a:cubicBezTo>
                    <a:cubicBezTo>
                      <a:pt x="229" y="98"/>
                      <a:pt x="225" y="94"/>
                      <a:pt x="222" y="92"/>
                    </a:cubicBezTo>
                    <a:cubicBezTo>
                      <a:pt x="218" y="90"/>
                      <a:pt x="208" y="89"/>
                      <a:pt x="202" y="88"/>
                    </a:cubicBezTo>
                    <a:cubicBezTo>
                      <a:pt x="196" y="88"/>
                      <a:pt x="190" y="88"/>
                      <a:pt x="187" y="83"/>
                    </a:cubicBezTo>
                    <a:cubicBezTo>
                      <a:pt x="183" y="79"/>
                      <a:pt x="180" y="81"/>
                      <a:pt x="178" y="85"/>
                    </a:cubicBezTo>
                    <a:cubicBezTo>
                      <a:pt x="177" y="90"/>
                      <a:pt x="169" y="86"/>
                      <a:pt x="164" y="84"/>
                    </a:cubicBezTo>
                    <a:cubicBezTo>
                      <a:pt x="159" y="81"/>
                      <a:pt x="155" y="94"/>
                      <a:pt x="152" y="99"/>
                    </a:cubicBezTo>
                    <a:cubicBezTo>
                      <a:pt x="148" y="104"/>
                      <a:pt x="139" y="89"/>
                      <a:pt x="134" y="84"/>
                    </a:cubicBezTo>
                    <a:cubicBezTo>
                      <a:pt x="128" y="78"/>
                      <a:pt x="122" y="84"/>
                      <a:pt x="123" y="90"/>
                    </a:cubicBezTo>
                    <a:cubicBezTo>
                      <a:pt x="124" y="97"/>
                      <a:pt x="120" y="100"/>
                      <a:pt x="124" y="110"/>
                    </a:cubicBezTo>
                    <a:cubicBezTo>
                      <a:pt x="128" y="119"/>
                      <a:pt x="130" y="119"/>
                      <a:pt x="137" y="125"/>
                    </a:cubicBezTo>
                    <a:cubicBezTo>
                      <a:pt x="144" y="130"/>
                      <a:pt x="148" y="148"/>
                      <a:pt x="152" y="155"/>
                    </a:cubicBezTo>
                    <a:cubicBezTo>
                      <a:pt x="156" y="162"/>
                      <a:pt x="165" y="167"/>
                      <a:pt x="171" y="173"/>
                    </a:cubicBezTo>
                    <a:cubicBezTo>
                      <a:pt x="177" y="178"/>
                      <a:pt x="182" y="184"/>
                      <a:pt x="187" y="190"/>
                    </a:cubicBezTo>
                    <a:cubicBezTo>
                      <a:pt x="193" y="195"/>
                      <a:pt x="204" y="206"/>
                      <a:pt x="209" y="213"/>
                    </a:cubicBezTo>
                    <a:cubicBezTo>
                      <a:pt x="214" y="219"/>
                      <a:pt x="219" y="220"/>
                      <a:pt x="225" y="224"/>
                    </a:cubicBezTo>
                    <a:cubicBezTo>
                      <a:pt x="230" y="228"/>
                      <a:pt x="231" y="239"/>
                      <a:pt x="235" y="242"/>
                    </a:cubicBezTo>
                    <a:close/>
                    <a:moveTo>
                      <a:pt x="297" y="104"/>
                    </a:moveTo>
                    <a:cubicBezTo>
                      <a:pt x="296" y="104"/>
                      <a:pt x="296" y="104"/>
                      <a:pt x="296" y="104"/>
                    </a:cubicBezTo>
                    <a:cubicBezTo>
                      <a:pt x="296" y="104"/>
                      <a:pt x="296" y="104"/>
                      <a:pt x="297" y="10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2876">
                <a:extLst>
                  <a:ext uri="{FF2B5EF4-FFF2-40B4-BE49-F238E27FC236}">
                    <a16:creationId xmlns:a16="http://schemas.microsoft.com/office/drawing/2014/main" id="{1E4B8180-0578-4CEE-BD49-D57E21B84EF0}"/>
                  </a:ext>
                </a:extLst>
              </p:cNvPr>
              <p:cNvSpPr>
                <a:spLocks/>
              </p:cNvSpPr>
              <p:nvPr/>
            </p:nvSpPr>
            <p:spPr bwMode="auto">
              <a:xfrm>
                <a:off x="4872038" y="2706688"/>
                <a:ext cx="331788" cy="315913"/>
              </a:xfrm>
              <a:custGeom>
                <a:avLst/>
                <a:gdLst>
                  <a:gd name="T0" fmla="*/ 355 w 637"/>
                  <a:gd name="T1" fmla="*/ 93 h 606"/>
                  <a:gd name="T2" fmla="*/ 332 w 637"/>
                  <a:gd name="T3" fmla="*/ 98 h 606"/>
                  <a:gd name="T4" fmla="*/ 304 w 637"/>
                  <a:gd name="T5" fmla="*/ 105 h 606"/>
                  <a:gd name="T6" fmla="*/ 295 w 637"/>
                  <a:gd name="T7" fmla="*/ 124 h 606"/>
                  <a:gd name="T8" fmla="*/ 312 w 637"/>
                  <a:gd name="T9" fmla="*/ 143 h 606"/>
                  <a:gd name="T10" fmla="*/ 297 w 637"/>
                  <a:gd name="T11" fmla="*/ 157 h 606"/>
                  <a:gd name="T12" fmla="*/ 319 w 637"/>
                  <a:gd name="T13" fmla="*/ 203 h 606"/>
                  <a:gd name="T14" fmla="*/ 368 w 637"/>
                  <a:gd name="T15" fmla="*/ 234 h 606"/>
                  <a:gd name="T16" fmla="*/ 420 w 637"/>
                  <a:gd name="T17" fmla="*/ 317 h 606"/>
                  <a:gd name="T18" fmla="*/ 462 w 637"/>
                  <a:gd name="T19" fmla="*/ 339 h 606"/>
                  <a:gd name="T20" fmla="*/ 507 w 637"/>
                  <a:gd name="T21" fmla="*/ 349 h 606"/>
                  <a:gd name="T22" fmla="*/ 517 w 637"/>
                  <a:gd name="T23" fmla="*/ 379 h 606"/>
                  <a:gd name="T24" fmla="*/ 593 w 637"/>
                  <a:gd name="T25" fmla="*/ 416 h 606"/>
                  <a:gd name="T26" fmla="*/ 634 w 637"/>
                  <a:gd name="T27" fmla="*/ 452 h 606"/>
                  <a:gd name="T28" fmla="*/ 612 w 637"/>
                  <a:gd name="T29" fmla="*/ 469 h 606"/>
                  <a:gd name="T30" fmla="*/ 579 w 637"/>
                  <a:gd name="T31" fmla="*/ 446 h 606"/>
                  <a:gd name="T32" fmla="*/ 557 w 637"/>
                  <a:gd name="T33" fmla="*/ 433 h 606"/>
                  <a:gd name="T34" fmla="*/ 535 w 637"/>
                  <a:gd name="T35" fmla="*/ 468 h 606"/>
                  <a:gd name="T36" fmla="*/ 544 w 637"/>
                  <a:gd name="T37" fmla="*/ 491 h 606"/>
                  <a:gd name="T38" fmla="*/ 566 w 637"/>
                  <a:gd name="T39" fmla="*/ 521 h 606"/>
                  <a:gd name="T40" fmla="*/ 533 w 637"/>
                  <a:gd name="T41" fmla="*/ 548 h 606"/>
                  <a:gd name="T42" fmla="*/ 517 w 637"/>
                  <a:gd name="T43" fmla="*/ 587 h 606"/>
                  <a:gd name="T44" fmla="*/ 484 w 637"/>
                  <a:gd name="T45" fmla="*/ 588 h 606"/>
                  <a:gd name="T46" fmla="*/ 501 w 637"/>
                  <a:gd name="T47" fmla="*/ 551 h 606"/>
                  <a:gd name="T48" fmla="*/ 506 w 637"/>
                  <a:gd name="T49" fmla="*/ 520 h 606"/>
                  <a:gd name="T50" fmla="*/ 487 w 637"/>
                  <a:gd name="T51" fmla="*/ 468 h 606"/>
                  <a:gd name="T52" fmla="*/ 457 w 637"/>
                  <a:gd name="T53" fmla="*/ 456 h 606"/>
                  <a:gd name="T54" fmla="*/ 440 w 637"/>
                  <a:gd name="T55" fmla="*/ 427 h 606"/>
                  <a:gd name="T56" fmla="*/ 415 w 637"/>
                  <a:gd name="T57" fmla="*/ 411 h 606"/>
                  <a:gd name="T58" fmla="*/ 376 w 637"/>
                  <a:gd name="T59" fmla="*/ 384 h 606"/>
                  <a:gd name="T60" fmla="*/ 334 w 637"/>
                  <a:gd name="T61" fmla="*/ 377 h 606"/>
                  <a:gd name="T62" fmla="*/ 293 w 637"/>
                  <a:gd name="T63" fmla="*/ 342 h 606"/>
                  <a:gd name="T64" fmla="*/ 256 w 637"/>
                  <a:gd name="T65" fmla="*/ 311 h 606"/>
                  <a:gd name="T66" fmla="*/ 222 w 637"/>
                  <a:gd name="T67" fmla="*/ 284 h 606"/>
                  <a:gd name="T68" fmla="*/ 204 w 637"/>
                  <a:gd name="T69" fmla="*/ 249 h 606"/>
                  <a:gd name="T70" fmla="*/ 176 w 637"/>
                  <a:gd name="T71" fmla="*/ 200 h 606"/>
                  <a:gd name="T72" fmla="*/ 136 w 637"/>
                  <a:gd name="T73" fmla="*/ 181 h 606"/>
                  <a:gd name="T74" fmla="*/ 90 w 637"/>
                  <a:gd name="T75" fmla="*/ 193 h 606"/>
                  <a:gd name="T76" fmla="*/ 53 w 637"/>
                  <a:gd name="T77" fmla="*/ 216 h 606"/>
                  <a:gd name="T78" fmla="*/ 54 w 637"/>
                  <a:gd name="T79" fmla="*/ 194 h 606"/>
                  <a:gd name="T80" fmla="*/ 14 w 637"/>
                  <a:gd name="T81" fmla="*/ 166 h 606"/>
                  <a:gd name="T82" fmla="*/ 7 w 637"/>
                  <a:gd name="T83" fmla="*/ 129 h 606"/>
                  <a:gd name="T84" fmla="*/ 17 w 637"/>
                  <a:gd name="T85" fmla="*/ 94 h 606"/>
                  <a:gd name="T86" fmla="*/ 37 w 637"/>
                  <a:gd name="T87" fmla="*/ 78 h 606"/>
                  <a:gd name="T88" fmla="*/ 79 w 637"/>
                  <a:gd name="T89" fmla="*/ 63 h 606"/>
                  <a:gd name="T90" fmla="*/ 97 w 637"/>
                  <a:gd name="T91" fmla="*/ 56 h 606"/>
                  <a:gd name="T92" fmla="*/ 122 w 637"/>
                  <a:gd name="T93" fmla="*/ 80 h 606"/>
                  <a:gd name="T94" fmla="*/ 143 w 637"/>
                  <a:gd name="T95" fmla="*/ 39 h 606"/>
                  <a:gd name="T96" fmla="*/ 175 w 637"/>
                  <a:gd name="T97" fmla="*/ 49 h 606"/>
                  <a:gd name="T98" fmla="*/ 181 w 637"/>
                  <a:gd name="T99" fmla="*/ 36 h 606"/>
                  <a:gd name="T100" fmla="*/ 201 w 637"/>
                  <a:gd name="T101" fmla="*/ 27 h 606"/>
                  <a:gd name="T102" fmla="*/ 234 w 637"/>
                  <a:gd name="T103" fmla="*/ 18 h 606"/>
                  <a:gd name="T104" fmla="*/ 290 w 637"/>
                  <a:gd name="T105" fmla="*/ 5 h 606"/>
                  <a:gd name="T106" fmla="*/ 354 w 637"/>
                  <a:gd name="T107" fmla="*/ 36 h 606"/>
                  <a:gd name="T108" fmla="*/ 354 w 637"/>
                  <a:gd name="T109" fmla="*/ 51 h 606"/>
                  <a:gd name="T110" fmla="*/ 363 w 637"/>
                  <a:gd name="T111" fmla="*/ 7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7" h="606">
                    <a:moveTo>
                      <a:pt x="368" y="87"/>
                    </a:moveTo>
                    <a:cubicBezTo>
                      <a:pt x="368" y="87"/>
                      <a:pt x="364" y="85"/>
                      <a:pt x="362" y="88"/>
                    </a:cubicBezTo>
                    <a:cubicBezTo>
                      <a:pt x="359" y="92"/>
                      <a:pt x="356" y="96"/>
                      <a:pt x="355" y="93"/>
                    </a:cubicBezTo>
                    <a:cubicBezTo>
                      <a:pt x="353" y="90"/>
                      <a:pt x="348" y="85"/>
                      <a:pt x="345" y="87"/>
                    </a:cubicBezTo>
                    <a:cubicBezTo>
                      <a:pt x="342" y="89"/>
                      <a:pt x="342" y="93"/>
                      <a:pt x="341" y="94"/>
                    </a:cubicBezTo>
                    <a:cubicBezTo>
                      <a:pt x="340" y="96"/>
                      <a:pt x="337" y="97"/>
                      <a:pt x="332" y="98"/>
                    </a:cubicBezTo>
                    <a:cubicBezTo>
                      <a:pt x="328" y="99"/>
                      <a:pt x="322" y="104"/>
                      <a:pt x="319" y="105"/>
                    </a:cubicBezTo>
                    <a:cubicBezTo>
                      <a:pt x="315" y="107"/>
                      <a:pt x="309" y="107"/>
                      <a:pt x="307" y="108"/>
                    </a:cubicBezTo>
                    <a:cubicBezTo>
                      <a:pt x="305" y="109"/>
                      <a:pt x="308" y="105"/>
                      <a:pt x="304" y="105"/>
                    </a:cubicBezTo>
                    <a:cubicBezTo>
                      <a:pt x="301" y="104"/>
                      <a:pt x="296" y="107"/>
                      <a:pt x="296" y="110"/>
                    </a:cubicBezTo>
                    <a:cubicBezTo>
                      <a:pt x="295" y="112"/>
                      <a:pt x="292" y="118"/>
                      <a:pt x="291" y="120"/>
                    </a:cubicBezTo>
                    <a:cubicBezTo>
                      <a:pt x="291" y="121"/>
                      <a:pt x="294" y="125"/>
                      <a:pt x="295" y="124"/>
                    </a:cubicBezTo>
                    <a:cubicBezTo>
                      <a:pt x="296" y="124"/>
                      <a:pt x="298" y="124"/>
                      <a:pt x="298" y="127"/>
                    </a:cubicBezTo>
                    <a:cubicBezTo>
                      <a:pt x="299" y="131"/>
                      <a:pt x="300" y="135"/>
                      <a:pt x="303" y="136"/>
                    </a:cubicBezTo>
                    <a:cubicBezTo>
                      <a:pt x="307" y="136"/>
                      <a:pt x="312" y="141"/>
                      <a:pt x="312" y="143"/>
                    </a:cubicBezTo>
                    <a:cubicBezTo>
                      <a:pt x="312" y="146"/>
                      <a:pt x="311" y="145"/>
                      <a:pt x="307" y="149"/>
                    </a:cubicBezTo>
                    <a:cubicBezTo>
                      <a:pt x="303" y="152"/>
                      <a:pt x="302" y="150"/>
                      <a:pt x="299" y="149"/>
                    </a:cubicBezTo>
                    <a:cubicBezTo>
                      <a:pt x="296" y="148"/>
                      <a:pt x="296" y="153"/>
                      <a:pt x="297" y="157"/>
                    </a:cubicBezTo>
                    <a:cubicBezTo>
                      <a:pt x="297" y="162"/>
                      <a:pt x="299" y="171"/>
                      <a:pt x="301" y="179"/>
                    </a:cubicBezTo>
                    <a:cubicBezTo>
                      <a:pt x="302" y="186"/>
                      <a:pt x="304" y="186"/>
                      <a:pt x="308" y="191"/>
                    </a:cubicBezTo>
                    <a:cubicBezTo>
                      <a:pt x="311" y="196"/>
                      <a:pt x="316" y="202"/>
                      <a:pt x="319" y="203"/>
                    </a:cubicBezTo>
                    <a:cubicBezTo>
                      <a:pt x="323" y="204"/>
                      <a:pt x="332" y="207"/>
                      <a:pt x="336" y="211"/>
                    </a:cubicBezTo>
                    <a:cubicBezTo>
                      <a:pt x="340" y="216"/>
                      <a:pt x="349" y="222"/>
                      <a:pt x="357" y="225"/>
                    </a:cubicBezTo>
                    <a:cubicBezTo>
                      <a:pt x="365" y="228"/>
                      <a:pt x="367" y="229"/>
                      <a:pt x="368" y="234"/>
                    </a:cubicBezTo>
                    <a:cubicBezTo>
                      <a:pt x="370" y="239"/>
                      <a:pt x="379" y="258"/>
                      <a:pt x="383" y="269"/>
                    </a:cubicBezTo>
                    <a:cubicBezTo>
                      <a:pt x="386" y="280"/>
                      <a:pt x="394" y="295"/>
                      <a:pt x="400" y="300"/>
                    </a:cubicBezTo>
                    <a:cubicBezTo>
                      <a:pt x="406" y="305"/>
                      <a:pt x="415" y="314"/>
                      <a:pt x="420" y="317"/>
                    </a:cubicBezTo>
                    <a:cubicBezTo>
                      <a:pt x="424" y="321"/>
                      <a:pt x="427" y="322"/>
                      <a:pt x="430" y="326"/>
                    </a:cubicBezTo>
                    <a:cubicBezTo>
                      <a:pt x="434" y="330"/>
                      <a:pt x="440" y="333"/>
                      <a:pt x="445" y="335"/>
                    </a:cubicBezTo>
                    <a:cubicBezTo>
                      <a:pt x="451" y="337"/>
                      <a:pt x="457" y="338"/>
                      <a:pt x="462" y="339"/>
                    </a:cubicBezTo>
                    <a:cubicBezTo>
                      <a:pt x="466" y="340"/>
                      <a:pt x="480" y="340"/>
                      <a:pt x="487" y="339"/>
                    </a:cubicBezTo>
                    <a:cubicBezTo>
                      <a:pt x="493" y="339"/>
                      <a:pt x="501" y="337"/>
                      <a:pt x="505" y="339"/>
                    </a:cubicBezTo>
                    <a:cubicBezTo>
                      <a:pt x="508" y="341"/>
                      <a:pt x="509" y="346"/>
                      <a:pt x="507" y="349"/>
                    </a:cubicBezTo>
                    <a:cubicBezTo>
                      <a:pt x="505" y="353"/>
                      <a:pt x="500" y="356"/>
                      <a:pt x="497" y="359"/>
                    </a:cubicBezTo>
                    <a:cubicBezTo>
                      <a:pt x="494" y="362"/>
                      <a:pt x="492" y="365"/>
                      <a:pt x="496" y="368"/>
                    </a:cubicBezTo>
                    <a:cubicBezTo>
                      <a:pt x="500" y="371"/>
                      <a:pt x="510" y="376"/>
                      <a:pt x="517" y="379"/>
                    </a:cubicBezTo>
                    <a:cubicBezTo>
                      <a:pt x="523" y="382"/>
                      <a:pt x="534" y="387"/>
                      <a:pt x="543" y="390"/>
                    </a:cubicBezTo>
                    <a:cubicBezTo>
                      <a:pt x="552" y="394"/>
                      <a:pt x="563" y="398"/>
                      <a:pt x="572" y="405"/>
                    </a:cubicBezTo>
                    <a:cubicBezTo>
                      <a:pt x="581" y="411"/>
                      <a:pt x="587" y="415"/>
                      <a:pt x="593" y="416"/>
                    </a:cubicBezTo>
                    <a:cubicBezTo>
                      <a:pt x="598" y="417"/>
                      <a:pt x="605" y="423"/>
                      <a:pt x="608" y="426"/>
                    </a:cubicBezTo>
                    <a:cubicBezTo>
                      <a:pt x="610" y="429"/>
                      <a:pt x="618" y="435"/>
                      <a:pt x="624" y="439"/>
                    </a:cubicBezTo>
                    <a:cubicBezTo>
                      <a:pt x="629" y="443"/>
                      <a:pt x="631" y="446"/>
                      <a:pt x="634" y="452"/>
                    </a:cubicBezTo>
                    <a:cubicBezTo>
                      <a:pt x="637" y="459"/>
                      <a:pt x="635" y="464"/>
                      <a:pt x="633" y="470"/>
                    </a:cubicBezTo>
                    <a:cubicBezTo>
                      <a:pt x="631" y="476"/>
                      <a:pt x="626" y="479"/>
                      <a:pt x="622" y="477"/>
                    </a:cubicBezTo>
                    <a:cubicBezTo>
                      <a:pt x="618" y="476"/>
                      <a:pt x="612" y="473"/>
                      <a:pt x="612" y="469"/>
                    </a:cubicBezTo>
                    <a:cubicBezTo>
                      <a:pt x="611" y="465"/>
                      <a:pt x="609" y="459"/>
                      <a:pt x="607" y="456"/>
                    </a:cubicBezTo>
                    <a:cubicBezTo>
                      <a:pt x="606" y="453"/>
                      <a:pt x="603" y="447"/>
                      <a:pt x="598" y="447"/>
                    </a:cubicBezTo>
                    <a:cubicBezTo>
                      <a:pt x="594" y="446"/>
                      <a:pt x="582" y="448"/>
                      <a:pt x="579" y="446"/>
                    </a:cubicBezTo>
                    <a:cubicBezTo>
                      <a:pt x="575" y="444"/>
                      <a:pt x="570" y="445"/>
                      <a:pt x="569" y="441"/>
                    </a:cubicBezTo>
                    <a:cubicBezTo>
                      <a:pt x="568" y="436"/>
                      <a:pt x="570" y="434"/>
                      <a:pt x="567" y="434"/>
                    </a:cubicBezTo>
                    <a:cubicBezTo>
                      <a:pt x="564" y="433"/>
                      <a:pt x="560" y="431"/>
                      <a:pt x="557" y="433"/>
                    </a:cubicBezTo>
                    <a:cubicBezTo>
                      <a:pt x="554" y="434"/>
                      <a:pt x="545" y="447"/>
                      <a:pt x="545" y="447"/>
                    </a:cubicBezTo>
                    <a:cubicBezTo>
                      <a:pt x="545" y="447"/>
                      <a:pt x="540" y="456"/>
                      <a:pt x="537" y="459"/>
                    </a:cubicBezTo>
                    <a:cubicBezTo>
                      <a:pt x="535" y="462"/>
                      <a:pt x="535" y="464"/>
                      <a:pt x="535" y="468"/>
                    </a:cubicBezTo>
                    <a:cubicBezTo>
                      <a:pt x="534" y="472"/>
                      <a:pt x="532" y="474"/>
                      <a:pt x="530" y="478"/>
                    </a:cubicBezTo>
                    <a:cubicBezTo>
                      <a:pt x="528" y="483"/>
                      <a:pt x="530" y="484"/>
                      <a:pt x="533" y="488"/>
                    </a:cubicBezTo>
                    <a:cubicBezTo>
                      <a:pt x="536" y="493"/>
                      <a:pt x="541" y="490"/>
                      <a:pt x="544" y="491"/>
                    </a:cubicBezTo>
                    <a:cubicBezTo>
                      <a:pt x="547" y="492"/>
                      <a:pt x="549" y="498"/>
                      <a:pt x="554" y="499"/>
                    </a:cubicBezTo>
                    <a:cubicBezTo>
                      <a:pt x="559" y="500"/>
                      <a:pt x="562" y="500"/>
                      <a:pt x="563" y="504"/>
                    </a:cubicBezTo>
                    <a:cubicBezTo>
                      <a:pt x="564" y="509"/>
                      <a:pt x="566" y="513"/>
                      <a:pt x="566" y="521"/>
                    </a:cubicBezTo>
                    <a:cubicBezTo>
                      <a:pt x="566" y="529"/>
                      <a:pt x="567" y="536"/>
                      <a:pt x="565" y="538"/>
                    </a:cubicBezTo>
                    <a:cubicBezTo>
                      <a:pt x="563" y="539"/>
                      <a:pt x="553" y="535"/>
                      <a:pt x="547" y="539"/>
                    </a:cubicBezTo>
                    <a:cubicBezTo>
                      <a:pt x="540" y="544"/>
                      <a:pt x="535" y="546"/>
                      <a:pt x="533" y="548"/>
                    </a:cubicBezTo>
                    <a:cubicBezTo>
                      <a:pt x="532" y="551"/>
                      <a:pt x="534" y="552"/>
                      <a:pt x="535" y="558"/>
                    </a:cubicBezTo>
                    <a:cubicBezTo>
                      <a:pt x="535" y="564"/>
                      <a:pt x="537" y="570"/>
                      <a:pt x="533" y="573"/>
                    </a:cubicBezTo>
                    <a:cubicBezTo>
                      <a:pt x="529" y="577"/>
                      <a:pt x="521" y="581"/>
                      <a:pt x="517" y="587"/>
                    </a:cubicBezTo>
                    <a:cubicBezTo>
                      <a:pt x="513" y="594"/>
                      <a:pt x="512" y="601"/>
                      <a:pt x="508" y="602"/>
                    </a:cubicBezTo>
                    <a:cubicBezTo>
                      <a:pt x="505" y="604"/>
                      <a:pt x="492" y="606"/>
                      <a:pt x="489" y="604"/>
                    </a:cubicBezTo>
                    <a:cubicBezTo>
                      <a:pt x="487" y="602"/>
                      <a:pt x="484" y="594"/>
                      <a:pt x="484" y="588"/>
                    </a:cubicBezTo>
                    <a:cubicBezTo>
                      <a:pt x="485" y="582"/>
                      <a:pt x="488" y="582"/>
                      <a:pt x="493" y="579"/>
                    </a:cubicBezTo>
                    <a:cubicBezTo>
                      <a:pt x="497" y="575"/>
                      <a:pt x="502" y="567"/>
                      <a:pt x="499" y="562"/>
                    </a:cubicBezTo>
                    <a:cubicBezTo>
                      <a:pt x="497" y="557"/>
                      <a:pt x="496" y="552"/>
                      <a:pt x="501" y="551"/>
                    </a:cubicBezTo>
                    <a:cubicBezTo>
                      <a:pt x="506" y="550"/>
                      <a:pt x="514" y="550"/>
                      <a:pt x="515" y="547"/>
                    </a:cubicBezTo>
                    <a:cubicBezTo>
                      <a:pt x="516" y="544"/>
                      <a:pt x="515" y="539"/>
                      <a:pt x="511" y="535"/>
                    </a:cubicBezTo>
                    <a:cubicBezTo>
                      <a:pt x="508" y="530"/>
                      <a:pt x="505" y="525"/>
                      <a:pt x="506" y="520"/>
                    </a:cubicBezTo>
                    <a:cubicBezTo>
                      <a:pt x="506" y="515"/>
                      <a:pt x="505" y="507"/>
                      <a:pt x="501" y="503"/>
                    </a:cubicBezTo>
                    <a:cubicBezTo>
                      <a:pt x="497" y="498"/>
                      <a:pt x="494" y="491"/>
                      <a:pt x="493" y="487"/>
                    </a:cubicBezTo>
                    <a:cubicBezTo>
                      <a:pt x="493" y="482"/>
                      <a:pt x="488" y="471"/>
                      <a:pt x="487" y="468"/>
                    </a:cubicBezTo>
                    <a:cubicBezTo>
                      <a:pt x="485" y="466"/>
                      <a:pt x="480" y="463"/>
                      <a:pt x="478" y="462"/>
                    </a:cubicBezTo>
                    <a:cubicBezTo>
                      <a:pt x="476" y="461"/>
                      <a:pt x="470" y="466"/>
                      <a:pt x="468" y="467"/>
                    </a:cubicBezTo>
                    <a:cubicBezTo>
                      <a:pt x="465" y="468"/>
                      <a:pt x="461" y="458"/>
                      <a:pt x="457" y="456"/>
                    </a:cubicBezTo>
                    <a:cubicBezTo>
                      <a:pt x="452" y="454"/>
                      <a:pt x="449" y="457"/>
                      <a:pt x="448" y="454"/>
                    </a:cubicBezTo>
                    <a:cubicBezTo>
                      <a:pt x="446" y="451"/>
                      <a:pt x="444" y="449"/>
                      <a:pt x="445" y="445"/>
                    </a:cubicBezTo>
                    <a:cubicBezTo>
                      <a:pt x="446" y="441"/>
                      <a:pt x="446" y="434"/>
                      <a:pt x="440" y="427"/>
                    </a:cubicBezTo>
                    <a:cubicBezTo>
                      <a:pt x="434" y="421"/>
                      <a:pt x="429" y="421"/>
                      <a:pt x="424" y="423"/>
                    </a:cubicBezTo>
                    <a:cubicBezTo>
                      <a:pt x="420" y="425"/>
                      <a:pt x="409" y="430"/>
                      <a:pt x="411" y="427"/>
                    </a:cubicBezTo>
                    <a:cubicBezTo>
                      <a:pt x="413" y="423"/>
                      <a:pt x="420" y="412"/>
                      <a:pt x="415" y="411"/>
                    </a:cubicBezTo>
                    <a:cubicBezTo>
                      <a:pt x="409" y="410"/>
                      <a:pt x="400" y="413"/>
                      <a:pt x="397" y="411"/>
                    </a:cubicBezTo>
                    <a:cubicBezTo>
                      <a:pt x="395" y="409"/>
                      <a:pt x="390" y="401"/>
                      <a:pt x="387" y="397"/>
                    </a:cubicBezTo>
                    <a:cubicBezTo>
                      <a:pt x="385" y="392"/>
                      <a:pt x="380" y="383"/>
                      <a:pt x="376" y="384"/>
                    </a:cubicBezTo>
                    <a:cubicBezTo>
                      <a:pt x="373" y="385"/>
                      <a:pt x="366" y="387"/>
                      <a:pt x="362" y="384"/>
                    </a:cubicBezTo>
                    <a:cubicBezTo>
                      <a:pt x="358" y="380"/>
                      <a:pt x="349" y="381"/>
                      <a:pt x="346" y="383"/>
                    </a:cubicBezTo>
                    <a:cubicBezTo>
                      <a:pt x="343" y="385"/>
                      <a:pt x="340" y="380"/>
                      <a:pt x="334" y="377"/>
                    </a:cubicBezTo>
                    <a:cubicBezTo>
                      <a:pt x="328" y="374"/>
                      <a:pt x="323" y="374"/>
                      <a:pt x="318" y="371"/>
                    </a:cubicBezTo>
                    <a:cubicBezTo>
                      <a:pt x="314" y="367"/>
                      <a:pt x="308" y="357"/>
                      <a:pt x="302" y="355"/>
                    </a:cubicBezTo>
                    <a:cubicBezTo>
                      <a:pt x="296" y="353"/>
                      <a:pt x="296" y="346"/>
                      <a:pt x="293" y="342"/>
                    </a:cubicBezTo>
                    <a:cubicBezTo>
                      <a:pt x="290" y="338"/>
                      <a:pt x="282" y="333"/>
                      <a:pt x="278" y="333"/>
                    </a:cubicBezTo>
                    <a:cubicBezTo>
                      <a:pt x="275" y="332"/>
                      <a:pt x="273" y="328"/>
                      <a:pt x="269" y="322"/>
                    </a:cubicBezTo>
                    <a:cubicBezTo>
                      <a:pt x="264" y="316"/>
                      <a:pt x="263" y="315"/>
                      <a:pt x="256" y="311"/>
                    </a:cubicBezTo>
                    <a:cubicBezTo>
                      <a:pt x="250" y="308"/>
                      <a:pt x="237" y="312"/>
                      <a:pt x="237" y="308"/>
                    </a:cubicBezTo>
                    <a:cubicBezTo>
                      <a:pt x="238" y="304"/>
                      <a:pt x="240" y="298"/>
                      <a:pt x="237" y="296"/>
                    </a:cubicBezTo>
                    <a:cubicBezTo>
                      <a:pt x="234" y="293"/>
                      <a:pt x="226" y="286"/>
                      <a:pt x="222" y="284"/>
                    </a:cubicBezTo>
                    <a:cubicBezTo>
                      <a:pt x="218" y="282"/>
                      <a:pt x="219" y="274"/>
                      <a:pt x="216" y="273"/>
                    </a:cubicBezTo>
                    <a:cubicBezTo>
                      <a:pt x="214" y="272"/>
                      <a:pt x="206" y="274"/>
                      <a:pt x="206" y="270"/>
                    </a:cubicBezTo>
                    <a:cubicBezTo>
                      <a:pt x="206" y="265"/>
                      <a:pt x="208" y="254"/>
                      <a:pt x="204" y="249"/>
                    </a:cubicBezTo>
                    <a:cubicBezTo>
                      <a:pt x="200" y="243"/>
                      <a:pt x="193" y="238"/>
                      <a:pt x="192" y="231"/>
                    </a:cubicBezTo>
                    <a:cubicBezTo>
                      <a:pt x="191" y="224"/>
                      <a:pt x="192" y="214"/>
                      <a:pt x="189" y="211"/>
                    </a:cubicBezTo>
                    <a:cubicBezTo>
                      <a:pt x="185" y="208"/>
                      <a:pt x="183" y="201"/>
                      <a:pt x="176" y="200"/>
                    </a:cubicBezTo>
                    <a:cubicBezTo>
                      <a:pt x="169" y="198"/>
                      <a:pt x="160" y="198"/>
                      <a:pt x="158" y="195"/>
                    </a:cubicBezTo>
                    <a:cubicBezTo>
                      <a:pt x="156" y="192"/>
                      <a:pt x="151" y="191"/>
                      <a:pt x="146" y="188"/>
                    </a:cubicBezTo>
                    <a:cubicBezTo>
                      <a:pt x="141" y="185"/>
                      <a:pt x="139" y="182"/>
                      <a:pt x="136" y="181"/>
                    </a:cubicBezTo>
                    <a:cubicBezTo>
                      <a:pt x="133" y="181"/>
                      <a:pt x="124" y="181"/>
                      <a:pt x="119" y="178"/>
                    </a:cubicBezTo>
                    <a:cubicBezTo>
                      <a:pt x="115" y="175"/>
                      <a:pt x="107" y="176"/>
                      <a:pt x="103" y="179"/>
                    </a:cubicBezTo>
                    <a:cubicBezTo>
                      <a:pt x="99" y="181"/>
                      <a:pt x="94" y="190"/>
                      <a:pt x="90" y="193"/>
                    </a:cubicBezTo>
                    <a:cubicBezTo>
                      <a:pt x="86" y="195"/>
                      <a:pt x="86" y="197"/>
                      <a:pt x="84" y="201"/>
                    </a:cubicBezTo>
                    <a:cubicBezTo>
                      <a:pt x="82" y="204"/>
                      <a:pt x="78" y="207"/>
                      <a:pt x="74" y="210"/>
                    </a:cubicBezTo>
                    <a:cubicBezTo>
                      <a:pt x="69" y="212"/>
                      <a:pt x="58" y="215"/>
                      <a:pt x="53" y="216"/>
                    </a:cubicBezTo>
                    <a:cubicBezTo>
                      <a:pt x="48" y="218"/>
                      <a:pt x="44" y="219"/>
                      <a:pt x="44" y="219"/>
                    </a:cubicBezTo>
                    <a:cubicBezTo>
                      <a:pt x="44" y="219"/>
                      <a:pt x="45" y="209"/>
                      <a:pt x="50" y="206"/>
                    </a:cubicBezTo>
                    <a:cubicBezTo>
                      <a:pt x="55" y="202"/>
                      <a:pt x="57" y="199"/>
                      <a:pt x="54" y="194"/>
                    </a:cubicBezTo>
                    <a:cubicBezTo>
                      <a:pt x="52" y="189"/>
                      <a:pt x="48" y="194"/>
                      <a:pt x="39" y="193"/>
                    </a:cubicBezTo>
                    <a:cubicBezTo>
                      <a:pt x="30" y="191"/>
                      <a:pt x="24" y="189"/>
                      <a:pt x="19" y="184"/>
                    </a:cubicBezTo>
                    <a:cubicBezTo>
                      <a:pt x="13" y="178"/>
                      <a:pt x="11" y="170"/>
                      <a:pt x="14" y="166"/>
                    </a:cubicBezTo>
                    <a:cubicBezTo>
                      <a:pt x="17" y="162"/>
                      <a:pt x="25" y="155"/>
                      <a:pt x="20" y="151"/>
                    </a:cubicBezTo>
                    <a:cubicBezTo>
                      <a:pt x="15" y="148"/>
                      <a:pt x="9" y="145"/>
                      <a:pt x="5" y="139"/>
                    </a:cubicBezTo>
                    <a:cubicBezTo>
                      <a:pt x="1" y="133"/>
                      <a:pt x="0" y="130"/>
                      <a:pt x="7" y="129"/>
                    </a:cubicBezTo>
                    <a:cubicBezTo>
                      <a:pt x="13" y="127"/>
                      <a:pt x="23" y="125"/>
                      <a:pt x="26" y="120"/>
                    </a:cubicBezTo>
                    <a:cubicBezTo>
                      <a:pt x="28" y="115"/>
                      <a:pt x="28" y="115"/>
                      <a:pt x="26" y="109"/>
                    </a:cubicBezTo>
                    <a:cubicBezTo>
                      <a:pt x="24" y="103"/>
                      <a:pt x="23" y="99"/>
                      <a:pt x="17" y="94"/>
                    </a:cubicBezTo>
                    <a:cubicBezTo>
                      <a:pt x="11" y="88"/>
                      <a:pt x="13" y="85"/>
                      <a:pt x="17" y="81"/>
                    </a:cubicBezTo>
                    <a:cubicBezTo>
                      <a:pt x="22" y="77"/>
                      <a:pt x="24" y="76"/>
                      <a:pt x="27" y="77"/>
                    </a:cubicBezTo>
                    <a:cubicBezTo>
                      <a:pt x="29" y="78"/>
                      <a:pt x="31" y="82"/>
                      <a:pt x="37" y="78"/>
                    </a:cubicBezTo>
                    <a:cubicBezTo>
                      <a:pt x="44" y="73"/>
                      <a:pt x="50" y="73"/>
                      <a:pt x="55" y="75"/>
                    </a:cubicBezTo>
                    <a:cubicBezTo>
                      <a:pt x="61" y="77"/>
                      <a:pt x="62" y="79"/>
                      <a:pt x="67" y="75"/>
                    </a:cubicBezTo>
                    <a:cubicBezTo>
                      <a:pt x="72" y="70"/>
                      <a:pt x="78" y="67"/>
                      <a:pt x="79" y="63"/>
                    </a:cubicBezTo>
                    <a:cubicBezTo>
                      <a:pt x="81" y="60"/>
                      <a:pt x="75" y="57"/>
                      <a:pt x="79" y="54"/>
                    </a:cubicBezTo>
                    <a:cubicBezTo>
                      <a:pt x="84" y="51"/>
                      <a:pt x="94" y="42"/>
                      <a:pt x="94" y="45"/>
                    </a:cubicBezTo>
                    <a:cubicBezTo>
                      <a:pt x="95" y="49"/>
                      <a:pt x="94" y="53"/>
                      <a:pt x="97" y="56"/>
                    </a:cubicBezTo>
                    <a:cubicBezTo>
                      <a:pt x="100" y="60"/>
                      <a:pt x="106" y="64"/>
                      <a:pt x="108" y="65"/>
                    </a:cubicBezTo>
                    <a:cubicBezTo>
                      <a:pt x="111" y="66"/>
                      <a:pt x="114" y="66"/>
                      <a:pt x="116" y="72"/>
                    </a:cubicBezTo>
                    <a:cubicBezTo>
                      <a:pt x="118" y="77"/>
                      <a:pt x="117" y="84"/>
                      <a:pt x="122" y="80"/>
                    </a:cubicBezTo>
                    <a:cubicBezTo>
                      <a:pt x="128" y="77"/>
                      <a:pt x="128" y="73"/>
                      <a:pt x="129" y="67"/>
                    </a:cubicBezTo>
                    <a:cubicBezTo>
                      <a:pt x="131" y="60"/>
                      <a:pt x="136" y="57"/>
                      <a:pt x="139" y="52"/>
                    </a:cubicBezTo>
                    <a:cubicBezTo>
                      <a:pt x="142" y="47"/>
                      <a:pt x="139" y="40"/>
                      <a:pt x="143" y="39"/>
                    </a:cubicBezTo>
                    <a:cubicBezTo>
                      <a:pt x="147" y="38"/>
                      <a:pt x="149" y="47"/>
                      <a:pt x="152" y="49"/>
                    </a:cubicBezTo>
                    <a:cubicBezTo>
                      <a:pt x="154" y="52"/>
                      <a:pt x="158" y="54"/>
                      <a:pt x="163" y="51"/>
                    </a:cubicBezTo>
                    <a:cubicBezTo>
                      <a:pt x="168" y="48"/>
                      <a:pt x="171" y="48"/>
                      <a:pt x="175" y="49"/>
                    </a:cubicBezTo>
                    <a:cubicBezTo>
                      <a:pt x="178" y="50"/>
                      <a:pt x="179" y="60"/>
                      <a:pt x="182" y="56"/>
                    </a:cubicBezTo>
                    <a:cubicBezTo>
                      <a:pt x="185" y="52"/>
                      <a:pt x="189" y="50"/>
                      <a:pt x="186" y="47"/>
                    </a:cubicBezTo>
                    <a:cubicBezTo>
                      <a:pt x="183" y="43"/>
                      <a:pt x="177" y="41"/>
                      <a:pt x="181" y="36"/>
                    </a:cubicBezTo>
                    <a:cubicBezTo>
                      <a:pt x="185" y="32"/>
                      <a:pt x="188" y="29"/>
                      <a:pt x="191" y="32"/>
                    </a:cubicBezTo>
                    <a:cubicBezTo>
                      <a:pt x="195" y="34"/>
                      <a:pt x="197" y="38"/>
                      <a:pt x="200" y="36"/>
                    </a:cubicBezTo>
                    <a:cubicBezTo>
                      <a:pt x="202" y="33"/>
                      <a:pt x="203" y="33"/>
                      <a:pt x="201" y="27"/>
                    </a:cubicBezTo>
                    <a:cubicBezTo>
                      <a:pt x="198" y="22"/>
                      <a:pt x="201" y="16"/>
                      <a:pt x="205" y="15"/>
                    </a:cubicBezTo>
                    <a:cubicBezTo>
                      <a:pt x="209" y="15"/>
                      <a:pt x="218" y="20"/>
                      <a:pt x="222" y="22"/>
                    </a:cubicBezTo>
                    <a:cubicBezTo>
                      <a:pt x="226" y="23"/>
                      <a:pt x="231" y="22"/>
                      <a:pt x="234" y="18"/>
                    </a:cubicBezTo>
                    <a:cubicBezTo>
                      <a:pt x="237" y="14"/>
                      <a:pt x="245" y="10"/>
                      <a:pt x="252" y="9"/>
                    </a:cubicBezTo>
                    <a:cubicBezTo>
                      <a:pt x="260" y="7"/>
                      <a:pt x="268" y="12"/>
                      <a:pt x="273" y="8"/>
                    </a:cubicBezTo>
                    <a:cubicBezTo>
                      <a:pt x="279" y="3"/>
                      <a:pt x="291" y="0"/>
                      <a:pt x="290" y="5"/>
                    </a:cubicBezTo>
                    <a:cubicBezTo>
                      <a:pt x="288" y="9"/>
                      <a:pt x="292" y="11"/>
                      <a:pt x="294" y="15"/>
                    </a:cubicBezTo>
                    <a:cubicBezTo>
                      <a:pt x="296" y="18"/>
                      <a:pt x="300" y="28"/>
                      <a:pt x="311" y="29"/>
                    </a:cubicBezTo>
                    <a:cubicBezTo>
                      <a:pt x="321" y="31"/>
                      <a:pt x="344" y="35"/>
                      <a:pt x="354" y="36"/>
                    </a:cubicBezTo>
                    <a:cubicBezTo>
                      <a:pt x="363" y="37"/>
                      <a:pt x="376" y="40"/>
                      <a:pt x="376" y="40"/>
                    </a:cubicBezTo>
                    <a:cubicBezTo>
                      <a:pt x="375" y="40"/>
                      <a:pt x="374" y="40"/>
                      <a:pt x="373" y="40"/>
                    </a:cubicBezTo>
                    <a:cubicBezTo>
                      <a:pt x="367" y="42"/>
                      <a:pt x="358" y="48"/>
                      <a:pt x="354" y="51"/>
                    </a:cubicBezTo>
                    <a:cubicBezTo>
                      <a:pt x="351" y="54"/>
                      <a:pt x="355" y="56"/>
                      <a:pt x="360" y="57"/>
                    </a:cubicBezTo>
                    <a:cubicBezTo>
                      <a:pt x="366" y="57"/>
                      <a:pt x="373" y="59"/>
                      <a:pt x="369" y="61"/>
                    </a:cubicBezTo>
                    <a:cubicBezTo>
                      <a:pt x="365" y="64"/>
                      <a:pt x="361" y="66"/>
                      <a:pt x="363" y="70"/>
                    </a:cubicBezTo>
                    <a:cubicBezTo>
                      <a:pt x="364" y="75"/>
                      <a:pt x="364" y="79"/>
                      <a:pt x="366" y="82"/>
                    </a:cubicBezTo>
                    <a:cubicBezTo>
                      <a:pt x="366" y="84"/>
                      <a:pt x="367" y="85"/>
                      <a:pt x="368" y="8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Freeform 2878">
                <a:extLst>
                  <a:ext uri="{FF2B5EF4-FFF2-40B4-BE49-F238E27FC236}">
                    <a16:creationId xmlns:a16="http://schemas.microsoft.com/office/drawing/2014/main" id="{42887B8A-BE2C-47A0-A469-1088FCAC46B2}"/>
                  </a:ext>
                </a:extLst>
              </p:cNvPr>
              <p:cNvSpPr>
                <a:spLocks/>
              </p:cNvSpPr>
              <p:nvPr/>
            </p:nvSpPr>
            <p:spPr bwMode="auto">
              <a:xfrm>
                <a:off x="5033963" y="3008313"/>
                <a:ext cx="90488" cy="55563"/>
              </a:xfrm>
              <a:custGeom>
                <a:avLst/>
                <a:gdLst>
                  <a:gd name="T0" fmla="*/ 130 w 175"/>
                  <a:gd name="T1" fmla="*/ 8 h 108"/>
                  <a:gd name="T2" fmla="*/ 140 w 175"/>
                  <a:gd name="T3" fmla="*/ 10 h 108"/>
                  <a:gd name="T4" fmla="*/ 149 w 175"/>
                  <a:gd name="T5" fmla="*/ 11 h 108"/>
                  <a:gd name="T6" fmla="*/ 156 w 175"/>
                  <a:gd name="T7" fmla="*/ 7 h 108"/>
                  <a:gd name="T8" fmla="*/ 168 w 175"/>
                  <a:gd name="T9" fmla="*/ 3 h 108"/>
                  <a:gd name="T10" fmla="*/ 173 w 175"/>
                  <a:gd name="T11" fmla="*/ 4 h 108"/>
                  <a:gd name="T12" fmla="*/ 165 w 175"/>
                  <a:gd name="T13" fmla="*/ 17 h 108"/>
                  <a:gd name="T14" fmla="*/ 155 w 175"/>
                  <a:gd name="T15" fmla="*/ 34 h 108"/>
                  <a:gd name="T16" fmla="*/ 149 w 175"/>
                  <a:gd name="T17" fmla="*/ 52 h 108"/>
                  <a:gd name="T18" fmla="*/ 146 w 175"/>
                  <a:gd name="T19" fmla="*/ 60 h 108"/>
                  <a:gd name="T20" fmla="*/ 151 w 175"/>
                  <a:gd name="T21" fmla="*/ 68 h 108"/>
                  <a:gd name="T22" fmla="*/ 154 w 175"/>
                  <a:gd name="T23" fmla="*/ 79 h 108"/>
                  <a:gd name="T24" fmla="*/ 156 w 175"/>
                  <a:gd name="T25" fmla="*/ 86 h 108"/>
                  <a:gd name="T26" fmla="*/ 149 w 175"/>
                  <a:gd name="T27" fmla="*/ 98 h 108"/>
                  <a:gd name="T28" fmla="*/ 147 w 175"/>
                  <a:gd name="T29" fmla="*/ 108 h 108"/>
                  <a:gd name="T30" fmla="*/ 134 w 175"/>
                  <a:gd name="T31" fmla="*/ 106 h 108"/>
                  <a:gd name="T32" fmla="*/ 124 w 175"/>
                  <a:gd name="T33" fmla="*/ 106 h 108"/>
                  <a:gd name="T34" fmla="*/ 115 w 175"/>
                  <a:gd name="T35" fmla="*/ 102 h 108"/>
                  <a:gd name="T36" fmla="*/ 110 w 175"/>
                  <a:gd name="T37" fmla="*/ 92 h 108"/>
                  <a:gd name="T38" fmla="*/ 97 w 175"/>
                  <a:gd name="T39" fmla="*/ 81 h 108"/>
                  <a:gd name="T40" fmla="*/ 83 w 175"/>
                  <a:gd name="T41" fmla="*/ 79 h 108"/>
                  <a:gd name="T42" fmla="*/ 69 w 175"/>
                  <a:gd name="T43" fmla="*/ 74 h 108"/>
                  <a:gd name="T44" fmla="*/ 59 w 175"/>
                  <a:gd name="T45" fmla="*/ 68 h 108"/>
                  <a:gd name="T46" fmla="*/ 47 w 175"/>
                  <a:gd name="T47" fmla="*/ 61 h 108"/>
                  <a:gd name="T48" fmla="*/ 32 w 175"/>
                  <a:gd name="T49" fmla="*/ 52 h 108"/>
                  <a:gd name="T50" fmla="*/ 21 w 175"/>
                  <a:gd name="T51" fmla="*/ 49 h 108"/>
                  <a:gd name="T52" fmla="*/ 10 w 175"/>
                  <a:gd name="T53" fmla="*/ 47 h 108"/>
                  <a:gd name="T54" fmla="*/ 3 w 175"/>
                  <a:gd name="T55" fmla="*/ 40 h 108"/>
                  <a:gd name="T56" fmla="*/ 4 w 175"/>
                  <a:gd name="T57" fmla="*/ 24 h 108"/>
                  <a:gd name="T58" fmla="*/ 7 w 175"/>
                  <a:gd name="T59" fmla="*/ 18 h 108"/>
                  <a:gd name="T60" fmla="*/ 16 w 175"/>
                  <a:gd name="T61" fmla="*/ 10 h 108"/>
                  <a:gd name="T62" fmla="*/ 21 w 175"/>
                  <a:gd name="T63" fmla="*/ 15 h 108"/>
                  <a:gd name="T64" fmla="*/ 32 w 175"/>
                  <a:gd name="T65" fmla="*/ 16 h 108"/>
                  <a:gd name="T66" fmla="*/ 47 w 175"/>
                  <a:gd name="T67" fmla="*/ 8 h 108"/>
                  <a:gd name="T68" fmla="*/ 63 w 175"/>
                  <a:gd name="T69" fmla="*/ 18 h 108"/>
                  <a:gd name="T70" fmla="*/ 77 w 175"/>
                  <a:gd name="T71" fmla="*/ 20 h 108"/>
                  <a:gd name="T72" fmla="*/ 91 w 175"/>
                  <a:gd name="T73" fmla="*/ 18 h 108"/>
                  <a:gd name="T74" fmla="*/ 111 w 175"/>
                  <a:gd name="T75" fmla="*/ 18 h 108"/>
                  <a:gd name="T76" fmla="*/ 126 w 175"/>
                  <a:gd name="T77" fmla="*/ 11 h 108"/>
                  <a:gd name="T78" fmla="*/ 130 w 175"/>
                  <a:gd name="T79"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08">
                    <a:moveTo>
                      <a:pt x="130" y="8"/>
                    </a:moveTo>
                    <a:cubicBezTo>
                      <a:pt x="135" y="5"/>
                      <a:pt x="137" y="8"/>
                      <a:pt x="140" y="10"/>
                    </a:cubicBezTo>
                    <a:cubicBezTo>
                      <a:pt x="143" y="11"/>
                      <a:pt x="146" y="15"/>
                      <a:pt x="149" y="11"/>
                    </a:cubicBezTo>
                    <a:cubicBezTo>
                      <a:pt x="151" y="8"/>
                      <a:pt x="152" y="8"/>
                      <a:pt x="156" y="7"/>
                    </a:cubicBezTo>
                    <a:cubicBezTo>
                      <a:pt x="160" y="6"/>
                      <a:pt x="166" y="5"/>
                      <a:pt x="168" y="3"/>
                    </a:cubicBezTo>
                    <a:cubicBezTo>
                      <a:pt x="170" y="1"/>
                      <a:pt x="175" y="0"/>
                      <a:pt x="173" y="4"/>
                    </a:cubicBezTo>
                    <a:cubicBezTo>
                      <a:pt x="172" y="7"/>
                      <a:pt x="168" y="15"/>
                      <a:pt x="165" y="17"/>
                    </a:cubicBezTo>
                    <a:cubicBezTo>
                      <a:pt x="163" y="19"/>
                      <a:pt x="157" y="29"/>
                      <a:pt x="155" y="34"/>
                    </a:cubicBezTo>
                    <a:cubicBezTo>
                      <a:pt x="153" y="39"/>
                      <a:pt x="151" y="49"/>
                      <a:pt x="149" y="52"/>
                    </a:cubicBezTo>
                    <a:cubicBezTo>
                      <a:pt x="148" y="55"/>
                      <a:pt x="145" y="55"/>
                      <a:pt x="146" y="60"/>
                    </a:cubicBezTo>
                    <a:cubicBezTo>
                      <a:pt x="147" y="65"/>
                      <a:pt x="150" y="65"/>
                      <a:pt x="151" y="68"/>
                    </a:cubicBezTo>
                    <a:cubicBezTo>
                      <a:pt x="153" y="70"/>
                      <a:pt x="151" y="76"/>
                      <a:pt x="154" y="79"/>
                    </a:cubicBezTo>
                    <a:cubicBezTo>
                      <a:pt x="157" y="82"/>
                      <a:pt x="158" y="85"/>
                      <a:pt x="156" y="86"/>
                    </a:cubicBezTo>
                    <a:cubicBezTo>
                      <a:pt x="154" y="88"/>
                      <a:pt x="151" y="93"/>
                      <a:pt x="149" y="98"/>
                    </a:cubicBezTo>
                    <a:cubicBezTo>
                      <a:pt x="148" y="104"/>
                      <a:pt x="149" y="108"/>
                      <a:pt x="147" y="108"/>
                    </a:cubicBezTo>
                    <a:cubicBezTo>
                      <a:pt x="144" y="108"/>
                      <a:pt x="139" y="105"/>
                      <a:pt x="134" y="106"/>
                    </a:cubicBezTo>
                    <a:cubicBezTo>
                      <a:pt x="130" y="108"/>
                      <a:pt x="125" y="107"/>
                      <a:pt x="124" y="106"/>
                    </a:cubicBezTo>
                    <a:cubicBezTo>
                      <a:pt x="122" y="104"/>
                      <a:pt x="118" y="103"/>
                      <a:pt x="115" y="102"/>
                    </a:cubicBezTo>
                    <a:cubicBezTo>
                      <a:pt x="112" y="101"/>
                      <a:pt x="112" y="96"/>
                      <a:pt x="110" y="92"/>
                    </a:cubicBezTo>
                    <a:cubicBezTo>
                      <a:pt x="108" y="89"/>
                      <a:pt x="101" y="82"/>
                      <a:pt x="97" y="81"/>
                    </a:cubicBezTo>
                    <a:cubicBezTo>
                      <a:pt x="94" y="80"/>
                      <a:pt x="89" y="80"/>
                      <a:pt x="83" y="79"/>
                    </a:cubicBezTo>
                    <a:cubicBezTo>
                      <a:pt x="77" y="79"/>
                      <a:pt x="72" y="78"/>
                      <a:pt x="69" y="74"/>
                    </a:cubicBezTo>
                    <a:cubicBezTo>
                      <a:pt x="66" y="69"/>
                      <a:pt x="63" y="70"/>
                      <a:pt x="59" y="68"/>
                    </a:cubicBezTo>
                    <a:cubicBezTo>
                      <a:pt x="55" y="66"/>
                      <a:pt x="50" y="66"/>
                      <a:pt x="47" y="61"/>
                    </a:cubicBezTo>
                    <a:cubicBezTo>
                      <a:pt x="45" y="56"/>
                      <a:pt x="36" y="54"/>
                      <a:pt x="32" y="52"/>
                    </a:cubicBezTo>
                    <a:cubicBezTo>
                      <a:pt x="27" y="49"/>
                      <a:pt x="27" y="49"/>
                      <a:pt x="21" y="49"/>
                    </a:cubicBezTo>
                    <a:cubicBezTo>
                      <a:pt x="15" y="50"/>
                      <a:pt x="11" y="52"/>
                      <a:pt x="10" y="47"/>
                    </a:cubicBezTo>
                    <a:cubicBezTo>
                      <a:pt x="8" y="42"/>
                      <a:pt x="6" y="41"/>
                      <a:pt x="3" y="40"/>
                    </a:cubicBezTo>
                    <a:cubicBezTo>
                      <a:pt x="0" y="39"/>
                      <a:pt x="4" y="26"/>
                      <a:pt x="4" y="24"/>
                    </a:cubicBezTo>
                    <a:cubicBezTo>
                      <a:pt x="4" y="22"/>
                      <a:pt x="5" y="18"/>
                      <a:pt x="7" y="18"/>
                    </a:cubicBezTo>
                    <a:cubicBezTo>
                      <a:pt x="9" y="18"/>
                      <a:pt x="14" y="13"/>
                      <a:pt x="16" y="10"/>
                    </a:cubicBezTo>
                    <a:cubicBezTo>
                      <a:pt x="17" y="7"/>
                      <a:pt x="19" y="13"/>
                      <a:pt x="21" y="15"/>
                    </a:cubicBezTo>
                    <a:cubicBezTo>
                      <a:pt x="24" y="18"/>
                      <a:pt x="28" y="21"/>
                      <a:pt x="32" y="16"/>
                    </a:cubicBezTo>
                    <a:cubicBezTo>
                      <a:pt x="36" y="10"/>
                      <a:pt x="42" y="7"/>
                      <a:pt x="47" y="8"/>
                    </a:cubicBezTo>
                    <a:cubicBezTo>
                      <a:pt x="52" y="10"/>
                      <a:pt x="61" y="16"/>
                      <a:pt x="63" y="18"/>
                    </a:cubicBezTo>
                    <a:cubicBezTo>
                      <a:pt x="65" y="20"/>
                      <a:pt x="72" y="21"/>
                      <a:pt x="77" y="20"/>
                    </a:cubicBezTo>
                    <a:cubicBezTo>
                      <a:pt x="83" y="19"/>
                      <a:pt x="86" y="18"/>
                      <a:pt x="91" y="18"/>
                    </a:cubicBezTo>
                    <a:cubicBezTo>
                      <a:pt x="95" y="18"/>
                      <a:pt x="104" y="19"/>
                      <a:pt x="111" y="18"/>
                    </a:cubicBezTo>
                    <a:cubicBezTo>
                      <a:pt x="117" y="17"/>
                      <a:pt x="122" y="14"/>
                      <a:pt x="126" y="11"/>
                    </a:cubicBezTo>
                    <a:cubicBezTo>
                      <a:pt x="130" y="8"/>
                      <a:pt x="130" y="8"/>
                      <a:pt x="130"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Freeform 2879">
                <a:extLst>
                  <a:ext uri="{FF2B5EF4-FFF2-40B4-BE49-F238E27FC236}">
                    <a16:creationId xmlns:a16="http://schemas.microsoft.com/office/drawing/2014/main" id="{E361F158-3FE8-40EF-9819-E043A9C335EE}"/>
                  </a:ext>
                </a:extLst>
              </p:cNvPr>
              <p:cNvSpPr>
                <a:spLocks/>
              </p:cNvSpPr>
              <p:nvPr/>
            </p:nvSpPr>
            <p:spPr bwMode="auto">
              <a:xfrm>
                <a:off x="4967288" y="2851151"/>
                <a:ext cx="9525" cy="4763"/>
              </a:xfrm>
              <a:custGeom>
                <a:avLst/>
                <a:gdLst>
                  <a:gd name="T0" fmla="*/ 15 w 20"/>
                  <a:gd name="T1" fmla="*/ 12 h 12"/>
                  <a:gd name="T2" fmla="*/ 19 w 20"/>
                  <a:gd name="T3" fmla="*/ 4 h 12"/>
                  <a:gd name="T4" fmla="*/ 13 w 20"/>
                  <a:gd name="T5" fmla="*/ 5 h 12"/>
                  <a:gd name="T6" fmla="*/ 2 w 20"/>
                  <a:gd name="T7" fmla="*/ 8 h 12"/>
                  <a:gd name="T8" fmla="*/ 7 w 20"/>
                  <a:gd name="T9" fmla="*/ 12 h 12"/>
                  <a:gd name="T10" fmla="*/ 15 w 20"/>
                  <a:gd name="T11" fmla="*/ 12 h 12"/>
                </a:gdLst>
                <a:ahLst/>
                <a:cxnLst>
                  <a:cxn ang="0">
                    <a:pos x="T0" y="T1"/>
                  </a:cxn>
                  <a:cxn ang="0">
                    <a:pos x="T2" y="T3"/>
                  </a:cxn>
                  <a:cxn ang="0">
                    <a:pos x="T4" y="T5"/>
                  </a:cxn>
                  <a:cxn ang="0">
                    <a:pos x="T6" y="T7"/>
                  </a:cxn>
                  <a:cxn ang="0">
                    <a:pos x="T8" y="T9"/>
                  </a:cxn>
                  <a:cxn ang="0">
                    <a:pos x="T10" y="T11"/>
                  </a:cxn>
                </a:cxnLst>
                <a:rect l="0" t="0" r="r" b="b"/>
                <a:pathLst>
                  <a:path w="20" h="12">
                    <a:moveTo>
                      <a:pt x="15" y="12"/>
                    </a:moveTo>
                    <a:cubicBezTo>
                      <a:pt x="20" y="11"/>
                      <a:pt x="19" y="8"/>
                      <a:pt x="19" y="4"/>
                    </a:cubicBezTo>
                    <a:cubicBezTo>
                      <a:pt x="18" y="0"/>
                      <a:pt x="16" y="5"/>
                      <a:pt x="13" y="5"/>
                    </a:cubicBezTo>
                    <a:cubicBezTo>
                      <a:pt x="9" y="6"/>
                      <a:pt x="4" y="6"/>
                      <a:pt x="2" y="8"/>
                    </a:cubicBezTo>
                    <a:cubicBezTo>
                      <a:pt x="0" y="9"/>
                      <a:pt x="3" y="11"/>
                      <a:pt x="7" y="12"/>
                    </a:cubicBezTo>
                    <a:cubicBezTo>
                      <a:pt x="11" y="12"/>
                      <a:pt x="15" y="12"/>
                      <a:pt x="15"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 name="Freeform 2880">
                <a:extLst>
                  <a:ext uri="{FF2B5EF4-FFF2-40B4-BE49-F238E27FC236}">
                    <a16:creationId xmlns:a16="http://schemas.microsoft.com/office/drawing/2014/main" id="{CCBFB502-4E00-4966-AC08-A111B3CAD6F0}"/>
                  </a:ext>
                </a:extLst>
              </p:cNvPr>
              <p:cNvSpPr>
                <a:spLocks/>
              </p:cNvSpPr>
              <p:nvPr/>
            </p:nvSpPr>
            <p:spPr bwMode="auto">
              <a:xfrm>
                <a:off x="4911725" y="2906713"/>
                <a:ext cx="46038" cy="82550"/>
              </a:xfrm>
              <a:custGeom>
                <a:avLst/>
                <a:gdLst>
                  <a:gd name="T0" fmla="*/ 1 w 89"/>
                  <a:gd name="T1" fmla="*/ 31 h 160"/>
                  <a:gd name="T2" fmla="*/ 3 w 89"/>
                  <a:gd name="T3" fmla="*/ 22 h 160"/>
                  <a:gd name="T4" fmla="*/ 13 w 89"/>
                  <a:gd name="T5" fmla="*/ 27 h 160"/>
                  <a:gd name="T6" fmla="*/ 26 w 89"/>
                  <a:gd name="T7" fmla="*/ 27 h 160"/>
                  <a:gd name="T8" fmla="*/ 42 w 89"/>
                  <a:gd name="T9" fmla="*/ 16 h 160"/>
                  <a:gd name="T10" fmla="*/ 53 w 89"/>
                  <a:gd name="T11" fmla="*/ 7 h 160"/>
                  <a:gd name="T12" fmla="*/ 60 w 89"/>
                  <a:gd name="T13" fmla="*/ 1 h 160"/>
                  <a:gd name="T14" fmla="*/ 70 w 89"/>
                  <a:gd name="T15" fmla="*/ 11 h 160"/>
                  <a:gd name="T16" fmla="*/ 76 w 89"/>
                  <a:gd name="T17" fmla="*/ 13 h 160"/>
                  <a:gd name="T18" fmla="*/ 79 w 89"/>
                  <a:gd name="T19" fmla="*/ 21 h 160"/>
                  <a:gd name="T20" fmla="*/ 83 w 89"/>
                  <a:gd name="T21" fmla="*/ 32 h 160"/>
                  <a:gd name="T22" fmla="*/ 89 w 89"/>
                  <a:gd name="T23" fmla="*/ 51 h 160"/>
                  <a:gd name="T24" fmla="*/ 81 w 89"/>
                  <a:gd name="T25" fmla="*/ 69 h 160"/>
                  <a:gd name="T26" fmla="*/ 85 w 89"/>
                  <a:gd name="T27" fmla="*/ 83 h 160"/>
                  <a:gd name="T28" fmla="*/ 81 w 89"/>
                  <a:gd name="T29" fmla="*/ 120 h 160"/>
                  <a:gd name="T30" fmla="*/ 76 w 89"/>
                  <a:gd name="T31" fmla="*/ 137 h 160"/>
                  <a:gd name="T32" fmla="*/ 68 w 89"/>
                  <a:gd name="T33" fmla="*/ 139 h 160"/>
                  <a:gd name="T34" fmla="*/ 55 w 89"/>
                  <a:gd name="T35" fmla="*/ 135 h 160"/>
                  <a:gd name="T36" fmla="*/ 47 w 89"/>
                  <a:gd name="T37" fmla="*/ 132 h 160"/>
                  <a:gd name="T38" fmla="*/ 48 w 89"/>
                  <a:gd name="T39" fmla="*/ 141 h 160"/>
                  <a:gd name="T40" fmla="*/ 46 w 89"/>
                  <a:gd name="T41" fmla="*/ 149 h 160"/>
                  <a:gd name="T42" fmla="*/ 35 w 89"/>
                  <a:gd name="T43" fmla="*/ 158 h 160"/>
                  <a:gd name="T44" fmla="*/ 28 w 89"/>
                  <a:gd name="T45" fmla="*/ 157 h 160"/>
                  <a:gd name="T46" fmla="*/ 23 w 89"/>
                  <a:gd name="T47" fmla="*/ 152 h 160"/>
                  <a:gd name="T48" fmla="*/ 18 w 89"/>
                  <a:gd name="T49" fmla="*/ 148 h 160"/>
                  <a:gd name="T50" fmla="*/ 12 w 89"/>
                  <a:gd name="T51" fmla="*/ 146 h 160"/>
                  <a:gd name="T52" fmla="*/ 16 w 89"/>
                  <a:gd name="T53" fmla="*/ 139 h 160"/>
                  <a:gd name="T54" fmla="*/ 13 w 89"/>
                  <a:gd name="T55" fmla="*/ 127 h 160"/>
                  <a:gd name="T56" fmla="*/ 15 w 89"/>
                  <a:gd name="T57" fmla="*/ 111 h 160"/>
                  <a:gd name="T58" fmla="*/ 18 w 89"/>
                  <a:gd name="T59" fmla="*/ 99 h 160"/>
                  <a:gd name="T60" fmla="*/ 23 w 89"/>
                  <a:gd name="T61" fmla="*/ 97 h 160"/>
                  <a:gd name="T62" fmla="*/ 18 w 89"/>
                  <a:gd name="T63" fmla="*/ 90 h 160"/>
                  <a:gd name="T64" fmla="*/ 17 w 89"/>
                  <a:gd name="T65" fmla="*/ 81 h 160"/>
                  <a:gd name="T66" fmla="*/ 16 w 89"/>
                  <a:gd name="T67" fmla="*/ 65 h 160"/>
                  <a:gd name="T68" fmla="*/ 12 w 89"/>
                  <a:gd name="T69" fmla="*/ 58 h 160"/>
                  <a:gd name="T70" fmla="*/ 8 w 89"/>
                  <a:gd name="T71" fmla="*/ 49 h 160"/>
                  <a:gd name="T72" fmla="*/ 1 w 89"/>
                  <a:gd name="T73" fmla="*/ 3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160">
                    <a:moveTo>
                      <a:pt x="1" y="31"/>
                    </a:moveTo>
                    <a:cubicBezTo>
                      <a:pt x="2" y="26"/>
                      <a:pt x="1" y="20"/>
                      <a:pt x="3" y="22"/>
                    </a:cubicBezTo>
                    <a:cubicBezTo>
                      <a:pt x="5" y="23"/>
                      <a:pt x="8" y="26"/>
                      <a:pt x="13" y="27"/>
                    </a:cubicBezTo>
                    <a:cubicBezTo>
                      <a:pt x="18" y="29"/>
                      <a:pt x="23" y="30"/>
                      <a:pt x="26" y="27"/>
                    </a:cubicBezTo>
                    <a:cubicBezTo>
                      <a:pt x="30" y="24"/>
                      <a:pt x="37" y="21"/>
                      <a:pt x="42" y="16"/>
                    </a:cubicBezTo>
                    <a:cubicBezTo>
                      <a:pt x="46" y="11"/>
                      <a:pt x="49" y="10"/>
                      <a:pt x="53" y="7"/>
                    </a:cubicBezTo>
                    <a:cubicBezTo>
                      <a:pt x="57" y="5"/>
                      <a:pt x="57" y="0"/>
                      <a:pt x="60" y="1"/>
                    </a:cubicBezTo>
                    <a:cubicBezTo>
                      <a:pt x="64" y="3"/>
                      <a:pt x="66" y="11"/>
                      <a:pt x="70" y="11"/>
                    </a:cubicBezTo>
                    <a:cubicBezTo>
                      <a:pt x="74" y="10"/>
                      <a:pt x="75" y="9"/>
                      <a:pt x="76" y="13"/>
                    </a:cubicBezTo>
                    <a:cubicBezTo>
                      <a:pt x="77" y="18"/>
                      <a:pt x="80" y="18"/>
                      <a:pt x="79" y="21"/>
                    </a:cubicBezTo>
                    <a:cubicBezTo>
                      <a:pt x="78" y="25"/>
                      <a:pt x="80" y="24"/>
                      <a:pt x="83" y="32"/>
                    </a:cubicBezTo>
                    <a:cubicBezTo>
                      <a:pt x="87" y="40"/>
                      <a:pt x="89" y="44"/>
                      <a:pt x="89" y="51"/>
                    </a:cubicBezTo>
                    <a:cubicBezTo>
                      <a:pt x="89" y="57"/>
                      <a:pt x="79" y="62"/>
                      <a:pt x="81" y="69"/>
                    </a:cubicBezTo>
                    <a:cubicBezTo>
                      <a:pt x="82" y="76"/>
                      <a:pt x="86" y="76"/>
                      <a:pt x="85" y="83"/>
                    </a:cubicBezTo>
                    <a:cubicBezTo>
                      <a:pt x="84" y="90"/>
                      <a:pt x="80" y="112"/>
                      <a:pt x="81" y="120"/>
                    </a:cubicBezTo>
                    <a:cubicBezTo>
                      <a:pt x="81" y="129"/>
                      <a:pt x="78" y="131"/>
                      <a:pt x="76" y="137"/>
                    </a:cubicBezTo>
                    <a:cubicBezTo>
                      <a:pt x="74" y="143"/>
                      <a:pt x="71" y="143"/>
                      <a:pt x="68" y="139"/>
                    </a:cubicBezTo>
                    <a:cubicBezTo>
                      <a:pt x="64" y="135"/>
                      <a:pt x="59" y="135"/>
                      <a:pt x="55" y="135"/>
                    </a:cubicBezTo>
                    <a:cubicBezTo>
                      <a:pt x="51" y="135"/>
                      <a:pt x="45" y="129"/>
                      <a:pt x="47" y="132"/>
                    </a:cubicBezTo>
                    <a:cubicBezTo>
                      <a:pt x="49" y="135"/>
                      <a:pt x="49" y="139"/>
                      <a:pt x="48" y="141"/>
                    </a:cubicBezTo>
                    <a:cubicBezTo>
                      <a:pt x="47" y="143"/>
                      <a:pt x="50" y="144"/>
                      <a:pt x="46" y="149"/>
                    </a:cubicBezTo>
                    <a:cubicBezTo>
                      <a:pt x="42" y="154"/>
                      <a:pt x="37" y="157"/>
                      <a:pt x="35" y="158"/>
                    </a:cubicBezTo>
                    <a:cubicBezTo>
                      <a:pt x="33" y="158"/>
                      <a:pt x="30" y="155"/>
                      <a:pt x="28" y="157"/>
                    </a:cubicBezTo>
                    <a:cubicBezTo>
                      <a:pt x="26" y="160"/>
                      <a:pt x="23" y="156"/>
                      <a:pt x="23" y="152"/>
                    </a:cubicBezTo>
                    <a:cubicBezTo>
                      <a:pt x="23" y="148"/>
                      <a:pt x="21" y="145"/>
                      <a:pt x="18" y="148"/>
                    </a:cubicBezTo>
                    <a:cubicBezTo>
                      <a:pt x="16" y="151"/>
                      <a:pt x="13" y="150"/>
                      <a:pt x="12" y="146"/>
                    </a:cubicBezTo>
                    <a:cubicBezTo>
                      <a:pt x="11" y="141"/>
                      <a:pt x="18" y="143"/>
                      <a:pt x="16" y="139"/>
                    </a:cubicBezTo>
                    <a:cubicBezTo>
                      <a:pt x="14" y="136"/>
                      <a:pt x="12" y="134"/>
                      <a:pt x="13" y="127"/>
                    </a:cubicBezTo>
                    <a:cubicBezTo>
                      <a:pt x="14" y="121"/>
                      <a:pt x="15" y="118"/>
                      <a:pt x="15" y="111"/>
                    </a:cubicBezTo>
                    <a:cubicBezTo>
                      <a:pt x="15" y="105"/>
                      <a:pt x="15" y="97"/>
                      <a:pt x="18" y="99"/>
                    </a:cubicBezTo>
                    <a:cubicBezTo>
                      <a:pt x="20" y="101"/>
                      <a:pt x="23" y="101"/>
                      <a:pt x="23" y="97"/>
                    </a:cubicBezTo>
                    <a:cubicBezTo>
                      <a:pt x="23" y="92"/>
                      <a:pt x="22" y="94"/>
                      <a:pt x="18" y="90"/>
                    </a:cubicBezTo>
                    <a:cubicBezTo>
                      <a:pt x="14" y="86"/>
                      <a:pt x="13" y="86"/>
                      <a:pt x="17" y="81"/>
                    </a:cubicBezTo>
                    <a:cubicBezTo>
                      <a:pt x="21" y="76"/>
                      <a:pt x="18" y="69"/>
                      <a:pt x="16" y="65"/>
                    </a:cubicBezTo>
                    <a:cubicBezTo>
                      <a:pt x="14" y="61"/>
                      <a:pt x="12" y="62"/>
                      <a:pt x="12" y="58"/>
                    </a:cubicBezTo>
                    <a:cubicBezTo>
                      <a:pt x="13" y="55"/>
                      <a:pt x="12" y="55"/>
                      <a:pt x="8" y="49"/>
                    </a:cubicBezTo>
                    <a:cubicBezTo>
                      <a:pt x="3" y="42"/>
                      <a:pt x="0" y="40"/>
                      <a:pt x="1" y="3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Freeform 2881">
                <a:extLst>
                  <a:ext uri="{FF2B5EF4-FFF2-40B4-BE49-F238E27FC236}">
                    <a16:creationId xmlns:a16="http://schemas.microsoft.com/office/drawing/2014/main" id="{1C9C3172-918A-44DD-9F5F-19205A5B749A}"/>
                  </a:ext>
                </a:extLst>
              </p:cNvPr>
              <p:cNvSpPr>
                <a:spLocks/>
              </p:cNvSpPr>
              <p:nvPr/>
            </p:nvSpPr>
            <p:spPr bwMode="auto">
              <a:xfrm>
                <a:off x="4857750" y="2446338"/>
                <a:ext cx="238125" cy="254000"/>
              </a:xfrm>
              <a:custGeom>
                <a:avLst/>
                <a:gdLst>
                  <a:gd name="T0" fmla="*/ 395 w 456"/>
                  <a:gd name="T1" fmla="*/ 68 h 488"/>
                  <a:gd name="T2" fmla="*/ 380 w 456"/>
                  <a:gd name="T3" fmla="*/ 50 h 488"/>
                  <a:gd name="T4" fmla="*/ 355 w 456"/>
                  <a:gd name="T5" fmla="*/ 34 h 488"/>
                  <a:gd name="T6" fmla="*/ 322 w 456"/>
                  <a:gd name="T7" fmla="*/ 38 h 488"/>
                  <a:gd name="T8" fmla="*/ 302 w 456"/>
                  <a:gd name="T9" fmla="*/ 46 h 488"/>
                  <a:gd name="T10" fmla="*/ 274 w 456"/>
                  <a:gd name="T11" fmla="*/ 61 h 488"/>
                  <a:gd name="T12" fmla="*/ 245 w 456"/>
                  <a:gd name="T13" fmla="*/ 56 h 488"/>
                  <a:gd name="T14" fmla="*/ 243 w 456"/>
                  <a:gd name="T15" fmla="*/ 36 h 488"/>
                  <a:gd name="T16" fmla="*/ 211 w 456"/>
                  <a:gd name="T17" fmla="*/ 36 h 488"/>
                  <a:gd name="T18" fmla="*/ 205 w 456"/>
                  <a:gd name="T19" fmla="*/ 15 h 488"/>
                  <a:gd name="T20" fmla="*/ 171 w 456"/>
                  <a:gd name="T21" fmla="*/ 6 h 488"/>
                  <a:gd name="T22" fmla="*/ 147 w 456"/>
                  <a:gd name="T23" fmla="*/ 17 h 488"/>
                  <a:gd name="T24" fmla="*/ 141 w 456"/>
                  <a:gd name="T25" fmla="*/ 39 h 488"/>
                  <a:gd name="T26" fmla="*/ 156 w 456"/>
                  <a:gd name="T27" fmla="*/ 53 h 488"/>
                  <a:gd name="T28" fmla="*/ 177 w 456"/>
                  <a:gd name="T29" fmla="*/ 75 h 488"/>
                  <a:gd name="T30" fmla="*/ 203 w 456"/>
                  <a:gd name="T31" fmla="*/ 88 h 488"/>
                  <a:gd name="T32" fmla="*/ 155 w 456"/>
                  <a:gd name="T33" fmla="*/ 67 h 488"/>
                  <a:gd name="T34" fmla="*/ 130 w 456"/>
                  <a:gd name="T35" fmla="*/ 80 h 488"/>
                  <a:gd name="T36" fmla="*/ 127 w 456"/>
                  <a:gd name="T37" fmla="*/ 85 h 488"/>
                  <a:gd name="T38" fmla="*/ 115 w 456"/>
                  <a:gd name="T39" fmla="*/ 92 h 488"/>
                  <a:gd name="T40" fmla="*/ 101 w 456"/>
                  <a:gd name="T41" fmla="*/ 71 h 488"/>
                  <a:gd name="T42" fmla="*/ 88 w 456"/>
                  <a:gd name="T43" fmla="*/ 77 h 488"/>
                  <a:gd name="T44" fmla="*/ 67 w 456"/>
                  <a:gd name="T45" fmla="*/ 75 h 488"/>
                  <a:gd name="T46" fmla="*/ 62 w 456"/>
                  <a:gd name="T47" fmla="*/ 100 h 488"/>
                  <a:gd name="T48" fmla="*/ 58 w 456"/>
                  <a:gd name="T49" fmla="*/ 137 h 488"/>
                  <a:gd name="T50" fmla="*/ 55 w 456"/>
                  <a:gd name="T51" fmla="*/ 159 h 488"/>
                  <a:gd name="T52" fmla="*/ 41 w 456"/>
                  <a:gd name="T53" fmla="*/ 188 h 488"/>
                  <a:gd name="T54" fmla="*/ 7 w 456"/>
                  <a:gd name="T55" fmla="*/ 205 h 488"/>
                  <a:gd name="T56" fmla="*/ 2 w 456"/>
                  <a:gd name="T57" fmla="*/ 244 h 488"/>
                  <a:gd name="T58" fmla="*/ 9 w 456"/>
                  <a:gd name="T59" fmla="*/ 269 h 488"/>
                  <a:gd name="T60" fmla="*/ 9 w 456"/>
                  <a:gd name="T61" fmla="*/ 302 h 488"/>
                  <a:gd name="T62" fmla="*/ 24 w 456"/>
                  <a:gd name="T63" fmla="*/ 333 h 488"/>
                  <a:gd name="T64" fmla="*/ 36 w 456"/>
                  <a:gd name="T65" fmla="*/ 362 h 488"/>
                  <a:gd name="T66" fmla="*/ 63 w 456"/>
                  <a:gd name="T67" fmla="*/ 368 h 488"/>
                  <a:gd name="T68" fmla="*/ 101 w 456"/>
                  <a:gd name="T69" fmla="*/ 374 h 488"/>
                  <a:gd name="T70" fmla="*/ 92 w 456"/>
                  <a:gd name="T71" fmla="*/ 401 h 488"/>
                  <a:gd name="T72" fmla="*/ 81 w 456"/>
                  <a:gd name="T73" fmla="*/ 444 h 488"/>
                  <a:gd name="T74" fmla="*/ 106 w 456"/>
                  <a:gd name="T75" fmla="*/ 469 h 488"/>
                  <a:gd name="T76" fmla="*/ 151 w 456"/>
                  <a:gd name="T77" fmla="*/ 462 h 488"/>
                  <a:gd name="T78" fmla="*/ 201 w 456"/>
                  <a:gd name="T79" fmla="*/ 472 h 488"/>
                  <a:gd name="T80" fmla="*/ 228 w 456"/>
                  <a:gd name="T81" fmla="*/ 474 h 488"/>
                  <a:gd name="T82" fmla="*/ 265 w 456"/>
                  <a:gd name="T83" fmla="*/ 479 h 488"/>
                  <a:gd name="T84" fmla="*/ 313 w 456"/>
                  <a:gd name="T85" fmla="*/ 465 h 488"/>
                  <a:gd name="T86" fmla="*/ 352 w 456"/>
                  <a:gd name="T87" fmla="*/ 470 h 488"/>
                  <a:gd name="T88" fmla="*/ 358 w 456"/>
                  <a:gd name="T89" fmla="*/ 451 h 488"/>
                  <a:gd name="T90" fmla="*/ 381 w 456"/>
                  <a:gd name="T91" fmla="*/ 418 h 488"/>
                  <a:gd name="T92" fmla="*/ 400 w 456"/>
                  <a:gd name="T93" fmla="*/ 395 h 488"/>
                  <a:gd name="T94" fmla="*/ 374 w 456"/>
                  <a:gd name="T95" fmla="*/ 372 h 488"/>
                  <a:gd name="T96" fmla="*/ 332 w 456"/>
                  <a:gd name="T97" fmla="*/ 332 h 488"/>
                  <a:gd name="T98" fmla="*/ 317 w 456"/>
                  <a:gd name="T99" fmla="*/ 295 h 488"/>
                  <a:gd name="T100" fmla="*/ 352 w 456"/>
                  <a:gd name="T101" fmla="*/ 281 h 488"/>
                  <a:gd name="T102" fmla="*/ 388 w 456"/>
                  <a:gd name="T103" fmla="*/ 266 h 488"/>
                  <a:gd name="T104" fmla="*/ 422 w 456"/>
                  <a:gd name="T105" fmla="*/ 248 h 488"/>
                  <a:gd name="T106" fmla="*/ 450 w 456"/>
                  <a:gd name="T107" fmla="*/ 255 h 488"/>
                  <a:gd name="T108" fmla="*/ 449 w 456"/>
                  <a:gd name="T109" fmla="*/ 217 h 488"/>
                  <a:gd name="T110" fmla="*/ 441 w 456"/>
                  <a:gd name="T111" fmla="*/ 182 h 488"/>
                  <a:gd name="T112" fmla="*/ 434 w 456"/>
                  <a:gd name="T113" fmla="*/ 147 h 488"/>
                  <a:gd name="T114" fmla="*/ 422 w 456"/>
                  <a:gd name="T115" fmla="*/ 116 h 488"/>
                  <a:gd name="T116" fmla="*/ 417 w 456"/>
                  <a:gd name="T117" fmla="*/ 7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 h="488">
                    <a:moveTo>
                      <a:pt x="417" y="76"/>
                    </a:moveTo>
                    <a:cubicBezTo>
                      <a:pt x="417" y="76"/>
                      <a:pt x="414" y="76"/>
                      <a:pt x="406" y="73"/>
                    </a:cubicBezTo>
                    <a:cubicBezTo>
                      <a:pt x="399" y="71"/>
                      <a:pt x="395" y="71"/>
                      <a:pt x="395" y="68"/>
                    </a:cubicBezTo>
                    <a:cubicBezTo>
                      <a:pt x="395" y="65"/>
                      <a:pt x="396" y="66"/>
                      <a:pt x="394" y="61"/>
                    </a:cubicBezTo>
                    <a:cubicBezTo>
                      <a:pt x="392" y="56"/>
                      <a:pt x="390" y="55"/>
                      <a:pt x="388" y="50"/>
                    </a:cubicBezTo>
                    <a:cubicBezTo>
                      <a:pt x="386" y="44"/>
                      <a:pt x="385" y="48"/>
                      <a:pt x="380" y="50"/>
                    </a:cubicBezTo>
                    <a:cubicBezTo>
                      <a:pt x="376" y="52"/>
                      <a:pt x="373" y="50"/>
                      <a:pt x="371" y="47"/>
                    </a:cubicBezTo>
                    <a:cubicBezTo>
                      <a:pt x="368" y="44"/>
                      <a:pt x="366" y="44"/>
                      <a:pt x="363" y="41"/>
                    </a:cubicBezTo>
                    <a:cubicBezTo>
                      <a:pt x="360" y="38"/>
                      <a:pt x="357" y="36"/>
                      <a:pt x="355" y="34"/>
                    </a:cubicBezTo>
                    <a:cubicBezTo>
                      <a:pt x="353" y="31"/>
                      <a:pt x="349" y="31"/>
                      <a:pt x="346" y="32"/>
                    </a:cubicBezTo>
                    <a:cubicBezTo>
                      <a:pt x="343" y="33"/>
                      <a:pt x="335" y="31"/>
                      <a:pt x="332" y="32"/>
                    </a:cubicBezTo>
                    <a:cubicBezTo>
                      <a:pt x="330" y="33"/>
                      <a:pt x="325" y="37"/>
                      <a:pt x="322" y="38"/>
                    </a:cubicBezTo>
                    <a:cubicBezTo>
                      <a:pt x="320" y="40"/>
                      <a:pt x="318" y="37"/>
                      <a:pt x="315" y="40"/>
                    </a:cubicBezTo>
                    <a:cubicBezTo>
                      <a:pt x="311" y="42"/>
                      <a:pt x="309" y="44"/>
                      <a:pt x="309" y="48"/>
                    </a:cubicBezTo>
                    <a:cubicBezTo>
                      <a:pt x="308" y="52"/>
                      <a:pt x="309" y="45"/>
                      <a:pt x="302" y="46"/>
                    </a:cubicBezTo>
                    <a:cubicBezTo>
                      <a:pt x="296" y="47"/>
                      <a:pt x="294" y="48"/>
                      <a:pt x="292" y="48"/>
                    </a:cubicBezTo>
                    <a:cubicBezTo>
                      <a:pt x="290" y="47"/>
                      <a:pt x="281" y="52"/>
                      <a:pt x="279" y="56"/>
                    </a:cubicBezTo>
                    <a:cubicBezTo>
                      <a:pt x="277" y="59"/>
                      <a:pt x="275" y="64"/>
                      <a:pt x="274" y="61"/>
                    </a:cubicBezTo>
                    <a:cubicBezTo>
                      <a:pt x="273" y="59"/>
                      <a:pt x="267" y="58"/>
                      <a:pt x="262" y="57"/>
                    </a:cubicBezTo>
                    <a:cubicBezTo>
                      <a:pt x="257" y="55"/>
                      <a:pt x="257" y="58"/>
                      <a:pt x="252" y="58"/>
                    </a:cubicBezTo>
                    <a:cubicBezTo>
                      <a:pt x="248" y="58"/>
                      <a:pt x="249" y="57"/>
                      <a:pt x="245" y="56"/>
                    </a:cubicBezTo>
                    <a:cubicBezTo>
                      <a:pt x="240" y="54"/>
                      <a:pt x="249" y="49"/>
                      <a:pt x="254" y="44"/>
                    </a:cubicBezTo>
                    <a:cubicBezTo>
                      <a:pt x="259" y="40"/>
                      <a:pt x="257" y="33"/>
                      <a:pt x="257" y="33"/>
                    </a:cubicBezTo>
                    <a:cubicBezTo>
                      <a:pt x="257" y="33"/>
                      <a:pt x="247" y="34"/>
                      <a:pt x="243" y="36"/>
                    </a:cubicBezTo>
                    <a:cubicBezTo>
                      <a:pt x="240" y="37"/>
                      <a:pt x="233" y="35"/>
                      <a:pt x="230" y="33"/>
                    </a:cubicBezTo>
                    <a:cubicBezTo>
                      <a:pt x="227" y="30"/>
                      <a:pt x="217" y="30"/>
                      <a:pt x="217" y="30"/>
                    </a:cubicBezTo>
                    <a:cubicBezTo>
                      <a:pt x="217" y="30"/>
                      <a:pt x="211" y="41"/>
                      <a:pt x="211" y="36"/>
                    </a:cubicBezTo>
                    <a:cubicBezTo>
                      <a:pt x="211" y="32"/>
                      <a:pt x="216" y="29"/>
                      <a:pt x="210" y="26"/>
                    </a:cubicBezTo>
                    <a:cubicBezTo>
                      <a:pt x="205" y="24"/>
                      <a:pt x="198" y="30"/>
                      <a:pt x="199" y="27"/>
                    </a:cubicBezTo>
                    <a:cubicBezTo>
                      <a:pt x="200" y="24"/>
                      <a:pt x="206" y="18"/>
                      <a:pt x="205" y="15"/>
                    </a:cubicBezTo>
                    <a:cubicBezTo>
                      <a:pt x="205" y="12"/>
                      <a:pt x="204" y="12"/>
                      <a:pt x="201" y="10"/>
                    </a:cubicBezTo>
                    <a:cubicBezTo>
                      <a:pt x="198" y="7"/>
                      <a:pt x="190" y="9"/>
                      <a:pt x="185" y="4"/>
                    </a:cubicBezTo>
                    <a:cubicBezTo>
                      <a:pt x="181" y="0"/>
                      <a:pt x="176" y="6"/>
                      <a:pt x="171" y="6"/>
                    </a:cubicBezTo>
                    <a:cubicBezTo>
                      <a:pt x="166" y="6"/>
                      <a:pt x="160" y="1"/>
                      <a:pt x="152" y="0"/>
                    </a:cubicBezTo>
                    <a:cubicBezTo>
                      <a:pt x="145" y="0"/>
                      <a:pt x="138" y="0"/>
                      <a:pt x="138" y="4"/>
                    </a:cubicBezTo>
                    <a:cubicBezTo>
                      <a:pt x="138" y="9"/>
                      <a:pt x="143" y="14"/>
                      <a:pt x="147" y="17"/>
                    </a:cubicBezTo>
                    <a:cubicBezTo>
                      <a:pt x="150" y="19"/>
                      <a:pt x="155" y="25"/>
                      <a:pt x="152" y="28"/>
                    </a:cubicBezTo>
                    <a:cubicBezTo>
                      <a:pt x="148" y="30"/>
                      <a:pt x="139" y="31"/>
                      <a:pt x="136" y="34"/>
                    </a:cubicBezTo>
                    <a:cubicBezTo>
                      <a:pt x="134" y="38"/>
                      <a:pt x="136" y="40"/>
                      <a:pt x="141" y="39"/>
                    </a:cubicBezTo>
                    <a:cubicBezTo>
                      <a:pt x="146" y="37"/>
                      <a:pt x="155" y="36"/>
                      <a:pt x="150" y="38"/>
                    </a:cubicBezTo>
                    <a:cubicBezTo>
                      <a:pt x="146" y="40"/>
                      <a:pt x="144" y="44"/>
                      <a:pt x="148" y="45"/>
                    </a:cubicBezTo>
                    <a:cubicBezTo>
                      <a:pt x="153" y="47"/>
                      <a:pt x="159" y="51"/>
                      <a:pt x="156" y="53"/>
                    </a:cubicBezTo>
                    <a:cubicBezTo>
                      <a:pt x="152" y="55"/>
                      <a:pt x="149" y="56"/>
                      <a:pt x="150" y="59"/>
                    </a:cubicBezTo>
                    <a:cubicBezTo>
                      <a:pt x="151" y="61"/>
                      <a:pt x="156" y="64"/>
                      <a:pt x="161" y="64"/>
                    </a:cubicBezTo>
                    <a:cubicBezTo>
                      <a:pt x="166" y="64"/>
                      <a:pt x="171" y="69"/>
                      <a:pt x="177" y="75"/>
                    </a:cubicBezTo>
                    <a:cubicBezTo>
                      <a:pt x="184" y="80"/>
                      <a:pt x="185" y="84"/>
                      <a:pt x="191" y="85"/>
                    </a:cubicBezTo>
                    <a:cubicBezTo>
                      <a:pt x="197" y="86"/>
                      <a:pt x="202" y="85"/>
                      <a:pt x="202" y="85"/>
                    </a:cubicBezTo>
                    <a:cubicBezTo>
                      <a:pt x="202" y="85"/>
                      <a:pt x="205" y="88"/>
                      <a:pt x="203" y="88"/>
                    </a:cubicBezTo>
                    <a:cubicBezTo>
                      <a:pt x="201" y="88"/>
                      <a:pt x="188" y="86"/>
                      <a:pt x="184" y="82"/>
                    </a:cubicBezTo>
                    <a:cubicBezTo>
                      <a:pt x="180" y="78"/>
                      <a:pt x="175" y="72"/>
                      <a:pt x="170" y="68"/>
                    </a:cubicBezTo>
                    <a:cubicBezTo>
                      <a:pt x="164" y="65"/>
                      <a:pt x="158" y="66"/>
                      <a:pt x="155" y="67"/>
                    </a:cubicBezTo>
                    <a:cubicBezTo>
                      <a:pt x="152" y="68"/>
                      <a:pt x="144" y="69"/>
                      <a:pt x="141" y="67"/>
                    </a:cubicBezTo>
                    <a:cubicBezTo>
                      <a:pt x="137" y="64"/>
                      <a:pt x="137" y="65"/>
                      <a:pt x="134" y="68"/>
                    </a:cubicBezTo>
                    <a:cubicBezTo>
                      <a:pt x="132" y="71"/>
                      <a:pt x="128" y="77"/>
                      <a:pt x="130" y="80"/>
                    </a:cubicBezTo>
                    <a:cubicBezTo>
                      <a:pt x="132" y="82"/>
                      <a:pt x="134" y="88"/>
                      <a:pt x="132" y="92"/>
                    </a:cubicBezTo>
                    <a:cubicBezTo>
                      <a:pt x="130" y="96"/>
                      <a:pt x="128" y="102"/>
                      <a:pt x="128" y="98"/>
                    </a:cubicBezTo>
                    <a:cubicBezTo>
                      <a:pt x="128" y="94"/>
                      <a:pt x="130" y="87"/>
                      <a:pt x="127" y="85"/>
                    </a:cubicBezTo>
                    <a:cubicBezTo>
                      <a:pt x="124" y="83"/>
                      <a:pt x="125" y="83"/>
                      <a:pt x="121" y="83"/>
                    </a:cubicBezTo>
                    <a:cubicBezTo>
                      <a:pt x="117" y="82"/>
                      <a:pt x="117" y="86"/>
                      <a:pt x="118" y="89"/>
                    </a:cubicBezTo>
                    <a:cubicBezTo>
                      <a:pt x="119" y="91"/>
                      <a:pt x="118" y="92"/>
                      <a:pt x="115" y="92"/>
                    </a:cubicBezTo>
                    <a:cubicBezTo>
                      <a:pt x="111" y="92"/>
                      <a:pt x="109" y="87"/>
                      <a:pt x="110" y="84"/>
                    </a:cubicBezTo>
                    <a:cubicBezTo>
                      <a:pt x="111" y="82"/>
                      <a:pt x="108" y="80"/>
                      <a:pt x="105" y="76"/>
                    </a:cubicBezTo>
                    <a:cubicBezTo>
                      <a:pt x="102" y="72"/>
                      <a:pt x="103" y="69"/>
                      <a:pt x="101" y="71"/>
                    </a:cubicBezTo>
                    <a:cubicBezTo>
                      <a:pt x="98" y="73"/>
                      <a:pt x="97" y="75"/>
                      <a:pt x="96" y="75"/>
                    </a:cubicBezTo>
                    <a:cubicBezTo>
                      <a:pt x="94" y="75"/>
                      <a:pt x="95" y="71"/>
                      <a:pt x="92" y="72"/>
                    </a:cubicBezTo>
                    <a:cubicBezTo>
                      <a:pt x="90" y="73"/>
                      <a:pt x="89" y="76"/>
                      <a:pt x="88" y="77"/>
                    </a:cubicBezTo>
                    <a:cubicBezTo>
                      <a:pt x="86" y="78"/>
                      <a:pt x="85" y="72"/>
                      <a:pt x="83" y="73"/>
                    </a:cubicBezTo>
                    <a:cubicBezTo>
                      <a:pt x="82" y="73"/>
                      <a:pt x="81" y="76"/>
                      <a:pt x="78" y="77"/>
                    </a:cubicBezTo>
                    <a:cubicBezTo>
                      <a:pt x="76" y="77"/>
                      <a:pt x="69" y="75"/>
                      <a:pt x="67" y="75"/>
                    </a:cubicBezTo>
                    <a:cubicBezTo>
                      <a:pt x="64" y="75"/>
                      <a:pt x="64" y="79"/>
                      <a:pt x="63" y="82"/>
                    </a:cubicBezTo>
                    <a:cubicBezTo>
                      <a:pt x="63" y="84"/>
                      <a:pt x="58" y="91"/>
                      <a:pt x="57" y="94"/>
                    </a:cubicBezTo>
                    <a:cubicBezTo>
                      <a:pt x="56" y="96"/>
                      <a:pt x="57" y="99"/>
                      <a:pt x="62" y="100"/>
                    </a:cubicBezTo>
                    <a:cubicBezTo>
                      <a:pt x="66" y="101"/>
                      <a:pt x="66" y="101"/>
                      <a:pt x="66" y="106"/>
                    </a:cubicBezTo>
                    <a:cubicBezTo>
                      <a:pt x="66" y="110"/>
                      <a:pt x="65" y="120"/>
                      <a:pt x="64" y="123"/>
                    </a:cubicBezTo>
                    <a:cubicBezTo>
                      <a:pt x="64" y="126"/>
                      <a:pt x="59" y="133"/>
                      <a:pt x="58" y="137"/>
                    </a:cubicBezTo>
                    <a:cubicBezTo>
                      <a:pt x="57" y="141"/>
                      <a:pt x="48" y="141"/>
                      <a:pt x="43" y="143"/>
                    </a:cubicBezTo>
                    <a:cubicBezTo>
                      <a:pt x="39" y="145"/>
                      <a:pt x="35" y="150"/>
                      <a:pt x="41" y="153"/>
                    </a:cubicBezTo>
                    <a:cubicBezTo>
                      <a:pt x="46" y="156"/>
                      <a:pt x="53" y="157"/>
                      <a:pt x="55" y="159"/>
                    </a:cubicBezTo>
                    <a:cubicBezTo>
                      <a:pt x="56" y="161"/>
                      <a:pt x="59" y="168"/>
                      <a:pt x="56" y="170"/>
                    </a:cubicBezTo>
                    <a:cubicBezTo>
                      <a:pt x="53" y="171"/>
                      <a:pt x="47" y="175"/>
                      <a:pt x="44" y="178"/>
                    </a:cubicBezTo>
                    <a:cubicBezTo>
                      <a:pt x="42" y="181"/>
                      <a:pt x="41" y="186"/>
                      <a:pt x="41" y="188"/>
                    </a:cubicBezTo>
                    <a:cubicBezTo>
                      <a:pt x="40" y="190"/>
                      <a:pt x="32" y="192"/>
                      <a:pt x="25" y="192"/>
                    </a:cubicBezTo>
                    <a:cubicBezTo>
                      <a:pt x="19" y="191"/>
                      <a:pt x="13" y="191"/>
                      <a:pt x="9" y="193"/>
                    </a:cubicBezTo>
                    <a:cubicBezTo>
                      <a:pt x="6" y="195"/>
                      <a:pt x="3" y="198"/>
                      <a:pt x="7" y="205"/>
                    </a:cubicBezTo>
                    <a:cubicBezTo>
                      <a:pt x="10" y="211"/>
                      <a:pt x="16" y="222"/>
                      <a:pt x="14" y="225"/>
                    </a:cubicBezTo>
                    <a:cubicBezTo>
                      <a:pt x="12" y="229"/>
                      <a:pt x="7" y="228"/>
                      <a:pt x="7" y="233"/>
                    </a:cubicBezTo>
                    <a:cubicBezTo>
                      <a:pt x="6" y="238"/>
                      <a:pt x="3" y="240"/>
                      <a:pt x="2" y="244"/>
                    </a:cubicBezTo>
                    <a:cubicBezTo>
                      <a:pt x="0" y="247"/>
                      <a:pt x="0" y="247"/>
                      <a:pt x="2" y="251"/>
                    </a:cubicBezTo>
                    <a:cubicBezTo>
                      <a:pt x="4" y="254"/>
                      <a:pt x="5" y="256"/>
                      <a:pt x="4" y="259"/>
                    </a:cubicBezTo>
                    <a:cubicBezTo>
                      <a:pt x="3" y="262"/>
                      <a:pt x="6" y="266"/>
                      <a:pt x="9" y="269"/>
                    </a:cubicBezTo>
                    <a:cubicBezTo>
                      <a:pt x="13" y="272"/>
                      <a:pt x="16" y="280"/>
                      <a:pt x="18" y="283"/>
                    </a:cubicBezTo>
                    <a:cubicBezTo>
                      <a:pt x="20" y="286"/>
                      <a:pt x="20" y="288"/>
                      <a:pt x="17" y="290"/>
                    </a:cubicBezTo>
                    <a:cubicBezTo>
                      <a:pt x="14" y="292"/>
                      <a:pt x="10" y="297"/>
                      <a:pt x="9" y="302"/>
                    </a:cubicBezTo>
                    <a:cubicBezTo>
                      <a:pt x="9" y="308"/>
                      <a:pt x="9" y="314"/>
                      <a:pt x="13" y="318"/>
                    </a:cubicBezTo>
                    <a:cubicBezTo>
                      <a:pt x="16" y="322"/>
                      <a:pt x="19" y="323"/>
                      <a:pt x="23" y="326"/>
                    </a:cubicBezTo>
                    <a:cubicBezTo>
                      <a:pt x="27" y="329"/>
                      <a:pt x="27" y="330"/>
                      <a:pt x="24" y="333"/>
                    </a:cubicBezTo>
                    <a:cubicBezTo>
                      <a:pt x="20" y="335"/>
                      <a:pt x="16" y="340"/>
                      <a:pt x="17" y="344"/>
                    </a:cubicBezTo>
                    <a:cubicBezTo>
                      <a:pt x="17" y="347"/>
                      <a:pt x="25" y="350"/>
                      <a:pt x="28" y="351"/>
                    </a:cubicBezTo>
                    <a:cubicBezTo>
                      <a:pt x="32" y="353"/>
                      <a:pt x="34" y="359"/>
                      <a:pt x="36" y="362"/>
                    </a:cubicBezTo>
                    <a:cubicBezTo>
                      <a:pt x="37" y="365"/>
                      <a:pt x="41" y="365"/>
                      <a:pt x="43" y="363"/>
                    </a:cubicBezTo>
                    <a:cubicBezTo>
                      <a:pt x="46" y="361"/>
                      <a:pt x="51" y="362"/>
                      <a:pt x="52" y="365"/>
                    </a:cubicBezTo>
                    <a:cubicBezTo>
                      <a:pt x="54" y="368"/>
                      <a:pt x="59" y="369"/>
                      <a:pt x="63" y="368"/>
                    </a:cubicBezTo>
                    <a:cubicBezTo>
                      <a:pt x="66" y="366"/>
                      <a:pt x="73" y="364"/>
                      <a:pt x="75" y="366"/>
                    </a:cubicBezTo>
                    <a:cubicBezTo>
                      <a:pt x="78" y="368"/>
                      <a:pt x="81" y="372"/>
                      <a:pt x="85" y="373"/>
                    </a:cubicBezTo>
                    <a:cubicBezTo>
                      <a:pt x="89" y="374"/>
                      <a:pt x="97" y="374"/>
                      <a:pt x="101" y="374"/>
                    </a:cubicBezTo>
                    <a:cubicBezTo>
                      <a:pt x="105" y="375"/>
                      <a:pt x="103" y="377"/>
                      <a:pt x="108" y="378"/>
                    </a:cubicBezTo>
                    <a:cubicBezTo>
                      <a:pt x="113" y="378"/>
                      <a:pt x="113" y="380"/>
                      <a:pt x="109" y="384"/>
                    </a:cubicBezTo>
                    <a:cubicBezTo>
                      <a:pt x="105" y="388"/>
                      <a:pt x="95" y="396"/>
                      <a:pt x="92" y="401"/>
                    </a:cubicBezTo>
                    <a:cubicBezTo>
                      <a:pt x="89" y="405"/>
                      <a:pt x="89" y="411"/>
                      <a:pt x="89" y="415"/>
                    </a:cubicBezTo>
                    <a:cubicBezTo>
                      <a:pt x="89" y="419"/>
                      <a:pt x="87" y="424"/>
                      <a:pt x="83" y="430"/>
                    </a:cubicBezTo>
                    <a:cubicBezTo>
                      <a:pt x="79" y="436"/>
                      <a:pt x="81" y="440"/>
                      <a:pt x="81" y="444"/>
                    </a:cubicBezTo>
                    <a:cubicBezTo>
                      <a:pt x="81" y="448"/>
                      <a:pt x="78" y="452"/>
                      <a:pt x="77" y="458"/>
                    </a:cubicBezTo>
                    <a:cubicBezTo>
                      <a:pt x="76" y="463"/>
                      <a:pt x="81" y="470"/>
                      <a:pt x="79" y="472"/>
                    </a:cubicBezTo>
                    <a:cubicBezTo>
                      <a:pt x="82" y="470"/>
                      <a:pt x="100" y="467"/>
                      <a:pt x="106" y="469"/>
                    </a:cubicBezTo>
                    <a:cubicBezTo>
                      <a:pt x="112" y="471"/>
                      <a:pt x="121" y="464"/>
                      <a:pt x="122" y="460"/>
                    </a:cubicBezTo>
                    <a:cubicBezTo>
                      <a:pt x="123" y="457"/>
                      <a:pt x="132" y="452"/>
                      <a:pt x="137" y="457"/>
                    </a:cubicBezTo>
                    <a:cubicBezTo>
                      <a:pt x="142" y="462"/>
                      <a:pt x="143" y="461"/>
                      <a:pt x="151" y="462"/>
                    </a:cubicBezTo>
                    <a:cubicBezTo>
                      <a:pt x="158" y="462"/>
                      <a:pt x="164" y="461"/>
                      <a:pt x="168" y="463"/>
                    </a:cubicBezTo>
                    <a:cubicBezTo>
                      <a:pt x="172" y="465"/>
                      <a:pt x="184" y="471"/>
                      <a:pt x="184" y="471"/>
                    </a:cubicBezTo>
                    <a:cubicBezTo>
                      <a:pt x="184" y="469"/>
                      <a:pt x="194" y="473"/>
                      <a:pt x="201" y="472"/>
                    </a:cubicBezTo>
                    <a:cubicBezTo>
                      <a:pt x="208" y="471"/>
                      <a:pt x="211" y="476"/>
                      <a:pt x="211" y="479"/>
                    </a:cubicBezTo>
                    <a:cubicBezTo>
                      <a:pt x="212" y="483"/>
                      <a:pt x="214" y="488"/>
                      <a:pt x="217" y="486"/>
                    </a:cubicBezTo>
                    <a:cubicBezTo>
                      <a:pt x="220" y="484"/>
                      <a:pt x="229" y="481"/>
                      <a:pt x="228" y="474"/>
                    </a:cubicBezTo>
                    <a:cubicBezTo>
                      <a:pt x="228" y="468"/>
                      <a:pt x="230" y="468"/>
                      <a:pt x="236" y="470"/>
                    </a:cubicBezTo>
                    <a:cubicBezTo>
                      <a:pt x="241" y="471"/>
                      <a:pt x="252" y="471"/>
                      <a:pt x="253" y="475"/>
                    </a:cubicBezTo>
                    <a:cubicBezTo>
                      <a:pt x="255" y="478"/>
                      <a:pt x="259" y="482"/>
                      <a:pt x="265" y="479"/>
                    </a:cubicBezTo>
                    <a:cubicBezTo>
                      <a:pt x="271" y="477"/>
                      <a:pt x="281" y="472"/>
                      <a:pt x="286" y="469"/>
                    </a:cubicBezTo>
                    <a:cubicBezTo>
                      <a:pt x="291" y="465"/>
                      <a:pt x="297" y="467"/>
                      <a:pt x="301" y="467"/>
                    </a:cubicBezTo>
                    <a:cubicBezTo>
                      <a:pt x="306" y="468"/>
                      <a:pt x="309" y="466"/>
                      <a:pt x="313" y="465"/>
                    </a:cubicBezTo>
                    <a:cubicBezTo>
                      <a:pt x="317" y="464"/>
                      <a:pt x="315" y="460"/>
                      <a:pt x="323" y="462"/>
                    </a:cubicBezTo>
                    <a:cubicBezTo>
                      <a:pt x="331" y="463"/>
                      <a:pt x="331" y="466"/>
                      <a:pt x="338" y="463"/>
                    </a:cubicBezTo>
                    <a:cubicBezTo>
                      <a:pt x="345" y="460"/>
                      <a:pt x="346" y="464"/>
                      <a:pt x="352" y="470"/>
                    </a:cubicBezTo>
                    <a:cubicBezTo>
                      <a:pt x="357" y="475"/>
                      <a:pt x="362" y="478"/>
                      <a:pt x="363" y="473"/>
                    </a:cubicBezTo>
                    <a:cubicBezTo>
                      <a:pt x="364" y="468"/>
                      <a:pt x="365" y="464"/>
                      <a:pt x="361" y="461"/>
                    </a:cubicBezTo>
                    <a:cubicBezTo>
                      <a:pt x="357" y="457"/>
                      <a:pt x="356" y="454"/>
                      <a:pt x="358" y="451"/>
                    </a:cubicBezTo>
                    <a:cubicBezTo>
                      <a:pt x="359" y="448"/>
                      <a:pt x="353" y="445"/>
                      <a:pt x="352" y="438"/>
                    </a:cubicBezTo>
                    <a:cubicBezTo>
                      <a:pt x="350" y="430"/>
                      <a:pt x="359" y="425"/>
                      <a:pt x="364" y="424"/>
                    </a:cubicBezTo>
                    <a:cubicBezTo>
                      <a:pt x="368" y="422"/>
                      <a:pt x="380" y="425"/>
                      <a:pt x="381" y="418"/>
                    </a:cubicBezTo>
                    <a:cubicBezTo>
                      <a:pt x="382" y="412"/>
                      <a:pt x="380" y="405"/>
                      <a:pt x="384" y="404"/>
                    </a:cubicBezTo>
                    <a:cubicBezTo>
                      <a:pt x="389" y="402"/>
                      <a:pt x="391" y="410"/>
                      <a:pt x="395" y="406"/>
                    </a:cubicBezTo>
                    <a:cubicBezTo>
                      <a:pt x="399" y="401"/>
                      <a:pt x="400" y="396"/>
                      <a:pt x="400" y="395"/>
                    </a:cubicBezTo>
                    <a:cubicBezTo>
                      <a:pt x="401" y="393"/>
                      <a:pt x="401" y="389"/>
                      <a:pt x="401" y="389"/>
                    </a:cubicBezTo>
                    <a:cubicBezTo>
                      <a:pt x="396" y="386"/>
                      <a:pt x="392" y="383"/>
                      <a:pt x="388" y="379"/>
                    </a:cubicBezTo>
                    <a:cubicBezTo>
                      <a:pt x="383" y="374"/>
                      <a:pt x="377" y="373"/>
                      <a:pt x="374" y="372"/>
                    </a:cubicBezTo>
                    <a:cubicBezTo>
                      <a:pt x="370" y="370"/>
                      <a:pt x="364" y="363"/>
                      <a:pt x="360" y="358"/>
                    </a:cubicBezTo>
                    <a:cubicBezTo>
                      <a:pt x="356" y="353"/>
                      <a:pt x="352" y="359"/>
                      <a:pt x="344" y="352"/>
                    </a:cubicBezTo>
                    <a:cubicBezTo>
                      <a:pt x="336" y="345"/>
                      <a:pt x="335" y="340"/>
                      <a:pt x="332" y="332"/>
                    </a:cubicBezTo>
                    <a:cubicBezTo>
                      <a:pt x="329" y="324"/>
                      <a:pt x="331" y="321"/>
                      <a:pt x="332" y="317"/>
                    </a:cubicBezTo>
                    <a:cubicBezTo>
                      <a:pt x="333" y="313"/>
                      <a:pt x="325" y="312"/>
                      <a:pt x="321" y="308"/>
                    </a:cubicBezTo>
                    <a:cubicBezTo>
                      <a:pt x="317" y="303"/>
                      <a:pt x="313" y="293"/>
                      <a:pt x="317" y="295"/>
                    </a:cubicBezTo>
                    <a:cubicBezTo>
                      <a:pt x="321" y="296"/>
                      <a:pt x="323" y="297"/>
                      <a:pt x="327" y="294"/>
                    </a:cubicBezTo>
                    <a:cubicBezTo>
                      <a:pt x="330" y="290"/>
                      <a:pt x="332" y="287"/>
                      <a:pt x="335" y="286"/>
                    </a:cubicBezTo>
                    <a:cubicBezTo>
                      <a:pt x="338" y="285"/>
                      <a:pt x="344" y="280"/>
                      <a:pt x="352" y="281"/>
                    </a:cubicBezTo>
                    <a:cubicBezTo>
                      <a:pt x="359" y="282"/>
                      <a:pt x="354" y="286"/>
                      <a:pt x="358" y="283"/>
                    </a:cubicBezTo>
                    <a:cubicBezTo>
                      <a:pt x="363" y="281"/>
                      <a:pt x="367" y="276"/>
                      <a:pt x="372" y="274"/>
                    </a:cubicBezTo>
                    <a:cubicBezTo>
                      <a:pt x="377" y="273"/>
                      <a:pt x="382" y="269"/>
                      <a:pt x="388" y="266"/>
                    </a:cubicBezTo>
                    <a:cubicBezTo>
                      <a:pt x="395" y="263"/>
                      <a:pt x="394" y="265"/>
                      <a:pt x="399" y="263"/>
                    </a:cubicBezTo>
                    <a:cubicBezTo>
                      <a:pt x="405" y="261"/>
                      <a:pt x="413" y="258"/>
                      <a:pt x="418" y="256"/>
                    </a:cubicBezTo>
                    <a:cubicBezTo>
                      <a:pt x="424" y="255"/>
                      <a:pt x="423" y="251"/>
                      <a:pt x="422" y="248"/>
                    </a:cubicBezTo>
                    <a:cubicBezTo>
                      <a:pt x="421" y="244"/>
                      <a:pt x="427" y="247"/>
                      <a:pt x="431" y="247"/>
                    </a:cubicBezTo>
                    <a:cubicBezTo>
                      <a:pt x="435" y="247"/>
                      <a:pt x="438" y="251"/>
                      <a:pt x="441" y="256"/>
                    </a:cubicBezTo>
                    <a:cubicBezTo>
                      <a:pt x="444" y="262"/>
                      <a:pt x="446" y="255"/>
                      <a:pt x="450" y="255"/>
                    </a:cubicBezTo>
                    <a:cubicBezTo>
                      <a:pt x="454" y="255"/>
                      <a:pt x="455" y="247"/>
                      <a:pt x="455" y="247"/>
                    </a:cubicBezTo>
                    <a:cubicBezTo>
                      <a:pt x="455" y="247"/>
                      <a:pt x="454" y="235"/>
                      <a:pt x="455" y="230"/>
                    </a:cubicBezTo>
                    <a:cubicBezTo>
                      <a:pt x="456" y="225"/>
                      <a:pt x="454" y="221"/>
                      <a:pt x="449" y="217"/>
                    </a:cubicBezTo>
                    <a:cubicBezTo>
                      <a:pt x="445" y="213"/>
                      <a:pt x="443" y="216"/>
                      <a:pt x="443" y="209"/>
                    </a:cubicBezTo>
                    <a:cubicBezTo>
                      <a:pt x="443" y="203"/>
                      <a:pt x="439" y="203"/>
                      <a:pt x="438" y="197"/>
                    </a:cubicBezTo>
                    <a:cubicBezTo>
                      <a:pt x="436" y="192"/>
                      <a:pt x="439" y="188"/>
                      <a:pt x="441" y="182"/>
                    </a:cubicBezTo>
                    <a:cubicBezTo>
                      <a:pt x="444" y="176"/>
                      <a:pt x="440" y="173"/>
                      <a:pt x="437" y="168"/>
                    </a:cubicBezTo>
                    <a:cubicBezTo>
                      <a:pt x="433" y="162"/>
                      <a:pt x="431" y="161"/>
                      <a:pt x="435" y="156"/>
                    </a:cubicBezTo>
                    <a:cubicBezTo>
                      <a:pt x="438" y="150"/>
                      <a:pt x="438" y="150"/>
                      <a:pt x="434" y="147"/>
                    </a:cubicBezTo>
                    <a:cubicBezTo>
                      <a:pt x="431" y="144"/>
                      <a:pt x="424" y="138"/>
                      <a:pt x="419" y="134"/>
                    </a:cubicBezTo>
                    <a:cubicBezTo>
                      <a:pt x="413" y="131"/>
                      <a:pt x="411" y="132"/>
                      <a:pt x="413" y="126"/>
                    </a:cubicBezTo>
                    <a:cubicBezTo>
                      <a:pt x="414" y="120"/>
                      <a:pt x="420" y="121"/>
                      <a:pt x="422" y="116"/>
                    </a:cubicBezTo>
                    <a:cubicBezTo>
                      <a:pt x="423" y="112"/>
                      <a:pt x="422" y="108"/>
                      <a:pt x="425" y="103"/>
                    </a:cubicBezTo>
                    <a:cubicBezTo>
                      <a:pt x="428" y="98"/>
                      <a:pt x="422" y="93"/>
                      <a:pt x="419" y="88"/>
                    </a:cubicBezTo>
                    <a:cubicBezTo>
                      <a:pt x="417" y="83"/>
                      <a:pt x="417" y="76"/>
                      <a:pt x="417" y="7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 name="Freeform 2882">
                <a:extLst>
                  <a:ext uri="{FF2B5EF4-FFF2-40B4-BE49-F238E27FC236}">
                    <a16:creationId xmlns:a16="http://schemas.microsoft.com/office/drawing/2014/main" id="{739C93F7-71F2-4917-A56C-AEAE120F208E}"/>
                  </a:ext>
                </a:extLst>
              </p:cNvPr>
              <p:cNvSpPr>
                <a:spLocks/>
              </p:cNvSpPr>
              <p:nvPr/>
            </p:nvSpPr>
            <p:spPr bwMode="auto">
              <a:xfrm>
                <a:off x="4427538" y="2819401"/>
                <a:ext cx="350838" cy="268288"/>
              </a:xfrm>
              <a:custGeom>
                <a:avLst/>
                <a:gdLst>
                  <a:gd name="T0" fmla="*/ 667 w 670"/>
                  <a:gd name="T1" fmla="*/ 100 h 513"/>
                  <a:gd name="T2" fmla="*/ 643 w 670"/>
                  <a:gd name="T3" fmla="*/ 140 h 513"/>
                  <a:gd name="T4" fmla="*/ 589 w 670"/>
                  <a:gd name="T5" fmla="*/ 168 h 513"/>
                  <a:gd name="T6" fmla="*/ 528 w 670"/>
                  <a:gd name="T7" fmla="*/ 195 h 513"/>
                  <a:gd name="T8" fmla="*/ 518 w 670"/>
                  <a:gd name="T9" fmla="*/ 212 h 513"/>
                  <a:gd name="T10" fmla="*/ 477 w 670"/>
                  <a:gd name="T11" fmla="*/ 266 h 513"/>
                  <a:gd name="T12" fmla="*/ 487 w 670"/>
                  <a:gd name="T13" fmla="*/ 326 h 513"/>
                  <a:gd name="T14" fmla="*/ 467 w 670"/>
                  <a:gd name="T15" fmla="*/ 349 h 513"/>
                  <a:gd name="T16" fmla="*/ 440 w 670"/>
                  <a:gd name="T17" fmla="*/ 386 h 513"/>
                  <a:gd name="T18" fmla="*/ 425 w 670"/>
                  <a:gd name="T19" fmla="*/ 411 h 513"/>
                  <a:gd name="T20" fmla="*/ 385 w 670"/>
                  <a:gd name="T21" fmla="*/ 428 h 513"/>
                  <a:gd name="T22" fmla="*/ 356 w 670"/>
                  <a:gd name="T23" fmla="*/ 466 h 513"/>
                  <a:gd name="T24" fmla="*/ 323 w 670"/>
                  <a:gd name="T25" fmla="*/ 470 h 513"/>
                  <a:gd name="T26" fmla="*/ 275 w 670"/>
                  <a:gd name="T27" fmla="*/ 465 h 513"/>
                  <a:gd name="T28" fmla="*/ 223 w 670"/>
                  <a:gd name="T29" fmla="*/ 479 h 513"/>
                  <a:gd name="T30" fmla="*/ 185 w 670"/>
                  <a:gd name="T31" fmla="*/ 495 h 513"/>
                  <a:gd name="T32" fmla="*/ 167 w 670"/>
                  <a:gd name="T33" fmla="*/ 513 h 513"/>
                  <a:gd name="T34" fmla="*/ 137 w 670"/>
                  <a:gd name="T35" fmla="*/ 494 h 513"/>
                  <a:gd name="T36" fmla="*/ 126 w 670"/>
                  <a:gd name="T37" fmla="*/ 464 h 513"/>
                  <a:gd name="T38" fmla="*/ 114 w 670"/>
                  <a:gd name="T39" fmla="*/ 445 h 513"/>
                  <a:gd name="T40" fmla="*/ 91 w 670"/>
                  <a:gd name="T41" fmla="*/ 434 h 513"/>
                  <a:gd name="T42" fmla="*/ 72 w 670"/>
                  <a:gd name="T43" fmla="*/ 399 h 513"/>
                  <a:gd name="T44" fmla="*/ 96 w 670"/>
                  <a:gd name="T45" fmla="*/ 368 h 513"/>
                  <a:gd name="T46" fmla="*/ 102 w 670"/>
                  <a:gd name="T47" fmla="*/ 319 h 513"/>
                  <a:gd name="T48" fmla="*/ 86 w 670"/>
                  <a:gd name="T49" fmla="*/ 284 h 513"/>
                  <a:gd name="T50" fmla="*/ 110 w 670"/>
                  <a:gd name="T51" fmla="*/ 264 h 513"/>
                  <a:gd name="T52" fmla="*/ 119 w 670"/>
                  <a:gd name="T53" fmla="*/ 220 h 513"/>
                  <a:gd name="T54" fmla="*/ 141 w 670"/>
                  <a:gd name="T55" fmla="*/ 163 h 513"/>
                  <a:gd name="T56" fmla="*/ 138 w 670"/>
                  <a:gd name="T57" fmla="*/ 132 h 513"/>
                  <a:gd name="T58" fmla="*/ 107 w 670"/>
                  <a:gd name="T59" fmla="*/ 120 h 513"/>
                  <a:gd name="T60" fmla="*/ 76 w 670"/>
                  <a:gd name="T61" fmla="*/ 126 h 513"/>
                  <a:gd name="T62" fmla="*/ 56 w 670"/>
                  <a:gd name="T63" fmla="*/ 113 h 513"/>
                  <a:gd name="T64" fmla="*/ 27 w 670"/>
                  <a:gd name="T65" fmla="*/ 115 h 513"/>
                  <a:gd name="T66" fmla="*/ 31 w 670"/>
                  <a:gd name="T67" fmla="*/ 97 h 513"/>
                  <a:gd name="T68" fmla="*/ 29 w 670"/>
                  <a:gd name="T69" fmla="*/ 89 h 513"/>
                  <a:gd name="T70" fmla="*/ 25 w 670"/>
                  <a:gd name="T71" fmla="*/ 72 h 513"/>
                  <a:gd name="T72" fmla="*/ 20 w 670"/>
                  <a:gd name="T73" fmla="*/ 63 h 513"/>
                  <a:gd name="T74" fmla="*/ 1 w 670"/>
                  <a:gd name="T75" fmla="*/ 55 h 513"/>
                  <a:gd name="T76" fmla="*/ 28 w 670"/>
                  <a:gd name="T77" fmla="*/ 32 h 513"/>
                  <a:gd name="T78" fmla="*/ 60 w 670"/>
                  <a:gd name="T79" fmla="*/ 23 h 513"/>
                  <a:gd name="T80" fmla="*/ 78 w 670"/>
                  <a:gd name="T81" fmla="*/ 3 h 513"/>
                  <a:gd name="T82" fmla="*/ 99 w 670"/>
                  <a:gd name="T83" fmla="*/ 4 h 513"/>
                  <a:gd name="T84" fmla="*/ 130 w 670"/>
                  <a:gd name="T85" fmla="*/ 14 h 513"/>
                  <a:gd name="T86" fmla="*/ 181 w 670"/>
                  <a:gd name="T87" fmla="*/ 12 h 513"/>
                  <a:gd name="T88" fmla="*/ 217 w 670"/>
                  <a:gd name="T89" fmla="*/ 19 h 513"/>
                  <a:gd name="T90" fmla="*/ 283 w 670"/>
                  <a:gd name="T91" fmla="*/ 22 h 513"/>
                  <a:gd name="T92" fmla="*/ 326 w 670"/>
                  <a:gd name="T93" fmla="*/ 27 h 513"/>
                  <a:gd name="T94" fmla="*/ 373 w 670"/>
                  <a:gd name="T95" fmla="*/ 31 h 513"/>
                  <a:gd name="T96" fmla="*/ 402 w 670"/>
                  <a:gd name="T97" fmla="*/ 28 h 513"/>
                  <a:gd name="T98" fmla="*/ 420 w 670"/>
                  <a:gd name="T99" fmla="*/ 38 h 513"/>
                  <a:gd name="T100" fmla="*/ 447 w 670"/>
                  <a:gd name="T101" fmla="*/ 55 h 513"/>
                  <a:gd name="T102" fmla="*/ 482 w 670"/>
                  <a:gd name="T103" fmla="*/ 65 h 513"/>
                  <a:gd name="T104" fmla="*/ 523 w 670"/>
                  <a:gd name="T105" fmla="*/ 72 h 513"/>
                  <a:gd name="T106" fmla="*/ 560 w 670"/>
                  <a:gd name="T107" fmla="*/ 68 h 513"/>
                  <a:gd name="T108" fmla="*/ 600 w 670"/>
                  <a:gd name="T109" fmla="*/ 92 h 513"/>
                  <a:gd name="T110" fmla="*/ 645 w 670"/>
                  <a:gd name="T111" fmla="*/ 8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0" h="513">
                    <a:moveTo>
                      <a:pt x="661" y="89"/>
                    </a:moveTo>
                    <a:cubicBezTo>
                      <a:pt x="661" y="89"/>
                      <a:pt x="658" y="93"/>
                      <a:pt x="663" y="94"/>
                    </a:cubicBezTo>
                    <a:cubicBezTo>
                      <a:pt x="668" y="95"/>
                      <a:pt x="670" y="97"/>
                      <a:pt x="667" y="100"/>
                    </a:cubicBezTo>
                    <a:cubicBezTo>
                      <a:pt x="664" y="102"/>
                      <a:pt x="659" y="98"/>
                      <a:pt x="659" y="103"/>
                    </a:cubicBezTo>
                    <a:cubicBezTo>
                      <a:pt x="660" y="108"/>
                      <a:pt x="664" y="118"/>
                      <a:pt x="663" y="121"/>
                    </a:cubicBezTo>
                    <a:cubicBezTo>
                      <a:pt x="662" y="125"/>
                      <a:pt x="649" y="137"/>
                      <a:pt x="643" y="140"/>
                    </a:cubicBezTo>
                    <a:cubicBezTo>
                      <a:pt x="636" y="144"/>
                      <a:pt x="625" y="148"/>
                      <a:pt x="618" y="151"/>
                    </a:cubicBezTo>
                    <a:cubicBezTo>
                      <a:pt x="611" y="155"/>
                      <a:pt x="605" y="158"/>
                      <a:pt x="607" y="161"/>
                    </a:cubicBezTo>
                    <a:cubicBezTo>
                      <a:pt x="610" y="164"/>
                      <a:pt x="595" y="166"/>
                      <a:pt x="589" y="168"/>
                    </a:cubicBezTo>
                    <a:cubicBezTo>
                      <a:pt x="583" y="169"/>
                      <a:pt x="554" y="178"/>
                      <a:pt x="550" y="179"/>
                    </a:cubicBezTo>
                    <a:cubicBezTo>
                      <a:pt x="546" y="181"/>
                      <a:pt x="541" y="180"/>
                      <a:pt x="536" y="184"/>
                    </a:cubicBezTo>
                    <a:cubicBezTo>
                      <a:pt x="531" y="188"/>
                      <a:pt x="524" y="191"/>
                      <a:pt x="528" y="195"/>
                    </a:cubicBezTo>
                    <a:cubicBezTo>
                      <a:pt x="531" y="200"/>
                      <a:pt x="534" y="198"/>
                      <a:pt x="533" y="202"/>
                    </a:cubicBezTo>
                    <a:cubicBezTo>
                      <a:pt x="532" y="206"/>
                      <a:pt x="527" y="208"/>
                      <a:pt x="525" y="211"/>
                    </a:cubicBezTo>
                    <a:cubicBezTo>
                      <a:pt x="522" y="213"/>
                      <a:pt x="520" y="213"/>
                      <a:pt x="518" y="212"/>
                    </a:cubicBezTo>
                    <a:cubicBezTo>
                      <a:pt x="516" y="211"/>
                      <a:pt x="517" y="212"/>
                      <a:pt x="514" y="218"/>
                    </a:cubicBezTo>
                    <a:cubicBezTo>
                      <a:pt x="510" y="224"/>
                      <a:pt x="499" y="237"/>
                      <a:pt x="494" y="243"/>
                    </a:cubicBezTo>
                    <a:cubicBezTo>
                      <a:pt x="489" y="249"/>
                      <a:pt x="480" y="262"/>
                      <a:pt x="477" y="266"/>
                    </a:cubicBezTo>
                    <a:cubicBezTo>
                      <a:pt x="475" y="271"/>
                      <a:pt x="465" y="288"/>
                      <a:pt x="467" y="293"/>
                    </a:cubicBezTo>
                    <a:cubicBezTo>
                      <a:pt x="468" y="299"/>
                      <a:pt x="472" y="310"/>
                      <a:pt x="473" y="315"/>
                    </a:cubicBezTo>
                    <a:cubicBezTo>
                      <a:pt x="475" y="320"/>
                      <a:pt x="483" y="324"/>
                      <a:pt x="487" y="326"/>
                    </a:cubicBezTo>
                    <a:cubicBezTo>
                      <a:pt x="492" y="327"/>
                      <a:pt x="495" y="329"/>
                      <a:pt x="491" y="333"/>
                    </a:cubicBezTo>
                    <a:cubicBezTo>
                      <a:pt x="488" y="337"/>
                      <a:pt x="484" y="339"/>
                      <a:pt x="479" y="343"/>
                    </a:cubicBezTo>
                    <a:cubicBezTo>
                      <a:pt x="473" y="347"/>
                      <a:pt x="472" y="348"/>
                      <a:pt x="467" y="349"/>
                    </a:cubicBezTo>
                    <a:cubicBezTo>
                      <a:pt x="463" y="349"/>
                      <a:pt x="455" y="358"/>
                      <a:pt x="452" y="364"/>
                    </a:cubicBezTo>
                    <a:cubicBezTo>
                      <a:pt x="449" y="370"/>
                      <a:pt x="447" y="371"/>
                      <a:pt x="446" y="375"/>
                    </a:cubicBezTo>
                    <a:cubicBezTo>
                      <a:pt x="445" y="379"/>
                      <a:pt x="443" y="380"/>
                      <a:pt x="440" y="386"/>
                    </a:cubicBezTo>
                    <a:cubicBezTo>
                      <a:pt x="437" y="392"/>
                      <a:pt x="433" y="396"/>
                      <a:pt x="436" y="401"/>
                    </a:cubicBezTo>
                    <a:cubicBezTo>
                      <a:pt x="438" y="405"/>
                      <a:pt x="444" y="403"/>
                      <a:pt x="439" y="407"/>
                    </a:cubicBezTo>
                    <a:cubicBezTo>
                      <a:pt x="433" y="410"/>
                      <a:pt x="433" y="411"/>
                      <a:pt x="425" y="411"/>
                    </a:cubicBezTo>
                    <a:cubicBezTo>
                      <a:pt x="418" y="411"/>
                      <a:pt x="412" y="410"/>
                      <a:pt x="407" y="413"/>
                    </a:cubicBezTo>
                    <a:cubicBezTo>
                      <a:pt x="401" y="415"/>
                      <a:pt x="400" y="420"/>
                      <a:pt x="397" y="421"/>
                    </a:cubicBezTo>
                    <a:cubicBezTo>
                      <a:pt x="394" y="423"/>
                      <a:pt x="389" y="424"/>
                      <a:pt x="385" y="428"/>
                    </a:cubicBezTo>
                    <a:cubicBezTo>
                      <a:pt x="380" y="433"/>
                      <a:pt x="380" y="428"/>
                      <a:pt x="379" y="437"/>
                    </a:cubicBezTo>
                    <a:cubicBezTo>
                      <a:pt x="378" y="445"/>
                      <a:pt x="371" y="450"/>
                      <a:pt x="368" y="456"/>
                    </a:cubicBezTo>
                    <a:cubicBezTo>
                      <a:pt x="364" y="462"/>
                      <a:pt x="359" y="469"/>
                      <a:pt x="356" y="466"/>
                    </a:cubicBezTo>
                    <a:cubicBezTo>
                      <a:pt x="352" y="462"/>
                      <a:pt x="355" y="459"/>
                      <a:pt x="347" y="459"/>
                    </a:cubicBezTo>
                    <a:cubicBezTo>
                      <a:pt x="340" y="460"/>
                      <a:pt x="337" y="460"/>
                      <a:pt x="334" y="464"/>
                    </a:cubicBezTo>
                    <a:cubicBezTo>
                      <a:pt x="331" y="467"/>
                      <a:pt x="329" y="473"/>
                      <a:pt x="323" y="470"/>
                    </a:cubicBezTo>
                    <a:cubicBezTo>
                      <a:pt x="318" y="467"/>
                      <a:pt x="312" y="464"/>
                      <a:pt x="304" y="465"/>
                    </a:cubicBezTo>
                    <a:cubicBezTo>
                      <a:pt x="296" y="466"/>
                      <a:pt x="291" y="468"/>
                      <a:pt x="287" y="468"/>
                    </a:cubicBezTo>
                    <a:cubicBezTo>
                      <a:pt x="283" y="468"/>
                      <a:pt x="283" y="465"/>
                      <a:pt x="275" y="465"/>
                    </a:cubicBezTo>
                    <a:cubicBezTo>
                      <a:pt x="267" y="466"/>
                      <a:pt x="252" y="464"/>
                      <a:pt x="248" y="466"/>
                    </a:cubicBezTo>
                    <a:cubicBezTo>
                      <a:pt x="243" y="468"/>
                      <a:pt x="238" y="467"/>
                      <a:pt x="235" y="467"/>
                    </a:cubicBezTo>
                    <a:cubicBezTo>
                      <a:pt x="232" y="467"/>
                      <a:pt x="229" y="476"/>
                      <a:pt x="223" y="479"/>
                    </a:cubicBezTo>
                    <a:cubicBezTo>
                      <a:pt x="218" y="482"/>
                      <a:pt x="213" y="481"/>
                      <a:pt x="209" y="482"/>
                    </a:cubicBezTo>
                    <a:cubicBezTo>
                      <a:pt x="205" y="482"/>
                      <a:pt x="204" y="481"/>
                      <a:pt x="197" y="485"/>
                    </a:cubicBezTo>
                    <a:cubicBezTo>
                      <a:pt x="190" y="490"/>
                      <a:pt x="187" y="492"/>
                      <a:pt x="185" y="495"/>
                    </a:cubicBezTo>
                    <a:cubicBezTo>
                      <a:pt x="183" y="498"/>
                      <a:pt x="184" y="504"/>
                      <a:pt x="179" y="504"/>
                    </a:cubicBezTo>
                    <a:cubicBezTo>
                      <a:pt x="175" y="503"/>
                      <a:pt x="175" y="505"/>
                      <a:pt x="174" y="508"/>
                    </a:cubicBezTo>
                    <a:cubicBezTo>
                      <a:pt x="174" y="511"/>
                      <a:pt x="171" y="513"/>
                      <a:pt x="167" y="513"/>
                    </a:cubicBezTo>
                    <a:cubicBezTo>
                      <a:pt x="163" y="513"/>
                      <a:pt x="160" y="507"/>
                      <a:pt x="156" y="505"/>
                    </a:cubicBezTo>
                    <a:cubicBezTo>
                      <a:pt x="152" y="504"/>
                      <a:pt x="150" y="504"/>
                      <a:pt x="145" y="504"/>
                    </a:cubicBezTo>
                    <a:cubicBezTo>
                      <a:pt x="141" y="504"/>
                      <a:pt x="141" y="498"/>
                      <a:pt x="137" y="494"/>
                    </a:cubicBezTo>
                    <a:cubicBezTo>
                      <a:pt x="133" y="489"/>
                      <a:pt x="131" y="487"/>
                      <a:pt x="134" y="482"/>
                    </a:cubicBezTo>
                    <a:cubicBezTo>
                      <a:pt x="137" y="477"/>
                      <a:pt x="135" y="477"/>
                      <a:pt x="131" y="474"/>
                    </a:cubicBezTo>
                    <a:cubicBezTo>
                      <a:pt x="127" y="471"/>
                      <a:pt x="124" y="468"/>
                      <a:pt x="126" y="464"/>
                    </a:cubicBezTo>
                    <a:cubicBezTo>
                      <a:pt x="128" y="461"/>
                      <a:pt x="136" y="453"/>
                      <a:pt x="133" y="453"/>
                    </a:cubicBezTo>
                    <a:cubicBezTo>
                      <a:pt x="131" y="454"/>
                      <a:pt x="124" y="461"/>
                      <a:pt x="124" y="458"/>
                    </a:cubicBezTo>
                    <a:cubicBezTo>
                      <a:pt x="124" y="455"/>
                      <a:pt x="117" y="448"/>
                      <a:pt x="114" y="445"/>
                    </a:cubicBezTo>
                    <a:cubicBezTo>
                      <a:pt x="110" y="443"/>
                      <a:pt x="104" y="442"/>
                      <a:pt x="102" y="438"/>
                    </a:cubicBezTo>
                    <a:cubicBezTo>
                      <a:pt x="101" y="434"/>
                      <a:pt x="104" y="429"/>
                      <a:pt x="100" y="429"/>
                    </a:cubicBezTo>
                    <a:cubicBezTo>
                      <a:pt x="96" y="429"/>
                      <a:pt x="96" y="435"/>
                      <a:pt x="91" y="434"/>
                    </a:cubicBezTo>
                    <a:cubicBezTo>
                      <a:pt x="86" y="433"/>
                      <a:pt x="73" y="438"/>
                      <a:pt x="72" y="436"/>
                    </a:cubicBezTo>
                    <a:cubicBezTo>
                      <a:pt x="70" y="433"/>
                      <a:pt x="69" y="417"/>
                      <a:pt x="68" y="415"/>
                    </a:cubicBezTo>
                    <a:cubicBezTo>
                      <a:pt x="67" y="412"/>
                      <a:pt x="68" y="404"/>
                      <a:pt x="72" y="399"/>
                    </a:cubicBezTo>
                    <a:cubicBezTo>
                      <a:pt x="75" y="394"/>
                      <a:pt x="85" y="384"/>
                      <a:pt x="88" y="380"/>
                    </a:cubicBezTo>
                    <a:cubicBezTo>
                      <a:pt x="92" y="376"/>
                      <a:pt x="99" y="377"/>
                      <a:pt x="99" y="373"/>
                    </a:cubicBezTo>
                    <a:cubicBezTo>
                      <a:pt x="100" y="368"/>
                      <a:pt x="101" y="368"/>
                      <a:pt x="96" y="368"/>
                    </a:cubicBezTo>
                    <a:cubicBezTo>
                      <a:pt x="92" y="367"/>
                      <a:pt x="86" y="359"/>
                      <a:pt x="84" y="355"/>
                    </a:cubicBezTo>
                    <a:cubicBezTo>
                      <a:pt x="81" y="350"/>
                      <a:pt x="82" y="339"/>
                      <a:pt x="87" y="334"/>
                    </a:cubicBezTo>
                    <a:cubicBezTo>
                      <a:pt x="93" y="330"/>
                      <a:pt x="100" y="324"/>
                      <a:pt x="102" y="319"/>
                    </a:cubicBezTo>
                    <a:cubicBezTo>
                      <a:pt x="104" y="313"/>
                      <a:pt x="106" y="309"/>
                      <a:pt x="100" y="307"/>
                    </a:cubicBezTo>
                    <a:cubicBezTo>
                      <a:pt x="94" y="304"/>
                      <a:pt x="91" y="304"/>
                      <a:pt x="89" y="298"/>
                    </a:cubicBezTo>
                    <a:cubicBezTo>
                      <a:pt x="86" y="292"/>
                      <a:pt x="88" y="287"/>
                      <a:pt x="86" y="284"/>
                    </a:cubicBezTo>
                    <a:cubicBezTo>
                      <a:pt x="85" y="282"/>
                      <a:pt x="81" y="279"/>
                      <a:pt x="78" y="275"/>
                    </a:cubicBezTo>
                    <a:cubicBezTo>
                      <a:pt x="76" y="271"/>
                      <a:pt x="85" y="273"/>
                      <a:pt x="93" y="273"/>
                    </a:cubicBezTo>
                    <a:cubicBezTo>
                      <a:pt x="102" y="273"/>
                      <a:pt x="109" y="269"/>
                      <a:pt x="110" y="264"/>
                    </a:cubicBezTo>
                    <a:cubicBezTo>
                      <a:pt x="110" y="260"/>
                      <a:pt x="117" y="253"/>
                      <a:pt x="114" y="249"/>
                    </a:cubicBezTo>
                    <a:cubicBezTo>
                      <a:pt x="111" y="244"/>
                      <a:pt x="106" y="237"/>
                      <a:pt x="111" y="233"/>
                    </a:cubicBezTo>
                    <a:cubicBezTo>
                      <a:pt x="117" y="229"/>
                      <a:pt x="119" y="230"/>
                      <a:pt x="119" y="220"/>
                    </a:cubicBezTo>
                    <a:cubicBezTo>
                      <a:pt x="119" y="210"/>
                      <a:pt x="123" y="193"/>
                      <a:pt x="122" y="187"/>
                    </a:cubicBezTo>
                    <a:cubicBezTo>
                      <a:pt x="121" y="182"/>
                      <a:pt x="120" y="181"/>
                      <a:pt x="126" y="175"/>
                    </a:cubicBezTo>
                    <a:cubicBezTo>
                      <a:pt x="132" y="169"/>
                      <a:pt x="136" y="166"/>
                      <a:pt x="141" y="163"/>
                    </a:cubicBezTo>
                    <a:cubicBezTo>
                      <a:pt x="147" y="160"/>
                      <a:pt x="153" y="153"/>
                      <a:pt x="155" y="151"/>
                    </a:cubicBezTo>
                    <a:cubicBezTo>
                      <a:pt x="156" y="148"/>
                      <a:pt x="154" y="143"/>
                      <a:pt x="148" y="140"/>
                    </a:cubicBezTo>
                    <a:cubicBezTo>
                      <a:pt x="142" y="137"/>
                      <a:pt x="136" y="137"/>
                      <a:pt x="138" y="132"/>
                    </a:cubicBezTo>
                    <a:cubicBezTo>
                      <a:pt x="141" y="127"/>
                      <a:pt x="140" y="123"/>
                      <a:pt x="136" y="123"/>
                    </a:cubicBezTo>
                    <a:cubicBezTo>
                      <a:pt x="132" y="124"/>
                      <a:pt x="125" y="121"/>
                      <a:pt x="120" y="121"/>
                    </a:cubicBezTo>
                    <a:cubicBezTo>
                      <a:pt x="115" y="121"/>
                      <a:pt x="110" y="118"/>
                      <a:pt x="107" y="120"/>
                    </a:cubicBezTo>
                    <a:cubicBezTo>
                      <a:pt x="104" y="122"/>
                      <a:pt x="101" y="128"/>
                      <a:pt x="99" y="129"/>
                    </a:cubicBezTo>
                    <a:cubicBezTo>
                      <a:pt x="96" y="129"/>
                      <a:pt x="89" y="131"/>
                      <a:pt x="87" y="129"/>
                    </a:cubicBezTo>
                    <a:cubicBezTo>
                      <a:pt x="85" y="126"/>
                      <a:pt x="82" y="126"/>
                      <a:pt x="76" y="126"/>
                    </a:cubicBezTo>
                    <a:cubicBezTo>
                      <a:pt x="69" y="125"/>
                      <a:pt x="62" y="127"/>
                      <a:pt x="56" y="129"/>
                    </a:cubicBezTo>
                    <a:cubicBezTo>
                      <a:pt x="51" y="130"/>
                      <a:pt x="50" y="126"/>
                      <a:pt x="55" y="121"/>
                    </a:cubicBezTo>
                    <a:cubicBezTo>
                      <a:pt x="59" y="115"/>
                      <a:pt x="59" y="113"/>
                      <a:pt x="56" y="113"/>
                    </a:cubicBezTo>
                    <a:cubicBezTo>
                      <a:pt x="54" y="114"/>
                      <a:pt x="51" y="114"/>
                      <a:pt x="54" y="110"/>
                    </a:cubicBezTo>
                    <a:cubicBezTo>
                      <a:pt x="56" y="106"/>
                      <a:pt x="52" y="111"/>
                      <a:pt x="46" y="112"/>
                    </a:cubicBezTo>
                    <a:cubicBezTo>
                      <a:pt x="39" y="114"/>
                      <a:pt x="32" y="111"/>
                      <a:pt x="27" y="115"/>
                    </a:cubicBezTo>
                    <a:cubicBezTo>
                      <a:pt x="22" y="119"/>
                      <a:pt x="17" y="123"/>
                      <a:pt x="17" y="123"/>
                    </a:cubicBezTo>
                    <a:cubicBezTo>
                      <a:pt x="17" y="123"/>
                      <a:pt x="13" y="114"/>
                      <a:pt x="17" y="111"/>
                    </a:cubicBezTo>
                    <a:cubicBezTo>
                      <a:pt x="21" y="107"/>
                      <a:pt x="28" y="101"/>
                      <a:pt x="31" y="97"/>
                    </a:cubicBezTo>
                    <a:cubicBezTo>
                      <a:pt x="35" y="92"/>
                      <a:pt x="26" y="100"/>
                      <a:pt x="22" y="102"/>
                    </a:cubicBezTo>
                    <a:cubicBezTo>
                      <a:pt x="17" y="104"/>
                      <a:pt x="16" y="101"/>
                      <a:pt x="21" y="97"/>
                    </a:cubicBezTo>
                    <a:cubicBezTo>
                      <a:pt x="25" y="94"/>
                      <a:pt x="32" y="88"/>
                      <a:pt x="29" y="89"/>
                    </a:cubicBezTo>
                    <a:cubicBezTo>
                      <a:pt x="25" y="91"/>
                      <a:pt x="20" y="94"/>
                      <a:pt x="19" y="91"/>
                    </a:cubicBezTo>
                    <a:cubicBezTo>
                      <a:pt x="18" y="89"/>
                      <a:pt x="21" y="81"/>
                      <a:pt x="24" y="78"/>
                    </a:cubicBezTo>
                    <a:cubicBezTo>
                      <a:pt x="27" y="75"/>
                      <a:pt x="28" y="70"/>
                      <a:pt x="25" y="72"/>
                    </a:cubicBezTo>
                    <a:cubicBezTo>
                      <a:pt x="22" y="74"/>
                      <a:pt x="17" y="83"/>
                      <a:pt x="13" y="82"/>
                    </a:cubicBezTo>
                    <a:cubicBezTo>
                      <a:pt x="9" y="81"/>
                      <a:pt x="9" y="75"/>
                      <a:pt x="14" y="71"/>
                    </a:cubicBezTo>
                    <a:cubicBezTo>
                      <a:pt x="19" y="68"/>
                      <a:pt x="24" y="61"/>
                      <a:pt x="20" y="63"/>
                    </a:cubicBezTo>
                    <a:cubicBezTo>
                      <a:pt x="16" y="66"/>
                      <a:pt x="13" y="71"/>
                      <a:pt x="10" y="70"/>
                    </a:cubicBezTo>
                    <a:cubicBezTo>
                      <a:pt x="7" y="69"/>
                      <a:pt x="10" y="64"/>
                      <a:pt x="8" y="60"/>
                    </a:cubicBezTo>
                    <a:cubicBezTo>
                      <a:pt x="5" y="57"/>
                      <a:pt x="2" y="63"/>
                      <a:pt x="1" y="55"/>
                    </a:cubicBezTo>
                    <a:cubicBezTo>
                      <a:pt x="0" y="46"/>
                      <a:pt x="1" y="43"/>
                      <a:pt x="7" y="42"/>
                    </a:cubicBezTo>
                    <a:cubicBezTo>
                      <a:pt x="13" y="40"/>
                      <a:pt x="18" y="38"/>
                      <a:pt x="20" y="35"/>
                    </a:cubicBezTo>
                    <a:cubicBezTo>
                      <a:pt x="21" y="32"/>
                      <a:pt x="23" y="32"/>
                      <a:pt x="28" y="32"/>
                    </a:cubicBezTo>
                    <a:cubicBezTo>
                      <a:pt x="33" y="32"/>
                      <a:pt x="42" y="30"/>
                      <a:pt x="44" y="28"/>
                    </a:cubicBezTo>
                    <a:cubicBezTo>
                      <a:pt x="46" y="27"/>
                      <a:pt x="54" y="30"/>
                      <a:pt x="58" y="28"/>
                    </a:cubicBezTo>
                    <a:cubicBezTo>
                      <a:pt x="62" y="26"/>
                      <a:pt x="62" y="23"/>
                      <a:pt x="60" y="23"/>
                    </a:cubicBezTo>
                    <a:cubicBezTo>
                      <a:pt x="58" y="23"/>
                      <a:pt x="59" y="24"/>
                      <a:pt x="55" y="21"/>
                    </a:cubicBezTo>
                    <a:cubicBezTo>
                      <a:pt x="52" y="17"/>
                      <a:pt x="62" y="13"/>
                      <a:pt x="65" y="11"/>
                    </a:cubicBezTo>
                    <a:cubicBezTo>
                      <a:pt x="68" y="9"/>
                      <a:pt x="78" y="0"/>
                      <a:pt x="78" y="3"/>
                    </a:cubicBezTo>
                    <a:cubicBezTo>
                      <a:pt x="78" y="5"/>
                      <a:pt x="81" y="9"/>
                      <a:pt x="84" y="6"/>
                    </a:cubicBezTo>
                    <a:cubicBezTo>
                      <a:pt x="87" y="3"/>
                      <a:pt x="87" y="2"/>
                      <a:pt x="90" y="4"/>
                    </a:cubicBezTo>
                    <a:cubicBezTo>
                      <a:pt x="93" y="7"/>
                      <a:pt x="94" y="6"/>
                      <a:pt x="99" y="4"/>
                    </a:cubicBezTo>
                    <a:cubicBezTo>
                      <a:pt x="103" y="3"/>
                      <a:pt x="105" y="8"/>
                      <a:pt x="110" y="12"/>
                    </a:cubicBezTo>
                    <a:cubicBezTo>
                      <a:pt x="115" y="15"/>
                      <a:pt x="120" y="13"/>
                      <a:pt x="121" y="17"/>
                    </a:cubicBezTo>
                    <a:cubicBezTo>
                      <a:pt x="122" y="20"/>
                      <a:pt x="124" y="17"/>
                      <a:pt x="130" y="14"/>
                    </a:cubicBezTo>
                    <a:cubicBezTo>
                      <a:pt x="137" y="11"/>
                      <a:pt x="143" y="16"/>
                      <a:pt x="150" y="15"/>
                    </a:cubicBezTo>
                    <a:cubicBezTo>
                      <a:pt x="158" y="15"/>
                      <a:pt x="164" y="15"/>
                      <a:pt x="170" y="14"/>
                    </a:cubicBezTo>
                    <a:cubicBezTo>
                      <a:pt x="176" y="13"/>
                      <a:pt x="179" y="15"/>
                      <a:pt x="181" y="12"/>
                    </a:cubicBezTo>
                    <a:cubicBezTo>
                      <a:pt x="184" y="9"/>
                      <a:pt x="188" y="10"/>
                      <a:pt x="191" y="12"/>
                    </a:cubicBezTo>
                    <a:cubicBezTo>
                      <a:pt x="195" y="14"/>
                      <a:pt x="200" y="14"/>
                      <a:pt x="206" y="14"/>
                    </a:cubicBezTo>
                    <a:cubicBezTo>
                      <a:pt x="212" y="14"/>
                      <a:pt x="214" y="15"/>
                      <a:pt x="217" y="19"/>
                    </a:cubicBezTo>
                    <a:cubicBezTo>
                      <a:pt x="220" y="22"/>
                      <a:pt x="225" y="22"/>
                      <a:pt x="234" y="22"/>
                    </a:cubicBezTo>
                    <a:cubicBezTo>
                      <a:pt x="242" y="22"/>
                      <a:pt x="248" y="26"/>
                      <a:pt x="256" y="26"/>
                    </a:cubicBezTo>
                    <a:cubicBezTo>
                      <a:pt x="264" y="25"/>
                      <a:pt x="278" y="25"/>
                      <a:pt x="283" y="22"/>
                    </a:cubicBezTo>
                    <a:cubicBezTo>
                      <a:pt x="288" y="20"/>
                      <a:pt x="292" y="20"/>
                      <a:pt x="297" y="20"/>
                    </a:cubicBezTo>
                    <a:cubicBezTo>
                      <a:pt x="302" y="21"/>
                      <a:pt x="302" y="18"/>
                      <a:pt x="307" y="19"/>
                    </a:cubicBezTo>
                    <a:cubicBezTo>
                      <a:pt x="312" y="21"/>
                      <a:pt x="320" y="24"/>
                      <a:pt x="326" y="27"/>
                    </a:cubicBezTo>
                    <a:cubicBezTo>
                      <a:pt x="333" y="29"/>
                      <a:pt x="334" y="28"/>
                      <a:pt x="339" y="24"/>
                    </a:cubicBezTo>
                    <a:cubicBezTo>
                      <a:pt x="345" y="21"/>
                      <a:pt x="351" y="24"/>
                      <a:pt x="356" y="25"/>
                    </a:cubicBezTo>
                    <a:cubicBezTo>
                      <a:pt x="362" y="27"/>
                      <a:pt x="366" y="30"/>
                      <a:pt x="373" y="31"/>
                    </a:cubicBezTo>
                    <a:cubicBezTo>
                      <a:pt x="379" y="31"/>
                      <a:pt x="385" y="30"/>
                      <a:pt x="393" y="29"/>
                    </a:cubicBezTo>
                    <a:cubicBezTo>
                      <a:pt x="402" y="28"/>
                      <a:pt x="402" y="28"/>
                      <a:pt x="402" y="28"/>
                    </a:cubicBezTo>
                    <a:cubicBezTo>
                      <a:pt x="402" y="28"/>
                      <a:pt x="402" y="28"/>
                      <a:pt x="402" y="28"/>
                    </a:cubicBezTo>
                    <a:cubicBezTo>
                      <a:pt x="402" y="28"/>
                      <a:pt x="402" y="28"/>
                      <a:pt x="402" y="28"/>
                    </a:cubicBezTo>
                    <a:cubicBezTo>
                      <a:pt x="403" y="31"/>
                      <a:pt x="408" y="32"/>
                      <a:pt x="414" y="32"/>
                    </a:cubicBezTo>
                    <a:cubicBezTo>
                      <a:pt x="420" y="31"/>
                      <a:pt x="421" y="32"/>
                      <a:pt x="420" y="38"/>
                    </a:cubicBezTo>
                    <a:cubicBezTo>
                      <a:pt x="419" y="44"/>
                      <a:pt x="417" y="47"/>
                      <a:pt x="421" y="48"/>
                    </a:cubicBezTo>
                    <a:cubicBezTo>
                      <a:pt x="425" y="50"/>
                      <a:pt x="429" y="47"/>
                      <a:pt x="431" y="49"/>
                    </a:cubicBezTo>
                    <a:cubicBezTo>
                      <a:pt x="434" y="50"/>
                      <a:pt x="441" y="55"/>
                      <a:pt x="447" y="55"/>
                    </a:cubicBezTo>
                    <a:cubicBezTo>
                      <a:pt x="452" y="56"/>
                      <a:pt x="453" y="53"/>
                      <a:pt x="456" y="58"/>
                    </a:cubicBezTo>
                    <a:cubicBezTo>
                      <a:pt x="459" y="64"/>
                      <a:pt x="463" y="65"/>
                      <a:pt x="469" y="64"/>
                    </a:cubicBezTo>
                    <a:cubicBezTo>
                      <a:pt x="476" y="62"/>
                      <a:pt x="476" y="63"/>
                      <a:pt x="482" y="65"/>
                    </a:cubicBezTo>
                    <a:cubicBezTo>
                      <a:pt x="488" y="68"/>
                      <a:pt x="491" y="72"/>
                      <a:pt x="496" y="71"/>
                    </a:cubicBezTo>
                    <a:cubicBezTo>
                      <a:pt x="501" y="70"/>
                      <a:pt x="503" y="70"/>
                      <a:pt x="507" y="71"/>
                    </a:cubicBezTo>
                    <a:cubicBezTo>
                      <a:pt x="510" y="73"/>
                      <a:pt x="518" y="73"/>
                      <a:pt x="523" y="72"/>
                    </a:cubicBezTo>
                    <a:cubicBezTo>
                      <a:pt x="529" y="71"/>
                      <a:pt x="530" y="67"/>
                      <a:pt x="531" y="63"/>
                    </a:cubicBezTo>
                    <a:cubicBezTo>
                      <a:pt x="533" y="58"/>
                      <a:pt x="533" y="60"/>
                      <a:pt x="541" y="63"/>
                    </a:cubicBezTo>
                    <a:cubicBezTo>
                      <a:pt x="549" y="66"/>
                      <a:pt x="555" y="68"/>
                      <a:pt x="560" y="68"/>
                    </a:cubicBezTo>
                    <a:cubicBezTo>
                      <a:pt x="564" y="68"/>
                      <a:pt x="565" y="74"/>
                      <a:pt x="569" y="74"/>
                    </a:cubicBezTo>
                    <a:cubicBezTo>
                      <a:pt x="573" y="73"/>
                      <a:pt x="584" y="76"/>
                      <a:pt x="586" y="80"/>
                    </a:cubicBezTo>
                    <a:cubicBezTo>
                      <a:pt x="588" y="84"/>
                      <a:pt x="597" y="87"/>
                      <a:pt x="600" y="92"/>
                    </a:cubicBezTo>
                    <a:cubicBezTo>
                      <a:pt x="604" y="96"/>
                      <a:pt x="609" y="92"/>
                      <a:pt x="612" y="90"/>
                    </a:cubicBezTo>
                    <a:cubicBezTo>
                      <a:pt x="615" y="89"/>
                      <a:pt x="627" y="95"/>
                      <a:pt x="630" y="96"/>
                    </a:cubicBezTo>
                    <a:cubicBezTo>
                      <a:pt x="633" y="97"/>
                      <a:pt x="640" y="90"/>
                      <a:pt x="645" y="87"/>
                    </a:cubicBezTo>
                    <a:cubicBezTo>
                      <a:pt x="650" y="84"/>
                      <a:pt x="661" y="89"/>
                      <a:pt x="661" y="8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Freeform 2883">
                <a:extLst>
                  <a:ext uri="{FF2B5EF4-FFF2-40B4-BE49-F238E27FC236}">
                    <a16:creationId xmlns:a16="http://schemas.microsoft.com/office/drawing/2014/main" id="{11FB0B3E-D84E-40D5-B2FF-78252F9FD140}"/>
                  </a:ext>
                </a:extLst>
              </p:cNvPr>
              <p:cNvSpPr>
                <a:spLocks/>
              </p:cNvSpPr>
              <p:nvPr/>
            </p:nvSpPr>
            <p:spPr bwMode="auto">
              <a:xfrm>
                <a:off x="4713288" y="2979738"/>
                <a:ext cx="14288" cy="11113"/>
              </a:xfrm>
              <a:custGeom>
                <a:avLst/>
                <a:gdLst>
                  <a:gd name="T0" fmla="*/ 17 w 25"/>
                  <a:gd name="T1" fmla="*/ 1 h 20"/>
                  <a:gd name="T2" fmla="*/ 1 w 25"/>
                  <a:gd name="T3" fmla="*/ 11 h 20"/>
                  <a:gd name="T4" fmla="*/ 10 w 25"/>
                  <a:gd name="T5" fmla="*/ 20 h 20"/>
                  <a:gd name="T6" fmla="*/ 22 w 25"/>
                  <a:gd name="T7" fmla="*/ 9 h 20"/>
                  <a:gd name="T8" fmla="*/ 17 w 25"/>
                  <a:gd name="T9" fmla="*/ 1 h 20"/>
                </a:gdLst>
                <a:ahLst/>
                <a:cxnLst>
                  <a:cxn ang="0">
                    <a:pos x="T0" y="T1"/>
                  </a:cxn>
                  <a:cxn ang="0">
                    <a:pos x="T2" y="T3"/>
                  </a:cxn>
                  <a:cxn ang="0">
                    <a:pos x="T4" y="T5"/>
                  </a:cxn>
                  <a:cxn ang="0">
                    <a:pos x="T6" y="T7"/>
                  </a:cxn>
                  <a:cxn ang="0">
                    <a:pos x="T8" y="T9"/>
                  </a:cxn>
                </a:cxnLst>
                <a:rect l="0" t="0" r="r" b="b"/>
                <a:pathLst>
                  <a:path w="25" h="20">
                    <a:moveTo>
                      <a:pt x="17" y="1"/>
                    </a:moveTo>
                    <a:cubicBezTo>
                      <a:pt x="12" y="2"/>
                      <a:pt x="2" y="5"/>
                      <a:pt x="1" y="11"/>
                    </a:cubicBezTo>
                    <a:cubicBezTo>
                      <a:pt x="0" y="16"/>
                      <a:pt x="6" y="20"/>
                      <a:pt x="10" y="20"/>
                    </a:cubicBezTo>
                    <a:cubicBezTo>
                      <a:pt x="14" y="19"/>
                      <a:pt x="20" y="14"/>
                      <a:pt x="22" y="9"/>
                    </a:cubicBezTo>
                    <a:cubicBezTo>
                      <a:pt x="25" y="5"/>
                      <a:pt x="22" y="0"/>
                      <a:pt x="1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 name="Freeform 2884">
                <a:extLst>
                  <a:ext uri="{FF2B5EF4-FFF2-40B4-BE49-F238E27FC236}">
                    <a16:creationId xmlns:a16="http://schemas.microsoft.com/office/drawing/2014/main" id="{CCBD3351-DC9A-4AFC-B099-DB74F9CB0BA2}"/>
                  </a:ext>
                </a:extLst>
              </p:cNvPr>
              <p:cNvSpPr>
                <a:spLocks/>
              </p:cNvSpPr>
              <p:nvPr/>
            </p:nvSpPr>
            <p:spPr bwMode="auto">
              <a:xfrm>
                <a:off x="4746625" y="2951163"/>
                <a:ext cx="33338" cy="25400"/>
              </a:xfrm>
              <a:custGeom>
                <a:avLst/>
                <a:gdLst>
                  <a:gd name="T0" fmla="*/ 27 w 64"/>
                  <a:gd name="T1" fmla="*/ 10 h 49"/>
                  <a:gd name="T2" fmla="*/ 10 w 64"/>
                  <a:gd name="T3" fmla="*/ 23 h 49"/>
                  <a:gd name="T4" fmla="*/ 7 w 64"/>
                  <a:gd name="T5" fmla="*/ 31 h 49"/>
                  <a:gd name="T6" fmla="*/ 22 w 64"/>
                  <a:gd name="T7" fmla="*/ 30 h 49"/>
                  <a:gd name="T8" fmla="*/ 27 w 64"/>
                  <a:gd name="T9" fmla="*/ 40 h 49"/>
                  <a:gd name="T10" fmla="*/ 37 w 64"/>
                  <a:gd name="T11" fmla="*/ 43 h 49"/>
                  <a:gd name="T12" fmla="*/ 47 w 64"/>
                  <a:gd name="T13" fmla="*/ 44 h 49"/>
                  <a:gd name="T14" fmla="*/ 60 w 64"/>
                  <a:gd name="T15" fmla="*/ 22 h 49"/>
                  <a:gd name="T16" fmla="*/ 54 w 64"/>
                  <a:gd name="T17" fmla="*/ 13 h 49"/>
                  <a:gd name="T18" fmla="*/ 43 w 64"/>
                  <a:gd name="T19" fmla="*/ 8 h 49"/>
                  <a:gd name="T20" fmla="*/ 48 w 64"/>
                  <a:gd name="T21" fmla="*/ 1 h 49"/>
                  <a:gd name="T22" fmla="*/ 27 w 64"/>
                  <a:gd name="T23"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49">
                    <a:moveTo>
                      <a:pt x="27" y="10"/>
                    </a:moveTo>
                    <a:cubicBezTo>
                      <a:pt x="18" y="13"/>
                      <a:pt x="16" y="18"/>
                      <a:pt x="10" y="23"/>
                    </a:cubicBezTo>
                    <a:cubicBezTo>
                      <a:pt x="3" y="27"/>
                      <a:pt x="0" y="31"/>
                      <a:pt x="7" y="31"/>
                    </a:cubicBezTo>
                    <a:cubicBezTo>
                      <a:pt x="15" y="32"/>
                      <a:pt x="21" y="25"/>
                      <a:pt x="22" y="30"/>
                    </a:cubicBezTo>
                    <a:cubicBezTo>
                      <a:pt x="23" y="34"/>
                      <a:pt x="23" y="38"/>
                      <a:pt x="27" y="40"/>
                    </a:cubicBezTo>
                    <a:cubicBezTo>
                      <a:pt x="31" y="41"/>
                      <a:pt x="35" y="41"/>
                      <a:pt x="37" y="43"/>
                    </a:cubicBezTo>
                    <a:cubicBezTo>
                      <a:pt x="38" y="46"/>
                      <a:pt x="43" y="49"/>
                      <a:pt x="47" y="44"/>
                    </a:cubicBezTo>
                    <a:cubicBezTo>
                      <a:pt x="51" y="38"/>
                      <a:pt x="55" y="27"/>
                      <a:pt x="60" y="22"/>
                    </a:cubicBezTo>
                    <a:cubicBezTo>
                      <a:pt x="64" y="18"/>
                      <a:pt x="60" y="11"/>
                      <a:pt x="54" y="13"/>
                    </a:cubicBezTo>
                    <a:cubicBezTo>
                      <a:pt x="48" y="14"/>
                      <a:pt x="42" y="12"/>
                      <a:pt x="43" y="8"/>
                    </a:cubicBezTo>
                    <a:cubicBezTo>
                      <a:pt x="43" y="5"/>
                      <a:pt x="52" y="1"/>
                      <a:pt x="48" y="1"/>
                    </a:cubicBezTo>
                    <a:cubicBezTo>
                      <a:pt x="45" y="0"/>
                      <a:pt x="33" y="5"/>
                      <a:pt x="27"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Freeform 2885">
                <a:extLst>
                  <a:ext uri="{FF2B5EF4-FFF2-40B4-BE49-F238E27FC236}">
                    <a16:creationId xmlns:a16="http://schemas.microsoft.com/office/drawing/2014/main" id="{672CEACE-2F98-42E4-864D-282A8D78334E}"/>
                  </a:ext>
                </a:extLst>
              </p:cNvPr>
              <p:cNvSpPr>
                <a:spLocks/>
              </p:cNvSpPr>
              <p:nvPr/>
            </p:nvSpPr>
            <p:spPr bwMode="auto">
              <a:xfrm>
                <a:off x="4787900" y="2946401"/>
                <a:ext cx="17463" cy="11113"/>
              </a:xfrm>
              <a:custGeom>
                <a:avLst/>
                <a:gdLst>
                  <a:gd name="T0" fmla="*/ 7 w 31"/>
                  <a:gd name="T1" fmla="*/ 1 h 20"/>
                  <a:gd name="T2" fmla="*/ 3 w 31"/>
                  <a:gd name="T3" fmla="*/ 7 h 20"/>
                  <a:gd name="T4" fmla="*/ 17 w 31"/>
                  <a:gd name="T5" fmla="*/ 13 h 20"/>
                  <a:gd name="T6" fmla="*/ 29 w 31"/>
                  <a:gd name="T7" fmla="*/ 15 h 20"/>
                  <a:gd name="T8" fmla="*/ 19 w 31"/>
                  <a:gd name="T9" fmla="*/ 2 h 20"/>
                  <a:gd name="T10" fmla="*/ 7 w 31"/>
                  <a:gd name="T11" fmla="*/ 1 h 20"/>
                </a:gdLst>
                <a:ahLst/>
                <a:cxnLst>
                  <a:cxn ang="0">
                    <a:pos x="T0" y="T1"/>
                  </a:cxn>
                  <a:cxn ang="0">
                    <a:pos x="T2" y="T3"/>
                  </a:cxn>
                  <a:cxn ang="0">
                    <a:pos x="T4" y="T5"/>
                  </a:cxn>
                  <a:cxn ang="0">
                    <a:pos x="T6" y="T7"/>
                  </a:cxn>
                  <a:cxn ang="0">
                    <a:pos x="T8" y="T9"/>
                  </a:cxn>
                  <a:cxn ang="0">
                    <a:pos x="T10" y="T11"/>
                  </a:cxn>
                </a:cxnLst>
                <a:rect l="0" t="0" r="r" b="b"/>
                <a:pathLst>
                  <a:path w="31" h="20">
                    <a:moveTo>
                      <a:pt x="7" y="1"/>
                    </a:moveTo>
                    <a:cubicBezTo>
                      <a:pt x="4" y="1"/>
                      <a:pt x="0" y="2"/>
                      <a:pt x="3" y="7"/>
                    </a:cubicBezTo>
                    <a:cubicBezTo>
                      <a:pt x="6" y="13"/>
                      <a:pt x="12" y="10"/>
                      <a:pt x="17" y="13"/>
                    </a:cubicBezTo>
                    <a:cubicBezTo>
                      <a:pt x="22" y="16"/>
                      <a:pt x="31" y="20"/>
                      <a:pt x="29" y="15"/>
                    </a:cubicBezTo>
                    <a:cubicBezTo>
                      <a:pt x="27" y="10"/>
                      <a:pt x="24" y="3"/>
                      <a:pt x="19" y="2"/>
                    </a:cubicBezTo>
                    <a:cubicBezTo>
                      <a:pt x="15" y="1"/>
                      <a:pt x="12" y="0"/>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Freeform 2886">
                <a:extLst>
                  <a:ext uri="{FF2B5EF4-FFF2-40B4-BE49-F238E27FC236}">
                    <a16:creationId xmlns:a16="http://schemas.microsoft.com/office/drawing/2014/main" id="{45FBAD60-B82F-4BD4-AD20-E1964ED9C3AD}"/>
                  </a:ext>
                </a:extLst>
              </p:cNvPr>
              <p:cNvSpPr>
                <a:spLocks/>
              </p:cNvSpPr>
              <p:nvPr/>
            </p:nvSpPr>
            <p:spPr bwMode="auto">
              <a:xfrm>
                <a:off x="4497388" y="2435226"/>
                <a:ext cx="69850" cy="42863"/>
              </a:xfrm>
              <a:custGeom>
                <a:avLst/>
                <a:gdLst>
                  <a:gd name="T0" fmla="*/ 50 w 133"/>
                  <a:gd name="T1" fmla="*/ 9 h 81"/>
                  <a:gd name="T2" fmla="*/ 55 w 133"/>
                  <a:gd name="T3" fmla="*/ 13 h 81"/>
                  <a:gd name="T4" fmla="*/ 66 w 133"/>
                  <a:gd name="T5" fmla="*/ 5 h 81"/>
                  <a:gd name="T6" fmla="*/ 80 w 133"/>
                  <a:gd name="T7" fmla="*/ 3 h 81"/>
                  <a:gd name="T8" fmla="*/ 97 w 133"/>
                  <a:gd name="T9" fmla="*/ 0 h 81"/>
                  <a:gd name="T10" fmla="*/ 107 w 133"/>
                  <a:gd name="T11" fmla="*/ 9 h 81"/>
                  <a:gd name="T12" fmla="*/ 117 w 133"/>
                  <a:gd name="T13" fmla="*/ 21 h 81"/>
                  <a:gd name="T14" fmla="*/ 123 w 133"/>
                  <a:gd name="T15" fmla="*/ 28 h 81"/>
                  <a:gd name="T16" fmla="*/ 121 w 133"/>
                  <a:gd name="T17" fmla="*/ 32 h 81"/>
                  <a:gd name="T18" fmla="*/ 119 w 133"/>
                  <a:gd name="T19" fmla="*/ 36 h 81"/>
                  <a:gd name="T20" fmla="*/ 129 w 133"/>
                  <a:gd name="T21" fmla="*/ 37 h 81"/>
                  <a:gd name="T22" fmla="*/ 133 w 133"/>
                  <a:gd name="T23" fmla="*/ 46 h 81"/>
                  <a:gd name="T24" fmla="*/ 130 w 133"/>
                  <a:gd name="T25" fmla="*/ 53 h 81"/>
                  <a:gd name="T26" fmla="*/ 126 w 133"/>
                  <a:gd name="T27" fmla="*/ 45 h 81"/>
                  <a:gd name="T28" fmla="*/ 121 w 133"/>
                  <a:gd name="T29" fmla="*/ 49 h 81"/>
                  <a:gd name="T30" fmla="*/ 124 w 133"/>
                  <a:gd name="T31" fmla="*/ 55 h 81"/>
                  <a:gd name="T32" fmla="*/ 127 w 133"/>
                  <a:gd name="T33" fmla="*/ 60 h 81"/>
                  <a:gd name="T34" fmla="*/ 118 w 133"/>
                  <a:gd name="T35" fmla="*/ 62 h 81"/>
                  <a:gd name="T36" fmla="*/ 111 w 133"/>
                  <a:gd name="T37" fmla="*/ 67 h 81"/>
                  <a:gd name="T38" fmla="*/ 101 w 133"/>
                  <a:gd name="T39" fmla="*/ 74 h 81"/>
                  <a:gd name="T40" fmla="*/ 91 w 133"/>
                  <a:gd name="T41" fmla="*/ 73 h 81"/>
                  <a:gd name="T42" fmla="*/ 89 w 133"/>
                  <a:gd name="T43" fmla="*/ 79 h 81"/>
                  <a:gd name="T44" fmla="*/ 84 w 133"/>
                  <a:gd name="T45" fmla="*/ 81 h 81"/>
                  <a:gd name="T46" fmla="*/ 84 w 133"/>
                  <a:gd name="T47" fmla="*/ 81 h 81"/>
                  <a:gd name="T48" fmla="*/ 85 w 133"/>
                  <a:gd name="T49" fmla="*/ 79 h 81"/>
                  <a:gd name="T50" fmla="*/ 75 w 133"/>
                  <a:gd name="T51" fmla="*/ 73 h 81"/>
                  <a:gd name="T52" fmla="*/ 68 w 133"/>
                  <a:gd name="T53" fmla="*/ 67 h 81"/>
                  <a:gd name="T54" fmla="*/ 60 w 133"/>
                  <a:gd name="T55" fmla="*/ 55 h 81"/>
                  <a:gd name="T56" fmla="*/ 49 w 133"/>
                  <a:gd name="T57" fmla="*/ 56 h 81"/>
                  <a:gd name="T58" fmla="*/ 41 w 133"/>
                  <a:gd name="T59" fmla="*/ 66 h 81"/>
                  <a:gd name="T60" fmla="*/ 29 w 133"/>
                  <a:gd name="T61" fmla="*/ 68 h 81"/>
                  <a:gd name="T62" fmla="*/ 18 w 133"/>
                  <a:gd name="T63" fmla="*/ 65 h 81"/>
                  <a:gd name="T64" fmla="*/ 7 w 133"/>
                  <a:gd name="T65" fmla="*/ 55 h 81"/>
                  <a:gd name="T66" fmla="*/ 4 w 133"/>
                  <a:gd name="T67" fmla="*/ 47 h 81"/>
                  <a:gd name="T68" fmla="*/ 17 w 133"/>
                  <a:gd name="T69" fmla="*/ 38 h 81"/>
                  <a:gd name="T70" fmla="*/ 16 w 133"/>
                  <a:gd name="T71" fmla="*/ 34 h 81"/>
                  <a:gd name="T72" fmla="*/ 31 w 133"/>
                  <a:gd name="T73" fmla="*/ 28 h 81"/>
                  <a:gd name="T74" fmla="*/ 40 w 133"/>
                  <a:gd name="T75" fmla="*/ 18 h 81"/>
                  <a:gd name="T76" fmla="*/ 48 w 133"/>
                  <a:gd name="T77" fmla="*/ 10 h 81"/>
                  <a:gd name="T78" fmla="*/ 50 w 133"/>
                  <a:gd name="T79"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81">
                    <a:moveTo>
                      <a:pt x="50" y="9"/>
                    </a:moveTo>
                    <a:cubicBezTo>
                      <a:pt x="50" y="9"/>
                      <a:pt x="50" y="14"/>
                      <a:pt x="55" y="13"/>
                    </a:cubicBezTo>
                    <a:cubicBezTo>
                      <a:pt x="60" y="12"/>
                      <a:pt x="62" y="8"/>
                      <a:pt x="66" y="5"/>
                    </a:cubicBezTo>
                    <a:cubicBezTo>
                      <a:pt x="70" y="2"/>
                      <a:pt x="75" y="3"/>
                      <a:pt x="80" y="3"/>
                    </a:cubicBezTo>
                    <a:cubicBezTo>
                      <a:pt x="86" y="2"/>
                      <a:pt x="91" y="1"/>
                      <a:pt x="97" y="0"/>
                    </a:cubicBezTo>
                    <a:cubicBezTo>
                      <a:pt x="103" y="0"/>
                      <a:pt x="107" y="4"/>
                      <a:pt x="107" y="9"/>
                    </a:cubicBezTo>
                    <a:cubicBezTo>
                      <a:pt x="107" y="13"/>
                      <a:pt x="113" y="20"/>
                      <a:pt x="117" y="21"/>
                    </a:cubicBezTo>
                    <a:cubicBezTo>
                      <a:pt x="120" y="22"/>
                      <a:pt x="120" y="27"/>
                      <a:pt x="123" y="28"/>
                    </a:cubicBezTo>
                    <a:cubicBezTo>
                      <a:pt x="125" y="28"/>
                      <a:pt x="125" y="30"/>
                      <a:pt x="121" y="32"/>
                    </a:cubicBezTo>
                    <a:cubicBezTo>
                      <a:pt x="118" y="33"/>
                      <a:pt x="115" y="36"/>
                      <a:pt x="119" y="36"/>
                    </a:cubicBezTo>
                    <a:cubicBezTo>
                      <a:pt x="123" y="36"/>
                      <a:pt x="127" y="34"/>
                      <a:pt x="129" y="37"/>
                    </a:cubicBezTo>
                    <a:cubicBezTo>
                      <a:pt x="131" y="39"/>
                      <a:pt x="133" y="41"/>
                      <a:pt x="133" y="46"/>
                    </a:cubicBezTo>
                    <a:cubicBezTo>
                      <a:pt x="133" y="50"/>
                      <a:pt x="133" y="56"/>
                      <a:pt x="130" y="53"/>
                    </a:cubicBezTo>
                    <a:cubicBezTo>
                      <a:pt x="127" y="50"/>
                      <a:pt x="128" y="47"/>
                      <a:pt x="126" y="45"/>
                    </a:cubicBezTo>
                    <a:cubicBezTo>
                      <a:pt x="124" y="43"/>
                      <a:pt x="121" y="46"/>
                      <a:pt x="121" y="49"/>
                    </a:cubicBezTo>
                    <a:cubicBezTo>
                      <a:pt x="122" y="53"/>
                      <a:pt x="121" y="53"/>
                      <a:pt x="124" y="55"/>
                    </a:cubicBezTo>
                    <a:cubicBezTo>
                      <a:pt x="128" y="56"/>
                      <a:pt x="128" y="58"/>
                      <a:pt x="127" y="60"/>
                    </a:cubicBezTo>
                    <a:cubicBezTo>
                      <a:pt x="125" y="62"/>
                      <a:pt x="121" y="61"/>
                      <a:pt x="118" y="62"/>
                    </a:cubicBezTo>
                    <a:cubicBezTo>
                      <a:pt x="115" y="63"/>
                      <a:pt x="114" y="61"/>
                      <a:pt x="111" y="67"/>
                    </a:cubicBezTo>
                    <a:cubicBezTo>
                      <a:pt x="107" y="74"/>
                      <a:pt x="105" y="74"/>
                      <a:pt x="101" y="74"/>
                    </a:cubicBezTo>
                    <a:cubicBezTo>
                      <a:pt x="96" y="74"/>
                      <a:pt x="93" y="70"/>
                      <a:pt x="91" y="73"/>
                    </a:cubicBezTo>
                    <a:cubicBezTo>
                      <a:pt x="90" y="76"/>
                      <a:pt x="93" y="79"/>
                      <a:pt x="89" y="79"/>
                    </a:cubicBezTo>
                    <a:cubicBezTo>
                      <a:pt x="85" y="79"/>
                      <a:pt x="84" y="81"/>
                      <a:pt x="84" y="81"/>
                    </a:cubicBezTo>
                    <a:cubicBezTo>
                      <a:pt x="84" y="81"/>
                      <a:pt x="84" y="81"/>
                      <a:pt x="84" y="81"/>
                    </a:cubicBezTo>
                    <a:cubicBezTo>
                      <a:pt x="84" y="80"/>
                      <a:pt x="85" y="80"/>
                      <a:pt x="85" y="79"/>
                    </a:cubicBezTo>
                    <a:cubicBezTo>
                      <a:pt x="88" y="72"/>
                      <a:pt x="79" y="76"/>
                      <a:pt x="75" y="73"/>
                    </a:cubicBezTo>
                    <a:cubicBezTo>
                      <a:pt x="71" y="69"/>
                      <a:pt x="73" y="67"/>
                      <a:pt x="68" y="67"/>
                    </a:cubicBezTo>
                    <a:cubicBezTo>
                      <a:pt x="62" y="68"/>
                      <a:pt x="62" y="58"/>
                      <a:pt x="60" y="55"/>
                    </a:cubicBezTo>
                    <a:cubicBezTo>
                      <a:pt x="57" y="52"/>
                      <a:pt x="53" y="50"/>
                      <a:pt x="49" y="56"/>
                    </a:cubicBezTo>
                    <a:cubicBezTo>
                      <a:pt x="46" y="63"/>
                      <a:pt x="46" y="60"/>
                      <a:pt x="41" y="66"/>
                    </a:cubicBezTo>
                    <a:cubicBezTo>
                      <a:pt x="36" y="72"/>
                      <a:pt x="35" y="71"/>
                      <a:pt x="29" y="68"/>
                    </a:cubicBezTo>
                    <a:cubicBezTo>
                      <a:pt x="23" y="66"/>
                      <a:pt x="23" y="63"/>
                      <a:pt x="18" y="65"/>
                    </a:cubicBezTo>
                    <a:cubicBezTo>
                      <a:pt x="14" y="66"/>
                      <a:pt x="11" y="60"/>
                      <a:pt x="7" y="55"/>
                    </a:cubicBezTo>
                    <a:cubicBezTo>
                      <a:pt x="2" y="51"/>
                      <a:pt x="0" y="50"/>
                      <a:pt x="4" y="47"/>
                    </a:cubicBezTo>
                    <a:cubicBezTo>
                      <a:pt x="8" y="44"/>
                      <a:pt x="13" y="42"/>
                      <a:pt x="17" y="38"/>
                    </a:cubicBezTo>
                    <a:cubicBezTo>
                      <a:pt x="21" y="34"/>
                      <a:pt x="12" y="37"/>
                      <a:pt x="16" y="34"/>
                    </a:cubicBezTo>
                    <a:cubicBezTo>
                      <a:pt x="20" y="30"/>
                      <a:pt x="25" y="31"/>
                      <a:pt x="31" y="28"/>
                    </a:cubicBezTo>
                    <a:cubicBezTo>
                      <a:pt x="37" y="26"/>
                      <a:pt x="37" y="23"/>
                      <a:pt x="40" y="18"/>
                    </a:cubicBezTo>
                    <a:cubicBezTo>
                      <a:pt x="43" y="14"/>
                      <a:pt x="45" y="12"/>
                      <a:pt x="48" y="10"/>
                    </a:cubicBezTo>
                    <a:cubicBezTo>
                      <a:pt x="49" y="10"/>
                      <a:pt x="50" y="10"/>
                      <a:pt x="50"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 name="Freeform 2887">
                <a:extLst>
                  <a:ext uri="{FF2B5EF4-FFF2-40B4-BE49-F238E27FC236}">
                    <a16:creationId xmlns:a16="http://schemas.microsoft.com/office/drawing/2014/main" id="{832B9B0A-2FE5-4B28-8533-8028B3AC62BE}"/>
                  </a:ext>
                </a:extLst>
              </p:cNvPr>
              <p:cNvSpPr>
                <a:spLocks/>
              </p:cNvSpPr>
              <p:nvPr/>
            </p:nvSpPr>
            <p:spPr bwMode="auto">
              <a:xfrm>
                <a:off x="4581525" y="2462213"/>
                <a:ext cx="14288" cy="11113"/>
              </a:xfrm>
              <a:custGeom>
                <a:avLst/>
                <a:gdLst>
                  <a:gd name="T0" fmla="*/ 22 w 27"/>
                  <a:gd name="T1" fmla="*/ 2 h 21"/>
                  <a:gd name="T2" fmla="*/ 11 w 27"/>
                  <a:gd name="T3" fmla="*/ 10 h 21"/>
                  <a:gd name="T4" fmla="*/ 6 w 27"/>
                  <a:gd name="T5" fmla="*/ 20 h 21"/>
                  <a:gd name="T6" fmla="*/ 24 w 27"/>
                  <a:gd name="T7" fmla="*/ 12 h 21"/>
                  <a:gd name="T8" fmla="*/ 22 w 27"/>
                  <a:gd name="T9" fmla="*/ 2 h 21"/>
                </a:gdLst>
                <a:ahLst/>
                <a:cxnLst>
                  <a:cxn ang="0">
                    <a:pos x="T0" y="T1"/>
                  </a:cxn>
                  <a:cxn ang="0">
                    <a:pos x="T2" y="T3"/>
                  </a:cxn>
                  <a:cxn ang="0">
                    <a:pos x="T4" y="T5"/>
                  </a:cxn>
                  <a:cxn ang="0">
                    <a:pos x="T6" y="T7"/>
                  </a:cxn>
                  <a:cxn ang="0">
                    <a:pos x="T8" y="T9"/>
                  </a:cxn>
                </a:cxnLst>
                <a:rect l="0" t="0" r="r" b="b"/>
                <a:pathLst>
                  <a:path w="27" h="21">
                    <a:moveTo>
                      <a:pt x="22" y="2"/>
                    </a:moveTo>
                    <a:cubicBezTo>
                      <a:pt x="18" y="0"/>
                      <a:pt x="15" y="6"/>
                      <a:pt x="11" y="10"/>
                    </a:cubicBezTo>
                    <a:cubicBezTo>
                      <a:pt x="8" y="14"/>
                      <a:pt x="0" y="20"/>
                      <a:pt x="6" y="20"/>
                    </a:cubicBezTo>
                    <a:cubicBezTo>
                      <a:pt x="11" y="21"/>
                      <a:pt x="20" y="16"/>
                      <a:pt x="24" y="12"/>
                    </a:cubicBezTo>
                    <a:cubicBezTo>
                      <a:pt x="27" y="8"/>
                      <a:pt x="25" y="3"/>
                      <a:pt x="2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Freeform 2888">
                <a:extLst>
                  <a:ext uri="{FF2B5EF4-FFF2-40B4-BE49-F238E27FC236}">
                    <a16:creationId xmlns:a16="http://schemas.microsoft.com/office/drawing/2014/main" id="{D5B602E4-9378-40E0-BBBF-219D8173C4B7}"/>
                  </a:ext>
                </a:extLst>
              </p:cNvPr>
              <p:cNvSpPr>
                <a:spLocks/>
              </p:cNvSpPr>
              <p:nvPr/>
            </p:nvSpPr>
            <p:spPr bwMode="auto">
              <a:xfrm>
                <a:off x="4546600" y="2325688"/>
                <a:ext cx="203200" cy="284163"/>
              </a:xfrm>
              <a:custGeom>
                <a:avLst/>
                <a:gdLst>
                  <a:gd name="T0" fmla="*/ 104 w 387"/>
                  <a:gd name="T1" fmla="*/ 528 h 546"/>
                  <a:gd name="T2" fmla="*/ 70 w 387"/>
                  <a:gd name="T3" fmla="*/ 522 h 546"/>
                  <a:gd name="T4" fmla="*/ 22 w 387"/>
                  <a:gd name="T5" fmla="*/ 543 h 546"/>
                  <a:gd name="T6" fmla="*/ 25 w 387"/>
                  <a:gd name="T7" fmla="*/ 524 h 546"/>
                  <a:gd name="T8" fmla="*/ 62 w 387"/>
                  <a:gd name="T9" fmla="*/ 481 h 546"/>
                  <a:gd name="T10" fmla="*/ 132 w 387"/>
                  <a:gd name="T11" fmla="*/ 467 h 546"/>
                  <a:gd name="T12" fmla="*/ 155 w 387"/>
                  <a:gd name="T13" fmla="*/ 444 h 546"/>
                  <a:gd name="T14" fmla="*/ 98 w 387"/>
                  <a:gd name="T15" fmla="*/ 441 h 546"/>
                  <a:gd name="T16" fmla="*/ 76 w 387"/>
                  <a:gd name="T17" fmla="*/ 434 h 546"/>
                  <a:gd name="T18" fmla="*/ 51 w 387"/>
                  <a:gd name="T19" fmla="*/ 430 h 546"/>
                  <a:gd name="T20" fmla="*/ 58 w 387"/>
                  <a:gd name="T21" fmla="*/ 411 h 546"/>
                  <a:gd name="T22" fmla="*/ 96 w 387"/>
                  <a:gd name="T23" fmla="*/ 373 h 546"/>
                  <a:gd name="T24" fmla="*/ 64 w 387"/>
                  <a:gd name="T25" fmla="*/ 363 h 546"/>
                  <a:gd name="T26" fmla="*/ 83 w 387"/>
                  <a:gd name="T27" fmla="*/ 327 h 546"/>
                  <a:gd name="T28" fmla="*/ 119 w 387"/>
                  <a:gd name="T29" fmla="*/ 334 h 546"/>
                  <a:gd name="T30" fmla="*/ 155 w 387"/>
                  <a:gd name="T31" fmla="*/ 330 h 546"/>
                  <a:gd name="T32" fmla="*/ 157 w 387"/>
                  <a:gd name="T33" fmla="*/ 308 h 546"/>
                  <a:gd name="T34" fmla="*/ 156 w 387"/>
                  <a:gd name="T35" fmla="*/ 277 h 546"/>
                  <a:gd name="T36" fmla="*/ 131 w 387"/>
                  <a:gd name="T37" fmla="*/ 260 h 546"/>
                  <a:gd name="T38" fmla="*/ 159 w 387"/>
                  <a:gd name="T39" fmla="*/ 227 h 546"/>
                  <a:gd name="T40" fmla="*/ 107 w 387"/>
                  <a:gd name="T41" fmla="*/ 239 h 546"/>
                  <a:gd name="T42" fmla="*/ 69 w 387"/>
                  <a:gd name="T43" fmla="*/ 234 h 546"/>
                  <a:gd name="T44" fmla="*/ 59 w 387"/>
                  <a:gd name="T45" fmla="*/ 229 h 546"/>
                  <a:gd name="T46" fmla="*/ 83 w 387"/>
                  <a:gd name="T47" fmla="*/ 194 h 546"/>
                  <a:gd name="T48" fmla="*/ 78 w 387"/>
                  <a:gd name="T49" fmla="*/ 154 h 546"/>
                  <a:gd name="T50" fmla="*/ 68 w 387"/>
                  <a:gd name="T51" fmla="*/ 179 h 546"/>
                  <a:gd name="T52" fmla="*/ 50 w 387"/>
                  <a:gd name="T53" fmla="*/ 164 h 546"/>
                  <a:gd name="T54" fmla="*/ 64 w 387"/>
                  <a:gd name="T55" fmla="*/ 134 h 546"/>
                  <a:gd name="T56" fmla="*/ 65 w 387"/>
                  <a:gd name="T57" fmla="*/ 113 h 546"/>
                  <a:gd name="T58" fmla="*/ 41 w 387"/>
                  <a:gd name="T59" fmla="*/ 121 h 546"/>
                  <a:gd name="T60" fmla="*/ 43 w 387"/>
                  <a:gd name="T61" fmla="*/ 101 h 546"/>
                  <a:gd name="T62" fmla="*/ 46 w 387"/>
                  <a:gd name="T63" fmla="*/ 92 h 546"/>
                  <a:gd name="T64" fmla="*/ 52 w 387"/>
                  <a:gd name="T65" fmla="*/ 79 h 546"/>
                  <a:gd name="T66" fmla="*/ 42 w 387"/>
                  <a:gd name="T67" fmla="*/ 60 h 546"/>
                  <a:gd name="T68" fmla="*/ 72 w 387"/>
                  <a:gd name="T69" fmla="*/ 47 h 546"/>
                  <a:gd name="T70" fmla="*/ 76 w 387"/>
                  <a:gd name="T71" fmla="*/ 23 h 546"/>
                  <a:gd name="T72" fmla="*/ 88 w 387"/>
                  <a:gd name="T73" fmla="*/ 1 h 546"/>
                  <a:gd name="T74" fmla="*/ 129 w 387"/>
                  <a:gd name="T75" fmla="*/ 5 h 546"/>
                  <a:gd name="T76" fmla="*/ 178 w 387"/>
                  <a:gd name="T77" fmla="*/ 6 h 546"/>
                  <a:gd name="T78" fmla="*/ 125 w 387"/>
                  <a:gd name="T79" fmla="*/ 47 h 546"/>
                  <a:gd name="T80" fmla="*/ 111 w 387"/>
                  <a:gd name="T81" fmla="*/ 61 h 546"/>
                  <a:gd name="T82" fmla="*/ 133 w 387"/>
                  <a:gd name="T83" fmla="*/ 65 h 546"/>
                  <a:gd name="T84" fmla="*/ 214 w 387"/>
                  <a:gd name="T85" fmla="*/ 58 h 546"/>
                  <a:gd name="T86" fmla="*/ 209 w 387"/>
                  <a:gd name="T87" fmla="*/ 108 h 546"/>
                  <a:gd name="T88" fmla="*/ 161 w 387"/>
                  <a:gd name="T89" fmla="*/ 141 h 546"/>
                  <a:gd name="T90" fmla="*/ 170 w 387"/>
                  <a:gd name="T91" fmla="*/ 152 h 546"/>
                  <a:gd name="T92" fmla="*/ 162 w 387"/>
                  <a:gd name="T93" fmla="*/ 167 h 546"/>
                  <a:gd name="T94" fmla="*/ 222 w 387"/>
                  <a:gd name="T95" fmla="*/ 186 h 546"/>
                  <a:gd name="T96" fmla="*/ 262 w 387"/>
                  <a:gd name="T97" fmla="*/ 254 h 546"/>
                  <a:gd name="T98" fmla="*/ 310 w 387"/>
                  <a:gd name="T99" fmla="*/ 313 h 546"/>
                  <a:gd name="T100" fmla="*/ 288 w 387"/>
                  <a:gd name="T101" fmla="*/ 308 h 546"/>
                  <a:gd name="T102" fmla="*/ 308 w 387"/>
                  <a:gd name="T103" fmla="*/ 361 h 546"/>
                  <a:gd name="T104" fmla="*/ 387 w 387"/>
                  <a:gd name="T105" fmla="*/ 382 h 546"/>
                  <a:gd name="T106" fmla="*/ 352 w 387"/>
                  <a:gd name="T107" fmla="*/ 420 h 546"/>
                  <a:gd name="T108" fmla="*/ 341 w 387"/>
                  <a:gd name="T109" fmla="*/ 437 h 546"/>
                  <a:gd name="T110" fmla="*/ 326 w 387"/>
                  <a:gd name="T111" fmla="*/ 447 h 546"/>
                  <a:gd name="T112" fmla="*/ 344 w 387"/>
                  <a:gd name="T113" fmla="*/ 458 h 546"/>
                  <a:gd name="T114" fmla="*/ 340 w 387"/>
                  <a:gd name="T115" fmla="*/ 485 h 546"/>
                  <a:gd name="T116" fmla="*/ 249 w 387"/>
                  <a:gd name="T117" fmla="*/ 494 h 546"/>
                  <a:gd name="T118" fmla="*/ 220 w 387"/>
                  <a:gd name="T119" fmla="*/ 494 h 546"/>
                  <a:gd name="T120" fmla="*/ 211 w 387"/>
                  <a:gd name="T121" fmla="*/ 497 h 546"/>
                  <a:gd name="T122" fmla="*/ 171 w 387"/>
                  <a:gd name="T123" fmla="*/ 5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546">
                    <a:moveTo>
                      <a:pt x="129" y="500"/>
                    </a:moveTo>
                    <a:cubicBezTo>
                      <a:pt x="125" y="502"/>
                      <a:pt x="124" y="507"/>
                      <a:pt x="122" y="505"/>
                    </a:cubicBezTo>
                    <a:cubicBezTo>
                      <a:pt x="120" y="503"/>
                      <a:pt x="117" y="500"/>
                      <a:pt x="116" y="503"/>
                    </a:cubicBezTo>
                    <a:cubicBezTo>
                      <a:pt x="115" y="506"/>
                      <a:pt x="115" y="509"/>
                      <a:pt x="113" y="513"/>
                    </a:cubicBezTo>
                    <a:cubicBezTo>
                      <a:pt x="111" y="518"/>
                      <a:pt x="107" y="526"/>
                      <a:pt x="104" y="528"/>
                    </a:cubicBezTo>
                    <a:cubicBezTo>
                      <a:pt x="101" y="529"/>
                      <a:pt x="100" y="533"/>
                      <a:pt x="97" y="529"/>
                    </a:cubicBezTo>
                    <a:cubicBezTo>
                      <a:pt x="94" y="525"/>
                      <a:pt x="91" y="527"/>
                      <a:pt x="87" y="525"/>
                    </a:cubicBezTo>
                    <a:cubicBezTo>
                      <a:pt x="83" y="524"/>
                      <a:pt x="82" y="525"/>
                      <a:pt x="80" y="521"/>
                    </a:cubicBezTo>
                    <a:cubicBezTo>
                      <a:pt x="79" y="517"/>
                      <a:pt x="80" y="516"/>
                      <a:pt x="78" y="516"/>
                    </a:cubicBezTo>
                    <a:cubicBezTo>
                      <a:pt x="76" y="516"/>
                      <a:pt x="71" y="521"/>
                      <a:pt x="70" y="522"/>
                    </a:cubicBezTo>
                    <a:cubicBezTo>
                      <a:pt x="68" y="523"/>
                      <a:pt x="59" y="523"/>
                      <a:pt x="54" y="524"/>
                    </a:cubicBezTo>
                    <a:cubicBezTo>
                      <a:pt x="50" y="524"/>
                      <a:pt x="47" y="526"/>
                      <a:pt x="42" y="530"/>
                    </a:cubicBezTo>
                    <a:cubicBezTo>
                      <a:pt x="37" y="534"/>
                      <a:pt x="34" y="534"/>
                      <a:pt x="32" y="537"/>
                    </a:cubicBezTo>
                    <a:cubicBezTo>
                      <a:pt x="29" y="539"/>
                      <a:pt x="31" y="541"/>
                      <a:pt x="29" y="543"/>
                    </a:cubicBezTo>
                    <a:cubicBezTo>
                      <a:pt x="27" y="545"/>
                      <a:pt x="26" y="546"/>
                      <a:pt x="22" y="543"/>
                    </a:cubicBezTo>
                    <a:cubicBezTo>
                      <a:pt x="19" y="540"/>
                      <a:pt x="18" y="536"/>
                      <a:pt x="15" y="537"/>
                    </a:cubicBezTo>
                    <a:cubicBezTo>
                      <a:pt x="12" y="537"/>
                      <a:pt x="7" y="538"/>
                      <a:pt x="4" y="540"/>
                    </a:cubicBezTo>
                    <a:cubicBezTo>
                      <a:pt x="0" y="541"/>
                      <a:pt x="1" y="538"/>
                      <a:pt x="1" y="534"/>
                    </a:cubicBezTo>
                    <a:cubicBezTo>
                      <a:pt x="2" y="530"/>
                      <a:pt x="8" y="531"/>
                      <a:pt x="12" y="530"/>
                    </a:cubicBezTo>
                    <a:cubicBezTo>
                      <a:pt x="16" y="529"/>
                      <a:pt x="22" y="526"/>
                      <a:pt x="25" y="524"/>
                    </a:cubicBezTo>
                    <a:cubicBezTo>
                      <a:pt x="27" y="521"/>
                      <a:pt x="32" y="517"/>
                      <a:pt x="34" y="514"/>
                    </a:cubicBezTo>
                    <a:cubicBezTo>
                      <a:pt x="36" y="510"/>
                      <a:pt x="39" y="510"/>
                      <a:pt x="42" y="510"/>
                    </a:cubicBezTo>
                    <a:cubicBezTo>
                      <a:pt x="44" y="511"/>
                      <a:pt x="48" y="506"/>
                      <a:pt x="51" y="503"/>
                    </a:cubicBezTo>
                    <a:cubicBezTo>
                      <a:pt x="54" y="499"/>
                      <a:pt x="59" y="495"/>
                      <a:pt x="60" y="491"/>
                    </a:cubicBezTo>
                    <a:cubicBezTo>
                      <a:pt x="61" y="487"/>
                      <a:pt x="61" y="485"/>
                      <a:pt x="62" y="481"/>
                    </a:cubicBezTo>
                    <a:cubicBezTo>
                      <a:pt x="64" y="477"/>
                      <a:pt x="66" y="479"/>
                      <a:pt x="68" y="481"/>
                    </a:cubicBezTo>
                    <a:cubicBezTo>
                      <a:pt x="71" y="482"/>
                      <a:pt x="78" y="480"/>
                      <a:pt x="79" y="476"/>
                    </a:cubicBezTo>
                    <a:cubicBezTo>
                      <a:pt x="81" y="472"/>
                      <a:pt x="83" y="467"/>
                      <a:pt x="88" y="466"/>
                    </a:cubicBezTo>
                    <a:cubicBezTo>
                      <a:pt x="92" y="465"/>
                      <a:pt x="98" y="467"/>
                      <a:pt x="110" y="465"/>
                    </a:cubicBezTo>
                    <a:cubicBezTo>
                      <a:pt x="123" y="462"/>
                      <a:pt x="128" y="468"/>
                      <a:pt x="132" y="467"/>
                    </a:cubicBezTo>
                    <a:cubicBezTo>
                      <a:pt x="136" y="466"/>
                      <a:pt x="145" y="459"/>
                      <a:pt x="149" y="455"/>
                    </a:cubicBezTo>
                    <a:cubicBezTo>
                      <a:pt x="152" y="450"/>
                      <a:pt x="155" y="449"/>
                      <a:pt x="159" y="446"/>
                    </a:cubicBezTo>
                    <a:cubicBezTo>
                      <a:pt x="164" y="443"/>
                      <a:pt x="168" y="438"/>
                      <a:pt x="172" y="434"/>
                    </a:cubicBezTo>
                    <a:cubicBezTo>
                      <a:pt x="176" y="429"/>
                      <a:pt x="172" y="430"/>
                      <a:pt x="169" y="434"/>
                    </a:cubicBezTo>
                    <a:cubicBezTo>
                      <a:pt x="165" y="437"/>
                      <a:pt x="158" y="442"/>
                      <a:pt x="155" y="444"/>
                    </a:cubicBezTo>
                    <a:cubicBezTo>
                      <a:pt x="152" y="445"/>
                      <a:pt x="147" y="444"/>
                      <a:pt x="144" y="445"/>
                    </a:cubicBezTo>
                    <a:cubicBezTo>
                      <a:pt x="141" y="446"/>
                      <a:pt x="139" y="450"/>
                      <a:pt x="133" y="454"/>
                    </a:cubicBezTo>
                    <a:cubicBezTo>
                      <a:pt x="128" y="458"/>
                      <a:pt x="123" y="459"/>
                      <a:pt x="118" y="456"/>
                    </a:cubicBezTo>
                    <a:cubicBezTo>
                      <a:pt x="113" y="453"/>
                      <a:pt x="106" y="446"/>
                      <a:pt x="104" y="442"/>
                    </a:cubicBezTo>
                    <a:cubicBezTo>
                      <a:pt x="102" y="439"/>
                      <a:pt x="104" y="439"/>
                      <a:pt x="98" y="441"/>
                    </a:cubicBezTo>
                    <a:cubicBezTo>
                      <a:pt x="92" y="444"/>
                      <a:pt x="90" y="446"/>
                      <a:pt x="86" y="446"/>
                    </a:cubicBezTo>
                    <a:cubicBezTo>
                      <a:pt x="82" y="445"/>
                      <a:pt x="81" y="442"/>
                      <a:pt x="83" y="442"/>
                    </a:cubicBezTo>
                    <a:cubicBezTo>
                      <a:pt x="85" y="441"/>
                      <a:pt x="93" y="435"/>
                      <a:pt x="90" y="436"/>
                    </a:cubicBezTo>
                    <a:cubicBezTo>
                      <a:pt x="86" y="436"/>
                      <a:pt x="83" y="439"/>
                      <a:pt x="81" y="439"/>
                    </a:cubicBezTo>
                    <a:cubicBezTo>
                      <a:pt x="78" y="438"/>
                      <a:pt x="77" y="438"/>
                      <a:pt x="76" y="434"/>
                    </a:cubicBezTo>
                    <a:cubicBezTo>
                      <a:pt x="75" y="431"/>
                      <a:pt x="76" y="429"/>
                      <a:pt x="73" y="430"/>
                    </a:cubicBezTo>
                    <a:cubicBezTo>
                      <a:pt x="71" y="430"/>
                      <a:pt x="70" y="433"/>
                      <a:pt x="67" y="433"/>
                    </a:cubicBezTo>
                    <a:cubicBezTo>
                      <a:pt x="65" y="432"/>
                      <a:pt x="60" y="437"/>
                      <a:pt x="55" y="439"/>
                    </a:cubicBezTo>
                    <a:cubicBezTo>
                      <a:pt x="50" y="441"/>
                      <a:pt x="41" y="442"/>
                      <a:pt x="42" y="440"/>
                    </a:cubicBezTo>
                    <a:cubicBezTo>
                      <a:pt x="43" y="437"/>
                      <a:pt x="55" y="429"/>
                      <a:pt x="51" y="430"/>
                    </a:cubicBezTo>
                    <a:cubicBezTo>
                      <a:pt x="48" y="432"/>
                      <a:pt x="45" y="434"/>
                      <a:pt x="42" y="436"/>
                    </a:cubicBezTo>
                    <a:cubicBezTo>
                      <a:pt x="38" y="438"/>
                      <a:pt x="35" y="432"/>
                      <a:pt x="36" y="430"/>
                    </a:cubicBezTo>
                    <a:cubicBezTo>
                      <a:pt x="37" y="428"/>
                      <a:pt x="34" y="427"/>
                      <a:pt x="33" y="424"/>
                    </a:cubicBezTo>
                    <a:cubicBezTo>
                      <a:pt x="33" y="422"/>
                      <a:pt x="35" y="419"/>
                      <a:pt x="41" y="416"/>
                    </a:cubicBezTo>
                    <a:cubicBezTo>
                      <a:pt x="48" y="413"/>
                      <a:pt x="53" y="412"/>
                      <a:pt x="58" y="411"/>
                    </a:cubicBezTo>
                    <a:cubicBezTo>
                      <a:pt x="62" y="410"/>
                      <a:pt x="72" y="407"/>
                      <a:pt x="78" y="404"/>
                    </a:cubicBezTo>
                    <a:cubicBezTo>
                      <a:pt x="85" y="401"/>
                      <a:pt x="90" y="397"/>
                      <a:pt x="91" y="392"/>
                    </a:cubicBezTo>
                    <a:cubicBezTo>
                      <a:pt x="93" y="387"/>
                      <a:pt x="95" y="385"/>
                      <a:pt x="97" y="383"/>
                    </a:cubicBezTo>
                    <a:cubicBezTo>
                      <a:pt x="100" y="381"/>
                      <a:pt x="97" y="383"/>
                      <a:pt x="94" y="381"/>
                    </a:cubicBezTo>
                    <a:cubicBezTo>
                      <a:pt x="92" y="379"/>
                      <a:pt x="94" y="376"/>
                      <a:pt x="96" y="373"/>
                    </a:cubicBezTo>
                    <a:cubicBezTo>
                      <a:pt x="98" y="370"/>
                      <a:pt x="95" y="370"/>
                      <a:pt x="94" y="368"/>
                    </a:cubicBezTo>
                    <a:cubicBezTo>
                      <a:pt x="92" y="366"/>
                      <a:pt x="92" y="364"/>
                      <a:pt x="93" y="361"/>
                    </a:cubicBezTo>
                    <a:cubicBezTo>
                      <a:pt x="93" y="359"/>
                      <a:pt x="91" y="359"/>
                      <a:pt x="87" y="360"/>
                    </a:cubicBezTo>
                    <a:cubicBezTo>
                      <a:pt x="83" y="361"/>
                      <a:pt x="75" y="362"/>
                      <a:pt x="70" y="364"/>
                    </a:cubicBezTo>
                    <a:cubicBezTo>
                      <a:pt x="64" y="366"/>
                      <a:pt x="61" y="367"/>
                      <a:pt x="64" y="363"/>
                    </a:cubicBezTo>
                    <a:cubicBezTo>
                      <a:pt x="67" y="359"/>
                      <a:pt x="72" y="357"/>
                      <a:pt x="78" y="352"/>
                    </a:cubicBezTo>
                    <a:cubicBezTo>
                      <a:pt x="84" y="347"/>
                      <a:pt x="86" y="344"/>
                      <a:pt x="89" y="343"/>
                    </a:cubicBezTo>
                    <a:cubicBezTo>
                      <a:pt x="92" y="341"/>
                      <a:pt x="82" y="346"/>
                      <a:pt x="79" y="342"/>
                    </a:cubicBezTo>
                    <a:cubicBezTo>
                      <a:pt x="77" y="337"/>
                      <a:pt x="72" y="337"/>
                      <a:pt x="74" y="331"/>
                    </a:cubicBezTo>
                    <a:cubicBezTo>
                      <a:pt x="76" y="325"/>
                      <a:pt x="79" y="324"/>
                      <a:pt x="83" y="327"/>
                    </a:cubicBezTo>
                    <a:cubicBezTo>
                      <a:pt x="88" y="329"/>
                      <a:pt x="90" y="329"/>
                      <a:pt x="93" y="331"/>
                    </a:cubicBezTo>
                    <a:cubicBezTo>
                      <a:pt x="97" y="333"/>
                      <a:pt x="98" y="335"/>
                      <a:pt x="96" y="337"/>
                    </a:cubicBezTo>
                    <a:cubicBezTo>
                      <a:pt x="93" y="340"/>
                      <a:pt x="89" y="341"/>
                      <a:pt x="90" y="341"/>
                    </a:cubicBezTo>
                    <a:cubicBezTo>
                      <a:pt x="92" y="341"/>
                      <a:pt x="101" y="336"/>
                      <a:pt x="106" y="334"/>
                    </a:cubicBezTo>
                    <a:cubicBezTo>
                      <a:pt x="112" y="332"/>
                      <a:pt x="115" y="332"/>
                      <a:pt x="119" y="334"/>
                    </a:cubicBezTo>
                    <a:cubicBezTo>
                      <a:pt x="124" y="336"/>
                      <a:pt x="126" y="331"/>
                      <a:pt x="131" y="331"/>
                    </a:cubicBezTo>
                    <a:cubicBezTo>
                      <a:pt x="136" y="330"/>
                      <a:pt x="140" y="330"/>
                      <a:pt x="143" y="333"/>
                    </a:cubicBezTo>
                    <a:cubicBezTo>
                      <a:pt x="146" y="336"/>
                      <a:pt x="151" y="337"/>
                      <a:pt x="147" y="335"/>
                    </a:cubicBezTo>
                    <a:cubicBezTo>
                      <a:pt x="143" y="333"/>
                      <a:pt x="140" y="329"/>
                      <a:pt x="145" y="326"/>
                    </a:cubicBezTo>
                    <a:cubicBezTo>
                      <a:pt x="149" y="324"/>
                      <a:pt x="152" y="326"/>
                      <a:pt x="155" y="330"/>
                    </a:cubicBezTo>
                    <a:cubicBezTo>
                      <a:pt x="158" y="334"/>
                      <a:pt x="158" y="333"/>
                      <a:pt x="162" y="332"/>
                    </a:cubicBezTo>
                    <a:cubicBezTo>
                      <a:pt x="166" y="331"/>
                      <a:pt x="167" y="330"/>
                      <a:pt x="164" y="330"/>
                    </a:cubicBezTo>
                    <a:cubicBezTo>
                      <a:pt x="161" y="329"/>
                      <a:pt x="157" y="331"/>
                      <a:pt x="152" y="324"/>
                    </a:cubicBezTo>
                    <a:cubicBezTo>
                      <a:pt x="148" y="317"/>
                      <a:pt x="147" y="317"/>
                      <a:pt x="149" y="313"/>
                    </a:cubicBezTo>
                    <a:cubicBezTo>
                      <a:pt x="152" y="309"/>
                      <a:pt x="157" y="311"/>
                      <a:pt x="157" y="308"/>
                    </a:cubicBezTo>
                    <a:cubicBezTo>
                      <a:pt x="156" y="305"/>
                      <a:pt x="152" y="305"/>
                      <a:pt x="152" y="300"/>
                    </a:cubicBezTo>
                    <a:cubicBezTo>
                      <a:pt x="152" y="296"/>
                      <a:pt x="154" y="295"/>
                      <a:pt x="158" y="293"/>
                    </a:cubicBezTo>
                    <a:cubicBezTo>
                      <a:pt x="162" y="291"/>
                      <a:pt x="163" y="291"/>
                      <a:pt x="163" y="285"/>
                    </a:cubicBezTo>
                    <a:cubicBezTo>
                      <a:pt x="164" y="280"/>
                      <a:pt x="168" y="274"/>
                      <a:pt x="164" y="276"/>
                    </a:cubicBezTo>
                    <a:cubicBezTo>
                      <a:pt x="161" y="279"/>
                      <a:pt x="157" y="280"/>
                      <a:pt x="156" y="277"/>
                    </a:cubicBezTo>
                    <a:cubicBezTo>
                      <a:pt x="156" y="274"/>
                      <a:pt x="153" y="276"/>
                      <a:pt x="152" y="280"/>
                    </a:cubicBezTo>
                    <a:cubicBezTo>
                      <a:pt x="151" y="284"/>
                      <a:pt x="148" y="284"/>
                      <a:pt x="147" y="282"/>
                    </a:cubicBezTo>
                    <a:cubicBezTo>
                      <a:pt x="146" y="279"/>
                      <a:pt x="148" y="274"/>
                      <a:pt x="145" y="274"/>
                    </a:cubicBezTo>
                    <a:cubicBezTo>
                      <a:pt x="142" y="275"/>
                      <a:pt x="141" y="281"/>
                      <a:pt x="138" y="274"/>
                    </a:cubicBezTo>
                    <a:cubicBezTo>
                      <a:pt x="136" y="268"/>
                      <a:pt x="135" y="263"/>
                      <a:pt x="131" y="260"/>
                    </a:cubicBezTo>
                    <a:cubicBezTo>
                      <a:pt x="128" y="257"/>
                      <a:pt x="129" y="257"/>
                      <a:pt x="131" y="252"/>
                    </a:cubicBezTo>
                    <a:cubicBezTo>
                      <a:pt x="133" y="246"/>
                      <a:pt x="134" y="246"/>
                      <a:pt x="137" y="243"/>
                    </a:cubicBezTo>
                    <a:cubicBezTo>
                      <a:pt x="139" y="240"/>
                      <a:pt x="138" y="237"/>
                      <a:pt x="141" y="236"/>
                    </a:cubicBezTo>
                    <a:cubicBezTo>
                      <a:pt x="145" y="234"/>
                      <a:pt x="147" y="233"/>
                      <a:pt x="152" y="231"/>
                    </a:cubicBezTo>
                    <a:cubicBezTo>
                      <a:pt x="157" y="230"/>
                      <a:pt x="161" y="227"/>
                      <a:pt x="159" y="227"/>
                    </a:cubicBezTo>
                    <a:cubicBezTo>
                      <a:pt x="156" y="228"/>
                      <a:pt x="145" y="227"/>
                      <a:pt x="140" y="227"/>
                    </a:cubicBezTo>
                    <a:cubicBezTo>
                      <a:pt x="134" y="227"/>
                      <a:pt x="133" y="228"/>
                      <a:pt x="133" y="231"/>
                    </a:cubicBezTo>
                    <a:cubicBezTo>
                      <a:pt x="134" y="233"/>
                      <a:pt x="129" y="233"/>
                      <a:pt x="126" y="233"/>
                    </a:cubicBezTo>
                    <a:cubicBezTo>
                      <a:pt x="124" y="232"/>
                      <a:pt x="120" y="238"/>
                      <a:pt x="115" y="240"/>
                    </a:cubicBezTo>
                    <a:cubicBezTo>
                      <a:pt x="110" y="242"/>
                      <a:pt x="109" y="240"/>
                      <a:pt x="107" y="239"/>
                    </a:cubicBezTo>
                    <a:cubicBezTo>
                      <a:pt x="105" y="237"/>
                      <a:pt x="102" y="241"/>
                      <a:pt x="99" y="238"/>
                    </a:cubicBezTo>
                    <a:cubicBezTo>
                      <a:pt x="97" y="236"/>
                      <a:pt x="93" y="234"/>
                      <a:pt x="93" y="237"/>
                    </a:cubicBezTo>
                    <a:cubicBezTo>
                      <a:pt x="93" y="239"/>
                      <a:pt x="95" y="244"/>
                      <a:pt x="92" y="244"/>
                    </a:cubicBezTo>
                    <a:cubicBezTo>
                      <a:pt x="88" y="245"/>
                      <a:pt x="85" y="244"/>
                      <a:pt x="82" y="241"/>
                    </a:cubicBezTo>
                    <a:cubicBezTo>
                      <a:pt x="78" y="238"/>
                      <a:pt x="72" y="233"/>
                      <a:pt x="69" y="234"/>
                    </a:cubicBezTo>
                    <a:cubicBezTo>
                      <a:pt x="66" y="235"/>
                      <a:pt x="62" y="237"/>
                      <a:pt x="64" y="240"/>
                    </a:cubicBezTo>
                    <a:cubicBezTo>
                      <a:pt x="66" y="243"/>
                      <a:pt x="69" y="245"/>
                      <a:pt x="68" y="246"/>
                    </a:cubicBezTo>
                    <a:cubicBezTo>
                      <a:pt x="67" y="247"/>
                      <a:pt x="63" y="244"/>
                      <a:pt x="60" y="240"/>
                    </a:cubicBezTo>
                    <a:cubicBezTo>
                      <a:pt x="57" y="237"/>
                      <a:pt x="53" y="230"/>
                      <a:pt x="54" y="228"/>
                    </a:cubicBezTo>
                    <a:cubicBezTo>
                      <a:pt x="55" y="227"/>
                      <a:pt x="57" y="228"/>
                      <a:pt x="59" y="229"/>
                    </a:cubicBezTo>
                    <a:cubicBezTo>
                      <a:pt x="62" y="231"/>
                      <a:pt x="64" y="231"/>
                      <a:pt x="63" y="227"/>
                    </a:cubicBezTo>
                    <a:cubicBezTo>
                      <a:pt x="61" y="222"/>
                      <a:pt x="60" y="220"/>
                      <a:pt x="64" y="217"/>
                    </a:cubicBezTo>
                    <a:cubicBezTo>
                      <a:pt x="68" y="215"/>
                      <a:pt x="69" y="214"/>
                      <a:pt x="71" y="210"/>
                    </a:cubicBezTo>
                    <a:cubicBezTo>
                      <a:pt x="74" y="206"/>
                      <a:pt x="75" y="203"/>
                      <a:pt x="79" y="201"/>
                    </a:cubicBezTo>
                    <a:cubicBezTo>
                      <a:pt x="83" y="199"/>
                      <a:pt x="85" y="200"/>
                      <a:pt x="83" y="194"/>
                    </a:cubicBezTo>
                    <a:cubicBezTo>
                      <a:pt x="81" y="188"/>
                      <a:pt x="77" y="191"/>
                      <a:pt x="75" y="185"/>
                    </a:cubicBezTo>
                    <a:cubicBezTo>
                      <a:pt x="74" y="179"/>
                      <a:pt x="75" y="169"/>
                      <a:pt x="77" y="168"/>
                    </a:cubicBezTo>
                    <a:cubicBezTo>
                      <a:pt x="79" y="167"/>
                      <a:pt x="80" y="167"/>
                      <a:pt x="84" y="168"/>
                    </a:cubicBezTo>
                    <a:cubicBezTo>
                      <a:pt x="89" y="168"/>
                      <a:pt x="86" y="166"/>
                      <a:pt x="83" y="163"/>
                    </a:cubicBezTo>
                    <a:cubicBezTo>
                      <a:pt x="80" y="161"/>
                      <a:pt x="80" y="158"/>
                      <a:pt x="78" y="154"/>
                    </a:cubicBezTo>
                    <a:cubicBezTo>
                      <a:pt x="76" y="151"/>
                      <a:pt x="72" y="160"/>
                      <a:pt x="73" y="163"/>
                    </a:cubicBezTo>
                    <a:cubicBezTo>
                      <a:pt x="73" y="166"/>
                      <a:pt x="71" y="173"/>
                      <a:pt x="69" y="171"/>
                    </a:cubicBezTo>
                    <a:cubicBezTo>
                      <a:pt x="67" y="169"/>
                      <a:pt x="66" y="167"/>
                      <a:pt x="63" y="168"/>
                    </a:cubicBezTo>
                    <a:cubicBezTo>
                      <a:pt x="61" y="169"/>
                      <a:pt x="59" y="170"/>
                      <a:pt x="62" y="170"/>
                    </a:cubicBezTo>
                    <a:cubicBezTo>
                      <a:pt x="64" y="170"/>
                      <a:pt x="71" y="178"/>
                      <a:pt x="68" y="179"/>
                    </a:cubicBezTo>
                    <a:cubicBezTo>
                      <a:pt x="66" y="180"/>
                      <a:pt x="64" y="178"/>
                      <a:pt x="62" y="175"/>
                    </a:cubicBezTo>
                    <a:cubicBezTo>
                      <a:pt x="60" y="173"/>
                      <a:pt x="56" y="173"/>
                      <a:pt x="54" y="171"/>
                    </a:cubicBezTo>
                    <a:cubicBezTo>
                      <a:pt x="51" y="168"/>
                      <a:pt x="52" y="164"/>
                      <a:pt x="56" y="161"/>
                    </a:cubicBezTo>
                    <a:cubicBezTo>
                      <a:pt x="61" y="158"/>
                      <a:pt x="71" y="147"/>
                      <a:pt x="69" y="149"/>
                    </a:cubicBezTo>
                    <a:cubicBezTo>
                      <a:pt x="66" y="150"/>
                      <a:pt x="53" y="162"/>
                      <a:pt x="50" y="164"/>
                    </a:cubicBezTo>
                    <a:cubicBezTo>
                      <a:pt x="47" y="165"/>
                      <a:pt x="44" y="167"/>
                      <a:pt x="43" y="162"/>
                    </a:cubicBezTo>
                    <a:cubicBezTo>
                      <a:pt x="42" y="156"/>
                      <a:pt x="44" y="154"/>
                      <a:pt x="45" y="148"/>
                    </a:cubicBezTo>
                    <a:cubicBezTo>
                      <a:pt x="46" y="142"/>
                      <a:pt x="44" y="142"/>
                      <a:pt x="49" y="139"/>
                    </a:cubicBezTo>
                    <a:cubicBezTo>
                      <a:pt x="54" y="137"/>
                      <a:pt x="52" y="136"/>
                      <a:pt x="57" y="135"/>
                    </a:cubicBezTo>
                    <a:cubicBezTo>
                      <a:pt x="62" y="134"/>
                      <a:pt x="65" y="137"/>
                      <a:pt x="64" y="134"/>
                    </a:cubicBezTo>
                    <a:cubicBezTo>
                      <a:pt x="62" y="131"/>
                      <a:pt x="56" y="132"/>
                      <a:pt x="56" y="129"/>
                    </a:cubicBezTo>
                    <a:cubicBezTo>
                      <a:pt x="56" y="126"/>
                      <a:pt x="58" y="124"/>
                      <a:pt x="62" y="123"/>
                    </a:cubicBezTo>
                    <a:cubicBezTo>
                      <a:pt x="66" y="122"/>
                      <a:pt x="71" y="124"/>
                      <a:pt x="72" y="120"/>
                    </a:cubicBezTo>
                    <a:cubicBezTo>
                      <a:pt x="73" y="117"/>
                      <a:pt x="65" y="122"/>
                      <a:pt x="65" y="118"/>
                    </a:cubicBezTo>
                    <a:cubicBezTo>
                      <a:pt x="65" y="114"/>
                      <a:pt x="68" y="112"/>
                      <a:pt x="65" y="113"/>
                    </a:cubicBezTo>
                    <a:cubicBezTo>
                      <a:pt x="62" y="115"/>
                      <a:pt x="52" y="125"/>
                      <a:pt x="48" y="128"/>
                    </a:cubicBezTo>
                    <a:cubicBezTo>
                      <a:pt x="45" y="131"/>
                      <a:pt x="43" y="133"/>
                      <a:pt x="38" y="132"/>
                    </a:cubicBezTo>
                    <a:cubicBezTo>
                      <a:pt x="33" y="130"/>
                      <a:pt x="29" y="131"/>
                      <a:pt x="29" y="128"/>
                    </a:cubicBezTo>
                    <a:cubicBezTo>
                      <a:pt x="30" y="125"/>
                      <a:pt x="30" y="123"/>
                      <a:pt x="36" y="122"/>
                    </a:cubicBezTo>
                    <a:cubicBezTo>
                      <a:pt x="41" y="121"/>
                      <a:pt x="45" y="121"/>
                      <a:pt x="41" y="121"/>
                    </a:cubicBezTo>
                    <a:cubicBezTo>
                      <a:pt x="38" y="120"/>
                      <a:pt x="34" y="119"/>
                      <a:pt x="34" y="116"/>
                    </a:cubicBezTo>
                    <a:cubicBezTo>
                      <a:pt x="34" y="113"/>
                      <a:pt x="34" y="112"/>
                      <a:pt x="38" y="112"/>
                    </a:cubicBezTo>
                    <a:cubicBezTo>
                      <a:pt x="41" y="112"/>
                      <a:pt x="40" y="111"/>
                      <a:pt x="38" y="109"/>
                    </a:cubicBezTo>
                    <a:cubicBezTo>
                      <a:pt x="35" y="108"/>
                      <a:pt x="33" y="106"/>
                      <a:pt x="36" y="103"/>
                    </a:cubicBezTo>
                    <a:cubicBezTo>
                      <a:pt x="38" y="100"/>
                      <a:pt x="42" y="100"/>
                      <a:pt x="43" y="101"/>
                    </a:cubicBezTo>
                    <a:cubicBezTo>
                      <a:pt x="45" y="103"/>
                      <a:pt x="49" y="103"/>
                      <a:pt x="46" y="102"/>
                    </a:cubicBezTo>
                    <a:cubicBezTo>
                      <a:pt x="43" y="101"/>
                      <a:pt x="42" y="99"/>
                      <a:pt x="43" y="97"/>
                    </a:cubicBezTo>
                    <a:cubicBezTo>
                      <a:pt x="44" y="95"/>
                      <a:pt x="44" y="93"/>
                      <a:pt x="48" y="95"/>
                    </a:cubicBezTo>
                    <a:cubicBezTo>
                      <a:pt x="51" y="96"/>
                      <a:pt x="55" y="96"/>
                      <a:pt x="55" y="95"/>
                    </a:cubicBezTo>
                    <a:cubicBezTo>
                      <a:pt x="56" y="94"/>
                      <a:pt x="48" y="93"/>
                      <a:pt x="46" y="92"/>
                    </a:cubicBezTo>
                    <a:cubicBezTo>
                      <a:pt x="45" y="91"/>
                      <a:pt x="46" y="88"/>
                      <a:pt x="47" y="86"/>
                    </a:cubicBezTo>
                    <a:cubicBezTo>
                      <a:pt x="47" y="83"/>
                      <a:pt x="51" y="86"/>
                      <a:pt x="53" y="86"/>
                    </a:cubicBezTo>
                    <a:cubicBezTo>
                      <a:pt x="55" y="86"/>
                      <a:pt x="55" y="84"/>
                      <a:pt x="53" y="83"/>
                    </a:cubicBezTo>
                    <a:cubicBezTo>
                      <a:pt x="51" y="82"/>
                      <a:pt x="43" y="81"/>
                      <a:pt x="45" y="80"/>
                    </a:cubicBezTo>
                    <a:cubicBezTo>
                      <a:pt x="47" y="79"/>
                      <a:pt x="51" y="81"/>
                      <a:pt x="52" y="79"/>
                    </a:cubicBezTo>
                    <a:cubicBezTo>
                      <a:pt x="54" y="77"/>
                      <a:pt x="48" y="79"/>
                      <a:pt x="46" y="80"/>
                    </a:cubicBezTo>
                    <a:cubicBezTo>
                      <a:pt x="45" y="80"/>
                      <a:pt x="40" y="78"/>
                      <a:pt x="39" y="74"/>
                    </a:cubicBezTo>
                    <a:cubicBezTo>
                      <a:pt x="38" y="70"/>
                      <a:pt x="39" y="67"/>
                      <a:pt x="42" y="68"/>
                    </a:cubicBezTo>
                    <a:cubicBezTo>
                      <a:pt x="45" y="69"/>
                      <a:pt x="53" y="71"/>
                      <a:pt x="50" y="68"/>
                    </a:cubicBezTo>
                    <a:cubicBezTo>
                      <a:pt x="46" y="66"/>
                      <a:pt x="42" y="65"/>
                      <a:pt x="42" y="60"/>
                    </a:cubicBezTo>
                    <a:cubicBezTo>
                      <a:pt x="41" y="56"/>
                      <a:pt x="40" y="52"/>
                      <a:pt x="43" y="50"/>
                    </a:cubicBezTo>
                    <a:cubicBezTo>
                      <a:pt x="45" y="48"/>
                      <a:pt x="46" y="48"/>
                      <a:pt x="50" y="48"/>
                    </a:cubicBezTo>
                    <a:cubicBezTo>
                      <a:pt x="54" y="48"/>
                      <a:pt x="55" y="49"/>
                      <a:pt x="57" y="48"/>
                    </a:cubicBezTo>
                    <a:cubicBezTo>
                      <a:pt x="60" y="46"/>
                      <a:pt x="62" y="44"/>
                      <a:pt x="64" y="46"/>
                    </a:cubicBezTo>
                    <a:cubicBezTo>
                      <a:pt x="67" y="48"/>
                      <a:pt x="69" y="48"/>
                      <a:pt x="72" y="47"/>
                    </a:cubicBezTo>
                    <a:cubicBezTo>
                      <a:pt x="74" y="46"/>
                      <a:pt x="71" y="42"/>
                      <a:pt x="69" y="40"/>
                    </a:cubicBezTo>
                    <a:cubicBezTo>
                      <a:pt x="66" y="39"/>
                      <a:pt x="62" y="38"/>
                      <a:pt x="64" y="36"/>
                    </a:cubicBezTo>
                    <a:cubicBezTo>
                      <a:pt x="65" y="34"/>
                      <a:pt x="69" y="37"/>
                      <a:pt x="68" y="33"/>
                    </a:cubicBezTo>
                    <a:cubicBezTo>
                      <a:pt x="66" y="29"/>
                      <a:pt x="66" y="28"/>
                      <a:pt x="69" y="26"/>
                    </a:cubicBezTo>
                    <a:cubicBezTo>
                      <a:pt x="72" y="23"/>
                      <a:pt x="73" y="22"/>
                      <a:pt x="76" y="23"/>
                    </a:cubicBezTo>
                    <a:cubicBezTo>
                      <a:pt x="79" y="23"/>
                      <a:pt x="84" y="26"/>
                      <a:pt x="82" y="23"/>
                    </a:cubicBezTo>
                    <a:cubicBezTo>
                      <a:pt x="80" y="21"/>
                      <a:pt x="76" y="21"/>
                      <a:pt x="78" y="19"/>
                    </a:cubicBezTo>
                    <a:cubicBezTo>
                      <a:pt x="81" y="16"/>
                      <a:pt x="84" y="16"/>
                      <a:pt x="84" y="15"/>
                    </a:cubicBezTo>
                    <a:cubicBezTo>
                      <a:pt x="85" y="14"/>
                      <a:pt x="84" y="13"/>
                      <a:pt x="84" y="8"/>
                    </a:cubicBezTo>
                    <a:cubicBezTo>
                      <a:pt x="84" y="3"/>
                      <a:pt x="84" y="1"/>
                      <a:pt x="88" y="1"/>
                    </a:cubicBezTo>
                    <a:cubicBezTo>
                      <a:pt x="91" y="1"/>
                      <a:pt x="94" y="4"/>
                      <a:pt x="94" y="5"/>
                    </a:cubicBezTo>
                    <a:cubicBezTo>
                      <a:pt x="95" y="7"/>
                      <a:pt x="97" y="11"/>
                      <a:pt x="99" y="9"/>
                    </a:cubicBezTo>
                    <a:cubicBezTo>
                      <a:pt x="101" y="8"/>
                      <a:pt x="108" y="5"/>
                      <a:pt x="109" y="6"/>
                    </a:cubicBezTo>
                    <a:cubicBezTo>
                      <a:pt x="111" y="6"/>
                      <a:pt x="109" y="8"/>
                      <a:pt x="113" y="9"/>
                    </a:cubicBezTo>
                    <a:cubicBezTo>
                      <a:pt x="116" y="9"/>
                      <a:pt x="125" y="6"/>
                      <a:pt x="129" y="5"/>
                    </a:cubicBezTo>
                    <a:cubicBezTo>
                      <a:pt x="133" y="5"/>
                      <a:pt x="136" y="6"/>
                      <a:pt x="140" y="5"/>
                    </a:cubicBezTo>
                    <a:cubicBezTo>
                      <a:pt x="144" y="5"/>
                      <a:pt x="147" y="0"/>
                      <a:pt x="151" y="1"/>
                    </a:cubicBezTo>
                    <a:cubicBezTo>
                      <a:pt x="155" y="2"/>
                      <a:pt x="158" y="5"/>
                      <a:pt x="161" y="3"/>
                    </a:cubicBezTo>
                    <a:cubicBezTo>
                      <a:pt x="164" y="1"/>
                      <a:pt x="164" y="0"/>
                      <a:pt x="170" y="0"/>
                    </a:cubicBezTo>
                    <a:cubicBezTo>
                      <a:pt x="176" y="1"/>
                      <a:pt x="178" y="3"/>
                      <a:pt x="178" y="6"/>
                    </a:cubicBezTo>
                    <a:cubicBezTo>
                      <a:pt x="178" y="9"/>
                      <a:pt x="175" y="18"/>
                      <a:pt x="173" y="19"/>
                    </a:cubicBezTo>
                    <a:cubicBezTo>
                      <a:pt x="171" y="20"/>
                      <a:pt x="167" y="18"/>
                      <a:pt x="163" y="23"/>
                    </a:cubicBezTo>
                    <a:cubicBezTo>
                      <a:pt x="158" y="28"/>
                      <a:pt x="151" y="32"/>
                      <a:pt x="145" y="34"/>
                    </a:cubicBezTo>
                    <a:cubicBezTo>
                      <a:pt x="139" y="37"/>
                      <a:pt x="135" y="41"/>
                      <a:pt x="132" y="42"/>
                    </a:cubicBezTo>
                    <a:cubicBezTo>
                      <a:pt x="129" y="42"/>
                      <a:pt x="125" y="45"/>
                      <a:pt x="125" y="47"/>
                    </a:cubicBezTo>
                    <a:cubicBezTo>
                      <a:pt x="126" y="50"/>
                      <a:pt x="119" y="48"/>
                      <a:pt x="116" y="47"/>
                    </a:cubicBezTo>
                    <a:cubicBezTo>
                      <a:pt x="113" y="46"/>
                      <a:pt x="111" y="48"/>
                      <a:pt x="115" y="49"/>
                    </a:cubicBezTo>
                    <a:cubicBezTo>
                      <a:pt x="119" y="50"/>
                      <a:pt x="125" y="50"/>
                      <a:pt x="130" y="50"/>
                    </a:cubicBezTo>
                    <a:cubicBezTo>
                      <a:pt x="134" y="50"/>
                      <a:pt x="138" y="52"/>
                      <a:pt x="134" y="54"/>
                    </a:cubicBezTo>
                    <a:cubicBezTo>
                      <a:pt x="129" y="57"/>
                      <a:pt x="116" y="58"/>
                      <a:pt x="111" y="61"/>
                    </a:cubicBezTo>
                    <a:cubicBezTo>
                      <a:pt x="106" y="65"/>
                      <a:pt x="107" y="65"/>
                      <a:pt x="110" y="63"/>
                    </a:cubicBezTo>
                    <a:cubicBezTo>
                      <a:pt x="113" y="62"/>
                      <a:pt x="116" y="61"/>
                      <a:pt x="120" y="60"/>
                    </a:cubicBezTo>
                    <a:cubicBezTo>
                      <a:pt x="125" y="59"/>
                      <a:pt x="127" y="60"/>
                      <a:pt x="125" y="63"/>
                    </a:cubicBezTo>
                    <a:cubicBezTo>
                      <a:pt x="122" y="66"/>
                      <a:pt x="115" y="72"/>
                      <a:pt x="117" y="71"/>
                    </a:cubicBezTo>
                    <a:cubicBezTo>
                      <a:pt x="120" y="71"/>
                      <a:pt x="129" y="67"/>
                      <a:pt x="133" y="65"/>
                    </a:cubicBezTo>
                    <a:cubicBezTo>
                      <a:pt x="137" y="64"/>
                      <a:pt x="143" y="63"/>
                      <a:pt x="150" y="59"/>
                    </a:cubicBezTo>
                    <a:cubicBezTo>
                      <a:pt x="157" y="56"/>
                      <a:pt x="158" y="55"/>
                      <a:pt x="163" y="59"/>
                    </a:cubicBezTo>
                    <a:cubicBezTo>
                      <a:pt x="169" y="62"/>
                      <a:pt x="172" y="60"/>
                      <a:pt x="177" y="59"/>
                    </a:cubicBezTo>
                    <a:cubicBezTo>
                      <a:pt x="182" y="58"/>
                      <a:pt x="190" y="59"/>
                      <a:pt x="195" y="59"/>
                    </a:cubicBezTo>
                    <a:cubicBezTo>
                      <a:pt x="200" y="59"/>
                      <a:pt x="208" y="59"/>
                      <a:pt x="214" y="58"/>
                    </a:cubicBezTo>
                    <a:cubicBezTo>
                      <a:pt x="220" y="56"/>
                      <a:pt x="223" y="59"/>
                      <a:pt x="228" y="62"/>
                    </a:cubicBezTo>
                    <a:cubicBezTo>
                      <a:pt x="233" y="64"/>
                      <a:pt x="232" y="69"/>
                      <a:pt x="231" y="73"/>
                    </a:cubicBezTo>
                    <a:cubicBezTo>
                      <a:pt x="230" y="77"/>
                      <a:pt x="226" y="81"/>
                      <a:pt x="223" y="84"/>
                    </a:cubicBezTo>
                    <a:cubicBezTo>
                      <a:pt x="221" y="87"/>
                      <a:pt x="220" y="87"/>
                      <a:pt x="219" y="92"/>
                    </a:cubicBezTo>
                    <a:cubicBezTo>
                      <a:pt x="218" y="97"/>
                      <a:pt x="212" y="106"/>
                      <a:pt x="209" y="108"/>
                    </a:cubicBezTo>
                    <a:cubicBezTo>
                      <a:pt x="207" y="110"/>
                      <a:pt x="200" y="117"/>
                      <a:pt x="197" y="120"/>
                    </a:cubicBezTo>
                    <a:cubicBezTo>
                      <a:pt x="194" y="123"/>
                      <a:pt x="192" y="130"/>
                      <a:pt x="188" y="131"/>
                    </a:cubicBezTo>
                    <a:cubicBezTo>
                      <a:pt x="184" y="132"/>
                      <a:pt x="178" y="133"/>
                      <a:pt x="174" y="133"/>
                    </a:cubicBezTo>
                    <a:cubicBezTo>
                      <a:pt x="170" y="133"/>
                      <a:pt x="159" y="140"/>
                      <a:pt x="156" y="141"/>
                    </a:cubicBezTo>
                    <a:cubicBezTo>
                      <a:pt x="153" y="142"/>
                      <a:pt x="154" y="143"/>
                      <a:pt x="161" y="141"/>
                    </a:cubicBezTo>
                    <a:cubicBezTo>
                      <a:pt x="168" y="139"/>
                      <a:pt x="169" y="136"/>
                      <a:pt x="175" y="135"/>
                    </a:cubicBezTo>
                    <a:cubicBezTo>
                      <a:pt x="181" y="135"/>
                      <a:pt x="178" y="139"/>
                      <a:pt x="178" y="141"/>
                    </a:cubicBezTo>
                    <a:cubicBezTo>
                      <a:pt x="178" y="144"/>
                      <a:pt x="180" y="143"/>
                      <a:pt x="184" y="144"/>
                    </a:cubicBezTo>
                    <a:cubicBezTo>
                      <a:pt x="187" y="145"/>
                      <a:pt x="186" y="150"/>
                      <a:pt x="184" y="151"/>
                    </a:cubicBezTo>
                    <a:cubicBezTo>
                      <a:pt x="182" y="151"/>
                      <a:pt x="174" y="151"/>
                      <a:pt x="170" y="152"/>
                    </a:cubicBezTo>
                    <a:cubicBezTo>
                      <a:pt x="166" y="153"/>
                      <a:pt x="161" y="157"/>
                      <a:pt x="158" y="159"/>
                    </a:cubicBezTo>
                    <a:cubicBezTo>
                      <a:pt x="155" y="160"/>
                      <a:pt x="152" y="164"/>
                      <a:pt x="149" y="163"/>
                    </a:cubicBezTo>
                    <a:cubicBezTo>
                      <a:pt x="145" y="162"/>
                      <a:pt x="133" y="160"/>
                      <a:pt x="129" y="158"/>
                    </a:cubicBezTo>
                    <a:cubicBezTo>
                      <a:pt x="126" y="156"/>
                      <a:pt x="133" y="161"/>
                      <a:pt x="140" y="163"/>
                    </a:cubicBezTo>
                    <a:cubicBezTo>
                      <a:pt x="146" y="164"/>
                      <a:pt x="156" y="166"/>
                      <a:pt x="162" y="167"/>
                    </a:cubicBezTo>
                    <a:cubicBezTo>
                      <a:pt x="169" y="167"/>
                      <a:pt x="170" y="167"/>
                      <a:pt x="174" y="162"/>
                    </a:cubicBezTo>
                    <a:cubicBezTo>
                      <a:pt x="177" y="158"/>
                      <a:pt x="181" y="158"/>
                      <a:pt x="185" y="161"/>
                    </a:cubicBezTo>
                    <a:cubicBezTo>
                      <a:pt x="188" y="164"/>
                      <a:pt x="195" y="167"/>
                      <a:pt x="199" y="168"/>
                    </a:cubicBezTo>
                    <a:cubicBezTo>
                      <a:pt x="203" y="168"/>
                      <a:pt x="207" y="168"/>
                      <a:pt x="210" y="172"/>
                    </a:cubicBezTo>
                    <a:cubicBezTo>
                      <a:pt x="213" y="176"/>
                      <a:pt x="216" y="183"/>
                      <a:pt x="222" y="186"/>
                    </a:cubicBezTo>
                    <a:cubicBezTo>
                      <a:pt x="228" y="189"/>
                      <a:pt x="231" y="191"/>
                      <a:pt x="233" y="195"/>
                    </a:cubicBezTo>
                    <a:cubicBezTo>
                      <a:pt x="235" y="199"/>
                      <a:pt x="235" y="203"/>
                      <a:pt x="235" y="208"/>
                    </a:cubicBezTo>
                    <a:cubicBezTo>
                      <a:pt x="236" y="214"/>
                      <a:pt x="238" y="225"/>
                      <a:pt x="241" y="231"/>
                    </a:cubicBezTo>
                    <a:cubicBezTo>
                      <a:pt x="243" y="237"/>
                      <a:pt x="248" y="248"/>
                      <a:pt x="250" y="251"/>
                    </a:cubicBezTo>
                    <a:cubicBezTo>
                      <a:pt x="252" y="254"/>
                      <a:pt x="253" y="248"/>
                      <a:pt x="262" y="254"/>
                    </a:cubicBezTo>
                    <a:cubicBezTo>
                      <a:pt x="272" y="259"/>
                      <a:pt x="279" y="259"/>
                      <a:pt x="281" y="264"/>
                    </a:cubicBezTo>
                    <a:cubicBezTo>
                      <a:pt x="284" y="269"/>
                      <a:pt x="288" y="273"/>
                      <a:pt x="293" y="276"/>
                    </a:cubicBezTo>
                    <a:cubicBezTo>
                      <a:pt x="297" y="279"/>
                      <a:pt x="299" y="282"/>
                      <a:pt x="297" y="284"/>
                    </a:cubicBezTo>
                    <a:cubicBezTo>
                      <a:pt x="296" y="287"/>
                      <a:pt x="299" y="299"/>
                      <a:pt x="302" y="303"/>
                    </a:cubicBezTo>
                    <a:cubicBezTo>
                      <a:pt x="306" y="306"/>
                      <a:pt x="310" y="312"/>
                      <a:pt x="310" y="313"/>
                    </a:cubicBezTo>
                    <a:cubicBezTo>
                      <a:pt x="310" y="315"/>
                      <a:pt x="303" y="314"/>
                      <a:pt x="300" y="312"/>
                    </a:cubicBezTo>
                    <a:cubicBezTo>
                      <a:pt x="297" y="310"/>
                      <a:pt x="294" y="309"/>
                      <a:pt x="291" y="307"/>
                    </a:cubicBezTo>
                    <a:cubicBezTo>
                      <a:pt x="288" y="305"/>
                      <a:pt x="282" y="306"/>
                      <a:pt x="279" y="307"/>
                    </a:cubicBezTo>
                    <a:cubicBezTo>
                      <a:pt x="275" y="307"/>
                      <a:pt x="267" y="307"/>
                      <a:pt x="270" y="308"/>
                    </a:cubicBezTo>
                    <a:cubicBezTo>
                      <a:pt x="273" y="309"/>
                      <a:pt x="284" y="307"/>
                      <a:pt x="288" y="308"/>
                    </a:cubicBezTo>
                    <a:cubicBezTo>
                      <a:pt x="292" y="309"/>
                      <a:pt x="296" y="312"/>
                      <a:pt x="301" y="317"/>
                    </a:cubicBezTo>
                    <a:cubicBezTo>
                      <a:pt x="307" y="322"/>
                      <a:pt x="315" y="328"/>
                      <a:pt x="317" y="332"/>
                    </a:cubicBezTo>
                    <a:cubicBezTo>
                      <a:pt x="320" y="336"/>
                      <a:pt x="320" y="345"/>
                      <a:pt x="317" y="346"/>
                    </a:cubicBezTo>
                    <a:cubicBezTo>
                      <a:pt x="314" y="348"/>
                      <a:pt x="306" y="353"/>
                      <a:pt x="303" y="357"/>
                    </a:cubicBezTo>
                    <a:cubicBezTo>
                      <a:pt x="300" y="361"/>
                      <a:pt x="303" y="359"/>
                      <a:pt x="308" y="361"/>
                    </a:cubicBezTo>
                    <a:cubicBezTo>
                      <a:pt x="312" y="362"/>
                      <a:pt x="315" y="369"/>
                      <a:pt x="318" y="367"/>
                    </a:cubicBezTo>
                    <a:cubicBezTo>
                      <a:pt x="321" y="365"/>
                      <a:pt x="327" y="357"/>
                      <a:pt x="332" y="356"/>
                    </a:cubicBezTo>
                    <a:cubicBezTo>
                      <a:pt x="336" y="355"/>
                      <a:pt x="345" y="354"/>
                      <a:pt x="353" y="354"/>
                    </a:cubicBezTo>
                    <a:cubicBezTo>
                      <a:pt x="362" y="355"/>
                      <a:pt x="376" y="362"/>
                      <a:pt x="380" y="366"/>
                    </a:cubicBezTo>
                    <a:cubicBezTo>
                      <a:pt x="384" y="371"/>
                      <a:pt x="387" y="377"/>
                      <a:pt x="387" y="382"/>
                    </a:cubicBezTo>
                    <a:cubicBezTo>
                      <a:pt x="387" y="386"/>
                      <a:pt x="386" y="389"/>
                      <a:pt x="382" y="395"/>
                    </a:cubicBezTo>
                    <a:cubicBezTo>
                      <a:pt x="379" y="401"/>
                      <a:pt x="379" y="406"/>
                      <a:pt x="379" y="408"/>
                    </a:cubicBezTo>
                    <a:cubicBezTo>
                      <a:pt x="378" y="410"/>
                      <a:pt x="373" y="410"/>
                      <a:pt x="368" y="414"/>
                    </a:cubicBezTo>
                    <a:cubicBezTo>
                      <a:pt x="364" y="418"/>
                      <a:pt x="360" y="417"/>
                      <a:pt x="358" y="416"/>
                    </a:cubicBezTo>
                    <a:cubicBezTo>
                      <a:pt x="355" y="415"/>
                      <a:pt x="349" y="420"/>
                      <a:pt x="352" y="420"/>
                    </a:cubicBezTo>
                    <a:cubicBezTo>
                      <a:pt x="356" y="421"/>
                      <a:pt x="360" y="421"/>
                      <a:pt x="360" y="424"/>
                    </a:cubicBezTo>
                    <a:cubicBezTo>
                      <a:pt x="360" y="427"/>
                      <a:pt x="355" y="430"/>
                      <a:pt x="351" y="430"/>
                    </a:cubicBezTo>
                    <a:cubicBezTo>
                      <a:pt x="347" y="430"/>
                      <a:pt x="345" y="428"/>
                      <a:pt x="342" y="429"/>
                    </a:cubicBezTo>
                    <a:cubicBezTo>
                      <a:pt x="340" y="431"/>
                      <a:pt x="334" y="433"/>
                      <a:pt x="333" y="434"/>
                    </a:cubicBezTo>
                    <a:cubicBezTo>
                      <a:pt x="332" y="434"/>
                      <a:pt x="339" y="435"/>
                      <a:pt x="341" y="437"/>
                    </a:cubicBezTo>
                    <a:cubicBezTo>
                      <a:pt x="343" y="439"/>
                      <a:pt x="342" y="440"/>
                      <a:pt x="340" y="442"/>
                    </a:cubicBezTo>
                    <a:cubicBezTo>
                      <a:pt x="337" y="445"/>
                      <a:pt x="332" y="446"/>
                      <a:pt x="329" y="446"/>
                    </a:cubicBezTo>
                    <a:cubicBezTo>
                      <a:pt x="327" y="446"/>
                      <a:pt x="318" y="447"/>
                      <a:pt x="317" y="448"/>
                    </a:cubicBezTo>
                    <a:cubicBezTo>
                      <a:pt x="316" y="449"/>
                      <a:pt x="315" y="452"/>
                      <a:pt x="316" y="451"/>
                    </a:cubicBezTo>
                    <a:cubicBezTo>
                      <a:pt x="318" y="450"/>
                      <a:pt x="324" y="449"/>
                      <a:pt x="326" y="447"/>
                    </a:cubicBezTo>
                    <a:cubicBezTo>
                      <a:pt x="329" y="446"/>
                      <a:pt x="332" y="449"/>
                      <a:pt x="329" y="451"/>
                    </a:cubicBezTo>
                    <a:cubicBezTo>
                      <a:pt x="327" y="454"/>
                      <a:pt x="324" y="456"/>
                      <a:pt x="326" y="456"/>
                    </a:cubicBezTo>
                    <a:cubicBezTo>
                      <a:pt x="328" y="456"/>
                      <a:pt x="332" y="456"/>
                      <a:pt x="334" y="456"/>
                    </a:cubicBezTo>
                    <a:cubicBezTo>
                      <a:pt x="335" y="456"/>
                      <a:pt x="334" y="449"/>
                      <a:pt x="337" y="452"/>
                    </a:cubicBezTo>
                    <a:cubicBezTo>
                      <a:pt x="339" y="454"/>
                      <a:pt x="339" y="459"/>
                      <a:pt x="344" y="458"/>
                    </a:cubicBezTo>
                    <a:cubicBezTo>
                      <a:pt x="349" y="457"/>
                      <a:pt x="357" y="453"/>
                      <a:pt x="360" y="456"/>
                    </a:cubicBezTo>
                    <a:cubicBezTo>
                      <a:pt x="363" y="458"/>
                      <a:pt x="364" y="462"/>
                      <a:pt x="364" y="462"/>
                    </a:cubicBezTo>
                    <a:cubicBezTo>
                      <a:pt x="364" y="462"/>
                      <a:pt x="364" y="465"/>
                      <a:pt x="361" y="469"/>
                    </a:cubicBezTo>
                    <a:cubicBezTo>
                      <a:pt x="358" y="473"/>
                      <a:pt x="348" y="474"/>
                      <a:pt x="344" y="477"/>
                    </a:cubicBezTo>
                    <a:cubicBezTo>
                      <a:pt x="341" y="480"/>
                      <a:pt x="345" y="484"/>
                      <a:pt x="340" y="485"/>
                    </a:cubicBezTo>
                    <a:cubicBezTo>
                      <a:pt x="335" y="486"/>
                      <a:pt x="324" y="490"/>
                      <a:pt x="319" y="491"/>
                    </a:cubicBezTo>
                    <a:cubicBezTo>
                      <a:pt x="313" y="492"/>
                      <a:pt x="307" y="495"/>
                      <a:pt x="303" y="496"/>
                    </a:cubicBezTo>
                    <a:cubicBezTo>
                      <a:pt x="299" y="497"/>
                      <a:pt x="292" y="493"/>
                      <a:pt x="288" y="492"/>
                    </a:cubicBezTo>
                    <a:cubicBezTo>
                      <a:pt x="285" y="492"/>
                      <a:pt x="269" y="492"/>
                      <a:pt x="266" y="493"/>
                    </a:cubicBezTo>
                    <a:cubicBezTo>
                      <a:pt x="262" y="494"/>
                      <a:pt x="251" y="496"/>
                      <a:pt x="249" y="494"/>
                    </a:cubicBezTo>
                    <a:cubicBezTo>
                      <a:pt x="246" y="492"/>
                      <a:pt x="246" y="489"/>
                      <a:pt x="243" y="490"/>
                    </a:cubicBezTo>
                    <a:cubicBezTo>
                      <a:pt x="240" y="492"/>
                      <a:pt x="239" y="493"/>
                      <a:pt x="237" y="491"/>
                    </a:cubicBezTo>
                    <a:cubicBezTo>
                      <a:pt x="235" y="490"/>
                      <a:pt x="229" y="490"/>
                      <a:pt x="226" y="490"/>
                    </a:cubicBezTo>
                    <a:cubicBezTo>
                      <a:pt x="223" y="490"/>
                      <a:pt x="224" y="486"/>
                      <a:pt x="222" y="488"/>
                    </a:cubicBezTo>
                    <a:cubicBezTo>
                      <a:pt x="221" y="490"/>
                      <a:pt x="222" y="493"/>
                      <a:pt x="220" y="494"/>
                    </a:cubicBezTo>
                    <a:cubicBezTo>
                      <a:pt x="217" y="495"/>
                      <a:pt x="231" y="495"/>
                      <a:pt x="235" y="497"/>
                    </a:cubicBezTo>
                    <a:cubicBezTo>
                      <a:pt x="240" y="499"/>
                      <a:pt x="238" y="502"/>
                      <a:pt x="232" y="505"/>
                    </a:cubicBezTo>
                    <a:cubicBezTo>
                      <a:pt x="225" y="508"/>
                      <a:pt x="219" y="505"/>
                      <a:pt x="218" y="503"/>
                    </a:cubicBezTo>
                    <a:cubicBezTo>
                      <a:pt x="217" y="500"/>
                      <a:pt x="220" y="499"/>
                      <a:pt x="218" y="497"/>
                    </a:cubicBezTo>
                    <a:cubicBezTo>
                      <a:pt x="215" y="496"/>
                      <a:pt x="219" y="496"/>
                      <a:pt x="211" y="497"/>
                    </a:cubicBezTo>
                    <a:cubicBezTo>
                      <a:pt x="203" y="498"/>
                      <a:pt x="199" y="498"/>
                      <a:pt x="194" y="498"/>
                    </a:cubicBezTo>
                    <a:cubicBezTo>
                      <a:pt x="189" y="499"/>
                      <a:pt x="186" y="499"/>
                      <a:pt x="186" y="499"/>
                    </a:cubicBezTo>
                    <a:cubicBezTo>
                      <a:pt x="186" y="499"/>
                      <a:pt x="193" y="500"/>
                      <a:pt x="191" y="504"/>
                    </a:cubicBezTo>
                    <a:cubicBezTo>
                      <a:pt x="189" y="507"/>
                      <a:pt x="182" y="507"/>
                      <a:pt x="181" y="505"/>
                    </a:cubicBezTo>
                    <a:cubicBezTo>
                      <a:pt x="179" y="503"/>
                      <a:pt x="172" y="501"/>
                      <a:pt x="171" y="504"/>
                    </a:cubicBezTo>
                    <a:cubicBezTo>
                      <a:pt x="169" y="508"/>
                      <a:pt x="173" y="513"/>
                      <a:pt x="167" y="509"/>
                    </a:cubicBezTo>
                    <a:cubicBezTo>
                      <a:pt x="161" y="505"/>
                      <a:pt x="157" y="501"/>
                      <a:pt x="153" y="499"/>
                    </a:cubicBezTo>
                    <a:cubicBezTo>
                      <a:pt x="149" y="497"/>
                      <a:pt x="136" y="494"/>
                      <a:pt x="129" y="50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 name="Freeform 2889">
                <a:extLst>
                  <a:ext uri="{FF2B5EF4-FFF2-40B4-BE49-F238E27FC236}">
                    <a16:creationId xmlns:a16="http://schemas.microsoft.com/office/drawing/2014/main" id="{28D5BAD5-0CFC-461C-B34F-199211674BC9}"/>
                  </a:ext>
                </a:extLst>
              </p:cNvPr>
              <p:cNvSpPr>
                <a:spLocks/>
              </p:cNvSpPr>
              <p:nvPr/>
            </p:nvSpPr>
            <p:spPr bwMode="auto">
              <a:xfrm>
                <a:off x="4573588" y="2419351"/>
                <a:ext cx="6350" cy="9525"/>
              </a:xfrm>
              <a:custGeom>
                <a:avLst/>
                <a:gdLst>
                  <a:gd name="T0" fmla="*/ 6 w 13"/>
                  <a:gd name="T1" fmla="*/ 1 h 19"/>
                  <a:gd name="T2" fmla="*/ 1 w 13"/>
                  <a:gd name="T3" fmla="*/ 8 h 19"/>
                  <a:gd name="T4" fmla="*/ 7 w 13"/>
                  <a:gd name="T5" fmla="*/ 19 h 19"/>
                  <a:gd name="T6" fmla="*/ 13 w 13"/>
                  <a:gd name="T7" fmla="*/ 13 h 19"/>
                  <a:gd name="T8" fmla="*/ 6 w 13"/>
                  <a:gd name="T9" fmla="*/ 1 h 19"/>
                </a:gdLst>
                <a:ahLst/>
                <a:cxnLst>
                  <a:cxn ang="0">
                    <a:pos x="T0" y="T1"/>
                  </a:cxn>
                  <a:cxn ang="0">
                    <a:pos x="T2" y="T3"/>
                  </a:cxn>
                  <a:cxn ang="0">
                    <a:pos x="T4" y="T5"/>
                  </a:cxn>
                  <a:cxn ang="0">
                    <a:pos x="T6" y="T7"/>
                  </a:cxn>
                  <a:cxn ang="0">
                    <a:pos x="T8" y="T9"/>
                  </a:cxn>
                </a:cxnLst>
                <a:rect l="0" t="0" r="r" b="b"/>
                <a:pathLst>
                  <a:path w="13" h="19">
                    <a:moveTo>
                      <a:pt x="6" y="1"/>
                    </a:moveTo>
                    <a:cubicBezTo>
                      <a:pt x="3" y="2"/>
                      <a:pt x="0" y="2"/>
                      <a:pt x="1" y="8"/>
                    </a:cubicBezTo>
                    <a:cubicBezTo>
                      <a:pt x="2" y="13"/>
                      <a:pt x="4" y="19"/>
                      <a:pt x="7" y="19"/>
                    </a:cubicBezTo>
                    <a:cubicBezTo>
                      <a:pt x="10" y="19"/>
                      <a:pt x="13" y="17"/>
                      <a:pt x="13" y="13"/>
                    </a:cubicBezTo>
                    <a:cubicBezTo>
                      <a:pt x="13" y="9"/>
                      <a:pt x="10"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 name="Freeform 2890">
                <a:extLst>
                  <a:ext uri="{FF2B5EF4-FFF2-40B4-BE49-F238E27FC236}">
                    <a16:creationId xmlns:a16="http://schemas.microsoft.com/office/drawing/2014/main" id="{18479794-BF44-4EF8-BAEF-68868F8E29B4}"/>
                  </a:ext>
                </a:extLst>
              </p:cNvPr>
              <p:cNvSpPr>
                <a:spLocks/>
              </p:cNvSpPr>
              <p:nvPr/>
            </p:nvSpPr>
            <p:spPr bwMode="auto">
              <a:xfrm>
                <a:off x="4560888" y="2411413"/>
                <a:ext cx="12700" cy="22225"/>
              </a:xfrm>
              <a:custGeom>
                <a:avLst/>
                <a:gdLst>
                  <a:gd name="T0" fmla="*/ 19 w 24"/>
                  <a:gd name="T1" fmla="*/ 1 h 45"/>
                  <a:gd name="T2" fmla="*/ 22 w 24"/>
                  <a:gd name="T3" fmla="*/ 11 h 45"/>
                  <a:gd name="T4" fmla="*/ 17 w 24"/>
                  <a:gd name="T5" fmla="*/ 24 h 45"/>
                  <a:gd name="T6" fmla="*/ 13 w 24"/>
                  <a:gd name="T7" fmla="*/ 38 h 45"/>
                  <a:gd name="T8" fmla="*/ 1 w 24"/>
                  <a:gd name="T9" fmla="*/ 43 h 45"/>
                  <a:gd name="T10" fmla="*/ 3 w 24"/>
                  <a:gd name="T11" fmla="*/ 35 h 45"/>
                  <a:gd name="T12" fmla="*/ 7 w 24"/>
                  <a:gd name="T13" fmla="*/ 22 h 45"/>
                  <a:gd name="T14" fmla="*/ 15 w 24"/>
                  <a:gd name="T15" fmla="*/ 13 h 45"/>
                  <a:gd name="T16" fmla="*/ 12 w 24"/>
                  <a:gd name="T17" fmla="*/ 11 h 45"/>
                  <a:gd name="T18" fmla="*/ 11 w 24"/>
                  <a:gd name="T19" fmla="*/ 2 h 45"/>
                  <a:gd name="T20" fmla="*/ 19 w 24"/>
                  <a:gd name="T2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5">
                    <a:moveTo>
                      <a:pt x="19" y="1"/>
                    </a:moveTo>
                    <a:cubicBezTo>
                      <a:pt x="22" y="3"/>
                      <a:pt x="21" y="8"/>
                      <a:pt x="22" y="11"/>
                    </a:cubicBezTo>
                    <a:cubicBezTo>
                      <a:pt x="24" y="14"/>
                      <a:pt x="20" y="19"/>
                      <a:pt x="17" y="24"/>
                    </a:cubicBezTo>
                    <a:cubicBezTo>
                      <a:pt x="15" y="28"/>
                      <a:pt x="14" y="34"/>
                      <a:pt x="13" y="38"/>
                    </a:cubicBezTo>
                    <a:cubicBezTo>
                      <a:pt x="11" y="41"/>
                      <a:pt x="2" y="45"/>
                      <a:pt x="1" y="43"/>
                    </a:cubicBezTo>
                    <a:cubicBezTo>
                      <a:pt x="0" y="42"/>
                      <a:pt x="0" y="40"/>
                      <a:pt x="3" y="35"/>
                    </a:cubicBezTo>
                    <a:cubicBezTo>
                      <a:pt x="7" y="29"/>
                      <a:pt x="3" y="26"/>
                      <a:pt x="7" y="22"/>
                    </a:cubicBezTo>
                    <a:cubicBezTo>
                      <a:pt x="11" y="18"/>
                      <a:pt x="13" y="16"/>
                      <a:pt x="15" y="13"/>
                    </a:cubicBezTo>
                    <a:cubicBezTo>
                      <a:pt x="18" y="9"/>
                      <a:pt x="14" y="15"/>
                      <a:pt x="12" y="11"/>
                    </a:cubicBezTo>
                    <a:cubicBezTo>
                      <a:pt x="9" y="7"/>
                      <a:pt x="9" y="4"/>
                      <a:pt x="11" y="2"/>
                    </a:cubicBezTo>
                    <a:cubicBezTo>
                      <a:pt x="14" y="0"/>
                      <a:pt x="19" y="1"/>
                      <a:pt x="1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 name="Freeform 2891">
                <a:extLst>
                  <a:ext uri="{FF2B5EF4-FFF2-40B4-BE49-F238E27FC236}">
                    <a16:creationId xmlns:a16="http://schemas.microsoft.com/office/drawing/2014/main" id="{FA9FB84E-29ED-4B47-A9B7-F041F820435F}"/>
                  </a:ext>
                </a:extLst>
              </p:cNvPr>
              <p:cNvSpPr>
                <a:spLocks/>
              </p:cNvSpPr>
              <p:nvPr/>
            </p:nvSpPr>
            <p:spPr bwMode="auto">
              <a:xfrm>
                <a:off x="4543425" y="2413001"/>
                <a:ext cx="12700" cy="11113"/>
              </a:xfrm>
              <a:custGeom>
                <a:avLst/>
                <a:gdLst>
                  <a:gd name="T0" fmla="*/ 24 w 25"/>
                  <a:gd name="T1" fmla="*/ 13 h 22"/>
                  <a:gd name="T2" fmla="*/ 17 w 25"/>
                  <a:gd name="T3" fmla="*/ 3 h 22"/>
                  <a:gd name="T4" fmla="*/ 5 w 25"/>
                  <a:gd name="T5" fmla="*/ 5 h 22"/>
                  <a:gd name="T6" fmla="*/ 3 w 25"/>
                  <a:gd name="T7" fmla="*/ 15 h 22"/>
                  <a:gd name="T8" fmla="*/ 15 w 25"/>
                  <a:gd name="T9" fmla="*/ 14 h 22"/>
                  <a:gd name="T10" fmla="*/ 14 w 25"/>
                  <a:gd name="T11" fmla="*/ 22 h 22"/>
                  <a:gd name="T12" fmla="*/ 24 w 25"/>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24" y="13"/>
                    </a:moveTo>
                    <a:cubicBezTo>
                      <a:pt x="23" y="9"/>
                      <a:pt x="21" y="6"/>
                      <a:pt x="17" y="3"/>
                    </a:cubicBezTo>
                    <a:cubicBezTo>
                      <a:pt x="13" y="0"/>
                      <a:pt x="8" y="1"/>
                      <a:pt x="5" y="5"/>
                    </a:cubicBezTo>
                    <a:cubicBezTo>
                      <a:pt x="2" y="9"/>
                      <a:pt x="0" y="16"/>
                      <a:pt x="3" y="15"/>
                    </a:cubicBezTo>
                    <a:cubicBezTo>
                      <a:pt x="7" y="14"/>
                      <a:pt x="14" y="11"/>
                      <a:pt x="15" y="14"/>
                    </a:cubicBezTo>
                    <a:cubicBezTo>
                      <a:pt x="15" y="17"/>
                      <a:pt x="11" y="22"/>
                      <a:pt x="14" y="22"/>
                    </a:cubicBezTo>
                    <a:cubicBezTo>
                      <a:pt x="17" y="22"/>
                      <a:pt x="25" y="17"/>
                      <a:pt x="24" y="1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 name="Freeform 2892">
                <a:extLst>
                  <a:ext uri="{FF2B5EF4-FFF2-40B4-BE49-F238E27FC236}">
                    <a16:creationId xmlns:a16="http://schemas.microsoft.com/office/drawing/2014/main" id="{E4FE6715-EA90-4195-8FDC-885FBBAC784D}"/>
                  </a:ext>
                </a:extLst>
              </p:cNvPr>
              <p:cNvSpPr>
                <a:spLocks/>
              </p:cNvSpPr>
              <p:nvPr/>
            </p:nvSpPr>
            <p:spPr bwMode="auto">
              <a:xfrm>
                <a:off x="4556125" y="2405063"/>
                <a:ext cx="11113" cy="11113"/>
              </a:xfrm>
              <a:custGeom>
                <a:avLst/>
                <a:gdLst>
                  <a:gd name="T0" fmla="*/ 15 w 20"/>
                  <a:gd name="T1" fmla="*/ 10 h 22"/>
                  <a:gd name="T2" fmla="*/ 18 w 20"/>
                  <a:gd name="T3" fmla="*/ 2 h 22"/>
                  <a:gd name="T4" fmla="*/ 8 w 20"/>
                  <a:gd name="T5" fmla="*/ 6 h 22"/>
                  <a:gd name="T6" fmla="*/ 3 w 20"/>
                  <a:gd name="T7" fmla="*/ 11 h 22"/>
                  <a:gd name="T8" fmla="*/ 3 w 20"/>
                  <a:gd name="T9" fmla="*/ 22 h 22"/>
                  <a:gd name="T10" fmla="*/ 15 w 20"/>
                  <a:gd name="T11" fmla="*/ 10 h 22"/>
                </a:gdLst>
                <a:ahLst/>
                <a:cxnLst>
                  <a:cxn ang="0">
                    <a:pos x="T0" y="T1"/>
                  </a:cxn>
                  <a:cxn ang="0">
                    <a:pos x="T2" y="T3"/>
                  </a:cxn>
                  <a:cxn ang="0">
                    <a:pos x="T4" y="T5"/>
                  </a:cxn>
                  <a:cxn ang="0">
                    <a:pos x="T6" y="T7"/>
                  </a:cxn>
                  <a:cxn ang="0">
                    <a:pos x="T8" y="T9"/>
                  </a:cxn>
                  <a:cxn ang="0">
                    <a:pos x="T10" y="T11"/>
                  </a:cxn>
                </a:cxnLst>
                <a:rect l="0" t="0" r="r" b="b"/>
                <a:pathLst>
                  <a:path w="20" h="22">
                    <a:moveTo>
                      <a:pt x="15" y="10"/>
                    </a:moveTo>
                    <a:cubicBezTo>
                      <a:pt x="19" y="5"/>
                      <a:pt x="20" y="0"/>
                      <a:pt x="18" y="2"/>
                    </a:cubicBezTo>
                    <a:cubicBezTo>
                      <a:pt x="15" y="3"/>
                      <a:pt x="11" y="6"/>
                      <a:pt x="8" y="6"/>
                    </a:cubicBezTo>
                    <a:cubicBezTo>
                      <a:pt x="5" y="7"/>
                      <a:pt x="4" y="9"/>
                      <a:pt x="3" y="11"/>
                    </a:cubicBezTo>
                    <a:cubicBezTo>
                      <a:pt x="2" y="13"/>
                      <a:pt x="0" y="22"/>
                      <a:pt x="3" y="22"/>
                    </a:cubicBezTo>
                    <a:cubicBezTo>
                      <a:pt x="6" y="22"/>
                      <a:pt x="11" y="17"/>
                      <a:pt x="15"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 name="Freeform 2893">
                <a:extLst>
                  <a:ext uri="{FF2B5EF4-FFF2-40B4-BE49-F238E27FC236}">
                    <a16:creationId xmlns:a16="http://schemas.microsoft.com/office/drawing/2014/main" id="{0DEE0E37-F7C8-4643-9B02-45E5780E4529}"/>
                  </a:ext>
                </a:extLst>
              </p:cNvPr>
              <p:cNvSpPr>
                <a:spLocks/>
              </p:cNvSpPr>
              <p:nvPr/>
            </p:nvSpPr>
            <p:spPr bwMode="auto">
              <a:xfrm>
                <a:off x="4551363" y="2389188"/>
                <a:ext cx="17463" cy="12700"/>
              </a:xfrm>
              <a:custGeom>
                <a:avLst/>
                <a:gdLst>
                  <a:gd name="T0" fmla="*/ 9 w 33"/>
                  <a:gd name="T1" fmla="*/ 8 h 22"/>
                  <a:gd name="T2" fmla="*/ 11 w 33"/>
                  <a:gd name="T3" fmla="*/ 16 h 22"/>
                  <a:gd name="T4" fmla="*/ 17 w 33"/>
                  <a:gd name="T5" fmla="*/ 21 h 22"/>
                  <a:gd name="T6" fmla="*/ 29 w 33"/>
                  <a:gd name="T7" fmla="*/ 16 h 22"/>
                  <a:gd name="T8" fmla="*/ 27 w 33"/>
                  <a:gd name="T9" fmla="*/ 10 h 22"/>
                  <a:gd name="T10" fmla="*/ 15 w 33"/>
                  <a:gd name="T11" fmla="*/ 2 h 22"/>
                  <a:gd name="T12" fmla="*/ 2 w 33"/>
                  <a:gd name="T13" fmla="*/ 3 h 22"/>
                  <a:gd name="T14" fmla="*/ 9 w 33"/>
                  <a:gd name="T15" fmla="*/ 8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9" y="8"/>
                    </a:moveTo>
                    <a:cubicBezTo>
                      <a:pt x="12" y="11"/>
                      <a:pt x="13" y="13"/>
                      <a:pt x="11" y="16"/>
                    </a:cubicBezTo>
                    <a:cubicBezTo>
                      <a:pt x="10" y="20"/>
                      <a:pt x="14" y="22"/>
                      <a:pt x="17" y="21"/>
                    </a:cubicBezTo>
                    <a:cubicBezTo>
                      <a:pt x="20" y="19"/>
                      <a:pt x="25" y="18"/>
                      <a:pt x="29" y="16"/>
                    </a:cubicBezTo>
                    <a:cubicBezTo>
                      <a:pt x="33" y="15"/>
                      <a:pt x="32" y="11"/>
                      <a:pt x="27" y="10"/>
                    </a:cubicBezTo>
                    <a:cubicBezTo>
                      <a:pt x="22" y="8"/>
                      <a:pt x="19" y="5"/>
                      <a:pt x="15" y="2"/>
                    </a:cubicBezTo>
                    <a:cubicBezTo>
                      <a:pt x="11" y="0"/>
                      <a:pt x="4" y="0"/>
                      <a:pt x="2" y="3"/>
                    </a:cubicBezTo>
                    <a:cubicBezTo>
                      <a:pt x="0" y="5"/>
                      <a:pt x="3" y="9"/>
                      <a:pt x="9"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 name="Freeform 2894">
                <a:extLst>
                  <a:ext uri="{FF2B5EF4-FFF2-40B4-BE49-F238E27FC236}">
                    <a16:creationId xmlns:a16="http://schemas.microsoft.com/office/drawing/2014/main" id="{2F1A4504-2CDC-41A6-83A6-CD7DFF267786}"/>
                  </a:ext>
                </a:extLst>
              </p:cNvPr>
              <p:cNvSpPr>
                <a:spLocks/>
              </p:cNvSpPr>
              <p:nvPr/>
            </p:nvSpPr>
            <p:spPr bwMode="auto">
              <a:xfrm>
                <a:off x="4541838" y="2387601"/>
                <a:ext cx="9525" cy="4763"/>
              </a:xfrm>
              <a:custGeom>
                <a:avLst/>
                <a:gdLst>
                  <a:gd name="T0" fmla="*/ 9 w 18"/>
                  <a:gd name="T1" fmla="*/ 7 h 9"/>
                  <a:gd name="T2" fmla="*/ 13 w 18"/>
                  <a:gd name="T3" fmla="*/ 1 h 9"/>
                  <a:gd name="T4" fmla="*/ 2 w 18"/>
                  <a:gd name="T5" fmla="*/ 8 h 9"/>
                  <a:gd name="T6" fmla="*/ 9 w 18"/>
                  <a:gd name="T7" fmla="*/ 7 h 9"/>
                </a:gdLst>
                <a:ahLst/>
                <a:cxnLst>
                  <a:cxn ang="0">
                    <a:pos x="T0" y="T1"/>
                  </a:cxn>
                  <a:cxn ang="0">
                    <a:pos x="T2" y="T3"/>
                  </a:cxn>
                  <a:cxn ang="0">
                    <a:pos x="T4" y="T5"/>
                  </a:cxn>
                  <a:cxn ang="0">
                    <a:pos x="T6" y="T7"/>
                  </a:cxn>
                </a:cxnLst>
                <a:rect l="0" t="0" r="r" b="b"/>
                <a:pathLst>
                  <a:path w="18" h="9">
                    <a:moveTo>
                      <a:pt x="9" y="7"/>
                    </a:moveTo>
                    <a:cubicBezTo>
                      <a:pt x="14" y="2"/>
                      <a:pt x="18" y="0"/>
                      <a:pt x="13" y="1"/>
                    </a:cubicBezTo>
                    <a:cubicBezTo>
                      <a:pt x="8" y="1"/>
                      <a:pt x="0" y="9"/>
                      <a:pt x="2" y="8"/>
                    </a:cubicBezTo>
                    <a:cubicBezTo>
                      <a:pt x="4" y="8"/>
                      <a:pt x="9" y="7"/>
                      <a:pt x="9"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 name="Freeform 2895">
                <a:extLst>
                  <a:ext uri="{FF2B5EF4-FFF2-40B4-BE49-F238E27FC236}">
                    <a16:creationId xmlns:a16="http://schemas.microsoft.com/office/drawing/2014/main" id="{0FB39B9D-AC71-4E1A-82D2-F7BC7A3B46D5}"/>
                  </a:ext>
                </a:extLst>
              </p:cNvPr>
              <p:cNvSpPr>
                <a:spLocks/>
              </p:cNvSpPr>
              <p:nvPr/>
            </p:nvSpPr>
            <p:spPr bwMode="auto">
              <a:xfrm>
                <a:off x="4533900" y="2390776"/>
                <a:ext cx="6350" cy="6350"/>
              </a:xfrm>
              <a:custGeom>
                <a:avLst/>
                <a:gdLst>
                  <a:gd name="T0" fmla="*/ 8 w 13"/>
                  <a:gd name="T1" fmla="*/ 3 h 12"/>
                  <a:gd name="T2" fmla="*/ 4 w 13"/>
                  <a:gd name="T3" fmla="*/ 11 h 12"/>
                  <a:gd name="T4" fmla="*/ 8 w 13"/>
                  <a:gd name="T5" fmla="*/ 3 h 12"/>
                </a:gdLst>
                <a:ahLst/>
                <a:cxnLst>
                  <a:cxn ang="0">
                    <a:pos x="T0" y="T1"/>
                  </a:cxn>
                  <a:cxn ang="0">
                    <a:pos x="T2" y="T3"/>
                  </a:cxn>
                  <a:cxn ang="0">
                    <a:pos x="T4" y="T5"/>
                  </a:cxn>
                </a:cxnLst>
                <a:rect l="0" t="0" r="r" b="b"/>
                <a:pathLst>
                  <a:path w="13" h="12">
                    <a:moveTo>
                      <a:pt x="8" y="3"/>
                    </a:moveTo>
                    <a:cubicBezTo>
                      <a:pt x="5" y="5"/>
                      <a:pt x="0" y="12"/>
                      <a:pt x="4" y="11"/>
                    </a:cubicBezTo>
                    <a:cubicBezTo>
                      <a:pt x="8" y="10"/>
                      <a:pt x="13" y="0"/>
                      <a:pt x="8"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 name="Freeform 2896">
                <a:extLst>
                  <a:ext uri="{FF2B5EF4-FFF2-40B4-BE49-F238E27FC236}">
                    <a16:creationId xmlns:a16="http://schemas.microsoft.com/office/drawing/2014/main" id="{92A6CF6A-3138-4309-9A6E-59859BCC8945}"/>
                  </a:ext>
                </a:extLst>
              </p:cNvPr>
              <p:cNvSpPr>
                <a:spLocks/>
              </p:cNvSpPr>
              <p:nvPr/>
            </p:nvSpPr>
            <p:spPr bwMode="auto">
              <a:xfrm>
                <a:off x="4551363" y="2406651"/>
                <a:ext cx="4763" cy="3175"/>
              </a:xfrm>
              <a:custGeom>
                <a:avLst/>
                <a:gdLst>
                  <a:gd name="T0" fmla="*/ 7 w 11"/>
                  <a:gd name="T1" fmla="*/ 1 h 6"/>
                  <a:gd name="T2" fmla="*/ 3 w 11"/>
                  <a:gd name="T3" fmla="*/ 5 h 6"/>
                  <a:gd name="T4" fmla="*/ 7 w 11"/>
                  <a:gd name="T5" fmla="*/ 1 h 6"/>
                </a:gdLst>
                <a:ahLst/>
                <a:cxnLst>
                  <a:cxn ang="0">
                    <a:pos x="T0" y="T1"/>
                  </a:cxn>
                  <a:cxn ang="0">
                    <a:pos x="T2" y="T3"/>
                  </a:cxn>
                  <a:cxn ang="0">
                    <a:pos x="T4" y="T5"/>
                  </a:cxn>
                </a:cxnLst>
                <a:rect l="0" t="0" r="r" b="b"/>
                <a:pathLst>
                  <a:path w="11" h="6">
                    <a:moveTo>
                      <a:pt x="7" y="1"/>
                    </a:moveTo>
                    <a:cubicBezTo>
                      <a:pt x="3" y="2"/>
                      <a:pt x="0" y="5"/>
                      <a:pt x="3" y="5"/>
                    </a:cubicBezTo>
                    <a:cubicBezTo>
                      <a:pt x="6" y="6"/>
                      <a:pt x="11" y="0"/>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 name="Freeform 2897">
                <a:extLst>
                  <a:ext uri="{FF2B5EF4-FFF2-40B4-BE49-F238E27FC236}">
                    <a16:creationId xmlns:a16="http://schemas.microsoft.com/office/drawing/2014/main" id="{B3B0F52E-9F25-492D-9C42-E0BBC053D10B}"/>
                  </a:ext>
                </a:extLst>
              </p:cNvPr>
              <p:cNvSpPr>
                <a:spLocks/>
              </p:cNvSpPr>
              <p:nvPr/>
            </p:nvSpPr>
            <p:spPr bwMode="auto">
              <a:xfrm>
                <a:off x="4552950" y="2384426"/>
                <a:ext cx="12700" cy="4763"/>
              </a:xfrm>
              <a:custGeom>
                <a:avLst/>
                <a:gdLst>
                  <a:gd name="T0" fmla="*/ 15 w 23"/>
                  <a:gd name="T1" fmla="*/ 8 h 10"/>
                  <a:gd name="T2" fmla="*/ 5 w 23"/>
                  <a:gd name="T3" fmla="*/ 5 h 10"/>
                  <a:gd name="T4" fmla="*/ 17 w 23"/>
                  <a:gd name="T5" fmla="*/ 1 h 10"/>
                  <a:gd name="T6" fmla="*/ 15 w 23"/>
                  <a:gd name="T7" fmla="*/ 8 h 10"/>
                </a:gdLst>
                <a:ahLst/>
                <a:cxnLst>
                  <a:cxn ang="0">
                    <a:pos x="T0" y="T1"/>
                  </a:cxn>
                  <a:cxn ang="0">
                    <a:pos x="T2" y="T3"/>
                  </a:cxn>
                  <a:cxn ang="0">
                    <a:pos x="T4" y="T5"/>
                  </a:cxn>
                  <a:cxn ang="0">
                    <a:pos x="T6" y="T7"/>
                  </a:cxn>
                </a:cxnLst>
                <a:rect l="0" t="0" r="r" b="b"/>
                <a:pathLst>
                  <a:path w="23" h="10">
                    <a:moveTo>
                      <a:pt x="15" y="8"/>
                    </a:moveTo>
                    <a:cubicBezTo>
                      <a:pt x="10" y="9"/>
                      <a:pt x="0" y="9"/>
                      <a:pt x="5" y="5"/>
                    </a:cubicBezTo>
                    <a:cubicBezTo>
                      <a:pt x="9" y="0"/>
                      <a:pt x="12" y="1"/>
                      <a:pt x="17" y="1"/>
                    </a:cubicBezTo>
                    <a:cubicBezTo>
                      <a:pt x="23" y="1"/>
                      <a:pt x="21" y="10"/>
                      <a:pt x="15"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 name="Freeform 2898">
                <a:extLst>
                  <a:ext uri="{FF2B5EF4-FFF2-40B4-BE49-F238E27FC236}">
                    <a16:creationId xmlns:a16="http://schemas.microsoft.com/office/drawing/2014/main" id="{71E50EF8-09C0-4977-9B2C-3F6FC43EF440}"/>
                  </a:ext>
                </a:extLst>
              </p:cNvPr>
              <p:cNvSpPr>
                <a:spLocks/>
              </p:cNvSpPr>
              <p:nvPr/>
            </p:nvSpPr>
            <p:spPr bwMode="auto">
              <a:xfrm>
                <a:off x="4549775" y="2374901"/>
                <a:ext cx="6350" cy="6350"/>
              </a:xfrm>
              <a:custGeom>
                <a:avLst/>
                <a:gdLst>
                  <a:gd name="T0" fmla="*/ 8 w 12"/>
                  <a:gd name="T1" fmla="*/ 2 h 12"/>
                  <a:gd name="T2" fmla="*/ 4 w 12"/>
                  <a:gd name="T3" fmla="*/ 8 h 12"/>
                  <a:gd name="T4" fmla="*/ 11 w 12"/>
                  <a:gd name="T5" fmla="*/ 9 h 12"/>
                  <a:gd name="T6" fmla="*/ 8 w 12"/>
                  <a:gd name="T7" fmla="*/ 2 h 12"/>
                </a:gdLst>
                <a:ahLst/>
                <a:cxnLst>
                  <a:cxn ang="0">
                    <a:pos x="T0" y="T1"/>
                  </a:cxn>
                  <a:cxn ang="0">
                    <a:pos x="T2" y="T3"/>
                  </a:cxn>
                  <a:cxn ang="0">
                    <a:pos x="T4" y="T5"/>
                  </a:cxn>
                  <a:cxn ang="0">
                    <a:pos x="T6" y="T7"/>
                  </a:cxn>
                </a:cxnLst>
                <a:rect l="0" t="0" r="r" b="b"/>
                <a:pathLst>
                  <a:path w="12" h="12">
                    <a:moveTo>
                      <a:pt x="8" y="2"/>
                    </a:moveTo>
                    <a:cubicBezTo>
                      <a:pt x="4" y="0"/>
                      <a:pt x="0" y="4"/>
                      <a:pt x="4" y="8"/>
                    </a:cubicBezTo>
                    <a:cubicBezTo>
                      <a:pt x="7" y="11"/>
                      <a:pt x="11" y="12"/>
                      <a:pt x="11" y="9"/>
                    </a:cubicBezTo>
                    <a:cubicBezTo>
                      <a:pt x="11" y="7"/>
                      <a:pt x="12" y="3"/>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 name="Freeform 2899">
                <a:extLst>
                  <a:ext uri="{FF2B5EF4-FFF2-40B4-BE49-F238E27FC236}">
                    <a16:creationId xmlns:a16="http://schemas.microsoft.com/office/drawing/2014/main" id="{2DCCD79D-0FC3-4F61-BD23-836B84AAFBDD}"/>
                  </a:ext>
                </a:extLst>
              </p:cNvPr>
              <p:cNvSpPr>
                <a:spLocks/>
              </p:cNvSpPr>
              <p:nvPr/>
            </p:nvSpPr>
            <p:spPr bwMode="auto">
              <a:xfrm>
                <a:off x="4543425" y="2355851"/>
                <a:ext cx="26988" cy="22225"/>
              </a:xfrm>
              <a:custGeom>
                <a:avLst/>
                <a:gdLst>
                  <a:gd name="T0" fmla="*/ 29 w 49"/>
                  <a:gd name="T1" fmla="*/ 33 h 44"/>
                  <a:gd name="T2" fmla="*/ 16 w 49"/>
                  <a:gd name="T3" fmla="*/ 31 h 44"/>
                  <a:gd name="T4" fmla="*/ 18 w 49"/>
                  <a:gd name="T5" fmla="*/ 24 h 44"/>
                  <a:gd name="T6" fmla="*/ 10 w 49"/>
                  <a:gd name="T7" fmla="*/ 20 h 44"/>
                  <a:gd name="T8" fmla="*/ 1 w 49"/>
                  <a:gd name="T9" fmla="*/ 18 h 44"/>
                  <a:gd name="T10" fmla="*/ 9 w 49"/>
                  <a:gd name="T11" fmla="*/ 13 h 44"/>
                  <a:gd name="T12" fmla="*/ 13 w 49"/>
                  <a:gd name="T13" fmla="*/ 9 h 44"/>
                  <a:gd name="T14" fmla="*/ 21 w 49"/>
                  <a:gd name="T15" fmla="*/ 9 h 44"/>
                  <a:gd name="T16" fmla="*/ 25 w 49"/>
                  <a:gd name="T17" fmla="*/ 2 h 44"/>
                  <a:gd name="T18" fmla="*/ 30 w 49"/>
                  <a:gd name="T19" fmla="*/ 12 h 44"/>
                  <a:gd name="T20" fmla="*/ 36 w 49"/>
                  <a:gd name="T21" fmla="*/ 13 h 44"/>
                  <a:gd name="T22" fmla="*/ 37 w 49"/>
                  <a:gd name="T23" fmla="*/ 18 h 44"/>
                  <a:gd name="T24" fmla="*/ 35 w 49"/>
                  <a:gd name="T25" fmla="*/ 26 h 44"/>
                  <a:gd name="T26" fmla="*/ 47 w 49"/>
                  <a:gd name="T27" fmla="*/ 28 h 44"/>
                  <a:gd name="T28" fmla="*/ 44 w 49"/>
                  <a:gd name="T29" fmla="*/ 36 h 44"/>
                  <a:gd name="T30" fmla="*/ 33 w 49"/>
                  <a:gd name="T31" fmla="*/ 41 h 44"/>
                  <a:gd name="T32" fmla="*/ 29 w 49"/>
                  <a:gd name="T3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4">
                    <a:moveTo>
                      <a:pt x="29" y="33"/>
                    </a:moveTo>
                    <a:cubicBezTo>
                      <a:pt x="23" y="32"/>
                      <a:pt x="20" y="34"/>
                      <a:pt x="16" y="31"/>
                    </a:cubicBezTo>
                    <a:cubicBezTo>
                      <a:pt x="12" y="28"/>
                      <a:pt x="17" y="25"/>
                      <a:pt x="18" y="24"/>
                    </a:cubicBezTo>
                    <a:cubicBezTo>
                      <a:pt x="19" y="22"/>
                      <a:pt x="13" y="19"/>
                      <a:pt x="10" y="20"/>
                    </a:cubicBezTo>
                    <a:cubicBezTo>
                      <a:pt x="6" y="21"/>
                      <a:pt x="0" y="22"/>
                      <a:pt x="1" y="18"/>
                    </a:cubicBezTo>
                    <a:cubicBezTo>
                      <a:pt x="2" y="15"/>
                      <a:pt x="7" y="14"/>
                      <a:pt x="9" y="13"/>
                    </a:cubicBezTo>
                    <a:cubicBezTo>
                      <a:pt x="11" y="12"/>
                      <a:pt x="8" y="10"/>
                      <a:pt x="13" y="9"/>
                    </a:cubicBezTo>
                    <a:cubicBezTo>
                      <a:pt x="18" y="9"/>
                      <a:pt x="22" y="13"/>
                      <a:pt x="21" y="9"/>
                    </a:cubicBezTo>
                    <a:cubicBezTo>
                      <a:pt x="21" y="5"/>
                      <a:pt x="21" y="0"/>
                      <a:pt x="25" y="2"/>
                    </a:cubicBezTo>
                    <a:cubicBezTo>
                      <a:pt x="28" y="3"/>
                      <a:pt x="30" y="9"/>
                      <a:pt x="30" y="12"/>
                    </a:cubicBezTo>
                    <a:cubicBezTo>
                      <a:pt x="30" y="15"/>
                      <a:pt x="34" y="16"/>
                      <a:pt x="36" y="13"/>
                    </a:cubicBezTo>
                    <a:cubicBezTo>
                      <a:pt x="38" y="10"/>
                      <a:pt x="40" y="13"/>
                      <a:pt x="37" y="18"/>
                    </a:cubicBezTo>
                    <a:cubicBezTo>
                      <a:pt x="35" y="23"/>
                      <a:pt x="33" y="24"/>
                      <a:pt x="35" y="26"/>
                    </a:cubicBezTo>
                    <a:cubicBezTo>
                      <a:pt x="37" y="28"/>
                      <a:pt x="46" y="25"/>
                      <a:pt x="47" y="28"/>
                    </a:cubicBezTo>
                    <a:cubicBezTo>
                      <a:pt x="49" y="30"/>
                      <a:pt x="48" y="33"/>
                      <a:pt x="44" y="36"/>
                    </a:cubicBezTo>
                    <a:cubicBezTo>
                      <a:pt x="40" y="39"/>
                      <a:pt x="35" y="44"/>
                      <a:pt x="33" y="41"/>
                    </a:cubicBezTo>
                    <a:cubicBezTo>
                      <a:pt x="32" y="38"/>
                      <a:pt x="36" y="31"/>
                      <a:pt x="29" y="3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 name="Freeform 2900">
                <a:extLst>
                  <a:ext uri="{FF2B5EF4-FFF2-40B4-BE49-F238E27FC236}">
                    <a16:creationId xmlns:a16="http://schemas.microsoft.com/office/drawing/2014/main" id="{43CA6DC7-6B22-4C04-8B00-04AC0FD25603}"/>
                  </a:ext>
                </a:extLst>
              </p:cNvPr>
              <p:cNvSpPr>
                <a:spLocks/>
              </p:cNvSpPr>
              <p:nvPr/>
            </p:nvSpPr>
            <p:spPr bwMode="auto">
              <a:xfrm>
                <a:off x="4538663" y="2347913"/>
                <a:ext cx="6350" cy="6350"/>
              </a:xfrm>
              <a:custGeom>
                <a:avLst/>
                <a:gdLst>
                  <a:gd name="T0" fmla="*/ 12 w 14"/>
                  <a:gd name="T1" fmla="*/ 1 h 11"/>
                  <a:gd name="T2" fmla="*/ 1 w 14"/>
                  <a:gd name="T3" fmla="*/ 6 h 11"/>
                  <a:gd name="T4" fmla="*/ 10 w 14"/>
                  <a:gd name="T5" fmla="*/ 8 h 11"/>
                  <a:gd name="T6" fmla="*/ 12 w 14"/>
                  <a:gd name="T7" fmla="*/ 1 h 11"/>
                </a:gdLst>
                <a:ahLst/>
                <a:cxnLst>
                  <a:cxn ang="0">
                    <a:pos x="T0" y="T1"/>
                  </a:cxn>
                  <a:cxn ang="0">
                    <a:pos x="T2" y="T3"/>
                  </a:cxn>
                  <a:cxn ang="0">
                    <a:pos x="T4" y="T5"/>
                  </a:cxn>
                  <a:cxn ang="0">
                    <a:pos x="T6" y="T7"/>
                  </a:cxn>
                </a:cxnLst>
                <a:rect l="0" t="0" r="r" b="b"/>
                <a:pathLst>
                  <a:path w="14" h="11">
                    <a:moveTo>
                      <a:pt x="12" y="1"/>
                    </a:moveTo>
                    <a:cubicBezTo>
                      <a:pt x="9" y="0"/>
                      <a:pt x="0" y="1"/>
                      <a:pt x="1" y="6"/>
                    </a:cubicBezTo>
                    <a:cubicBezTo>
                      <a:pt x="3" y="11"/>
                      <a:pt x="6" y="11"/>
                      <a:pt x="10" y="8"/>
                    </a:cubicBezTo>
                    <a:cubicBezTo>
                      <a:pt x="14" y="4"/>
                      <a:pt x="12" y="1"/>
                      <a:pt x="1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 name="Freeform 2901">
                <a:extLst>
                  <a:ext uri="{FF2B5EF4-FFF2-40B4-BE49-F238E27FC236}">
                    <a16:creationId xmlns:a16="http://schemas.microsoft.com/office/drawing/2014/main" id="{04BD0735-6399-4821-B8A5-371003E1C0DD}"/>
                  </a:ext>
                </a:extLst>
              </p:cNvPr>
              <p:cNvSpPr>
                <a:spLocks/>
              </p:cNvSpPr>
              <p:nvPr/>
            </p:nvSpPr>
            <p:spPr bwMode="auto">
              <a:xfrm>
                <a:off x="4525963" y="2355851"/>
                <a:ext cx="11113" cy="6350"/>
              </a:xfrm>
              <a:custGeom>
                <a:avLst/>
                <a:gdLst>
                  <a:gd name="T0" fmla="*/ 12 w 20"/>
                  <a:gd name="T1" fmla="*/ 10 h 14"/>
                  <a:gd name="T2" fmla="*/ 18 w 20"/>
                  <a:gd name="T3" fmla="*/ 2 h 14"/>
                  <a:gd name="T4" fmla="*/ 6 w 20"/>
                  <a:gd name="T5" fmla="*/ 2 h 14"/>
                  <a:gd name="T6" fmla="*/ 2 w 20"/>
                  <a:gd name="T7" fmla="*/ 8 h 14"/>
                  <a:gd name="T8" fmla="*/ 7 w 20"/>
                  <a:gd name="T9" fmla="*/ 11 h 14"/>
                  <a:gd name="T10" fmla="*/ 12 w 20"/>
                  <a:gd name="T11" fmla="*/ 10 h 14"/>
                </a:gdLst>
                <a:ahLst/>
                <a:cxnLst>
                  <a:cxn ang="0">
                    <a:pos x="T0" y="T1"/>
                  </a:cxn>
                  <a:cxn ang="0">
                    <a:pos x="T2" y="T3"/>
                  </a:cxn>
                  <a:cxn ang="0">
                    <a:pos x="T4" y="T5"/>
                  </a:cxn>
                  <a:cxn ang="0">
                    <a:pos x="T6" y="T7"/>
                  </a:cxn>
                  <a:cxn ang="0">
                    <a:pos x="T8" y="T9"/>
                  </a:cxn>
                  <a:cxn ang="0">
                    <a:pos x="T10" y="T11"/>
                  </a:cxn>
                </a:cxnLst>
                <a:rect l="0" t="0" r="r" b="b"/>
                <a:pathLst>
                  <a:path w="20" h="14">
                    <a:moveTo>
                      <a:pt x="12" y="10"/>
                    </a:moveTo>
                    <a:cubicBezTo>
                      <a:pt x="19" y="9"/>
                      <a:pt x="20" y="4"/>
                      <a:pt x="18" y="2"/>
                    </a:cubicBezTo>
                    <a:cubicBezTo>
                      <a:pt x="15" y="1"/>
                      <a:pt x="11" y="0"/>
                      <a:pt x="6" y="2"/>
                    </a:cubicBezTo>
                    <a:cubicBezTo>
                      <a:pt x="1" y="3"/>
                      <a:pt x="0" y="8"/>
                      <a:pt x="2" y="8"/>
                    </a:cubicBezTo>
                    <a:cubicBezTo>
                      <a:pt x="4" y="9"/>
                      <a:pt x="9" y="8"/>
                      <a:pt x="7" y="11"/>
                    </a:cubicBezTo>
                    <a:cubicBezTo>
                      <a:pt x="5" y="14"/>
                      <a:pt x="12" y="10"/>
                      <a:pt x="12"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 name="Freeform 2902">
                <a:extLst>
                  <a:ext uri="{FF2B5EF4-FFF2-40B4-BE49-F238E27FC236}">
                    <a16:creationId xmlns:a16="http://schemas.microsoft.com/office/drawing/2014/main" id="{271D18D4-7910-4B59-9213-D9F463BA55B3}"/>
                  </a:ext>
                </a:extLst>
              </p:cNvPr>
              <p:cNvSpPr>
                <a:spLocks/>
              </p:cNvSpPr>
              <p:nvPr/>
            </p:nvSpPr>
            <p:spPr bwMode="auto">
              <a:xfrm>
                <a:off x="4525963" y="2365376"/>
                <a:ext cx="7938" cy="11113"/>
              </a:xfrm>
              <a:custGeom>
                <a:avLst/>
                <a:gdLst>
                  <a:gd name="T0" fmla="*/ 11 w 17"/>
                  <a:gd name="T1" fmla="*/ 2 h 23"/>
                  <a:gd name="T2" fmla="*/ 14 w 17"/>
                  <a:gd name="T3" fmla="*/ 7 h 23"/>
                  <a:gd name="T4" fmla="*/ 9 w 17"/>
                  <a:gd name="T5" fmla="*/ 13 h 23"/>
                  <a:gd name="T6" fmla="*/ 13 w 17"/>
                  <a:gd name="T7" fmla="*/ 18 h 23"/>
                  <a:gd name="T8" fmla="*/ 4 w 17"/>
                  <a:gd name="T9" fmla="*/ 19 h 23"/>
                  <a:gd name="T10" fmla="*/ 1 w 17"/>
                  <a:gd name="T11" fmla="*/ 9 h 23"/>
                  <a:gd name="T12" fmla="*/ 4 w 17"/>
                  <a:gd name="T13" fmla="*/ 3 h 23"/>
                  <a:gd name="T14" fmla="*/ 11 w 17"/>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11" y="2"/>
                    </a:moveTo>
                    <a:cubicBezTo>
                      <a:pt x="15" y="4"/>
                      <a:pt x="17" y="6"/>
                      <a:pt x="14" y="7"/>
                    </a:cubicBezTo>
                    <a:cubicBezTo>
                      <a:pt x="11" y="9"/>
                      <a:pt x="8" y="9"/>
                      <a:pt x="9" y="13"/>
                    </a:cubicBezTo>
                    <a:cubicBezTo>
                      <a:pt x="10" y="16"/>
                      <a:pt x="13" y="16"/>
                      <a:pt x="13" y="18"/>
                    </a:cubicBezTo>
                    <a:cubicBezTo>
                      <a:pt x="12" y="20"/>
                      <a:pt x="7" y="23"/>
                      <a:pt x="4" y="19"/>
                    </a:cubicBezTo>
                    <a:cubicBezTo>
                      <a:pt x="2" y="16"/>
                      <a:pt x="0" y="13"/>
                      <a:pt x="1" y="9"/>
                    </a:cubicBezTo>
                    <a:cubicBezTo>
                      <a:pt x="3" y="5"/>
                      <a:pt x="1" y="5"/>
                      <a:pt x="4" y="3"/>
                    </a:cubicBezTo>
                    <a:cubicBezTo>
                      <a:pt x="8" y="0"/>
                      <a:pt x="11" y="2"/>
                      <a:pt x="1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 name="Freeform 2903">
                <a:extLst>
                  <a:ext uri="{FF2B5EF4-FFF2-40B4-BE49-F238E27FC236}">
                    <a16:creationId xmlns:a16="http://schemas.microsoft.com/office/drawing/2014/main" id="{98AEE19B-541B-4D6E-A81D-82940D04EA82}"/>
                  </a:ext>
                </a:extLst>
              </p:cNvPr>
              <p:cNvSpPr>
                <a:spLocks/>
              </p:cNvSpPr>
              <p:nvPr/>
            </p:nvSpPr>
            <p:spPr bwMode="auto">
              <a:xfrm>
                <a:off x="4522788" y="2376488"/>
                <a:ext cx="3175" cy="3175"/>
              </a:xfrm>
              <a:custGeom>
                <a:avLst/>
                <a:gdLst>
                  <a:gd name="T0" fmla="*/ 3 w 6"/>
                  <a:gd name="T1" fmla="*/ 2 h 7"/>
                  <a:gd name="T2" fmla="*/ 2 w 6"/>
                  <a:gd name="T3" fmla="*/ 7 h 7"/>
                  <a:gd name="T4" fmla="*/ 3 w 6"/>
                  <a:gd name="T5" fmla="*/ 2 h 7"/>
                </a:gdLst>
                <a:ahLst/>
                <a:cxnLst>
                  <a:cxn ang="0">
                    <a:pos x="T0" y="T1"/>
                  </a:cxn>
                  <a:cxn ang="0">
                    <a:pos x="T2" y="T3"/>
                  </a:cxn>
                  <a:cxn ang="0">
                    <a:pos x="T4" y="T5"/>
                  </a:cxn>
                </a:cxnLst>
                <a:rect l="0" t="0" r="r" b="b"/>
                <a:pathLst>
                  <a:path w="6" h="7">
                    <a:moveTo>
                      <a:pt x="3" y="2"/>
                    </a:moveTo>
                    <a:cubicBezTo>
                      <a:pt x="1" y="2"/>
                      <a:pt x="0" y="7"/>
                      <a:pt x="2" y="7"/>
                    </a:cubicBezTo>
                    <a:cubicBezTo>
                      <a:pt x="5" y="7"/>
                      <a:pt x="6" y="0"/>
                      <a:pt x="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 name="Freeform 2904">
                <a:extLst>
                  <a:ext uri="{FF2B5EF4-FFF2-40B4-BE49-F238E27FC236}">
                    <a16:creationId xmlns:a16="http://schemas.microsoft.com/office/drawing/2014/main" id="{7DE7ECA0-313C-447F-81F0-3F58D9D11BF3}"/>
                  </a:ext>
                </a:extLst>
              </p:cNvPr>
              <p:cNvSpPr>
                <a:spLocks/>
              </p:cNvSpPr>
              <p:nvPr/>
            </p:nvSpPr>
            <p:spPr bwMode="auto">
              <a:xfrm>
                <a:off x="4538663" y="2327276"/>
                <a:ext cx="23813" cy="22225"/>
              </a:xfrm>
              <a:custGeom>
                <a:avLst/>
                <a:gdLst>
                  <a:gd name="T0" fmla="*/ 8 w 48"/>
                  <a:gd name="T1" fmla="*/ 23 h 41"/>
                  <a:gd name="T2" fmla="*/ 2 w 48"/>
                  <a:gd name="T3" fmla="*/ 26 h 41"/>
                  <a:gd name="T4" fmla="*/ 5 w 48"/>
                  <a:gd name="T5" fmla="*/ 32 h 41"/>
                  <a:gd name="T6" fmla="*/ 4 w 48"/>
                  <a:gd name="T7" fmla="*/ 36 h 41"/>
                  <a:gd name="T8" fmla="*/ 11 w 48"/>
                  <a:gd name="T9" fmla="*/ 39 h 41"/>
                  <a:gd name="T10" fmla="*/ 17 w 48"/>
                  <a:gd name="T11" fmla="*/ 38 h 41"/>
                  <a:gd name="T12" fmla="*/ 22 w 48"/>
                  <a:gd name="T13" fmla="*/ 31 h 41"/>
                  <a:gd name="T14" fmla="*/ 19 w 48"/>
                  <a:gd name="T15" fmla="*/ 39 h 41"/>
                  <a:gd name="T16" fmla="*/ 29 w 48"/>
                  <a:gd name="T17" fmla="*/ 37 h 41"/>
                  <a:gd name="T18" fmla="*/ 34 w 48"/>
                  <a:gd name="T19" fmla="*/ 31 h 41"/>
                  <a:gd name="T20" fmla="*/ 32 w 48"/>
                  <a:gd name="T21" fmla="*/ 27 h 41"/>
                  <a:gd name="T22" fmla="*/ 42 w 48"/>
                  <a:gd name="T23" fmla="*/ 21 h 41"/>
                  <a:gd name="T24" fmla="*/ 41 w 48"/>
                  <a:gd name="T25" fmla="*/ 16 h 41"/>
                  <a:gd name="T26" fmla="*/ 48 w 48"/>
                  <a:gd name="T27" fmla="*/ 6 h 41"/>
                  <a:gd name="T28" fmla="*/ 42 w 48"/>
                  <a:gd name="T29" fmla="*/ 3 h 41"/>
                  <a:gd name="T30" fmla="*/ 26 w 48"/>
                  <a:gd name="T31" fmla="*/ 11 h 41"/>
                  <a:gd name="T32" fmla="*/ 15 w 48"/>
                  <a:gd name="T33" fmla="*/ 17 h 41"/>
                  <a:gd name="T34" fmla="*/ 8 w 48"/>
                  <a:gd name="T3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1">
                    <a:moveTo>
                      <a:pt x="8" y="23"/>
                    </a:moveTo>
                    <a:cubicBezTo>
                      <a:pt x="6" y="20"/>
                      <a:pt x="4" y="22"/>
                      <a:pt x="2" y="26"/>
                    </a:cubicBezTo>
                    <a:cubicBezTo>
                      <a:pt x="0" y="29"/>
                      <a:pt x="3" y="32"/>
                      <a:pt x="5" y="32"/>
                    </a:cubicBezTo>
                    <a:cubicBezTo>
                      <a:pt x="7" y="31"/>
                      <a:pt x="5" y="33"/>
                      <a:pt x="4" y="36"/>
                    </a:cubicBezTo>
                    <a:cubicBezTo>
                      <a:pt x="3" y="38"/>
                      <a:pt x="10" y="37"/>
                      <a:pt x="11" y="39"/>
                    </a:cubicBezTo>
                    <a:cubicBezTo>
                      <a:pt x="13" y="41"/>
                      <a:pt x="16" y="40"/>
                      <a:pt x="17" y="38"/>
                    </a:cubicBezTo>
                    <a:cubicBezTo>
                      <a:pt x="19" y="36"/>
                      <a:pt x="19" y="32"/>
                      <a:pt x="22" y="31"/>
                    </a:cubicBezTo>
                    <a:cubicBezTo>
                      <a:pt x="24" y="30"/>
                      <a:pt x="16" y="38"/>
                      <a:pt x="19" y="39"/>
                    </a:cubicBezTo>
                    <a:cubicBezTo>
                      <a:pt x="22" y="40"/>
                      <a:pt x="26" y="40"/>
                      <a:pt x="29" y="37"/>
                    </a:cubicBezTo>
                    <a:cubicBezTo>
                      <a:pt x="31" y="34"/>
                      <a:pt x="35" y="34"/>
                      <a:pt x="34" y="31"/>
                    </a:cubicBezTo>
                    <a:cubicBezTo>
                      <a:pt x="33" y="28"/>
                      <a:pt x="27" y="29"/>
                      <a:pt x="32" y="27"/>
                    </a:cubicBezTo>
                    <a:cubicBezTo>
                      <a:pt x="37" y="25"/>
                      <a:pt x="39" y="24"/>
                      <a:pt x="42" y="21"/>
                    </a:cubicBezTo>
                    <a:cubicBezTo>
                      <a:pt x="44" y="18"/>
                      <a:pt x="37" y="18"/>
                      <a:pt x="41" y="16"/>
                    </a:cubicBezTo>
                    <a:cubicBezTo>
                      <a:pt x="45" y="13"/>
                      <a:pt x="48" y="10"/>
                      <a:pt x="48" y="6"/>
                    </a:cubicBezTo>
                    <a:cubicBezTo>
                      <a:pt x="47" y="2"/>
                      <a:pt x="46" y="0"/>
                      <a:pt x="42" y="3"/>
                    </a:cubicBezTo>
                    <a:cubicBezTo>
                      <a:pt x="37" y="5"/>
                      <a:pt x="31" y="10"/>
                      <a:pt x="26" y="11"/>
                    </a:cubicBezTo>
                    <a:cubicBezTo>
                      <a:pt x="21" y="13"/>
                      <a:pt x="15" y="12"/>
                      <a:pt x="15" y="17"/>
                    </a:cubicBezTo>
                    <a:cubicBezTo>
                      <a:pt x="16" y="22"/>
                      <a:pt x="11" y="29"/>
                      <a:pt x="8" y="2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 name="Freeform 2905">
                <a:extLst>
                  <a:ext uri="{FF2B5EF4-FFF2-40B4-BE49-F238E27FC236}">
                    <a16:creationId xmlns:a16="http://schemas.microsoft.com/office/drawing/2014/main" id="{AF5B84E1-C059-4CF4-A668-CAD7BE34D633}"/>
                  </a:ext>
                </a:extLst>
              </p:cNvPr>
              <p:cNvSpPr>
                <a:spLocks/>
              </p:cNvSpPr>
              <p:nvPr/>
            </p:nvSpPr>
            <p:spPr bwMode="auto">
              <a:xfrm>
                <a:off x="4633913" y="2306638"/>
                <a:ext cx="17463" cy="12700"/>
              </a:xfrm>
              <a:custGeom>
                <a:avLst/>
                <a:gdLst>
                  <a:gd name="T0" fmla="*/ 18 w 32"/>
                  <a:gd name="T1" fmla="*/ 11 h 22"/>
                  <a:gd name="T2" fmla="*/ 29 w 32"/>
                  <a:gd name="T3" fmla="*/ 15 h 22"/>
                  <a:gd name="T4" fmla="*/ 24 w 32"/>
                  <a:gd name="T5" fmla="*/ 20 h 22"/>
                  <a:gd name="T6" fmla="*/ 16 w 32"/>
                  <a:gd name="T7" fmla="*/ 18 h 22"/>
                  <a:gd name="T8" fmla="*/ 7 w 32"/>
                  <a:gd name="T9" fmla="*/ 17 h 22"/>
                  <a:gd name="T10" fmla="*/ 1 w 32"/>
                  <a:gd name="T11" fmla="*/ 9 h 22"/>
                  <a:gd name="T12" fmla="*/ 7 w 32"/>
                  <a:gd name="T13" fmla="*/ 2 h 22"/>
                  <a:gd name="T14" fmla="*/ 18 w 32"/>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2">
                    <a:moveTo>
                      <a:pt x="18" y="11"/>
                    </a:moveTo>
                    <a:cubicBezTo>
                      <a:pt x="24" y="12"/>
                      <a:pt x="26" y="14"/>
                      <a:pt x="29" y="15"/>
                    </a:cubicBezTo>
                    <a:cubicBezTo>
                      <a:pt x="32" y="15"/>
                      <a:pt x="25" y="19"/>
                      <a:pt x="24" y="20"/>
                    </a:cubicBezTo>
                    <a:cubicBezTo>
                      <a:pt x="22" y="22"/>
                      <a:pt x="20" y="20"/>
                      <a:pt x="16" y="18"/>
                    </a:cubicBezTo>
                    <a:cubicBezTo>
                      <a:pt x="13" y="17"/>
                      <a:pt x="10" y="18"/>
                      <a:pt x="7" y="17"/>
                    </a:cubicBezTo>
                    <a:cubicBezTo>
                      <a:pt x="4" y="17"/>
                      <a:pt x="2" y="12"/>
                      <a:pt x="1" y="9"/>
                    </a:cubicBezTo>
                    <a:cubicBezTo>
                      <a:pt x="0" y="5"/>
                      <a:pt x="3" y="0"/>
                      <a:pt x="7" y="2"/>
                    </a:cubicBezTo>
                    <a:cubicBezTo>
                      <a:pt x="10" y="4"/>
                      <a:pt x="13" y="11"/>
                      <a:pt x="18"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 name="Freeform 2906">
                <a:extLst>
                  <a:ext uri="{FF2B5EF4-FFF2-40B4-BE49-F238E27FC236}">
                    <a16:creationId xmlns:a16="http://schemas.microsoft.com/office/drawing/2014/main" id="{15E4E165-F789-432A-B77D-991064F3BE81}"/>
                  </a:ext>
                </a:extLst>
              </p:cNvPr>
              <p:cNvSpPr>
                <a:spLocks/>
              </p:cNvSpPr>
              <p:nvPr/>
            </p:nvSpPr>
            <p:spPr bwMode="auto">
              <a:xfrm>
                <a:off x="4641850" y="2317751"/>
                <a:ext cx="3175" cy="4763"/>
              </a:xfrm>
              <a:custGeom>
                <a:avLst/>
                <a:gdLst>
                  <a:gd name="T0" fmla="*/ 3 w 8"/>
                  <a:gd name="T1" fmla="*/ 3 h 10"/>
                  <a:gd name="T2" fmla="*/ 4 w 8"/>
                  <a:gd name="T3" fmla="*/ 10 h 10"/>
                  <a:gd name="T4" fmla="*/ 3 w 8"/>
                  <a:gd name="T5" fmla="*/ 3 h 10"/>
                </a:gdLst>
                <a:ahLst/>
                <a:cxnLst>
                  <a:cxn ang="0">
                    <a:pos x="T0" y="T1"/>
                  </a:cxn>
                  <a:cxn ang="0">
                    <a:pos x="T2" y="T3"/>
                  </a:cxn>
                  <a:cxn ang="0">
                    <a:pos x="T4" y="T5"/>
                  </a:cxn>
                </a:cxnLst>
                <a:rect l="0" t="0" r="r" b="b"/>
                <a:pathLst>
                  <a:path w="8" h="10">
                    <a:moveTo>
                      <a:pt x="3" y="3"/>
                    </a:moveTo>
                    <a:cubicBezTo>
                      <a:pt x="0" y="5"/>
                      <a:pt x="0" y="10"/>
                      <a:pt x="4" y="10"/>
                    </a:cubicBezTo>
                    <a:cubicBezTo>
                      <a:pt x="7" y="10"/>
                      <a:pt x="8" y="0"/>
                      <a:pt x="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 name="Freeform 2907">
                <a:extLst>
                  <a:ext uri="{FF2B5EF4-FFF2-40B4-BE49-F238E27FC236}">
                    <a16:creationId xmlns:a16="http://schemas.microsoft.com/office/drawing/2014/main" id="{B2CA0A90-3A9E-47BD-81DF-4F4476908106}"/>
                  </a:ext>
                </a:extLst>
              </p:cNvPr>
              <p:cNvSpPr>
                <a:spLocks/>
              </p:cNvSpPr>
              <p:nvPr/>
            </p:nvSpPr>
            <p:spPr bwMode="auto">
              <a:xfrm>
                <a:off x="4632325" y="2314576"/>
                <a:ext cx="4763" cy="6350"/>
              </a:xfrm>
              <a:custGeom>
                <a:avLst/>
                <a:gdLst>
                  <a:gd name="T0" fmla="*/ 4 w 9"/>
                  <a:gd name="T1" fmla="*/ 2 h 12"/>
                  <a:gd name="T2" fmla="*/ 1 w 9"/>
                  <a:gd name="T3" fmla="*/ 7 h 12"/>
                  <a:gd name="T4" fmla="*/ 7 w 9"/>
                  <a:gd name="T5" fmla="*/ 10 h 12"/>
                  <a:gd name="T6" fmla="*/ 4 w 9"/>
                  <a:gd name="T7" fmla="*/ 2 h 12"/>
                </a:gdLst>
                <a:ahLst/>
                <a:cxnLst>
                  <a:cxn ang="0">
                    <a:pos x="T0" y="T1"/>
                  </a:cxn>
                  <a:cxn ang="0">
                    <a:pos x="T2" y="T3"/>
                  </a:cxn>
                  <a:cxn ang="0">
                    <a:pos x="T4" y="T5"/>
                  </a:cxn>
                  <a:cxn ang="0">
                    <a:pos x="T6" y="T7"/>
                  </a:cxn>
                </a:cxnLst>
                <a:rect l="0" t="0" r="r" b="b"/>
                <a:pathLst>
                  <a:path w="9" h="12">
                    <a:moveTo>
                      <a:pt x="4" y="2"/>
                    </a:moveTo>
                    <a:cubicBezTo>
                      <a:pt x="3" y="0"/>
                      <a:pt x="0" y="2"/>
                      <a:pt x="1" y="7"/>
                    </a:cubicBezTo>
                    <a:cubicBezTo>
                      <a:pt x="3" y="12"/>
                      <a:pt x="6" y="12"/>
                      <a:pt x="7" y="10"/>
                    </a:cubicBezTo>
                    <a:cubicBezTo>
                      <a:pt x="9" y="8"/>
                      <a:pt x="7" y="4"/>
                      <a:pt x="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3" name="Freeform 2908">
                <a:extLst>
                  <a:ext uri="{FF2B5EF4-FFF2-40B4-BE49-F238E27FC236}">
                    <a16:creationId xmlns:a16="http://schemas.microsoft.com/office/drawing/2014/main" id="{73B5AF55-FB7E-4750-A4B4-02FC1DB92C51}"/>
                  </a:ext>
                </a:extLst>
              </p:cNvPr>
              <p:cNvSpPr>
                <a:spLocks/>
              </p:cNvSpPr>
              <p:nvPr/>
            </p:nvSpPr>
            <p:spPr bwMode="auto">
              <a:xfrm>
                <a:off x="4643438" y="2300288"/>
                <a:ext cx="4763" cy="6350"/>
              </a:xfrm>
              <a:custGeom>
                <a:avLst/>
                <a:gdLst>
                  <a:gd name="T0" fmla="*/ 4 w 9"/>
                  <a:gd name="T1" fmla="*/ 3 h 13"/>
                  <a:gd name="T2" fmla="*/ 1 w 9"/>
                  <a:gd name="T3" fmla="*/ 9 h 13"/>
                  <a:gd name="T4" fmla="*/ 7 w 9"/>
                  <a:gd name="T5" fmla="*/ 12 h 13"/>
                  <a:gd name="T6" fmla="*/ 4 w 9"/>
                  <a:gd name="T7" fmla="*/ 3 h 13"/>
                </a:gdLst>
                <a:ahLst/>
                <a:cxnLst>
                  <a:cxn ang="0">
                    <a:pos x="T0" y="T1"/>
                  </a:cxn>
                  <a:cxn ang="0">
                    <a:pos x="T2" y="T3"/>
                  </a:cxn>
                  <a:cxn ang="0">
                    <a:pos x="T4" y="T5"/>
                  </a:cxn>
                  <a:cxn ang="0">
                    <a:pos x="T6" y="T7"/>
                  </a:cxn>
                </a:cxnLst>
                <a:rect l="0" t="0" r="r" b="b"/>
                <a:pathLst>
                  <a:path w="9" h="13">
                    <a:moveTo>
                      <a:pt x="4" y="3"/>
                    </a:moveTo>
                    <a:cubicBezTo>
                      <a:pt x="1" y="0"/>
                      <a:pt x="0" y="5"/>
                      <a:pt x="1" y="9"/>
                    </a:cubicBezTo>
                    <a:cubicBezTo>
                      <a:pt x="2" y="13"/>
                      <a:pt x="5" y="13"/>
                      <a:pt x="7" y="12"/>
                    </a:cubicBezTo>
                    <a:cubicBezTo>
                      <a:pt x="9" y="11"/>
                      <a:pt x="7" y="6"/>
                      <a:pt x="4"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4" name="Freeform 2909">
                <a:extLst>
                  <a:ext uri="{FF2B5EF4-FFF2-40B4-BE49-F238E27FC236}">
                    <a16:creationId xmlns:a16="http://schemas.microsoft.com/office/drawing/2014/main" id="{E2089C46-1674-4BF1-9170-317D4621D064}"/>
                  </a:ext>
                </a:extLst>
              </p:cNvPr>
              <p:cNvSpPr>
                <a:spLocks/>
              </p:cNvSpPr>
              <p:nvPr/>
            </p:nvSpPr>
            <p:spPr bwMode="auto">
              <a:xfrm>
                <a:off x="4646613" y="2305051"/>
                <a:ext cx="4763" cy="4763"/>
              </a:xfrm>
              <a:custGeom>
                <a:avLst/>
                <a:gdLst>
                  <a:gd name="T0" fmla="*/ 6 w 9"/>
                  <a:gd name="T1" fmla="*/ 1 h 9"/>
                  <a:gd name="T2" fmla="*/ 4 w 9"/>
                  <a:gd name="T3" fmla="*/ 7 h 9"/>
                  <a:gd name="T4" fmla="*/ 6 w 9"/>
                  <a:gd name="T5" fmla="*/ 1 h 9"/>
                </a:gdLst>
                <a:ahLst/>
                <a:cxnLst>
                  <a:cxn ang="0">
                    <a:pos x="T0" y="T1"/>
                  </a:cxn>
                  <a:cxn ang="0">
                    <a:pos x="T2" y="T3"/>
                  </a:cxn>
                  <a:cxn ang="0">
                    <a:pos x="T4" y="T5"/>
                  </a:cxn>
                </a:cxnLst>
                <a:rect l="0" t="0" r="r" b="b"/>
                <a:pathLst>
                  <a:path w="9" h="9">
                    <a:moveTo>
                      <a:pt x="6" y="1"/>
                    </a:moveTo>
                    <a:cubicBezTo>
                      <a:pt x="3" y="0"/>
                      <a:pt x="0" y="6"/>
                      <a:pt x="4" y="7"/>
                    </a:cubicBezTo>
                    <a:cubicBezTo>
                      <a:pt x="7" y="9"/>
                      <a:pt x="9" y="2"/>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5" name="Freeform 2910">
                <a:extLst>
                  <a:ext uri="{FF2B5EF4-FFF2-40B4-BE49-F238E27FC236}">
                    <a16:creationId xmlns:a16="http://schemas.microsoft.com/office/drawing/2014/main" id="{DBFAAC87-7BC4-461F-BC87-F56CAACFFDC9}"/>
                  </a:ext>
                </a:extLst>
              </p:cNvPr>
              <p:cNvSpPr>
                <a:spLocks/>
              </p:cNvSpPr>
              <p:nvPr/>
            </p:nvSpPr>
            <p:spPr bwMode="auto">
              <a:xfrm>
                <a:off x="4649788" y="2303463"/>
                <a:ext cx="7938" cy="4763"/>
              </a:xfrm>
              <a:custGeom>
                <a:avLst/>
                <a:gdLst>
                  <a:gd name="T0" fmla="*/ 11 w 15"/>
                  <a:gd name="T1" fmla="*/ 0 h 9"/>
                  <a:gd name="T2" fmla="*/ 3 w 15"/>
                  <a:gd name="T3" fmla="*/ 6 h 9"/>
                  <a:gd name="T4" fmla="*/ 10 w 15"/>
                  <a:gd name="T5" fmla="*/ 5 h 9"/>
                  <a:gd name="T6" fmla="*/ 11 w 15"/>
                  <a:gd name="T7" fmla="*/ 0 h 9"/>
                </a:gdLst>
                <a:ahLst/>
                <a:cxnLst>
                  <a:cxn ang="0">
                    <a:pos x="T0" y="T1"/>
                  </a:cxn>
                  <a:cxn ang="0">
                    <a:pos x="T2" y="T3"/>
                  </a:cxn>
                  <a:cxn ang="0">
                    <a:pos x="T4" y="T5"/>
                  </a:cxn>
                  <a:cxn ang="0">
                    <a:pos x="T6" y="T7"/>
                  </a:cxn>
                </a:cxnLst>
                <a:rect l="0" t="0" r="r" b="b"/>
                <a:pathLst>
                  <a:path w="15" h="9">
                    <a:moveTo>
                      <a:pt x="11" y="0"/>
                    </a:moveTo>
                    <a:cubicBezTo>
                      <a:pt x="7" y="0"/>
                      <a:pt x="5" y="3"/>
                      <a:pt x="3" y="6"/>
                    </a:cubicBezTo>
                    <a:cubicBezTo>
                      <a:pt x="0" y="9"/>
                      <a:pt x="5" y="7"/>
                      <a:pt x="10" y="5"/>
                    </a:cubicBezTo>
                    <a:cubicBezTo>
                      <a:pt x="14" y="3"/>
                      <a:pt x="15" y="0"/>
                      <a:pt x="1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6" name="Freeform 2911">
                <a:extLst>
                  <a:ext uri="{FF2B5EF4-FFF2-40B4-BE49-F238E27FC236}">
                    <a16:creationId xmlns:a16="http://schemas.microsoft.com/office/drawing/2014/main" id="{7110FFD5-E76B-4D53-A81A-104F5F80691C}"/>
                  </a:ext>
                </a:extLst>
              </p:cNvPr>
              <p:cNvSpPr>
                <a:spLocks/>
              </p:cNvSpPr>
              <p:nvPr/>
            </p:nvSpPr>
            <p:spPr bwMode="auto">
              <a:xfrm>
                <a:off x="4649788" y="2308226"/>
                <a:ext cx="6350" cy="3175"/>
              </a:xfrm>
              <a:custGeom>
                <a:avLst/>
                <a:gdLst>
                  <a:gd name="T0" fmla="*/ 10 w 12"/>
                  <a:gd name="T1" fmla="*/ 1 h 4"/>
                  <a:gd name="T2" fmla="*/ 4 w 12"/>
                  <a:gd name="T3" fmla="*/ 4 h 4"/>
                  <a:gd name="T4" fmla="*/ 12 w 12"/>
                  <a:gd name="T5" fmla="*/ 3 h 4"/>
                  <a:gd name="T6" fmla="*/ 10 w 12"/>
                  <a:gd name="T7" fmla="*/ 1 h 4"/>
                </a:gdLst>
                <a:ahLst/>
                <a:cxnLst>
                  <a:cxn ang="0">
                    <a:pos x="T0" y="T1"/>
                  </a:cxn>
                  <a:cxn ang="0">
                    <a:pos x="T2" y="T3"/>
                  </a:cxn>
                  <a:cxn ang="0">
                    <a:pos x="T4" y="T5"/>
                  </a:cxn>
                  <a:cxn ang="0">
                    <a:pos x="T6" y="T7"/>
                  </a:cxn>
                </a:cxnLst>
                <a:rect l="0" t="0" r="r" b="b"/>
                <a:pathLst>
                  <a:path w="12" h="4">
                    <a:moveTo>
                      <a:pt x="10" y="1"/>
                    </a:moveTo>
                    <a:cubicBezTo>
                      <a:pt x="6" y="0"/>
                      <a:pt x="0" y="3"/>
                      <a:pt x="4" y="4"/>
                    </a:cubicBezTo>
                    <a:cubicBezTo>
                      <a:pt x="9" y="4"/>
                      <a:pt x="11" y="4"/>
                      <a:pt x="12" y="3"/>
                    </a:cubicBezTo>
                    <a:cubicBezTo>
                      <a:pt x="12" y="1"/>
                      <a:pt x="12" y="3"/>
                      <a:pt x="1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7" name="Freeform 2912">
                <a:extLst>
                  <a:ext uri="{FF2B5EF4-FFF2-40B4-BE49-F238E27FC236}">
                    <a16:creationId xmlns:a16="http://schemas.microsoft.com/office/drawing/2014/main" id="{51311DDC-60DC-458F-9258-E081E13422E2}"/>
                  </a:ext>
                </a:extLst>
              </p:cNvPr>
              <p:cNvSpPr>
                <a:spLocks/>
              </p:cNvSpPr>
              <p:nvPr/>
            </p:nvSpPr>
            <p:spPr bwMode="auto">
              <a:xfrm>
                <a:off x="4678363" y="2266951"/>
                <a:ext cx="15875" cy="19050"/>
              </a:xfrm>
              <a:custGeom>
                <a:avLst/>
                <a:gdLst>
                  <a:gd name="T0" fmla="*/ 23 w 31"/>
                  <a:gd name="T1" fmla="*/ 0 h 37"/>
                  <a:gd name="T2" fmla="*/ 27 w 31"/>
                  <a:gd name="T3" fmla="*/ 5 h 37"/>
                  <a:gd name="T4" fmla="*/ 31 w 31"/>
                  <a:gd name="T5" fmla="*/ 9 h 37"/>
                  <a:gd name="T6" fmla="*/ 28 w 31"/>
                  <a:gd name="T7" fmla="*/ 19 h 37"/>
                  <a:gd name="T8" fmla="*/ 22 w 31"/>
                  <a:gd name="T9" fmla="*/ 30 h 37"/>
                  <a:gd name="T10" fmla="*/ 17 w 31"/>
                  <a:gd name="T11" fmla="*/ 37 h 37"/>
                  <a:gd name="T12" fmla="*/ 16 w 31"/>
                  <a:gd name="T13" fmla="*/ 31 h 37"/>
                  <a:gd name="T14" fmla="*/ 18 w 31"/>
                  <a:gd name="T15" fmla="*/ 21 h 37"/>
                  <a:gd name="T16" fmla="*/ 11 w 31"/>
                  <a:gd name="T17" fmla="*/ 15 h 37"/>
                  <a:gd name="T18" fmla="*/ 1 w 31"/>
                  <a:gd name="T19" fmla="*/ 14 h 37"/>
                  <a:gd name="T20" fmla="*/ 8 w 31"/>
                  <a:gd name="T21" fmla="*/ 9 h 37"/>
                  <a:gd name="T22" fmla="*/ 19 w 31"/>
                  <a:gd name="T23" fmla="*/ 9 h 37"/>
                  <a:gd name="T24" fmla="*/ 23 w 31"/>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7">
                    <a:moveTo>
                      <a:pt x="23" y="0"/>
                    </a:moveTo>
                    <a:cubicBezTo>
                      <a:pt x="25" y="3"/>
                      <a:pt x="23" y="4"/>
                      <a:pt x="27" y="5"/>
                    </a:cubicBezTo>
                    <a:cubicBezTo>
                      <a:pt x="31" y="5"/>
                      <a:pt x="31" y="5"/>
                      <a:pt x="31" y="9"/>
                    </a:cubicBezTo>
                    <a:cubicBezTo>
                      <a:pt x="31" y="12"/>
                      <a:pt x="30" y="14"/>
                      <a:pt x="28" y="19"/>
                    </a:cubicBezTo>
                    <a:cubicBezTo>
                      <a:pt x="25" y="25"/>
                      <a:pt x="24" y="26"/>
                      <a:pt x="22" y="30"/>
                    </a:cubicBezTo>
                    <a:cubicBezTo>
                      <a:pt x="21" y="34"/>
                      <a:pt x="19" y="37"/>
                      <a:pt x="17" y="37"/>
                    </a:cubicBezTo>
                    <a:cubicBezTo>
                      <a:pt x="14" y="36"/>
                      <a:pt x="13" y="35"/>
                      <a:pt x="16" y="31"/>
                    </a:cubicBezTo>
                    <a:cubicBezTo>
                      <a:pt x="19" y="26"/>
                      <a:pt x="19" y="25"/>
                      <a:pt x="18" y="21"/>
                    </a:cubicBezTo>
                    <a:cubicBezTo>
                      <a:pt x="17" y="17"/>
                      <a:pt x="15" y="16"/>
                      <a:pt x="11" y="15"/>
                    </a:cubicBezTo>
                    <a:cubicBezTo>
                      <a:pt x="7" y="15"/>
                      <a:pt x="2" y="16"/>
                      <a:pt x="1" y="14"/>
                    </a:cubicBezTo>
                    <a:cubicBezTo>
                      <a:pt x="0" y="12"/>
                      <a:pt x="3" y="7"/>
                      <a:pt x="8" y="9"/>
                    </a:cubicBezTo>
                    <a:cubicBezTo>
                      <a:pt x="13" y="11"/>
                      <a:pt x="17" y="12"/>
                      <a:pt x="19" y="9"/>
                    </a:cubicBezTo>
                    <a:cubicBezTo>
                      <a:pt x="21" y="6"/>
                      <a:pt x="23" y="0"/>
                      <a:pt x="2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8" name="Freeform 2913">
                <a:extLst>
                  <a:ext uri="{FF2B5EF4-FFF2-40B4-BE49-F238E27FC236}">
                    <a16:creationId xmlns:a16="http://schemas.microsoft.com/office/drawing/2014/main" id="{3A78A92B-910F-4E6E-8C2B-BC90F40AB6F2}"/>
                  </a:ext>
                </a:extLst>
              </p:cNvPr>
              <p:cNvSpPr>
                <a:spLocks/>
              </p:cNvSpPr>
              <p:nvPr/>
            </p:nvSpPr>
            <p:spPr bwMode="auto">
              <a:xfrm>
                <a:off x="4681538" y="2260601"/>
                <a:ext cx="11113" cy="9525"/>
              </a:xfrm>
              <a:custGeom>
                <a:avLst/>
                <a:gdLst>
                  <a:gd name="T0" fmla="*/ 8 w 19"/>
                  <a:gd name="T1" fmla="*/ 17 h 18"/>
                  <a:gd name="T2" fmla="*/ 3 w 19"/>
                  <a:gd name="T3" fmla="*/ 9 h 18"/>
                  <a:gd name="T4" fmla="*/ 8 w 19"/>
                  <a:gd name="T5" fmla="*/ 6 h 18"/>
                  <a:gd name="T6" fmla="*/ 14 w 19"/>
                  <a:gd name="T7" fmla="*/ 1 h 18"/>
                  <a:gd name="T8" fmla="*/ 13 w 19"/>
                  <a:gd name="T9" fmla="*/ 8 h 18"/>
                  <a:gd name="T10" fmla="*/ 8 w 19"/>
                  <a:gd name="T11" fmla="*/ 17 h 18"/>
                </a:gdLst>
                <a:ahLst/>
                <a:cxnLst>
                  <a:cxn ang="0">
                    <a:pos x="T0" y="T1"/>
                  </a:cxn>
                  <a:cxn ang="0">
                    <a:pos x="T2" y="T3"/>
                  </a:cxn>
                  <a:cxn ang="0">
                    <a:pos x="T4" y="T5"/>
                  </a:cxn>
                  <a:cxn ang="0">
                    <a:pos x="T6" y="T7"/>
                  </a:cxn>
                  <a:cxn ang="0">
                    <a:pos x="T8" y="T9"/>
                  </a:cxn>
                  <a:cxn ang="0">
                    <a:pos x="T10" y="T11"/>
                  </a:cxn>
                </a:cxnLst>
                <a:rect l="0" t="0" r="r" b="b"/>
                <a:pathLst>
                  <a:path w="19" h="18">
                    <a:moveTo>
                      <a:pt x="8" y="17"/>
                    </a:moveTo>
                    <a:cubicBezTo>
                      <a:pt x="4" y="14"/>
                      <a:pt x="0" y="12"/>
                      <a:pt x="3" y="9"/>
                    </a:cubicBezTo>
                    <a:cubicBezTo>
                      <a:pt x="5" y="6"/>
                      <a:pt x="6" y="10"/>
                      <a:pt x="8" y="6"/>
                    </a:cubicBezTo>
                    <a:cubicBezTo>
                      <a:pt x="11" y="2"/>
                      <a:pt x="14" y="1"/>
                      <a:pt x="14" y="1"/>
                    </a:cubicBezTo>
                    <a:cubicBezTo>
                      <a:pt x="14" y="1"/>
                      <a:pt x="19" y="0"/>
                      <a:pt x="13" y="8"/>
                    </a:cubicBezTo>
                    <a:cubicBezTo>
                      <a:pt x="8" y="17"/>
                      <a:pt x="11" y="18"/>
                      <a:pt x="8" y="1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9" name="Freeform 2914">
                <a:extLst>
                  <a:ext uri="{FF2B5EF4-FFF2-40B4-BE49-F238E27FC236}">
                    <a16:creationId xmlns:a16="http://schemas.microsoft.com/office/drawing/2014/main" id="{970EE7D7-1F59-4ECD-A0A7-81A95EB1CF52}"/>
                  </a:ext>
                </a:extLst>
              </p:cNvPr>
              <p:cNvSpPr>
                <a:spLocks/>
              </p:cNvSpPr>
              <p:nvPr/>
            </p:nvSpPr>
            <p:spPr bwMode="auto">
              <a:xfrm>
                <a:off x="4694238" y="2259013"/>
                <a:ext cx="3175" cy="6350"/>
              </a:xfrm>
              <a:custGeom>
                <a:avLst/>
                <a:gdLst>
                  <a:gd name="T0" fmla="*/ 3 w 6"/>
                  <a:gd name="T1" fmla="*/ 0 h 12"/>
                  <a:gd name="T2" fmla="*/ 0 w 6"/>
                  <a:gd name="T3" fmla="*/ 6 h 12"/>
                  <a:gd name="T4" fmla="*/ 4 w 6"/>
                  <a:gd name="T5" fmla="*/ 10 h 12"/>
                  <a:gd name="T6" fmla="*/ 3 w 6"/>
                  <a:gd name="T7" fmla="*/ 0 h 12"/>
                </a:gdLst>
                <a:ahLst/>
                <a:cxnLst>
                  <a:cxn ang="0">
                    <a:pos x="T0" y="T1"/>
                  </a:cxn>
                  <a:cxn ang="0">
                    <a:pos x="T2" y="T3"/>
                  </a:cxn>
                  <a:cxn ang="0">
                    <a:pos x="T4" y="T5"/>
                  </a:cxn>
                  <a:cxn ang="0">
                    <a:pos x="T6" y="T7"/>
                  </a:cxn>
                </a:cxnLst>
                <a:rect l="0" t="0" r="r" b="b"/>
                <a:pathLst>
                  <a:path w="6" h="12">
                    <a:moveTo>
                      <a:pt x="3" y="0"/>
                    </a:moveTo>
                    <a:cubicBezTo>
                      <a:pt x="1" y="0"/>
                      <a:pt x="0" y="0"/>
                      <a:pt x="0" y="6"/>
                    </a:cubicBezTo>
                    <a:cubicBezTo>
                      <a:pt x="0" y="11"/>
                      <a:pt x="2" y="12"/>
                      <a:pt x="4" y="10"/>
                    </a:cubicBezTo>
                    <a:cubicBezTo>
                      <a:pt x="6" y="8"/>
                      <a:pt x="6" y="1"/>
                      <a:pt x="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0" name="Freeform 2915">
                <a:extLst>
                  <a:ext uri="{FF2B5EF4-FFF2-40B4-BE49-F238E27FC236}">
                    <a16:creationId xmlns:a16="http://schemas.microsoft.com/office/drawing/2014/main" id="{70110E37-F827-446D-85F1-C28D26000DD7}"/>
                  </a:ext>
                </a:extLst>
              </p:cNvPr>
              <p:cNvSpPr>
                <a:spLocks/>
              </p:cNvSpPr>
              <p:nvPr/>
            </p:nvSpPr>
            <p:spPr bwMode="auto">
              <a:xfrm>
                <a:off x="4697413" y="2255838"/>
                <a:ext cx="4763" cy="4763"/>
              </a:xfrm>
              <a:custGeom>
                <a:avLst/>
                <a:gdLst>
                  <a:gd name="T0" fmla="*/ 5 w 10"/>
                  <a:gd name="T1" fmla="*/ 0 h 11"/>
                  <a:gd name="T2" fmla="*/ 3 w 10"/>
                  <a:gd name="T3" fmla="*/ 8 h 11"/>
                  <a:gd name="T4" fmla="*/ 9 w 10"/>
                  <a:gd name="T5" fmla="*/ 8 h 11"/>
                  <a:gd name="T6" fmla="*/ 5 w 10"/>
                  <a:gd name="T7" fmla="*/ 0 h 11"/>
                </a:gdLst>
                <a:ahLst/>
                <a:cxnLst>
                  <a:cxn ang="0">
                    <a:pos x="T0" y="T1"/>
                  </a:cxn>
                  <a:cxn ang="0">
                    <a:pos x="T2" y="T3"/>
                  </a:cxn>
                  <a:cxn ang="0">
                    <a:pos x="T4" y="T5"/>
                  </a:cxn>
                  <a:cxn ang="0">
                    <a:pos x="T6" y="T7"/>
                  </a:cxn>
                </a:cxnLst>
                <a:rect l="0" t="0" r="r" b="b"/>
                <a:pathLst>
                  <a:path w="10" h="11">
                    <a:moveTo>
                      <a:pt x="5" y="0"/>
                    </a:moveTo>
                    <a:cubicBezTo>
                      <a:pt x="3" y="1"/>
                      <a:pt x="0" y="6"/>
                      <a:pt x="3" y="8"/>
                    </a:cubicBezTo>
                    <a:cubicBezTo>
                      <a:pt x="6" y="11"/>
                      <a:pt x="9" y="11"/>
                      <a:pt x="9" y="8"/>
                    </a:cubicBezTo>
                    <a:cubicBezTo>
                      <a:pt x="10" y="4"/>
                      <a:pt x="9" y="1"/>
                      <a:pt x="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1" name="Freeform 2916">
                <a:extLst>
                  <a:ext uri="{FF2B5EF4-FFF2-40B4-BE49-F238E27FC236}">
                    <a16:creationId xmlns:a16="http://schemas.microsoft.com/office/drawing/2014/main" id="{44CE20D4-EAFE-4E1F-8DD0-4A0AD3F34599}"/>
                  </a:ext>
                </a:extLst>
              </p:cNvPr>
              <p:cNvSpPr>
                <a:spLocks/>
              </p:cNvSpPr>
              <p:nvPr/>
            </p:nvSpPr>
            <p:spPr bwMode="auto">
              <a:xfrm>
                <a:off x="4697413" y="2262188"/>
                <a:ext cx="4763" cy="1588"/>
              </a:xfrm>
              <a:custGeom>
                <a:avLst/>
                <a:gdLst>
                  <a:gd name="T0" fmla="*/ 6 w 10"/>
                  <a:gd name="T1" fmla="*/ 0 h 5"/>
                  <a:gd name="T2" fmla="*/ 4 w 10"/>
                  <a:gd name="T3" fmla="*/ 4 h 5"/>
                  <a:gd name="T4" fmla="*/ 6 w 10"/>
                  <a:gd name="T5" fmla="*/ 0 h 5"/>
                </a:gdLst>
                <a:ahLst/>
                <a:cxnLst>
                  <a:cxn ang="0">
                    <a:pos x="T0" y="T1"/>
                  </a:cxn>
                  <a:cxn ang="0">
                    <a:pos x="T2" y="T3"/>
                  </a:cxn>
                  <a:cxn ang="0">
                    <a:pos x="T4" y="T5"/>
                  </a:cxn>
                </a:cxnLst>
                <a:rect l="0" t="0" r="r" b="b"/>
                <a:pathLst>
                  <a:path w="10" h="5">
                    <a:moveTo>
                      <a:pt x="6" y="0"/>
                    </a:moveTo>
                    <a:cubicBezTo>
                      <a:pt x="4" y="0"/>
                      <a:pt x="0" y="3"/>
                      <a:pt x="4" y="4"/>
                    </a:cubicBezTo>
                    <a:cubicBezTo>
                      <a:pt x="8" y="5"/>
                      <a:pt x="10" y="1"/>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2917">
                <a:extLst>
                  <a:ext uri="{FF2B5EF4-FFF2-40B4-BE49-F238E27FC236}">
                    <a16:creationId xmlns:a16="http://schemas.microsoft.com/office/drawing/2014/main" id="{5D558363-9C5F-4E72-816D-B56A885C5359}"/>
                  </a:ext>
                </a:extLst>
              </p:cNvPr>
              <p:cNvSpPr>
                <a:spLocks/>
              </p:cNvSpPr>
              <p:nvPr/>
            </p:nvSpPr>
            <p:spPr bwMode="auto">
              <a:xfrm>
                <a:off x="5302250" y="2122488"/>
                <a:ext cx="12700" cy="4763"/>
              </a:xfrm>
              <a:custGeom>
                <a:avLst/>
                <a:gdLst>
                  <a:gd name="T0" fmla="*/ 13 w 25"/>
                  <a:gd name="T1" fmla="*/ 0 h 11"/>
                  <a:gd name="T2" fmla="*/ 4 w 25"/>
                  <a:gd name="T3" fmla="*/ 6 h 11"/>
                  <a:gd name="T4" fmla="*/ 18 w 25"/>
                  <a:gd name="T5" fmla="*/ 9 h 11"/>
                  <a:gd name="T6" fmla="*/ 13 w 25"/>
                  <a:gd name="T7" fmla="*/ 0 h 11"/>
                </a:gdLst>
                <a:ahLst/>
                <a:cxnLst>
                  <a:cxn ang="0">
                    <a:pos x="T0" y="T1"/>
                  </a:cxn>
                  <a:cxn ang="0">
                    <a:pos x="T2" y="T3"/>
                  </a:cxn>
                  <a:cxn ang="0">
                    <a:pos x="T4" y="T5"/>
                  </a:cxn>
                  <a:cxn ang="0">
                    <a:pos x="T6" y="T7"/>
                  </a:cxn>
                </a:cxnLst>
                <a:rect l="0" t="0" r="r" b="b"/>
                <a:pathLst>
                  <a:path w="25" h="11">
                    <a:moveTo>
                      <a:pt x="13" y="0"/>
                    </a:moveTo>
                    <a:cubicBezTo>
                      <a:pt x="5" y="0"/>
                      <a:pt x="0" y="1"/>
                      <a:pt x="4" y="6"/>
                    </a:cubicBezTo>
                    <a:cubicBezTo>
                      <a:pt x="7" y="10"/>
                      <a:pt x="11" y="11"/>
                      <a:pt x="18" y="9"/>
                    </a:cubicBezTo>
                    <a:cubicBezTo>
                      <a:pt x="25" y="6"/>
                      <a:pt x="23" y="1"/>
                      <a:pt x="1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2918">
                <a:extLst>
                  <a:ext uri="{FF2B5EF4-FFF2-40B4-BE49-F238E27FC236}">
                    <a16:creationId xmlns:a16="http://schemas.microsoft.com/office/drawing/2014/main" id="{25B78AE2-411C-4B09-9AF0-1FF95D7CDC22}"/>
                  </a:ext>
                </a:extLst>
              </p:cNvPr>
              <p:cNvSpPr>
                <a:spLocks/>
              </p:cNvSpPr>
              <p:nvPr/>
            </p:nvSpPr>
            <p:spPr bwMode="auto">
              <a:xfrm>
                <a:off x="5227638" y="2174876"/>
                <a:ext cx="7938" cy="9525"/>
              </a:xfrm>
              <a:custGeom>
                <a:avLst/>
                <a:gdLst>
                  <a:gd name="T0" fmla="*/ 8 w 14"/>
                  <a:gd name="T1" fmla="*/ 4 h 19"/>
                  <a:gd name="T2" fmla="*/ 2 w 14"/>
                  <a:gd name="T3" fmla="*/ 17 h 19"/>
                  <a:gd name="T4" fmla="*/ 13 w 14"/>
                  <a:gd name="T5" fmla="*/ 13 h 19"/>
                  <a:gd name="T6" fmla="*/ 8 w 14"/>
                  <a:gd name="T7" fmla="*/ 4 h 19"/>
                </a:gdLst>
                <a:ahLst/>
                <a:cxnLst>
                  <a:cxn ang="0">
                    <a:pos x="T0" y="T1"/>
                  </a:cxn>
                  <a:cxn ang="0">
                    <a:pos x="T2" y="T3"/>
                  </a:cxn>
                  <a:cxn ang="0">
                    <a:pos x="T4" y="T5"/>
                  </a:cxn>
                  <a:cxn ang="0">
                    <a:pos x="T6" y="T7"/>
                  </a:cxn>
                </a:cxnLst>
                <a:rect l="0" t="0" r="r" b="b"/>
                <a:pathLst>
                  <a:path w="14" h="19">
                    <a:moveTo>
                      <a:pt x="8" y="4"/>
                    </a:moveTo>
                    <a:cubicBezTo>
                      <a:pt x="2" y="9"/>
                      <a:pt x="0" y="14"/>
                      <a:pt x="2" y="17"/>
                    </a:cubicBezTo>
                    <a:cubicBezTo>
                      <a:pt x="4" y="19"/>
                      <a:pt x="14" y="18"/>
                      <a:pt x="13" y="13"/>
                    </a:cubicBezTo>
                    <a:cubicBezTo>
                      <a:pt x="12" y="8"/>
                      <a:pt x="12" y="0"/>
                      <a:pt x="8"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2919">
                <a:extLst>
                  <a:ext uri="{FF2B5EF4-FFF2-40B4-BE49-F238E27FC236}">
                    <a16:creationId xmlns:a16="http://schemas.microsoft.com/office/drawing/2014/main" id="{CDAFE3D7-03C4-4DA3-B45D-40F4CEF84468}"/>
                  </a:ext>
                </a:extLst>
              </p:cNvPr>
              <p:cNvSpPr>
                <a:spLocks/>
              </p:cNvSpPr>
              <p:nvPr/>
            </p:nvSpPr>
            <p:spPr bwMode="auto">
              <a:xfrm>
                <a:off x="5041900" y="2452688"/>
                <a:ext cx="17463" cy="17463"/>
              </a:xfrm>
              <a:custGeom>
                <a:avLst/>
                <a:gdLst>
                  <a:gd name="T0" fmla="*/ 4 w 35"/>
                  <a:gd name="T1" fmla="*/ 23 h 32"/>
                  <a:gd name="T2" fmla="*/ 11 w 35"/>
                  <a:gd name="T3" fmla="*/ 16 h 32"/>
                  <a:gd name="T4" fmla="*/ 4 w 35"/>
                  <a:gd name="T5" fmla="*/ 11 h 32"/>
                  <a:gd name="T6" fmla="*/ 8 w 35"/>
                  <a:gd name="T7" fmla="*/ 9 h 32"/>
                  <a:gd name="T8" fmla="*/ 14 w 35"/>
                  <a:gd name="T9" fmla="*/ 5 h 32"/>
                  <a:gd name="T10" fmla="*/ 19 w 35"/>
                  <a:gd name="T11" fmla="*/ 3 h 32"/>
                  <a:gd name="T12" fmla="*/ 19 w 35"/>
                  <a:gd name="T13" fmla="*/ 11 h 32"/>
                  <a:gd name="T14" fmla="*/ 26 w 35"/>
                  <a:gd name="T15" fmla="*/ 8 h 32"/>
                  <a:gd name="T16" fmla="*/ 32 w 35"/>
                  <a:gd name="T17" fmla="*/ 11 h 32"/>
                  <a:gd name="T18" fmla="*/ 30 w 35"/>
                  <a:gd name="T19" fmla="*/ 18 h 32"/>
                  <a:gd name="T20" fmla="*/ 35 w 35"/>
                  <a:gd name="T21" fmla="*/ 24 h 32"/>
                  <a:gd name="T22" fmla="*/ 27 w 35"/>
                  <a:gd name="T23" fmla="*/ 25 h 32"/>
                  <a:gd name="T24" fmla="*/ 19 w 35"/>
                  <a:gd name="T25" fmla="*/ 27 h 32"/>
                  <a:gd name="T26" fmla="*/ 14 w 35"/>
                  <a:gd name="T27" fmla="*/ 31 h 32"/>
                  <a:gd name="T28" fmla="*/ 4 w 35"/>
                  <a:gd name="T29"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4" y="23"/>
                    </a:moveTo>
                    <a:cubicBezTo>
                      <a:pt x="9" y="21"/>
                      <a:pt x="12" y="19"/>
                      <a:pt x="11" y="16"/>
                    </a:cubicBezTo>
                    <a:cubicBezTo>
                      <a:pt x="9" y="12"/>
                      <a:pt x="8" y="13"/>
                      <a:pt x="4" y="11"/>
                    </a:cubicBezTo>
                    <a:cubicBezTo>
                      <a:pt x="0" y="10"/>
                      <a:pt x="5" y="8"/>
                      <a:pt x="8" y="9"/>
                    </a:cubicBezTo>
                    <a:cubicBezTo>
                      <a:pt x="11" y="9"/>
                      <a:pt x="13" y="8"/>
                      <a:pt x="14" y="5"/>
                    </a:cubicBezTo>
                    <a:cubicBezTo>
                      <a:pt x="15" y="1"/>
                      <a:pt x="19" y="0"/>
                      <a:pt x="19" y="3"/>
                    </a:cubicBezTo>
                    <a:cubicBezTo>
                      <a:pt x="19" y="7"/>
                      <a:pt x="15" y="9"/>
                      <a:pt x="19" y="11"/>
                    </a:cubicBezTo>
                    <a:cubicBezTo>
                      <a:pt x="22" y="13"/>
                      <a:pt x="22" y="8"/>
                      <a:pt x="26" y="8"/>
                    </a:cubicBezTo>
                    <a:cubicBezTo>
                      <a:pt x="30" y="8"/>
                      <a:pt x="34" y="7"/>
                      <a:pt x="32" y="11"/>
                    </a:cubicBezTo>
                    <a:cubicBezTo>
                      <a:pt x="30" y="15"/>
                      <a:pt x="27" y="18"/>
                      <a:pt x="30" y="18"/>
                    </a:cubicBezTo>
                    <a:cubicBezTo>
                      <a:pt x="33" y="19"/>
                      <a:pt x="35" y="20"/>
                      <a:pt x="35" y="24"/>
                    </a:cubicBezTo>
                    <a:cubicBezTo>
                      <a:pt x="34" y="27"/>
                      <a:pt x="31" y="26"/>
                      <a:pt x="27" y="25"/>
                    </a:cubicBezTo>
                    <a:cubicBezTo>
                      <a:pt x="24" y="24"/>
                      <a:pt x="23" y="22"/>
                      <a:pt x="19" y="27"/>
                    </a:cubicBezTo>
                    <a:cubicBezTo>
                      <a:pt x="15" y="32"/>
                      <a:pt x="14" y="31"/>
                      <a:pt x="14" y="31"/>
                    </a:cubicBezTo>
                    <a:cubicBezTo>
                      <a:pt x="4" y="23"/>
                      <a:pt x="4" y="23"/>
                      <a:pt x="4" y="2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2920">
                <a:extLst>
                  <a:ext uri="{FF2B5EF4-FFF2-40B4-BE49-F238E27FC236}">
                    <a16:creationId xmlns:a16="http://schemas.microsoft.com/office/drawing/2014/main" id="{3030420D-2E38-4A45-A62F-BD5793430A07}"/>
                  </a:ext>
                </a:extLst>
              </p:cNvPr>
              <p:cNvSpPr>
                <a:spLocks/>
              </p:cNvSpPr>
              <p:nvPr/>
            </p:nvSpPr>
            <p:spPr bwMode="auto">
              <a:xfrm>
                <a:off x="5064125" y="2471738"/>
                <a:ext cx="14288" cy="9525"/>
              </a:xfrm>
              <a:custGeom>
                <a:avLst/>
                <a:gdLst>
                  <a:gd name="T0" fmla="*/ 6 w 26"/>
                  <a:gd name="T1" fmla="*/ 3 h 17"/>
                  <a:gd name="T2" fmla="*/ 1 w 26"/>
                  <a:gd name="T3" fmla="*/ 9 h 17"/>
                  <a:gd name="T4" fmla="*/ 8 w 26"/>
                  <a:gd name="T5" fmla="*/ 15 h 17"/>
                  <a:gd name="T6" fmla="*/ 19 w 26"/>
                  <a:gd name="T7" fmla="*/ 16 h 17"/>
                  <a:gd name="T8" fmla="*/ 22 w 26"/>
                  <a:gd name="T9" fmla="*/ 12 h 17"/>
                  <a:gd name="T10" fmla="*/ 6 w 26"/>
                  <a:gd name="T11" fmla="*/ 3 h 17"/>
                </a:gdLst>
                <a:ahLst/>
                <a:cxnLst>
                  <a:cxn ang="0">
                    <a:pos x="T0" y="T1"/>
                  </a:cxn>
                  <a:cxn ang="0">
                    <a:pos x="T2" y="T3"/>
                  </a:cxn>
                  <a:cxn ang="0">
                    <a:pos x="T4" y="T5"/>
                  </a:cxn>
                  <a:cxn ang="0">
                    <a:pos x="T6" y="T7"/>
                  </a:cxn>
                  <a:cxn ang="0">
                    <a:pos x="T8" y="T9"/>
                  </a:cxn>
                  <a:cxn ang="0">
                    <a:pos x="T10" y="T11"/>
                  </a:cxn>
                </a:cxnLst>
                <a:rect l="0" t="0" r="r" b="b"/>
                <a:pathLst>
                  <a:path w="26" h="17">
                    <a:moveTo>
                      <a:pt x="6" y="3"/>
                    </a:moveTo>
                    <a:cubicBezTo>
                      <a:pt x="2" y="4"/>
                      <a:pt x="0" y="3"/>
                      <a:pt x="1" y="9"/>
                    </a:cubicBezTo>
                    <a:cubicBezTo>
                      <a:pt x="2" y="15"/>
                      <a:pt x="4" y="16"/>
                      <a:pt x="8" y="15"/>
                    </a:cubicBezTo>
                    <a:cubicBezTo>
                      <a:pt x="13" y="14"/>
                      <a:pt x="15" y="14"/>
                      <a:pt x="19" y="16"/>
                    </a:cubicBezTo>
                    <a:cubicBezTo>
                      <a:pt x="24" y="17"/>
                      <a:pt x="26" y="14"/>
                      <a:pt x="22" y="12"/>
                    </a:cubicBezTo>
                    <a:cubicBezTo>
                      <a:pt x="18" y="9"/>
                      <a:pt x="9" y="0"/>
                      <a:pt x="6"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2921">
                <a:extLst>
                  <a:ext uri="{FF2B5EF4-FFF2-40B4-BE49-F238E27FC236}">
                    <a16:creationId xmlns:a16="http://schemas.microsoft.com/office/drawing/2014/main" id="{4A20D7F0-B25F-4C5A-A26A-2D8BA8EE8B62}"/>
                  </a:ext>
                </a:extLst>
              </p:cNvPr>
              <p:cNvSpPr>
                <a:spLocks/>
              </p:cNvSpPr>
              <p:nvPr/>
            </p:nvSpPr>
            <p:spPr bwMode="auto">
              <a:xfrm>
                <a:off x="5199063" y="2828926"/>
                <a:ext cx="47625" cy="57150"/>
              </a:xfrm>
              <a:custGeom>
                <a:avLst/>
                <a:gdLst>
                  <a:gd name="T0" fmla="*/ 91 w 91"/>
                  <a:gd name="T1" fmla="*/ 57 h 110"/>
                  <a:gd name="T2" fmla="*/ 89 w 91"/>
                  <a:gd name="T3" fmla="*/ 61 h 110"/>
                  <a:gd name="T4" fmla="*/ 84 w 91"/>
                  <a:gd name="T5" fmla="*/ 66 h 110"/>
                  <a:gd name="T6" fmla="*/ 72 w 91"/>
                  <a:gd name="T7" fmla="*/ 63 h 110"/>
                  <a:gd name="T8" fmla="*/ 65 w 91"/>
                  <a:gd name="T9" fmla="*/ 61 h 110"/>
                  <a:gd name="T10" fmla="*/ 56 w 91"/>
                  <a:gd name="T11" fmla="*/ 76 h 110"/>
                  <a:gd name="T12" fmla="*/ 53 w 91"/>
                  <a:gd name="T13" fmla="*/ 99 h 110"/>
                  <a:gd name="T14" fmla="*/ 52 w 91"/>
                  <a:gd name="T15" fmla="*/ 110 h 110"/>
                  <a:gd name="T16" fmla="*/ 43 w 91"/>
                  <a:gd name="T17" fmla="*/ 104 h 110"/>
                  <a:gd name="T18" fmla="*/ 37 w 91"/>
                  <a:gd name="T19" fmla="*/ 94 h 110"/>
                  <a:gd name="T20" fmla="*/ 28 w 91"/>
                  <a:gd name="T21" fmla="*/ 84 h 110"/>
                  <a:gd name="T22" fmla="*/ 19 w 91"/>
                  <a:gd name="T23" fmla="*/ 80 h 110"/>
                  <a:gd name="T24" fmla="*/ 15 w 91"/>
                  <a:gd name="T25" fmla="*/ 74 h 110"/>
                  <a:gd name="T26" fmla="*/ 19 w 91"/>
                  <a:gd name="T27" fmla="*/ 71 h 110"/>
                  <a:gd name="T28" fmla="*/ 6 w 91"/>
                  <a:gd name="T29" fmla="*/ 71 h 110"/>
                  <a:gd name="T30" fmla="*/ 4 w 91"/>
                  <a:gd name="T31" fmla="*/ 65 h 110"/>
                  <a:gd name="T32" fmla="*/ 8 w 91"/>
                  <a:gd name="T33" fmla="*/ 58 h 110"/>
                  <a:gd name="T34" fmla="*/ 1 w 91"/>
                  <a:gd name="T35" fmla="*/ 45 h 110"/>
                  <a:gd name="T36" fmla="*/ 5 w 91"/>
                  <a:gd name="T37" fmla="*/ 33 h 110"/>
                  <a:gd name="T38" fmla="*/ 11 w 91"/>
                  <a:gd name="T39" fmla="*/ 25 h 110"/>
                  <a:gd name="T40" fmla="*/ 21 w 91"/>
                  <a:gd name="T41" fmla="*/ 14 h 110"/>
                  <a:gd name="T42" fmla="*/ 29 w 91"/>
                  <a:gd name="T43" fmla="*/ 15 h 110"/>
                  <a:gd name="T44" fmla="*/ 26 w 91"/>
                  <a:gd name="T45" fmla="*/ 2 h 110"/>
                  <a:gd name="T46" fmla="*/ 31 w 91"/>
                  <a:gd name="T47" fmla="*/ 0 h 110"/>
                  <a:gd name="T48" fmla="*/ 36 w 91"/>
                  <a:gd name="T49" fmla="*/ 1 h 110"/>
                  <a:gd name="T50" fmla="*/ 79 w 91"/>
                  <a:gd name="T51" fmla="*/ 54 h 110"/>
                  <a:gd name="T52" fmla="*/ 91 w 91"/>
                  <a:gd name="T53" fmla="*/ 5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110">
                    <a:moveTo>
                      <a:pt x="91" y="57"/>
                    </a:moveTo>
                    <a:cubicBezTo>
                      <a:pt x="91" y="57"/>
                      <a:pt x="90" y="58"/>
                      <a:pt x="89" y="61"/>
                    </a:cubicBezTo>
                    <a:cubicBezTo>
                      <a:pt x="89" y="65"/>
                      <a:pt x="88" y="66"/>
                      <a:pt x="84" y="66"/>
                    </a:cubicBezTo>
                    <a:cubicBezTo>
                      <a:pt x="76" y="67"/>
                      <a:pt x="74" y="68"/>
                      <a:pt x="72" y="63"/>
                    </a:cubicBezTo>
                    <a:cubicBezTo>
                      <a:pt x="70" y="58"/>
                      <a:pt x="70" y="55"/>
                      <a:pt x="65" y="61"/>
                    </a:cubicBezTo>
                    <a:cubicBezTo>
                      <a:pt x="60" y="66"/>
                      <a:pt x="61" y="70"/>
                      <a:pt x="56" y="76"/>
                    </a:cubicBezTo>
                    <a:cubicBezTo>
                      <a:pt x="52" y="83"/>
                      <a:pt x="53" y="93"/>
                      <a:pt x="53" y="99"/>
                    </a:cubicBezTo>
                    <a:cubicBezTo>
                      <a:pt x="52" y="106"/>
                      <a:pt x="52" y="110"/>
                      <a:pt x="52" y="110"/>
                    </a:cubicBezTo>
                    <a:cubicBezTo>
                      <a:pt x="52" y="110"/>
                      <a:pt x="47" y="107"/>
                      <a:pt x="43" y="104"/>
                    </a:cubicBezTo>
                    <a:cubicBezTo>
                      <a:pt x="40" y="101"/>
                      <a:pt x="40" y="97"/>
                      <a:pt x="37" y="94"/>
                    </a:cubicBezTo>
                    <a:cubicBezTo>
                      <a:pt x="35" y="90"/>
                      <a:pt x="32" y="86"/>
                      <a:pt x="28" y="84"/>
                    </a:cubicBezTo>
                    <a:cubicBezTo>
                      <a:pt x="23" y="82"/>
                      <a:pt x="21" y="82"/>
                      <a:pt x="19" y="80"/>
                    </a:cubicBezTo>
                    <a:cubicBezTo>
                      <a:pt x="17" y="78"/>
                      <a:pt x="10" y="76"/>
                      <a:pt x="15" y="74"/>
                    </a:cubicBezTo>
                    <a:cubicBezTo>
                      <a:pt x="19" y="72"/>
                      <a:pt x="23" y="73"/>
                      <a:pt x="19" y="71"/>
                    </a:cubicBezTo>
                    <a:cubicBezTo>
                      <a:pt x="15" y="69"/>
                      <a:pt x="10" y="72"/>
                      <a:pt x="6" y="71"/>
                    </a:cubicBezTo>
                    <a:cubicBezTo>
                      <a:pt x="2" y="71"/>
                      <a:pt x="4" y="67"/>
                      <a:pt x="4" y="65"/>
                    </a:cubicBezTo>
                    <a:cubicBezTo>
                      <a:pt x="5" y="63"/>
                      <a:pt x="6" y="60"/>
                      <a:pt x="8" y="58"/>
                    </a:cubicBezTo>
                    <a:cubicBezTo>
                      <a:pt x="10" y="55"/>
                      <a:pt x="3" y="49"/>
                      <a:pt x="1" y="45"/>
                    </a:cubicBezTo>
                    <a:cubicBezTo>
                      <a:pt x="0" y="41"/>
                      <a:pt x="1" y="33"/>
                      <a:pt x="5" y="33"/>
                    </a:cubicBezTo>
                    <a:cubicBezTo>
                      <a:pt x="8" y="34"/>
                      <a:pt x="9" y="32"/>
                      <a:pt x="11" y="25"/>
                    </a:cubicBezTo>
                    <a:cubicBezTo>
                      <a:pt x="12" y="18"/>
                      <a:pt x="18" y="15"/>
                      <a:pt x="21" y="14"/>
                    </a:cubicBezTo>
                    <a:cubicBezTo>
                      <a:pt x="24" y="13"/>
                      <a:pt x="28" y="20"/>
                      <a:pt x="29" y="15"/>
                    </a:cubicBezTo>
                    <a:cubicBezTo>
                      <a:pt x="29" y="10"/>
                      <a:pt x="26" y="6"/>
                      <a:pt x="26" y="2"/>
                    </a:cubicBezTo>
                    <a:cubicBezTo>
                      <a:pt x="27" y="0"/>
                      <a:pt x="28" y="0"/>
                      <a:pt x="31" y="0"/>
                    </a:cubicBezTo>
                    <a:cubicBezTo>
                      <a:pt x="33" y="0"/>
                      <a:pt x="36" y="1"/>
                      <a:pt x="36" y="1"/>
                    </a:cubicBezTo>
                    <a:cubicBezTo>
                      <a:pt x="49" y="26"/>
                      <a:pt x="68" y="46"/>
                      <a:pt x="79" y="54"/>
                    </a:cubicBezTo>
                    <a:cubicBezTo>
                      <a:pt x="89" y="62"/>
                      <a:pt x="91" y="57"/>
                      <a:pt x="91" y="5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2922">
                <a:extLst>
                  <a:ext uri="{FF2B5EF4-FFF2-40B4-BE49-F238E27FC236}">
                    <a16:creationId xmlns:a16="http://schemas.microsoft.com/office/drawing/2014/main" id="{A8ECEBDC-88BC-48F0-90D1-CE2B7FF58114}"/>
                  </a:ext>
                </a:extLst>
              </p:cNvPr>
              <p:cNvSpPr>
                <a:spLocks/>
              </p:cNvSpPr>
              <p:nvPr/>
            </p:nvSpPr>
            <p:spPr bwMode="auto">
              <a:xfrm>
                <a:off x="8207375" y="2439988"/>
                <a:ext cx="9525" cy="6350"/>
              </a:xfrm>
              <a:custGeom>
                <a:avLst/>
                <a:gdLst>
                  <a:gd name="T0" fmla="*/ 13 w 16"/>
                  <a:gd name="T1" fmla="*/ 0 h 13"/>
                  <a:gd name="T2" fmla="*/ 2 w 16"/>
                  <a:gd name="T3" fmla="*/ 6 h 13"/>
                  <a:gd name="T4" fmla="*/ 5 w 16"/>
                  <a:gd name="T5" fmla="*/ 10 h 13"/>
                  <a:gd name="T6" fmla="*/ 15 w 16"/>
                  <a:gd name="T7" fmla="*/ 10 h 13"/>
                  <a:gd name="T8" fmla="*/ 13 w 16"/>
                  <a:gd name="T9" fmla="*/ 0 h 13"/>
                </a:gdLst>
                <a:ahLst/>
                <a:cxnLst>
                  <a:cxn ang="0">
                    <a:pos x="T0" y="T1"/>
                  </a:cxn>
                  <a:cxn ang="0">
                    <a:pos x="T2" y="T3"/>
                  </a:cxn>
                  <a:cxn ang="0">
                    <a:pos x="T4" y="T5"/>
                  </a:cxn>
                  <a:cxn ang="0">
                    <a:pos x="T6" y="T7"/>
                  </a:cxn>
                  <a:cxn ang="0">
                    <a:pos x="T8" y="T9"/>
                  </a:cxn>
                </a:cxnLst>
                <a:rect l="0" t="0" r="r" b="b"/>
                <a:pathLst>
                  <a:path w="16" h="13">
                    <a:moveTo>
                      <a:pt x="13" y="0"/>
                    </a:moveTo>
                    <a:cubicBezTo>
                      <a:pt x="7" y="0"/>
                      <a:pt x="4" y="3"/>
                      <a:pt x="2" y="6"/>
                    </a:cubicBezTo>
                    <a:cubicBezTo>
                      <a:pt x="0" y="9"/>
                      <a:pt x="0" y="11"/>
                      <a:pt x="5" y="10"/>
                    </a:cubicBezTo>
                    <a:cubicBezTo>
                      <a:pt x="9" y="10"/>
                      <a:pt x="15" y="13"/>
                      <a:pt x="15" y="10"/>
                    </a:cubicBezTo>
                    <a:cubicBezTo>
                      <a:pt x="16" y="7"/>
                      <a:pt x="16" y="0"/>
                      <a:pt x="1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2923">
                <a:extLst>
                  <a:ext uri="{FF2B5EF4-FFF2-40B4-BE49-F238E27FC236}">
                    <a16:creationId xmlns:a16="http://schemas.microsoft.com/office/drawing/2014/main" id="{DA91EC64-9FBC-44B7-A8CF-BB75F099005F}"/>
                  </a:ext>
                </a:extLst>
              </p:cNvPr>
              <p:cNvSpPr>
                <a:spLocks/>
              </p:cNvSpPr>
              <p:nvPr/>
            </p:nvSpPr>
            <p:spPr bwMode="auto">
              <a:xfrm>
                <a:off x="8223250" y="2435226"/>
                <a:ext cx="20638" cy="19050"/>
              </a:xfrm>
              <a:custGeom>
                <a:avLst/>
                <a:gdLst>
                  <a:gd name="T0" fmla="*/ 5 w 40"/>
                  <a:gd name="T1" fmla="*/ 0 h 35"/>
                  <a:gd name="T2" fmla="*/ 1 w 40"/>
                  <a:gd name="T3" fmla="*/ 8 h 35"/>
                  <a:gd name="T4" fmla="*/ 3 w 40"/>
                  <a:gd name="T5" fmla="*/ 15 h 35"/>
                  <a:gd name="T6" fmla="*/ 3 w 40"/>
                  <a:gd name="T7" fmla="*/ 23 h 35"/>
                  <a:gd name="T8" fmla="*/ 10 w 40"/>
                  <a:gd name="T9" fmla="*/ 25 h 35"/>
                  <a:gd name="T10" fmla="*/ 20 w 40"/>
                  <a:gd name="T11" fmla="*/ 28 h 35"/>
                  <a:gd name="T12" fmla="*/ 32 w 40"/>
                  <a:gd name="T13" fmla="*/ 35 h 35"/>
                  <a:gd name="T14" fmla="*/ 39 w 40"/>
                  <a:gd name="T15" fmla="*/ 27 h 35"/>
                  <a:gd name="T16" fmla="*/ 36 w 40"/>
                  <a:gd name="T17" fmla="*/ 22 h 35"/>
                  <a:gd name="T18" fmla="*/ 34 w 40"/>
                  <a:gd name="T19" fmla="*/ 11 h 35"/>
                  <a:gd name="T20" fmla="*/ 27 w 40"/>
                  <a:gd name="T21" fmla="*/ 12 h 35"/>
                  <a:gd name="T22" fmla="*/ 23 w 40"/>
                  <a:gd name="T23" fmla="*/ 9 h 35"/>
                  <a:gd name="T24" fmla="*/ 18 w 40"/>
                  <a:gd name="T25" fmla="*/ 5 h 35"/>
                  <a:gd name="T26" fmla="*/ 5 w 40"/>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35">
                    <a:moveTo>
                      <a:pt x="5" y="0"/>
                    </a:moveTo>
                    <a:cubicBezTo>
                      <a:pt x="1" y="0"/>
                      <a:pt x="0" y="4"/>
                      <a:pt x="1" y="8"/>
                    </a:cubicBezTo>
                    <a:cubicBezTo>
                      <a:pt x="3" y="12"/>
                      <a:pt x="5" y="12"/>
                      <a:pt x="3" y="15"/>
                    </a:cubicBezTo>
                    <a:cubicBezTo>
                      <a:pt x="1" y="18"/>
                      <a:pt x="1" y="19"/>
                      <a:pt x="3" y="23"/>
                    </a:cubicBezTo>
                    <a:cubicBezTo>
                      <a:pt x="4" y="28"/>
                      <a:pt x="5" y="25"/>
                      <a:pt x="10" y="25"/>
                    </a:cubicBezTo>
                    <a:cubicBezTo>
                      <a:pt x="15" y="24"/>
                      <a:pt x="15" y="24"/>
                      <a:pt x="20" y="28"/>
                    </a:cubicBezTo>
                    <a:cubicBezTo>
                      <a:pt x="25" y="32"/>
                      <a:pt x="27" y="35"/>
                      <a:pt x="32" y="35"/>
                    </a:cubicBezTo>
                    <a:cubicBezTo>
                      <a:pt x="36" y="35"/>
                      <a:pt x="38" y="30"/>
                      <a:pt x="39" y="27"/>
                    </a:cubicBezTo>
                    <a:cubicBezTo>
                      <a:pt x="40" y="24"/>
                      <a:pt x="37" y="27"/>
                      <a:pt x="36" y="22"/>
                    </a:cubicBezTo>
                    <a:cubicBezTo>
                      <a:pt x="35" y="17"/>
                      <a:pt x="36" y="14"/>
                      <a:pt x="34" y="11"/>
                    </a:cubicBezTo>
                    <a:cubicBezTo>
                      <a:pt x="31" y="9"/>
                      <a:pt x="30" y="9"/>
                      <a:pt x="27" y="12"/>
                    </a:cubicBezTo>
                    <a:cubicBezTo>
                      <a:pt x="24" y="15"/>
                      <a:pt x="24" y="13"/>
                      <a:pt x="23" y="9"/>
                    </a:cubicBezTo>
                    <a:cubicBezTo>
                      <a:pt x="23" y="4"/>
                      <a:pt x="23" y="5"/>
                      <a:pt x="18" y="5"/>
                    </a:cubicBezTo>
                    <a:cubicBezTo>
                      <a:pt x="13" y="6"/>
                      <a:pt x="10" y="1"/>
                      <a:pt x="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2924">
                <a:extLst>
                  <a:ext uri="{FF2B5EF4-FFF2-40B4-BE49-F238E27FC236}">
                    <a16:creationId xmlns:a16="http://schemas.microsoft.com/office/drawing/2014/main" id="{F75DFD46-6936-489B-8223-3B0F16AE4463}"/>
                  </a:ext>
                </a:extLst>
              </p:cNvPr>
              <p:cNvSpPr>
                <a:spLocks/>
              </p:cNvSpPr>
              <p:nvPr/>
            </p:nvSpPr>
            <p:spPr bwMode="auto">
              <a:xfrm>
                <a:off x="8240713" y="2455863"/>
                <a:ext cx="6350" cy="7938"/>
              </a:xfrm>
              <a:custGeom>
                <a:avLst/>
                <a:gdLst>
                  <a:gd name="T0" fmla="*/ 9 w 13"/>
                  <a:gd name="T1" fmla="*/ 10 h 16"/>
                  <a:gd name="T2" fmla="*/ 2 w 13"/>
                  <a:gd name="T3" fmla="*/ 5 h 16"/>
                  <a:gd name="T4" fmla="*/ 9 w 13"/>
                  <a:gd name="T5" fmla="*/ 14 h 16"/>
                  <a:gd name="T6" fmla="*/ 9 w 13"/>
                  <a:gd name="T7" fmla="*/ 10 h 16"/>
                </a:gdLst>
                <a:ahLst/>
                <a:cxnLst>
                  <a:cxn ang="0">
                    <a:pos x="T0" y="T1"/>
                  </a:cxn>
                  <a:cxn ang="0">
                    <a:pos x="T2" y="T3"/>
                  </a:cxn>
                  <a:cxn ang="0">
                    <a:pos x="T4" y="T5"/>
                  </a:cxn>
                  <a:cxn ang="0">
                    <a:pos x="T6" y="T7"/>
                  </a:cxn>
                </a:cxnLst>
                <a:rect l="0" t="0" r="r" b="b"/>
                <a:pathLst>
                  <a:path w="13" h="16">
                    <a:moveTo>
                      <a:pt x="9" y="10"/>
                    </a:moveTo>
                    <a:cubicBezTo>
                      <a:pt x="5" y="4"/>
                      <a:pt x="0" y="0"/>
                      <a:pt x="2" y="5"/>
                    </a:cubicBezTo>
                    <a:cubicBezTo>
                      <a:pt x="4" y="10"/>
                      <a:pt x="5" y="12"/>
                      <a:pt x="9" y="14"/>
                    </a:cubicBezTo>
                    <a:cubicBezTo>
                      <a:pt x="13" y="16"/>
                      <a:pt x="12" y="12"/>
                      <a:pt x="9"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2925">
                <a:extLst>
                  <a:ext uri="{FF2B5EF4-FFF2-40B4-BE49-F238E27FC236}">
                    <a16:creationId xmlns:a16="http://schemas.microsoft.com/office/drawing/2014/main" id="{84868D73-7C53-42B5-AB7A-F832947907E0}"/>
                  </a:ext>
                </a:extLst>
              </p:cNvPr>
              <p:cNvSpPr>
                <a:spLocks/>
              </p:cNvSpPr>
              <p:nvPr/>
            </p:nvSpPr>
            <p:spPr bwMode="auto">
              <a:xfrm>
                <a:off x="8247063" y="2459038"/>
                <a:ext cx="6350" cy="4763"/>
              </a:xfrm>
              <a:custGeom>
                <a:avLst/>
                <a:gdLst>
                  <a:gd name="T0" fmla="*/ 6 w 10"/>
                  <a:gd name="T1" fmla="*/ 1 h 9"/>
                  <a:gd name="T2" fmla="*/ 3 w 10"/>
                  <a:gd name="T3" fmla="*/ 9 h 9"/>
                  <a:gd name="T4" fmla="*/ 10 w 10"/>
                  <a:gd name="T5" fmla="*/ 4 h 9"/>
                  <a:gd name="T6" fmla="*/ 6 w 10"/>
                  <a:gd name="T7" fmla="*/ 1 h 9"/>
                </a:gdLst>
                <a:ahLst/>
                <a:cxnLst>
                  <a:cxn ang="0">
                    <a:pos x="T0" y="T1"/>
                  </a:cxn>
                  <a:cxn ang="0">
                    <a:pos x="T2" y="T3"/>
                  </a:cxn>
                  <a:cxn ang="0">
                    <a:pos x="T4" y="T5"/>
                  </a:cxn>
                  <a:cxn ang="0">
                    <a:pos x="T6" y="T7"/>
                  </a:cxn>
                </a:cxnLst>
                <a:rect l="0" t="0" r="r" b="b"/>
                <a:pathLst>
                  <a:path w="10" h="9">
                    <a:moveTo>
                      <a:pt x="6" y="1"/>
                    </a:moveTo>
                    <a:cubicBezTo>
                      <a:pt x="2" y="0"/>
                      <a:pt x="0" y="8"/>
                      <a:pt x="3" y="9"/>
                    </a:cubicBezTo>
                    <a:cubicBezTo>
                      <a:pt x="7" y="9"/>
                      <a:pt x="10" y="6"/>
                      <a:pt x="10" y="4"/>
                    </a:cubicBezTo>
                    <a:cubicBezTo>
                      <a:pt x="10" y="2"/>
                      <a:pt x="9" y="1"/>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2926">
                <a:extLst>
                  <a:ext uri="{FF2B5EF4-FFF2-40B4-BE49-F238E27FC236}">
                    <a16:creationId xmlns:a16="http://schemas.microsoft.com/office/drawing/2014/main" id="{2D939B7E-4B0E-46C4-A25D-2BA791C4B568}"/>
                  </a:ext>
                </a:extLst>
              </p:cNvPr>
              <p:cNvSpPr>
                <a:spLocks/>
              </p:cNvSpPr>
              <p:nvPr/>
            </p:nvSpPr>
            <p:spPr bwMode="auto">
              <a:xfrm>
                <a:off x="8239125" y="2463801"/>
                <a:ext cx="14288" cy="11113"/>
              </a:xfrm>
              <a:custGeom>
                <a:avLst/>
                <a:gdLst>
                  <a:gd name="T0" fmla="*/ 13 w 27"/>
                  <a:gd name="T1" fmla="*/ 2 h 19"/>
                  <a:gd name="T2" fmla="*/ 1 w 27"/>
                  <a:gd name="T3" fmla="*/ 8 h 19"/>
                  <a:gd name="T4" fmla="*/ 6 w 27"/>
                  <a:gd name="T5" fmla="*/ 16 h 19"/>
                  <a:gd name="T6" fmla="*/ 17 w 27"/>
                  <a:gd name="T7" fmla="*/ 14 h 19"/>
                  <a:gd name="T8" fmla="*/ 13 w 27"/>
                  <a:gd name="T9" fmla="*/ 2 h 19"/>
                </a:gdLst>
                <a:ahLst/>
                <a:cxnLst>
                  <a:cxn ang="0">
                    <a:pos x="T0" y="T1"/>
                  </a:cxn>
                  <a:cxn ang="0">
                    <a:pos x="T2" y="T3"/>
                  </a:cxn>
                  <a:cxn ang="0">
                    <a:pos x="T4" y="T5"/>
                  </a:cxn>
                  <a:cxn ang="0">
                    <a:pos x="T6" y="T7"/>
                  </a:cxn>
                  <a:cxn ang="0">
                    <a:pos x="T8" y="T9"/>
                  </a:cxn>
                </a:cxnLst>
                <a:rect l="0" t="0" r="r" b="b"/>
                <a:pathLst>
                  <a:path w="27" h="19">
                    <a:moveTo>
                      <a:pt x="13" y="2"/>
                    </a:moveTo>
                    <a:cubicBezTo>
                      <a:pt x="7" y="3"/>
                      <a:pt x="2" y="5"/>
                      <a:pt x="1" y="8"/>
                    </a:cubicBezTo>
                    <a:cubicBezTo>
                      <a:pt x="0" y="12"/>
                      <a:pt x="3" y="12"/>
                      <a:pt x="6" y="16"/>
                    </a:cubicBezTo>
                    <a:cubicBezTo>
                      <a:pt x="10" y="19"/>
                      <a:pt x="13" y="19"/>
                      <a:pt x="17" y="14"/>
                    </a:cubicBezTo>
                    <a:cubicBezTo>
                      <a:pt x="21" y="9"/>
                      <a:pt x="27" y="0"/>
                      <a:pt x="1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2" name="Group 251">
              <a:extLst>
                <a:ext uri="{FF2B5EF4-FFF2-40B4-BE49-F238E27FC236}">
                  <a16:creationId xmlns:a16="http://schemas.microsoft.com/office/drawing/2014/main" id="{323EF909-2F0D-428B-A4D5-900BF7546113}"/>
                </a:ext>
              </a:extLst>
            </p:cNvPr>
            <p:cNvGrpSpPr/>
            <p:nvPr/>
          </p:nvGrpSpPr>
          <p:grpSpPr>
            <a:xfrm>
              <a:off x="5405438" y="2427288"/>
              <a:ext cx="3571875" cy="2290763"/>
              <a:chOff x="5405438" y="2427288"/>
              <a:chExt cx="3571875" cy="2290763"/>
            </a:xfrm>
          </p:grpSpPr>
          <p:grpSp>
            <p:nvGrpSpPr>
              <p:cNvPr id="253" name="Group 252">
                <a:extLst>
                  <a:ext uri="{FF2B5EF4-FFF2-40B4-BE49-F238E27FC236}">
                    <a16:creationId xmlns:a16="http://schemas.microsoft.com/office/drawing/2014/main" id="{46F849D5-2045-456B-83A8-F885B761F5F3}"/>
                  </a:ext>
                </a:extLst>
              </p:cNvPr>
              <p:cNvGrpSpPr>
                <a:grpSpLocks noChangeAspect="1"/>
              </p:cNvGrpSpPr>
              <p:nvPr/>
            </p:nvGrpSpPr>
            <p:grpSpPr>
              <a:xfrm>
                <a:off x="5945188" y="2427288"/>
                <a:ext cx="1085850" cy="693738"/>
                <a:chOff x="5945188" y="2427288"/>
                <a:chExt cx="1085850" cy="693738"/>
              </a:xfrm>
              <a:solidFill>
                <a:srgbClr val="D9D9D9"/>
              </a:solidFill>
            </p:grpSpPr>
            <p:sp>
              <p:nvSpPr>
                <p:cNvPr id="494" name="Freeform 22">
                  <a:extLst>
                    <a:ext uri="{FF2B5EF4-FFF2-40B4-BE49-F238E27FC236}">
                      <a16:creationId xmlns:a16="http://schemas.microsoft.com/office/drawing/2014/main" id="{44178F96-032A-44A7-A3C5-4C88600769D8}"/>
                    </a:ext>
                  </a:extLst>
                </p:cNvPr>
                <p:cNvSpPr>
                  <a:spLocks/>
                </p:cNvSpPr>
                <p:nvPr/>
              </p:nvSpPr>
              <p:spPr bwMode="auto">
                <a:xfrm>
                  <a:off x="6588125" y="2913063"/>
                  <a:ext cx="239713" cy="152400"/>
                </a:xfrm>
                <a:custGeom>
                  <a:avLst/>
                  <a:gdLst>
                    <a:gd name="T0" fmla="*/ 59 w 460"/>
                    <a:gd name="T1" fmla="*/ 242 h 292"/>
                    <a:gd name="T2" fmla="*/ 72 w 460"/>
                    <a:gd name="T3" fmla="*/ 207 h 292"/>
                    <a:gd name="T4" fmla="*/ 59 w 460"/>
                    <a:gd name="T5" fmla="*/ 174 h 292"/>
                    <a:gd name="T6" fmla="*/ 45 w 460"/>
                    <a:gd name="T7" fmla="*/ 136 h 292"/>
                    <a:gd name="T8" fmla="*/ 22 w 460"/>
                    <a:gd name="T9" fmla="*/ 123 h 292"/>
                    <a:gd name="T10" fmla="*/ 8 w 460"/>
                    <a:gd name="T11" fmla="*/ 102 h 292"/>
                    <a:gd name="T12" fmla="*/ 57 w 460"/>
                    <a:gd name="T13" fmla="*/ 98 h 292"/>
                    <a:gd name="T14" fmla="*/ 70 w 460"/>
                    <a:gd name="T15" fmla="*/ 77 h 292"/>
                    <a:gd name="T16" fmla="*/ 79 w 460"/>
                    <a:gd name="T17" fmla="*/ 66 h 292"/>
                    <a:gd name="T18" fmla="*/ 78 w 460"/>
                    <a:gd name="T19" fmla="*/ 55 h 292"/>
                    <a:gd name="T20" fmla="*/ 92 w 460"/>
                    <a:gd name="T21" fmla="*/ 40 h 292"/>
                    <a:gd name="T22" fmla="*/ 102 w 460"/>
                    <a:gd name="T23" fmla="*/ 19 h 292"/>
                    <a:gd name="T24" fmla="*/ 137 w 460"/>
                    <a:gd name="T25" fmla="*/ 8 h 292"/>
                    <a:gd name="T26" fmla="*/ 165 w 460"/>
                    <a:gd name="T27" fmla="*/ 24 h 292"/>
                    <a:gd name="T28" fmla="*/ 164 w 460"/>
                    <a:gd name="T29" fmla="*/ 49 h 292"/>
                    <a:gd name="T30" fmla="*/ 172 w 460"/>
                    <a:gd name="T31" fmla="*/ 67 h 292"/>
                    <a:gd name="T32" fmla="*/ 146 w 460"/>
                    <a:gd name="T33" fmla="*/ 61 h 292"/>
                    <a:gd name="T34" fmla="*/ 110 w 460"/>
                    <a:gd name="T35" fmla="*/ 65 h 292"/>
                    <a:gd name="T36" fmla="*/ 102 w 460"/>
                    <a:gd name="T37" fmla="*/ 85 h 292"/>
                    <a:gd name="T38" fmla="*/ 133 w 460"/>
                    <a:gd name="T39" fmla="*/ 100 h 292"/>
                    <a:gd name="T40" fmla="*/ 158 w 460"/>
                    <a:gd name="T41" fmla="*/ 100 h 292"/>
                    <a:gd name="T42" fmla="*/ 182 w 460"/>
                    <a:gd name="T43" fmla="*/ 103 h 292"/>
                    <a:gd name="T44" fmla="*/ 208 w 460"/>
                    <a:gd name="T45" fmla="*/ 101 h 292"/>
                    <a:gd name="T46" fmla="*/ 229 w 460"/>
                    <a:gd name="T47" fmla="*/ 104 h 292"/>
                    <a:gd name="T48" fmla="*/ 250 w 460"/>
                    <a:gd name="T49" fmla="*/ 116 h 292"/>
                    <a:gd name="T50" fmla="*/ 277 w 460"/>
                    <a:gd name="T51" fmla="*/ 116 h 292"/>
                    <a:gd name="T52" fmla="*/ 319 w 460"/>
                    <a:gd name="T53" fmla="*/ 110 h 292"/>
                    <a:gd name="T54" fmla="*/ 350 w 460"/>
                    <a:gd name="T55" fmla="*/ 126 h 292"/>
                    <a:gd name="T56" fmla="*/ 365 w 460"/>
                    <a:gd name="T57" fmla="*/ 157 h 292"/>
                    <a:gd name="T58" fmla="*/ 397 w 460"/>
                    <a:gd name="T59" fmla="*/ 159 h 292"/>
                    <a:gd name="T60" fmla="*/ 431 w 460"/>
                    <a:gd name="T61" fmla="*/ 184 h 292"/>
                    <a:gd name="T62" fmla="*/ 444 w 460"/>
                    <a:gd name="T63" fmla="*/ 225 h 292"/>
                    <a:gd name="T64" fmla="*/ 447 w 460"/>
                    <a:gd name="T65" fmla="*/ 249 h 292"/>
                    <a:gd name="T66" fmla="*/ 434 w 460"/>
                    <a:gd name="T67" fmla="*/ 242 h 292"/>
                    <a:gd name="T68" fmla="*/ 411 w 460"/>
                    <a:gd name="T69" fmla="*/ 243 h 292"/>
                    <a:gd name="T70" fmla="*/ 383 w 460"/>
                    <a:gd name="T71" fmla="*/ 243 h 292"/>
                    <a:gd name="T72" fmla="*/ 341 w 460"/>
                    <a:gd name="T73" fmla="*/ 247 h 292"/>
                    <a:gd name="T74" fmla="*/ 309 w 460"/>
                    <a:gd name="T75" fmla="*/ 270 h 292"/>
                    <a:gd name="T76" fmla="*/ 271 w 460"/>
                    <a:gd name="T77" fmla="*/ 280 h 292"/>
                    <a:gd name="T78" fmla="*/ 257 w 460"/>
                    <a:gd name="T79" fmla="*/ 215 h 292"/>
                    <a:gd name="T80" fmla="*/ 240 w 460"/>
                    <a:gd name="T81" fmla="*/ 205 h 292"/>
                    <a:gd name="T82" fmla="*/ 217 w 460"/>
                    <a:gd name="T83" fmla="*/ 172 h 292"/>
                    <a:gd name="T84" fmla="*/ 190 w 460"/>
                    <a:gd name="T85" fmla="*/ 195 h 292"/>
                    <a:gd name="T86" fmla="*/ 187 w 460"/>
                    <a:gd name="T87" fmla="*/ 226 h 292"/>
                    <a:gd name="T88" fmla="*/ 162 w 460"/>
                    <a:gd name="T89" fmla="*/ 229 h 292"/>
                    <a:gd name="T90" fmla="*/ 146 w 460"/>
                    <a:gd name="T91" fmla="*/ 256 h 292"/>
                    <a:gd name="T92" fmla="*/ 120 w 460"/>
                    <a:gd name="T93" fmla="*/ 247 h 292"/>
                    <a:gd name="T94" fmla="*/ 97 w 460"/>
                    <a:gd name="T95" fmla="*/ 260 h 292"/>
                    <a:gd name="T96" fmla="*/ 76 w 460"/>
                    <a:gd name="T97" fmla="*/ 272 h 292"/>
                    <a:gd name="T98" fmla="*/ 58 w 460"/>
                    <a:gd name="T99" fmla="*/ 2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 h="292">
                      <a:moveTo>
                        <a:pt x="58" y="256"/>
                      </a:moveTo>
                      <a:cubicBezTo>
                        <a:pt x="58" y="256"/>
                        <a:pt x="63" y="249"/>
                        <a:pt x="59" y="242"/>
                      </a:cubicBezTo>
                      <a:cubicBezTo>
                        <a:pt x="55" y="236"/>
                        <a:pt x="56" y="231"/>
                        <a:pt x="61" y="225"/>
                      </a:cubicBezTo>
                      <a:cubicBezTo>
                        <a:pt x="66" y="219"/>
                        <a:pt x="66" y="213"/>
                        <a:pt x="72" y="207"/>
                      </a:cubicBezTo>
                      <a:cubicBezTo>
                        <a:pt x="78" y="201"/>
                        <a:pt x="80" y="195"/>
                        <a:pt x="76" y="189"/>
                      </a:cubicBezTo>
                      <a:cubicBezTo>
                        <a:pt x="71" y="183"/>
                        <a:pt x="64" y="184"/>
                        <a:pt x="59" y="174"/>
                      </a:cubicBezTo>
                      <a:cubicBezTo>
                        <a:pt x="55" y="164"/>
                        <a:pt x="54" y="156"/>
                        <a:pt x="54" y="147"/>
                      </a:cubicBezTo>
                      <a:cubicBezTo>
                        <a:pt x="54" y="138"/>
                        <a:pt x="51" y="138"/>
                        <a:pt x="45" y="136"/>
                      </a:cubicBezTo>
                      <a:cubicBezTo>
                        <a:pt x="40" y="134"/>
                        <a:pt x="39" y="140"/>
                        <a:pt x="31" y="135"/>
                      </a:cubicBezTo>
                      <a:cubicBezTo>
                        <a:pt x="23" y="130"/>
                        <a:pt x="28" y="124"/>
                        <a:pt x="22" y="123"/>
                      </a:cubicBezTo>
                      <a:cubicBezTo>
                        <a:pt x="15" y="122"/>
                        <a:pt x="13" y="122"/>
                        <a:pt x="6" y="118"/>
                      </a:cubicBezTo>
                      <a:cubicBezTo>
                        <a:pt x="0" y="115"/>
                        <a:pt x="7" y="105"/>
                        <a:pt x="8" y="102"/>
                      </a:cubicBezTo>
                      <a:cubicBezTo>
                        <a:pt x="10" y="98"/>
                        <a:pt x="17" y="94"/>
                        <a:pt x="24" y="96"/>
                      </a:cubicBezTo>
                      <a:cubicBezTo>
                        <a:pt x="31" y="98"/>
                        <a:pt x="51" y="100"/>
                        <a:pt x="57" y="98"/>
                      </a:cubicBezTo>
                      <a:cubicBezTo>
                        <a:pt x="62" y="95"/>
                        <a:pt x="66" y="100"/>
                        <a:pt x="65" y="90"/>
                      </a:cubicBezTo>
                      <a:cubicBezTo>
                        <a:pt x="65" y="81"/>
                        <a:pt x="63" y="76"/>
                        <a:pt x="70" y="77"/>
                      </a:cubicBezTo>
                      <a:cubicBezTo>
                        <a:pt x="77" y="77"/>
                        <a:pt x="78" y="75"/>
                        <a:pt x="75" y="71"/>
                      </a:cubicBezTo>
                      <a:cubicBezTo>
                        <a:pt x="73" y="68"/>
                        <a:pt x="76" y="67"/>
                        <a:pt x="79" y="66"/>
                      </a:cubicBezTo>
                      <a:cubicBezTo>
                        <a:pt x="81" y="64"/>
                        <a:pt x="70" y="63"/>
                        <a:pt x="64" y="59"/>
                      </a:cubicBezTo>
                      <a:cubicBezTo>
                        <a:pt x="58" y="56"/>
                        <a:pt x="69" y="57"/>
                        <a:pt x="78" y="55"/>
                      </a:cubicBezTo>
                      <a:cubicBezTo>
                        <a:pt x="86" y="52"/>
                        <a:pt x="86" y="59"/>
                        <a:pt x="92" y="56"/>
                      </a:cubicBezTo>
                      <a:cubicBezTo>
                        <a:pt x="98" y="54"/>
                        <a:pt x="96" y="47"/>
                        <a:pt x="92" y="40"/>
                      </a:cubicBezTo>
                      <a:cubicBezTo>
                        <a:pt x="88" y="34"/>
                        <a:pt x="88" y="27"/>
                        <a:pt x="89" y="21"/>
                      </a:cubicBezTo>
                      <a:cubicBezTo>
                        <a:pt x="91" y="15"/>
                        <a:pt x="98" y="14"/>
                        <a:pt x="102" y="19"/>
                      </a:cubicBezTo>
                      <a:cubicBezTo>
                        <a:pt x="107" y="24"/>
                        <a:pt x="113" y="26"/>
                        <a:pt x="118" y="22"/>
                      </a:cubicBezTo>
                      <a:cubicBezTo>
                        <a:pt x="124" y="17"/>
                        <a:pt x="131" y="13"/>
                        <a:pt x="137" y="8"/>
                      </a:cubicBezTo>
                      <a:cubicBezTo>
                        <a:pt x="142" y="3"/>
                        <a:pt x="144" y="0"/>
                        <a:pt x="150" y="7"/>
                      </a:cubicBezTo>
                      <a:cubicBezTo>
                        <a:pt x="157" y="14"/>
                        <a:pt x="170" y="17"/>
                        <a:pt x="165" y="24"/>
                      </a:cubicBezTo>
                      <a:cubicBezTo>
                        <a:pt x="160" y="31"/>
                        <a:pt x="142" y="40"/>
                        <a:pt x="149" y="43"/>
                      </a:cubicBezTo>
                      <a:cubicBezTo>
                        <a:pt x="156" y="46"/>
                        <a:pt x="159" y="43"/>
                        <a:pt x="164" y="49"/>
                      </a:cubicBezTo>
                      <a:cubicBezTo>
                        <a:pt x="168" y="56"/>
                        <a:pt x="174" y="58"/>
                        <a:pt x="174" y="58"/>
                      </a:cubicBezTo>
                      <a:cubicBezTo>
                        <a:pt x="174" y="58"/>
                        <a:pt x="174" y="63"/>
                        <a:pt x="172" y="67"/>
                      </a:cubicBezTo>
                      <a:cubicBezTo>
                        <a:pt x="169" y="71"/>
                        <a:pt x="164" y="77"/>
                        <a:pt x="162" y="71"/>
                      </a:cubicBezTo>
                      <a:cubicBezTo>
                        <a:pt x="160" y="65"/>
                        <a:pt x="154" y="63"/>
                        <a:pt x="146" y="61"/>
                      </a:cubicBezTo>
                      <a:cubicBezTo>
                        <a:pt x="138" y="59"/>
                        <a:pt x="135" y="52"/>
                        <a:pt x="127" y="55"/>
                      </a:cubicBezTo>
                      <a:cubicBezTo>
                        <a:pt x="119" y="57"/>
                        <a:pt x="113" y="64"/>
                        <a:pt x="110" y="65"/>
                      </a:cubicBezTo>
                      <a:cubicBezTo>
                        <a:pt x="107" y="66"/>
                        <a:pt x="110" y="72"/>
                        <a:pt x="107" y="74"/>
                      </a:cubicBezTo>
                      <a:cubicBezTo>
                        <a:pt x="104" y="77"/>
                        <a:pt x="96" y="76"/>
                        <a:pt x="102" y="85"/>
                      </a:cubicBezTo>
                      <a:cubicBezTo>
                        <a:pt x="107" y="94"/>
                        <a:pt x="102" y="107"/>
                        <a:pt x="111" y="103"/>
                      </a:cubicBezTo>
                      <a:cubicBezTo>
                        <a:pt x="120" y="99"/>
                        <a:pt x="129" y="98"/>
                        <a:pt x="133" y="100"/>
                      </a:cubicBezTo>
                      <a:cubicBezTo>
                        <a:pt x="136" y="101"/>
                        <a:pt x="143" y="103"/>
                        <a:pt x="150" y="98"/>
                      </a:cubicBezTo>
                      <a:cubicBezTo>
                        <a:pt x="158" y="94"/>
                        <a:pt x="157" y="96"/>
                        <a:pt x="158" y="100"/>
                      </a:cubicBezTo>
                      <a:cubicBezTo>
                        <a:pt x="159" y="103"/>
                        <a:pt x="162" y="102"/>
                        <a:pt x="168" y="98"/>
                      </a:cubicBezTo>
                      <a:cubicBezTo>
                        <a:pt x="173" y="95"/>
                        <a:pt x="180" y="96"/>
                        <a:pt x="182" y="103"/>
                      </a:cubicBezTo>
                      <a:cubicBezTo>
                        <a:pt x="185" y="110"/>
                        <a:pt x="188" y="110"/>
                        <a:pt x="196" y="107"/>
                      </a:cubicBezTo>
                      <a:cubicBezTo>
                        <a:pt x="203" y="104"/>
                        <a:pt x="203" y="104"/>
                        <a:pt x="208" y="101"/>
                      </a:cubicBezTo>
                      <a:cubicBezTo>
                        <a:pt x="213" y="97"/>
                        <a:pt x="217" y="97"/>
                        <a:pt x="223" y="96"/>
                      </a:cubicBezTo>
                      <a:cubicBezTo>
                        <a:pt x="229" y="95"/>
                        <a:pt x="221" y="104"/>
                        <a:pt x="229" y="104"/>
                      </a:cubicBezTo>
                      <a:cubicBezTo>
                        <a:pt x="237" y="103"/>
                        <a:pt x="235" y="101"/>
                        <a:pt x="239" y="108"/>
                      </a:cubicBezTo>
                      <a:cubicBezTo>
                        <a:pt x="243" y="115"/>
                        <a:pt x="243" y="121"/>
                        <a:pt x="250" y="116"/>
                      </a:cubicBezTo>
                      <a:cubicBezTo>
                        <a:pt x="256" y="112"/>
                        <a:pt x="253" y="112"/>
                        <a:pt x="262" y="118"/>
                      </a:cubicBezTo>
                      <a:cubicBezTo>
                        <a:pt x="272" y="124"/>
                        <a:pt x="272" y="121"/>
                        <a:pt x="277" y="116"/>
                      </a:cubicBezTo>
                      <a:cubicBezTo>
                        <a:pt x="281" y="111"/>
                        <a:pt x="288" y="109"/>
                        <a:pt x="296" y="110"/>
                      </a:cubicBezTo>
                      <a:cubicBezTo>
                        <a:pt x="305" y="112"/>
                        <a:pt x="310" y="114"/>
                        <a:pt x="319" y="110"/>
                      </a:cubicBezTo>
                      <a:cubicBezTo>
                        <a:pt x="328" y="105"/>
                        <a:pt x="338" y="104"/>
                        <a:pt x="346" y="107"/>
                      </a:cubicBezTo>
                      <a:cubicBezTo>
                        <a:pt x="346" y="107"/>
                        <a:pt x="345" y="121"/>
                        <a:pt x="350" y="126"/>
                      </a:cubicBezTo>
                      <a:cubicBezTo>
                        <a:pt x="355" y="131"/>
                        <a:pt x="365" y="134"/>
                        <a:pt x="362" y="140"/>
                      </a:cubicBezTo>
                      <a:cubicBezTo>
                        <a:pt x="359" y="146"/>
                        <a:pt x="358" y="150"/>
                        <a:pt x="365" y="157"/>
                      </a:cubicBezTo>
                      <a:cubicBezTo>
                        <a:pt x="372" y="164"/>
                        <a:pt x="376" y="168"/>
                        <a:pt x="379" y="163"/>
                      </a:cubicBezTo>
                      <a:cubicBezTo>
                        <a:pt x="383" y="158"/>
                        <a:pt x="389" y="157"/>
                        <a:pt x="397" y="159"/>
                      </a:cubicBezTo>
                      <a:cubicBezTo>
                        <a:pt x="404" y="161"/>
                        <a:pt x="419" y="168"/>
                        <a:pt x="422" y="167"/>
                      </a:cubicBezTo>
                      <a:cubicBezTo>
                        <a:pt x="425" y="167"/>
                        <a:pt x="430" y="176"/>
                        <a:pt x="431" y="184"/>
                      </a:cubicBezTo>
                      <a:cubicBezTo>
                        <a:pt x="431" y="191"/>
                        <a:pt x="437" y="195"/>
                        <a:pt x="439" y="206"/>
                      </a:cubicBezTo>
                      <a:cubicBezTo>
                        <a:pt x="442" y="218"/>
                        <a:pt x="442" y="219"/>
                        <a:pt x="444" y="225"/>
                      </a:cubicBezTo>
                      <a:cubicBezTo>
                        <a:pt x="446" y="232"/>
                        <a:pt x="460" y="235"/>
                        <a:pt x="458" y="240"/>
                      </a:cubicBezTo>
                      <a:cubicBezTo>
                        <a:pt x="456" y="246"/>
                        <a:pt x="452" y="251"/>
                        <a:pt x="447" y="249"/>
                      </a:cubicBezTo>
                      <a:cubicBezTo>
                        <a:pt x="446" y="249"/>
                        <a:pt x="446" y="249"/>
                        <a:pt x="446" y="249"/>
                      </a:cubicBezTo>
                      <a:cubicBezTo>
                        <a:pt x="444" y="248"/>
                        <a:pt x="442" y="243"/>
                        <a:pt x="434" y="242"/>
                      </a:cubicBezTo>
                      <a:cubicBezTo>
                        <a:pt x="425" y="241"/>
                        <a:pt x="423" y="248"/>
                        <a:pt x="419" y="242"/>
                      </a:cubicBezTo>
                      <a:cubicBezTo>
                        <a:pt x="415" y="236"/>
                        <a:pt x="416" y="237"/>
                        <a:pt x="411" y="243"/>
                      </a:cubicBezTo>
                      <a:cubicBezTo>
                        <a:pt x="405" y="249"/>
                        <a:pt x="397" y="248"/>
                        <a:pt x="387" y="251"/>
                      </a:cubicBezTo>
                      <a:cubicBezTo>
                        <a:pt x="377" y="253"/>
                        <a:pt x="382" y="248"/>
                        <a:pt x="383" y="243"/>
                      </a:cubicBezTo>
                      <a:cubicBezTo>
                        <a:pt x="385" y="237"/>
                        <a:pt x="374" y="235"/>
                        <a:pt x="362" y="237"/>
                      </a:cubicBezTo>
                      <a:cubicBezTo>
                        <a:pt x="350" y="240"/>
                        <a:pt x="348" y="243"/>
                        <a:pt x="341" y="247"/>
                      </a:cubicBezTo>
                      <a:cubicBezTo>
                        <a:pt x="335" y="252"/>
                        <a:pt x="331" y="262"/>
                        <a:pt x="327" y="265"/>
                      </a:cubicBezTo>
                      <a:cubicBezTo>
                        <a:pt x="323" y="269"/>
                        <a:pt x="317" y="264"/>
                        <a:pt x="309" y="270"/>
                      </a:cubicBezTo>
                      <a:cubicBezTo>
                        <a:pt x="301" y="276"/>
                        <a:pt x="292" y="284"/>
                        <a:pt x="284" y="288"/>
                      </a:cubicBezTo>
                      <a:cubicBezTo>
                        <a:pt x="277" y="292"/>
                        <a:pt x="276" y="286"/>
                        <a:pt x="271" y="280"/>
                      </a:cubicBezTo>
                      <a:cubicBezTo>
                        <a:pt x="265" y="274"/>
                        <a:pt x="260" y="266"/>
                        <a:pt x="259" y="256"/>
                      </a:cubicBezTo>
                      <a:cubicBezTo>
                        <a:pt x="258" y="247"/>
                        <a:pt x="258" y="221"/>
                        <a:pt x="257" y="215"/>
                      </a:cubicBezTo>
                      <a:cubicBezTo>
                        <a:pt x="256" y="209"/>
                        <a:pt x="255" y="205"/>
                        <a:pt x="250" y="206"/>
                      </a:cubicBezTo>
                      <a:cubicBezTo>
                        <a:pt x="245" y="207"/>
                        <a:pt x="240" y="210"/>
                        <a:pt x="240" y="205"/>
                      </a:cubicBezTo>
                      <a:cubicBezTo>
                        <a:pt x="240" y="201"/>
                        <a:pt x="241" y="193"/>
                        <a:pt x="235" y="186"/>
                      </a:cubicBezTo>
                      <a:cubicBezTo>
                        <a:pt x="230" y="179"/>
                        <a:pt x="224" y="172"/>
                        <a:pt x="217" y="172"/>
                      </a:cubicBezTo>
                      <a:cubicBezTo>
                        <a:pt x="210" y="173"/>
                        <a:pt x="205" y="170"/>
                        <a:pt x="200" y="173"/>
                      </a:cubicBezTo>
                      <a:cubicBezTo>
                        <a:pt x="196" y="176"/>
                        <a:pt x="193" y="189"/>
                        <a:pt x="190" y="195"/>
                      </a:cubicBezTo>
                      <a:cubicBezTo>
                        <a:pt x="187" y="202"/>
                        <a:pt x="180" y="203"/>
                        <a:pt x="180" y="209"/>
                      </a:cubicBezTo>
                      <a:cubicBezTo>
                        <a:pt x="181" y="216"/>
                        <a:pt x="186" y="217"/>
                        <a:pt x="187" y="226"/>
                      </a:cubicBezTo>
                      <a:cubicBezTo>
                        <a:pt x="188" y="234"/>
                        <a:pt x="181" y="234"/>
                        <a:pt x="173" y="230"/>
                      </a:cubicBezTo>
                      <a:cubicBezTo>
                        <a:pt x="165" y="226"/>
                        <a:pt x="167" y="227"/>
                        <a:pt x="162" y="229"/>
                      </a:cubicBezTo>
                      <a:cubicBezTo>
                        <a:pt x="157" y="232"/>
                        <a:pt x="150" y="230"/>
                        <a:pt x="145" y="235"/>
                      </a:cubicBezTo>
                      <a:cubicBezTo>
                        <a:pt x="139" y="240"/>
                        <a:pt x="147" y="249"/>
                        <a:pt x="146" y="256"/>
                      </a:cubicBezTo>
                      <a:cubicBezTo>
                        <a:pt x="145" y="263"/>
                        <a:pt x="140" y="260"/>
                        <a:pt x="132" y="255"/>
                      </a:cubicBezTo>
                      <a:cubicBezTo>
                        <a:pt x="124" y="250"/>
                        <a:pt x="121" y="242"/>
                        <a:pt x="120" y="247"/>
                      </a:cubicBezTo>
                      <a:cubicBezTo>
                        <a:pt x="120" y="252"/>
                        <a:pt x="115" y="250"/>
                        <a:pt x="108" y="251"/>
                      </a:cubicBezTo>
                      <a:cubicBezTo>
                        <a:pt x="102" y="253"/>
                        <a:pt x="103" y="258"/>
                        <a:pt x="97" y="260"/>
                      </a:cubicBezTo>
                      <a:cubicBezTo>
                        <a:pt x="92" y="261"/>
                        <a:pt x="90" y="258"/>
                        <a:pt x="86" y="263"/>
                      </a:cubicBezTo>
                      <a:cubicBezTo>
                        <a:pt x="81" y="269"/>
                        <a:pt x="81" y="272"/>
                        <a:pt x="76" y="272"/>
                      </a:cubicBezTo>
                      <a:cubicBezTo>
                        <a:pt x="72" y="273"/>
                        <a:pt x="67" y="268"/>
                        <a:pt x="64" y="262"/>
                      </a:cubicBezTo>
                      <a:cubicBezTo>
                        <a:pt x="62" y="259"/>
                        <a:pt x="61" y="257"/>
                        <a:pt x="58" y="25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5" name="Freeform 23">
                  <a:extLst>
                    <a:ext uri="{FF2B5EF4-FFF2-40B4-BE49-F238E27FC236}">
                      <a16:creationId xmlns:a16="http://schemas.microsoft.com/office/drawing/2014/main" id="{E26DF76D-DF24-4FC6-99B9-AFE27FA1C5B6}"/>
                    </a:ext>
                  </a:extLst>
                </p:cNvPr>
                <p:cNvSpPr>
                  <a:spLocks/>
                </p:cNvSpPr>
                <p:nvPr/>
              </p:nvSpPr>
              <p:spPr bwMode="auto">
                <a:xfrm>
                  <a:off x="6149975" y="2854326"/>
                  <a:ext cx="431800" cy="266700"/>
                </a:xfrm>
                <a:custGeom>
                  <a:avLst/>
                  <a:gdLst>
                    <a:gd name="T0" fmla="*/ 120 w 827"/>
                    <a:gd name="T1" fmla="*/ 316 h 509"/>
                    <a:gd name="T2" fmla="*/ 117 w 827"/>
                    <a:gd name="T3" fmla="*/ 254 h 509"/>
                    <a:gd name="T4" fmla="*/ 99 w 827"/>
                    <a:gd name="T5" fmla="*/ 234 h 509"/>
                    <a:gd name="T6" fmla="*/ 73 w 827"/>
                    <a:gd name="T7" fmla="*/ 232 h 509"/>
                    <a:gd name="T8" fmla="*/ 74 w 827"/>
                    <a:gd name="T9" fmla="*/ 202 h 509"/>
                    <a:gd name="T10" fmla="*/ 93 w 827"/>
                    <a:gd name="T11" fmla="*/ 206 h 509"/>
                    <a:gd name="T12" fmla="*/ 75 w 827"/>
                    <a:gd name="T13" fmla="*/ 182 h 509"/>
                    <a:gd name="T14" fmla="*/ 49 w 827"/>
                    <a:gd name="T15" fmla="*/ 189 h 509"/>
                    <a:gd name="T16" fmla="*/ 33 w 827"/>
                    <a:gd name="T17" fmla="*/ 153 h 509"/>
                    <a:gd name="T18" fmla="*/ 42 w 827"/>
                    <a:gd name="T19" fmla="*/ 120 h 509"/>
                    <a:gd name="T20" fmla="*/ 61 w 827"/>
                    <a:gd name="T21" fmla="*/ 122 h 509"/>
                    <a:gd name="T22" fmla="*/ 81 w 827"/>
                    <a:gd name="T23" fmla="*/ 131 h 509"/>
                    <a:gd name="T24" fmla="*/ 112 w 827"/>
                    <a:gd name="T25" fmla="*/ 129 h 509"/>
                    <a:gd name="T26" fmla="*/ 128 w 827"/>
                    <a:gd name="T27" fmla="*/ 118 h 509"/>
                    <a:gd name="T28" fmla="*/ 86 w 827"/>
                    <a:gd name="T29" fmla="*/ 74 h 509"/>
                    <a:gd name="T30" fmla="*/ 65 w 827"/>
                    <a:gd name="T31" fmla="*/ 37 h 509"/>
                    <a:gd name="T32" fmla="*/ 21 w 827"/>
                    <a:gd name="T33" fmla="*/ 52 h 509"/>
                    <a:gd name="T34" fmla="*/ 24 w 827"/>
                    <a:gd name="T35" fmla="*/ 89 h 509"/>
                    <a:gd name="T36" fmla="*/ 19 w 827"/>
                    <a:gd name="T37" fmla="*/ 89 h 509"/>
                    <a:gd name="T38" fmla="*/ 1 w 827"/>
                    <a:gd name="T39" fmla="*/ 64 h 509"/>
                    <a:gd name="T40" fmla="*/ 135 w 827"/>
                    <a:gd name="T41" fmla="*/ 55 h 509"/>
                    <a:gd name="T42" fmla="*/ 182 w 827"/>
                    <a:gd name="T43" fmla="*/ 98 h 509"/>
                    <a:gd name="T44" fmla="*/ 258 w 827"/>
                    <a:gd name="T45" fmla="*/ 97 h 509"/>
                    <a:gd name="T46" fmla="*/ 256 w 827"/>
                    <a:gd name="T47" fmla="*/ 47 h 509"/>
                    <a:gd name="T48" fmla="*/ 291 w 827"/>
                    <a:gd name="T49" fmla="*/ 19 h 509"/>
                    <a:gd name="T50" fmla="*/ 301 w 827"/>
                    <a:gd name="T51" fmla="*/ 13 h 509"/>
                    <a:gd name="T52" fmla="*/ 327 w 827"/>
                    <a:gd name="T53" fmla="*/ 5 h 509"/>
                    <a:gd name="T54" fmla="*/ 371 w 827"/>
                    <a:gd name="T55" fmla="*/ 31 h 509"/>
                    <a:gd name="T56" fmla="*/ 406 w 827"/>
                    <a:gd name="T57" fmla="*/ 55 h 509"/>
                    <a:gd name="T58" fmla="*/ 419 w 827"/>
                    <a:gd name="T59" fmla="*/ 82 h 509"/>
                    <a:gd name="T60" fmla="*/ 466 w 827"/>
                    <a:gd name="T61" fmla="*/ 101 h 509"/>
                    <a:gd name="T62" fmla="*/ 518 w 827"/>
                    <a:gd name="T63" fmla="*/ 108 h 509"/>
                    <a:gd name="T64" fmla="*/ 555 w 827"/>
                    <a:gd name="T65" fmla="*/ 159 h 509"/>
                    <a:gd name="T66" fmla="*/ 607 w 827"/>
                    <a:gd name="T67" fmla="*/ 208 h 509"/>
                    <a:gd name="T68" fmla="*/ 685 w 827"/>
                    <a:gd name="T69" fmla="*/ 251 h 509"/>
                    <a:gd name="T70" fmla="*/ 761 w 827"/>
                    <a:gd name="T71" fmla="*/ 297 h 509"/>
                    <a:gd name="T72" fmla="*/ 814 w 827"/>
                    <a:gd name="T73" fmla="*/ 313 h 509"/>
                    <a:gd name="T74" fmla="*/ 827 w 827"/>
                    <a:gd name="T75" fmla="*/ 358 h 509"/>
                    <a:gd name="T76" fmla="*/ 788 w 827"/>
                    <a:gd name="T77" fmla="*/ 347 h 509"/>
                    <a:gd name="T78" fmla="*/ 748 w 827"/>
                    <a:gd name="T79" fmla="*/ 366 h 509"/>
                    <a:gd name="T80" fmla="*/ 732 w 827"/>
                    <a:gd name="T81" fmla="*/ 419 h 509"/>
                    <a:gd name="T82" fmla="*/ 683 w 827"/>
                    <a:gd name="T83" fmla="*/ 450 h 509"/>
                    <a:gd name="T84" fmla="*/ 661 w 827"/>
                    <a:gd name="T85" fmla="*/ 480 h 509"/>
                    <a:gd name="T86" fmla="*/ 620 w 827"/>
                    <a:gd name="T87" fmla="*/ 503 h 509"/>
                    <a:gd name="T88" fmla="*/ 583 w 827"/>
                    <a:gd name="T89" fmla="*/ 484 h 509"/>
                    <a:gd name="T90" fmla="*/ 554 w 827"/>
                    <a:gd name="T91" fmla="*/ 468 h 509"/>
                    <a:gd name="T92" fmla="*/ 544 w 827"/>
                    <a:gd name="T93" fmla="*/ 427 h 509"/>
                    <a:gd name="T94" fmla="*/ 493 w 827"/>
                    <a:gd name="T95" fmla="*/ 401 h 509"/>
                    <a:gd name="T96" fmla="*/ 415 w 827"/>
                    <a:gd name="T97" fmla="*/ 341 h 509"/>
                    <a:gd name="T98" fmla="*/ 353 w 827"/>
                    <a:gd name="T99" fmla="*/ 325 h 509"/>
                    <a:gd name="T100" fmla="*/ 295 w 827"/>
                    <a:gd name="T101" fmla="*/ 301 h 509"/>
                    <a:gd name="T102" fmla="*/ 255 w 827"/>
                    <a:gd name="T103" fmla="*/ 310 h 509"/>
                    <a:gd name="T104" fmla="*/ 179 w 827"/>
                    <a:gd name="T105" fmla="*/ 337 h 509"/>
                    <a:gd name="T106" fmla="*/ 132 w 827"/>
                    <a:gd name="T107" fmla="*/ 35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7" h="509">
                      <a:moveTo>
                        <a:pt x="132" y="357"/>
                      </a:moveTo>
                      <a:cubicBezTo>
                        <a:pt x="132" y="357"/>
                        <a:pt x="128" y="342"/>
                        <a:pt x="125" y="336"/>
                      </a:cubicBezTo>
                      <a:cubicBezTo>
                        <a:pt x="121" y="331"/>
                        <a:pt x="119" y="327"/>
                        <a:pt x="120" y="316"/>
                      </a:cubicBezTo>
                      <a:cubicBezTo>
                        <a:pt x="121" y="305"/>
                        <a:pt x="121" y="299"/>
                        <a:pt x="118" y="292"/>
                      </a:cubicBezTo>
                      <a:cubicBezTo>
                        <a:pt x="116" y="285"/>
                        <a:pt x="112" y="279"/>
                        <a:pt x="115" y="271"/>
                      </a:cubicBezTo>
                      <a:cubicBezTo>
                        <a:pt x="118" y="263"/>
                        <a:pt x="118" y="258"/>
                        <a:pt x="117" y="254"/>
                      </a:cubicBezTo>
                      <a:cubicBezTo>
                        <a:pt x="117" y="251"/>
                        <a:pt x="113" y="250"/>
                        <a:pt x="110" y="248"/>
                      </a:cubicBezTo>
                      <a:cubicBezTo>
                        <a:pt x="107" y="245"/>
                        <a:pt x="103" y="246"/>
                        <a:pt x="103" y="242"/>
                      </a:cubicBezTo>
                      <a:cubicBezTo>
                        <a:pt x="103" y="238"/>
                        <a:pt x="95" y="226"/>
                        <a:pt x="99" y="234"/>
                      </a:cubicBezTo>
                      <a:cubicBezTo>
                        <a:pt x="103" y="242"/>
                        <a:pt x="96" y="236"/>
                        <a:pt x="92" y="230"/>
                      </a:cubicBezTo>
                      <a:cubicBezTo>
                        <a:pt x="87" y="225"/>
                        <a:pt x="80" y="226"/>
                        <a:pt x="77" y="226"/>
                      </a:cubicBezTo>
                      <a:cubicBezTo>
                        <a:pt x="74" y="226"/>
                        <a:pt x="71" y="228"/>
                        <a:pt x="73" y="232"/>
                      </a:cubicBezTo>
                      <a:cubicBezTo>
                        <a:pt x="74" y="235"/>
                        <a:pt x="70" y="229"/>
                        <a:pt x="66" y="223"/>
                      </a:cubicBezTo>
                      <a:cubicBezTo>
                        <a:pt x="63" y="218"/>
                        <a:pt x="65" y="218"/>
                        <a:pt x="67" y="213"/>
                      </a:cubicBezTo>
                      <a:cubicBezTo>
                        <a:pt x="70" y="207"/>
                        <a:pt x="74" y="198"/>
                        <a:pt x="74" y="202"/>
                      </a:cubicBezTo>
                      <a:cubicBezTo>
                        <a:pt x="73" y="205"/>
                        <a:pt x="70" y="212"/>
                        <a:pt x="74" y="212"/>
                      </a:cubicBezTo>
                      <a:cubicBezTo>
                        <a:pt x="79" y="213"/>
                        <a:pt x="86" y="212"/>
                        <a:pt x="89" y="214"/>
                      </a:cubicBezTo>
                      <a:cubicBezTo>
                        <a:pt x="92" y="217"/>
                        <a:pt x="95" y="209"/>
                        <a:pt x="93" y="206"/>
                      </a:cubicBezTo>
                      <a:cubicBezTo>
                        <a:pt x="91" y="204"/>
                        <a:pt x="89" y="204"/>
                        <a:pt x="84" y="201"/>
                      </a:cubicBezTo>
                      <a:cubicBezTo>
                        <a:pt x="79" y="199"/>
                        <a:pt x="77" y="198"/>
                        <a:pt x="79" y="190"/>
                      </a:cubicBezTo>
                      <a:cubicBezTo>
                        <a:pt x="81" y="182"/>
                        <a:pt x="78" y="179"/>
                        <a:pt x="75" y="182"/>
                      </a:cubicBezTo>
                      <a:cubicBezTo>
                        <a:pt x="73" y="185"/>
                        <a:pt x="69" y="186"/>
                        <a:pt x="66" y="183"/>
                      </a:cubicBezTo>
                      <a:cubicBezTo>
                        <a:pt x="62" y="180"/>
                        <a:pt x="60" y="184"/>
                        <a:pt x="54" y="182"/>
                      </a:cubicBezTo>
                      <a:cubicBezTo>
                        <a:pt x="48" y="180"/>
                        <a:pt x="46" y="185"/>
                        <a:pt x="49" y="189"/>
                      </a:cubicBezTo>
                      <a:cubicBezTo>
                        <a:pt x="51" y="193"/>
                        <a:pt x="39" y="181"/>
                        <a:pt x="38" y="179"/>
                      </a:cubicBezTo>
                      <a:cubicBezTo>
                        <a:pt x="36" y="177"/>
                        <a:pt x="39" y="171"/>
                        <a:pt x="36" y="167"/>
                      </a:cubicBezTo>
                      <a:cubicBezTo>
                        <a:pt x="32" y="163"/>
                        <a:pt x="33" y="158"/>
                        <a:pt x="33" y="153"/>
                      </a:cubicBezTo>
                      <a:cubicBezTo>
                        <a:pt x="33" y="147"/>
                        <a:pt x="36" y="145"/>
                        <a:pt x="38" y="140"/>
                      </a:cubicBezTo>
                      <a:cubicBezTo>
                        <a:pt x="41" y="135"/>
                        <a:pt x="36" y="132"/>
                        <a:pt x="37" y="126"/>
                      </a:cubicBezTo>
                      <a:cubicBezTo>
                        <a:pt x="38" y="119"/>
                        <a:pt x="41" y="117"/>
                        <a:pt x="42" y="120"/>
                      </a:cubicBezTo>
                      <a:cubicBezTo>
                        <a:pt x="44" y="124"/>
                        <a:pt x="48" y="128"/>
                        <a:pt x="50" y="125"/>
                      </a:cubicBezTo>
                      <a:cubicBezTo>
                        <a:pt x="53" y="121"/>
                        <a:pt x="53" y="120"/>
                        <a:pt x="55" y="124"/>
                      </a:cubicBezTo>
                      <a:cubicBezTo>
                        <a:pt x="57" y="128"/>
                        <a:pt x="61" y="127"/>
                        <a:pt x="61" y="122"/>
                      </a:cubicBezTo>
                      <a:cubicBezTo>
                        <a:pt x="61" y="116"/>
                        <a:pt x="62" y="130"/>
                        <a:pt x="65" y="127"/>
                      </a:cubicBezTo>
                      <a:cubicBezTo>
                        <a:pt x="68" y="124"/>
                        <a:pt x="66" y="114"/>
                        <a:pt x="71" y="118"/>
                      </a:cubicBezTo>
                      <a:cubicBezTo>
                        <a:pt x="76" y="122"/>
                        <a:pt x="80" y="127"/>
                        <a:pt x="81" y="131"/>
                      </a:cubicBezTo>
                      <a:cubicBezTo>
                        <a:pt x="81" y="136"/>
                        <a:pt x="85" y="136"/>
                        <a:pt x="89" y="133"/>
                      </a:cubicBezTo>
                      <a:cubicBezTo>
                        <a:pt x="93" y="130"/>
                        <a:pt x="96" y="133"/>
                        <a:pt x="99" y="130"/>
                      </a:cubicBezTo>
                      <a:cubicBezTo>
                        <a:pt x="103" y="128"/>
                        <a:pt x="109" y="130"/>
                        <a:pt x="112" y="129"/>
                      </a:cubicBezTo>
                      <a:cubicBezTo>
                        <a:pt x="115" y="129"/>
                        <a:pt x="108" y="126"/>
                        <a:pt x="106" y="120"/>
                      </a:cubicBezTo>
                      <a:cubicBezTo>
                        <a:pt x="105" y="115"/>
                        <a:pt x="107" y="112"/>
                        <a:pt x="112" y="117"/>
                      </a:cubicBezTo>
                      <a:cubicBezTo>
                        <a:pt x="116" y="122"/>
                        <a:pt x="124" y="122"/>
                        <a:pt x="128" y="118"/>
                      </a:cubicBezTo>
                      <a:cubicBezTo>
                        <a:pt x="132" y="114"/>
                        <a:pt x="134" y="110"/>
                        <a:pt x="129" y="105"/>
                      </a:cubicBezTo>
                      <a:cubicBezTo>
                        <a:pt x="124" y="99"/>
                        <a:pt x="115" y="95"/>
                        <a:pt x="105" y="89"/>
                      </a:cubicBezTo>
                      <a:cubicBezTo>
                        <a:pt x="95" y="82"/>
                        <a:pt x="88" y="78"/>
                        <a:pt x="86" y="74"/>
                      </a:cubicBezTo>
                      <a:cubicBezTo>
                        <a:pt x="84" y="70"/>
                        <a:pt x="84" y="68"/>
                        <a:pt x="81" y="61"/>
                      </a:cubicBezTo>
                      <a:cubicBezTo>
                        <a:pt x="78" y="55"/>
                        <a:pt x="72" y="51"/>
                        <a:pt x="73" y="46"/>
                      </a:cubicBezTo>
                      <a:cubicBezTo>
                        <a:pt x="73" y="41"/>
                        <a:pt x="69" y="38"/>
                        <a:pt x="65" y="37"/>
                      </a:cubicBezTo>
                      <a:cubicBezTo>
                        <a:pt x="61" y="36"/>
                        <a:pt x="54" y="34"/>
                        <a:pt x="47" y="36"/>
                      </a:cubicBezTo>
                      <a:cubicBezTo>
                        <a:pt x="40" y="39"/>
                        <a:pt x="35" y="38"/>
                        <a:pt x="31" y="39"/>
                      </a:cubicBezTo>
                      <a:cubicBezTo>
                        <a:pt x="28" y="40"/>
                        <a:pt x="21" y="48"/>
                        <a:pt x="21" y="52"/>
                      </a:cubicBezTo>
                      <a:cubicBezTo>
                        <a:pt x="20" y="56"/>
                        <a:pt x="14" y="67"/>
                        <a:pt x="18" y="65"/>
                      </a:cubicBezTo>
                      <a:cubicBezTo>
                        <a:pt x="21" y="63"/>
                        <a:pt x="24" y="64"/>
                        <a:pt x="24" y="68"/>
                      </a:cubicBezTo>
                      <a:cubicBezTo>
                        <a:pt x="24" y="72"/>
                        <a:pt x="20" y="84"/>
                        <a:pt x="24" y="89"/>
                      </a:cubicBezTo>
                      <a:cubicBezTo>
                        <a:pt x="28" y="94"/>
                        <a:pt x="30" y="104"/>
                        <a:pt x="31" y="106"/>
                      </a:cubicBezTo>
                      <a:cubicBezTo>
                        <a:pt x="32" y="109"/>
                        <a:pt x="29" y="105"/>
                        <a:pt x="27" y="100"/>
                      </a:cubicBezTo>
                      <a:cubicBezTo>
                        <a:pt x="25" y="95"/>
                        <a:pt x="24" y="93"/>
                        <a:pt x="19" y="89"/>
                      </a:cubicBezTo>
                      <a:cubicBezTo>
                        <a:pt x="15" y="86"/>
                        <a:pt x="11" y="85"/>
                        <a:pt x="11" y="81"/>
                      </a:cubicBezTo>
                      <a:cubicBezTo>
                        <a:pt x="10" y="78"/>
                        <a:pt x="9" y="73"/>
                        <a:pt x="6" y="71"/>
                      </a:cubicBezTo>
                      <a:cubicBezTo>
                        <a:pt x="2" y="68"/>
                        <a:pt x="0" y="65"/>
                        <a:pt x="1" y="64"/>
                      </a:cubicBezTo>
                      <a:cubicBezTo>
                        <a:pt x="1" y="63"/>
                        <a:pt x="22" y="42"/>
                        <a:pt x="38" y="34"/>
                      </a:cubicBezTo>
                      <a:cubicBezTo>
                        <a:pt x="54" y="27"/>
                        <a:pt x="78" y="26"/>
                        <a:pt x="86" y="29"/>
                      </a:cubicBezTo>
                      <a:cubicBezTo>
                        <a:pt x="93" y="31"/>
                        <a:pt x="127" y="47"/>
                        <a:pt x="135" y="55"/>
                      </a:cubicBezTo>
                      <a:cubicBezTo>
                        <a:pt x="143" y="64"/>
                        <a:pt x="143" y="69"/>
                        <a:pt x="151" y="78"/>
                      </a:cubicBezTo>
                      <a:cubicBezTo>
                        <a:pt x="160" y="86"/>
                        <a:pt x="163" y="88"/>
                        <a:pt x="167" y="91"/>
                      </a:cubicBezTo>
                      <a:cubicBezTo>
                        <a:pt x="172" y="95"/>
                        <a:pt x="176" y="100"/>
                        <a:pt x="182" y="98"/>
                      </a:cubicBezTo>
                      <a:cubicBezTo>
                        <a:pt x="188" y="96"/>
                        <a:pt x="193" y="95"/>
                        <a:pt x="201" y="95"/>
                      </a:cubicBezTo>
                      <a:cubicBezTo>
                        <a:pt x="208" y="94"/>
                        <a:pt x="232" y="97"/>
                        <a:pt x="243" y="98"/>
                      </a:cubicBezTo>
                      <a:cubicBezTo>
                        <a:pt x="254" y="99"/>
                        <a:pt x="256" y="101"/>
                        <a:pt x="258" y="97"/>
                      </a:cubicBezTo>
                      <a:cubicBezTo>
                        <a:pt x="260" y="92"/>
                        <a:pt x="254" y="88"/>
                        <a:pt x="251" y="82"/>
                      </a:cubicBezTo>
                      <a:cubicBezTo>
                        <a:pt x="248" y="77"/>
                        <a:pt x="245" y="65"/>
                        <a:pt x="245" y="61"/>
                      </a:cubicBezTo>
                      <a:cubicBezTo>
                        <a:pt x="246" y="56"/>
                        <a:pt x="253" y="52"/>
                        <a:pt x="256" y="47"/>
                      </a:cubicBezTo>
                      <a:cubicBezTo>
                        <a:pt x="258" y="42"/>
                        <a:pt x="261" y="37"/>
                        <a:pt x="269" y="38"/>
                      </a:cubicBezTo>
                      <a:cubicBezTo>
                        <a:pt x="277" y="39"/>
                        <a:pt x="284" y="42"/>
                        <a:pt x="286" y="38"/>
                      </a:cubicBezTo>
                      <a:cubicBezTo>
                        <a:pt x="289" y="33"/>
                        <a:pt x="286" y="21"/>
                        <a:pt x="291" y="19"/>
                      </a:cubicBezTo>
                      <a:cubicBezTo>
                        <a:pt x="297" y="16"/>
                        <a:pt x="299" y="16"/>
                        <a:pt x="306" y="21"/>
                      </a:cubicBezTo>
                      <a:cubicBezTo>
                        <a:pt x="312" y="26"/>
                        <a:pt x="317" y="32"/>
                        <a:pt x="320" y="31"/>
                      </a:cubicBezTo>
                      <a:cubicBezTo>
                        <a:pt x="322" y="30"/>
                        <a:pt x="304" y="18"/>
                        <a:pt x="301" y="13"/>
                      </a:cubicBezTo>
                      <a:cubicBezTo>
                        <a:pt x="298" y="8"/>
                        <a:pt x="297" y="6"/>
                        <a:pt x="304" y="6"/>
                      </a:cubicBezTo>
                      <a:cubicBezTo>
                        <a:pt x="310" y="7"/>
                        <a:pt x="317" y="9"/>
                        <a:pt x="319" y="4"/>
                      </a:cubicBezTo>
                      <a:cubicBezTo>
                        <a:pt x="321" y="0"/>
                        <a:pt x="319" y="1"/>
                        <a:pt x="327" y="5"/>
                      </a:cubicBezTo>
                      <a:cubicBezTo>
                        <a:pt x="334" y="9"/>
                        <a:pt x="336" y="17"/>
                        <a:pt x="344" y="17"/>
                      </a:cubicBezTo>
                      <a:cubicBezTo>
                        <a:pt x="353" y="16"/>
                        <a:pt x="353" y="15"/>
                        <a:pt x="356" y="20"/>
                      </a:cubicBezTo>
                      <a:cubicBezTo>
                        <a:pt x="360" y="25"/>
                        <a:pt x="366" y="30"/>
                        <a:pt x="371" y="31"/>
                      </a:cubicBezTo>
                      <a:cubicBezTo>
                        <a:pt x="377" y="31"/>
                        <a:pt x="387" y="29"/>
                        <a:pt x="392" y="31"/>
                      </a:cubicBezTo>
                      <a:cubicBezTo>
                        <a:pt x="397" y="33"/>
                        <a:pt x="402" y="36"/>
                        <a:pt x="404" y="42"/>
                      </a:cubicBezTo>
                      <a:cubicBezTo>
                        <a:pt x="406" y="48"/>
                        <a:pt x="400" y="53"/>
                        <a:pt x="406" y="55"/>
                      </a:cubicBezTo>
                      <a:cubicBezTo>
                        <a:pt x="412" y="56"/>
                        <a:pt x="416" y="62"/>
                        <a:pt x="417" y="64"/>
                      </a:cubicBezTo>
                      <a:cubicBezTo>
                        <a:pt x="418" y="66"/>
                        <a:pt x="413" y="70"/>
                        <a:pt x="415" y="71"/>
                      </a:cubicBezTo>
                      <a:cubicBezTo>
                        <a:pt x="418" y="73"/>
                        <a:pt x="420" y="79"/>
                        <a:pt x="419" y="82"/>
                      </a:cubicBezTo>
                      <a:cubicBezTo>
                        <a:pt x="417" y="86"/>
                        <a:pt x="412" y="87"/>
                        <a:pt x="422" y="91"/>
                      </a:cubicBezTo>
                      <a:cubicBezTo>
                        <a:pt x="432" y="94"/>
                        <a:pt x="439" y="103"/>
                        <a:pt x="446" y="102"/>
                      </a:cubicBezTo>
                      <a:cubicBezTo>
                        <a:pt x="452" y="100"/>
                        <a:pt x="461" y="100"/>
                        <a:pt x="466" y="101"/>
                      </a:cubicBezTo>
                      <a:cubicBezTo>
                        <a:pt x="471" y="103"/>
                        <a:pt x="481" y="104"/>
                        <a:pt x="485" y="104"/>
                      </a:cubicBezTo>
                      <a:cubicBezTo>
                        <a:pt x="490" y="105"/>
                        <a:pt x="490" y="97"/>
                        <a:pt x="494" y="97"/>
                      </a:cubicBezTo>
                      <a:cubicBezTo>
                        <a:pt x="498" y="97"/>
                        <a:pt x="512" y="105"/>
                        <a:pt x="518" y="108"/>
                      </a:cubicBezTo>
                      <a:cubicBezTo>
                        <a:pt x="524" y="112"/>
                        <a:pt x="527" y="120"/>
                        <a:pt x="529" y="125"/>
                      </a:cubicBezTo>
                      <a:cubicBezTo>
                        <a:pt x="530" y="130"/>
                        <a:pt x="532" y="134"/>
                        <a:pt x="537" y="141"/>
                      </a:cubicBezTo>
                      <a:cubicBezTo>
                        <a:pt x="542" y="148"/>
                        <a:pt x="550" y="151"/>
                        <a:pt x="555" y="159"/>
                      </a:cubicBezTo>
                      <a:cubicBezTo>
                        <a:pt x="561" y="168"/>
                        <a:pt x="558" y="171"/>
                        <a:pt x="563" y="178"/>
                      </a:cubicBezTo>
                      <a:cubicBezTo>
                        <a:pt x="569" y="185"/>
                        <a:pt x="573" y="189"/>
                        <a:pt x="579" y="192"/>
                      </a:cubicBezTo>
                      <a:cubicBezTo>
                        <a:pt x="586" y="195"/>
                        <a:pt x="595" y="202"/>
                        <a:pt x="607" y="208"/>
                      </a:cubicBezTo>
                      <a:cubicBezTo>
                        <a:pt x="619" y="213"/>
                        <a:pt x="630" y="222"/>
                        <a:pt x="640" y="229"/>
                      </a:cubicBezTo>
                      <a:cubicBezTo>
                        <a:pt x="650" y="237"/>
                        <a:pt x="662" y="247"/>
                        <a:pt x="669" y="249"/>
                      </a:cubicBezTo>
                      <a:cubicBezTo>
                        <a:pt x="677" y="252"/>
                        <a:pt x="680" y="245"/>
                        <a:pt x="685" y="251"/>
                      </a:cubicBezTo>
                      <a:cubicBezTo>
                        <a:pt x="691" y="258"/>
                        <a:pt x="700" y="263"/>
                        <a:pt x="708" y="268"/>
                      </a:cubicBezTo>
                      <a:cubicBezTo>
                        <a:pt x="716" y="272"/>
                        <a:pt x="723" y="273"/>
                        <a:pt x="731" y="280"/>
                      </a:cubicBezTo>
                      <a:cubicBezTo>
                        <a:pt x="740" y="287"/>
                        <a:pt x="752" y="294"/>
                        <a:pt x="761" y="297"/>
                      </a:cubicBezTo>
                      <a:cubicBezTo>
                        <a:pt x="769" y="300"/>
                        <a:pt x="773" y="301"/>
                        <a:pt x="777" y="298"/>
                      </a:cubicBezTo>
                      <a:cubicBezTo>
                        <a:pt x="781" y="296"/>
                        <a:pt x="788" y="301"/>
                        <a:pt x="795" y="306"/>
                      </a:cubicBezTo>
                      <a:cubicBezTo>
                        <a:pt x="801" y="310"/>
                        <a:pt x="808" y="313"/>
                        <a:pt x="814" y="313"/>
                      </a:cubicBezTo>
                      <a:cubicBezTo>
                        <a:pt x="819" y="312"/>
                        <a:pt x="826" y="313"/>
                        <a:pt x="824" y="318"/>
                      </a:cubicBezTo>
                      <a:cubicBezTo>
                        <a:pt x="821" y="323"/>
                        <a:pt x="819" y="332"/>
                        <a:pt x="821" y="339"/>
                      </a:cubicBezTo>
                      <a:cubicBezTo>
                        <a:pt x="824" y="346"/>
                        <a:pt x="827" y="358"/>
                        <a:pt x="827" y="358"/>
                      </a:cubicBezTo>
                      <a:cubicBezTo>
                        <a:pt x="827" y="358"/>
                        <a:pt x="827" y="358"/>
                        <a:pt x="827" y="358"/>
                      </a:cubicBezTo>
                      <a:cubicBezTo>
                        <a:pt x="817" y="361"/>
                        <a:pt x="816" y="361"/>
                        <a:pt x="809" y="358"/>
                      </a:cubicBezTo>
                      <a:cubicBezTo>
                        <a:pt x="801" y="354"/>
                        <a:pt x="796" y="352"/>
                        <a:pt x="788" y="347"/>
                      </a:cubicBezTo>
                      <a:cubicBezTo>
                        <a:pt x="781" y="343"/>
                        <a:pt x="776" y="340"/>
                        <a:pt x="774" y="348"/>
                      </a:cubicBezTo>
                      <a:cubicBezTo>
                        <a:pt x="772" y="355"/>
                        <a:pt x="775" y="362"/>
                        <a:pt x="769" y="365"/>
                      </a:cubicBezTo>
                      <a:cubicBezTo>
                        <a:pt x="763" y="368"/>
                        <a:pt x="757" y="363"/>
                        <a:pt x="748" y="366"/>
                      </a:cubicBezTo>
                      <a:cubicBezTo>
                        <a:pt x="739" y="368"/>
                        <a:pt x="738" y="367"/>
                        <a:pt x="735" y="372"/>
                      </a:cubicBezTo>
                      <a:cubicBezTo>
                        <a:pt x="732" y="376"/>
                        <a:pt x="738" y="381"/>
                        <a:pt x="733" y="391"/>
                      </a:cubicBezTo>
                      <a:cubicBezTo>
                        <a:pt x="729" y="401"/>
                        <a:pt x="730" y="407"/>
                        <a:pt x="732" y="419"/>
                      </a:cubicBezTo>
                      <a:cubicBezTo>
                        <a:pt x="733" y="431"/>
                        <a:pt x="724" y="431"/>
                        <a:pt x="717" y="435"/>
                      </a:cubicBezTo>
                      <a:cubicBezTo>
                        <a:pt x="710" y="439"/>
                        <a:pt x="707" y="444"/>
                        <a:pt x="700" y="445"/>
                      </a:cubicBezTo>
                      <a:cubicBezTo>
                        <a:pt x="693" y="446"/>
                        <a:pt x="692" y="446"/>
                        <a:pt x="683" y="450"/>
                      </a:cubicBezTo>
                      <a:cubicBezTo>
                        <a:pt x="673" y="454"/>
                        <a:pt x="655" y="453"/>
                        <a:pt x="658" y="457"/>
                      </a:cubicBezTo>
                      <a:cubicBezTo>
                        <a:pt x="661" y="460"/>
                        <a:pt x="669" y="462"/>
                        <a:pt x="662" y="469"/>
                      </a:cubicBezTo>
                      <a:cubicBezTo>
                        <a:pt x="654" y="475"/>
                        <a:pt x="663" y="474"/>
                        <a:pt x="661" y="480"/>
                      </a:cubicBezTo>
                      <a:cubicBezTo>
                        <a:pt x="659" y="487"/>
                        <a:pt x="657" y="487"/>
                        <a:pt x="654" y="490"/>
                      </a:cubicBezTo>
                      <a:cubicBezTo>
                        <a:pt x="650" y="494"/>
                        <a:pt x="642" y="500"/>
                        <a:pt x="635" y="497"/>
                      </a:cubicBezTo>
                      <a:cubicBezTo>
                        <a:pt x="629" y="493"/>
                        <a:pt x="624" y="497"/>
                        <a:pt x="620" y="503"/>
                      </a:cubicBezTo>
                      <a:cubicBezTo>
                        <a:pt x="617" y="509"/>
                        <a:pt x="617" y="497"/>
                        <a:pt x="614" y="494"/>
                      </a:cubicBezTo>
                      <a:cubicBezTo>
                        <a:pt x="611" y="491"/>
                        <a:pt x="604" y="482"/>
                        <a:pt x="599" y="485"/>
                      </a:cubicBezTo>
                      <a:cubicBezTo>
                        <a:pt x="594" y="489"/>
                        <a:pt x="590" y="486"/>
                        <a:pt x="583" y="484"/>
                      </a:cubicBezTo>
                      <a:cubicBezTo>
                        <a:pt x="576" y="483"/>
                        <a:pt x="569" y="480"/>
                        <a:pt x="567" y="477"/>
                      </a:cubicBezTo>
                      <a:cubicBezTo>
                        <a:pt x="565" y="474"/>
                        <a:pt x="563" y="474"/>
                        <a:pt x="561" y="476"/>
                      </a:cubicBezTo>
                      <a:cubicBezTo>
                        <a:pt x="561" y="476"/>
                        <a:pt x="558" y="473"/>
                        <a:pt x="554" y="468"/>
                      </a:cubicBezTo>
                      <a:cubicBezTo>
                        <a:pt x="551" y="462"/>
                        <a:pt x="555" y="458"/>
                        <a:pt x="550" y="454"/>
                      </a:cubicBezTo>
                      <a:cubicBezTo>
                        <a:pt x="546" y="450"/>
                        <a:pt x="546" y="448"/>
                        <a:pt x="548" y="444"/>
                      </a:cubicBezTo>
                      <a:cubicBezTo>
                        <a:pt x="550" y="441"/>
                        <a:pt x="549" y="433"/>
                        <a:pt x="544" y="427"/>
                      </a:cubicBezTo>
                      <a:cubicBezTo>
                        <a:pt x="539" y="421"/>
                        <a:pt x="539" y="405"/>
                        <a:pt x="539" y="405"/>
                      </a:cubicBezTo>
                      <a:cubicBezTo>
                        <a:pt x="539" y="405"/>
                        <a:pt x="516" y="404"/>
                        <a:pt x="510" y="404"/>
                      </a:cubicBezTo>
                      <a:cubicBezTo>
                        <a:pt x="503" y="405"/>
                        <a:pt x="499" y="406"/>
                        <a:pt x="493" y="401"/>
                      </a:cubicBezTo>
                      <a:cubicBezTo>
                        <a:pt x="486" y="396"/>
                        <a:pt x="472" y="379"/>
                        <a:pt x="460" y="374"/>
                      </a:cubicBezTo>
                      <a:cubicBezTo>
                        <a:pt x="449" y="368"/>
                        <a:pt x="436" y="361"/>
                        <a:pt x="431" y="353"/>
                      </a:cubicBezTo>
                      <a:cubicBezTo>
                        <a:pt x="425" y="344"/>
                        <a:pt x="426" y="347"/>
                        <a:pt x="415" y="341"/>
                      </a:cubicBezTo>
                      <a:cubicBezTo>
                        <a:pt x="404" y="335"/>
                        <a:pt x="404" y="341"/>
                        <a:pt x="394" y="338"/>
                      </a:cubicBezTo>
                      <a:cubicBezTo>
                        <a:pt x="384" y="335"/>
                        <a:pt x="383" y="338"/>
                        <a:pt x="376" y="340"/>
                      </a:cubicBezTo>
                      <a:cubicBezTo>
                        <a:pt x="368" y="341"/>
                        <a:pt x="364" y="330"/>
                        <a:pt x="353" y="325"/>
                      </a:cubicBezTo>
                      <a:cubicBezTo>
                        <a:pt x="342" y="320"/>
                        <a:pt x="325" y="318"/>
                        <a:pt x="318" y="318"/>
                      </a:cubicBezTo>
                      <a:cubicBezTo>
                        <a:pt x="311" y="318"/>
                        <a:pt x="313" y="306"/>
                        <a:pt x="308" y="301"/>
                      </a:cubicBezTo>
                      <a:cubicBezTo>
                        <a:pt x="303" y="295"/>
                        <a:pt x="302" y="298"/>
                        <a:pt x="295" y="301"/>
                      </a:cubicBezTo>
                      <a:cubicBezTo>
                        <a:pt x="289" y="304"/>
                        <a:pt x="287" y="296"/>
                        <a:pt x="281" y="298"/>
                      </a:cubicBezTo>
                      <a:cubicBezTo>
                        <a:pt x="276" y="300"/>
                        <a:pt x="265" y="296"/>
                        <a:pt x="261" y="298"/>
                      </a:cubicBezTo>
                      <a:cubicBezTo>
                        <a:pt x="256" y="300"/>
                        <a:pt x="260" y="308"/>
                        <a:pt x="255" y="310"/>
                      </a:cubicBezTo>
                      <a:cubicBezTo>
                        <a:pt x="249" y="312"/>
                        <a:pt x="240" y="310"/>
                        <a:pt x="230" y="308"/>
                      </a:cubicBezTo>
                      <a:cubicBezTo>
                        <a:pt x="220" y="306"/>
                        <a:pt x="209" y="310"/>
                        <a:pt x="199" y="316"/>
                      </a:cubicBezTo>
                      <a:cubicBezTo>
                        <a:pt x="189" y="322"/>
                        <a:pt x="178" y="330"/>
                        <a:pt x="179" y="337"/>
                      </a:cubicBezTo>
                      <a:cubicBezTo>
                        <a:pt x="179" y="344"/>
                        <a:pt x="180" y="349"/>
                        <a:pt x="174" y="350"/>
                      </a:cubicBezTo>
                      <a:cubicBezTo>
                        <a:pt x="168" y="350"/>
                        <a:pt x="158" y="357"/>
                        <a:pt x="153" y="357"/>
                      </a:cubicBezTo>
                      <a:cubicBezTo>
                        <a:pt x="149" y="358"/>
                        <a:pt x="132" y="357"/>
                        <a:pt x="132" y="35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 name="Freeform 24">
                  <a:extLst>
                    <a:ext uri="{FF2B5EF4-FFF2-40B4-BE49-F238E27FC236}">
                      <a16:creationId xmlns:a16="http://schemas.microsoft.com/office/drawing/2014/main" id="{DC33892D-9430-4AAE-9092-DB1147465D62}"/>
                    </a:ext>
                  </a:extLst>
                </p:cNvPr>
                <p:cNvSpPr>
                  <a:spLocks noEditPoints="1"/>
                </p:cNvSpPr>
                <p:nvPr/>
              </p:nvSpPr>
              <p:spPr bwMode="auto">
                <a:xfrm>
                  <a:off x="6637338" y="2836863"/>
                  <a:ext cx="290513" cy="149225"/>
                </a:xfrm>
                <a:custGeom>
                  <a:avLst/>
                  <a:gdLst>
                    <a:gd name="T0" fmla="*/ 90 w 555"/>
                    <a:gd name="T1" fmla="*/ 200 h 285"/>
                    <a:gd name="T2" fmla="*/ 111 w 555"/>
                    <a:gd name="T3" fmla="*/ 196 h 285"/>
                    <a:gd name="T4" fmla="*/ 132 w 555"/>
                    <a:gd name="T5" fmla="*/ 204 h 285"/>
                    <a:gd name="T6" fmla="*/ 148 w 555"/>
                    <a:gd name="T7" fmla="*/ 190 h 285"/>
                    <a:gd name="T8" fmla="*/ 163 w 555"/>
                    <a:gd name="T9" fmla="*/ 180 h 285"/>
                    <a:gd name="T10" fmla="*/ 191 w 555"/>
                    <a:gd name="T11" fmla="*/ 165 h 285"/>
                    <a:gd name="T12" fmla="*/ 163 w 555"/>
                    <a:gd name="T13" fmla="*/ 155 h 285"/>
                    <a:gd name="T14" fmla="*/ 140 w 555"/>
                    <a:gd name="T15" fmla="*/ 148 h 285"/>
                    <a:gd name="T16" fmla="*/ 123 w 555"/>
                    <a:gd name="T17" fmla="*/ 135 h 285"/>
                    <a:gd name="T18" fmla="*/ 102 w 555"/>
                    <a:gd name="T19" fmla="*/ 111 h 285"/>
                    <a:gd name="T20" fmla="*/ 97 w 555"/>
                    <a:gd name="T21" fmla="*/ 133 h 285"/>
                    <a:gd name="T22" fmla="*/ 80 w 555"/>
                    <a:gd name="T23" fmla="*/ 137 h 285"/>
                    <a:gd name="T24" fmla="*/ 52 w 555"/>
                    <a:gd name="T25" fmla="*/ 119 h 285"/>
                    <a:gd name="T26" fmla="*/ 28 w 555"/>
                    <a:gd name="T27" fmla="*/ 116 h 285"/>
                    <a:gd name="T28" fmla="*/ 46 w 555"/>
                    <a:gd name="T29" fmla="*/ 91 h 285"/>
                    <a:gd name="T30" fmla="*/ 70 w 555"/>
                    <a:gd name="T31" fmla="*/ 74 h 285"/>
                    <a:gd name="T32" fmla="*/ 47 w 555"/>
                    <a:gd name="T33" fmla="*/ 71 h 285"/>
                    <a:gd name="T34" fmla="*/ 62 w 555"/>
                    <a:gd name="T35" fmla="*/ 37 h 285"/>
                    <a:gd name="T36" fmla="*/ 92 w 555"/>
                    <a:gd name="T37" fmla="*/ 31 h 285"/>
                    <a:gd name="T38" fmla="*/ 140 w 555"/>
                    <a:gd name="T39" fmla="*/ 40 h 285"/>
                    <a:gd name="T40" fmla="*/ 179 w 555"/>
                    <a:gd name="T41" fmla="*/ 53 h 285"/>
                    <a:gd name="T42" fmla="*/ 178 w 555"/>
                    <a:gd name="T43" fmla="*/ 31 h 285"/>
                    <a:gd name="T44" fmla="*/ 199 w 555"/>
                    <a:gd name="T45" fmla="*/ 7 h 285"/>
                    <a:gd name="T46" fmla="*/ 260 w 555"/>
                    <a:gd name="T47" fmla="*/ 25 h 285"/>
                    <a:gd name="T48" fmla="*/ 299 w 555"/>
                    <a:gd name="T49" fmla="*/ 25 h 285"/>
                    <a:gd name="T50" fmla="*/ 346 w 555"/>
                    <a:gd name="T51" fmla="*/ 24 h 285"/>
                    <a:gd name="T52" fmla="*/ 382 w 555"/>
                    <a:gd name="T53" fmla="*/ 25 h 285"/>
                    <a:gd name="T54" fmla="*/ 437 w 555"/>
                    <a:gd name="T55" fmla="*/ 27 h 285"/>
                    <a:gd name="T56" fmla="*/ 481 w 555"/>
                    <a:gd name="T57" fmla="*/ 35 h 285"/>
                    <a:gd name="T58" fmla="*/ 529 w 555"/>
                    <a:gd name="T59" fmla="*/ 56 h 285"/>
                    <a:gd name="T60" fmla="*/ 549 w 555"/>
                    <a:gd name="T61" fmla="*/ 82 h 285"/>
                    <a:gd name="T62" fmla="*/ 499 w 555"/>
                    <a:gd name="T63" fmla="*/ 104 h 285"/>
                    <a:gd name="T64" fmla="*/ 459 w 555"/>
                    <a:gd name="T65" fmla="*/ 145 h 285"/>
                    <a:gd name="T66" fmla="*/ 400 w 555"/>
                    <a:gd name="T67" fmla="*/ 147 h 285"/>
                    <a:gd name="T68" fmla="*/ 382 w 555"/>
                    <a:gd name="T69" fmla="*/ 187 h 285"/>
                    <a:gd name="T70" fmla="*/ 355 w 555"/>
                    <a:gd name="T71" fmla="*/ 194 h 285"/>
                    <a:gd name="T72" fmla="*/ 329 w 555"/>
                    <a:gd name="T73" fmla="*/ 177 h 285"/>
                    <a:gd name="T74" fmla="*/ 294 w 555"/>
                    <a:gd name="T75" fmla="*/ 184 h 285"/>
                    <a:gd name="T76" fmla="*/ 282 w 555"/>
                    <a:gd name="T77" fmla="*/ 202 h 285"/>
                    <a:gd name="T78" fmla="*/ 254 w 555"/>
                    <a:gd name="T79" fmla="*/ 223 h 285"/>
                    <a:gd name="T80" fmla="*/ 250 w 555"/>
                    <a:gd name="T81" fmla="*/ 254 h 285"/>
                    <a:gd name="T82" fmla="*/ 200 w 555"/>
                    <a:gd name="T83" fmla="*/ 257 h 285"/>
                    <a:gd name="T84" fmla="*/ 166 w 555"/>
                    <a:gd name="T85" fmla="*/ 265 h 285"/>
                    <a:gd name="T86" fmla="*/ 143 w 555"/>
                    <a:gd name="T87" fmla="*/ 255 h 285"/>
                    <a:gd name="T88" fmla="*/ 127 w 555"/>
                    <a:gd name="T89" fmla="*/ 243 h 285"/>
                    <a:gd name="T90" fmla="*/ 100 w 555"/>
                    <a:gd name="T91" fmla="*/ 254 h 285"/>
                    <a:gd name="T92" fmla="*/ 72 w 555"/>
                    <a:gd name="T93" fmla="*/ 245 h 285"/>
                    <a:gd name="T94" fmla="*/ 54 w 555"/>
                    <a:gd name="T95" fmla="*/ 245 h 285"/>
                    <a:gd name="T96" fmla="*/ 15 w 555"/>
                    <a:gd name="T97" fmla="*/ 250 h 285"/>
                    <a:gd name="T98" fmla="*/ 11 w 555"/>
                    <a:gd name="T99" fmla="*/ 221 h 285"/>
                    <a:gd name="T100" fmla="*/ 31 w 555"/>
                    <a:gd name="T101" fmla="*/ 202 h 285"/>
                    <a:gd name="T102" fmla="*/ 66 w 555"/>
                    <a:gd name="T103" fmla="*/ 218 h 285"/>
                    <a:gd name="T104" fmla="*/ 78 w 555"/>
                    <a:gd name="T105" fmla="*/ 205 h 285"/>
                    <a:gd name="T106" fmla="*/ 266 w 555"/>
                    <a:gd name="T107" fmla="*/ 284 h 285"/>
                    <a:gd name="T108" fmla="*/ 266 w 555"/>
                    <a:gd name="T109" fmla="*/ 284 h 285"/>
                    <a:gd name="T110" fmla="*/ 266 w 555"/>
                    <a:gd name="T111" fmla="*/ 284 h 285"/>
                    <a:gd name="T112" fmla="*/ 264 w 555"/>
                    <a:gd name="T113" fmla="*/ 281 h 285"/>
                    <a:gd name="T114" fmla="*/ 263 w 555"/>
                    <a:gd name="T115" fmla="*/ 280 h 285"/>
                    <a:gd name="T116" fmla="*/ 263 w 555"/>
                    <a:gd name="T117" fmla="*/ 2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285">
                      <a:moveTo>
                        <a:pt x="78" y="205"/>
                      </a:moveTo>
                      <a:cubicBezTo>
                        <a:pt x="78" y="205"/>
                        <a:pt x="85" y="204"/>
                        <a:pt x="90" y="200"/>
                      </a:cubicBezTo>
                      <a:cubicBezTo>
                        <a:pt x="96" y="196"/>
                        <a:pt x="99" y="199"/>
                        <a:pt x="103" y="198"/>
                      </a:cubicBezTo>
                      <a:cubicBezTo>
                        <a:pt x="107" y="196"/>
                        <a:pt x="105" y="193"/>
                        <a:pt x="111" y="196"/>
                      </a:cubicBezTo>
                      <a:cubicBezTo>
                        <a:pt x="116" y="200"/>
                        <a:pt x="121" y="202"/>
                        <a:pt x="124" y="201"/>
                      </a:cubicBezTo>
                      <a:cubicBezTo>
                        <a:pt x="127" y="200"/>
                        <a:pt x="130" y="201"/>
                        <a:pt x="132" y="204"/>
                      </a:cubicBezTo>
                      <a:cubicBezTo>
                        <a:pt x="134" y="208"/>
                        <a:pt x="135" y="204"/>
                        <a:pt x="139" y="200"/>
                      </a:cubicBezTo>
                      <a:cubicBezTo>
                        <a:pt x="143" y="197"/>
                        <a:pt x="141" y="192"/>
                        <a:pt x="148" y="190"/>
                      </a:cubicBezTo>
                      <a:cubicBezTo>
                        <a:pt x="154" y="188"/>
                        <a:pt x="159" y="191"/>
                        <a:pt x="162" y="187"/>
                      </a:cubicBezTo>
                      <a:cubicBezTo>
                        <a:pt x="164" y="183"/>
                        <a:pt x="157" y="177"/>
                        <a:pt x="163" y="180"/>
                      </a:cubicBezTo>
                      <a:cubicBezTo>
                        <a:pt x="169" y="182"/>
                        <a:pt x="172" y="183"/>
                        <a:pt x="178" y="178"/>
                      </a:cubicBezTo>
                      <a:cubicBezTo>
                        <a:pt x="183" y="172"/>
                        <a:pt x="188" y="170"/>
                        <a:pt x="191" y="165"/>
                      </a:cubicBezTo>
                      <a:cubicBezTo>
                        <a:pt x="194" y="161"/>
                        <a:pt x="186" y="162"/>
                        <a:pt x="179" y="161"/>
                      </a:cubicBezTo>
                      <a:cubicBezTo>
                        <a:pt x="172" y="160"/>
                        <a:pt x="167" y="160"/>
                        <a:pt x="163" y="155"/>
                      </a:cubicBezTo>
                      <a:cubicBezTo>
                        <a:pt x="159" y="150"/>
                        <a:pt x="158" y="146"/>
                        <a:pt x="151" y="148"/>
                      </a:cubicBezTo>
                      <a:cubicBezTo>
                        <a:pt x="144" y="149"/>
                        <a:pt x="140" y="153"/>
                        <a:pt x="140" y="148"/>
                      </a:cubicBezTo>
                      <a:cubicBezTo>
                        <a:pt x="139" y="143"/>
                        <a:pt x="144" y="137"/>
                        <a:pt x="138" y="138"/>
                      </a:cubicBezTo>
                      <a:cubicBezTo>
                        <a:pt x="132" y="139"/>
                        <a:pt x="126" y="141"/>
                        <a:pt x="123" y="135"/>
                      </a:cubicBezTo>
                      <a:cubicBezTo>
                        <a:pt x="119" y="129"/>
                        <a:pt x="118" y="121"/>
                        <a:pt x="112" y="120"/>
                      </a:cubicBezTo>
                      <a:cubicBezTo>
                        <a:pt x="107" y="119"/>
                        <a:pt x="104" y="111"/>
                        <a:pt x="102" y="111"/>
                      </a:cubicBezTo>
                      <a:cubicBezTo>
                        <a:pt x="100" y="112"/>
                        <a:pt x="106" y="125"/>
                        <a:pt x="104" y="127"/>
                      </a:cubicBezTo>
                      <a:cubicBezTo>
                        <a:pt x="103" y="130"/>
                        <a:pt x="97" y="128"/>
                        <a:pt x="97" y="133"/>
                      </a:cubicBezTo>
                      <a:cubicBezTo>
                        <a:pt x="97" y="139"/>
                        <a:pt x="96" y="142"/>
                        <a:pt x="93" y="141"/>
                      </a:cubicBezTo>
                      <a:cubicBezTo>
                        <a:pt x="90" y="140"/>
                        <a:pt x="87" y="138"/>
                        <a:pt x="80" y="137"/>
                      </a:cubicBezTo>
                      <a:cubicBezTo>
                        <a:pt x="73" y="137"/>
                        <a:pt x="65" y="136"/>
                        <a:pt x="61" y="131"/>
                      </a:cubicBezTo>
                      <a:cubicBezTo>
                        <a:pt x="56" y="127"/>
                        <a:pt x="57" y="118"/>
                        <a:pt x="52" y="119"/>
                      </a:cubicBezTo>
                      <a:cubicBezTo>
                        <a:pt x="48" y="120"/>
                        <a:pt x="43" y="124"/>
                        <a:pt x="39" y="121"/>
                      </a:cubicBezTo>
                      <a:cubicBezTo>
                        <a:pt x="35" y="118"/>
                        <a:pt x="31" y="117"/>
                        <a:pt x="28" y="116"/>
                      </a:cubicBezTo>
                      <a:cubicBezTo>
                        <a:pt x="25" y="114"/>
                        <a:pt x="27" y="110"/>
                        <a:pt x="32" y="106"/>
                      </a:cubicBezTo>
                      <a:cubicBezTo>
                        <a:pt x="36" y="103"/>
                        <a:pt x="43" y="95"/>
                        <a:pt x="46" y="91"/>
                      </a:cubicBezTo>
                      <a:cubicBezTo>
                        <a:pt x="50" y="88"/>
                        <a:pt x="53" y="85"/>
                        <a:pt x="57" y="82"/>
                      </a:cubicBezTo>
                      <a:cubicBezTo>
                        <a:pt x="61" y="78"/>
                        <a:pt x="69" y="78"/>
                        <a:pt x="70" y="74"/>
                      </a:cubicBezTo>
                      <a:cubicBezTo>
                        <a:pt x="72" y="70"/>
                        <a:pt x="66" y="67"/>
                        <a:pt x="60" y="67"/>
                      </a:cubicBezTo>
                      <a:cubicBezTo>
                        <a:pt x="54" y="68"/>
                        <a:pt x="47" y="71"/>
                        <a:pt x="47" y="71"/>
                      </a:cubicBezTo>
                      <a:cubicBezTo>
                        <a:pt x="47" y="71"/>
                        <a:pt x="47" y="57"/>
                        <a:pt x="51" y="51"/>
                      </a:cubicBezTo>
                      <a:cubicBezTo>
                        <a:pt x="55" y="46"/>
                        <a:pt x="55" y="39"/>
                        <a:pt x="62" y="37"/>
                      </a:cubicBezTo>
                      <a:cubicBezTo>
                        <a:pt x="69" y="34"/>
                        <a:pt x="73" y="33"/>
                        <a:pt x="76" y="33"/>
                      </a:cubicBezTo>
                      <a:cubicBezTo>
                        <a:pt x="79" y="33"/>
                        <a:pt x="83" y="30"/>
                        <a:pt x="92" y="31"/>
                      </a:cubicBezTo>
                      <a:cubicBezTo>
                        <a:pt x="101" y="33"/>
                        <a:pt x="110" y="32"/>
                        <a:pt x="118" y="34"/>
                      </a:cubicBezTo>
                      <a:cubicBezTo>
                        <a:pt x="125" y="36"/>
                        <a:pt x="132" y="37"/>
                        <a:pt x="140" y="40"/>
                      </a:cubicBezTo>
                      <a:cubicBezTo>
                        <a:pt x="148" y="43"/>
                        <a:pt x="145" y="48"/>
                        <a:pt x="156" y="48"/>
                      </a:cubicBezTo>
                      <a:cubicBezTo>
                        <a:pt x="167" y="48"/>
                        <a:pt x="173" y="51"/>
                        <a:pt x="179" y="53"/>
                      </a:cubicBezTo>
                      <a:cubicBezTo>
                        <a:pt x="185" y="55"/>
                        <a:pt x="188" y="56"/>
                        <a:pt x="185" y="51"/>
                      </a:cubicBezTo>
                      <a:cubicBezTo>
                        <a:pt x="182" y="47"/>
                        <a:pt x="178" y="42"/>
                        <a:pt x="178" y="31"/>
                      </a:cubicBezTo>
                      <a:cubicBezTo>
                        <a:pt x="179" y="21"/>
                        <a:pt x="172" y="16"/>
                        <a:pt x="179" y="14"/>
                      </a:cubicBezTo>
                      <a:cubicBezTo>
                        <a:pt x="187" y="12"/>
                        <a:pt x="195" y="8"/>
                        <a:pt x="199" y="7"/>
                      </a:cubicBezTo>
                      <a:cubicBezTo>
                        <a:pt x="204" y="5"/>
                        <a:pt x="208" y="0"/>
                        <a:pt x="214" y="3"/>
                      </a:cubicBezTo>
                      <a:cubicBezTo>
                        <a:pt x="219" y="6"/>
                        <a:pt x="250" y="21"/>
                        <a:pt x="260" y="25"/>
                      </a:cubicBezTo>
                      <a:cubicBezTo>
                        <a:pt x="271" y="29"/>
                        <a:pt x="282" y="30"/>
                        <a:pt x="289" y="29"/>
                      </a:cubicBezTo>
                      <a:cubicBezTo>
                        <a:pt x="295" y="29"/>
                        <a:pt x="298" y="30"/>
                        <a:pt x="299" y="25"/>
                      </a:cubicBezTo>
                      <a:cubicBezTo>
                        <a:pt x="299" y="20"/>
                        <a:pt x="306" y="21"/>
                        <a:pt x="317" y="22"/>
                      </a:cubicBezTo>
                      <a:cubicBezTo>
                        <a:pt x="328" y="23"/>
                        <a:pt x="337" y="26"/>
                        <a:pt x="346" y="24"/>
                      </a:cubicBezTo>
                      <a:cubicBezTo>
                        <a:pt x="355" y="22"/>
                        <a:pt x="360" y="17"/>
                        <a:pt x="366" y="19"/>
                      </a:cubicBezTo>
                      <a:cubicBezTo>
                        <a:pt x="372" y="21"/>
                        <a:pt x="377" y="25"/>
                        <a:pt x="382" y="25"/>
                      </a:cubicBezTo>
                      <a:cubicBezTo>
                        <a:pt x="387" y="25"/>
                        <a:pt x="399" y="25"/>
                        <a:pt x="408" y="25"/>
                      </a:cubicBezTo>
                      <a:cubicBezTo>
                        <a:pt x="417" y="26"/>
                        <a:pt x="432" y="28"/>
                        <a:pt x="437" y="27"/>
                      </a:cubicBezTo>
                      <a:cubicBezTo>
                        <a:pt x="441" y="27"/>
                        <a:pt x="449" y="27"/>
                        <a:pt x="456" y="30"/>
                      </a:cubicBezTo>
                      <a:cubicBezTo>
                        <a:pt x="464" y="32"/>
                        <a:pt x="476" y="33"/>
                        <a:pt x="481" y="35"/>
                      </a:cubicBezTo>
                      <a:cubicBezTo>
                        <a:pt x="486" y="37"/>
                        <a:pt x="501" y="50"/>
                        <a:pt x="505" y="53"/>
                      </a:cubicBezTo>
                      <a:cubicBezTo>
                        <a:pt x="509" y="56"/>
                        <a:pt x="525" y="55"/>
                        <a:pt x="529" y="56"/>
                      </a:cubicBezTo>
                      <a:cubicBezTo>
                        <a:pt x="533" y="57"/>
                        <a:pt x="550" y="72"/>
                        <a:pt x="554" y="77"/>
                      </a:cubicBezTo>
                      <a:cubicBezTo>
                        <a:pt x="555" y="80"/>
                        <a:pt x="554" y="82"/>
                        <a:pt x="549" y="82"/>
                      </a:cubicBezTo>
                      <a:cubicBezTo>
                        <a:pt x="539" y="83"/>
                        <a:pt x="535" y="87"/>
                        <a:pt x="524" y="93"/>
                      </a:cubicBezTo>
                      <a:cubicBezTo>
                        <a:pt x="513" y="100"/>
                        <a:pt x="507" y="101"/>
                        <a:pt x="499" y="104"/>
                      </a:cubicBezTo>
                      <a:cubicBezTo>
                        <a:pt x="491" y="108"/>
                        <a:pt x="472" y="118"/>
                        <a:pt x="470" y="126"/>
                      </a:cubicBezTo>
                      <a:cubicBezTo>
                        <a:pt x="468" y="133"/>
                        <a:pt x="464" y="146"/>
                        <a:pt x="459" y="145"/>
                      </a:cubicBezTo>
                      <a:cubicBezTo>
                        <a:pt x="454" y="145"/>
                        <a:pt x="441" y="147"/>
                        <a:pt x="432" y="147"/>
                      </a:cubicBezTo>
                      <a:cubicBezTo>
                        <a:pt x="423" y="148"/>
                        <a:pt x="406" y="143"/>
                        <a:pt x="400" y="147"/>
                      </a:cubicBezTo>
                      <a:cubicBezTo>
                        <a:pt x="394" y="151"/>
                        <a:pt x="391" y="157"/>
                        <a:pt x="388" y="165"/>
                      </a:cubicBezTo>
                      <a:cubicBezTo>
                        <a:pt x="385" y="173"/>
                        <a:pt x="385" y="184"/>
                        <a:pt x="382" y="187"/>
                      </a:cubicBezTo>
                      <a:cubicBezTo>
                        <a:pt x="378" y="190"/>
                        <a:pt x="373" y="190"/>
                        <a:pt x="368" y="189"/>
                      </a:cubicBezTo>
                      <a:cubicBezTo>
                        <a:pt x="363" y="189"/>
                        <a:pt x="362" y="192"/>
                        <a:pt x="355" y="194"/>
                      </a:cubicBezTo>
                      <a:cubicBezTo>
                        <a:pt x="347" y="196"/>
                        <a:pt x="344" y="197"/>
                        <a:pt x="341" y="191"/>
                      </a:cubicBezTo>
                      <a:cubicBezTo>
                        <a:pt x="339" y="186"/>
                        <a:pt x="335" y="174"/>
                        <a:pt x="329" y="177"/>
                      </a:cubicBezTo>
                      <a:cubicBezTo>
                        <a:pt x="322" y="179"/>
                        <a:pt x="316" y="186"/>
                        <a:pt x="310" y="185"/>
                      </a:cubicBezTo>
                      <a:cubicBezTo>
                        <a:pt x="304" y="184"/>
                        <a:pt x="297" y="185"/>
                        <a:pt x="294" y="184"/>
                      </a:cubicBezTo>
                      <a:cubicBezTo>
                        <a:pt x="291" y="184"/>
                        <a:pt x="290" y="188"/>
                        <a:pt x="291" y="193"/>
                      </a:cubicBezTo>
                      <a:cubicBezTo>
                        <a:pt x="291" y="197"/>
                        <a:pt x="289" y="197"/>
                        <a:pt x="282" y="202"/>
                      </a:cubicBezTo>
                      <a:cubicBezTo>
                        <a:pt x="275" y="207"/>
                        <a:pt x="269" y="208"/>
                        <a:pt x="264" y="209"/>
                      </a:cubicBezTo>
                      <a:cubicBezTo>
                        <a:pt x="259" y="209"/>
                        <a:pt x="256" y="217"/>
                        <a:pt x="254" y="223"/>
                      </a:cubicBezTo>
                      <a:cubicBezTo>
                        <a:pt x="252" y="229"/>
                        <a:pt x="259" y="239"/>
                        <a:pt x="259" y="244"/>
                      </a:cubicBezTo>
                      <a:cubicBezTo>
                        <a:pt x="259" y="248"/>
                        <a:pt x="250" y="254"/>
                        <a:pt x="250" y="254"/>
                      </a:cubicBezTo>
                      <a:cubicBezTo>
                        <a:pt x="242" y="251"/>
                        <a:pt x="232" y="252"/>
                        <a:pt x="223" y="257"/>
                      </a:cubicBezTo>
                      <a:cubicBezTo>
                        <a:pt x="214" y="261"/>
                        <a:pt x="209" y="259"/>
                        <a:pt x="200" y="257"/>
                      </a:cubicBezTo>
                      <a:cubicBezTo>
                        <a:pt x="192" y="256"/>
                        <a:pt x="185" y="258"/>
                        <a:pt x="181" y="263"/>
                      </a:cubicBezTo>
                      <a:cubicBezTo>
                        <a:pt x="176" y="268"/>
                        <a:pt x="176" y="271"/>
                        <a:pt x="166" y="265"/>
                      </a:cubicBezTo>
                      <a:cubicBezTo>
                        <a:pt x="157" y="259"/>
                        <a:pt x="160" y="259"/>
                        <a:pt x="154" y="263"/>
                      </a:cubicBezTo>
                      <a:cubicBezTo>
                        <a:pt x="147" y="268"/>
                        <a:pt x="147" y="262"/>
                        <a:pt x="143" y="255"/>
                      </a:cubicBezTo>
                      <a:cubicBezTo>
                        <a:pt x="139" y="248"/>
                        <a:pt x="141" y="250"/>
                        <a:pt x="133" y="251"/>
                      </a:cubicBezTo>
                      <a:cubicBezTo>
                        <a:pt x="125" y="251"/>
                        <a:pt x="133" y="242"/>
                        <a:pt x="127" y="243"/>
                      </a:cubicBezTo>
                      <a:cubicBezTo>
                        <a:pt x="121" y="244"/>
                        <a:pt x="117" y="244"/>
                        <a:pt x="112" y="248"/>
                      </a:cubicBezTo>
                      <a:cubicBezTo>
                        <a:pt x="107" y="251"/>
                        <a:pt x="107" y="251"/>
                        <a:pt x="100" y="254"/>
                      </a:cubicBezTo>
                      <a:cubicBezTo>
                        <a:pt x="92" y="257"/>
                        <a:pt x="89" y="257"/>
                        <a:pt x="86" y="250"/>
                      </a:cubicBezTo>
                      <a:cubicBezTo>
                        <a:pt x="84" y="243"/>
                        <a:pt x="77" y="242"/>
                        <a:pt x="72" y="245"/>
                      </a:cubicBezTo>
                      <a:cubicBezTo>
                        <a:pt x="66" y="249"/>
                        <a:pt x="63" y="250"/>
                        <a:pt x="62" y="247"/>
                      </a:cubicBezTo>
                      <a:cubicBezTo>
                        <a:pt x="61" y="243"/>
                        <a:pt x="62" y="241"/>
                        <a:pt x="54" y="245"/>
                      </a:cubicBezTo>
                      <a:cubicBezTo>
                        <a:pt x="47" y="250"/>
                        <a:pt x="40" y="248"/>
                        <a:pt x="37" y="247"/>
                      </a:cubicBezTo>
                      <a:cubicBezTo>
                        <a:pt x="33" y="245"/>
                        <a:pt x="24" y="246"/>
                        <a:pt x="15" y="250"/>
                      </a:cubicBezTo>
                      <a:cubicBezTo>
                        <a:pt x="6" y="254"/>
                        <a:pt x="11" y="241"/>
                        <a:pt x="6" y="232"/>
                      </a:cubicBezTo>
                      <a:cubicBezTo>
                        <a:pt x="0" y="223"/>
                        <a:pt x="8" y="224"/>
                        <a:pt x="11" y="221"/>
                      </a:cubicBezTo>
                      <a:cubicBezTo>
                        <a:pt x="14" y="219"/>
                        <a:pt x="11" y="213"/>
                        <a:pt x="14" y="212"/>
                      </a:cubicBezTo>
                      <a:cubicBezTo>
                        <a:pt x="17" y="211"/>
                        <a:pt x="23" y="204"/>
                        <a:pt x="31" y="202"/>
                      </a:cubicBezTo>
                      <a:cubicBezTo>
                        <a:pt x="39" y="199"/>
                        <a:pt x="42" y="206"/>
                        <a:pt x="50" y="208"/>
                      </a:cubicBezTo>
                      <a:cubicBezTo>
                        <a:pt x="58" y="210"/>
                        <a:pt x="64" y="212"/>
                        <a:pt x="66" y="218"/>
                      </a:cubicBezTo>
                      <a:cubicBezTo>
                        <a:pt x="68" y="224"/>
                        <a:pt x="73" y="218"/>
                        <a:pt x="76" y="214"/>
                      </a:cubicBezTo>
                      <a:cubicBezTo>
                        <a:pt x="78" y="210"/>
                        <a:pt x="78" y="205"/>
                        <a:pt x="78" y="205"/>
                      </a:cubicBezTo>
                      <a:close/>
                      <a:moveTo>
                        <a:pt x="266" y="285"/>
                      </a:moveTo>
                      <a:cubicBezTo>
                        <a:pt x="266" y="285"/>
                        <a:pt x="266" y="284"/>
                        <a:pt x="266" y="284"/>
                      </a:cubicBezTo>
                      <a:cubicBezTo>
                        <a:pt x="266" y="284"/>
                        <a:pt x="266" y="285"/>
                        <a:pt x="266" y="285"/>
                      </a:cubicBezTo>
                      <a:close/>
                      <a:moveTo>
                        <a:pt x="266" y="284"/>
                      </a:moveTo>
                      <a:cubicBezTo>
                        <a:pt x="266" y="283"/>
                        <a:pt x="265" y="283"/>
                        <a:pt x="265" y="282"/>
                      </a:cubicBezTo>
                      <a:cubicBezTo>
                        <a:pt x="265" y="283"/>
                        <a:pt x="266" y="283"/>
                        <a:pt x="266" y="284"/>
                      </a:cubicBezTo>
                      <a:close/>
                      <a:moveTo>
                        <a:pt x="264" y="281"/>
                      </a:moveTo>
                      <a:cubicBezTo>
                        <a:pt x="264" y="281"/>
                        <a:pt x="264" y="281"/>
                        <a:pt x="264" y="281"/>
                      </a:cubicBezTo>
                      <a:cubicBezTo>
                        <a:pt x="264" y="281"/>
                        <a:pt x="264" y="281"/>
                        <a:pt x="264" y="281"/>
                      </a:cubicBezTo>
                      <a:close/>
                      <a:moveTo>
                        <a:pt x="263" y="280"/>
                      </a:moveTo>
                      <a:cubicBezTo>
                        <a:pt x="263" y="280"/>
                        <a:pt x="262" y="279"/>
                        <a:pt x="262" y="279"/>
                      </a:cubicBezTo>
                      <a:cubicBezTo>
                        <a:pt x="262" y="279"/>
                        <a:pt x="263" y="280"/>
                        <a:pt x="263" y="28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 name="Freeform 25">
                  <a:extLst>
                    <a:ext uri="{FF2B5EF4-FFF2-40B4-BE49-F238E27FC236}">
                      <a16:creationId xmlns:a16="http://schemas.microsoft.com/office/drawing/2014/main" id="{B6146964-A860-46BA-AB06-31EDB0BF789E}"/>
                    </a:ext>
                  </a:extLst>
                </p:cNvPr>
                <p:cNvSpPr>
                  <a:spLocks/>
                </p:cNvSpPr>
                <p:nvPr/>
              </p:nvSpPr>
              <p:spPr bwMode="auto">
                <a:xfrm>
                  <a:off x="6299200" y="2747963"/>
                  <a:ext cx="23813" cy="25400"/>
                </a:xfrm>
                <a:custGeom>
                  <a:avLst/>
                  <a:gdLst>
                    <a:gd name="T0" fmla="*/ 0 w 44"/>
                    <a:gd name="T1" fmla="*/ 29 h 51"/>
                    <a:gd name="T2" fmla="*/ 44 w 44"/>
                    <a:gd name="T3" fmla="*/ 51 h 51"/>
                    <a:gd name="T4" fmla="*/ 44 w 44"/>
                    <a:gd name="T5" fmla="*/ 44 h 51"/>
                    <a:gd name="T6" fmla="*/ 37 w 44"/>
                    <a:gd name="T7" fmla="*/ 35 h 51"/>
                    <a:gd name="T8" fmla="*/ 35 w 44"/>
                    <a:gd name="T9" fmla="*/ 26 h 51"/>
                    <a:gd name="T10" fmla="*/ 28 w 44"/>
                    <a:gd name="T11" fmla="*/ 18 h 51"/>
                    <a:gd name="T12" fmla="*/ 21 w 44"/>
                    <a:gd name="T13" fmla="*/ 11 h 51"/>
                    <a:gd name="T14" fmla="*/ 16 w 44"/>
                    <a:gd name="T15" fmla="*/ 4 h 51"/>
                    <a:gd name="T16" fmla="*/ 11 w 44"/>
                    <a:gd name="T17" fmla="*/ 7 h 51"/>
                    <a:gd name="T18" fmla="*/ 15 w 44"/>
                    <a:gd name="T19" fmla="*/ 10 h 51"/>
                    <a:gd name="T20" fmla="*/ 9 w 44"/>
                    <a:gd name="T21" fmla="*/ 12 h 51"/>
                    <a:gd name="T22" fmla="*/ 8 w 44"/>
                    <a:gd name="T23" fmla="*/ 21 h 51"/>
                    <a:gd name="T24" fmla="*/ 0 w 44"/>
                    <a:gd name="T2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1">
                      <a:moveTo>
                        <a:pt x="0" y="29"/>
                      </a:moveTo>
                      <a:cubicBezTo>
                        <a:pt x="44" y="51"/>
                        <a:pt x="44" y="51"/>
                        <a:pt x="44" y="51"/>
                      </a:cubicBezTo>
                      <a:cubicBezTo>
                        <a:pt x="44" y="49"/>
                        <a:pt x="44" y="46"/>
                        <a:pt x="44" y="44"/>
                      </a:cubicBezTo>
                      <a:cubicBezTo>
                        <a:pt x="42" y="36"/>
                        <a:pt x="40" y="39"/>
                        <a:pt x="37" y="35"/>
                      </a:cubicBezTo>
                      <a:cubicBezTo>
                        <a:pt x="34" y="30"/>
                        <a:pt x="37" y="32"/>
                        <a:pt x="35" y="26"/>
                      </a:cubicBezTo>
                      <a:cubicBezTo>
                        <a:pt x="34" y="20"/>
                        <a:pt x="31" y="21"/>
                        <a:pt x="28" y="18"/>
                      </a:cubicBezTo>
                      <a:cubicBezTo>
                        <a:pt x="26" y="15"/>
                        <a:pt x="22" y="14"/>
                        <a:pt x="21" y="11"/>
                      </a:cubicBezTo>
                      <a:cubicBezTo>
                        <a:pt x="21" y="8"/>
                        <a:pt x="18" y="7"/>
                        <a:pt x="16" y="4"/>
                      </a:cubicBezTo>
                      <a:cubicBezTo>
                        <a:pt x="14" y="0"/>
                        <a:pt x="12" y="6"/>
                        <a:pt x="11" y="7"/>
                      </a:cubicBezTo>
                      <a:cubicBezTo>
                        <a:pt x="10" y="8"/>
                        <a:pt x="15" y="5"/>
                        <a:pt x="15" y="10"/>
                      </a:cubicBezTo>
                      <a:cubicBezTo>
                        <a:pt x="15" y="15"/>
                        <a:pt x="10" y="11"/>
                        <a:pt x="9" y="12"/>
                      </a:cubicBezTo>
                      <a:cubicBezTo>
                        <a:pt x="8" y="13"/>
                        <a:pt x="11" y="18"/>
                        <a:pt x="8" y="21"/>
                      </a:cubicBezTo>
                      <a:cubicBezTo>
                        <a:pt x="5" y="23"/>
                        <a:pt x="1" y="25"/>
                        <a:pt x="0" y="2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 name="Freeform 26">
                  <a:extLst>
                    <a:ext uri="{FF2B5EF4-FFF2-40B4-BE49-F238E27FC236}">
                      <a16:creationId xmlns:a16="http://schemas.microsoft.com/office/drawing/2014/main" id="{8328139C-669A-49BC-BFB7-FDF35077468D}"/>
                    </a:ext>
                  </a:extLst>
                </p:cNvPr>
                <p:cNvSpPr>
                  <a:spLocks/>
                </p:cNvSpPr>
                <p:nvPr/>
              </p:nvSpPr>
              <p:spPr bwMode="auto">
                <a:xfrm>
                  <a:off x="6337300" y="2743201"/>
                  <a:ext cx="6350" cy="3175"/>
                </a:xfrm>
                <a:custGeom>
                  <a:avLst/>
                  <a:gdLst>
                    <a:gd name="T0" fmla="*/ 5 w 12"/>
                    <a:gd name="T1" fmla="*/ 4 h 5"/>
                    <a:gd name="T2" fmla="*/ 11 w 12"/>
                    <a:gd name="T3" fmla="*/ 3 h 5"/>
                    <a:gd name="T4" fmla="*/ 5 w 12"/>
                    <a:gd name="T5" fmla="*/ 0 h 5"/>
                    <a:gd name="T6" fmla="*/ 5 w 12"/>
                    <a:gd name="T7" fmla="*/ 4 h 5"/>
                  </a:gdLst>
                  <a:ahLst/>
                  <a:cxnLst>
                    <a:cxn ang="0">
                      <a:pos x="T0" y="T1"/>
                    </a:cxn>
                    <a:cxn ang="0">
                      <a:pos x="T2" y="T3"/>
                    </a:cxn>
                    <a:cxn ang="0">
                      <a:pos x="T4" y="T5"/>
                    </a:cxn>
                    <a:cxn ang="0">
                      <a:pos x="T6" y="T7"/>
                    </a:cxn>
                  </a:cxnLst>
                  <a:rect l="0" t="0" r="r" b="b"/>
                  <a:pathLst>
                    <a:path w="12" h="5">
                      <a:moveTo>
                        <a:pt x="5" y="4"/>
                      </a:moveTo>
                      <a:cubicBezTo>
                        <a:pt x="9" y="5"/>
                        <a:pt x="10" y="5"/>
                        <a:pt x="11" y="3"/>
                      </a:cubicBezTo>
                      <a:cubicBezTo>
                        <a:pt x="12" y="0"/>
                        <a:pt x="10" y="0"/>
                        <a:pt x="5" y="0"/>
                      </a:cubicBezTo>
                      <a:cubicBezTo>
                        <a:pt x="1" y="0"/>
                        <a:pt x="0" y="2"/>
                        <a:pt x="5"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 name="Freeform 27">
                  <a:extLst>
                    <a:ext uri="{FF2B5EF4-FFF2-40B4-BE49-F238E27FC236}">
                      <a16:creationId xmlns:a16="http://schemas.microsoft.com/office/drawing/2014/main" id="{E7DCFEE6-909F-4C38-AC9C-8617620C2FE5}"/>
                    </a:ext>
                  </a:extLst>
                </p:cNvPr>
                <p:cNvSpPr>
                  <a:spLocks noEditPoints="1"/>
                </p:cNvSpPr>
                <p:nvPr/>
              </p:nvSpPr>
              <p:spPr bwMode="auto">
                <a:xfrm>
                  <a:off x="5945188" y="2427288"/>
                  <a:ext cx="1085850" cy="503238"/>
                </a:xfrm>
                <a:custGeom>
                  <a:avLst/>
                  <a:gdLst>
                    <a:gd name="T0" fmla="*/ 2008 w 2077"/>
                    <a:gd name="T1" fmla="*/ 378 h 963"/>
                    <a:gd name="T2" fmla="*/ 1909 w 2077"/>
                    <a:gd name="T3" fmla="*/ 333 h 963"/>
                    <a:gd name="T4" fmla="*/ 1767 w 2077"/>
                    <a:gd name="T5" fmla="*/ 298 h 963"/>
                    <a:gd name="T6" fmla="*/ 1681 w 2077"/>
                    <a:gd name="T7" fmla="*/ 286 h 963"/>
                    <a:gd name="T8" fmla="*/ 1397 w 2077"/>
                    <a:gd name="T9" fmla="*/ 68 h 963"/>
                    <a:gd name="T10" fmla="*/ 1269 w 2077"/>
                    <a:gd name="T11" fmla="*/ 127 h 963"/>
                    <a:gd name="T12" fmla="*/ 1206 w 2077"/>
                    <a:gd name="T13" fmla="*/ 93 h 963"/>
                    <a:gd name="T14" fmla="*/ 1127 w 2077"/>
                    <a:gd name="T15" fmla="*/ 58 h 963"/>
                    <a:gd name="T16" fmla="*/ 1005 w 2077"/>
                    <a:gd name="T17" fmla="*/ 3 h 963"/>
                    <a:gd name="T18" fmla="*/ 881 w 2077"/>
                    <a:gd name="T19" fmla="*/ 50 h 963"/>
                    <a:gd name="T20" fmla="*/ 787 w 2077"/>
                    <a:gd name="T21" fmla="*/ 72 h 963"/>
                    <a:gd name="T22" fmla="*/ 691 w 2077"/>
                    <a:gd name="T23" fmla="*/ 95 h 963"/>
                    <a:gd name="T24" fmla="*/ 662 w 2077"/>
                    <a:gd name="T25" fmla="*/ 129 h 963"/>
                    <a:gd name="T26" fmla="*/ 654 w 2077"/>
                    <a:gd name="T27" fmla="*/ 170 h 963"/>
                    <a:gd name="T28" fmla="*/ 658 w 2077"/>
                    <a:gd name="T29" fmla="*/ 236 h 963"/>
                    <a:gd name="T30" fmla="*/ 662 w 2077"/>
                    <a:gd name="T31" fmla="*/ 299 h 963"/>
                    <a:gd name="T32" fmla="*/ 561 w 2077"/>
                    <a:gd name="T33" fmla="*/ 273 h 963"/>
                    <a:gd name="T34" fmla="*/ 464 w 2077"/>
                    <a:gd name="T35" fmla="*/ 286 h 963"/>
                    <a:gd name="T36" fmla="*/ 372 w 2077"/>
                    <a:gd name="T37" fmla="*/ 300 h 963"/>
                    <a:gd name="T38" fmla="*/ 249 w 2077"/>
                    <a:gd name="T39" fmla="*/ 234 h 963"/>
                    <a:gd name="T40" fmla="*/ 166 w 2077"/>
                    <a:gd name="T41" fmla="*/ 244 h 963"/>
                    <a:gd name="T42" fmla="*/ 81 w 2077"/>
                    <a:gd name="T43" fmla="*/ 305 h 963"/>
                    <a:gd name="T44" fmla="*/ 19 w 2077"/>
                    <a:gd name="T45" fmla="*/ 343 h 963"/>
                    <a:gd name="T46" fmla="*/ 40 w 2077"/>
                    <a:gd name="T47" fmla="*/ 489 h 963"/>
                    <a:gd name="T48" fmla="*/ 125 w 2077"/>
                    <a:gd name="T49" fmla="*/ 563 h 963"/>
                    <a:gd name="T50" fmla="*/ 203 w 2077"/>
                    <a:gd name="T51" fmla="*/ 567 h 963"/>
                    <a:gd name="T52" fmla="*/ 283 w 2077"/>
                    <a:gd name="T53" fmla="*/ 543 h 963"/>
                    <a:gd name="T54" fmla="*/ 376 w 2077"/>
                    <a:gd name="T55" fmla="*/ 633 h 963"/>
                    <a:gd name="T56" fmla="*/ 448 w 2077"/>
                    <a:gd name="T57" fmla="*/ 664 h 963"/>
                    <a:gd name="T58" fmla="*/ 409 w 2077"/>
                    <a:gd name="T59" fmla="*/ 679 h 963"/>
                    <a:gd name="T60" fmla="*/ 313 w 2077"/>
                    <a:gd name="T61" fmla="*/ 645 h 963"/>
                    <a:gd name="T62" fmla="*/ 291 w 2077"/>
                    <a:gd name="T63" fmla="*/ 691 h 963"/>
                    <a:gd name="T64" fmla="*/ 243 w 2077"/>
                    <a:gd name="T65" fmla="*/ 712 h 963"/>
                    <a:gd name="T66" fmla="*/ 334 w 2077"/>
                    <a:gd name="T67" fmla="*/ 795 h 963"/>
                    <a:gd name="T68" fmla="*/ 388 w 2077"/>
                    <a:gd name="T69" fmla="*/ 857 h 963"/>
                    <a:gd name="T70" fmla="*/ 430 w 2077"/>
                    <a:gd name="T71" fmla="*/ 852 h 963"/>
                    <a:gd name="T72" fmla="*/ 664 w 2077"/>
                    <a:gd name="T73" fmla="*/ 634 h 963"/>
                    <a:gd name="T74" fmla="*/ 714 w 2077"/>
                    <a:gd name="T75" fmla="*/ 626 h 963"/>
                    <a:gd name="T76" fmla="*/ 742 w 2077"/>
                    <a:gd name="T77" fmla="*/ 600 h 963"/>
                    <a:gd name="T78" fmla="*/ 727 w 2077"/>
                    <a:gd name="T79" fmla="*/ 617 h 963"/>
                    <a:gd name="T80" fmla="*/ 815 w 2077"/>
                    <a:gd name="T81" fmla="*/ 713 h 963"/>
                    <a:gd name="T82" fmla="*/ 1074 w 2077"/>
                    <a:gd name="T83" fmla="*/ 786 h 963"/>
                    <a:gd name="T84" fmla="*/ 1235 w 2077"/>
                    <a:gd name="T85" fmla="*/ 925 h 963"/>
                    <a:gd name="T86" fmla="*/ 1318 w 2077"/>
                    <a:gd name="T87" fmla="*/ 891 h 963"/>
                    <a:gd name="T88" fmla="*/ 1401 w 2077"/>
                    <a:gd name="T89" fmla="*/ 817 h 963"/>
                    <a:gd name="T90" fmla="*/ 1504 w 2077"/>
                    <a:gd name="T91" fmla="*/ 798 h 963"/>
                    <a:gd name="T92" fmla="*/ 1691 w 2077"/>
                    <a:gd name="T93" fmla="*/ 803 h 963"/>
                    <a:gd name="T94" fmla="*/ 1879 w 2077"/>
                    <a:gd name="T95" fmla="*/ 861 h 963"/>
                    <a:gd name="T96" fmla="*/ 1876 w 2077"/>
                    <a:gd name="T97" fmla="*/ 783 h 963"/>
                    <a:gd name="T98" fmla="*/ 1824 w 2077"/>
                    <a:gd name="T99" fmla="*/ 665 h 963"/>
                    <a:gd name="T100" fmla="*/ 1913 w 2077"/>
                    <a:gd name="T101" fmla="*/ 625 h 963"/>
                    <a:gd name="T102" fmla="*/ 2011 w 2077"/>
                    <a:gd name="T103" fmla="*/ 553 h 963"/>
                    <a:gd name="T104" fmla="*/ 2063 w 2077"/>
                    <a:gd name="T105" fmla="*/ 431 h 963"/>
                    <a:gd name="T106" fmla="*/ 1688 w 2077"/>
                    <a:gd name="T107" fmla="*/ 587 h 963"/>
                    <a:gd name="T108" fmla="*/ 1577 w 2077"/>
                    <a:gd name="T109" fmla="*/ 572 h 963"/>
                    <a:gd name="T110" fmla="*/ 1518 w 2077"/>
                    <a:gd name="T111" fmla="*/ 576 h 963"/>
                    <a:gd name="T112" fmla="*/ 1484 w 2077"/>
                    <a:gd name="T113" fmla="*/ 617 h 963"/>
                    <a:gd name="T114" fmla="*/ 1485 w 2077"/>
                    <a:gd name="T115" fmla="*/ 671 h 963"/>
                    <a:gd name="T116" fmla="*/ 1450 w 2077"/>
                    <a:gd name="T117" fmla="*/ 605 h 963"/>
                    <a:gd name="T118" fmla="*/ 1502 w 2077"/>
                    <a:gd name="T119" fmla="*/ 554 h 963"/>
                    <a:gd name="T120" fmla="*/ 1603 w 2077"/>
                    <a:gd name="T121" fmla="*/ 568 h 963"/>
                    <a:gd name="T122" fmla="*/ 1686 w 2077"/>
                    <a:gd name="T123" fmla="*/ 564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77" h="963">
                      <a:moveTo>
                        <a:pt x="2065" y="404"/>
                      </a:moveTo>
                      <a:cubicBezTo>
                        <a:pt x="2072" y="404"/>
                        <a:pt x="2077" y="401"/>
                        <a:pt x="2077" y="401"/>
                      </a:cubicBezTo>
                      <a:cubicBezTo>
                        <a:pt x="2070" y="394"/>
                        <a:pt x="2071" y="397"/>
                        <a:pt x="2064" y="392"/>
                      </a:cubicBezTo>
                      <a:cubicBezTo>
                        <a:pt x="2057" y="388"/>
                        <a:pt x="2059" y="385"/>
                        <a:pt x="2054" y="382"/>
                      </a:cubicBezTo>
                      <a:cubicBezTo>
                        <a:pt x="2050" y="379"/>
                        <a:pt x="2044" y="374"/>
                        <a:pt x="2038" y="376"/>
                      </a:cubicBezTo>
                      <a:cubicBezTo>
                        <a:pt x="2033" y="377"/>
                        <a:pt x="2031" y="374"/>
                        <a:pt x="2033" y="365"/>
                      </a:cubicBezTo>
                      <a:cubicBezTo>
                        <a:pt x="2034" y="356"/>
                        <a:pt x="2029" y="361"/>
                        <a:pt x="2023" y="367"/>
                      </a:cubicBezTo>
                      <a:cubicBezTo>
                        <a:pt x="2018" y="372"/>
                        <a:pt x="2013" y="380"/>
                        <a:pt x="2008" y="378"/>
                      </a:cubicBezTo>
                      <a:cubicBezTo>
                        <a:pt x="2004" y="376"/>
                        <a:pt x="2002" y="375"/>
                        <a:pt x="1998" y="375"/>
                      </a:cubicBezTo>
                      <a:cubicBezTo>
                        <a:pt x="1994" y="376"/>
                        <a:pt x="1985" y="376"/>
                        <a:pt x="1983" y="373"/>
                      </a:cubicBezTo>
                      <a:cubicBezTo>
                        <a:pt x="1981" y="371"/>
                        <a:pt x="1976" y="373"/>
                        <a:pt x="1973" y="373"/>
                      </a:cubicBezTo>
                      <a:cubicBezTo>
                        <a:pt x="1970" y="373"/>
                        <a:pt x="1968" y="379"/>
                        <a:pt x="1964" y="374"/>
                      </a:cubicBezTo>
                      <a:cubicBezTo>
                        <a:pt x="1961" y="370"/>
                        <a:pt x="1957" y="366"/>
                        <a:pt x="1952" y="362"/>
                      </a:cubicBezTo>
                      <a:cubicBezTo>
                        <a:pt x="1946" y="358"/>
                        <a:pt x="1941" y="355"/>
                        <a:pt x="1940" y="350"/>
                      </a:cubicBezTo>
                      <a:cubicBezTo>
                        <a:pt x="1938" y="345"/>
                        <a:pt x="1936" y="341"/>
                        <a:pt x="1932" y="341"/>
                      </a:cubicBezTo>
                      <a:cubicBezTo>
                        <a:pt x="1927" y="340"/>
                        <a:pt x="1916" y="335"/>
                        <a:pt x="1909" y="333"/>
                      </a:cubicBezTo>
                      <a:cubicBezTo>
                        <a:pt x="1901" y="330"/>
                        <a:pt x="1894" y="338"/>
                        <a:pt x="1891" y="324"/>
                      </a:cubicBezTo>
                      <a:cubicBezTo>
                        <a:pt x="1888" y="311"/>
                        <a:pt x="1876" y="305"/>
                        <a:pt x="1870" y="301"/>
                      </a:cubicBezTo>
                      <a:cubicBezTo>
                        <a:pt x="1865" y="297"/>
                        <a:pt x="1844" y="287"/>
                        <a:pt x="1839" y="285"/>
                      </a:cubicBezTo>
                      <a:cubicBezTo>
                        <a:pt x="1834" y="283"/>
                        <a:pt x="1825" y="281"/>
                        <a:pt x="1821" y="284"/>
                      </a:cubicBezTo>
                      <a:cubicBezTo>
                        <a:pt x="1817" y="287"/>
                        <a:pt x="1814" y="292"/>
                        <a:pt x="1808" y="290"/>
                      </a:cubicBezTo>
                      <a:cubicBezTo>
                        <a:pt x="1802" y="287"/>
                        <a:pt x="1805" y="295"/>
                        <a:pt x="1799" y="298"/>
                      </a:cubicBezTo>
                      <a:cubicBezTo>
                        <a:pt x="1793" y="300"/>
                        <a:pt x="1789" y="299"/>
                        <a:pt x="1782" y="301"/>
                      </a:cubicBezTo>
                      <a:cubicBezTo>
                        <a:pt x="1775" y="302"/>
                        <a:pt x="1772" y="301"/>
                        <a:pt x="1767" y="298"/>
                      </a:cubicBezTo>
                      <a:cubicBezTo>
                        <a:pt x="1763" y="296"/>
                        <a:pt x="1755" y="300"/>
                        <a:pt x="1750" y="300"/>
                      </a:cubicBezTo>
                      <a:cubicBezTo>
                        <a:pt x="1746" y="300"/>
                        <a:pt x="1740" y="297"/>
                        <a:pt x="1735" y="291"/>
                      </a:cubicBezTo>
                      <a:cubicBezTo>
                        <a:pt x="1731" y="284"/>
                        <a:pt x="1727" y="282"/>
                        <a:pt x="1720" y="283"/>
                      </a:cubicBezTo>
                      <a:cubicBezTo>
                        <a:pt x="1713" y="285"/>
                        <a:pt x="1713" y="279"/>
                        <a:pt x="1713" y="273"/>
                      </a:cubicBezTo>
                      <a:cubicBezTo>
                        <a:pt x="1713" y="267"/>
                        <a:pt x="1704" y="273"/>
                        <a:pt x="1701" y="269"/>
                      </a:cubicBezTo>
                      <a:cubicBezTo>
                        <a:pt x="1697" y="265"/>
                        <a:pt x="1693" y="264"/>
                        <a:pt x="1689" y="265"/>
                      </a:cubicBezTo>
                      <a:cubicBezTo>
                        <a:pt x="1686" y="267"/>
                        <a:pt x="1679" y="267"/>
                        <a:pt x="1680" y="272"/>
                      </a:cubicBezTo>
                      <a:cubicBezTo>
                        <a:pt x="1681" y="276"/>
                        <a:pt x="1684" y="283"/>
                        <a:pt x="1681" y="286"/>
                      </a:cubicBezTo>
                      <a:cubicBezTo>
                        <a:pt x="1677" y="289"/>
                        <a:pt x="1672" y="300"/>
                        <a:pt x="1667" y="294"/>
                      </a:cubicBezTo>
                      <a:cubicBezTo>
                        <a:pt x="1661" y="288"/>
                        <a:pt x="1628" y="261"/>
                        <a:pt x="1620" y="253"/>
                      </a:cubicBezTo>
                      <a:cubicBezTo>
                        <a:pt x="1612" y="246"/>
                        <a:pt x="1504" y="146"/>
                        <a:pt x="1496" y="140"/>
                      </a:cubicBezTo>
                      <a:cubicBezTo>
                        <a:pt x="1488" y="134"/>
                        <a:pt x="1456" y="116"/>
                        <a:pt x="1444" y="112"/>
                      </a:cubicBezTo>
                      <a:cubicBezTo>
                        <a:pt x="1431" y="107"/>
                        <a:pt x="1405" y="93"/>
                        <a:pt x="1401" y="87"/>
                      </a:cubicBezTo>
                      <a:cubicBezTo>
                        <a:pt x="1397" y="81"/>
                        <a:pt x="1413" y="85"/>
                        <a:pt x="1414" y="79"/>
                      </a:cubicBezTo>
                      <a:cubicBezTo>
                        <a:pt x="1415" y="73"/>
                        <a:pt x="1412" y="68"/>
                        <a:pt x="1410" y="65"/>
                      </a:cubicBezTo>
                      <a:cubicBezTo>
                        <a:pt x="1407" y="61"/>
                        <a:pt x="1403" y="68"/>
                        <a:pt x="1397" y="68"/>
                      </a:cubicBezTo>
                      <a:cubicBezTo>
                        <a:pt x="1390" y="69"/>
                        <a:pt x="1388" y="77"/>
                        <a:pt x="1378" y="80"/>
                      </a:cubicBezTo>
                      <a:cubicBezTo>
                        <a:pt x="1368" y="83"/>
                        <a:pt x="1352" y="84"/>
                        <a:pt x="1350" y="88"/>
                      </a:cubicBezTo>
                      <a:cubicBezTo>
                        <a:pt x="1348" y="92"/>
                        <a:pt x="1347" y="101"/>
                        <a:pt x="1341" y="102"/>
                      </a:cubicBezTo>
                      <a:cubicBezTo>
                        <a:pt x="1336" y="104"/>
                        <a:pt x="1328" y="103"/>
                        <a:pt x="1322" y="108"/>
                      </a:cubicBezTo>
                      <a:cubicBezTo>
                        <a:pt x="1316" y="114"/>
                        <a:pt x="1317" y="128"/>
                        <a:pt x="1313" y="124"/>
                      </a:cubicBezTo>
                      <a:cubicBezTo>
                        <a:pt x="1309" y="120"/>
                        <a:pt x="1307" y="116"/>
                        <a:pt x="1302" y="117"/>
                      </a:cubicBezTo>
                      <a:cubicBezTo>
                        <a:pt x="1297" y="118"/>
                        <a:pt x="1293" y="118"/>
                        <a:pt x="1287" y="116"/>
                      </a:cubicBezTo>
                      <a:cubicBezTo>
                        <a:pt x="1281" y="114"/>
                        <a:pt x="1274" y="124"/>
                        <a:pt x="1269" y="127"/>
                      </a:cubicBezTo>
                      <a:cubicBezTo>
                        <a:pt x="1264" y="129"/>
                        <a:pt x="1262" y="120"/>
                        <a:pt x="1257" y="116"/>
                      </a:cubicBezTo>
                      <a:cubicBezTo>
                        <a:pt x="1253" y="111"/>
                        <a:pt x="1256" y="103"/>
                        <a:pt x="1262" y="101"/>
                      </a:cubicBezTo>
                      <a:cubicBezTo>
                        <a:pt x="1268" y="99"/>
                        <a:pt x="1271" y="98"/>
                        <a:pt x="1268" y="92"/>
                      </a:cubicBezTo>
                      <a:cubicBezTo>
                        <a:pt x="1265" y="85"/>
                        <a:pt x="1263" y="93"/>
                        <a:pt x="1254" y="93"/>
                      </a:cubicBezTo>
                      <a:cubicBezTo>
                        <a:pt x="1246" y="93"/>
                        <a:pt x="1243" y="98"/>
                        <a:pt x="1235" y="91"/>
                      </a:cubicBezTo>
                      <a:cubicBezTo>
                        <a:pt x="1228" y="83"/>
                        <a:pt x="1227" y="86"/>
                        <a:pt x="1218" y="85"/>
                      </a:cubicBezTo>
                      <a:cubicBezTo>
                        <a:pt x="1210" y="83"/>
                        <a:pt x="1212" y="86"/>
                        <a:pt x="1214" y="90"/>
                      </a:cubicBezTo>
                      <a:cubicBezTo>
                        <a:pt x="1216" y="95"/>
                        <a:pt x="1208" y="99"/>
                        <a:pt x="1206" y="93"/>
                      </a:cubicBezTo>
                      <a:cubicBezTo>
                        <a:pt x="1203" y="86"/>
                        <a:pt x="1199" y="79"/>
                        <a:pt x="1193" y="75"/>
                      </a:cubicBezTo>
                      <a:cubicBezTo>
                        <a:pt x="1186" y="70"/>
                        <a:pt x="1179" y="66"/>
                        <a:pt x="1181" y="71"/>
                      </a:cubicBezTo>
                      <a:cubicBezTo>
                        <a:pt x="1184" y="76"/>
                        <a:pt x="1181" y="81"/>
                        <a:pt x="1175" y="77"/>
                      </a:cubicBezTo>
                      <a:cubicBezTo>
                        <a:pt x="1170" y="74"/>
                        <a:pt x="1173" y="82"/>
                        <a:pt x="1165" y="83"/>
                      </a:cubicBezTo>
                      <a:cubicBezTo>
                        <a:pt x="1157" y="85"/>
                        <a:pt x="1153" y="79"/>
                        <a:pt x="1150" y="80"/>
                      </a:cubicBezTo>
                      <a:cubicBezTo>
                        <a:pt x="1147" y="80"/>
                        <a:pt x="1144" y="86"/>
                        <a:pt x="1138" y="82"/>
                      </a:cubicBezTo>
                      <a:cubicBezTo>
                        <a:pt x="1132" y="77"/>
                        <a:pt x="1126" y="76"/>
                        <a:pt x="1131" y="70"/>
                      </a:cubicBezTo>
                      <a:cubicBezTo>
                        <a:pt x="1136" y="65"/>
                        <a:pt x="1129" y="64"/>
                        <a:pt x="1127" y="58"/>
                      </a:cubicBezTo>
                      <a:cubicBezTo>
                        <a:pt x="1126" y="51"/>
                        <a:pt x="1130" y="48"/>
                        <a:pt x="1123" y="45"/>
                      </a:cubicBezTo>
                      <a:cubicBezTo>
                        <a:pt x="1116" y="42"/>
                        <a:pt x="1112" y="42"/>
                        <a:pt x="1109" y="33"/>
                      </a:cubicBezTo>
                      <a:cubicBezTo>
                        <a:pt x="1105" y="24"/>
                        <a:pt x="1098" y="15"/>
                        <a:pt x="1094" y="12"/>
                      </a:cubicBezTo>
                      <a:cubicBezTo>
                        <a:pt x="1090" y="8"/>
                        <a:pt x="1078" y="12"/>
                        <a:pt x="1075" y="13"/>
                      </a:cubicBezTo>
                      <a:cubicBezTo>
                        <a:pt x="1071" y="13"/>
                        <a:pt x="1071" y="25"/>
                        <a:pt x="1063" y="19"/>
                      </a:cubicBezTo>
                      <a:cubicBezTo>
                        <a:pt x="1055" y="13"/>
                        <a:pt x="1040" y="9"/>
                        <a:pt x="1031" y="6"/>
                      </a:cubicBezTo>
                      <a:cubicBezTo>
                        <a:pt x="1022" y="4"/>
                        <a:pt x="1015" y="7"/>
                        <a:pt x="1015" y="7"/>
                      </a:cubicBezTo>
                      <a:cubicBezTo>
                        <a:pt x="1015" y="7"/>
                        <a:pt x="1012" y="6"/>
                        <a:pt x="1005" y="3"/>
                      </a:cubicBezTo>
                      <a:cubicBezTo>
                        <a:pt x="998" y="0"/>
                        <a:pt x="1000" y="8"/>
                        <a:pt x="996" y="6"/>
                      </a:cubicBezTo>
                      <a:cubicBezTo>
                        <a:pt x="991" y="5"/>
                        <a:pt x="989" y="8"/>
                        <a:pt x="988" y="13"/>
                      </a:cubicBezTo>
                      <a:cubicBezTo>
                        <a:pt x="988" y="17"/>
                        <a:pt x="983" y="18"/>
                        <a:pt x="976" y="17"/>
                      </a:cubicBezTo>
                      <a:cubicBezTo>
                        <a:pt x="969" y="17"/>
                        <a:pt x="972" y="20"/>
                        <a:pt x="973" y="25"/>
                      </a:cubicBezTo>
                      <a:cubicBezTo>
                        <a:pt x="973" y="30"/>
                        <a:pt x="969" y="35"/>
                        <a:pt x="963" y="33"/>
                      </a:cubicBezTo>
                      <a:cubicBezTo>
                        <a:pt x="957" y="31"/>
                        <a:pt x="955" y="37"/>
                        <a:pt x="943" y="38"/>
                      </a:cubicBezTo>
                      <a:cubicBezTo>
                        <a:pt x="932" y="39"/>
                        <a:pt x="912" y="45"/>
                        <a:pt x="904" y="46"/>
                      </a:cubicBezTo>
                      <a:cubicBezTo>
                        <a:pt x="897" y="46"/>
                        <a:pt x="888" y="46"/>
                        <a:pt x="881" y="50"/>
                      </a:cubicBezTo>
                      <a:cubicBezTo>
                        <a:pt x="873" y="54"/>
                        <a:pt x="872" y="53"/>
                        <a:pt x="869" y="48"/>
                      </a:cubicBezTo>
                      <a:cubicBezTo>
                        <a:pt x="867" y="44"/>
                        <a:pt x="865" y="51"/>
                        <a:pt x="860" y="53"/>
                      </a:cubicBezTo>
                      <a:cubicBezTo>
                        <a:pt x="855" y="55"/>
                        <a:pt x="851" y="49"/>
                        <a:pt x="843" y="54"/>
                      </a:cubicBezTo>
                      <a:cubicBezTo>
                        <a:pt x="835" y="59"/>
                        <a:pt x="836" y="64"/>
                        <a:pt x="837" y="67"/>
                      </a:cubicBezTo>
                      <a:cubicBezTo>
                        <a:pt x="839" y="69"/>
                        <a:pt x="837" y="74"/>
                        <a:pt x="832" y="70"/>
                      </a:cubicBezTo>
                      <a:cubicBezTo>
                        <a:pt x="827" y="67"/>
                        <a:pt x="823" y="68"/>
                        <a:pt x="819" y="70"/>
                      </a:cubicBezTo>
                      <a:cubicBezTo>
                        <a:pt x="814" y="71"/>
                        <a:pt x="815" y="67"/>
                        <a:pt x="805" y="69"/>
                      </a:cubicBezTo>
                      <a:cubicBezTo>
                        <a:pt x="795" y="71"/>
                        <a:pt x="791" y="70"/>
                        <a:pt x="787" y="72"/>
                      </a:cubicBezTo>
                      <a:cubicBezTo>
                        <a:pt x="784" y="74"/>
                        <a:pt x="783" y="82"/>
                        <a:pt x="779" y="80"/>
                      </a:cubicBezTo>
                      <a:cubicBezTo>
                        <a:pt x="774" y="78"/>
                        <a:pt x="770" y="75"/>
                        <a:pt x="764" y="77"/>
                      </a:cubicBezTo>
                      <a:cubicBezTo>
                        <a:pt x="759" y="79"/>
                        <a:pt x="751" y="82"/>
                        <a:pt x="748" y="81"/>
                      </a:cubicBezTo>
                      <a:cubicBezTo>
                        <a:pt x="745" y="80"/>
                        <a:pt x="747" y="85"/>
                        <a:pt x="736" y="85"/>
                      </a:cubicBezTo>
                      <a:cubicBezTo>
                        <a:pt x="726" y="86"/>
                        <a:pt x="720" y="84"/>
                        <a:pt x="720" y="89"/>
                      </a:cubicBezTo>
                      <a:cubicBezTo>
                        <a:pt x="719" y="93"/>
                        <a:pt x="718" y="102"/>
                        <a:pt x="713" y="96"/>
                      </a:cubicBezTo>
                      <a:cubicBezTo>
                        <a:pt x="708" y="90"/>
                        <a:pt x="706" y="90"/>
                        <a:pt x="700" y="90"/>
                      </a:cubicBezTo>
                      <a:cubicBezTo>
                        <a:pt x="693" y="90"/>
                        <a:pt x="697" y="97"/>
                        <a:pt x="691" y="95"/>
                      </a:cubicBezTo>
                      <a:cubicBezTo>
                        <a:pt x="685" y="94"/>
                        <a:pt x="684" y="91"/>
                        <a:pt x="676" y="92"/>
                      </a:cubicBezTo>
                      <a:cubicBezTo>
                        <a:pt x="668" y="92"/>
                        <a:pt x="664" y="90"/>
                        <a:pt x="659" y="89"/>
                      </a:cubicBezTo>
                      <a:cubicBezTo>
                        <a:pt x="654" y="87"/>
                        <a:pt x="657" y="94"/>
                        <a:pt x="651" y="94"/>
                      </a:cubicBezTo>
                      <a:cubicBezTo>
                        <a:pt x="645" y="95"/>
                        <a:pt x="649" y="99"/>
                        <a:pt x="651" y="103"/>
                      </a:cubicBezTo>
                      <a:cubicBezTo>
                        <a:pt x="654" y="108"/>
                        <a:pt x="640" y="114"/>
                        <a:pt x="646" y="115"/>
                      </a:cubicBezTo>
                      <a:cubicBezTo>
                        <a:pt x="652" y="116"/>
                        <a:pt x="662" y="121"/>
                        <a:pt x="668" y="118"/>
                      </a:cubicBezTo>
                      <a:cubicBezTo>
                        <a:pt x="674" y="115"/>
                        <a:pt x="682" y="122"/>
                        <a:pt x="676" y="123"/>
                      </a:cubicBezTo>
                      <a:cubicBezTo>
                        <a:pt x="671" y="125"/>
                        <a:pt x="664" y="124"/>
                        <a:pt x="662" y="129"/>
                      </a:cubicBezTo>
                      <a:cubicBezTo>
                        <a:pt x="660" y="135"/>
                        <a:pt x="667" y="135"/>
                        <a:pt x="673" y="136"/>
                      </a:cubicBezTo>
                      <a:cubicBezTo>
                        <a:pt x="679" y="138"/>
                        <a:pt x="683" y="143"/>
                        <a:pt x="691" y="144"/>
                      </a:cubicBezTo>
                      <a:cubicBezTo>
                        <a:pt x="699" y="144"/>
                        <a:pt x="712" y="145"/>
                        <a:pt x="714" y="151"/>
                      </a:cubicBezTo>
                      <a:cubicBezTo>
                        <a:pt x="716" y="156"/>
                        <a:pt x="715" y="158"/>
                        <a:pt x="708" y="158"/>
                      </a:cubicBezTo>
                      <a:cubicBezTo>
                        <a:pt x="702" y="158"/>
                        <a:pt x="690" y="159"/>
                        <a:pt x="686" y="156"/>
                      </a:cubicBezTo>
                      <a:cubicBezTo>
                        <a:pt x="682" y="152"/>
                        <a:pt x="677" y="156"/>
                        <a:pt x="672" y="155"/>
                      </a:cubicBezTo>
                      <a:cubicBezTo>
                        <a:pt x="667" y="154"/>
                        <a:pt x="661" y="155"/>
                        <a:pt x="662" y="159"/>
                      </a:cubicBezTo>
                      <a:cubicBezTo>
                        <a:pt x="663" y="163"/>
                        <a:pt x="661" y="165"/>
                        <a:pt x="654" y="170"/>
                      </a:cubicBezTo>
                      <a:cubicBezTo>
                        <a:pt x="648" y="175"/>
                        <a:pt x="650" y="177"/>
                        <a:pt x="656" y="179"/>
                      </a:cubicBezTo>
                      <a:cubicBezTo>
                        <a:pt x="661" y="181"/>
                        <a:pt x="664" y="186"/>
                        <a:pt x="669" y="189"/>
                      </a:cubicBezTo>
                      <a:cubicBezTo>
                        <a:pt x="673" y="193"/>
                        <a:pt x="681" y="193"/>
                        <a:pt x="674" y="198"/>
                      </a:cubicBezTo>
                      <a:cubicBezTo>
                        <a:pt x="667" y="203"/>
                        <a:pt x="664" y="207"/>
                        <a:pt x="658" y="208"/>
                      </a:cubicBezTo>
                      <a:cubicBezTo>
                        <a:pt x="652" y="210"/>
                        <a:pt x="647" y="210"/>
                        <a:pt x="643" y="214"/>
                      </a:cubicBezTo>
                      <a:cubicBezTo>
                        <a:pt x="640" y="219"/>
                        <a:pt x="629" y="219"/>
                        <a:pt x="633" y="222"/>
                      </a:cubicBezTo>
                      <a:cubicBezTo>
                        <a:pt x="637" y="226"/>
                        <a:pt x="642" y="227"/>
                        <a:pt x="649" y="228"/>
                      </a:cubicBezTo>
                      <a:cubicBezTo>
                        <a:pt x="655" y="228"/>
                        <a:pt x="655" y="232"/>
                        <a:pt x="658" y="236"/>
                      </a:cubicBezTo>
                      <a:cubicBezTo>
                        <a:pt x="660" y="240"/>
                        <a:pt x="660" y="243"/>
                        <a:pt x="670" y="242"/>
                      </a:cubicBezTo>
                      <a:cubicBezTo>
                        <a:pt x="679" y="240"/>
                        <a:pt x="681" y="244"/>
                        <a:pt x="686" y="250"/>
                      </a:cubicBezTo>
                      <a:cubicBezTo>
                        <a:pt x="691" y="255"/>
                        <a:pt x="699" y="256"/>
                        <a:pt x="706" y="256"/>
                      </a:cubicBezTo>
                      <a:cubicBezTo>
                        <a:pt x="714" y="256"/>
                        <a:pt x="724" y="258"/>
                        <a:pt x="724" y="264"/>
                      </a:cubicBezTo>
                      <a:cubicBezTo>
                        <a:pt x="725" y="269"/>
                        <a:pt x="721" y="268"/>
                        <a:pt x="723" y="279"/>
                      </a:cubicBezTo>
                      <a:cubicBezTo>
                        <a:pt x="725" y="290"/>
                        <a:pt x="724" y="295"/>
                        <a:pt x="715" y="299"/>
                      </a:cubicBezTo>
                      <a:cubicBezTo>
                        <a:pt x="706" y="302"/>
                        <a:pt x="687" y="308"/>
                        <a:pt x="682" y="305"/>
                      </a:cubicBezTo>
                      <a:cubicBezTo>
                        <a:pt x="676" y="301"/>
                        <a:pt x="665" y="304"/>
                        <a:pt x="662" y="299"/>
                      </a:cubicBezTo>
                      <a:cubicBezTo>
                        <a:pt x="660" y="294"/>
                        <a:pt x="657" y="288"/>
                        <a:pt x="652" y="294"/>
                      </a:cubicBezTo>
                      <a:cubicBezTo>
                        <a:pt x="647" y="300"/>
                        <a:pt x="643" y="313"/>
                        <a:pt x="640" y="314"/>
                      </a:cubicBezTo>
                      <a:cubicBezTo>
                        <a:pt x="638" y="314"/>
                        <a:pt x="633" y="322"/>
                        <a:pt x="634" y="312"/>
                      </a:cubicBezTo>
                      <a:cubicBezTo>
                        <a:pt x="634" y="303"/>
                        <a:pt x="635" y="306"/>
                        <a:pt x="623" y="306"/>
                      </a:cubicBezTo>
                      <a:cubicBezTo>
                        <a:pt x="612" y="307"/>
                        <a:pt x="605" y="303"/>
                        <a:pt x="598" y="301"/>
                      </a:cubicBezTo>
                      <a:cubicBezTo>
                        <a:pt x="590" y="298"/>
                        <a:pt x="582" y="297"/>
                        <a:pt x="580" y="292"/>
                      </a:cubicBezTo>
                      <a:cubicBezTo>
                        <a:pt x="579" y="288"/>
                        <a:pt x="584" y="280"/>
                        <a:pt x="575" y="279"/>
                      </a:cubicBezTo>
                      <a:cubicBezTo>
                        <a:pt x="565" y="277"/>
                        <a:pt x="562" y="277"/>
                        <a:pt x="561" y="273"/>
                      </a:cubicBezTo>
                      <a:cubicBezTo>
                        <a:pt x="560" y="269"/>
                        <a:pt x="555" y="279"/>
                        <a:pt x="549" y="280"/>
                      </a:cubicBezTo>
                      <a:cubicBezTo>
                        <a:pt x="543" y="280"/>
                        <a:pt x="534" y="270"/>
                        <a:pt x="534" y="278"/>
                      </a:cubicBezTo>
                      <a:cubicBezTo>
                        <a:pt x="535" y="286"/>
                        <a:pt x="536" y="288"/>
                        <a:pt x="525" y="291"/>
                      </a:cubicBezTo>
                      <a:cubicBezTo>
                        <a:pt x="515" y="295"/>
                        <a:pt x="515" y="284"/>
                        <a:pt x="509" y="280"/>
                      </a:cubicBezTo>
                      <a:cubicBezTo>
                        <a:pt x="504" y="276"/>
                        <a:pt x="504" y="278"/>
                        <a:pt x="496" y="280"/>
                      </a:cubicBezTo>
                      <a:cubicBezTo>
                        <a:pt x="489" y="281"/>
                        <a:pt x="483" y="275"/>
                        <a:pt x="480" y="280"/>
                      </a:cubicBezTo>
                      <a:cubicBezTo>
                        <a:pt x="477" y="285"/>
                        <a:pt x="478" y="283"/>
                        <a:pt x="472" y="281"/>
                      </a:cubicBezTo>
                      <a:cubicBezTo>
                        <a:pt x="465" y="279"/>
                        <a:pt x="469" y="283"/>
                        <a:pt x="464" y="286"/>
                      </a:cubicBezTo>
                      <a:cubicBezTo>
                        <a:pt x="458" y="290"/>
                        <a:pt x="455" y="296"/>
                        <a:pt x="453" y="301"/>
                      </a:cubicBezTo>
                      <a:cubicBezTo>
                        <a:pt x="450" y="306"/>
                        <a:pt x="439" y="314"/>
                        <a:pt x="436" y="311"/>
                      </a:cubicBezTo>
                      <a:cubicBezTo>
                        <a:pt x="432" y="309"/>
                        <a:pt x="432" y="299"/>
                        <a:pt x="426" y="303"/>
                      </a:cubicBezTo>
                      <a:cubicBezTo>
                        <a:pt x="420" y="307"/>
                        <a:pt x="413" y="299"/>
                        <a:pt x="406" y="295"/>
                      </a:cubicBezTo>
                      <a:cubicBezTo>
                        <a:pt x="398" y="291"/>
                        <a:pt x="383" y="284"/>
                        <a:pt x="379" y="283"/>
                      </a:cubicBezTo>
                      <a:cubicBezTo>
                        <a:pt x="374" y="283"/>
                        <a:pt x="374" y="284"/>
                        <a:pt x="377" y="290"/>
                      </a:cubicBezTo>
                      <a:cubicBezTo>
                        <a:pt x="381" y="296"/>
                        <a:pt x="389" y="308"/>
                        <a:pt x="382" y="311"/>
                      </a:cubicBezTo>
                      <a:cubicBezTo>
                        <a:pt x="374" y="314"/>
                        <a:pt x="371" y="307"/>
                        <a:pt x="372" y="300"/>
                      </a:cubicBezTo>
                      <a:cubicBezTo>
                        <a:pt x="372" y="293"/>
                        <a:pt x="370" y="293"/>
                        <a:pt x="366" y="291"/>
                      </a:cubicBezTo>
                      <a:cubicBezTo>
                        <a:pt x="361" y="290"/>
                        <a:pt x="356" y="286"/>
                        <a:pt x="351" y="280"/>
                      </a:cubicBezTo>
                      <a:cubicBezTo>
                        <a:pt x="345" y="274"/>
                        <a:pt x="336" y="269"/>
                        <a:pt x="330" y="268"/>
                      </a:cubicBezTo>
                      <a:cubicBezTo>
                        <a:pt x="323" y="268"/>
                        <a:pt x="320" y="261"/>
                        <a:pt x="316" y="256"/>
                      </a:cubicBezTo>
                      <a:cubicBezTo>
                        <a:pt x="311" y="252"/>
                        <a:pt x="306" y="252"/>
                        <a:pt x="299" y="253"/>
                      </a:cubicBezTo>
                      <a:cubicBezTo>
                        <a:pt x="292" y="253"/>
                        <a:pt x="284" y="252"/>
                        <a:pt x="276" y="253"/>
                      </a:cubicBezTo>
                      <a:cubicBezTo>
                        <a:pt x="268" y="254"/>
                        <a:pt x="266" y="257"/>
                        <a:pt x="261" y="250"/>
                      </a:cubicBezTo>
                      <a:cubicBezTo>
                        <a:pt x="257" y="243"/>
                        <a:pt x="253" y="230"/>
                        <a:pt x="249" y="234"/>
                      </a:cubicBezTo>
                      <a:cubicBezTo>
                        <a:pt x="245" y="237"/>
                        <a:pt x="242" y="243"/>
                        <a:pt x="235" y="241"/>
                      </a:cubicBezTo>
                      <a:cubicBezTo>
                        <a:pt x="228" y="240"/>
                        <a:pt x="227" y="241"/>
                        <a:pt x="225" y="247"/>
                      </a:cubicBezTo>
                      <a:cubicBezTo>
                        <a:pt x="223" y="252"/>
                        <a:pt x="219" y="255"/>
                        <a:pt x="216" y="251"/>
                      </a:cubicBezTo>
                      <a:cubicBezTo>
                        <a:pt x="214" y="248"/>
                        <a:pt x="215" y="251"/>
                        <a:pt x="209" y="252"/>
                      </a:cubicBezTo>
                      <a:cubicBezTo>
                        <a:pt x="203" y="253"/>
                        <a:pt x="203" y="247"/>
                        <a:pt x="200" y="242"/>
                      </a:cubicBezTo>
                      <a:cubicBezTo>
                        <a:pt x="198" y="238"/>
                        <a:pt x="191" y="241"/>
                        <a:pt x="185" y="239"/>
                      </a:cubicBezTo>
                      <a:cubicBezTo>
                        <a:pt x="180" y="236"/>
                        <a:pt x="170" y="230"/>
                        <a:pt x="172" y="234"/>
                      </a:cubicBezTo>
                      <a:cubicBezTo>
                        <a:pt x="174" y="239"/>
                        <a:pt x="171" y="248"/>
                        <a:pt x="166" y="244"/>
                      </a:cubicBezTo>
                      <a:cubicBezTo>
                        <a:pt x="161" y="241"/>
                        <a:pt x="165" y="247"/>
                        <a:pt x="161" y="252"/>
                      </a:cubicBezTo>
                      <a:cubicBezTo>
                        <a:pt x="158" y="258"/>
                        <a:pt x="162" y="264"/>
                        <a:pt x="153" y="265"/>
                      </a:cubicBezTo>
                      <a:cubicBezTo>
                        <a:pt x="143" y="265"/>
                        <a:pt x="146" y="264"/>
                        <a:pt x="137" y="270"/>
                      </a:cubicBezTo>
                      <a:cubicBezTo>
                        <a:pt x="127" y="276"/>
                        <a:pt x="125" y="275"/>
                        <a:pt x="117" y="276"/>
                      </a:cubicBezTo>
                      <a:cubicBezTo>
                        <a:pt x="109" y="277"/>
                        <a:pt x="108" y="281"/>
                        <a:pt x="113" y="285"/>
                      </a:cubicBezTo>
                      <a:cubicBezTo>
                        <a:pt x="117" y="289"/>
                        <a:pt x="117" y="292"/>
                        <a:pt x="111" y="294"/>
                      </a:cubicBezTo>
                      <a:cubicBezTo>
                        <a:pt x="105" y="296"/>
                        <a:pt x="101" y="300"/>
                        <a:pt x="94" y="305"/>
                      </a:cubicBezTo>
                      <a:cubicBezTo>
                        <a:pt x="88" y="310"/>
                        <a:pt x="85" y="306"/>
                        <a:pt x="81" y="305"/>
                      </a:cubicBezTo>
                      <a:cubicBezTo>
                        <a:pt x="77" y="303"/>
                        <a:pt x="81" y="311"/>
                        <a:pt x="84" y="318"/>
                      </a:cubicBezTo>
                      <a:cubicBezTo>
                        <a:pt x="87" y="325"/>
                        <a:pt x="95" y="339"/>
                        <a:pt x="100" y="342"/>
                      </a:cubicBezTo>
                      <a:cubicBezTo>
                        <a:pt x="105" y="345"/>
                        <a:pt x="102" y="349"/>
                        <a:pt x="95" y="353"/>
                      </a:cubicBezTo>
                      <a:cubicBezTo>
                        <a:pt x="88" y="357"/>
                        <a:pt x="76" y="360"/>
                        <a:pt x="73" y="354"/>
                      </a:cubicBezTo>
                      <a:cubicBezTo>
                        <a:pt x="69" y="348"/>
                        <a:pt x="53" y="337"/>
                        <a:pt x="48" y="333"/>
                      </a:cubicBezTo>
                      <a:cubicBezTo>
                        <a:pt x="43" y="329"/>
                        <a:pt x="36" y="321"/>
                        <a:pt x="31" y="318"/>
                      </a:cubicBezTo>
                      <a:cubicBezTo>
                        <a:pt x="25" y="315"/>
                        <a:pt x="18" y="327"/>
                        <a:pt x="16" y="329"/>
                      </a:cubicBezTo>
                      <a:cubicBezTo>
                        <a:pt x="14" y="332"/>
                        <a:pt x="21" y="339"/>
                        <a:pt x="19" y="343"/>
                      </a:cubicBezTo>
                      <a:cubicBezTo>
                        <a:pt x="18" y="348"/>
                        <a:pt x="11" y="351"/>
                        <a:pt x="6" y="359"/>
                      </a:cubicBezTo>
                      <a:cubicBezTo>
                        <a:pt x="1" y="368"/>
                        <a:pt x="2" y="376"/>
                        <a:pt x="2" y="384"/>
                      </a:cubicBezTo>
                      <a:cubicBezTo>
                        <a:pt x="2" y="391"/>
                        <a:pt x="17" y="394"/>
                        <a:pt x="17" y="401"/>
                      </a:cubicBezTo>
                      <a:cubicBezTo>
                        <a:pt x="17" y="408"/>
                        <a:pt x="10" y="409"/>
                        <a:pt x="6" y="416"/>
                      </a:cubicBezTo>
                      <a:cubicBezTo>
                        <a:pt x="2" y="423"/>
                        <a:pt x="0" y="435"/>
                        <a:pt x="2" y="444"/>
                      </a:cubicBezTo>
                      <a:cubicBezTo>
                        <a:pt x="4" y="453"/>
                        <a:pt x="13" y="455"/>
                        <a:pt x="23" y="456"/>
                      </a:cubicBezTo>
                      <a:cubicBezTo>
                        <a:pt x="33" y="457"/>
                        <a:pt x="40" y="462"/>
                        <a:pt x="39" y="468"/>
                      </a:cubicBezTo>
                      <a:cubicBezTo>
                        <a:pt x="38" y="474"/>
                        <a:pt x="34" y="484"/>
                        <a:pt x="40" y="489"/>
                      </a:cubicBezTo>
                      <a:cubicBezTo>
                        <a:pt x="45" y="493"/>
                        <a:pt x="49" y="493"/>
                        <a:pt x="54" y="489"/>
                      </a:cubicBezTo>
                      <a:cubicBezTo>
                        <a:pt x="58" y="485"/>
                        <a:pt x="65" y="492"/>
                        <a:pt x="70" y="493"/>
                      </a:cubicBezTo>
                      <a:cubicBezTo>
                        <a:pt x="76" y="493"/>
                        <a:pt x="89" y="488"/>
                        <a:pt x="94" y="494"/>
                      </a:cubicBezTo>
                      <a:cubicBezTo>
                        <a:pt x="100" y="500"/>
                        <a:pt x="113" y="514"/>
                        <a:pt x="120" y="519"/>
                      </a:cubicBezTo>
                      <a:cubicBezTo>
                        <a:pt x="127" y="524"/>
                        <a:pt x="134" y="540"/>
                        <a:pt x="139" y="545"/>
                      </a:cubicBezTo>
                      <a:cubicBezTo>
                        <a:pt x="145" y="550"/>
                        <a:pt x="152" y="553"/>
                        <a:pt x="148" y="557"/>
                      </a:cubicBezTo>
                      <a:cubicBezTo>
                        <a:pt x="144" y="560"/>
                        <a:pt x="138" y="560"/>
                        <a:pt x="133" y="556"/>
                      </a:cubicBezTo>
                      <a:cubicBezTo>
                        <a:pt x="129" y="553"/>
                        <a:pt x="119" y="558"/>
                        <a:pt x="125" y="563"/>
                      </a:cubicBezTo>
                      <a:cubicBezTo>
                        <a:pt x="132" y="568"/>
                        <a:pt x="142" y="571"/>
                        <a:pt x="151" y="576"/>
                      </a:cubicBezTo>
                      <a:cubicBezTo>
                        <a:pt x="159" y="581"/>
                        <a:pt x="167" y="584"/>
                        <a:pt x="167" y="584"/>
                      </a:cubicBezTo>
                      <a:cubicBezTo>
                        <a:pt x="167" y="584"/>
                        <a:pt x="167" y="584"/>
                        <a:pt x="167" y="584"/>
                      </a:cubicBezTo>
                      <a:cubicBezTo>
                        <a:pt x="167" y="584"/>
                        <a:pt x="168" y="585"/>
                        <a:pt x="172" y="581"/>
                      </a:cubicBezTo>
                      <a:cubicBezTo>
                        <a:pt x="177" y="577"/>
                        <a:pt x="172" y="571"/>
                        <a:pt x="175" y="572"/>
                      </a:cubicBezTo>
                      <a:cubicBezTo>
                        <a:pt x="178" y="574"/>
                        <a:pt x="181" y="572"/>
                        <a:pt x="185" y="573"/>
                      </a:cubicBezTo>
                      <a:cubicBezTo>
                        <a:pt x="189" y="574"/>
                        <a:pt x="191" y="573"/>
                        <a:pt x="195" y="572"/>
                      </a:cubicBezTo>
                      <a:cubicBezTo>
                        <a:pt x="198" y="572"/>
                        <a:pt x="201" y="569"/>
                        <a:pt x="203" y="567"/>
                      </a:cubicBezTo>
                      <a:cubicBezTo>
                        <a:pt x="205" y="565"/>
                        <a:pt x="207" y="562"/>
                        <a:pt x="210" y="561"/>
                      </a:cubicBezTo>
                      <a:cubicBezTo>
                        <a:pt x="213" y="561"/>
                        <a:pt x="215" y="558"/>
                        <a:pt x="217" y="555"/>
                      </a:cubicBezTo>
                      <a:cubicBezTo>
                        <a:pt x="220" y="553"/>
                        <a:pt x="220" y="549"/>
                        <a:pt x="222" y="550"/>
                      </a:cubicBezTo>
                      <a:cubicBezTo>
                        <a:pt x="224" y="551"/>
                        <a:pt x="227" y="554"/>
                        <a:pt x="230" y="550"/>
                      </a:cubicBezTo>
                      <a:cubicBezTo>
                        <a:pt x="233" y="546"/>
                        <a:pt x="237" y="545"/>
                        <a:pt x="242" y="542"/>
                      </a:cubicBezTo>
                      <a:cubicBezTo>
                        <a:pt x="248" y="539"/>
                        <a:pt x="256" y="537"/>
                        <a:pt x="260" y="536"/>
                      </a:cubicBezTo>
                      <a:cubicBezTo>
                        <a:pt x="265" y="534"/>
                        <a:pt x="272" y="537"/>
                        <a:pt x="276" y="539"/>
                      </a:cubicBezTo>
                      <a:cubicBezTo>
                        <a:pt x="280" y="542"/>
                        <a:pt x="282" y="538"/>
                        <a:pt x="283" y="543"/>
                      </a:cubicBezTo>
                      <a:cubicBezTo>
                        <a:pt x="284" y="548"/>
                        <a:pt x="294" y="550"/>
                        <a:pt x="300" y="550"/>
                      </a:cubicBezTo>
                      <a:cubicBezTo>
                        <a:pt x="306" y="551"/>
                        <a:pt x="312" y="557"/>
                        <a:pt x="313" y="554"/>
                      </a:cubicBezTo>
                      <a:cubicBezTo>
                        <a:pt x="314" y="551"/>
                        <a:pt x="322" y="547"/>
                        <a:pt x="323" y="544"/>
                      </a:cubicBezTo>
                      <a:cubicBezTo>
                        <a:pt x="325" y="541"/>
                        <a:pt x="330" y="544"/>
                        <a:pt x="337" y="544"/>
                      </a:cubicBezTo>
                      <a:cubicBezTo>
                        <a:pt x="343" y="544"/>
                        <a:pt x="356" y="549"/>
                        <a:pt x="359" y="555"/>
                      </a:cubicBezTo>
                      <a:cubicBezTo>
                        <a:pt x="363" y="562"/>
                        <a:pt x="371" y="572"/>
                        <a:pt x="375" y="579"/>
                      </a:cubicBezTo>
                      <a:cubicBezTo>
                        <a:pt x="379" y="586"/>
                        <a:pt x="380" y="605"/>
                        <a:pt x="377" y="611"/>
                      </a:cubicBezTo>
                      <a:cubicBezTo>
                        <a:pt x="374" y="618"/>
                        <a:pt x="374" y="627"/>
                        <a:pt x="376" y="633"/>
                      </a:cubicBezTo>
                      <a:cubicBezTo>
                        <a:pt x="377" y="640"/>
                        <a:pt x="381" y="648"/>
                        <a:pt x="384" y="649"/>
                      </a:cubicBezTo>
                      <a:cubicBezTo>
                        <a:pt x="388" y="650"/>
                        <a:pt x="392" y="642"/>
                        <a:pt x="393" y="648"/>
                      </a:cubicBezTo>
                      <a:cubicBezTo>
                        <a:pt x="394" y="653"/>
                        <a:pt x="398" y="650"/>
                        <a:pt x="403" y="650"/>
                      </a:cubicBezTo>
                      <a:cubicBezTo>
                        <a:pt x="407" y="650"/>
                        <a:pt x="422" y="649"/>
                        <a:pt x="424" y="644"/>
                      </a:cubicBezTo>
                      <a:cubicBezTo>
                        <a:pt x="426" y="640"/>
                        <a:pt x="425" y="639"/>
                        <a:pt x="430" y="639"/>
                      </a:cubicBezTo>
                      <a:cubicBezTo>
                        <a:pt x="434" y="639"/>
                        <a:pt x="437" y="640"/>
                        <a:pt x="438" y="644"/>
                      </a:cubicBezTo>
                      <a:cubicBezTo>
                        <a:pt x="440" y="648"/>
                        <a:pt x="436" y="645"/>
                        <a:pt x="436" y="649"/>
                      </a:cubicBezTo>
                      <a:cubicBezTo>
                        <a:pt x="436" y="652"/>
                        <a:pt x="443" y="660"/>
                        <a:pt x="448" y="664"/>
                      </a:cubicBezTo>
                      <a:cubicBezTo>
                        <a:pt x="453" y="668"/>
                        <a:pt x="453" y="674"/>
                        <a:pt x="447" y="674"/>
                      </a:cubicBezTo>
                      <a:cubicBezTo>
                        <a:pt x="440" y="674"/>
                        <a:pt x="438" y="671"/>
                        <a:pt x="433" y="675"/>
                      </a:cubicBezTo>
                      <a:cubicBezTo>
                        <a:pt x="428" y="680"/>
                        <a:pt x="424" y="677"/>
                        <a:pt x="417" y="678"/>
                      </a:cubicBezTo>
                      <a:cubicBezTo>
                        <a:pt x="410" y="680"/>
                        <a:pt x="413" y="686"/>
                        <a:pt x="412" y="691"/>
                      </a:cubicBezTo>
                      <a:cubicBezTo>
                        <a:pt x="410" y="697"/>
                        <a:pt x="409" y="697"/>
                        <a:pt x="408" y="703"/>
                      </a:cubicBezTo>
                      <a:cubicBezTo>
                        <a:pt x="407" y="709"/>
                        <a:pt x="407" y="711"/>
                        <a:pt x="401" y="710"/>
                      </a:cubicBezTo>
                      <a:cubicBezTo>
                        <a:pt x="395" y="708"/>
                        <a:pt x="398" y="700"/>
                        <a:pt x="401" y="695"/>
                      </a:cubicBezTo>
                      <a:cubicBezTo>
                        <a:pt x="404" y="690"/>
                        <a:pt x="407" y="684"/>
                        <a:pt x="409" y="679"/>
                      </a:cubicBezTo>
                      <a:cubicBezTo>
                        <a:pt x="410" y="673"/>
                        <a:pt x="420" y="672"/>
                        <a:pt x="424" y="671"/>
                      </a:cubicBezTo>
                      <a:cubicBezTo>
                        <a:pt x="429" y="671"/>
                        <a:pt x="434" y="667"/>
                        <a:pt x="434" y="663"/>
                      </a:cubicBezTo>
                      <a:cubicBezTo>
                        <a:pt x="434" y="659"/>
                        <a:pt x="428" y="653"/>
                        <a:pt x="426" y="656"/>
                      </a:cubicBezTo>
                      <a:cubicBezTo>
                        <a:pt x="423" y="658"/>
                        <a:pt x="418" y="661"/>
                        <a:pt x="411" y="659"/>
                      </a:cubicBezTo>
                      <a:cubicBezTo>
                        <a:pt x="403" y="657"/>
                        <a:pt x="394" y="656"/>
                        <a:pt x="386" y="658"/>
                      </a:cubicBezTo>
                      <a:cubicBezTo>
                        <a:pt x="378" y="660"/>
                        <a:pt x="368" y="657"/>
                        <a:pt x="360" y="652"/>
                      </a:cubicBezTo>
                      <a:cubicBezTo>
                        <a:pt x="352" y="648"/>
                        <a:pt x="339" y="652"/>
                        <a:pt x="330" y="650"/>
                      </a:cubicBezTo>
                      <a:cubicBezTo>
                        <a:pt x="321" y="648"/>
                        <a:pt x="316" y="648"/>
                        <a:pt x="313" y="645"/>
                      </a:cubicBezTo>
                      <a:cubicBezTo>
                        <a:pt x="311" y="642"/>
                        <a:pt x="306" y="642"/>
                        <a:pt x="303" y="647"/>
                      </a:cubicBezTo>
                      <a:cubicBezTo>
                        <a:pt x="300" y="652"/>
                        <a:pt x="297" y="652"/>
                        <a:pt x="295" y="649"/>
                      </a:cubicBezTo>
                      <a:cubicBezTo>
                        <a:pt x="293" y="646"/>
                        <a:pt x="292" y="650"/>
                        <a:pt x="291" y="654"/>
                      </a:cubicBezTo>
                      <a:cubicBezTo>
                        <a:pt x="289" y="659"/>
                        <a:pt x="286" y="658"/>
                        <a:pt x="287" y="664"/>
                      </a:cubicBezTo>
                      <a:cubicBezTo>
                        <a:pt x="287" y="670"/>
                        <a:pt x="291" y="673"/>
                        <a:pt x="288" y="671"/>
                      </a:cubicBezTo>
                      <a:cubicBezTo>
                        <a:pt x="285" y="669"/>
                        <a:pt x="284" y="669"/>
                        <a:pt x="279" y="672"/>
                      </a:cubicBezTo>
                      <a:cubicBezTo>
                        <a:pt x="275" y="675"/>
                        <a:pt x="272" y="679"/>
                        <a:pt x="274" y="682"/>
                      </a:cubicBezTo>
                      <a:cubicBezTo>
                        <a:pt x="276" y="684"/>
                        <a:pt x="286" y="686"/>
                        <a:pt x="291" y="691"/>
                      </a:cubicBezTo>
                      <a:cubicBezTo>
                        <a:pt x="295" y="695"/>
                        <a:pt x="299" y="696"/>
                        <a:pt x="303" y="697"/>
                      </a:cubicBezTo>
                      <a:cubicBezTo>
                        <a:pt x="307" y="699"/>
                        <a:pt x="313" y="704"/>
                        <a:pt x="307" y="705"/>
                      </a:cubicBezTo>
                      <a:cubicBezTo>
                        <a:pt x="301" y="705"/>
                        <a:pt x="297" y="699"/>
                        <a:pt x="295" y="702"/>
                      </a:cubicBezTo>
                      <a:cubicBezTo>
                        <a:pt x="292" y="705"/>
                        <a:pt x="284" y="706"/>
                        <a:pt x="279" y="703"/>
                      </a:cubicBezTo>
                      <a:cubicBezTo>
                        <a:pt x="275" y="700"/>
                        <a:pt x="273" y="695"/>
                        <a:pt x="266" y="695"/>
                      </a:cubicBezTo>
                      <a:cubicBezTo>
                        <a:pt x="258" y="695"/>
                        <a:pt x="256" y="701"/>
                        <a:pt x="252" y="699"/>
                      </a:cubicBezTo>
                      <a:cubicBezTo>
                        <a:pt x="247" y="698"/>
                        <a:pt x="243" y="692"/>
                        <a:pt x="242" y="695"/>
                      </a:cubicBezTo>
                      <a:cubicBezTo>
                        <a:pt x="241" y="698"/>
                        <a:pt x="242" y="705"/>
                        <a:pt x="243" y="712"/>
                      </a:cubicBezTo>
                      <a:cubicBezTo>
                        <a:pt x="244" y="719"/>
                        <a:pt x="263" y="721"/>
                        <a:pt x="267" y="722"/>
                      </a:cubicBezTo>
                      <a:cubicBezTo>
                        <a:pt x="272" y="722"/>
                        <a:pt x="278" y="720"/>
                        <a:pt x="280" y="728"/>
                      </a:cubicBezTo>
                      <a:cubicBezTo>
                        <a:pt x="281" y="736"/>
                        <a:pt x="282" y="736"/>
                        <a:pt x="286" y="739"/>
                      </a:cubicBezTo>
                      <a:cubicBezTo>
                        <a:pt x="289" y="741"/>
                        <a:pt x="296" y="757"/>
                        <a:pt x="297" y="760"/>
                      </a:cubicBezTo>
                      <a:cubicBezTo>
                        <a:pt x="297" y="764"/>
                        <a:pt x="309" y="767"/>
                        <a:pt x="311" y="772"/>
                      </a:cubicBezTo>
                      <a:cubicBezTo>
                        <a:pt x="314" y="777"/>
                        <a:pt x="310" y="792"/>
                        <a:pt x="314" y="792"/>
                      </a:cubicBezTo>
                      <a:cubicBezTo>
                        <a:pt x="317" y="792"/>
                        <a:pt x="325" y="791"/>
                        <a:pt x="330" y="789"/>
                      </a:cubicBezTo>
                      <a:cubicBezTo>
                        <a:pt x="335" y="787"/>
                        <a:pt x="333" y="791"/>
                        <a:pt x="334" y="795"/>
                      </a:cubicBezTo>
                      <a:cubicBezTo>
                        <a:pt x="335" y="798"/>
                        <a:pt x="344" y="802"/>
                        <a:pt x="349" y="810"/>
                      </a:cubicBezTo>
                      <a:cubicBezTo>
                        <a:pt x="353" y="817"/>
                        <a:pt x="354" y="816"/>
                        <a:pt x="359" y="812"/>
                      </a:cubicBezTo>
                      <a:cubicBezTo>
                        <a:pt x="364" y="809"/>
                        <a:pt x="367" y="810"/>
                        <a:pt x="370" y="814"/>
                      </a:cubicBezTo>
                      <a:cubicBezTo>
                        <a:pt x="372" y="818"/>
                        <a:pt x="373" y="818"/>
                        <a:pt x="375" y="815"/>
                      </a:cubicBezTo>
                      <a:cubicBezTo>
                        <a:pt x="377" y="812"/>
                        <a:pt x="381" y="815"/>
                        <a:pt x="384" y="816"/>
                      </a:cubicBezTo>
                      <a:cubicBezTo>
                        <a:pt x="388" y="816"/>
                        <a:pt x="395" y="819"/>
                        <a:pt x="398" y="823"/>
                      </a:cubicBezTo>
                      <a:cubicBezTo>
                        <a:pt x="400" y="827"/>
                        <a:pt x="397" y="832"/>
                        <a:pt x="396" y="839"/>
                      </a:cubicBezTo>
                      <a:cubicBezTo>
                        <a:pt x="395" y="846"/>
                        <a:pt x="391" y="851"/>
                        <a:pt x="388" y="857"/>
                      </a:cubicBezTo>
                      <a:cubicBezTo>
                        <a:pt x="385" y="862"/>
                        <a:pt x="387" y="866"/>
                        <a:pt x="390" y="871"/>
                      </a:cubicBezTo>
                      <a:cubicBezTo>
                        <a:pt x="393" y="875"/>
                        <a:pt x="394" y="881"/>
                        <a:pt x="394" y="881"/>
                      </a:cubicBezTo>
                      <a:cubicBezTo>
                        <a:pt x="394" y="881"/>
                        <a:pt x="394" y="881"/>
                        <a:pt x="394" y="881"/>
                      </a:cubicBezTo>
                      <a:cubicBezTo>
                        <a:pt x="394" y="881"/>
                        <a:pt x="394" y="881"/>
                        <a:pt x="394" y="881"/>
                      </a:cubicBezTo>
                      <a:cubicBezTo>
                        <a:pt x="396" y="878"/>
                        <a:pt x="403" y="872"/>
                        <a:pt x="410" y="866"/>
                      </a:cubicBezTo>
                      <a:cubicBezTo>
                        <a:pt x="410" y="866"/>
                        <a:pt x="410" y="866"/>
                        <a:pt x="410" y="866"/>
                      </a:cubicBezTo>
                      <a:cubicBezTo>
                        <a:pt x="410" y="866"/>
                        <a:pt x="411" y="865"/>
                        <a:pt x="411" y="865"/>
                      </a:cubicBezTo>
                      <a:cubicBezTo>
                        <a:pt x="417" y="860"/>
                        <a:pt x="424" y="855"/>
                        <a:pt x="430" y="852"/>
                      </a:cubicBezTo>
                      <a:cubicBezTo>
                        <a:pt x="446" y="845"/>
                        <a:pt x="470" y="844"/>
                        <a:pt x="478" y="847"/>
                      </a:cubicBezTo>
                      <a:cubicBezTo>
                        <a:pt x="485" y="849"/>
                        <a:pt x="519" y="865"/>
                        <a:pt x="527" y="873"/>
                      </a:cubicBezTo>
                      <a:cubicBezTo>
                        <a:pt x="535" y="882"/>
                        <a:pt x="535" y="887"/>
                        <a:pt x="543" y="896"/>
                      </a:cubicBezTo>
                      <a:cubicBezTo>
                        <a:pt x="552" y="904"/>
                        <a:pt x="555" y="906"/>
                        <a:pt x="559" y="909"/>
                      </a:cubicBezTo>
                      <a:cubicBezTo>
                        <a:pt x="564" y="913"/>
                        <a:pt x="568" y="918"/>
                        <a:pt x="574" y="916"/>
                      </a:cubicBezTo>
                      <a:cubicBezTo>
                        <a:pt x="580" y="914"/>
                        <a:pt x="585" y="913"/>
                        <a:pt x="593" y="913"/>
                      </a:cubicBezTo>
                      <a:cubicBezTo>
                        <a:pt x="540" y="671"/>
                        <a:pt x="540" y="671"/>
                        <a:pt x="540" y="671"/>
                      </a:cubicBezTo>
                      <a:cubicBezTo>
                        <a:pt x="664" y="634"/>
                        <a:pt x="664" y="634"/>
                        <a:pt x="664" y="634"/>
                      </a:cubicBezTo>
                      <a:cubicBezTo>
                        <a:pt x="671" y="638"/>
                        <a:pt x="671" y="638"/>
                        <a:pt x="671" y="638"/>
                      </a:cubicBezTo>
                      <a:cubicBezTo>
                        <a:pt x="671" y="637"/>
                        <a:pt x="671" y="636"/>
                        <a:pt x="671" y="634"/>
                      </a:cubicBezTo>
                      <a:cubicBezTo>
                        <a:pt x="671" y="625"/>
                        <a:pt x="668" y="619"/>
                        <a:pt x="674" y="613"/>
                      </a:cubicBezTo>
                      <a:cubicBezTo>
                        <a:pt x="679" y="607"/>
                        <a:pt x="681" y="614"/>
                        <a:pt x="686" y="611"/>
                      </a:cubicBezTo>
                      <a:cubicBezTo>
                        <a:pt x="690" y="608"/>
                        <a:pt x="698" y="605"/>
                        <a:pt x="701" y="604"/>
                      </a:cubicBezTo>
                      <a:cubicBezTo>
                        <a:pt x="704" y="603"/>
                        <a:pt x="705" y="605"/>
                        <a:pt x="703" y="608"/>
                      </a:cubicBezTo>
                      <a:cubicBezTo>
                        <a:pt x="701" y="610"/>
                        <a:pt x="695" y="623"/>
                        <a:pt x="707" y="623"/>
                      </a:cubicBezTo>
                      <a:cubicBezTo>
                        <a:pt x="719" y="623"/>
                        <a:pt x="711" y="626"/>
                        <a:pt x="714" y="626"/>
                      </a:cubicBezTo>
                      <a:cubicBezTo>
                        <a:pt x="717" y="626"/>
                        <a:pt x="715" y="621"/>
                        <a:pt x="719" y="622"/>
                      </a:cubicBezTo>
                      <a:cubicBezTo>
                        <a:pt x="723" y="624"/>
                        <a:pt x="723" y="625"/>
                        <a:pt x="722" y="618"/>
                      </a:cubicBezTo>
                      <a:cubicBezTo>
                        <a:pt x="720" y="611"/>
                        <a:pt x="723" y="608"/>
                        <a:pt x="722" y="604"/>
                      </a:cubicBezTo>
                      <a:cubicBezTo>
                        <a:pt x="721" y="599"/>
                        <a:pt x="718" y="598"/>
                        <a:pt x="713" y="593"/>
                      </a:cubicBezTo>
                      <a:cubicBezTo>
                        <a:pt x="709" y="588"/>
                        <a:pt x="701" y="586"/>
                        <a:pt x="706" y="584"/>
                      </a:cubicBezTo>
                      <a:cubicBezTo>
                        <a:pt x="711" y="582"/>
                        <a:pt x="721" y="585"/>
                        <a:pt x="724" y="589"/>
                      </a:cubicBezTo>
                      <a:cubicBezTo>
                        <a:pt x="727" y="594"/>
                        <a:pt x="723" y="605"/>
                        <a:pt x="728" y="604"/>
                      </a:cubicBezTo>
                      <a:cubicBezTo>
                        <a:pt x="733" y="603"/>
                        <a:pt x="737" y="602"/>
                        <a:pt x="742" y="600"/>
                      </a:cubicBezTo>
                      <a:cubicBezTo>
                        <a:pt x="747" y="599"/>
                        <a:pt x="748" y="597"/>
                        <a:pt x="753" y="600"/>
                      </a:cubicBezTo>
                      <a:cubicBezTo>
                        <a:pt x="757" y="603"/>
                        <a:pt x="758" y="601"/>
                        <a:pt x="763" y="601"/>
                      </a:cubicBezTo>
                      <a:cubicBezTo>
                        <a:pt x="769" y="600"/>
                        <a:pt x="779" y="601"/>
                        <a:pt x="775" y="604"/>
                      </a:cubicBezTo>
                      <a:cubicBezTo>
                        <a:pt x="772" y="608"/>
                        <a:pt x="766" y="605"/>
                        <a:pt x="766" y="609"/>
                      </a:cubicBezTo>
                      <a:cubicBezTo>
                        <a:pt x="766" y="613"/>
                        <a:pt x="763" y="619"/>
                        <a:pt x="759" y="615"/>
                      </a:cubicBezTo>
                      <a:cubicBezTo>
                        <a:pt x="756" y="611"/>
                        <a:pt x="750" y="612"/>
                        <a:pt x="747" y="613"/>
                      </a:cubicBezTo>
                      <a:cubicBezTo>
                        <a:pt x="744" y="613"/>
                        <a:pt x="735" y="619"/>
                        <a:pt x="734" y="615"/>
                      </a:cubicBezTo>
                      <a:cubicBezTo>
                        <a:pt x="733" y="610"/>
                        <a:pt x="725" y="613"/>
                        <a:pt x="727" y="617"/>
                      </a:cubicBezTo>
                      <a:cubicBezTo>
                        <a:pt x="730" y="621"/>
                        <a:pt x="729" y="623"/>
                        <a:pt x="728" y="625"/>
                      </a:cubicBezTo>
                      <a:cubicBezTo>
                        <a:pt x="727" y="628"/>
                        <a:pt x="728" y="633"/>
                        <a:pt x="731" y="635"/>
                      </a:cubicBezTo>
                      <a:cubicBezTo>
                        <a:pt x="733" y="637"/>
                        <a:pt x="739" y="634"/>
                        <a:pt x="744" y="635"/>
                      </a:cubicBezTo>
                      <a:cubicBezTo>
                        <a:pt x="748" y="636"/>
                        <a:pt x="752" y="637"/>
                        <a:pt x="753" y="642"/>
                      </a:cubicBezTo>
                      <a:cubicBezTo>
                        <a:pt x="755" y="646"/>
                        <a:pt x="755" y="648"/>
                        <a:pt x="757" y="654"/>
                      </a:cubicBezTo>
                      <a:cubicBezTo>
                        <a:pt x="758" y="661"/>
                        <a:pt x="758" y="665"/>
                        <a:pt x="761" y="676"/>
                      </a:cubicBezTo>
                      <a:cubicBezTo>
                        <a:pt x="763" y="679"/>
                        <a:pt x="763" y="683"/>
                        <a:pt x="764" y="686"/>
                      </a:cubicBezTo>
                      <a:cubicBezTo>
                        <a:pt x="815" y="713"/>
                        <a:pt x="815" y="713"/>
                        <a:pt x="815" y="713"/>
                      </a:cubicBezTo>
                      <a:cubicBezTo>
                        <a:pt x="815" y="713"/>
                        <a:pt x="825" y="727"/>
                        <a:pt x="830" y="731"/>
                      </a:cubicBezTo>
                      <a:cubicBezTo>
                        <a:pt x="834" y="735"/>
                        <a:pt x="881" y="771"/>
                        <a:pt x="881" y="771"/>
                      </a:cubicBezTo>
                      <a:cubicBezTo>
                        <a:pt x="881" y="771"/>
                        <a:pt x="938" y="762"/>
                        <a:pt x="942" y="761"/>
                      </a:cubicBezTo>
                      <a:cubicBezTo>
                        <a:pt x="946" y="760"/>
                        <a:pt x="975" y="765"/>
                        <a:pt x="985" y="766"/>
                      </a:cubicBezTo>
                      <a:cubicBezTo>
                        <a:pt x="996" y="768"/>
                        <a:pt x="1013" y="767"/>
                        <a:pt x="1013" y="767"/>
                      </a:cubicBezTo>
                      <a:cubicBezTo>
                        <a:pt x="1032" y="756"/>
                        <a:pt x="1032" y="756"/>
                        <a:pt x="1032" y="756"/>
                      </a:cubicBezTo>
                      <a:cubicBezTo>
                        <a:pt x="1057" y="776"/>
                        <a:pt x="1057" y="776"/>
                        <a:pt x="1057" y="776"/>
                      </a:cubicBezTo>
                      <a:cubicBezTo>
                        <a:pt x="1057" y="776"/>
                        <a:pt x="1067" y="780"/>
                        <a:pt x="1074" y="786"/>
                      </a:cubicBezTo>
                      <a:cubicBezTo>
                        <a:pt x="1081" y="791"/>
                        <a:pt x="1089" y="811"/>
                        <a:pt x="1093" y="809"/>
                      </a:cubicBezTo>
                      <a:cubicBezTo>
                        <a:pt x="1097" y="807"/>
                        <a:pt x="1109" y="801"/>
                        <a:pt x="1110" y="808"/>
                      </a:cubicBezTo>
                      <a:cubicBezTo>
                        <a:pt x="1111" y="816"/>
                        <a:pt x="1115" y="844"/>
                        <a:pt x="1116" y="852"/>
                      </a:cubicBezTo>
                      <a:cubicBezTo>
                        <a:pt x="1117" y="860"/>
                        <a:pt x="1120" y="868"/>
                        <a:pt x="1127" y="869"/>
                      </a:cubicBezTo>
                      <a:cubicBezTo>
                        <a:pt x="1133" y="870"/>
                        <a:pt x="1145" y="870"/>
                        <a:pt x="1145" y="870"/>
                      </a:cubicBezTo>
                      <a:cubicBezTo>
                        <a:pt x="1170" y="923"/>
                        <a:pt x="1170" y="923"/>
                        <a:pt x="1170" y="923"/>
                      </a:cubicBezTo>
                      <a:cubicBezTo>
                        <a:pt x="1170" y="923"/>
                        <a:pt x="1210" y="923"/>
                        <a:pt x="1218" y="923"/>
                      </a:cubicBezTo>
                      <a:cubicBezTo>
                        <a:pt x="1226" y="924"/>
                        <a:pt x="1232" y="924"/>
                        <a:pt x="1235" y="925"/>
                      </a:cubicBezTo>
                      <a:cubicBezTo>
                        <a:pt x="1238" y="927"/>
                        <a:pt x="1250" y="930"/>
                        <a:pt x="1250" y="936"/>
                      </a:cubicBezTo>
                      <a:cubicBezTo>
                        <a:pt x="1250" y="941"/>
                        <a:pt x="1249" y="951"/>
                        <a:pt x="1255" y="953"/>
                      </a:cubicBezTo>
                      <a:cubicBezTo>
                        <a:pt x="1261" y="956"/>
                        <a:pt x="1277" y="963"/>
                        <a:pt x="1279" y="958"/>
                      </a:cubicBezTo>
                      <a:cubicBezTo>
                        <a:pt x="1281" y="953"/>
                        <a:pt x="1270" y="945"/>
                        <a:pt x="1274" y="940"/>
                      </a:cubicBezTo>
                      <a:cubicBezTo>
                        <a:pt x="1277" y="934"/>
                        <a:pt x="1282" y="931"/>
                        <a:pt x="1284" y="926"/>
                      </a:cubicBezTo>
                      <a:cubicBezTo>
                        <a:pt x="1287" y="922"/>
                        <a:pt x="1295" y="923"/>
                        <a:pt x="1297" y="919"/>
                      </a:cubicBezTo>
                      <a:cubicBezTo>
                        <a:pt x="1299" y="915"/>
                        <a:pt x="1291" y="911"/>
                        <a:pt x="1296" y="906"/>
                      </a:cubicBezTo>
                      <a:cubicBezTo>
                        <a:pt x="1301" y="901"/>
                        <a:pt x="1314" y="895"/>
                        <a:pt x="1318" y="891"/>
                      </a:cubicBezTo>
                      <a:cubicBezTo>
                        <a:pt x="1322" y="886"/>
                        <a:pt x="1334" y="889"/>
                        <a:pt x="1337" y="886"/>
                      </a:cubicBezTo>
                      <a:cubicBezTo>
                        <a:pt x="1339" y="883"/>
                        <a:pt x="1344" y="880"/>
                        <a:pt x="1346" y="874"/>
                      </a:cubicBezTo>
                      <a:cubicBezTo>
                        <a:pt x="1347" y="867"/>
                        <a:pt x="1352" y="864"/>
                        <a:pt x="1354" y="863"/>
                      </a:cubicBezTo>
                      <a:cubicBezTo>
                        <a:pt x="1356" y="863"/>
                        <a:pt x="1359" y="866"/>
                        <a:pt x="1362" y="864"/>
                      </a:cubicBezTo>
                      <a:cubicBezTo>
                        <a:pt x="1365" y="862"/>
                        <a:pt x="1368" y="861"/>
                        <a:pt x="1372" y="855"/>
                      </a:cubicBezTo>
                      <a:cubicBezTo>
                        <a:pt x="1372" y="855"/>
                        <a:pt x="1372" y="841"/>
                        <a:pt x="1376" y="835"/>
                      </a:cubicBezTo>
                      <a:cubicBezTo>
                        <a:pt x="1380" y="830"/>
                        <a:pt x="1380" y="823"/>
                        <a:pt x="1387" y="821"/>
                      </a:cubicBezTo>
                      <a:cubicBezTo>
                        <a:pt x="1394" y="818"/>
                        <a:pt x="1398" y="817"/>
                        <a:pt x="1401" y="817"/>
                      </a:cubicBezTo>
                      <a:cubicBezTo>
                        <a:pt x="1404" y="817"/>
                        <a:pt x="1408" y="814"/>
                        <a:pt x="1417" y="815"/>
                      </a:cubicBezTo>
                      <a:cubicBezTo>
                        <a:pt x="1426" y="817"/>
                        <a:pt x="1435" y="816"/>
                        <a:pt x="1443" y="818"/>
                      </a:cubicBezTo>
                      <a:cubicBezTo>
                        <a:pt x="1450" y="820"/>
                        <a:pt x="1457" y="821"/>
                        <a:pt x="1465" y="824"/>
                      </a:cubicBezTo>
                      <a:cubicBezTo>
                        <a:pt x="1473" y="827"/>
                        <a:pt x="1470" y="832"/>
                        <a:pt x="1481" y="832"/>
                      </a:cubicBezTo>
                      <a:cubicBezTo>
                        <a:pt x="1492" y="832"/>
                        <a:pt x="1498" y="835"/>
                        <a:pt x="1504" y="837"/>
                      </a:cubicBezTo>
                      <a:cubicBezTo>
                        <a:pt x="1510" y="839"/>
                        <a:pt x="1513" y="840"/>
                        <a:pt x="1510" y="835"/>
                      </a:cubicBezTo>
                      <a:cubicBezTo>
                        <a:pt x="1507" y="831"/>
                        <a:pt x="1503" y="826"/>
                        <a:pt x="1503" y="815"/>
                      </a:cubicBezTo>
                      <a:cubicBezTo>
                        <a:pt x="1504" y="805"/>
                        <a:pt x="1497" y="800"/>
                        <a:pt x="1504" y="798"/>
                      </a:cubicBezTo>
                      <a:cubicBezTo>
                        <a:pt x="1512" y="796"/>
                        <a:pt x="1520" y="792"/>
                        <a:pt x="1524" y="791"/>
                      </a:cubicBezTo>
                      <a:cubicBezTo>
                        <a:pt x="1529" y="789"/>
                        <a:pt x="1533" y="784"/>
                        <a:pt x="1539" y="787"/>
                      </a:cubicBezTo>
                      <a:cubicBezTo>
                        <a:pt x="1544" y="790"/>
                        <a:pt x="1575" y="805"/>
                        <a:pt x="1585" y="809"/>
                      </a:cubicBezTo>
                      <a:cubicBezTo>
                        <a:pt x="1596" y="813"/>
                        <a:pt x="1607" y="814"/>
                        <a:pt x="1614" y="813"/>
                      </a:cubicBezTo>
                      <a:cubicBezTo>
                        <a:pt x="1620" y="813"/>
                        <a:pt x="1623" y="814"/>
                        <a:pt x="1624" y="809"/>
                      </a:cubicBezTo>
                      <a:cubicBezTo>
                        <a:pt x="1624" y="804"/>
                        <a:pt x="1631" y="805"/>
                        <a:pt x="1642" y="806"/>
                      </a:cubicBezTo>
                      <a:cubicBezTo>
                        <a:pt x="1653" y="807"/>
                        <a:pt x="1662" y="810"/>
                        <a:pt x="1671" y="808"/>
                      </a:cubicBezTo>
                      <a:cubicBezTo>
                        <a:pt x="1680" y="806"/>
                        <a:pt x="1685" y="801"/>
                        <a:pt x="1691" y="803"/>
                      </a:cubicBezTo>
                      <a:cubicBezTo>
                        <a:pt x="1697" y="805"/>
                        <a:pt x="1702" y="809"/>
                        <a:pt x="1707" y="809"/>
                      </a:cubicBezTo>
                      <a:cubicBezTo>
                        <a:pt x="1712" y="809"/>
                        <a:pt x="1724" y="809"/>
                        <a:pt x="1733" y="809"/>
                      </a:cubicBezTo>
                      <a:cubicBezTo>
                        <a:pt x="1742" y="810"/>
                        <a:pt x="1757" y="812"/>
                        <a:pt x="1762" y="811"/>
                      </a:cubicBezTo>
                      <a:cubicBezTo>
                        <a:pt x="1766" y="811"/>
                        <a:pt x="1774" y="811"/>
                        <a:pt x="1781" y="814"/>
                      </a:cubicBezTo>
                      <a:cubicBezTo>
                        <a:pt x="1789" y="816"/>
                        <a:pt x="1801" y="817"/>
                        <a:pt x="1806" y="819"/>
                      </a:cubicBezTo>
                      <a:cubicBezTo>
                        <a:pt x="1811" y="821"/>
                        <a:pt x="1826" y="834"/>
                        <a:pt x="1830" y="837"/>
                      </a:cubicBezTo>
                      <a:cubicBezTo>
                        <a:pt x="1834" y="840"/>
                        <a:pt x="1850" y="839"/>
                        <a:pt x="1854" y="840"/>
                      </a:cubicBezTo>
                      <a:cubicBezTo>
                        <a:pt x="1858" y="841"/>
                        <a:pt x="1875" y="856"/>
                        <a:pt x="1879" y="861"/>
                      </a:cubicBezTo>
                      <a:cubicBezTo>
                        <a:pt x="1879" y="859"/>
                        <a:pt x="1877" y="856"/>
                        <a:pt x="1875" y="853"/>
                      </a:cubicBezTo>
                      <a:cubicBezTo>
                        <a:pt x="1872" y="849"/>
                        <a:pt x="1869" y="841"/>
                        <a:pt x="1865" y="833"/>
                      </a:cubicBezTo>
                      <a:cubicBezTo>
                        <a:pt x="1861" y="826"/>
                        <a:pt x="1863" y="825"/>
                        <a:pt x="1863" y="820"/>
                      </a:cubicBezTo>
                      <a:cubicBezTo>
                        <a:pt x="1862" y="815"/>
                        <a:pt x="1870" y="814"/>
                        <a:pt x="1876" y="812"/>
                      </a:cubicBezTo>
                      <a:cubicBezTo>
                        <a:pt x="1882" y="810"/>
                        <a:pt x="1874" y="809"/>
                        <a:pt x="1870" y="805"/>
                      </a:cubicBezTo>
                      <a:cubicBezTo>
                        <a:pt x="1865" y="802"/>
                        <a:pt x="1869" y="799"/>
                        <a:pt x="1873" y="796"/>
                      </a:cubicBezTo>
                      <a:cubicBezTo>
                        <a:pt x="1877" y="793"/>
                        <a:pt x="1883" y="796"/>
                        <a:pt x="1884" y="793"/>
                      </a:cubicBezTo>
                      <a:cubicBezTo>
                        <a:pt x="1885" y="790"/>
                        <a:pt x="1882" y="786"/>
                        <a:pt x="1876" y="783"/>
                      </a:cubicBezTo>
                      <a:cubicBezTo>
                        <a:pt x="1871" y="781"/>
                        <a:pt x="1874" y="771"/>
                        <a:pt x="1871" y="766"/>
                      </a:cubicBezTo>
                      <a:cubicBezTo>
                        <a:pt x="1869" y="760"/>
                        <a:pt x="1858" y="751"/>
                        <a:pt x="1855" y="746"/>
                      </a:cubicBezTo>
                      <a:cubicBezTo>
                        <a:pt x="1852" y="741"/>
                        <a:pt x="1838" y="716"/>
                        <a:pt x="1833" y="706"/>
                      </a:cubicBezTo>
                      <a:cubicBezTo>
                        <a:pt x="1829" y="696"/>
                        <a:pt x="1832" y="697"/>
                        <a:pt x="1835" y="691"/>
                      </a:cubicBezTo>
                      <a:cubicBezTo>
                        <a:pt x="1838" y="685"/>
                        <a:pt x="1830" y="688"/>
                        <a:pt x="1822" y="685"/>
                      </a:cubicBezTo>
                      <a:cubicBezTo>
                        <a:pt x="1815" y="682"/>
                        <a:pt x="1809" y="684"/>
                        <a:pt x="1802" y="682"/>
                      </a:cubicBezTo>
                      <a:cubicBezTo>
                        <a:pt x="1795" y="680"/>
                        <a:pt x="1802" y="673"/>
                        <a:pt x="1806" y="671"/>
                      </a:cubicBezTo>
                      <a:cubicBezTo>
                        <a:pt x="1809" y="670"/>
                        <a:pt x="1818" y="666"/>
                        <a:pt x="1824" y="665"/>
                      </a:cubicBezTo>
                      <a:cubicBezTo>
                        <a:pt x="1830" y="664"/>
                        <a:pt x="1845" y="660"/>
                        <a:pt x="1856" y="658"/>
                      </a:cubicBezTo>
                      <a:cubicBezTo>
                        <a:pt x="1867" y="656"/>
                        <a:pt x="1876" y="652"/>
                        <a:pt x="1882" y="651"/>
                      </a:cubicBezTo>
                      <a:cubicBezTo>
                        <a:pt x="1889" y="650"/>
                        <a:pt x="1891" y="654"/>
                        <a:pt x="1893" y="659"/>
                      </a:cubicBezTo>
                      <a:cubicBezTo>
                        <a:pt x="1896" y="664"/>
                        <a:pt x="1903" y="660"/>
                        <a:pt x="1911" y="656"/>
                      </a:cubicBezTo>
                      <a:cubicBezTo>
                        <a:pt x="1918" y="653"/>
                        <a:pt x="1925" y="658"/>
                        <a:pt x="1928" y="662"/>
                      </a:cubicBezTo>
                      <a:cubicBezTo>
                        <a:pt x="1932" y="666"/>
                        <a:pt x="1936" y="661"/>
                        <a:pt x="1937" y="653"/>
                      </a:cubicBezTo>
                      <a:cubicBezTo>
                        <a:pt x="1937" y="645"/>
                        <a:pt x="1929" y="642"/>
                        <a:pt x="1921" y="640"/>
                      </a:cubicBezTo>
                      <a:cubicBezTo>
                        <a:pt x="1912" y="639"/>
                        <a:pt x="1912" y="636"/>
                        <a:pt x="1913" y="625"/>
                      </a:cubicBezTo>
                      <a:cubicBezTo>
                        <a:pt x="1913" y="614"/>
                        <a:pt x="1912" y="602"/>
                        <a:pt x="1913" y="583"/>
                      </a:cubicBezTo>
                      <a:cubicBezTo>
                        <a:pt x="1914" y="563"/>
                        <a:pt x="1914" y="563"/>
                        <a:pt x="1915" y="555"/>
                      </a:cubicBezTo>
                      <a:cubicBezTo>
                        <a:pt x="1917" y="547"/>
                        <a:pt x="1913" y="542"/>
                        <a:pt x="1912" y="533"/>
                      </a:cubicBezTo>
                      <a:cubicBezTo>
                        <a:pt x="1911" y="525"/>
                        <a:pt x="1914" y="529"/>
                        <a:pt x="1920" y="529"/>
                      </a:cubicBezTo>
                      <a:cubicBezTo>
                        <a:pt x="1927" y="529"/>
                        <a:pt x="1931" y="534"/>
                        <a:pt x="1936" y="537"/>
                      </a:cubicBezTo>
                      <a:cubicBezTo>
                        <a:pt x="1940" y="540"/>
                        <a:pt x="1951" y="543"/>
                        <a:pt x="1961" y="543"/>
                      </a:cubicBezTo>
                      <a:cubicBezTo>
                        <a:pt x="1971" y="543"/>
                        <a:pt x="1983" y="545"/>
                        <a:pt x="1993" y="543"/>
                      </a:cubicBezTo>
                      <a:cubicBezTo>
                        <a:pt x="2003" y="541"/>
                        <a:pt x="2007" y="549"/>
                        <a:pt x="2011" y="553"/>
                      </a:cubicBezTo>
                      <a:cubicBezTo>
                        <a:pt x="2016" y="557"/>
                        <a:pt x="2020" y="547"/>
                        <a:pt x="2025" y="542"/>
                      </a:cubicBezTo>
                      <a:cubicBezTo>
                        <a:pt x="2030" y="538"/>
                        <a:pt x="2038" y="536"/>
                        <a:pt x="2042" y="531"/>
                      </a:cubicBezTo>
                      <a:cubicBezTo>
                        <a:pt x="2047" y="526"/>
                        <a:pt x="2045" y="524"/>
                        <a:pt x="2040" y="518"/>
                      </a:cubicBezTo>
                      <a:cubicBezTo>
                        <a:pt x="2035" y="512"/>
                        <a:pt x="2033" y="500"/>
                        <a:pt x="2027" y="492"/>
                      </a:cubicBezTo>
                      <a:cubicBezTo>
                        <a:pt x="2022" y="485"/>
                        <a:pt x="2019" y="475"/>
                        <a:pt x="2018" y="463"/>
                      </a:cubicBezTo>
                      <a:cubicBezTo>
                        <a:pt x="2018" y="451"/>
                        <a:pt x="2023" y="449"/>
                        <a:pt x="2032" y="448"/>
                      </a:cubicBezTo>
                      <a:cubicBezTo>
                        <a:pt x="2042" y="447"/>
                        <a:pt x="2043" y="449"/>
                        <a:pt x="2050" y="446"/>
                      </a:cubicBezTo>
                      <a:cubicBezTo>
                        <a:pt x="2056" y="443"/>
                        <a:pt x="2061" y="437"/>
                        <a:pt x="2063" y="431"/>
                      </a:cubicBezTo>
                      <a:cubicBezTo>
                        <a:pt x="2065" y="425"/>
                        <a:pt x="2058" y="421"/>
                        <a:pt x="2056" y="413"/>
                      </a:cubicBezTo>
                      <a:cubicBezTo>
                        <a:pt x="2053" y="405"/>
                        <a:pt x="2059" y="405"/>
                        <a:pt x="2065" y="404"/>
                      </a:cubicBezTo>
                      <a:close/>
                      <a:moveTo>
                        <a:pt x="1725" y="565"/>
                      </a:moveTo>
                      <a:cubicBezTo>
                        <a:pt x="1721" y="566"/>
                        <a:pt x="1717" y="565"/>
                        <a:pt x="1718" y="571"/>
                      </a:cubicBezTo>
                      <a:cubicBezTo>
                        <a:pt x="1720" y="576"/>
                        <a:pt x="1720" y="584"/>
                        <a:pt x="1715" y="583"/>
                      </a:cubicBezTo>
                      <a:cubicBezTo>
                        <a:pt x="1710" y="581"/>
                        <a:pt x="1698" y="585"/>
                        <a:pt x="1697" y="581"/>
                      </a:cubicBezTo>
                      <a:cubicBezTo>
                        <a:pt x="1695" y="576"/>
                        <a:pt x="1692" y="576"/>
                        <a:pt x="1691" y="581"/>
                      </a:cubicBezTo>
                      <a:cubicBezTo>
                        <a:pt x="1690" y="586"/>
                        <a:pt x="1688" y="591"/>
                        <a:pt x="1688" y="587"/>
                      </a:cubicBezTo>
                      <a:cubicBezTo>
                        <a:pt x="1687" y="584"/>
                        <a:pt x="1683" y="582"/>
                        <a:pt x="1680" y="584"/>
                      </a:cubicBezTo>
                      <a:cubicBezTo>
                        <a:pt x="1677" y="586"/>
                        <a:pt x="1674" y="588"/>
                        <a:pt x="1670" y="585"/>
                      </a:cubicBezTo>
                      <a:cubicBezTo>
                        <a:pt x="1666" y="583"/>
                        <a:pt x="1666" y="579"/>
                        <a:pt x="1657" y="581"/>
                      </a:cubicBezTo>
                      <a:cubicBezTo>
                        <a:pt x="1648" y="583"/>
                        <a:pt x="1646" y="582"/>
                        <a:pt x="1641" y="578"/>
                      </a:cubicBezTo>
                      <a:cubicBezTo>
                        <a:pt x="1636" y="574"/>
                        <a:pt x="1633" y="573"/>
                        <a:pt x="1629" y="575"/>
                      </a:cubicBezTo>
                      <a:cubicBezTo>
                        <a:pt x="1624" y="578"/>
                        <a:pt x="1619" y="579"/>
                        <a:pt x="1611" y="578"/>
                      </a:cubicBezTo>
                      <a:cubicBezTo>
                        <a:pt x="1604" y="577"/>
                        <a:pt x="1601" y="574"/>
                        <a:pt x="1597" y="573"/>
                      </a:cubicBezTo>
                      <a:cubicBezTo>
                        <a:pt x="1592" y="572"/>
                        <a:pt x="1581" y="574"/>
                        <a:pt x="1577" y="572"/>
                      </a:cubicBezTo>
                      <a:cubicBezTo>
                        <a:pt x="1573" y="570"/>
                        <a:pt x="1573" y="572"/>
                        <a:pt x="1570" y="574"/>
                      </a:cubicBezTo>
                      <a:cubicBezTo>
                        <a:pt x="1567" y="576"/>
                        <a:pt x="1557" y="576"/>
                        <a:pt x="1555" y="572"/>
                      </a:cubicBezTo>
                      <a:cubicBezTo>
                        <a:pt x="1552" y="568"/>
                        <a:pt x="1554" y="571"/>
                        <a:pt x="1548" y="574"/>
                      </a:cubicBezTo>
                      <a:cubicBezTo>
                        <a:pt x="1542" y="576"/>
                        <a:pt x="1535" y="574"/>
                        <a:pt x="1533" y="569"/>
                      </a:cubicBezTo>
                      <a:cubicBezTo>
                        <a:pt x="1532" y="565"/>
                        <a:pt x="1533" y="564"/>
                        <a:pt x="1530" y="563"/>
                      </a:cubicBezTo>
                      <a:cubicBezTo>
                        <a:pt x="1526" y="563"/>
                        <a:pt x="1525" y="567"/>
                        <a:pt x="1527" y="569"/>
                      </a:cubicBezTo>
                      <a:cubicBezTo>
                        <a:pt x="1529" y="572"/>
                        <a:pt x="1530" y="579"/>
                        <a:pt x="1527" y="576"/>
                      </a:cubicBezTo>
                      <a:cubicBezTo>
                        <a:pt x="1524" y="574"/>
                        <a:pt x="1519" y="572"/>
                        <a:pt x="1518" y="576"/>
                      </a:cubicBezTo>
                      <a:cubicBezTo>
                        <a:pt x="1518" y="580"/>
                        <a:pt x="1514" y="580"/>
                        <a:pt x="1514" y="578"/>
                      </a:cubicBezTo>
                      <a:cubicBezTo>
                        <a:pt x="1513" y="576"/>
                        <a:pt x="1510" y="580"/>
                        <a:pt x="1509" y="581"/>
                      </a:cubicBezTo>
                      <a:cubicBezTo>
                        <a:pt x="1508" y="583"/>
                        <a:pt x="1508" y="583"/>
                        <a:pt x="1505" y="585"/>
                      </a:cubicBezTo>
                      <a:cubicBezTo>
                        <a:pt x="1502" y="588"/>
                        <a:pt x="1505" y="591"/>
                        <a:pt x="1505" y="595"/>
                      </a:cubicBezTo>
                      <a:cubicBezTo>
                        <a:pt x="1504" y="600"/>
                        <a:pt x="1498" y="603"/>
                        <a:pt x="1496" y="605"/>
                      </a:cubicBezTo>
                      <a:cubicBezTo>
                        <a:pt x="1493" y="607"/>
                        <a:pt x="1485" y="605"/>
                        <a:pt x="1483" y="606"/>
                      </a:cubicBezTo>
                      <a:cubicBezTo>
                        <a:pt x="1481" y="607"/>
                        <a:pt x="1479" y="609"/>
                        <a:pt x="1481" y="611"/>
                      </a:cubicBezTo>
                      <a:cubicBezTo>
                        <a:pt x="1482" y="614"/>
                        <a:pt x="1485" y="615"/>
                        <a:pt x="1484" y="617"/>
                      </a:cubicBezTo>
                      <a:cubicBezTo>
                        <a:pt x="1484" y="620"/>
                        <a:pt x="1480" y="619"/>
                        <a:pt x="1483" y="623"/>
                      </a:cubicBezTo>
                      <a:cubicBezTo>
                        <a:pt x="1485" y="626"/>
                        <a:pt x="1487" y="628"/>
                        <a:pt x="1485" y="633"/>
                      </a:cubicBezTo>
                      <a:cubicBezTo>
                        <a:pt x="1482" y="637"/>
                        <a:pt x="1480" y="638"/>
                        <a:pt x="1481" y="642"/>
                      </a:cubicBezTo>
                      <a:cubicBezTo>
                        <a:pt x="1482" y="646"/>
                        <a:pt x="1480" y="647"/>
                        <a:pt x="1485" y="649"/>
                      </a:cubicBezTo>
                      <a:cubicBezTo>
                        <a:pt x="1489" y="650"/>
                        <a:pt x="1487" y="649"/>
                        <a:pt x="1489" y="654"/>
                      </a:cubicBezTo>
                      <a:cubicBezTo>
                        <a:pt x="1491" y="660"/>
                        <a:pt x="1489" y="661"/>
                        <a:pt x="1492" y="664"/>
                      </a:cubicBezTo>
                      <a:cubicBezTo>
                        <a:pt x="1494" y="667"/>
                        <a:pt x="1494" y="668"/>
                        <a:pt x="1492" y="671"/>
                      </a:cubicBezTo>
                      <a:cubicBezTo>
                        <a:pt x="1490" y="674"/>
                        <a:pt x="1486" y="675"/>
                        <a:pt x="1485" y="671"/>
                      </a:cubicBezTo>
                      <a:cubicBezTo>
                        <a:pt x="1485" y="667"/>
                        <a:pt x="1486" y="661"/>
                        <a:pt x="1481" y="659"/>
                      </a:cubicBezTo>
                      <a:cubicBezTo>
                        <a:pt x="1477" y="657"/>
                        <a:pt x="1472" y="655"/>
                        <a:pt x="1467" y="651"/>
                      </a:cubicBezTo>
                      <a:cubicBezTo>
                        <a:pt x="1462" y="646"/>
                        <a:pt x="1456" y="640"/>
                        <a:pt x="1453" y="638"/>
                      </a:cubicBezTo>
                      <a:cubicBezTo>
                        <a:pt x="1449" y="635"/>
                        <a:pt x="1443" y="634"/>
                        <a:pt x="1443" y="631"/>
                      </a:cubicBezTo>
                      <a:cubicBezTo>
                        <a:pt x="1443" y="628"/>
                        <a:pt x="1444" y="628"/>
                        <a:pt x="1445" y="625"/>
                      </a:cubicBezTo>
                      <a:cubicBezTo>
                        <a:pt x="1447" y="622"/>
                        <a:pt x="1439" y="618"/>
                        <a:pt x="1443" y="617"/>
                      </a:cubicBezTo>
                      <a:cubicBezTo>
                        <a:pt x="1447" y="616"/>
                        <a:pt x="1451" y="618"/>
                        <a:pt x="1451" y="612"/>
                      </a:cubicBezTo>
                      <a:cubicBezTo>
                        <a:pt x="1452" y="607"/>
                        <a:pt x="1454" y="608"/>
                        <a:pt x="1450" y="605"/>
                      </a:cubicBezTo>
                      <a:cubicBezTo>
                        <a:pt x="1446" y="602"/>
                        <a:pt x="1441" y="598"/>
                        <a:pt x="1444" y="595"/>
                      </a:cubicBezTo>
                      <a:cubicBezTo>
                        <a:pt x="1448" y="593"/>
                        <a:pt x="1456" y="594"/>
                        <a:pt x="1460" y="592"/>
                      </a:cubicBezTo>
                      <a:cubicBezTo>
                        <a:pt x="1463" y="591"/>
                        <a:pt x="1454" y="590"/>
                        <a:pt x="1456" y="585"/>
                      </a:cubicBezTo>
                      <a:cubicBezTo>
                        <a:pt x="1458" y="581"/>
                        <a:pt x="1464" y="578"/>
                        <a:pt x="1470" y="576"/>
                      </a:cubicBezTo>
                      <a:cubicBezTo>
                        <a:pt x="1475" y="573"/>
                        <a:pt x="1474" y="570"/>
                        <a:pt x="1479" y="570"/>
                      </a:cubicBezTo>
                      <a:cubicBezTo>
                        <a:pt x="1484" y="570"/>
                        <a:pt x="1481" y="563"/>
                        <a:pt x="1482" y="558"/>
                      </a:cubicBezTo>
                      <a:cubicBezTo>
                        <a:pt x="1483" y="552"/>
                        <a:pt x="1487" y="556"/>
                        <a:pt x="1493" y="556"/>
                      </a:cubicBezTo>
                      <a:cubicBezTo>
                        <a:pt x="1498" y="556"/>
                        <a:pt x="1498" y="553"/>
                        <a:pt x="1502" y="554"/>
                      </a:cubicBezTo>
                      <a:cubicBezTo>
                        <a:pt x="1506" y="556"/>
                        <a:pt x="1513" y="559"/>
                        <a:pt x="1519" y="560"/>
                      </a:cubicBezTo>
                      <a:cubicBezTo>
                        <a:pt x="1525" y="561"/>
                        <a:pt x="1530" y="560"/>
                        <a:pt x="1535" y="557"/>
                      </a:cubicBezTo>
                      <a:cubicBezTo>
                        <a:pt x="1540" y="553"/>
                        <a:pt x="1541" y="556"/>
                        <a:pt x="1546" y="554"/>
                      </a:cubicBezTo>
                      <a:cubicBezTo>
                        <a:pt x="1551" y="551"/>
                        <a:pt x="1551" y="553"/>
                        <a:pt x="1555" y="555"/>
                      </a:cubicBezTo>
                      <a:cubicBezTo>
                        <a:pt x="1558" y="556"/>
                        <a:pt x="1566" y="554"/>
                        <a:pt x="1570" y="557"/>
                      </a:cubicBezTo>
                      <a:cubicBezTo>
                        <a:pt x="1574" y="560"/>
                        <a:pt x="1577" y="566"/>
                        <a:pt x="1582" y="566"/>
                      </a:cubicBezTo>
                      <a:cubicBezTo>
                        <a:pt x="1587" y="566"/>
                        <a:pt x="1587" y="561"/>
                        <a:pt x="1593" y="563"/>
                      </a:cubicBezTo>
                      <a:cubicBezTo>
                        <a:pt x="1598" y="566"/>
                        <a:pt x="1601" y="571"/>
                        <a:pt x="1603" y="568"/>
                      </a:cubicBezTo>
                      <a:cubicBezTo>
                        <a:pt x="1605" y="565"/>
                        <a:pt x="1608" y="564"/>
                        <a:pt x="1611" y="566"/>
                      </a:cubicBezTo>
                      <a:cubicBezTo>
                        <a:pt x="1615" y="569"/>
                        <a:pt x="1619" y="571"/>
                        <a:pt x="1625" y="568"/>
                      </a:cubicBezTo>
                      <a:cubicBezTo>
                        <a:pt x="1632" y="566"/>
                        <a:pt x="1637" y="563"/>
                        <a:pt x="1644" y="564"/>
                      </a:cubicBezTo>
                      <a:cubicBezTo>
                        <a:pt x="1652" y="565"/>
                        <a:pt x="1657" y="564"/>
                        <a:pt x="1662" y="565"/>
                      </a:cubicBezTo>
                      <a:cubicBezTo>
                        <a:pt x="1666" y="567"/>
                        <a:pt x="1663" y="568"/>
                        <a:pt x="1667" y="568"/>
                      </a:cubicBezTo>
                      <a:cubicBezTo>
                        <a:pt x="1672" y="567"/>
                        <a:pt x="1674" y="571"/>
                        <a:pt x="1677" y="572"/>
                      </a:cubicBezTo>
                      <a:cubicBezTo>
                        <a:pt x="1680" y="574"/>
                        <a:pt x="1680" y="575"/>
                        <a:pt x="1680" y="570"/>
                      </a:cubicBezTo>
                      <a:cubicBezTo>
                        <a:pt x="1680" y="565"/>
                        <a:pt x="1683" y="564"/>
                        <a:pt x="1686" y="564"/>
                      </a:cubicBezTo>
                      <a:cubicBezTo>
                        <a:pt x="1688" y="563"/>
                        <a:pt x="1689" y="557"/>
                        <a:pt x="1692" y="557"/>
                      </a:cubicBezTo>
                      <a:cubicBezTo>
                        <a:pt x="1694" y="557"/>
                        <a:pt x="1702" y="563"/>
                        <a:pt x="1706" y="564"/>
                      </a:cubicBezTo>
                      <a:cubicBezTo>
                        <a:pt x="1710" y="565"/>
                        <a:pt x="1694" y="558"/>
                        <a:pt x="1699" y="555"/>
                      </a:cubicBezTo>
                      <a:cubicBezTo>
                        <a:pt x="1703" y="553"/>
                        <a:pt x="1711" y="551"/>
                        <a:pt x="1716" y="551"/>
                      </a:cubicBezTo>
                      <a:cubicBezTo>
                        <a:pt x="1721" y="552"/>
                        <a:pt x="1729" y="564"/>
                        <a:pt x="1725" y="56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 name="Freeform 28">
                  <a:extLst>
                    <a:ext uri="{FF2B5EF4-FFF2-40B4-BE49-F238E27FC236}">
                      <a16:creationId xmlns:a16="http://schemas.microsoft.com/office/drawing/2014/main" id="{308507A0-86D2-4E3A-BE17-6F85420006B5}"/>
                    </a:ext>
                  </a:extLst>
                </p:cNvPr>
                <p:cNvSpPr>
                  <a:spLocks/>
                </p:cNvSpPr>
                <p:nvPr/>
              </p:nvSpPr>
              <p:spPr bwMode="auto">
                <a:xfrm>
                  <a:off x="6227763" y="2759076"/>
                  <a:ext cx="511175" cy="288925"/>
                </a:xfrm>
                <a:custGeom>
                  <a:avLst/>
                  <a:gdLst>
                    <a:gd name="T0" fmla="*/ 936 w 979"/>
                    <a:gd name="T1" fmla="*/ 298 h 553"/>
                    <a:gd name="T2" fmla="*/ 908 w 979"/>
                    <a:gd name="T3" fmla="*/ 285 h 553"/>
                    <a:gd name="T4" fmla="*/ 889 w 979"/>
                    <a:gd name="T5" fmla="*/ 277 h 553"/>
                    <a:gd name="T6" fmla="*/ 865 w 979"/>
                    <a:gd name="T7" fmla="*/ 287 h 553"/>
                    <a:gd name="T8" fmla="*/ 824 w 979"/>
                    <a:gd name="T9" fmla="*/ 271 h 553"/>
                    <a:gd name="T10" fmla="*/ 831 w 979"/>
                    <a:gd name="T11" fmla="*/ 241 h 553"/>
                    <a:gd name="T12" fmla="*/ 845 w 979"/>
                    <a:gd name="T13" fmla="*/ 217 h 553"/>
                    <a:gd name="T14" fmla="*/ 814 w 979"/>
                    <a:gd name="T15" fmla="*/ 229 h 553"/>
                    <a:gd name="T16" fmla="*/ 778 w 979"/>
                    <a:gd name="T17" fmla="*/ 257 h 553"/>
                    <a:gd name="T18" fmla="*/ 744 w 979"/>
                    <a:gd name="T19" fmla="*/ 292 h 553"/>
                    <a:gd name="T20" fmla="*/ 715 w 979"/>
                    <a:gd name="T21" fmla="*/ 319 h 553"/>
                    <a:gd name="T22" fmla="*/ 678 w 979"/>
                    <a:gd name="T23" fmla="*/ 289 h 553"/>
                    <a:gd name="T24" fmla="*/ 587 w 979"/>
                    <a:gd name="T25" fmla="*/ 235 h 553"/>
                    <a:gd name="T26" fmla="*/ 553 w 979"/>
                    <a:gd name="T27" fmla="*/ 175 h 553"/>
                    <a:gd name="T28" fmla="*/ 492 w 979"/>
                    <a:gd name="T29" fmla="*/ 122 h 553"/>
                    <a:gd name="T30" fmla="*/ 402 w 979"/>
                    <a:gd name="T31" fmla="*/ 127 h 553"/>
                    <a:gd name="T32" fmla="*/ 275 w 979"/>
                    <a:gd name="T33" fmla="*/ 79 h 553"/>
                    <a:gd name="T34" fmla="*/ 224 w 979"/>
                    <a:gd name="T35" fmla="*/ 86 h 553"/>
                    <a:gd name="T36" fmla="*/ 207 w 979"/>
                    <a:gd name="T37" fmla="*/ 95 h 553"/>
                    <a:gd name="T38" fmla="*/ 174 w 979"/>
                    <a:gd name="T39" fmla="*/ 60 h 553"/>
                    <a:gd name="T40" fmla="*/ 138 w 979"/>
                    <a:gd name="T41" fmla="*/ 8 h 553"/>
                    <a:gd name="T42" fmla="*/ 142 w 979"/>
                    <a:gd name="T43" fmla="*/ 31 h 553"/>
                    <a:gd name="T44" fmla="*/ 147 w 979"/>
                    <a:gd name="T45" fmla="*/ 40 h 553"/>
                    <a:gd name="T46" fmla="*/ 143 w 979"/>
                    <a:gd name="T47" fmla="*/ 58 h 553"/>
                    <a:gd name="T48" fmla="*/ 126 w 979"/>
                    <a:gd name="T49" fmla="*/ 64 h 553"/>
                    <a:gd name="T50" fmla="*/ 125 w 979"/>
                    <a:gd name="T51" fmla="*/ 13 h 553"/>
                    <a:gd name="T52" fmla="*/ 0 w 979"/>
                    <a:gd name="T53" fmla="*/ 37 h 553"/>
                    <a:gd name="T54" fmla="*/ 110 w 979"/>
                    <a:gd name="T55" fmla="*/ 281 h 553"/>
                    <a:gd name="T56" fmla="*/ 108 w 979"/>
                    <a:gd name="T57" fmla="*/ 231 h 553"/>
                    <a:gd name="T58" fmla="*/ 143 w 979"/>
                    <a:gd name="T59" fmla="*/ 203 h 553"/>
                    <a:gd name="T60" fmla="*/ 153 w 979"/>
                    <a:gd name="T61" fmla="*/ 197 h 553"/>
                    <a:gd name="T62" fmla="*/ 179 w 979"/>
                    <a:gd name="T63" fmla="*/ 189 h 553"/>
                    <a:gd name="T64" fmla="*/ 223 w 979"/>
                    <a:gd name="T65" fmla="*/ 215 h 553"/>
                    <a:gd name="T66" fmla="*/ 258 w 979"/>
                    <a:gd name="T67" fmla="*/ 239 h 553"/>
                    <a:gd name="T68" fmla="*/ 271 w 979"/>
                    <a:gd name="T69" fmla="*/ 266 h 553"/>
                    <a:gd name="T70" fmla="*/ 318 w 979"/>
                    <a:gd name="T71" fmla="*/ 285 h 553"/>
                    <a:gd name="T72" fmla="*/ 370 w 979"/>
                    <a:gd name="T73" fmla="*/ 292 h 553"/>
                    <a:gd name="T74" fmla="*/ 407 w 979"/>
                    <a:gd name="T75" fmla="*/ 343 h 553"/>
                    <a:gd name="T76" fmla="*/ 459 w 979"/>
                    <a:gd name="T77" fmla="*/ 392 h 553"/>
                    <a:gd name="T78" fmla="*/ 537 w 979"/>
                    <a:gd name="T79" fmla="*/ 435 h 553"/>
                    <a:gd name="T80" fmla="*/ 613 w 979"/>
                    <a:gd name="T81" fmla="*/ 481 h 553"/>
                    <a:gd name="T82" fmla="*/ 666 w 979"/>
                    <a:gd name="T83" fmla="*/ 497 h 553"/>
                    <a:gd name="T84" fmla="*/ 679 w 979"/>
                    <a:gd name="T85" fmla="*/ 542 h 553"/>
                    <a:gd name="T86" fmla="*/ 721 w 979"/>
                    <a:gd name="T87" fmla="*/ 552 h 553"/>
                    <a:gd name="T88" fmla="*/ 748 w 979"/>
                    <a:gd name="T89" fmla="*/ 539 h 553"/>
                    <a:gd name="T90" fmla="*/ 765 w 979"/>
                    <a:gd name="T91" fmla="*/ 486 h 553"/>
                    <a:gd name="T92" fmla="*/ 734 w 979"/>
                    <a:gd name="T93" fmla="*/ 433 h 553"/>
                    <a:gd name="T94" fmla="*/ 695 w 979"/>
                    <a:gd name="T95" fmla="*/ 415 h 553"/>
                    <a:gd name="T96" fmla="*/ 746 w 979"/>
                    <a:gd name="T97" fmla="*/ 395 h 553"/>
                    <a:gd name="T98" fmla="*/ 764 w 979"/>
                    <a:gd name="T99" fmla="*/ 368 h 553"/>
                    <a:gd name="T100" fmla="*/ 767 w 979"/>
                    <a:gd name="T101" fmla="*/ 352 h 553"/>
                    <a:gd name="T102" fmla="*/ 778 w 979"/>
                    <a:gd name="T103" fmla="*/ 318 h 553"/>
                    <a:gd name="T104" fmla="*/ 826 w 979"/>
                    <a:gd name="T105" fmla="*/ 305 h 553"/>
                    <a:gd name="T106" fmla="*/ 838 w 979"/>
                    <a:gd name="T107" fmla="*/ 340 h 553"/>
                    <a:gd name="T108" fmla="*/ 875 w 979"/>
                    <a:gd name="T109" fmla="*/ 350 h 553"/>
                    <a:gd name="T110" fmla="*/ 909 w 979"/>
                    <a:gd name="T111" fmla="*/ 351 h 553"/>
                    <a:gd name="T112" fmla="*/ 933 w 979"/>
                    <a:gd name="T113" fmla="*/ 340 h 553"/>
                    <a:gd name="T114" fmla="*/ 963 w 979"/>
                    <a:gd name="T115" fmla="*/ 328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9" h="553">
                      <a:moveTo>
                        <a:pt x="964" y="311"/>
                      </a:moveTo>
                      <a:cubicBezTo>
                        <a:pt x="957" y="310"/>
                        <a:pt x="952" y="310"/>
                        <a:pt x="948" y="305"/>
                      </a:cubicBezTo>
                      <a:cubicBezTo>
                        <a:pt x="944" y="300"/>
                        <a:pt x="943" y="296"/>
                        <a:pt x="936" y="298"/>
                      </a:cubicBezTo>
                      <a:cubicBezTo>
                        <a:pt x="929" y="299"/>
                        <a:pt x="925" y="303"/>
                        <a:pt x="925" y="298"/>
                      </a:cubicBezTo>
                      <a:cubicBezTo>
                        <a:pt x="924" y="293"/>
                        <a:pt x="929" y="287"/>
                        <a:pt x="923" y="288"/>
                      </a:cubicBezTo>
                      <a:cubicBezTo>
                        <a:pt x="917" y="289"/>
                        <a:pt x="911" y="291"/>
                        <a:pt x="908" y="285"/>
                      </a:cubicBezTo>
                      <a:cubicBezTo>
                        <a:pt x="904" y="279"/>
                        <a:pt x="903" y="271"/>
                        <a:pt x="897" y="270"/>
                      </a:cubicBezTo>
                      <a:cubicBezTo>
                        <a:pt x="892" y="269"/>
                        <a:pt x="889" y="261"/>
                        <a:pt x="887" y="261"/>
                      </a:cubicBezTo>
                      <a:cubicBezTo>
                        <a:pt x="885" y="262"/>
                        <a:pt x="891" y="275"/>
                        <a:pt x="889" y="277"/>
                      </a:cubicBezTo>
                      <a:cubicBezTo>
                        <a:pt x="888" y="280"/>
                        <a:pt x="882" y="278"/>
                        <a:pt x="882" y="283"/>
                      </a:cubicBezTo>
                      <a:cubicBezTo>
                        <a:pt x="882" y="289"/>
                        <a:pt x="881" y="292"/>
                        <a:pt x="878" y="291"/>
                      </a:cubicBezTo>
                      <a:cubicBezTo>
                        <a:pt x="875" y="290"/>
                        <a:pt x="872" y="288"/>
                        <a:pt x="865" y="287"/>
                      </a:cubicBezTo>
                      <a:cubicBezTo>
                        <a:pt x="858" y="287"/>
                        <a:pt x="850" y="286"/>
                        <a:pt x="846" y="281"/>
                      </a:cubicBezTo>
                      <a:cubicBezTo>
                        <a:pt x="841" y="277"/>
                        <a:pt x="842" y="268"/>
                        <a:pt x="837" y="269"/>
                      </a:cubicBezTo>
                      <a:cubicBezTo>
                        <a:pt x="833" y="270"/>
                        <a:pt x="828" y="274"/>
                        <a:pt x="824" y="271"/>
                      </a:cubicBezTo>
                      <a:cubicBezTo>
                        <a:pt x="820" y="268"/>
                        <a:pt x="816" y="267"/>
                        <a:pt x="813" y="266"/>
                      </a:cubicBezTo>
                      <a:cubicBezTo>
                        <a:pt x="810" y="264"/>
                        <a:pt x="812" y="260"/>
                        <a:pt x="817" y="256"/>
                      </a:cubicBezTo>
                      <a:cubicBezTo>
                        <a:pt x="821" y="253"/>
                        <a:pt x="828" y="245"/>
                        <a:pt x="831" y="241"/>
                      </a:cubicBezTo>
                      <a:cubicBezTo>
                        <a:pt x="835" y="238"/>
                        <a:pt x="838" y="235"/>
                        <a:pt x="842" y="232"/>
                      </a:cubicBezTo>
                      <a:cubicBezTo>
                        <a:pt x="846" y="228"/>
                        <a:pt x="854" y="228"/>
                        <a:pt x="855" y="224"/>
                      </a:cubicBezTo>
                      <a:cubicBezTo>
                        <a:pt x="857" y="220"/>
                        <a:pt x="851" y="217"/>
                        <a:pt x="845" y="217"/>
                      </a:cubicBezTo>
                      <a:cubicBezTo>
                        <a:pt x="839" y="218"/>
                        <a:pt x="832" y="221"/>
                        <a:pt x="832" y="221"/>
                      </a:cubicBezTo>
                      <a:cubicBezTo>
                        <a:pt x="828" y="227"/>
                        <a:pt x="825" y="228"/>
                        <a:pt x="822" y="230"/>
                      </a:cubicBezTo>
                      <a:cubicBezTo>
                        <a:pt x="819" y="232"/>
                        <a:pt x="816" y="229"/>
                        <a:pt x="814" y="229"/>
                      </a:cubicBezTo>
                      <a:cubicBezTo>
                        <a:pt x="812" y="230"/>
                        <a:pt x="807" y="233"/>
                        <a:pt x="806" y="240"/>
                      </a:cubicBezTo>
                      <a:cubicBezTo>
                        <a:pt x="804" y="246"/>
                        <a:pt x="799" y="249"/>
                        <a:pt x="797" y="252"/>
                      </a:cubicBezTo>
                      <a:cubicBezTo>
                        <a:pt x="794" y="255"/>
                        <a:pt x="782" y="252"/>
                        <a:pt x="778" y="257"/>
                      </a:cubicBezTo>
                      <a:cubicBezTo>
                        <a:pt x="774" y="261"/>
                        <a:pt x="761" y="267"/>
                        <a:pt x="756" y="272"/>
                      </a:cubicBezTo>
                      <a:cubicBezTo>
                        <a:pt x="751" y="277"/>
                        <a:pt x="759" y="281"/>
                        <a:pt x="757" y="285"/>
                      </a:cubicBezTo>
                      <a:cubicBezTo>
                        <a:pt x="755" y="289"/>
                        <a:pt x="747" y="288"/>
                        <a:pt x="744" y="292"/>
                      </a:cubicBezTo>
                      <a:cubicBezTo>
                        <a:pt x="742" y="297"/>
                        <a:pt x="737" y="300"/>
                        <a:pt x="734" y="306"/>
                      </a:cubicBezTo>
                      <a:cubicBezTo>
                        <a:pt x="730" y="311"/>
                        <a:pt x="741" y="319"/>
                        <a:pt x="739" y="324"/>
                      </a:cubicBezTo>
                      <a:cubicBezTo>
                        <a:pt x="737" y="329"/>
                        <a:pt x="721" y="322"/>
                        <a:pt x="715" y="319"/>
                      </a:cubicBezTo>
                      <a:cubicBezTo>
                        <a:pt x="709" y="317"/>
                        <a:pt x="710" y="307"/>
                        <a:pt x="710" y="302"/>
                      </a:cubicBezTo>
                      <a:cubicBezTo>
                        <a:pt x="710" y="296"/>
                        <a:pt x="698" y="293"/>
                        <a:pt x="695" y="291"/>
                      </a:cubicBezTo>
                      <a:cubicBezTo>
                        <a:pt x="692" y="290"/>
                        <a:pt x="686" y="290"/>
                        <a:pt x="678" y="289"/>
                      </a:cubicBezTo>
                      <a:cubicBezTo>
                        <a:pt x="670" y="289"/>
                        <a:pt x="630" y="289"/>
                        <a:pt x="630" y="289"/>
                      </a:cubicBezTo>
                      <a:cubicBezTo>
                        <a:pt x="605" y="236"/>
                        <a:pt x="605" y="236"/>
                        <a:pt x="605" y="236"/>
                      </a:cubicBezTo>
                      <a:cubicBezTo>
                        <a:pt x="605" y="236"/>
                        <a:pt x="593" y="236"/>
                        <a:pt x="587" y="235"/>
                      </a:cubicBezTo>
                      <a:cubicBezTo>
                        <a:pt x="580" y="234"/>
                        <a:pt x="577" y="226"/>
                        <a:pt x="576" y="218"/>
                      </a:cubicBezTo>
                      <a:cubicBezTo>
                        <a:pt x="575" y="210"/>
                        <a:pt x="571" y="182"/>
                        <a:pt x="570" y="174"/>
                      </a:cubicBezTo>
                      <a:cubicBezTo>
                        <a:pt x="569" y="167"/>
                        <a:pt x="557" y="173"/>
                        <a:pt x="553" y="175"/>
                      </a:cubicBezTo>
                      <a:cubicBezTo>
                        <a:pt x="549" y="177"/>
                        <a:pt x="541" y="157"/>
                        <a:pt x="534" y="152"/>
                      </a:cubicBezTo>
                      <a:cubicBezTo>
                        <a:pt x="527" y="146"/>
                        <a:pt x="517" y="142"/>
                        <a:pt x="517" y="142"/>
                      </a:cubicBezTo>
                      <a:cubicBezTo>
                        <a:pt x="492" y="122"/>
                        <a:pt x="492" y="122"/>
                        <a:pt x="492" y="122"/>
                      </a:cubicBezTo>
                      <a:cubicBezTo>
                        <a:pt x="473" y="133"/>
                        <a:pt x="473" y="133"/>
                        <a:pt x="473" y="133"/>
                      </a:cubicBezTo>
                      <a:cubicBezTo>
                        <a:pt x="473" y="133"/>
                        <a:pt x="456" y="134"/>
                        <a:pt x="445" y="132"/>
                      </a:cubicBezTo>
                      <a:cubicBezTo>
                        <a:pt x="435" y="131"/>
                        <a:pt x="406" y="126"/>
                        <a:pt x="402" y="127"/>
                      </a:cubicBezTo>
                      <a:cubicBezTo>
                        <a:pt x="398" y="128"/>
                        <a:pt x="341" y="137"/>
                        <a:pt x="341" y="137"/>
                      </a:cubicBezTo>
                      <a:cubicBezTo>
                        <a:pt x="341" y="137"/>
                        <a:pt x="294" y="101"/>
                        <a:pt x="290" y="97"/>
                      </a:cubicBezTo>
                      <a:cubicBezTo>
                        <a:pt x="285" y="93"/>
                        <a:pt x="275" y="79"/>
                        <a:pt x="275" y="79"/>
                      </a:cubicBezTo>
                      <a:cubicBezTo>
                        <a:pt x="224" y="52"/>
                        <a:pt x="224" y="52"/>
                        <a:pt x="224" y="52"/>
                      </a:cubicBezTo>
                      <a:cubicBezTo>
                        <a:pt x="225" y="60"/>
                        <a:pt x="225" y="67"/>
                        <a:pt x="226" y="72"/>
                      </a:cubicBezTo>
                      <a:cubicBezTo>
                        <a:pt x="229" y="80"/>
                        <a:pt x="228" y="84"/>
                        <a:pt x="224" y="86"/>
                      </a:cubicBezTo>
                      <a:cubicBezTo>
                        <a:pt x="221" y="88"/>
                        <a:pt x="225" y="91"/>
                        <a:pt x="224" y="95"/>
                      </a:cubicBezTo>
                      <a:cubicBezTo>
                        <a:pt x="222" y="99"/>
                        <a:pt x="218" y="98"/>
                        <a:pt x="216" y="94"/>
                      </a:cubicBezTo>
                      <a:cubicBezTo>
                        <a:pt x="214" y="90"/>
                        <a:pt x="210" y="94"/>
                        <a:pt x="207" y="95"/>
                      </a:cubicBezTo>
                      <a:cubicBezTo>
                        <a:pt x="204" y="97"/>
                        <a:pt x="197" y="94"/>
                        <a:pt x="197" y="90"/>
                      </a:cubicBezTo>
                      <a:cubicBezTo>
                        <a:pt x="197" y="85"/>
                        <a:pt x="192" y="86"/>
                        <a:pt x="187" y="80"/>
                      </a:cubicBezTo>
                      <a:cubicBezTo>
                        <a:pt x="182" y="75"/>
                        <a:pt x="178" y="66"/>
                        <a:pt x="174" y="60"/>
                      </a:cubicBezTo>
                      <a:cubicBezTo>
                        <a:pt x="169" y="54"/>
                        <a:pt x="173" y="49"/>
                        <a:pt x="176" y="44"/>
                      </a:cubicBezTo>
                      <a:cubicBezTo>
                        <a:pt x="179" y="41"/>
                        <a:pt x="181" y="36"/>
                        <a:pt x="182" y="30"/>
                      </a:cubicBezTo>
                      <a:cubicBezTo>
                        <a:pt x="138" y="8"/>
                        <a:pt x="138" y="8"/>
                        <a:pt x="138" y="8"/>
                      </a:cubicBezTo>
                      <a:cubicBezTo>
                        <a:pt x="137" y="9"/>
                        <a:pt x="137" y="11"/>
                        <a:pt x="137" y="14"/>
                      </a:cubicBezTo>
                      <a:cubicBezTo>
                        <a:pt x="139" y="21"/>
                        <a:pt x="142" y="23"/>
                        <a:pt x="145" y="25"/>
                      </a:cubicBezTo>
                      <a:cubicBezTo>
                        <a:pt x="148" y="27"/>
                        <a:pt x="145" y="27"/>
                        <a:pt x="142" y="31"/>
                      </a:cubicBezTo>
                      <a:cubicBezTo>
                        <a:pt x="139" y="35"/>
                        <a:pt x="140" y="40"/>
                        <a:pt x="143" y="38"/>
                      </a:cubicBezTo>
                      <a:cubicBezTo>
                        <a:pt x="146" y="36"/>
                        <a:pt x="148" y="32"/>
                        <a:pt x="149" y="35"/>
                      </a:cubicBezTo>
                      <a:cubicBezTo>
                        <a:pt x="150" y="37"/>
                        <a:pt x="147" y="37"/>
                        <a:pt x="147" y="40"/>
                      </a:cubicBezTo>
                      <a:cubicBezTo>
                        <a:pt x="148" y="44"/>
                        <a:pt x="148" y="47"/>
                        <a:pt x="151" y="48"/>
                      </a:cubicBezTo>
                      <a:cubicBezTo>
                        <a:pt x="153" y="49"/>
                        <a:pt x="151" y="53"/>
                        <a:pt x="148" y="53"/>
                      </a:cubicBezTo>
                      <a:cubicBezTo>
                        <a:pt x="144" y="53"/>
                        <a:pt x="139" y="57"/>
                        <a:pt x="143" y="58"/>
                      </a:cubicBezTo>
                      <a:cubicBezTo>
                        <a:pt x="148" y="59"/>
                        <a:pt x="149" y="58"/>
                        <a:pt x="148" y="62"/>
                      </a:cubicBezTo>
                      <a:cubicBezTo>
                        <a:pt x="148" y="67"/>
                        <a:pt x="138" y="77"/>
                        <a:pt x="134" y="77"/>
                      </a:cubicBezTo>
                      <a:cubicBezTo>
                        <a:pt x="130" y="77"/>
                        <a:pt x="123" y="70"/>
                        <a:pt x="126" y="64"/>
                      </a:cubicBezTo>
                      <a:cubicBezTo>
                        <a:pt x="129" y="59"/>
                        <a:pt x="127" y="56"/>
                        <a:pt x="123" y="50"/>
                      </a:cubicBezTo>
                      <a:cubicBezTo>
                        <a:pt x="119" y="43"/>
                        <a:pt x="121" y="38"/>
                        <a:pt x="123" y="31"/>
                      </a:cubicBezTo>
                      <a:cubicBezTo>
                        <a:pt x="124" y="25"/>
                        <a:pt x="123" y="17"/>
                        <a:pt x="125" y="13"/>
                      </a:cubicBezTo>
                      <a:cubicBezTo>
                        <a:pt x="128" y="9"/>
                        <a:pt x="130" y="9"/>
                        <a:pt x="131" y="4"/>
                      </a:cubicBezTo>
                      <a:cubicBezTo>
                        <a:pt x="124" y="0"/>
                        <a:pt x="124" y="0"/>
                        <a:pt x="124" y="0"/>
                      </a:cubicBezTo>
                      <a:cubicBezTo>
                        <a:pt x="0" y="37"/>
                        <a:pt x="0" y="37"/>
                        <a:pt x="0" y="37"/>
                      </a:cubicBezTo>
                      <a:cubicBezTo>
                        <a:pt x="53" y="279"/>
                        <a:pt x="53" y="279"/>
                        <a:pt x="53" y="279"/>
                      </a:cubicBezTo>
                      <a:cubicBezTo>
                        <a:pt x="60" y="278"/>
                        <a:pt x="84" y="281"/>
                        <a:pt x="95" y="282"/>
                      </a:cubicBezTo>
                      <a:cubicBezTo>
                        <a:pt x="106" y="283"/>
                        <a:pt x="108" y="285"/>
                        <a:pt x="110" y="281"/>
                      </a:cubicBezTo>
                      <a:cubicBezTo>
                        <a:pt x="112" y="276"/>
                        <a:pt x="106" y="272"/>
                        <a:pt x="103" y="266"/>
                      </a:cubicBezTo>
                      <a:cubicBezTo>
                        <a:pt x="100" y="261"/>
                        <a:pt x="97" y="249"/>
                        <a:pt x="97" y="245"/>
                      </a:cubicBezTo>
                      <a:cubicBezTo>
                        <a:pt x="98" y="240"/>
                        <a:pt x="105" y="236"/>
                        <a:pt x="108" y="231"/>
                      </a:cubicBezTo>
                      <a:cubicBezTo>
                        <a:pt x="110" y="226"/>
                        <a:pt x="113" y="221"/>
                        <a:pt x="121" y="222"/>
                      </a:cubicBezTo>
                      <a:cubicBezTo>
                        <a:pt x="129" y="223"/>
                        <a:pt x="136" y="226"/>
                        <a:pt x="138" y="222"/>
                      </a:cubicBezTo>
                      <a:cubicBezTo>
                        <a:pt x="141" y="217"/>
                        <a:pt x="138" y="205"/>
                        <a:pt x="143" y="203"/>
                      </a:cubicBezTo>
                      <a:cubicBezTo>
                        <a:pt x="149" y="200"/>
                        <a:pt x="151" y="200"/>
                        <a:pt x="158" y="205"/>
                      </a:cubicBezTo>
                      <a:cubicBezTo>
                        <a:pt x="164" y="210"/>
                        <a:pt x="169" y="216"/>
                        <a:pt x="172" y="215"/>
                      </a:cubicBezTo>
                      <a:cubicBezTo>
                        <a:pt x="174" y="214"/>
                        <a:pt x="156" y="202"/>
                        <a:pt x="153" y="197"/>
                      </a:cubicBezTo>
                      <a:cubicBezTo>
                        <a:pt x="150" y="192"/>
                        <a:pt x="149" y="190"/>
                        <a:pt x="156" y="190"/>
                      </a:cubicBezTo>
                      <a:cubicBezTo>
                        <a:pt x="162" y="191"/>
                        <a:pt x="169" y="193"/>
                        <a:pt x="171" y="188"/>
                      </a:cubicBezTo>
                      <a:cubicBezTo>
                        <a:pt x="173" y="184"/>
                        <a:pt x="171" y="185"/>
                        <a:pt x="179" y="189"/>
                      </a:cubicBezTo>
                      <a:cubicBezTo>
                        <a:pt x="186" y="193"/>
                        <a:pt x="188" y="201"/>
                        <a:pt x="196" y="201"/>
                      </a:cubicBezTo>
                      <a:cubicBezTo>
                        <a:pt x="205" y="200"/>
                        <a:pt x="205" y="199"/>
                        <a:pt x="208" y="204"/>
                      </a:cubicBezTo>
                      <a:cubicBezTo>
                        <a:pt x="212" y="209"/>
                        <a:pt x="218" y="214"/>
                        <a:pt x="223" y="215"/>
                      </a:cubicBezTo>
                      <a:cubicBezTo>
                        <a:pt x="229" y="215"/>
                        <a:pt x="239" y="213"/>
                        <a:pt x="244" y="215"/>
                      </a:cubicBezTo>
                      <a:cubicBezTo>
                        <a:pt x="249" y="217"/>
                        <a:pt x="254" y="220"/>
                        <a:pt x="256" y="226"/>
                      </a:cubicBezTo>
                      <a:cubicBezTo>
                        <a:pt x="258" y="232"/>
                        <a:pt x="252" y="237"/>
                        <a:pt x="258" y="239"/>
                      </a:cubicBezTo>
                      <a:cubicBezTo>
                        <a:pt x="264" y="240"/>
                        <a:pt x="268" y="246"/>
                        <a:pt x="269" y="248"/>
                      </a:cubicBezTo>
                      <a:cubicBezTo>
                        <a:pt x="270" y="250"/>
                        <a:pt x="265" y="254"/>
                        <a:pt x="267" y="255"/>
                      </a:cubicBezTo>
                      <a:cubicBezTo>
                        <a:pt x="270" y="257"/>
                        <a:pt x="272" y="263"/>
                        <a:pt x="271" y="266"/>
                      </a:cubicBezTo>
                      <a:cubicBezTo>
                        <a:pt x="269" y="270"/>
                        <a:pt x="264" y="271"/>
                        <a:pt x="274" y="275"/>
                      </a:cubicBezTo>
                      <a:cubicBezTo>
                        <a:pt x="284" y="278"/>
                        <a:pt x="291" y="287"/>
                        <a:pt x="298" y="286"/>
                      </a:cubicBezTo>
                      <a:cubicBezTo>
                        <a:pt x="304" y="284"/>
                        <a:pt x="313" y="284"/>
                        <a:pt x="318" y="285"/>
                      </a:cubicBezTo>
                      <a:cubicBezTo>
                        <a:pt x="323" y="287"/>
                        <a:pt x="333" y="288"/>
                        <a:pt x="337" y="288"/>
                      </a:cubicBezTo>
                      <a:cubicBezTo>
                        <a:pt x="342" y="289"/>
                        <a:pt x="342" y="281"/>
                        <a:pt x="346" y="281"/>
                      </a:cubicBezTo>
                      <a:cubicBezTo>
                        <a:pt x="350" y="281"/>
                        <a:pt x="364" y="289"/>
                        <a:pt x="370" y="292"/>
                      </a:cubicBezTo>
                      <a:cubicBezTo>
                        <a:pt x="376" y="296"/>
                        <a:pt x="379" y="304"/>
                        <a:pt x="381" y="309"/>
                      </a:cubicBezTo>
                      <a:cubicBezTo>
                        <a:pt x="382" y="314"/>
                        <a:pt x="384" y="318"/>
                        <a:pt x="389" y="325"/>
                      </a:cubicBezTo>
                      <a:cubicBezTo>
                        <a:pt x="394" y="332"/>
                        <a:pt x="402" y="335"/>
                        <a:pt x="407" y="343"/>
                      </a:cubicBezTo>
                      <a:cubicBezTo>
                        <a:pt x="413" y="352"/>
                        <a:pt x="410" y="355"/>
                        <a:pt x="415" y="362"/>
                      </a:cubicBezTo>
                      <a:cubicBezTo>
                        <a:pt x="421" y="369"/>
                        <a:pt x="425" y="373"/>
                        <a:pt x="431" y="376"/>
                      </a:cubicBezTo>
                      <a:cubicBezTo>
                        <a:pt x="438" y="379"/>
                        <a:pt x="447" y="386"/>
                        <a:pt x="459" y="392"/>
                      </a:cubicBezTo>
                      <a:cubicBezTo>
                        <a:pt x="471" y="397"/>
                        <a:pt x="482" y="406"/>
                        <a:pt x="492" y="413"/>
                      </a:cubicBezTo>
                      <a:cubicBezTo>
                        <a:pt x="502" y="421"/>
                        <a:pt x="514" y="431"/>
                        <a:pt x="521" y="433"/>
                      </a:cubicBezTo>
                      <a:cubicBezTo>
                        <a:pt x="529" y="436"/>
                        <a:pt x="532" y="429"/>
                        <a:pt x="537" y="435"/>
                      </a:cubicBezTo>
                      <a:cubicBezTo>
                        <a:pt x="543" y="442"/>
                        <a:pt x="552" y="447"/>
                        <a:pt x="560" y="452"/>
                      </a:cubicBezTo>
                      <a:cubicBezTo>
                        <a:pt x="568" y="456"/>
                        <a:pt x="575" y="457"/>
                        <a:pt x="583" y="464"/>
                      </a:cubicBezTo>
                      <a:cubicBezTo>
                        <a:pt x="592" y="471"/>
                        <a:pt x="604" y="478"/>
                        <a:pt x="613" y="481"/>
                      </a:cubicBezTo>
                      <a:cubicBezTo>
                        <a:pt x="621" y="484"/>
                        <a:pt x="625" y="485"/>
                        <a:pt x="629" y="482"/>
                      </a:cubicBezTo>
                      <a:cubicBezTo>
                        <a:pt x="633" y="480"/>
                        <a:pt x="640" y="485"/>
                        <a:pt x="647" y="490"/>
                      </a:cubicBezTo>
                      <a:cubicBezTo>
                        <a:pt x="653" y="494"/>
                        <a:pt x="660" y="497"/>
                        <a:pt x="666" y="497"/>
                      </a:cubicBezTo>
                      <a:cubicBezTo>
                        <a:pt x="671" y="496"/>
                        <a:pt x="678" y="497"/>
                        <a:pt x="676" y="502"/>
                      </a:cubicBezTo>
                      <a:cubicBezTo>
                        <a:pt x="673" y="507"/>
                        <a:pt x="671" y="516"/>
                        <a:pt x="673" y="523"/>
                      </a:cubicBezTo>
                      <a:cubicBezTo>
                        <a:pt x="676" y="530"/>
                        <a:pt x="679" y="542"/>
                        <a:pt x="679" y="542"/>
                      </a:cubicBezTo>
                      <a:cubicBezTo>
                        <a:pt x="681" y="541"/>
                        <a:pt x="681" y="541"/>
                        <a:pt x="681" y="541"/>
                      </a:cubicBezTo>
                      <a:cubicBezTo>
                        <a:pt x="693" y="538"/>
                        <a:pt x="702" y="536"/>
                        <a:pt x="707" y="542"/>
                      </a:cubicBezTo>
                      <a:cubicBezTo>
                        <a:pt x="711" y="548"/>
                        <a:pt x="715" y="553"/>
                        <a:pt x="721" y="552"/>
                      </a:cubicBezTo>
                      <a:cubicBezTo>
                        <a:pt x="727" y="550"/>
                        <a:pt x="733" y="549"/>
                        <a:pt x="739" y="550"/>
                      </a:cubicBezTo>
                      <a:cubicBezTo>
                        <a:pt x="743" y="551"/>
                        <a:pt x="745" y="552"/>
                        <a:pt x="747" y="553"/>
                      </a:cubicBezTo>
                      <a:cubicBezTo>
                        <a:pt x="747" y="553"/>
                        <a:pt x="752" y="546"/>
                        <a:pt x="748" y="539"/>
                      </a:cubicBezTo>
                      <a:cubicBezTo>
                        <a:pt x="744" y="533"/>
                        <a:pt x="745" y="528"/>
                        <a:pt x="750" y="522"/>
                      </a:cubicBezTo>
                      <a:cubicBezTo>
                        <a:pt x="755" y="516"/>
                        <a:pt x="755" y="510"/>
                        <a:pt x="761" y="504"/>
                      </a:cubicBezTo>
                      <a:cubicBezTo>
                        <a:pt x="767" y="498"/>
                        <a:pt x="769" y="492"/>
                        <a:pt x="765" y="486"/>
                      </a:cubicBezTo>
                      <a:cubicBezTo>
                        <a:pt x="760" y="480"/>
                        <a:pt x="753" y="481"/>
                        <a:pt x="748" y="471"/>
                      </a:cubicBezTo>
                      <a:cubicBezTo>
                        <a:pt x="744" y="461"/>
                        <a:pt x="743" y="453"/>
                        <a:pt x="743" y="444"/>
                      </a:cubicBezTo>
                      <a:cubicBezTo>
                        <a:pt x="743" y="435"/>
                        <a:pt x="740" y="435"/>
                        <a:pt x="734" y="433"/>
                      </a:cubicBezTo>
                      <a:cubicBezTo>
                        <a:pt x="729" y="431"/>
                        <a:pt x="728" y="437"/>
                        <a:pt x="720" y="432"/>
                      </a:cubicBezTo>
                      <a:cubicBezTo>
                        <a:pt x="712" y="427"/>
                        <a:pt x="717" y="421"/>
                        <a:pt x="711" y="420"/>
                      </a:cubicBezTo>
                      <a:cubicBezTo>
                        <a:pt x="704" y="419"/>
                        <a:pt x="702" y="419"/>
                        <a:pt x="695" y="415"/>
                      </a:cubicBezTo>
                      <a:cubicBezTo>
                        <a:pt x="689" y="412"/>
                        <a:pt x="696" y="402"/>
                        <a:pt x="697" y="399"/>
                      </a:cubicBezTo>
                      <a:cubicBezTo>
                        <a:pt x="699" y="395"/>
                        <a:pt x="706" y="391"/>
                        <a:pt x="713" y="393"/>
                      </a:cubicBezTo>
                      <a:cubicBezTo>
                        <a:pt x="720" y="395"/>
                        <a:pt x="740" y="397"/>
                        <a:pt x="746" y="395"/>
                      </a:cubicBezTo>
                      <a:cubicBezTo>
                        <a:pt x="751" y="392"/>
                        <a:pt x="755" y="397"/>
                        <a:pt x="754" y="387"/>
                      </a:cubicBezTo>
                      <a:cubicBezTo>
                        <a:pt x="754" y="378"/>
                        <a:pt x="752" y="373"/>
                        <a:pt x="759" y="374"/>
                      </a:cubicBezTo>
                      <a:cubicBezTo>
                        <a:pt x="766" y="374"/>
                        <a:pt x="767" y="372"/>
                        <a:pt x="764" y="368"/>
                      </a:cubicBezTo>
                      <a:cubicBezTo>
                        <a:pt x="762" y="365"/>
                        <a:pt x="765" y="364"/>
                        <a:pt x="768" y="363"/>
                      </a:cubicBezTo>
                      <a:cubicBezTo>
                        <a:pt x="770" y="361"/>
                        <a:pt x="759" y="360"/>
                        <a:pt x="753" y="356"/>
                      </a:cubicBezTo>
                      <a:cubicBezTo>
                        <a:pt x="747" y="353"/>
                        <a:pt x="758" y="354"/>
                        <a:pt x="767" y="352"/>
                      </a:cubicBezTo>
                      <a:cubicBezTo>
                        <a:pt x="775" y="349"/>
                        <a:pt x="775" y="356"/>
                        <a:pt x="781" y="353"/>
                      </a:cubicBezTo>
                      <a:cubicBezTo>
                        <a:pt x="787" y="351"/>
                        <a:pt x="785" y="344"/>
                        <a:pt x="781" y="337"/>
                      </a:cubicBezTo>
                      <a:cubicBezTo>
                        <a:pt x="777" y="331"/>
                        <a:pt x="777" y="324"/>
                        <a:pt x="778" y="318"/>
                      </a:cubicBezTo>
                      <a:cubicBezTo>
                        <a:pt x="780" y="312"/>
                        <a:pt x="787" y="311"/>
                        <a:pt x="791" y="316"/>
                      </a:cubicBezTo>
                      <a:cubicBezTo>
                        <a:pt x="796" y="321"/>
                        <a:pt x="802" y="323"/>
                        <a:pt x="807" y="319"/>
                      </a:cubicBezTo>
                      <a:cubicBezTo>
                        <a:pt x="813" y="314"/>
                        <a:pt x="820" y="310"/>
                        <a:pt x="826" y="305"/>
                      </a:cubicBezTo>
                      <a:cubicBezTo>
                        <a:pt x="831" y="300"/>
                        <a:pt x="833" y="297"/>
                        <a:pt x="839" y="304"/>
                      </a:cubicBezTo>
                      <a:cubicBezTo>
                        <a:pt x="846" y="311"/>
                        <a:pt x="859" y="314"/>
                        <a:pt x="854" y="321"/>
                      </a:cubicBezTo>
                      <a:cubicBezTo>
                        <a:pt x="849" y="328"/>
                        <a:pt x="831" y="337"/>
                        <a:pt x="838" y="340"/>
                      </a:cubicBezTo>
                      <a:cubicBezTo>
                        <a:pt x="845" y="343"/>
                        <a:pt x="848" y="340"/>
                        <a:pt x="853" y="346"/>
                      </a:cubicBezTo>
                      <a:cubicBezTo>
                        <a:pt x="857" y="353"/>
                        <a:pt x="863" y="355"/>
                        <a:pt x="863" y="355"/>
                      </a:cubicBezTo>
                      <a:cubicBezTo>
                        <a:pt x="863" y="355"/>
                        <a:pt x="870" y="354"/>
                        <a:pt x="875" y="350"/>
                      </a:cubicBezTo>
                      <a:cubicBezTo>
                        <a:pt x="881" y="346"/>
                        <a:pt x="884" y="349"/>
                        <a:pt x="888" y="348"/>
                      </a:cubicBezTo>
                      <a:cubicBezTo>
                        <a:pt x="892" y="346"/>
                        <a:pt x="890" y="343"/>
                        <a:pt x="896" y="346"/>
                      </a:cubicBezTo>
                      <a:cubicBezTo>
                        <a:pt x="901" y="350"/>
                        <a:pt x="906" y="352"/>
                        <a:pt x="909" y="351"/>
                      </a:cubicBezTo>
                      <a:cubicBezTo>
                        <a:pt x="912" y="350"/>
                        <a:pt x="915" y="351"/>
                        <a:pt x="917" y="354"/>
                      </a:cubicBezTo>
                      <a:cubicBezTo>
                        <a:pt x="919" y="358"/>
                        <a:pt x="920" y="354"/>
                        <a:pt x="924" y="350"/>
                      </a:cubicBezTo>
                      <a:cubicBezTo>
                        <a:pt x="928" y="347"/>
                        <a:pt x="926" y="342"/>
                        <a:pt x="933" y="340"/>
                      </a:cubicBezTo>
                      <a:cubicBezTo>
                        <a:pt x="939" y="338"/>
                        <a:pt x="944" y="341"/>
                        <a:pt x="947" y="337"/>
                      </a:cubicBezTo>
                      <a:cubicBezTo>
                        <a:pt x="949" y="333"/>
                        <a:pt x="942" y="327"/>
                        <a:pt x="948" y="330"/>
                      </a:cubicBezTo>
                      <a:cubicBezTo>
                        <a:pt x="954" y="332"/>
                        <a:pt x="957" y="333"/>
                        <a:pt x="963" y="328"/>
                      </a:cubicBezTo>
                      <a:cubicBezTo>
                        <a:pt x="968" y="322"/>
                        <a:pt x="973" y="320"/>
                        <a:pt x="976" y="315"/>
                      </a:cubicBezTo>
                      <a:cubicBezTo>
                        <a:pt x="979" y="311"/>
                        <a:pt x="971" y="312"/>
                        <a:pt x="964" y="3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4" name="Group 253">
                <a:extLst>
                  <a:ext uri="{FF2B5EF4-FFF2-40B4-BE49-F238E27FC236}">
                    <a16:creationId xmlns:a16="http://schemas.microsoft.com/office/drawing/2014/main" id="{761E9F7E-B9AB-470C-BB1A-F256C6F67ED5}"/>
                  </a:ext>
                </a:extLst>
              </p:cNvPr>
              <p:cNvGrpSpPr>
                <a:grpSpLocks noChangeAspect="1"/>
              </p:cNvGrpSpPr>
              <p:nvPr/>
            </p:nvGrpSpPr>
            <p:grpSpPr>
              <a:xfrm>
                <a:off x="5926138" y="2952751"/>
                <a:ext cx="1624013" cy="1177925"/>
                <a:chOff x="5926138" y="2952751"/>
                <a:chExt cx="1624013" cy="1177925"/>
              </a:xfrm>
              <a:solidFill>
                <a:srgbClr val="D9D9D9"/>
              </a:solidFill>
            </p:grpSpPr>
            <p:sp>
              <p:nvSpPr>
                <p:cNvPr id="476" name="Freeform 6">
                  <a:extLst>
                    <a:ext uri="{FF2B5EF4-FFF2-40B4-BE49-F238E27FC236}">
                      <a16:creationId xmlns:a16="http://schemas.microsoft.com/office/drawing/2014/main" id="{0CFADF21-86D5-45F9-BD7E-89872FFB9074}"/>
                    </a:ext>
                  </a:extLst>
                </p:cNvPr>
                <p:cNvSpPr>
                  <a:spLocks/>
                </p:cNvSpPr>
                <p:nvPr/>
              </p:nvSpPr>
              <p:spPr bwMode="auto">
                <a:xfrm>
                  <a:off x="7288213" y="3414713"/>
                  <a:ext cx="157163" cy="200025"/>
                </a:xfrm>
                <a:custGeom>
                  <a:avLst/>
                  <a:gdLst>
                    <a:gd name="T0" fmla="*/ 270 w 300"/>
                    <a:gd name="T1" fmla="*/ 361 h 384"/>
                    <a:gd name="T2" fmla="*/ 254 w 300"/>
                    <a:gd name="T3" fmla="*/ 311 h 384"/>
                    <a:gd name="T4" fmla="*/ 245 w 300"/>
                    <a:gd name="T5" fmla="*/ 288 h 384"/>
                    <a:gd name="T6" fmla="*/ 223 w 300"/>
                    <a:gd name="T7" fmla="*/ 244 h 384"/>
                    <a:gd name="T8" fmla="*/ 197 w 300"/>
                    <a:gd name="T9" fmla="*/ 262 h 384"/>
                    <a:gd name="T10" fmla="*/ 169 w 300"/>
                    <a:gd name="T11" fmla="*/ 231 h 384"/>
                    <a:gd name="T12" fmla="*/ 170 w 300"/>
                    <a:gd name="T13" fmla="*/ 202 h 384"/>
                    <a:gd name="T14" fmla="*/ 161 w 300"/>
                    <a:gd name="T15" fmla="*/ 208 h 384"/>
                    <a:gd name="T16" fmla="*/ 149 w 300"/>
                    <a:gd name="T17" fmla="*/ 212 h 384"/>
                    <a:gd name="T18" fmla="*/ 188 w 300"/>
                    <a:gd name="T19" fmla="*/ 271 h 384"/>
                    <a:gd name="T20" fmla="*/ 179 w 300"/>
                    <a:gd name="T21" fmla="*/ 287 h 384"/>
                    <a:gd name="T22" fmla="*/ 167 w 300"/>
                    <a:gd name="T23" fmla="*/ 248 h 384"/>
                    <a:gd name="T24" fmla="*/ 167 w 300"/>
                    <a:gd name="T25" fmla="*/ 265 h 384"/>
                    <a:gd name="T26" fmla="*/ 168 w 300"/>
                    <a:gd name="T27" fmla="*/ 296 h 384"/>
                    <a:gd name="T28" fmla="*/ 159 w 300"/>
                    <a:gd name="T29" fmla="*/ 316 h 384"/>
                    <a:gd name="T30" fmla="*/ 152 w 300"/>
                    <a:gd name="T31" fmla="*/ 298 h 384"/>
                    <a:gd name="T32" fmla="*/ 138 w 300"/>
                    <a:gd name="T33" fmla="*/ 294 h 384"/>
                    <a:gd name="T34" fmla="*/ 133 w 300"/>
                    <a:gd name="T35" fmla="*/ 287 h 384"/>
                    <a:gd name="T36" fmla="*/ 133 w 300"/>
                    <a:gd name="T37" fmla="*/ 314 h 384"/>
                    <a:gd name="T38" fmla="*/ 119 w 300"/>
                    <a:gd name="T39" fmla="*/ 293 h 384"/>
                    <a:gd name="T40" fmla="*/ 112 w 300"/>
                    <a:gd name="T41" fmla="*/ 287 h 384"/>
                    <a:gd name="T42" fmla="*/ 114 w 300"/>
                    <a:gd name="T43" fmla="*/ 323 h 384"/>
                    <a:gd name="T44" fmla="*/ 104 w 300"/>
                    <a:gd name="T45" fmla="*/ 318 h 384"/>
                    <a:gd name="T46" fmla="*/ 90 w 300"/>
                    <a:gd name="T47" fmla="*/ 313 h 384"/>
                    <a:gd name="T48" fmla="*/ 88 w 300"/>
                    <a:gd name="T49" fmla="*/ 294 h 384"/>
                    <a:gd name="T50" fmla="*/ 74 w 300"/>
                    <a:gd name="T51" fmla="*/ 244 h 384"/>
                    <a:gd name="T52" fmla="*/ 62 w 300"/>
                    <a:gd name="T53" fmla="*/ 219 h 384"/>
                    <a:gd name="T54" fmla="*/ 48 w 300"/>
                    <a:gd name="T55" fmla="*/ 184 h 384"/>
                    <a:gd name="T56" fmla="*/ 39 w 300"/>
                    <a:gd name="T57" fmla="*/ 151 h 384"/>
                    <a:gd name="T58" fmla="*/ 19 w 300"/>
                    <a:gd name="T59" fmla="*/ 113 h 384"/>
                    <a:gd name="T60" fmla="*/ 45 w 300"/>
                    <a:gd name="T61" fmla="*/ 93 h 384"/>
                    <a:gd name="T62" fmla="*/ 43 w 300"/>
                    <a:gd name="T63" fmla="*/ 72 h 384"/>
                    <a:gd name="T64" fmla="*/ 4 w 300"/>
                    <a:gd name="T65" fmla="*/ 51 h 384"/>
                    <a:gd name="T66" fmla="*/ 19 w 300"/>
                    <a:gd name="T67" fmla="*/ 15 h 384"/>
                    <a:gd name="T68" fmla="*/ 15 w 300"/>
                    <a:gd name="T69" fmla="*/ 2 h 384"/>
                    <a:gd name="T70" fmla="*/ 44 w 300"/>
                    <a:gd name="T71" fmla="*/ 22 h 384"/>
                    <a:gd name="T72" fmla="*/ 65 w 300"/>
                    <a:gd name="T73" fmla="*/ 36 h 384"/>
                    <a:gd name="T74" fmla="*/ 95 w 300"/>
                    <a:gd name="T75" fmla="*/ 36 h 384"/>
                    <a:gd name="T76" fmla="*/ 106 w 300"/>
                    <a:gd name="T77" fmla="*/ 86 h 384"/>
                    <a:gd name="T78" fmla="*/ 158 w 300"/>
                    <a:gd name="T79" fmla="*/ 94 h 384"/>
                    <a:gd name="T80" fmla="*/ 212 w 300"/>
                    <a:gd name="T81" fmla="*/ 96 h 384"/>
                    <a:gd name="T82" fmla="*/ 255 w 300"/>
                    <a:gd name="T83" fmla="*/ 112 h 384"/>
                    <a:gd name="T84" fmla="*/ 234 w 300"/>
                    <a:gd name="T85" fmla="*/ 152 h 384"/>
                    <a:gd name="T86" fmla="*/ 206 w 300"/>
                    <a:gd name="T87" fmla="*/ 165 h 384"/>
                    <a:gd name="T88" fmla="*/ 211 w 300"/>
                    <a:gd name="T89" fmla="*/ 230 h 384"/>
                    <a:gd name="T90" fmla="*/ 235 w 300"/>
                    <a:gd name="T91" fmla="*/ 235 h 384"/>
                    <a:gd name="T92" fmla="*/ 242 w 300"/>
                    <a:gd name="T93" fmla="*/ 198 h 384"/>
                    <a:gd name="T94" fmla="*/ 258 w 300"/>
                    <a:gd name="T95" fmla="*/ 189 h 384"/>
                    <a:gd name="T96" fmla="*/ 281 w 300"/>
                    <a:gd name="T97" fmla="*/ 255 h 384"/>
                    <a:gd name="T98" fmla="*/ 295 w 300"/>
                    <a:gd name="T99" fmla="*/ 306 h 384"/>
                    <a:gd name="T100" fmla="*/ 288 w 300"/>
                    <a:gd name="T101" fmla="*/ 344 h 384"/>
                    <a:gd name="T102" fmla="*/ 282 w 300"/>
                    <a:gd name="T103" fmla="*/ 3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384">
                      <a:moveTo>
                        <a:pt x="288" y="383"/>
                      </a:moveTo>
                      <a:cubicBezTo>
                        <a:pt x="288" y="383"/>
                        <a:pt x="285" y="384"/>
                        <a:pt x="281" y="379"/>
                      </a:cubicBezTo>
                      <a:cubicBezTo>
                        <a:pt x="277" y="373"/>
                        <a:pt x="273" y="367"/>
                        <a:pt x="270" y="361"/>
                      </a:cubicBezTo>
                      <a:cubicBezTo>
                        <a:pt x="266" y="355"/>
                        <a:pt x="261" y="346"/>
                        <a:pt x="262" y="338"/>
                      </a:cubicBezTo>
                      <a:cubicBezTo>
                        <a:pt x="263" y="331"/>
                        <a:pt x="261" y="329"/>
                        <a:pt x="260" y="326"/>
                      </a:cubicBezTo>
                      <a:cubicBezTo>
                        <a:pt x="259" y="323"/>
                        <a:pt x="256" y="317"/>
                        <a:pt x="254" y="311"/>
                      </a:cubicBezTo>
                      <a:cubicBezTo>
                        <a:pt x="253" y="305"/>
                        <a:pt x="248" y="300"/>
                        <a:pt x="248" y="294"/>
                      </a:cubicBezTo>
                      <a:cubicBezTo>
                        <a:pt x="247" y="289"/>
                        <a:pt x="248" y="287"/>
                        <a:pt x="249" y="281"/>
                      </a:cubicBezTo>
                      <a:cubicBezTo>
                        <a:pt x="250" y="275"/>
                        <a:pt x="247" y="285"/>
                        <a:pt x="245" y="288"/>
                      </a:cubicBezTo>
                      <a:cubicBezTo>
                        <a:pt x="242" y="292"/>
                        <a:pt x="241" y="287"/>
                        <a:pt x="238" y="276"/>
                      </a:cubicBezTo>
                      <a:cubicBezTo>
                        <a:pt x="235" y="266"/>
                        <a:pt x="229" y="264"/>
                        <a:pt x="225" y="259"/>
                      </a:cubicBezTo>
                      <a:cubicBezTo>
                        <a:pt x="222" y="255"/>
                        <a:pt x="225" y="244"/>
                        <a:pt x="223" y="244"/>
                      </a:cubicBezTo>
                      <a:cubicBezTo>
                        <a:pt x="220" y="243"/>
                        <a:pt x="214" y="251"/>
                        <a:pt x="212" y="255"/>
                      </a:cubicBezTo>
                      <a:cubicBezTo>
                        <a:pt x="210" y="258"/>
                        <a:pt x="206" y="260"/>
                        <a:pt x="204" y="256"/>
                      </a:cubicBezTo>
                      <a:cubicBezTo>
                        <a:pt x="201" y="253"/>
                        <a:pt x="198" y="258"/>
                        <a:pt x="197" y="262"/>
                      </a:cubicBezTo>
                      <a:cubicBezTo>
                        <a:pt x="196" y="267"/>
                        <a:pt x="193" y="266"/>
                        <a:pt x="190" y="262"/>
                      </a:cubicBezTo>
                      <a:cubicBezTo>
                        <a:pt x="187" y="258"/>
                        <a:pt x="178" y="250"/>
                        <a:pt x="176" y="245"/>
                      </a:cubicBezTo>
                      <a:cubicBezTo>
                        <a:pt x="174" y="239"/>
                        <a:pt x="169" y="240"/>
                        <a:pt x="169" y="231"/>
                      </a:cubicBezTo>
                      <a:cubicBezTo>
                        <a:pt x="170" y="223"/>
                        <a:pt x="170" y="221"/>
                        <a:pt x="168" y="216"/>
                      </a:cubicBezTo>
                      <a:cubicBezTo>
                        <a:pt x="166" y="212"/>
                        <a:pt x="166" y="213"/>
                        <a:pt x="168" y="208"/>
                      </a:cubicBezTo>
                      <a:cubicBezTo>
                        <a:pt x="171" y="204"/>
                        <a:pt x="172" y="200"/>
                        <a:pt x="170" y="202"/>
                      </a:cubicBezTo>
                      <a:cubicBezTo>
                        <a:pt x="167" y="203"/>
                        <a:pt x="167" y="204"/>
                        <a:pt x="165" y="207"/>
                      </a:cubicBezTo>
                      <a:cubicBezTo>
                        <a:pt x="164" y="209"/>
                        <a:pt x="165" y="201"/>
                        <a:pt x="164" y="198"/>
                      </a:cubicBezTo>
                      <a:cubicBezTo>
                        <a:pt x="162" y="196"/>
                        <a:pt x="160" y="205"/>
                        <a:pt x="161" y="208"/>
                      </a:cubicBezTo>
                      <a:cubicBezTo>
                        <a:pt x="163" y="211"/>
                        <a:pt x="165" y="217"/>
                        <a:pt x="163" y="215"/>
                      </a:cubicBezTo>
                      <a:cubicBezTo>
                        <a:pt x="160" y="214"/>
                        <a:pt x="152" y="210"/>
                        <a:pt x="149" y="207"/>
                      </a:cubicBezTo>
                      <a:cubicBezTo>
                        <a:pt x="147" y="204"/>
                        <a:pt x="143" y="209"/>
                        <a:pt x="149" y="212"/>
                      </a:cubicBezTo>
                      <a:cubicBezTo>
                        <a:pt x="155" y="216"/>
                        <a:pt x="164" y="214"/>
                        <a:pt x="165" y="220"/>
                      </a:cubicBezTo>
                      <a:cubicBezTo>
                        <a:pt x="166" y="227"/>
                        <a:pt x="166" y="240"/>
                        <a:pt x="170" y="243"/>
                      </a:cubicBezTo>
                      <a:cubicBezTo>
                        <a:pt x="173" y="247"/>
                        <a:pt x="187" y="267"/>
                        <a:pt x="188" y="271"/>
                      </a:cubicBezTo>
                      <a:cubicBezTo>
                        <a:pt x="190" y="276"/>
                        <a:pt x="192" y="282"/>
                        <a:pt x="190" y="290"/>
                      </a:cubicBezTo>
                      <a:cubicBezTo>
                        <a:pt x="189" y="298"/>
                        <a:pt x="185" y="306"/>
                        <a:pt x="181" y="304"/>
                      </a:cubicBezTo>
                      <a:cubicBezTo>
                        <a:pt x="178" y="301"/>
                        <a:pt x="178" y="293"/>
                        <a:pt x="179" y="287"/>
                      </a:cubicBezTo>
                      <a:cubicBezTo>
                        <a:pt x="181" y="280"/>
                        <a:pt x="180" y="274"/>
                        <a:pt x="177" y="270"/>
                      </a:cubicBezTo>
                      <a:cubicBezTo>
                        <a:pt x="173" y="265"/>
                        <a:pt x="172" y="267"/>
                        <a:pt x="171" y="261"/>
                      </a:cubicBezTo>
                      <a:cubicBezTo>
                        <a:pt x="170" y="254"/>
                        <a:pt x="168" y="251"/>
                        <a:pt x="167" y="248"/>
                      </a:cubicBezTo>
                      <a:cubicBezTo>
                        <a:pt x="166" y="244"/>
                        <a:pt x="165" y="246"/>
                        <a:pt x="163" y="249"/>
                      </a:cubicBezTo>
                      <a:cubicBezTo>
                        <a:pt x="161" y="253"/>
                        <a:pt x="162" y="255"/>
                        <a:pt x="166" y="258"/>
                      </a:cubicBezTo>
                      <a:cubicBezTo>
                        <a:pt x="171" y="261"/>
                        <a:pt x="168" y="260"/>
                        <a:pt x="167" y="265"/>
                      </a:cubicBezTo>
                      <a:cubicBezTo>
                        <a:pt x="166" y="270"/>
                        <a:pt x="166" y="268"/>
                        <a:pt x="171" y="270"/>
                      </a:cubicBezTo>
                      <a:cubicBezTo>
                        <a:pt x="175" y="273"/>
                        <a:pt x="178" y="277"/>
                        <a:pt x="176" y="284"/>
                      </a:cubicBezTo>
                      <a:cubicBezTo>
                        <a:pt x="175" y="291"/>
                        <a:pt x="170" y="299"/>
                        <a:pt x="168" y="296"/>
                      </a:cubicBezTo>
                      <a:cubicBezTo>
                        <a:pt x="167" y="293"/>
                        <a:pt x="168" y="288"/>
                        <a:pt x="165" y="286"/>
                      </a:cubicBezTo>
                      <a:cubicBezTo>
                        <a:pt x="163" y="284"/>
                        <a:pt x="168" y="291"/>
                        <a:pt x="165" y="300"/>
                      </a:cubicBezTo>
                      <a:cubicBezTo>
                        <a:pt x="162" y="309"/>
                        <a:pt x="162" y="313"/>
                        <a:pt x="159" y="316"/>
                      </a:cubicBezTo>
                      <a:cubicBezTo>
                        <a:pt x="156" y="320"/>
                        <a:pt x="153" y="316"/>
                        <a:pt x="152" y="313"/>
                      </a:cubicBezTo>
                      <a:cubicBezTo>
                        <a:pt x="151" y="310"/>
                        <a:pt x="148" y="315"/>
                        <a:pt x="146" y="311"/>
                      </a:cubicBezTo>
                      <a:cubicBezTo>
                        <a:pt x="144" y="307"/>
                        <a:pt x="148" y="301"/>
                        <a:pt x="152" y="298"/>
                      </a:cubicBezTo>
                      <a:cubicBezTo>
                        <a:pt x="156" y="295"/>
                        <a:pt x="158" y="292"/>
                        <a:pt x="155" y="293"/>
                      </a:cubicBezTo>
                      <a:cubicBezTo>
                        <a:pt x="153" y="294"/>
                        <a:pt x="146" y="305"/>
                        <a:pt x="144" y="301"/>
                      </a:cubicBezTo>
                      <a:cubicBezTo>
                        <a:pt x="142" y="297"/>
                        <a:pt x="138" y="301"/>
                        <a:pt x="138" y="294"/>
                      </a:cubicBezTo>
                      <a:cubicBezTo>
                        <a:pt x="137" y="288"/>
                        <a:pt x="135" y="284"/>
                        <a:pt x="135" y="281"/>
                      </a:cubicBezTo>
                      <a:cubicBezTo>
                        <a:pt x="135" y="278"/>
                        <a:pt x="139" y="273"/>
                        <a:pt x="137" y="274"/>
                      </a:cubicBezTo>
                      <a:cubicBezTo>
                        <a:pt x="135" y="276"/>
                        <a:pt x="129" y="279"/>
                        <a:pt x="133" y="287"/>
                      </a:cubicBezTo>
                      <a:cubicBezTo>
                        <a:pt x="138" y="294"/>
                        <a:pt x="136" y="293"/>
                        <a:pt x="135" y="296"/>
                      </a:cubicBezTo>
                      <a:cubicBezTo>
                        <a:pt x="134" y="299"/>
                        <a:pt x="134" y="301"/>
                        <a:pt x="135" y="306"/>
                      </a:cubicBezTo>
                      <a:cubicBezTo>
                        <a:pt x="137" y="311"/>
                        <a:pt x="138" y="315"/>
                        <a:pt x="133" y="314"/>
                      </a:cubicBezTo>
                      <a:cubicBezTo>
                        <a:pt x="128" y="314"/>
                        <a:pt x="123" y="310"/>
                        <a:pt x="123" y="315"/>
                      </a:cubicBezTo>
                      <a:cubicBezTo>
                        <a:pt x="122" y="320"/>
                        <a:pt x="119" y="323"/>
                        <a:pt x="119" y="317"/>
                      </a:cubicBezTo>
                      <a:cubicBezTo>
                        <a:pt x="119" y="311"/>
                        <a:pt x="118" y="299"/>
                        <a:pt x="119" y="293"/>
                      </a:cubicBezTo>
                      <a:cubicBezTo>
                        <a:pt x="120" y="287"/>
                        <a:pt x="120" y="283"/>
                        <a:pt x="118" y="285"/>
                      </a:cubicBezTo>
                      <a:cubicBezTo>
                        <a:pt x="117" y="286"/>
                        <a:pt x="117" y="289"/>
                        <a:pt x="116" y="295"/>
                      </a:cubicBezTo>
                      <a:cubicBezTo>
                        <a:pt x="115" y="301"/>
                        <a:pt x="114" y="291"/>
                        <a:pt x="112" y="287"/>
                      </a:cubicBezTo>
                      <a:cubicBezTo>
                        <a:pt x="111" y="284"/>
                        <a:pt x="107" y="279"/>
                        <a:pt x="110" y="290"/>
                      </a:cubicBezTo>
                      <a:cubicBezTo>
                        <a:pt x="113" y="300"/>
                        <a:pt x="115" y="297"/>
                        <a:pt x="115" y="304"/>
                      </a:cubicBezTo>
                      <a:cubicBezTo>
                        <a:pt x="116" y="311"/>
                        <a:pt x="117" y="319"/>
                        <a:pt x="114" y="323"/>
                      </a:cubicBezTo>
                      <a:cubicBezTo>
                        <a:pt x="111" y="327"/>
                        <a:pt x="109" y="324"/>
                        <a:pt x="109" y="318"/>
                      </a:cubicBezTo>
                      <a:cubicBezTo>
                        <a:pt x="109" y="313"/>
                        <a:pt x="107" y="308"/>
                        <a:pt x="107" y="308"/>
                      </a:cubicBezTo>
                      <a:cubicBezTo>
                        <a:pt x="107" y="308"/>
                        <a:pt x="104" y="312"/>
                        <a:pt x="104" y="318"/>
                      </a:cubicBezTo>
                      <a:cubicBezTo>
                        <a:pt x="104" y="324"/>
                        <a:pt x="105" y="326"/>
                        <a:pt x="103" y="328"/>
                      </a:cubicBezTo>
                      <a:cubicBezTo>
                        <a:pt x="101" y="329"/>
                        <a:pt x="99" y="319"/>
                        <a:pt x="97" y="315"/>
                      </a:cubicBezTo>
                      <a:cubicBezTo>
                        <a:pt x="94" y="311"/>
                        <a:pt x="94" y="312"/>
                        <a:pt x="90" y="313"/>
                      </a:cubicBezTo>
                      <a:cubicBezTo>
                        <a:pt x="90" y="313"/>
                        <a:pt x="90" y="313"/>
                        <a:pt x="90" y="313"/>
                      </a:cubicBezTo>
                      <a:cubicBezTo>
                        <a:pt x="89" y="309"/>
                        <a:pt x="90" y="305"/>
                        <a:pt x="90" y="302"/>
                      </a:cubicBezTo>
                      <a:cubicBezTo>
                        <a:pt x="90" y="298"/>
                        <a:pt x="89" y="300"/>
                        <a:pt x="88" y="294"/>
                      </a:cubicBezTo>
                      <a:cubicBezTo>
                        <a:pt x="87" y="288"/>
                        <a:pt x="84" y="281"/>
                        <a:pt x="81" y="276"/>
                      </a:cubicBezTo>
                      <a:cubicBezTo>
                        <a:pt x="78" y="271"/>
                        <a:pt x="77" y="265"/>
                        <a:pt x="78" y="259"/>
                      </a:cubicBezTo>
                      <a:cubicBezTo>
                        <a:pt x="78" y="252"/>
                        <a:pt x="76" y="250"/>
                        <a:pt x="74" y="244"/>
                      </a:cubicBezTo>
                      <a:cubicBezTo>
                        <a:pt x="72" y="238"/>
                        <a:pt x="71" y="240"/>
                        <a:pt x="72" y="234"/>
                      </a:cubicBezTo>
                      <a:cubicBezTo>
                        <a:pt x="73" y="229"/>
                        <a:pt x="75" y="226"/>
                        <a:pt x="71" y="224"/>
                      </a:cubicBezTo>
                      <a:cubicBezTo>
                        <a:pt x="67" y="223"/>
                        <a:pt x="62" y="222"/>
                        <a:pt x="62" y="219"/>
                      </a:cubicBezTo>
                      <a:cubicBezTo>
                        <a:pt x="62" y="216"/>
                        <a:pt x="62" y="212"/>
                        <a:pt x="62" y="207"/>
                      </a:cubicBezTo>
                      <a:cubicBezTo>
                        <a:pt x="63" y="202"/>
                        <a:pt x="53" y="202"/>
                        <a:pt x="50" y="198"/>
                      </a:cubicBezTo>
                      <a:cubicBezTo>
                        <a:pt x="47" y="194"/>
                        <a:pt x="47" y="190"/>
                        <a:pt x="48" y="184"/>
                      </a:cubicBezTo>
                      <a:cubicBezTo>
                        <a:pt x="49" y="179"/>
                        <a:pt x="52" y="177"/>
                        <a:pt x="54" y="174"/>
                      </a:cubicBezTo>
                      <a:cubicBezTo>
                        <a:pt x="56" y="170"/>
                        <a:pt x="54" y="167"/>
                        <a:pt x="53" y="160"/>
                      </a:cubicBezTo>
                      <a:cubicBezTo>
                        <a:pt x="53" y="154"/>
                        <a:pt x="44" y="153"/>
                        <a:pt x="39" y="151"/>
                      </a:cubicBezTo>
                      <a:cubicBezTo>
                        <a:pt x="34" y="150"/>
                        <a:pt x="24" y="143"/>
                        <a:pt x="18" y="137"/>
                      </a:cubicBezTo>
                      <a:cubicBezTo>
                        <a:pt x="12" y="131"/>
                        <a:pt x="11" y="127"/>
                        <a:pt x="13" y="123"/>
                      </a:cubicBezTo>
                      <a:cubicBezTo>
                        <a:pt x="14" y="120"/>
                        <a:pt x="15" y="112"/>
                        <a:pt x="19" y="113"/>
                      </a:cubicBezTo>
                      <a:cubicBezTo>
                        <a:pt x="24" y="113"/>
                        <a:pt x="26" y="110"/>
                        <a:pt x="27" y="106"/>
                      </a:cubicBezTo>
                      <a:cubicBezTo>
                        <a:pt x="28" y="102"/>
                        <a:pt x="29" y="96"/>
                        <a:pt x="30" y="94"/>
                      </a:cubicBezTo>
                      <a:cubicBezTo>
                        <a:pt x="32" y="91"/>
                        <a:pt x="41" y="93"/>
                        <a:pt x="45" y="93"/>
                      </a:cubicBezTo>
                      <a:cubicBezTo>
                        <a:pt x="49" y="93"/>
                        <a:pt x="55" y="92"/>
                        <a:pt x="56" y="88"/>
                      </a:cubicBezTo>
                      <a:cubicBezTo>
                        <a:pt x="58" y="84"/>
                        <a:pt x="54" y="85"/>
                        <a:pt x="51" y="82"/>
                      </a:cubicBezTo>
                      <a:cubicBezTo>
                        <a:pt x="48" y="79"/>
                        <a:pt x="46" y="75"/>
                        <a:pt x="43" y="72"/>
                      </a:cubicBezTo>
                      <a:cubicBezTo>
                        <a:pt x="40" y="68"/>
                        <a:pt x="35" y="73"/>
                        <a:pt x="31" y="70"/>
                      </a:cubicBezTo>
                      <a:cubicBezTo>
                        <a:pt x="27" y="68"/>
                        <a:pt x="19" y="61"/>
                        <a:pt x="17" y="56"/>
                      </a:cubicBezTo>
                      <a:cubicBezTo>
                        <a:pt x="14" y="51"/>
                        <a:pt x="7" y="53"/>
                        <a:pt x="4" y="51"/>
                      </a:cubicBezTo>
                      <a:cubicBezTo>
                        <a:pt x="0" y="48"/>
                        <a:pt x="2" y="45"/>
                        <a:pt x="3" y="40"/>
                      </a:cubicBezTo>
                      <a:cubicBezTo>
                        <a:pt x="4" y="36"/>
                        <a:pt x="3" y="33"/>
                        <a:pt x="6" y="28"/>
                      </a:cubicBezTo>
                      <a:cubicBezTo>
                        <a:pt x="8" y="24"/>
                        <a:pt x="14" y="18"/>
                        <a:pt x="19" y="15"/>
                      </a:cubicBezTo>
                      <a:cubicBezTo>
                        <a:pt x="23" y="12"/>
                        <a:pt x="17" y="12"/>
                        <a:pt x="13" y="10"/>
                      </a:cubicBezTo>
                      <a:cubicBezTo>
                        <a:pt x="8" y="7"/>
                        <a:pt x="6" y="7"/>
                        <a:pt x="7" y="4"/>
                      </a:cubicBezTo>
                      <a:cubicBezTo>
                        <a:pt x="9" y="1"/>
                        <a:pt x="11" y="0"/>
                        <a:pt x="15" y="2"/>
                      </a:cubicBezTo>
                      <a:cubicBezTo>
                        <a:pt x="19" y="5"/>
                        <a:pt x="24" y="10"/>
                        <a:pt x="24" y="10"/>
                      </a:cubicBezTo>
                      <a:cubicBezTo>
                        <a:pt x="24" y="10"/>
                        <a:pt x="29" y="19"/>
                        <a:pt x="33" y="20"/>
                      </a:cubicBezTo>
                      <a:cubicBezTo>
                        <a:pt x="36" y="20"/>
                        <a:pt x="45" y="25"/>
                        <a:pt x="44" y="22"/>
                      </a:cubicBezTo>
                      <a:cubicBezTo>
                        <a:pt x="43" y="19"/>
                        <a:pt x="40" y="10"/>
                        <a:pt x="47" y="11"/>
                      </a:cubicBezTo>
                      <a:cubicBezTo>
                        <a:pt x="53" y="13"/>
                        <a:pt x="52" y="23"/>
                        <a:pt x="54" y="26"/>
                      </a:cubicBezTo>
                      <a:cubicBezTo>
                        <a:pt x="57" y="29"/>
                        <a:pt x="57" y="35"/>
                        <a:pt x="65" y="36"/>
                      </a:cubicBezTo>
                      <a:cubicBezTo>
                        <a:pt x="73" y="36"/>
                        <a:pt x="74" y="39"/>
                        <a:pt x="79" y="41"/>
                      </a:cubicBezTo>
                      <a:cubicBezTo>
                        <a:pt x="83" y="43"/>
                        <a:pt x="81" y="36"/>
                        <a:pt x="83" y="30"/>
                      </a:cubicBezTo>
                      <a:cubicBezTo>
                        <a:pt x="85" y="23"/>
                        <a:pt x="91" y="31"/>
                        <a:pt x="95" y="36"/>
                      </a:cubicBezTo>
                      <a:cubicBezTo>
                        <a:pt x="99" y="41"/>
                        <a:pt x="99" y="45"/>
                        <a:pt x="97" y="51"/>
                      </a:cubicBezTo>
                      <a:cubicBezTo>
                        <a:pt x="96" y="58"/>
                        <a:pt x="104" y="60"/>
                        <a:pt x="103" y="71"/>
                      </a:cubicBezTo>
                      <a:cubicBezTo>
                        <a:pt x="102" y="82"/>
                        <a:pt x="103" y="86"/>
                        <a:pt x="106" y="86"/>
                      </a:cubicBezTo>
                      <a:cubicBezTo>
                        <a:pt x="108" y="86"/>
                        <a:pt x="119" y="89"/>
                        <a:pt x="123" y="91"/>
                      </a:cubicBezTo>
                      <a:cubicBezTo>
                        <a:pt x="127" y="94"/>
                        <a:pt x="138" y="95"/>
                        <a:pt x="142" y="94"/>
                      </a:cubicBezTo>
                      <a:cubicBezTo>
                        <a:pt x="147" y="94"/>
                        <a:pt x="153" y="93"/>
                        <a:pt x="158" y="94"/>
                      </a:cubicBezTo>
                      <a:cubicBezTo>
                        <a:pt x="163" y="96"/>
                        <a:pt x="167" y="95"/>
                        <a:pt x="176" y="94"/>
                      </a:cubicBezTo>
                      <a:cubicBezTo>
                        <a:pt x="185" y="92"/>
                        <a:pt x="187" y="91"/>
                        <a:pt x="194" y="92"/>
                      </a:cubicBezTo>
                      <a:cubicBezTo>
                        <a:pt x="200" y="94"/>
                        <a:pt x="206" y="98"/>
                        <a:pt x="212" y="96"/>
                      </a:cubicBezTo>
                      <a:cubicBezTo>
                        <a:pt x="219" y="94"/>
                        <a:pt x="227" y="92"/>
                        <a:pt x="233" y="92"/>
                      </a:cubicBezTo>
                      <a:cubicBezTo>
                        <a:pt x="239" y="92"/>
                        <a:pt x="246" y="101"/>
                        <a:pt x="251" y="104"/>
                      </a:cubicBezTo>
                      <a:cubicBezTo>
                        <a:pt x="256" y="108"/>
                        <a:pt x="261" y="111"/>
                        <a:pt x="255" y="112"/>
                      </a:cubicBezTo>
                      <a:cubicBezTo>
                        <a:pt x="249" y="114"/>
                        <a:pt x="247" y="116"/>
                        <a:pt x="247" y="124"/>
                      </a:cubicBezTo>
                      <a:cubicBezTo>
                        <a:pt x="247" y="131"/>
                        <a:pt x="245" y="140"/>
                        <a:pt x="243" y="144"/>
                      </a:cubicBezTo>
                      <a:cubicBezTo>
                        <a:pt x="240" y="147"/>
                        <a:pt x="235" y="147"/>
                        <a:pt x="234" y="152"/>
                      </a:cubicBezTo>
                      <a:cubicBezTo>
                        <a:pt x="234" y="158"/>
                        <a:pt x="231" y="158"/>
                        <a:pt x="227" y="157"/>
                      </a:cubicBezTo>
                      <a:cubicBezTo>
                        <a:pt x="224" y="157"/>
                        <a:pt x="225" y="161"/>
                        <a:pt x="218" y="164"/>
                      </a:cubicBezTo>
                      <a:cubicBezTo>
                        <a:pt x="211" y="167"/>
                        <a:pt x="208" y="161"/>
                        <a:pt x="206" y="165"/>
                      </a:cubicBezTo>
                      <a:cubicBezTo>
                        <a:pt x="205" y="169"/>
                        <a:pt x="198" y="174"/>
                        <a:pt x="196" y="183"/>
                      </a:cubicBezTo>
                      <a:cubicBezTo>
                        <a:pt x="195" y="192"/>
                        <a:pt x="196" y="198"/>
                        <a:pt x="200" y="204"/>
                      </a:cubicBezTo>
                      <a:cubicBezTo>
                        <a:pt x="204" y="210"/>
                        <a:pt x="209" y="222"/>
                        <a:pt x="211" y="230"/>
                      </a:cubicBezTo>
                      <a:cubicBezTo>
                        <a:pt x="212" y="238"/>
                        <a:pt x="212" y="220"/>
                        <a:pt x="216" y="223"/>
                      </a:cubicBezTo>
                      <a:cubicBezTo>
                        <a:pt x="221" y="227"/>
                        <a:pt x="224" y="243"/>
                        <a:pt x="228" y="241"/>
                      </a:cubicBezTo>
                      <a:cubicBezTo>
                        <a:pt x="231" y="239"/>
                        <a:pt x="233" y="239"/>
                        <a:pt x="235" y="235"/>
                      </a:cubicBezTo>
                      <a:cubicBezTo>
                        <a:pt x="238" y="232"/>
                        <a:pt x="237" y="227"/>
                        <a:pt x="235" y="220"/>
                      </a:cubicBezTo>
                      <a:cubicBezTo>
                        <a:pt x="233" y="214"/>
                        <a:pt x="238" y="213"/>
                        <a:pt x="243" y="209"/>
                      </a:cubicBezTo>
                      <a:cubicBezTo>
                        <a:pt x="247" y="204"/>
                        <a:pt x="244" y="203"/>
                        <a:pt x="242" y="198"/>
                      </a:cubicBezTo>
                      <a:cubicBezTo>
                        <a:pt x="240" y="193"/>
                        <a:pt x="241" y="188"/>
                        <a:pt x="242" y="190"/>
                      </a:cubicBezTo>
                      <a:cubicBezTo>
                        <a:pt x="243" y="191"/>
                        <a:pt x="247" y="196"/>
                        <a:pt x="248" y="194"/>
                      </a:cubicBezTo>
                      <a:cubicBezTo>
                        <a:pt x="249" y="192"/>
                        <a:pt x="251" y="188"/>
                        <a:pt x="258" y="189"/>
                      </a:cubicBezTo>
                      <a:cubicBezTo>
                        <a:pt x="265" y="191"/>
                        <a:pt x="264" y="202"/>
                        <a:pt x="266" y="206"/>
                      </a:cubicBezTo>
                      <a:cubicBezTo>
                        <a:pt x="267" y="211"/>
                        <a:pt x="270" y="223"/>
                        <a:pt x="270" y="230"/>
                      </a:cubicBezTo>
                      <a:cubicBezTo>
                        <a:pt x="270" y="237"/>
                        <a:pt x="276" y="248"/>
                        <a:pt x="281" y="255"/>
                      </a:cubicBezTo>
                      <a:cubicBezTo>
                        <a:pt x="286" y="262"/>
                        <a:pt x="285" y="267"/>
                        <a:pt x="287" y="274"/>
                      </a:cubicBezTo>
                      <a:cubicBezTo>
                        <a:pt x="289" y="280"/>
                        <a:pt x="295" y="304"/>
                        <a:pt x="295" y="304"/>
                      </a:cubicBezTo>
                      <a:cubicBezTo>
                        <a:pt x="295" y="304"/>
                        <a:pt x="295" y="305"/>
                        <a:pt x="295" y="306"/>
                      </a:cubicBezTo>
                      <a:cubicBezTo>
                        <a:pt x="295" y="313"/>
                        <a:pt x="295" y="320"/>
                        <a:pt x="296" y="327"/>
                      </a:cubicBezTo>
                      <a:cubicBezTo>
                        <a:pt x="297" y="334"/>
                        <a:pt x="300" y="343"/>
                        <a:pt x="300" y="349"/>
                      </a:cubicBezTo>
                      <a:cubicBezTo>
                        <a:pt x="300" y="356"/>
                        <a:pt x="293" y="346"/>
                        <a:pt x="288" y="344"/>
                      </a:cubicBezTo>
                      <a:cubicBezTo>
                        <a:pt x="283" y="342"/>
                        <a:pt x="282" y="339"/>
                        <a:pt x="279" y="343"/>
                      </a:cubicBezTo>
                      <a:cubicBezTo>
                        <a:pt x="277" y="348"/>
                        <a:pt x="276" y="353"/>
                        <a:pt x="277" y="358"/>
                      </a:cubicBezTo>
                      <a:cubicBezTo>
                        <a:pt x="279" y="364"/>
                        <a:pt x="282" y="369"/>
                        <a:pt x="282" y="369"/>
                      </a:cubicBezTo>
                      <a:cubicBezTo>
                        <a:pt x="282" y="369"/>
                        <a:pt x="286" y="377"/>
                        <a:pt x="288" y="383"/>
                      </a:cubicBezTo>
                      <a:close/>
                    </a:path>
                  </a:pathLst>
                </a:custGeom>
                <a:solidFill>
                  <a:srgbClr val="D9D9D9"/>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7" name="Freeform 7">
                  <a:extLst>
                    <a:ext uri="{FF2B5EF4-FFF2-40B4-BE49-F238E27FC236}">
                      <a16:creationId xmlns:a16="http://schemas.microsoft.com/office/drawing/2014/main" id="{0B22B440-5384-4413-8B11-11AAFD9DAF50}"/>
                    </a:ext>
                  </a:extLst>
                </p:cNvPr>
                <p:cNvSpPr>
                  <a:spLocks/>
                </p:cNvSpPr>
                <p:nvPr/>
              </p:nvSpPr>
              <p:spPr bwMode="auto">
                <a:xfrm>
                  <a:off x="7378700" y="3575051"/>
                  <a:ext cx="1588" cy="3175"/>
                </a:xfrm>
                <a:custGeom>
                  <a:avLst/>
                  <a:gdLst>
                    <a:gd name="T0" fmla="*/ 2 w 3"/>
                    <a:gd name="T1" fmla="*/ 2 h 7"/>
                    <a:gd name="T2" fmla="*/ 1 w 3"/>
                    <a:gd name="T3" fmla="*/ 7 h 7"/>
                    <a:gd name="T4" fmla="*/ 2 w 3"/>
                    <a:gd name="T5" fmla="*/ 2 h 7"/>
                  </a:gdLst>
                  <a:ahLst/>
                  <a:cxnLst>
                    <a:cxn ang="0">
                      <a:pos x="T0" y="T1"/>
                    </a:cxn>
                    <a:cxn ang="0">
                      <a:pos x="T2" y="T3"/>
                    </a:cxn>
                    <a:cxn ang="0">
                      <a:pos x="T4" y="T5"/>
                    </a:cxn>
                  </a:cxnLst>
                  <a:rect l="0" t="0" r="r" b="b"/>
                  <a:pathLst>
                    <a:path w="3" h="7">
                      <a:moveTo>
                        <a:pt x="2" y="2"/>
                      </a:moveTo>
                      <a:cubicBezTo>
                        <a:pt x="0" y="3"/>
                        <a:pt x="0" y="7"/>
                        <a:pt x="1" y="7"/>
                      </a:cubicBezTo>
                      <a:cubicBezTo>
                        <a:pt x="3" y="7"/>
                        <a:pt x="3" y="0"/>
                        <a:pt x="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8" name="Freeform 8">
                  <a:extLst>
                    <a:ext uri="{FF2B5EF4-FFF2-40B4-BE49-F238E27FC236}">
                      <a16:creationId xmlns:a16="http://schemas.microsoft.com/office/drawing/2014/main" id="{DBB10FA3-20E8-490D-947A-9BA26FA6EDDE}"/>
                    </a:ext>
                  </a:extLst>
                </p:cNvPr>
                <p:cNvSpPr>
                  <a:spLocks/>
                </p:cNvSpPr>
                <p:nvPr/>
              </p:nvSpPr>
              <p:spPr bwMode="auto">
                <a:xfrm>
                  <a:off x="7377113" y="3568701"/>
                  <a:ext cx="3175" cy="4763"/>
                </a:xfrm>
                <a:custGeom>
                  <a:avLst/>
                  <a:gdLst>
                    <a:gd name="T0" fmla="*/ 3 w 6"/>
                    <a:gd name="T1" fmla="*/ 2 h 10"/>
                    <a:gd name="T2" fmla="*/ 2 w 6"/>
                    <a:gd name="T3" fmla="*/ 10 h 10"/>
                    <a:gd name="T4" fmla="*/ 6 w 6"/>
                    <a:gd name="T5" fmla="*/ 4 h 10"/>
                    <a:gd name="T6" fmla="*/ 3 w 6"/>
                    <a:gd name="T7" fmla="*/ 2 h 10"/>
                  </a:gdLst>
                  <a:ahLst/>
                  <a:cxnLst>
                    <a:cxn ang="0">
                      <a:pos x="T0" y="T1"/>
                    </a:cxn>
                    <a:cxn ang="0">
                      <a:pos x="T2" y="T3"/>
                    </a:cxn>
                    <a:cxn ang="0">
                      <a:pos x="T4" y="T5"/>
                    </a:cxn>
                    <a:cxn ang="0">
                      <a:pos x="T6" y="T7"/>
                    </a:cxn>
                  </a:cxnLst>
                  <a:rect l="0" t="0" r="r" b="b"/>
                  <a:pathLst>
                    <a:path w="6" h="10">
                      <a:moveTo>
                        <a:pt x="3" y="2"/>
                      </a:moveTo>
                      <a:cubicBezTo>
                        <a:pt x="1" y="5"/>
                        <a:pt x="0" y="9"/>
                        <a:pt x="2" y="10"/>
                      </a:cubicBezTo>
                      <a:cubicBezTo>
                        <a:pt x="5" y="10"/>
                        <a:pt x="5" y="6"/>
                        <a:pt x="6" y="4"/>
                      </a:cubicBezTo>
                      <a:cubicBezTo>
                        <a:pt x="6" y="2"/>
                        <a:pt x="5" y="0"/>
                        <a:pt x="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9" name="Freeform 9">
                  <a:extLst>
                    <a:ext uri="{FF2B5EF4-FFF2-40B4-BE49-F238E27FC236}">
                      <a16:creationId xmlns:a16="http://schemas.microsoft.com/office/drawing/2014/main" id="{AB8A3E71-B998-457B-BF9C-4A9B1F16F0B8}"/>
                    </a:ext>
                  </a:extLst>
                </p:cNvPr>
                <p:cNvSpPr>
                  <a:spLocks/>
                </p:cNvSpPr>
                <p:nvPr/>
              </p:nvSpPr>
              <p:spPr bwMode="auto">
                <a:xfrm>
                  <a:off x="7392988" y="3556001"/>
                  <a:ext cx="4763" cy="15875"/>
                </a:xfrm>
                <a:custGeom>
                  <a:avLst/>
                  <a:gdLst>
                    <a:gd name="T0" fmla="*/ 1 w 10"/>
                    <a:gd name="T1" fmla="*/ 1 h 33"/>
                    <a:gd name="T2" fmla="*/ 0 w 10"/>
                    <a:gd name="T3" fmla="*/ 9 h 33"/>
                    <a:gd name="T4" fmla="*/ 2 w 10"/>
                    <a:gd name="T5" fmla="*/ 22 h 33"/>
                    <a:gd name="T6" fmla="*/ 3 w 10"/>
                    <a:gd name="T7" fmla="*/ 29 h 33"/>
                    <a:gd name="T8" fmla="*/ 9 w 10"/>
                    <a:gd name="T9" fmla="*/ 18 h 33"/>
                    <a:gd name="T10" fmla="*/ 1 w 10"/>
                    <a:gd name="T11" fmla="*/ 1 h 33"/>
                  </a:gdLst>
                  <a:ahLst/>
                  <a:cxnLst>
                    <a:cxn ang="0">
                      <a:pos x="T0" y="T1"/>
                    </a:cxn>
                    <a:cxn ang="0">
                      <a:pos x="T2" y="T3"/>
                    </a:cxn>
                    <a:cxn ang="0">
                      <a:pos x="T4" y="T5"/>
                    </a:cxn>
                    <a:cxn ang="0">
                      <a:pos x="T6" y="T7"/>
                    </a:cxn>
                    <a:cxn ang="0">
                      <a:pos x="T8" y="T9"/>
                    </a:cxn>
                    <a:cxn ang="0">
                      <a:pos x="T10" y="T11"/>
                    </a:cxn>
                  </a:cxnLst>
                  <a:rect l="0" t="0" r="r" b="b"/>
                  <a:pathLst>
                    <a:path w="10" h="33">
                      <a:moveTo>
                        <a:pt x="1" y="1"/>
                      </a:moveTo>
                      <a:cubicBezTo>
                        <a:pt x="0" y="0"/>
                        <a:pt x="0" y="5"/>
                        <a:pt x="0" y="9"/>
                      </a:cubicBezTo>
                      <a:cubicBezTo>
                        <a:pt x="1" y="14"/>
                        <a:pt x="2" y="17"/>
                        <a:pt x="2" y="22"/>
                      </a:cubicBezTo>
                      <a:cubicBezTo>
                        <a:pt x="2" y="28"/>
                        <a:pt x="0" y="33"/>
                        <a:pt x="3" y="29"/>
                      </a:cubicBezTo>
                      <a:cubicBezTo>
                        <a:pt x="7" y="25"/>
                        <a:pt x="10" y="26"/>
                        <a:pt x="9" y="18"/>
                      </a:cubicBezTo>
                      <a:cubicBezTo>
                        <a:pt x="9" y="11"/>
                        <a:pt x="4" y="2"/>
                        <a:pt x="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0" name="Freeform 10">
                  <a:extLst>
                    <a:ext uri="{FF2B5EF4-FFF2-40B4-BE49-F238E27FC236}">
                      <a16:creationId xmlns:a16="http://schemas.microsoft.com/office/drawing/2014/main" id="{BB130782-CC35-4E65-98EA-D55BFDBCFD52}"/>
                    </a:ext>
                  </a:extLst>
                </p:cNvPr>
                <p:cNvSpPr>
                  <a:spLocks/>
                </p:cNvSpPr>
                <p:nvPr/>
              </p:nvSpPr>
              <p:spPr bwMode="auto">
                <a:xfrm>
                  <a:off x="7389813" y="3562351"/>
                  <a:ext cx="1588" cy="3175"/>
                </a:xfrm>
                <a:custGeom>
                  <a:avLst/>
                  <a:gdLst>
                    <a:gd name="T0" fmla="*/ 1 w 4"/>
                    <a:gd name="T1" fmla="*/ 2 h 7"/>
                    <a:gd name="T2" fmla="*/ 2 w 4"/>
                    <a:gd name="T3" fmla="*/ 7 h 7"/>
                    <a:gd name="T4" fmla="*/ 1 w 4"/>
                    <a:gd name="T5" fmla="*/ 2 h 7"/>
                  </a:gdLst>
                  <a:ahLst/>
                  <a:cxnLst>
                    <a:cxn ang="0">
                      <a:pos x="T0" y="T1"/>
                    </a:cxn>
                    <a:cxn ang="0">
                      <a:pos x="T2" y="T3"/>
                    </a:cxn>
                    <a:cxn ang="0">
                      <a:pos x="T4" y="T5"/>
                    </a:cxn>
                  </a:cxnLst>
                  <a:rect l="0" t="0" r="r" b="b"/>
                  <a:pathLst>
                    <a:path w="4" h="7">
                      <a:moveTo>
                        <a:pt x="1" y="2"/>
                      </a:moveTo>
                      <a:cubicBezTo>
                        <a:pt x="0" y="3"/>
                        <a:pt x="0" y="7"/>
                        <a:pt x="2" y="7"/>
                      </a:cubicBezTo>
                      <a:cubicBezTo>
                        <a:pt x="4" y="7"/>
                        <a:pt x="3" y="0"/>
                        <a:pt x="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1" name="Freeform 11">
                  <a:extLst>
                    <a:ext uri="{FF2B5EF4-FFF2-40B4-BE49-F238E27FC236}">
                      <a16:creationId xmlns:a16="http://schemas.microsoft.com/office/drawing/2014/main" id="{BC41468A-B3D3-4B6C-8F66-D1D44B7A6AC9}"/>
                    </a:ext>
                  </a:extLst>
                </p:cNvPr>
                <p:cNvSpPr>
                  <a:spLocks/>
                </p:cNvSpPr>
                <p:nvPr/>
              </p:nvSpPr>
              <p:spPr bwMode="auto">
                <a:xfrm>
                  <a:off x="7389813" y="3565526"/>
                  <a:ext cx="1588" cy="4763"/>
                </a:xfrm>
                <a:custGeom>
                  <a:avLst/>
                  <a:gdLst>
                    <a:gd name="T0" fmla="*/ 2 w 4"/>
                    <a:gd name="T1" fmla="*/ 2 h 9"/>
                    <a:gd name="T2" fmla="*/ 1 w 4"/>
                    <a:gd name="T3" fmla="*/ 7 h 9"/>
                    <a:gd name="T4" fmla="*/ 4 w 4"/>
                    <a:gd name="T5" fmla="*/ 5 h 9"/>
                    <a:gd name="T6" fmla="*/ 2 w 4"/>
                    <a:gd name="T7" fmla="*/ 2 h 9"/>
                  </a:gdLst>
                  <a:ahLst/>
                  <a:cxnLst>
                    <a:cxn ang="0">
                      <a:pos x="T0" y="T1"/>
                    </a:cxn>
                    <a:cxn ang="0">
                      <a:pos x="T2" y="T3"/>
                    </a:cxn>
                    <a:cxn ang="0">
                      <a:pos x="T4" y="T5"/>
                    </a:cxn>
                    <a:cxn ang="0">
                      <a:pos x="T6" y="T7"/>
                    </a:cxn>
                  </a:cxnLst>
                  <a:rect l="0" t="0" r="r" b="b"/>
                  <a:pathLst>
                    <a:path w="4" h="9">
                      <a:moveTo>
                        <a:pt x="2" y="2"/>
                      </a:moveTo>
                      <a:cubicBezTo>
                        <a:pt x="0" y="3"/>
                        <a:pt x="0" y="5"/>
                        <a:pt x="1" y="7"/>
                      </a:cubicBezTo>
                      <a:cubicBezTo>
                        <a:pt x="2" y="9"/>
                        <a:pt x="3" y="6"/>
                        <a:pt x="4" y="5"/>
                      </a:cubicBezTo>
                      <a:cubicBezTo>
                        <a:pt x="4" y="4"/>
                        <a:pt x="4" y="0"/>
                        <a:pt x="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2" name="Freeform 12">
                  <a:extLst>
                    <a:ext uri="{FF2B5EF4-FFF2-40B4-BE49-F238E27FC236}">
                      <a16:creationId xmlns:a16="http://schemas.microsoft.com/office/drawing/2014/main" id="{BCEC5AF0-6B09-4D21-A032-E5208DA043CE}"/>
                    </a:ext>
                  </a:extLst>
                </p:cNvPr>
                <p:cNvSpPr>
                  <a:spLocks/>
                </p:cNvSpPr>
                <p:nvPr/>
              </p:nvSpPr>
              <p:spPr bwMode="auto">
                <a:xfrm>
                  <a:off x="7337425" y="3584576"/>
                  <a:ext cx="3175" cy="4763"/>
                </a:xfrm>
                <a:custGeom>
                  <a:avLst/>
                  <a:gdLst>
                    <a:gd name="T0" fmla="*/ 2 w 6"/>
                    <a:gd name="T1" fmla="*/ 1 h 10"/>
                    <a:gd name="T2" fmla="*/ 0 w 6"/>
                    <a:gd name="T3" fmla="*/ 5 h 10"/>
                    <a:gd name="T4" fmla="*/ 4 w 6"/>
                    <a:gd name="T5" fmla="*/ 9 h 10"/>
                    <a:gd name="T6" fmla="*/ 2 w 6"/>
                    <a:gd name="T7" fmla="*/ 1 h 10"/>
                  </a:gdLst>
                  <a:ahLst/>
                  <a:cxnLst>
                    <a:cxn ang="0">
                      <a:pos x="T0" y="T1"/>
                    </a:cxn>
                    <a:cxn ang="0">
                      <a:pos x="T2" y="T3"/>
                    </a:cxn>
                    <a:cxn ang="0">
                      <a:pos x="T4" y="T5"/>
                    </a:cxn>
                    <a:cxn ang="0">
                      <a:pos x="T6" y="T7"/>
                    </a:cxn>
                  </a:cxnLst>
                  <a:rect l="0" t="0" r="r" b="b"/>
                  <a:pathLst>
                    <a:path w="6" h="10">
                      <a:moveTo>
                        <a:pt x="2" y="1"/>
                      </a:moveTo>
                      <a:cubicBezTo>
                        <a:pt x="0" y="0"/>
                        <a:pt x="0" y="1"/>
                        <a:pt x="0" y="5"/>
                      </a:cubicBezTo>
                      <a:cubicBezTo>
                        <a:pt x="0" y="9"/>
                        <a:pt x="2" y="10"/>
                        <a:pt x="4" y="9"/>
                      </a:cubicBezTo>
                      <a:cubicBezTo>
                        <a:pt x="6" y="7"/>
                        <a:pt x="6" y="4"/>
                        <a:pt x="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3" name="Freeform 13">
                  <a:extLst>
                    <a:ext uri="{FF2B5EF4-FFF2-40B4-BE49-F238E27FC236}">
                      <a16:creationId xmlns:a16="http://schemas.microsoft.com/office/drawing/2014/main" id="{99FBB6F4-A541-49F0-ABDD-A76CCDA9FF16}"/>
                    </a:ext>
                  </a:extLst>
                </p:cNvPr>
                <p:cNvSpPr>
                  <a:spLocks/>
                </p:cNvSpPr>
                <p:nvPr/>
              </p:nvSpPr>
              <p:spPr bwMode="auto">
                <a:xfrm>
                  <a:off x="6427788" y="3001963"/>
                  <a:ext cx="392113" cy="317500"/>
                </a:xfrm>
                <a:custGeom>
                  <a:avLst/>
                  <a:gdLst>
                    <a:gd name="T0" fmla="*/ 109 w 752"/>
                    <a:gd name="T1" fmla="*/ 499 h 606"/>
                    <a:gd name="T2" fmla="*/ 55 w 752"/>
                    <a:gd name="T3" fmla="*/ 464 h 606"/>
                    <a:gd name="T4" fmla="*/ 39 w 752"/>
                    <a:gd name="T5" fmla="*/ 409 h 606"/>
                    <a:gd name="T6" fmla="*/ 13 w 752"/>
                    <a:gd name="T7" fmla="*/ 326 h 606"/>
                    <a:gd name="T8" fmla="*/ 15 w 752"/>
                    <a:gd name="T9" fmla="*/ 273 h 606"/>
                    <a:gd name="T10" fmla="*/ 25 w 752"/>
                    <a:gd name="T11" fmla="*/ 231 h 606"/>
                    <a:gd name="T12" fmla="*/ 36 w 752"/>
                    <a:gd name="T13" fmla="*/ 194 h 606"/>
                    <a:gd name="T14" fmla="*/ 83 w 752"/>
                    <a:gd name="T15" fmla="*/ 211 h 606"/>
                    <a:gd name="T16" fmla="*/ 123 w 752"/>
                    <a:gd name="T17" fmla="*/ 207 h 606"/>
                    <a:gd name="T18" fmla="*/ 127 w 752"/>
                    <a:gd name="T19" fmla="*/ 174 h 606"/>
                    <a:gd name="T20" fmla="*/ 186 w 752"/>
                    <a:gd name="T21" fmla="*/ 152 h 606"/>
                    <a:gd name="T22" fmla="*/ 204 w 752"/>
                    <a:gd name="T23" fmla="*/ 89 h 606"/>
                    <a:gd name="T24" fmla="*/ 243 w 752"/>
                    <a:gd name="T25" fmla="*/ 65 h 606"/>
                    <a:gd name="T26" fmla="*/ 298 w 752"/>
                    <a:gd name="T27" fmla="*/ 74 h 606"/>
                    <a:gd name="T28" fmla="*/ 356 w 752"/>
                    <a:gd name="T29" fmla="*/ 83 h 606"/>
                    <a:gd name="T30" fmla="*/ 392 w 752"/>
                    <a:gd name="T31" fmla="*/ 93 h 606"/>
                    <a:gd name="T32" fmla="*/ 426 w 752"/>
                    <a:gd name="T33" fmla="*/ 77 h 606"/>
                    <a:gd name="T34" fmla="*/ 451 w 752"/>
                    <a:gd name="T35" fmla="*/ 65 h 606"/>
                    <a:gd name="T36" fmla="*/ 493 w 752"/>
                    <a:gd name="T37" fmla="*/ 56 h 606"/>
                    <a:gd name="T38" fmla="*/ 506 w 752"/>
                    <a:gd name="T39" fmla="*/ 3 h 606"/>
                    <a:gd name="T40" fmla="*/ 546 w 752"/>
                    <a:gd name="T41" fmla="*/ 35 h 606"/>
                    <a:gd name="T42" fmla="*/ 565 w 752"/>
                    <a:gd name="T43" fmla="*/ 86 h 606"/>
                    <a:gd name="T44" fmla="*/ 615 w 752"/>
                    <a:gd name="T45" fmla="*/ 100 h 606"/>
                    <a:gd name="T46" fmla="*/ 668 w 752"/>
                    <a:gd name="T47" fmla="*/ 67 h 606"/>
                    <a:gd name="T48" fmla="*/ 717 w 752"/>
                    <a:gd name="T49" fmla="*/ 73 h 606"/>
                    <a:gd name="T50" fmla="*/ 752 w 752"/>
                    <a:gd name="T51" fmla="*/ 79 h 606"/>
                    <a:gd name="T52" fmla="*/ 739 w 752"/>
                    <a:gd name="T53" fmla="*/ 93 h 606"/>
                    <a:gd name="T54" fmla="*/ 710 w 752"/>
                    <a:gd name="T55" fmla="*/ 110 h 606"/>
                    <a:gd name="T56" fmla="*/ 630 w 752"/>
                    <a:gd name="T57" fmla="*/ 110 h 606"/>
                    <a:gd name="T58" fmla="*/ 595 w 752"/>
                    <a:gd name="T59" fmla="*/ 135 h 606"/>
                    <a:gd name="T60" fmla="*/ 572 w 752"/>
                    <a:gd name="T61" fmla="*/ 164 h 606"/>
                    <a:gd name="T62" fmla="*/ 601 w 752"/>
                    <a:gd name="T63" fmla="*/ 202 h 606"/>
                    <a:gd name="T64" fmla="*/ 597 w 752"/>
                    <a:gd name="T65" fmla="*/ 234 h 606"/>
                    <a:gd name="T66" fmla="*/ 588 w 752"/>
                    <a:gd name="T67" fmla="*/ 281 h 606"/>
                    <a:gd name="T68" fmla="*/ 535 w 752"/>
                    <a:gd name="T69" fmla="*/ 295 h 606"/>
                    <a:gd name="T70" fmla="*/ 544 w 752"/>
                    <a:gd name="T71" fmla="*/ 318 h 606"/>
                    <a:gd name="T72" fmla="*/ 533 w 752"/>
                    <a:gd name="T73" fmla="*/ 356 h 606"/>
                    <a:gd name="T74" fmla="*/ 514 w 752"/>
                    <a:gd name="T75" fmla="*/ 388 h 606"/>
                    <a:gd name="T76" fmla="*/ 504 w 752"/>
                    <a:gd name="T77" fmla="*/ 451 h 606"/>
                    <a:gd name="T78" fmla="*/ 472 w 752"/>
                    <a:gd name="T79" fmla="*/ 445 h 606"/>
                    <a:gd name="T80" fmla="*/ 438 w 752"/>
                    <a:gd name="T81" fmla="*/ 456 h 606"/>
                    <a:gd name="T82" fmla="*/ 416 w 752"/>
                    <a:gd name="T83" fmla="*/ 480 h 606"/>
                    <a:gd name="T84" fmla="*/ 372 w 752"/>
                    <a:gd name="T85" fmla="*/ 495 h 606"/>
                    <a:gd name="T86" fmla="*/ 368 w 752"/>
                    <a:gd name="T87" fmla="*/ 537 h 606"/>
                    <a:gd name="T88" fmla="*/ 314 w 752"/>
                    <a:gd name="T89" fmla="*/ 588 h 606"/>
                    <a:gd name="T90" fmla="*/ 252 w 752"/>
                    <a:gd name="T91" fmla="*/ 599 h 606"/>
                    <a:gd name="T92" fmla="*/ 157 w 752"/>
                    <a:gd name="T93" fmla="*/ 601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2" h="606">
                      <a:moveTo>
                        <a:pt x="64" y="570"/>
                      </a:moveTo>
                      <a:cubicBezTo>
                        <a:pt x="64" y="570"/>
                        <a:pt x="97" y="522"/>
                        <a:pt x="103" y="515"/>
                      </a:cubicBezTo>
                      <a:cubicBezTo>
                        <a:pt x="108" y="508"/>
                        <a:pt x="109" y="503"/>
                        <a:pt x="109" y="499"/>
                      </a:cubicBezTo>
                      <a:cubicBezTo>
                        <a:pt x="109" y="494"/>
                        <a:pt x="105" y="490"/>
                        <a:pt x="103" y="485"/>
                      </a:cubicBezTo>
                      <a:cubicBezTo>
                        <a:pt x="101" y="480"/>
                        <a:pt x="102" y="475"/>
                        <a:pt x="99" y="471"/>
                      </a:cubicBezTo>
                      <a:cubicBezTo>
                        <a:pt x="96" y="467"/>
                        <a:pt x="59" y="465"/>
                        <a:pt x="55" y="464"/>
                      </a:cubicBezTo>
                      <a:cubicBezTo>
                        <a:pt x="51" y="463"/>
                        <a:pt x="44" y="455"/>
                        <a:pt x="44" y="451"/>
                      </a:cubicBezTo>
                      <a:cubicBezTo>
                        <a:pt x="43" y="446"/>
                        <a:pt x="39" y="435"/>
                        <a:pt x="39" y="431"/>
                      </a:cubicBezTo>
                      <a:cubicBezTo>
                        <a:pt x="39" y="426"/>
                        <a:pt x="41" y="415"/>
                        <a:pt x="39" y="409"/>
                      </a:cubicBezTo>
                      <a:cubicBezTo>
                        <a:pt x="36" y="403"/>
                        <a:pt x="15" y="358"/>
                        <a:pt x="16" y="355"/>
                      </a:cubicBezTo>
                      <a:cubicBezTo>
                        <a:pt x="17" y="352"/>
                        <a:pt x="31" y="336"/>
                        <a:pt x="30" y="331"/>
                      </a:cubicBezTo>
                      <a:cubicBezTo>
                        <a:pt x="28" y="326"/>
                        <a:pt x="18" y="331"/>
                        <a:pt x="13" y="326"/>
                      </a:cubicBezTo>
                      <a:cubicBezTo>
                        <a:pt x="7" y="320"/>
                        <a:pt x="6" y="313"/>
                        <a:pt x="5" y="304"/>
                      </a:cubicBezTo>
                      <a:cubicBezTo>
                        <a:pt x="4" y="295"/>
                        <a:pt x="0" y="288"/>
                        <a:pt x="4" y="283"/>
                      </a:cubicBezTo>
                      <a:cubicBezTo>
                        <a:pt x="8" y="277"/>
                        <a:pt x="15" y="277"/>
                        <a:pt x="15" y="273"/>
                      </a:cubicBezTo>
                      <a:cubicBezTo>
                        <a:pt x="14" y="268"/>
                        <a:pt x="8" y="263"/>
                        <a:pt x="11" y="262"/>
                      </a:cubicBezTo>
                      <a:cubicBezTo>
                        <a:pt x="14" y="261"/>
                        <a:pt x="19" y="253"/>
                        <a:pt x="21" y="250"/>
                      </a:cubicBezTo>
                      <a:cubicBezTo>
                        <a:pt x="23" y="246"/>
                        <a:pt x="25" y="236"/>
                        <a:pt x="25" y="231"/>
                      </a:cubicBezTo>
                      <a:cubicBezTo>
                        <a:pt x="25" y="227"/>
                        <a:pt x="23" y="218"/>
                        <a:pt x="22" y="214"/>
                      </a:cubicBezTo>
                      <a:cubicBezTo>
                        <a:pt x="21" y="209"/>
                        <a:pt x="25" y="209"/>
                        <a:pt x="28" y="200"/>
                      </a:cubicBezTo>
                      <a:cubicBezTo>
                        <a:pt x="30" y="190"/>
                        <a:pt x="33" y="191"/>
                        <a:pt x="36" y="194"/>
                      </a:cubicBezTo>
                      <a:cubicBezTo>
                        <a:pt x="38" y="197"/>
                        <a:pt x="45" y="200"/>
                        <a:pt x="52" y="201"/>
                      </a:cubicBezTo>
                      <a:cubicBezTo>
                        <a:pt x="59" y="203"/>
                        <a:pt x="63" y="206"/>
                        <a:pt x="68" y="202"/>
                      </a:cubicBezTo>
                      <a:cubicBezTo>
                        <a:pt x="73" y="199"/>
                        <a:pt x="80" y="208"/>
                        <a:pt x="83" y="211"/>
                      </a:cubicBezTo>
                      <a:cubicBezTo>
                        <a:pt x="86" y="214"/>
                        <a:pt x="86" y="226"/>
                        <a:pt x="89" y="220"/>
                      </a:cubicBezTo>
                      <a:cubicBezTo>
                        <a:pt x="93" y="214"/>
                        <a:pt x="98" y="210"/>
                        <a:pt x="104" y="214"/>
                      </a:cubicBezTo>
                      <a:cubicBezTo>
                        <a:pt x="111" y="217"/>
                        <a:pt x="119" y="211"/>
                        <a:pt x="123" y="207"/>
                      </a:cubicBezTo>
                      <a:cubicBezTo>
                        <a:pt x="126" y="204"/>
                        <a:pt x="128" y="204"/>
                        <a:pt x="130" y="197"/>
                      </a:cubicBezTo>
                      <a:cubicBezTo>
                        <a:pt x="132" y="191"/>
                        <a:pt x="123" y="192"/>
                        <a:pt x="131" y="186"/>
                      </a:cubicBezTo>
                      <a:cubicBezTo>
                        <a:pt x="138" y="179"/>
                        <a:pt x="130" y="177"/>
                        <a:pt x="127" y="174"/>
                      </a:cubicBezTo>
                      <a:cubicBezTo>
                        <a:pt x="124" y="170"/>
                        <a:pt x="142" y="171"/>
                        <a:pt x="152" y="167"/>
                      </a:cubicBezTo>
                      <a:cubicBezTo>
                        <a:pt x="161" y="163"/>
                        <a:pt x="162" y="163"/>
                        <a:pt x="169" y="162"/>
                      </a:cubicBezTo>
                      <a:cubicBezTo>
                        <a:pt x="176" y="161"/>
                        <a:pt x="179" y="156"/>
                        <a:pt x="186" y="152"/>
                      </a:cubicBezTo>
                      <a:cubicBezTo>
                        <a:pt x="193" y="148"/>
                        <a:pt x="202" y="148"/>
                        <a:pt x="201" y="136"/>
                      </a:cubicBezTo>
                      <a:cubicBezTo>
                        <a:pt x="199" y="124"/>
                        <a:pt x="198" y="118"/>
                        <a:pt x="202" y="108"/>
                      </a:cubicBezTo>
                      <a:cubicBezTo>
                        <a:pt x="207" y="98"/>
                        <a:pt x="201" y="93"/>
                        <a:pt x="204" y="89"/>
                      </a:cubicBezTo>
                      <a:cubicBezTo>
                        <a:pt x="207" y="84"/>
                        <a:pt x="208" y="85"/>
                        <a:pt x="217" y="83"/>
                      </a:cubicBezTo>
                      <a:cubicBezTo>
                        <a:pt x="226" y="80"/>
                        <a:pt x="232" y="85"/>
                        <a:pt x="238" y="82"/>
                      </a:cubicBezTo>
                      <a:cubicBezTo>
                        <a:pt x="244" y="79"/>
                        <a:pt x="241" y="72"/>
                        <a:pt x="243" y="65"/>
                      </a:cubicBezTo>
                      <a:cubicBezTo>
                        <a:pt x="245" y="57"/>
                        <a:pt x="250" y="60"/>
                        <a:pt x="257" y="64"/>
                      </a:cubicBezTo>
                      <a:cubicBezTo>
                        <a:pt x="265" y="69"/>
                        <a:pt x="270" y="71"/>
                        <a:pt x="278" y="75"/>
                      </a:cubicBezTo>
                      <a:cubicBezTo>
                        <a:pt x="286" y="78"/>
                        <a:pt x="286" y="78"/>
                        <a:pt x="298" y="74"/>
                      </a:cubicBezTo>
                      <a:cubicBezTo>
                        <a:pt x="310" y="71"/>
                        <a:pt x="319" y="69"/>
                        <a:pt x="324" y="75"/>
                      </a:cubicBezTo>
                      <a:cubicBezTo>
                        <a:pt x="328" y="81"/>
                        <a:pt x="332" y="86"/>
                        <a:pt x="338" y="85"/>
                      </a:cubicBezTo>
                      <a:cubicBezTo>
                        <a:pt x="344" y="83"/>
                        <a:pt x="350" y="82"/>
                        <a:pt x="356" y="83"/>
                      </a:cubicBezTo>
                      <a:cubicBezTo>
                        <a:pt x="363" y="85"/>
                        <a:pt x="367" y="87"/>
                        <a:pt x="370" y="92"/>
                      </a:cubicBezTo>
                      <a:cubicBezTo>
                        <a:pt x="373" y="98"/>
                        <a:pt x="378" y="103"/>
                        <a:pt x="382" y="102"/>
                      </a:cubicBezTo>
                      <a:cubicBezTo>
                        <a:pt x="387" y="102"/>
                        <a:pt x="387" y="99"/>
                        <a:pt x="392" y="93"/>
                      </a:cubicBezTo>
                      <a:cubicBezTo>
                        <a:pt x="396" y="88"/>
                        <a:pt x="398" y="91"/>
                        <a:pt x="403" y="90"/>
                      </a:cubicBezTo>
                      <a:cubicBezTo>
                        <a:pt x="409" y="88"/>
                        <a:pt x="408" y="83"/>
                        <a:pt x="414" y="81"/>
                      </a:cubicBezTo>
                      <a:cubicBezTo>
                        <a:pt x="421" y="80"/>
                        <a:pt x="426" y="82"/>
                        <a:pt x="426" y="77"/>
                      </a:cubicBezTo>
                      <a:cubicBezTo>
                        <a:pt x="427" y="72"/>
                        <a:pt x="430" y="80"/>
                        <a:pt x="438" y="85"/>
                      </a:cubicBezTo>
                      <a:cubicBezTo>
                        <a:pt x="446" y="90"/>
                        <a:pt x="451" y="93"/>
                        <a:pt x="452" y="86"/>
                      </a:cubicBezTo>
                      <a:cubicBezTo>
                        <a:pt x="453" y="79"/>
                        <a:pt x="445" y="70"/>
                        <a:pt x="451" y="65"/>
                      </a:cubicBezTo>
                      <a:cubicBezTo>
                        <a:pt x="456" y="60"/>
                        <a:pt x="463" y="62"/>
                        <a:pt x="468" y="59"/>
                      </a:cubicBezTo>
                      <a:cubicBezTo>
                        <a:pt x="473" y="57"/>
                        <a:pt x="471" y="56"/>
                        <a:pt x="479" y="60"/>
                      </a:cubicBezTo>
                      <a:cubicBezTo>
                        <a:pt x="487" y="64"/>
                        <a:pt x="494" y="64"/>
                        <a:pt x="493" y="56"/>
                      </a:cubicBezTo>
                      <a:cubicBezTo>
                        <a:pt x="492" y="47"/>
                        <a:pt x="487" y="46"/>
                        <a:pt x="486" y="39"/>
                      </a:cubicBezTo>
                      <a:cubicBezTo>
                        <a:pt x="486" y="33"/>
                        <a:pt x="493" y="32"/>
                        <a:pt x="496" y="25"/>
                      </a:cubicBezTo>
                      <a:cubicBezTo>
                        <a:pt x="499" y="19"/>
                        <a:pt x="502" y="6"/>
                        <a:pt x="506" y="3"/>
                      </a:cubicBezTo>
                      <a:cubicBezTo>
                        <a:pt x="511" y="0"/>
                        <a:pt x="516" y="3"/>
                        <a:pt x="523" y="2"/>
                      </a:cubicBezTo>
                      <a:cubicBezTo>
                        <a:pt x="530" y="2"/>
                        <a:pt x="536" y="9"/>
                        <a:pt x="541" y="16"/>
                      </a:cubicBezTo>
                      <a:cubicBezTo>
                        <a:pt x="547" y="23"/>
                        <a:pt x="546" y="31"/>
                        <a:pt x="546" y="35"/>
                      </a:cubicBezTo>
                      <a:cubicBezTo>
                        <a:pt x="546" y="40"/>
                        <a:pt x="551" y="37"/>
                        <a:pt x="556" y="36"/>
                      </a:cubicBezTo>
                      <a:cubicBezTo>
                        <a:pt x="561" y="35"/>
                        <a:pt x="562" y="39"/>
                        <a:pt x="563" y="45"/>
                      </a:cubicBezTo>
                      <a:cubicBezTo>
                        <a:pt x="564" y="51"/>
                        <a:pt x="564" y="77"/>
                        <a:pt x="565" y="86"/>
                      </a:cubicBezTo>
                      <a:cubicBezTo>
                        <a:pt x="566" y="96"/>
                        <a:pt x="571" y="104"/>
                        <a:pt x="577" y="110"/>
                      </a:cubicBezTo>
                      <a:cubicBezTo>
                        <a:pt x="582" y="116"/>
                        <a:pt x="583" y="122"/>
                        <a:pt x="590" y="118"/>
                      </a:cubicBezTo>
                      <a:cubicBezTo>
                        <a:pt x="598" y="114"/>
                        <a:pt x="607" y="106"/>
                        <a:pt x="615" y="100"/>
                      </a:cubicBezTo>
                      <a:cubicBezTo>
                        <a:pt x="623" y="94"/>
                        <a:pt x="629" y="99"/>
                        <a:pt x="633" y="95"/>
                      </a:cubicBezTo>
                      <a:cubicBezTo>
                        <a:pt x="637" y="92"/>
                        <a:pt x="641" y="82"/>
                        <a:pt x="647" y="77"/>
                      </a:cubicBezTo>
                      <a:cubicBezTo>
                        <a:pt x="654" y="73"/>
                        <a:pt x="656" y="70"/>
                        <a:pt x="668" y="67"/>
                      </a:cubicBezTo>
                      <a:cubicBezTo>
                        <a:pt x="680" y="65"/>
                        <a:pt x="691" y="67"/>
                        <a:pt x="689" y="73"/>
                      </a:cubicBezTo>
                      <a:cubicBezTo>
                        <a:pt x="688" y="78"/>
                        <a:pt x="683" y="83"/>
                        <a:pt x="693" y="81"/>
                      </a:cubicBezTo>
                      <a:cubicBezTo>
                        <a:pt x="703" y="78"/>
                        <a:pt x="711" y="79"/>
                        <a:pt x="717" y="73"/>
                      </a:cubicBezTo>
                      <a:cubicBezTo>
                        <a:pt x="722" y="67"/>
                        <a:pt x="721" y="66"/>
                        <a:pt x="725" y="72"/>
                      </a:cubicBezTo>
                      <a:cubicBezTo>
                        <a:pt x="729" y="78"/>
                        <a:pt x="731" y="71"/>
                        <a:pt x="740" y="72"/>
                      </a:cubicBezTo>
                      <a:cubicBezTo>
                        <a:pt x="748" y="73"/>
                        <a:pt x="750" y="78"/>
                        <a:pt x="752" y="79"/>
                      </a:cubicBezTo>
                      <a:cubicBezTo>
                        <a:pt x="746" y="79"/>
                        <a:pt x="743" y="77"/>
                        <a:pt x="738" y="81"/>
                      </a:cubicBezTo>
                      <a:cubicBezTo>
                        <a:pt x="732" y="86"/>
                        <a:pt x="730" y="89"/>
                        <a:pt x="734" y="91"/>
                      </a:cubicBezTo>
                      <a:cubicBezTo>
                        <a:pt x="735" y="92"/>
                        <a:pt x="736" y="92"/>
                        <a:pt x="739" y="93"/>
                      </a:cubicBezTo>
                      <a:cubicBezTo>
                        <a:pt x="737" y="93"/>
                        <a:pt x="734" y="97"/>
                        <a:pt x="729" y="100"/>
                      </a:cubicBezTo>
                      <a:cubicBezTo>
                        <a:pt x="723" y="103"/>
                        <a:pt x="724" y="100"/>
                        <a:pt x="718" y="104"/>
                      </a:cubicBezTo>
                      <a:cubicBezTo>
                        <a:pt x="712" y="108"/>
                        <a:pt x="714" y="114"/>
                        <a:pt x="710" y="110"/>
                      </a:cubicBezTo>
                      <a:cubicBezTo>
                        <a:pt x="706" y="106"/>
                        <a:pt x="704" y="102"/>
                        <a:pt x="693" y="104"/>
                      </a:cubicBezTo>
                      <a:cubicBezTo>
                        <a:pt x="682" y="105"/>
                        <a:pt x="665" y="104"/>
                        <a:pt x="655" y="105"/>
                      </a:cubicBezTo>
                      <a:cubicBezTo>
                        <a:pt x="646" y="105"/>
                        <a:pt x="633" y="109"/>
                        <a:pt x="630" y="110"/>
                      </a:cubicBezTo>
                      <a:cubicBezTo>
                        <a:pt x="626" y="111"/>
                        <a:pt x="626" y="112"/>
                        <a:pt x="621" y="113"/>
                      </a:cubicBezTo>
                      <a:cubicBezTo>
                        <a:pt x="616" y="114"/>
                        <a:pt x="617" y="116"/>
                        <a:pt x="609" y="123"/>
                      </a:cubicBezTo>
                      <a:cubicBezTo>
                        <a:pt x="602" y="129"/>
                        <a:pt x="600" y="135"/>
                        <a:pt x="595" y="135"/>
                      </a:cubicBezTo>
                      <a:cubicBezTo>
                        <a:pt x="589" y="135"/>
                        <a:pt x="589" y="133"/>
                        <a:pt x="586" y="137"/>
                      </a:cubicBezTo>
                      <a:cubicBezTo>
                        <a:pt x="582" y="141"/>
                        <a:pt x="577" y="145"/>
                        <a:pt x="573" y="150"/>
                      </a:cubicBezTo>
                      <a:cubicBezTo>
                        <a:pt x="568" y="156"/>
                        <a:pt x="564" y="162"/>
                        <a:pt x="572" y="164"/>
                      </a:cubicBezTo>
                      <a:cubicBezTo>
                        <a:pt x="579" y="165"/>
                        <a:pt x="583" y="173"/>
                        <a:pt x="588" y="180"/>
                      </a:cubicBezTo>
                      <a:cubicBezTo>
                        <a:pt x="593" y="186"/>
                        <a:pt x="591" y="189"/>
                        <a:pt x="596" y="191"/>
                      </a:cubicBezTo>
                      <a:cubicBezTo>
                        <a:pt x="600" y="193"/>
                        <a:pt x="601" y="198"/>
                        <a:pt x="601" y="202"/>
                      </a:cubicBezTo>
                      <a:cubicBezTo>
                        <a:pt x="601" y="205"/>
                        <a:pt x="596" y="209"/>
                        <a:pt x="601" y="213"/>
                      </a:cubicBezTo>
                      <a:cubicBezTo>
                        <a:pt x="606" y="217"/>
                        <a:pt x="607" y="217"/>
                        <a:pt x="603" y="223"/>
                      </a:cubicBezTo>
                      <a:cubicBezTo>
                        <a:pt x="600" y="230"/>
                        <a:pt x="602" y="231"/>
                        <a:pt x="597" y="234"/>
                      </a:cubicBezTo>
                      <a:cubicBezTo>
                        <a:pt x="592" y="238"/>
                        <a:pt x="591" y="241"/>
                        <a:pt x="585" y="250"/>
                      </a:cubicBezTo>
                      <a:cubicBezTo>
                        <a:pt x="580" y="259"/>
                        <a:pt x="573" y="260"/>
                        <a:pt x="578" y="265"/>
                      </a:cubicBezTo>
                      <a:cubicBezTo>
                        <a:pt x="583" y="271"/>
                        <a:pt x="589" y="273"/>
                        <a:pt x="588" y="281"/>
                      </a:cubicBezTo>
                      <a:cubicBezTo>
                        <a:pt x="587" y="289"/>
                        <a:pt x="587" y="293"/>
                        <a:pt x="580" y="296"/>
                      </a:cubicBezTo>
                      <a:cubicBezTo>
                        <a:pt x="572" y="300"/>
                        <a:pt x="560" y="300"/>
                        <a:pt x="556" y="300"/>
                      </a:cubicBezTo>
                      <a:cubicBezTo>
                        <a:pt x="552" y="299"/>
                        <a:pt x="540" y="295"/>
                        <a:pt x="535" y="295"/>
                      </a:cubicBezTo>
                      <a:cubicBezTo>
                        <a:pt x="530" y="295"/>
                        <a:pt x="521" y="294"/>
                        <a:pt x="523" y="301"/>
                      </a:cubicBezTo>
                      <a:cubicBezTo>
                        <a:pt x="525" y="308"/>
                        <a:pt x="529" y="309"/>
                        <a:pt x="533" y="312"/>
                      </a:cubicBezTo>
                      <a:cubicBezTo>
                        <a:pt x="537" y="315"/>
                        <a:pt x="542" y="316"/>
                        <a:pt x="544" y="318"/>
                      </a:cubicBezTo>
                      <a:cubicBezTo>
                        <a:pt x="546" y="321"/>
                        <a:pt x="547" y="331"/>
                        <a:pt x="550" y="336"/>
                      </a:cubicBezTo>
                      <a:cubicBezTo>
                        <a:pt x="554" y="340"/>
                        <a:pt x="557" y="342"/>
                        <a:pt x="553" y="345"/>
                      </a:cubicBezTo>
                      <a:cubicBezTo>
                        <a:pt x="548" y="348"/>
                        <a:pt x="538" y="355"/>
                        <a:pt x="533" y="356"/>
                      </a:cubicBezTo>
                      <a:cubicBezTo>
                        <a:pt x="528" y="357"/>
                        <a:pt x="523" y="355"/>
                        <a:pt x="519" y="359"/>
                      </a:cubicBezTo>
                      <a:cubicBezTo>
                        <a:pt x="515" y="362"/>
                        <a:pt x="513" y="365"/>
                        <a:pt x="513" y="370"/>
                      </a:cubicBezTo>
                      <a:cubicBezTo>
                        <a:pt x="514" y="375"/>
                        <a:pt x="517" y="384"/>
                        <a:pt x="514" y="388"/>
                      </a:cubicBezTo>
                      <a:cubicBezTo>
                        <a:pt x="512" y="392"/>
                        <a:pt x="508" y="389"/>
                        <a:pt x="509" y="399"/>
                      </a:cubicBezTo>
                      <a:cubicBezTo>
                        <a:pt x="509" y="408"/>
                        <a:pt x="517" y="427"/>
                        <a:pt x="516" y="433"/>
                      </a:cubicBezTo>
                      <a:cubicBezTo>
                        <a:pt x="516" y="438"/>
                        <a:pt x="509" y="446"/>
                        <a:pt x="504" y="451"/>
                      </a:cubicBezTo>
                      <a:cubicBezTo>
                        <a:pt x="499" y="456"/>
                        <a:pt x="495" y="455"/>
                        <a:pt x="492" y="451"/>
                      </a:cubicBezTo>
                      <a:cubicBezTo>
                        <a:pt x="489" y="447"/>
                        <a:pt x="486" y="443"/>
                        <a:pt x="481" y="442"/>
                      </a:cubicBezTo>
                      <a:cubicBezTo>
                        <a:pt x="476" y="442"/>
                        <a:pt x="475" y="442"/>
                        <a:pt x="472" y="445"/>
                      </a:cubicBezTo>
                      <a:cubicBezTo>
                        <a:pt x="469" y="447"/>
                        <a:pt x="463" y="446"/>
                        <a:pt x="459" y="443"/>
                      </a:cubicBezTo>
                      <a:cubicBezTo>
                        <a:pt x="456" y="440"/>
                        <a:pt x="453" y="442"/>
                        <a:pt x="450" y="445"/>
                      </a:cubicBezTo>
                      <a:cubicBezTo>
                        <a:pt x="446" y="449"/>
                        <a:pt x="445" y="453"/>
                        <a:pt x="438" y="456"/>
                      </a:cubicBezTo>
                      <a:cubicBezTo>
                        <a:pt x="430" y="459"/>
                        <a:pt x="422" y="462"/>
                        <a:pt x="426" y="465"/>
                      </a:cubicBezTo>
                      <a:cubicBezTo>
                        <a:pt x="431" y="468"/>
                        <a:pt x="442" y="470"/>
                        <a:pt x="439" y="473"/>
                      </a:cubicBezTo>
                      <a:cubicBezTo>
                        <a:pt x="436" y="476"/>
                        <a:pt x="425" y="479"/>
                        <a:pt x="416" y="480"/>
                      </a:cubicBezTo>
                      <a:cubicBezTo>
                        <a:pt x="407" y="482"/>
                        <a:pt x="400" y="482"/>
                        <a:pt x="397" y="478"/>
                      </a:cubicBezTo>
                      <a:cubicBezTo>
                        <a:pt x="394" y="474"/>
                        <a:pt x="390" y="475"/>
                        <a:pt x="386" y="478"/>
                      </a:cubicBezTo>
                      <a:cubicBezTo>
                        <a:pt x="382" y="482"/>
                        <a:pt x="372" y="495"/>
                        <a:pt x="372" y="495"/>
                      </a:cubicBezTo>
                      <a:cubicBezTo>
                        <a:pt x="372" y="495"/>
                        <a:pt x="367" y="498"/>
                        <a:pt x="364" y="503"/>
                      </a:cubicBezTo>
                      <a:cubicBezTo>
                        <a:pt x="361" y="507"/>
                        <a:pt x="362" y="513"/>
                        <a:pt x="362" y="518"/>
                      </a:cubicBezTo>
                      <a:cubicBezTo>
                        <a:pt x="363" y="523"/>
                        <a:pt x="369" y="529"/>
                        <a:pt x="368" y="537"/>
                      </a:cubicBezTo>
                      <a:cubicBezTo>
                        <a:pt x="367" y="546"/>
                        <a:pt x="361" y="553"/>
                        <a:pt x="365" y="558"/>
                      </a:cubicBezTo>
                      <a:cubicBezTo>
                        <a:pt x="370" y="563"/>
                        <a:pt x="379" y="566"/>
                        <a:pt x="370" y="570"/>
                      </a:cubicBezTo>
                      <a:cubicBezTo>
                        <a:pt x="360" y="574"/>
                        <a:pt x="327" y="585"/>
                        <a:pt x="314" y="588"/>
                      </a:cubicBezTo>
                      <a:cubicBezTo>
                        <a:pt x="302" y="592"/>
                        <a:pt x="300" y="592"/>
                        <a:pt x="291" y="590"/>
                      </a:cubicBezTo>
                      <a:cubicBezTo>
                        <a:pt x="282" y="589"/>
                        <a:pt x="275" y="592"/>
                        <a:pt x="269" y="593"/>
                      </a:cubicBezTo>
                      <a:cubicBezTo>
                        <a:pt x="263" y="595"/>
                        <a:pt x="259" y="596"/>
                        <a:pt x="252" y="599"/>
                      </a:cubicBezTo>
                      <a:cubicBezTo>
                        <a:pt x="244" y="601"/>
                        <a:pt x="233" y="597"/>
                        <a:pt x="225" y="597"/>
                      </a:cubicBezTo>
                      <a:cubicBezTo>
                        <a:pt x="217" y="597"/>
                        <a:pt x="203" y="596"/>
                        <a:pt x="191" y="599"/>
                      </a:cubicBezTo>
                      <a:cubicBezTo>
                        <a:pt x="179" y="602"/>
                        <a:pt x="169" y="606"/>
                        <a:pt x="157" y="601"/>
                      </a:cubicBezTo>
                      <a:cubicBezTo>
                        <a:pt x="145" y="597"/>
                        <a:pt x="64" y="570"/>
                        <a:pt x="64" y="57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4" name="Freeform 14">
                  <a:extLst>
                    <a:ext uri="{FF2B5EF4-FFF2-40B4-BE49-F238E27FC236}">
                      <a16:creationId xmlns:a16="http://schemas.microsoft.com/office/drawing/2014/main" id="{2AA1F1AE-355A-4F5C-94FB-9493399BD152}"/>
                    </a:ext>
                  </a:extLst>
                </p:cNvPr>
                <p:cNvSpPr>
                  <a:spLocks/>
                </p:cNvSpPr>
                <p:nvPr/>
              </p:nvSpPr>
              <p:spPr bwMode="auto">
                <a:xfrm>
                  <a:off x="7299325" y="3354388"/>
                  <a:ext cx="103188" cy="57150"/>
                </a:xfrm>
                <a:custGeom>
                  <a:avLst/>
                  <a:gdLst>
                    <a:gd name="T0" fmla="*/ 7 w 198"/>
                    <a:gd name="T1" fmla="*/ 62 h 109"/>
                    <a:gd name="T2" fmla="*/ 14 w 198"/>
                    <a:gd name="T3" fmla="*/ 53 h 109"/>
                    <a:gd name="T4" fmla="*/ 21 w 198"/>
                    <a:gd name="T5" fmla="*/ 39 h 109"/>
                    <a:gd name="T6" fmla="*/ 28 w 198"/>
                    <a:gd name="T7" fmla="*/ 30 h 109"/>
                    <a:gd name="T8" fmla="*/ 36 w 198"/>
                    <a:gd name="T9" fmla="*/ 14 h 109"/>
                    <a:gd name="T10" fmla="*/ 54 w 198"/>
                    <a:gd name="T11" fmla="*/ 3 h 109"/>
                    <a:gd name="T12" fmla="*/ 73 w 198"/>
                    <a:gd name="T13" fmla="*/ 0 h 109"/>
                    <a:gd name="T14" fmla="*/ 81 w 198"/>
                    <a:gd name="T15" fmla="*/ 9 h 109"/>
                    <a:gd name="T16" fmla="*/ 90 w 198"/>
                    <a:gd name="T17" fmla="*/ 15 h 109"/>
                    <a:gd name="T18" fmla="*/ 110 w 198"/>
                    <a:gd name="T19" fmla="*/ 17 h 109"/>
                    <a:gd name="T20" fmla="*/ 124 w 198"/>
                    <a:gd name="T21" fmla="*/ 22 h 109"/>
                    <a:gd name="T22" fmla="*/ 133 w 198"/>
                    <a:gd name="T23" fmla="*/ 16 h 109"/>
                    <a:gd name="T24" fmla="*/ 150 w 198"/>
                    <a:gd name="T25" fmla="*/ 20 h 109"/>
                    <a:gd name="T26" fmla="*/ 158 w 198"/>
                    <a:gd name="T27" fmla="*/ 31 h 109"/>
                    <a:gd name="T28" fmla="*/ 160 w 198"/>
                    <a:gd name="T29" fmla="*/ 36 h 109"/>
                    <a:gd name="T30" fmla="*/ 158 w 198"/>
                    <a:gd name="T31" fmla="*/ 43 h 109"/>
                    <a:gd name="T32" fmla="*/ 168 w 198"/>
                    <a:gd name="T33" fmla="*/ 56 h 109"/>
                    <a:gd name="T34" fmla="*/ 186 w 198"/>
                    <a:gd name="T35" fmla="*/ 61 h 109"/>
                    <a:gd name="T36" fmla="*/ 189 w 198"/>
                    <a:gd name="T37" fmla="*/ 72 h 109"/>
                    <a:gd name="T38" fmla="*/ 192 w 198"/>
                    <a:gd name="T39" fmla="*/ 87 h 109"/>
                    <a:gd name="T40" fmla="*/ 191 w 198"/>
                    <a:gd name="T41" fmla="*/ 98 h 109"/>
                    <a:gd name="T42" fmla="*/ 160 w 198"/>
                    <a:gd name="T43" fmla="*/ 99 h 109"/>
                    <a:gd name="T44" fmla="*/ 133 w 198"/>
                    <a:gd name="T45" fmla="*/ 103 h 109"/>
                    <a:gd name="T46" fmla="*/ 105 w 198"/>
                    <a:gd name="T47" fmla="*/ 101 h 109"/>
                    <a:gd name="T48" fmla="*/ 91 w 198"/>
                    <a:gd name="T49" fmla="*/ 98 h 109"/>
                    <a:gd name="T50" fmla="*/ 71 w 198"/>
                    <a:gd name="T51" fmla="*/ 107 h 109"/>
                    <a:gd name="T52" fmla="*/ 61 w 198"/>
                    <a:gd name="T53" fmla="*/ 104 h 109"/>
                    <a:gd name="T54" fmla="*/ 46 w 198"/>
                    <a:gd name="T55" fmla="*/ 99 h 109"/>
                    <a:gd name="T56" fmla="*/ 36 w 198"/>
                    <a:gd name="T57" fmla="*/ 99 h 109"/>
                    <a:gd name="T58" fmla="*/ 24 w 198"/>
                    <a:gd name="T59" fmla="*/ 96 h 109"/>
                    <a:gd name="T60" fmla="*/ 14 w 198"/>
                    <a:gd name="T61" fmla="*/ 90 h 109"/>
                    <a:gd name="T62" fmla="*/ 5 w 198"/>
                    <a:gd name="T63" fmla="*/ 78 h 109"/>
                    <a:gd name="T64" fmla="*/ 7 w 198"/>
                    <a:gd name="T65" fmla="*/ 68 h 109"/>
                    <a:gd name="T66" fmla="*/ 7 w 198"/>
                    <a:gd name="T67" fmla="*/ 6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 h="109">
                      <a:moveTo>
                        <a:pt x="7" y="62"/>
                      </a:moveTo>
                      <a:cubicBezTo>
                        <a:pt x="10" y="59"/>
                        <a:pt x="11" y="56"/>
                        <a:pt x="14" y="53"/>
                      </a:cubicBezTo>
                      <a:cubicBezTo>
                        <a:pt x="16" y="50"/>
                        <a:pt x="20" y="43"/>
                        <a:pt x="21" y="39"/>
                      </a:cubicBezTo>
                      <a:cubicBezTo>
                        <a:pt x="22" y="35"/>
                        <a:pt x="25" y="34"/>
                        <a:pt x="28" y="30"/>
                      </a:cubicBezTo>
                      <a:cubicBezTo>
                        <a:pt x="31" y="26"/>
                        <a:pt x="33" y="19"/>
                        <a:pt x="36" y="14"/>
                      </a:cubicBezTo>
                      <a:cubicBezTo>
                        <a:pt x="39" y="10"/>
                        <a:pt x="49" y="7"/>
                        <a:pt x="54" y="3"/>
                      </a:cubicBezTo>
                      <a:cubicBezTo>
                        <a:pt x="59" y="0"/>
                        <a:pt x="67" y="0"/>
                        <a:pt x="73" y="0"/>
                      </a:cubicBezTo>
                      <a:cubicBezTo>
                        <a:pt x="79" y="1"/>
                        <a:pt x="82" y="4"/>
                        <a:pt x="81" y="9"/>
                      </a:cubicBezTo>
                      <a:cubicBezTo>
                        <a:pt x="80" y="14"/>
                        <a:pt x="81" y="16"/>
                        <a:pt x="90" y="15"/>
                      </a:cubicBezTo>
                      <a:cubicBezTo>
                        <a:pt x="99" y="14"/>
                        <a:pt x="104" y="15"/>
                        <a:pt x="110" y="17"/>
                      </a:cubicBezTo>
                      <a:cubicBezTo>
                        <a:pt x="116" y="18"/>
                        <a:pt x="119" y="24"/>
                        <a:pt x="124" y="22"/>
                      </a:cubicBezTo>
                      <a:cubicBezTo>
                        <a:pt x="129" y="19"/>
                        <a:pt x="128" y="17"/>
                        <a:pt x="133" y="16"/>
                      </a:cubicBezTo>
                      <a:cubicBezTo>
                        <a:pt x="138" y="15"/>
                        <a:pt x="145" y="17"/>
                        <a:pt x="150" y="20"/>
                      </a:cubicBezTo>
                      <a:cubicBezTo>
                        <a:pt x="155" y="24"/>
                        <a:pt x="159" y="25"/>
                        <a:pt x="158" y="31"/>
                      </a:cubicBezTo>
                      <a:cubicBezTo>
                        <a:pt x="158" y="33"/>
                        <a:pt x="158" y="35"/>
                        <a:pt x="160" y="36"/>
                      </a:cubicBezTo>
                      <a:cubicBezTo>
                        <a:pt x="160" y="36"/>
                        <a:pt x="158" y="36"/>
                        <a:pt x="158" y="43"/>
                      </a:cubicBezTo>
                      <a:cubicBezTo>
                        <a:pt x="157" y="51"/>
                        <a:pt x="162" y="53"/>
                        <a:pt x="168" y="56"/>
                      </a:cubicBezTo>
                      <a:cubicBezTo>
                        <a:pt x="174" y="59"/>
                        <a:pt x="180" y="58"/>
                        <a:pt x="186" y="61"/>
                      </a:cubicBezTo>
                      <a:cubicBezTo>
                        <a:pt x="191" y="64"/>
                        <a:pt x="191" y="66"/>
                        <a:pt x="189" y="72"/>
                      </a:cubicBezTo>
                      <a:cubicBezTo>
                        <a:pt x="187" y="78"/>
                        <a:pt x="189" y="81"/>
                        <a:pt x="192" y="87"/>
                      </a:cubicBezTo>
                      <a:cubicBezTo>
                        <a:pt x="196" y="94"/>
                        <a:pt x="198" y="96"/>
                        <a:pt x="191" y="98"/>
                      </a:cubicBezTo>
                      <a:cubicBezTo>
                        <a:pt x="185" y="99"/>
                        <a:pt x="170" y="100"/>
                        <a:pt x="160" y="99"/>
                      </a:cubicBezTo>
                      <a:cubicBezTo>
                        <a:pt x="150" y="99"/>
                        <a:pt x="140" y="102"/>
                        <a:pt x="133" y="103"/>
                      </a:cubicBezTo>
                      <a:cubicBezTo>
                        <a:pt x="127" y="104"/>
                        <a:pt x="115" y="105"/>
                        <a:pt x="105" y="101"/>
                      </a:cubicBezTo>
                      <a:cubicBezTo>
                        <a:pt x="95" y="97"/>
                        <a:pt x="96" y="97"/>
                        <a:pt x="91" y="98"/>
                      </a:cubicBezTo>
                      <a:cubicBezTo>
                        <a:pt x="86" y="99"/>
                        <a:pt x="76" y="104"/>
                        <a:pt x="71" y="107"/>
                      </a:cubicBezTo>
                      <a:cubicBezTo>
                        <a:pt x="66" y="109"/>
                        <a:pt x="66" y="105"/>
                        <a:pt x="61" y="104"/>
                      </a:cubicBezTo>
                      <a:cubicBezTo>
                        <a:pt x="57" y="103"/>
                        <a:pt x="50" y="101"/>
                        <a:pt x="46" y="99"/>
                      </a:cubicBezTo>
                      <a:cubicBezTo>
                        <a:pt x="43" y="97"/>
                        <a:pt x="39" y="96"/>
                        <a:pt x="36" y="99"/>
                      </a:cubicBezTo>
                      <a:cubicBezTo>
                        <a:pt x="32" y="101"/>
                        <a:pt x="29" y="98"/>
                        <a:pt x="24" y="96"/>
                      </a:cubicBezTo>
                      <a:cubicBezTo>
                        <a:pt x="20" y="94"/>
                        <a:pt x="15" y="94"/>
                        <a:pt x="14" y="90"/>
                      </a:cubicBezTo>
                      <a:cubicBezTo>
                        <a:pt x="13" y="86"/>
                        <a:pt x="9" y="83"/>
                        <a:pt x="5" y="78"/>
                      </a:cubicBezTo>
                      <a:cubicBezTo>
                        <a:pt x="0" y="74"/>
                        <a:pt x="5" y="70"/>
                        <a:pt x="7" y="68"/>
                      </a:cubicBezTo>
                      <a:cubicBezTo>
                        <a:pt x="9" y="65"/>
                        <a:pt x="7" y="62"/>
                        <a:pt x="7" y="6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5" name="Freeform 15">
                  <a:extLst>
                    <a:ext uri="{FF2B5EF4-FFF2-40B4-BE49-F238E27FC236}">
                      <a16:creationId xmlns:a16="http://schemas.microsoft.com/office/drawing/2014/main" id="{1BD87F38-324E-48B7-A966-2D1207EBC542}"/>
                    </a:ext>
                  </a:extLst>
                </p:cNvPr>
                <p:cNvSpPr>
                  <a:spLocks/>
                </p:cNvSpPr>
                <p:nvPr/>
              </p:nvSpPr>
              <p:spPr bwMode="auto">
                <a:xfrm>
                  <a:off x="6704013" y="3186113"/>
                  <a:ext cx="846138" cy="869950"/>
                </a:xfrm>
                <a:custGeom>
                  <a:avLst/>
                  <a:gdLst>
                    <a:gd name="T0" fmla="*/ 1363 w 1621"/>
                    <a:gd name="T1" fmla="*/ 645 h 1666"/>
                    <a:gd name="T2" fmla="*/ 1347 w 1621"/>
                    <a:gd name="T3" fmla="*/ 593 h 1666"/>
                    <a:gd name="T4" fmla="*/ 1278 w 1621"/>
                    <a:gd name="T5" fmla="*/ 530 h 1666"/>
                    <a:gd name="T6" fmla="*/ 1174 w 1621"/>
                    <a:gd name="T7" fmla="*/ 462 h 1666"/>
                    <a:gd name="T8" fmla="*/ 1123 w 1621"/>
                    <a:gd name="T9" fmla="*/ 476 h 1666"/>
                    <a:gd name="T10" fmla="*/ 1139 w 1621"/>
                    <a:gd name="T11" fmla="*/ 549 h 1666"/>
                    <a:gd name="T12" fmla="*/ 1191 w 1621"/>
                    <a:gd name="T13" fmla="*/ 660 h 1666"/>
                    <a:gd name="T14" fmla="*/ 1201 w 1621"/>
                    <a:gd name="T15" fmla="*/ 758 h 1666"/>
                    <a:gd name="T16" fmla="*/ 1187 w 1621"/>
                    <a:gd name="T17" fmla="*/ 769 h 1666"/>
                    <a:gd name="T18" fmla="*/ 1162 w 1621"/>
                    <a:gd name="T19" fmla="*/ 755 h 1666"/>
                    <a:gd name="T20" fmla="*/ 1144 w 1621"/>
                    <a:gd name="T21" fmla="*/ 756 h 1666"/>
                    <a:gd name="T22" fmla="*/ 1092 w 1621"/>
                    <a:gd name="T23" fmla="*/ 845 h 1666"/>
                    <a:gd name="T24" fmla="*/ 1032 w 1621"/>
                    <a:gd name="T25" fmla="*/ 893 h 1666"/>
                    <a:gd name="T26" fmla="*/ 989 w 1621"/>
                    <a:gd name="T27" fmla="*/ 929 h 1666"/>
                    <a:gd name="T28" fmla="*/ 896 w 1621"/>
                    <a:gd name="T29" fmla="*/ 1041 h 1666"/>
                    <a:gd name="T30" fmla="*/ 846 w 1621"/>
                    <a:gd name="T31" fmla="*/ 1111 h 1666"/>
                    <a:gd name="T32" fmla="*/ 783 w 1621"/>
                    <a:gd name="T33" fmla="*/ 1152 h 1666"/>
                    <a:gd name="T34" fmla="*/ 758 w 1621"/>
                    <a:gd name="T35" fmla="*/ 1292 h 1666"/>
                    <a:gd name="T36" fmla="*/ 739 w 1621"/>
                    <a:gd name="T37" fmla="*/ 1447 h 1666"/>
                    <a:gd name="T38" fmla="*/ 698 w 1621"/>
                    <a:gd name="T39" fmla="*/ 1574 h 1666"/>
                    <a:gd name="T40" fmla="*/ 657 w 1621"/>
                    <a:gd name="T41" fmla="*/ 1612 h 1666"/>
                    <a:gd name="T42" fmla="*/ 563 w 1621"/>
                    <a:gd name="T43" fmla="*/ 1607 h 1666"/>
                    <a:gd name="T44" fmla="*/ 522 w 1621"/>
                    <a:gd name="T45" fmla="*/ 1496 h 1666"/>
                    <a:gd name="T46" fmla="*/ 433 w 1621"/>
                    <a:gd name="T47" fmla="*/ 1298 h 1666"/>
                    <a:gd name="T48" fmla="*/ 380 w 1621"/>
                    <a:gd name="T49" fmla="*/ 1186 h 1666"/>
                    <a:gd name="T50" fmla="*/ 339 w 1621"/>
                    <a:gd name="T51" fmla="*/ 1093 h 1666"/>
                    <a:gd name="T52" fmla="*/ 300 w 1621"/>
                    <a:gd name="T53" fmla="*/ 958 h 1666"/>
                    <a:gd name="T54" fmla="*/ 308 w 1621"/>
                    <a:gd name="T55" fmla="*/ 925 h 1666"/>
                    <a:gd name="T56" fmla="*/ 287 w 1621"/>
                    <a:gd name="T57" fmla="*/ 815 h 1666"/>
                    <a:gd name="T58" fmla="*/ 279 w 1621"/>
                    <a:gd name="T59" fmla="*/ 765 h 1666"/>
                    <a:gd name="T60" fmla="*/ 250 w 1621"/>
                    <a:gd name="T61" fmla="*/ 717 h 1666"/>
                    <a:gd name="T62" fmla="*/ 244 w 1621"/>
                    <a:gd name="T63" fmla="*/ 783 h 1666"/>
                    <a:gd name="T64" fmla="*/ 79 w 1621"/>
                    <a:gd name="T65" fmla="*/ 749 h 1666"/>
                    <a:gd name="T66" fmla="*/ 108 w 1621"/>
                    <a:gd name="T67" fmla="*/ 707 h 1666"/>
                    <a:gd name="T68" fmla="*/ 68 w 1621"/>
                    <a:gd name="T69" fmla="*/ 687 h 1666"/>
                    <a:gd name="T70" fmla="*/ 11 w 1621"/>
                    <a:gd name="T71" fmla="*/ 632 h 1666"/>
                    <a:gd name="T72" fmla="*/ 99 w 1621"/>
                    <a:gd name="T73" fmla="*/ 597 h 1666"/>
                    <a:gd name="T74" fmla="*/ 135 w 1621"/>
                    <a:gd name="T75" fmla="*/ 519 h 1666"/>
                    <a:gd name="T76" fmla="*/ 55 w 1621"/>
                    <a:gd name="T77" fmla="*/ 399 h 1666"/>
                    <a:gd name="T78" fmla="*/ 190 w 1621"/>
                    <a:gd name="T79" fmla="*/ 315 h 1666"/>
                    <a:gd name="T80" fmla="*/ 275 w 1621"/>
                    <a:gd name="T81" fmla="*/ 165 h 1666"/>
                    <a:gd name="T82" fmla="*/ 347 w 1621"/>
                    <a:gd name="T83" fmla="*/ 30 h 1666"/>
                    <a:gd name="T84" fmla="*/ 490 w 1621"/>
                    <a:gd name="T85" fmla="*/ 40 h 1666"/>
                    <a:gd name="T86" fmla="*/ 614 w 1621"/>
                    <a:gd name="T87" fmla="*/ 158 h 1666"/>
                    <a:gd name="T88" fmla="*/ 639 w 1621"/>
                    <a:gd name="T89" fmla="*/ 264 h 1666"/>
                    <a:gd name="T90" fmla="*/ 734 w 1621"/>
                    <a:gd name="T91" fmla="*/ 346 h 1666"/>
                    <a:gd name="T92" fmla="*/ 870 w 1621"/>
                    <a:gd name="T93" fmla="*/ 379 h 1666"/>
                    <a:gd name="T94" fmla="*/ 1018 w 1621"/>
                    <a:gd name="T95" fmla="*/ 436 h 1666"/>
                    <a:gd name="T96" fmla="*/ 1100 w 1621"/>
                    <a:gd name="T97" fmla="*/ 379 h 1666"/>
                    <a:gd name="T98" fmla="*/ 1145 w 1621"/>
                    <a:gd name="T99" fmla="*/ 399 h 1666"/>
                    <a:gd name="T100" fmla="*/ 1300 w 1621"/>
                    <a:gd name="T101" fmla="*/ 420 h 1666"/>
                    <a:gd name="T102" fmla="*/ 1336 w 1621"/>
                    <a:gd name="T103" fmla="*/ 355 h 1666"/>
                    <a:gd name="T104" fmla="*/ 1470 w 1621"/>
                    <a:gd name="T105" fmla="*/ 264 h 1666"/>
                    <a:gd name="T106" fmla="*/ 1563 w 1621"/>
                    <a:gd name="T107" fmla="*/ 298 h 1666"/>
                    <a:gd name="T108" fmla="*/ 1601 w 1621"/>
                    <a:gd name="T109" fmla="*/ 377 h 1666"/>
                    <a:gd name="T110" fmla="*/ 1520 w 1621"/>
                    <a:gd name="T111" fmla="*/ 471 h 1666"/>
                    <a:gd name="T112" fmla="*/ 1445 w 1621"/>
                    <a:gd name="T113" fmla="*/ 608 h 1666"/>
                    <a:gd name="T114" fmla="*/ 1415 w 1621"/>
                    <a:gd name="T115" fmla="*/ 740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666">
                      <a:moveTo>
                        <a:pt x="1415" y="740"/>
                      </a:moveTo>
                      <a:cubicBezTo>
                        <a:pt x="1415" y="740"/>
                        <a:pt x="1409" y="716"/>
                        <a:pt x="1407" y="710"/>
                      </a:cubicBezTo>
                      <a:cubicBezTo>
                        <a:pt x="1405" y="703"/>
                        <a:pt x="1406" y="698"/>
                        <a:pt x="1401" y="691"/>
                      </a:cubicBezTo>
                      <a:cubicBezTo>
                        <a:pt x="1396" y="684"/>
                        <a:pt x="1390" y="673"/>
                        <a:pt x="1390" y="666"/>
                      </a:cubicBezTo>
                      <a:cubicBezTo>
                        <a:pt x="1390" y="659"/>
                        <a:pt x="1387" y="647"/>
                        <a:pt x="1386" y="642"/>
                      </a:cubicBezTo>
                      <a:cubicBezTo>
                        <a:pt x="1384" y="638"/>
                        <a:pt x="1385" y="627"/>
                        <a:pt x="1378" y="625"/>
                      </a:cubicBezTo>
                      <a:cubicBezTo>
                        <a:pt x="1371" y="624"/>
                        <a:pt x="1369" y="628"/>
                        <a:pt x="1368" y="630"/>
                      </a:cubicBezTo>
                      <a:cubicBezTo>
                        <a:pt x="1367" y="632"/>
                        <a:pt x="1363" y="627"/>
                        <a:pt x="1362" y="626"/>
                      </a:cubicBezTo>
                      <a:cubicBezTo>
                        <a:pt x="1361" y="624"/>
                        <a:pt x="1360" y="629"/>
                        <a:pt x="1362" y="634"/>
                      </a:cubicBezTo>
                      <a:cubicBezTo>
                        <a:pt x="1364" y="639"/>
                        <a:pt x="1367" y="640"/>
                        <a:pt x="1363" y="645"/>
                      </a:cubicBezTo>
                      <a:cubicBezTo>
                        <a:pt x="1358" y="649"/>
                        <a:pt x="1353" y="650"/>
                        <a:pt x="1355" y="656"/>
                      </a:cubicBezTo>
                      <a:cubicBezTo>
                        <a:pt x="1357" y="663"/>
                        <a:pt x="1358" y="668"/>
                        <a:pt x="1355" y="671"/>
                      </a:cubicBezTo>
                      <a:cubicBezTo>
                        <a:pt x="1353" y="675"/>
                        <a:pt x="1351" y="675"/>
                        <a:pt x="1348" y="677"/>
                      </a:cubicBezTo>
                      <a:cubicBezTo>
                        <a:pt x="1344" y="679"/>
                        <a:pt x="1341" y="663"/>
                        <a:pt x="1336" y="659"/>
                      </a:cubicBezTo>
                      <a:cubicBezTo>
                        <a:pt x="1332" y="656"/>
                        <a:pt x="1332" y="674"/>
                        <a:pt x="1331" y="666"/>
                      </a:cubicBezTo>
                      <a:cubicBezTo>
                        <a:pt x="1329" y="658"/>
                        <a:pt x="1324" y="646"/>
                        <a:pt x="1320" y="640"/>
                      </a:cubicBezTo>
                      <a:cubicBezTo>
                        <a:pt x="1316" y="634"/>
                        <a:pt x="1315" y="628"/>
                        <a:pt x="1316" y="619"/>
                      </a:cubicBezTo>
                      <a:cubicBezTo>
                        <a:pt x="1318" y="610"/>
                        <a:pt x="1325" y="605"/>
                        <a:pt x="1326" y="601"/>
                      </a:cubicBezTo>
                      <a:cubicBezTo>
                        <a:pt x="1328" y="597"/>
                        <a:pt x="1331" y="603"/>
                        <a:pt x="1338" y="600"/>
                      </a:cubicBezTo>
                      <a:cubicBezTo>
                        <a:pt x="1345" y="597"/>
                        <a:pt x="1344" y="593"/>
                        <a:pt x="1347" y="593"/>
                      </a:cubicBezTo>
                      <a:cubicBezTo>
                        <a:pt x="1351" y="594"/>
                        <a:pt x="1354" y="594"/>
                        <a:pt x="1354" y="588"/>
                      </a:cubicBezTo>
                      <a:cubicBezTo>
                        <a:pt x="1355" y="583"/>
                        <a:pt x="1360" y="583"/>
                        <a:pt x="1363" y="580"/>
                      </a:cubicBezTo>
                      <a:cubicBezTo>
                        <a:pt x="1365" y="576"/>
                        <a:pt x="1367" y="567"/>
                        <a:pt x="1367" y="560"/>
                      </a:cubicBezTo>
                      <a:cubicBezTo>
                        <a:pt x="1367" y="552"/>
                        <a:pt x="1369" y="550"/>
                        <a:pt x="1375" y="548"/>
                      </a:cubicBezTo>
                      <a:cubicBezTo>
                        <a:pt x="1381" y="547"/>
                        <a:pt x="1376" y="544"/>
                        <a:pt x="1371" y="540"/>
                      </a:cubicBezTo>
                      <a:cubicBezTo>
                        <a:pt x="1366" y="537"/>
                        <a:pt x="1359" y="528"/>
                        <a:pt x="1353" y="528"/>
                      </a:cubicBezTo>
                      <a:cubicBezTo>
                        <a:pt x="1347" y="528"/>
                        <a:pt x="1339" y="530"/>
                        <a:pt x="1332" y="532"/>
                      </a:cubicBezTo>
                      <a:cubicBezTo>
                        <a:pt x="1326" y="534"/>
                        <a:pt x="1320" y="530"/>
                        <a:pt x="1314" y="528"/>
                      </a:cubicBezTo>
                      <a:cubicBezTo>
                        <a:pt x="1307" y="527"/>
                        <a:pt x="1305" y="528"/>
                        <a:pt x="1296" y="530"/>
                      </a:cubicBezTo>
                      <a:cubicBezTo>
                        <a:pt x="1287" y="531"/>
                        <a:pt x="1283" y="532"/>
                        <a:pt x="1278" y="530"/>
                      </a:cubicBezTo>
                      <a:cubicBezTo>
                        <a:pt x="1273" y="529"/>
                        <a:pt x="1267" y="530"/>
                        <a:pt x="1262" y="530"/>
                      </a:cubicBezTo>
                      <a:cubicBezTo>
                        <a:pt x="1258" y="531"/>
                        <a:pt x="1247" y="530"/>
                        <a:pt x="1243" y="527"/>
                      </a:cubicBezTo>
                      <a:cubicBezTo>
                        <a:pt x="1239" y="525"/>
                        <a:pt x="1228" y="522"/>
                        <a:pt x="1226" y="522"/>
                      </a:cubicBezTo>
                      <a:cubicBezTo>
                        <a:pt x="1223" y="522"/>
                        <a:pt x="1222" y="518"/>
                        <a:pt x="1223" y="507"/>
                      </a:cubicBezTo>
                      <a:cubicBezTo>
                        <a:pt x="1224" y="496"/>
                        <a:pt x="1216" y="494"/>
                        <a:pt x="1217" y="487"/>
                      </a:cubicBezTo>
                      <a:cubicBezTo>
                        <a:pt x="1219" y="481"/>
                        <a:pt x="1219" y="477"/>
                        <a:pt x="1215" y="472"/>
                      </a:cubicBezTo>
                      <a:cubicBezTo>
                        <a:pt x="1211" y="467"/>
                        <a:pt x="1205" y="459"/>
                        <a:pt x="1203" y="466"/>
                      </a:cubicBezTo>
                      <a:cubicBezTo>
                        <a:pt x="1201" y="472"/>
                        <a:pt x="1203" y="479"/>
                        <a:pt x="1199" y="477"/>
                      </a:cubicBezTo>
                      <a:cubicBezTo>
                        <a:pt x="1194" y="475"/>
                        <a:pt x="1193" y="472"/>
                        <a:pt x="1185" y="472"/>
                      </a:cubicBezTo>
                      <a:cubicBezTo>
                        <a:pt x="1177" y="471"/>
                        <a:pt x="1177" y="465"/>
                        <a:pt x="1174" y="462"/>
                      </a:cubicBezTo>
                      <a:cubicBezTo>
                        <a:pt x="1172" y="459"/>
                        <a:pt x="1173" y="449"/>
                        <a:pt x="1167" y="447"/>
                      </a:cubicBezTo>
                      <a:cubicBezTo>
                        <a:pt x="1160" y="446"/>
                        <a:pt x="1163" y="455"/>
                        <a:pt x="1164" y="458"/>
                      </a:cubicBezTo>
                      <a:cubicBezTo>
                        <a:pt x="1165" y="461"/>
                        <a:pt x="1156" y="456"/>
                        <a:pt x="1153" y="456"/>
                      </a:cubicBezTo>
                      <a:cubicBezTo>
                        <a:pt x="1149" y="455"/>
                        <a:pt x="1144" y="446"/>
                        <a:pt x="1144" y="446"/>
                      </a:cubicBezTo>
                      <a:cubicBezTo>
                        <a:pt x="1144" y="446"/>
                        <a:pt x="1139" y="441"/>
                        <a:pt x="1135" y="438"/>
                      </a:cubicBezTo>
                      <a:cubicBezTo>
                        <a:pt x="1131" y="436"/>
                        <a:pt x="1129" y="437"/>
                        <a:pt x="1127" y="440"/>
                      </a:cubicBezTo>
                      <a:cubicBezTo>
                        <a:pt x="1126" y="443"/>
                        <a:pt x="1128" y="443"/>
                        <a:pt x="1133" y="446"/>
                      </a:cubicBezTo>
                      <a:cubicBezTo>
                        <a:pt x="1137" y="448"/>
                        <a:pt x="1143" y="448"/>
                        <a:pt x="1139" y="451"/>
                      </a:cubicBezTo>
                      <a:cubicBezTo>
                        <a:pt x="1134" y="454"/>
                        <a:pt x="1128" y="460"/>
                        <a:pt x="1126" y="464"/>
                      </a:cubicBezTo>
                      <a:cubicBezTo>
                        <a:pt x="1123" y="469"/>
                        <a:pt x="1124" y="472"/>
                        <a:pt x="1123" y="476"/>
                      </a:cubicBezTo>
                      <a:cubicBezTo>
                        <a:pt x="1122" y="481"/>
                        <a:pt x="1120" y="484"/>
                        <a:pt x="1124" y="487"/>
                      </a:cubicBezTo>
                      <a:cubicBezTo>
                        <a:pt x="1127" y="489"/>
                        <a:pt x="1134" y="487"/>
                        <a:pt x="1137" y="492"/>
                      </a:cubicBezTo>
                      <a:cubicBezTo>
                        <a:pt x="1139" y="497"/>
                        <a:pt x="1147" y="504"/>
                        <a:pt x="1151" y="506"/>
                      </a:cubicBezTo>
                      <a:cubicBezTo>
                        <a:pt x="1155" y="509"/>
                        <a:pt x="1160" y="504"/>
                        <a:pt x="1163" y="508"/>
                      </a:cubicBezTo>
                      <a:cubicBezTo>
                        <a:pt x="1166" y="511"/>
                        <a:pt x="1168" y="515"/>
                        <a:pt x="1171" y="518"/>
                      </a:cubicBezTo>
                      <a:cubicBezTo>
                        <a:pt x="1174" y="521"/>
                        <a:pt x="1178" y="520"/>
                        <a:pt x="1176" y="524"/>
                      </a:cubicBezTo>
                      <a:cubicBezTo>
                        <a:pt x="1175" y="528"/>
                        <a:pt x="1169" y="529"/>
                        <a:pt x="1165" y="529"/>
                      </a:cubicBezTo>
                      <a:cubicBezTo>
                        <a:pt x="1161" y="529"/>
                        <a:pt x="1152" y="527"/>
                        <a:pt x="1150" y="530"/>
                      </a:cubicBezTo>
                      <a:cubicBezTo>
                        <a:pt x="1149" y="532"/>
                        <a:pt x="1148" y="538"/>
                        <a:pt x="1147" y="542"/>
                      </a:cubicBezTo>
                      <a:cubicBezTo>
                        <a:pt x="1146" y="546"/>
                        <a:pt x="1144" y="549"/>
                        <a:pt x="1139" y="549"/>
                      </a:cubicBezTo>
                      <a:cubicBezTo>
                        <a:pt x="1135" y="548"/>
                        <a:pt x="1134" y="556"/>
                        <a:pt x="1133" y="559"/>
                      </a:cubicBezTo>
                      <a:cubicBezTo>
                        <a:pt x="1131" y="563"/>
                        <a:pt x="1132" y="567"/>
                        <a:pt x="1138" y="573"/>
                      </a:cubicBezTo>
                      <a:cubicBezTo>
                        <a:pt x="1144" y="579"/>
                        <a:pt x="1154" y="586"/>
                        <a:pt x="1159" y="587"/>
                      </a:cubicBezTo>
                      <a:cubicBezTo>
                        <a:pt x="1164" y="589"/>
                        <a:pt x="1173" y="590"/>
                        <a:pt x="1173" y="596"/>
                      </a:cubicBezTo>
                      <a:cubicBezTo>
                        <a:pt x="1174" y="603"/>
                        <a:pt x="1176" y="606"/>
                        <a:pt x="1174" y="610"/>
                      </a:cubicBezTo>
                      <a:cubicBezTo>
                        <a:pt x="1172" y="613"/>
                        <a:pt x="1169" y="615"/>
                        <a:pt x="1168" y="620"/>
                      </a:cubicBezTo>
                      <a:cubicBezTo>
                        <a:pt x="1167" y="626"/>
                        <a:pt x="1167" y="630"/>
                        <a:pt x="1170" y="634"/>
                      </a:cubicBezTo>
                      <a:cubicBezTo>
                        <a:pt x="1173" y="638"/>
                        <a:pt x="1183" y="638"/>
                        <a:pt x="1182" y="643"/>
                      </a:cubicBezTo>
                      <a:cubicBezTo>
                        <a:pt x="1182" y="648"/>
                        <a:pt x="1182" y="652"/>
                        <a:pt x="1182" y="655"/>
                      </a:cubicBezTo>
                      <a:cubicBezTo>
                        <a:pt x="1182" y="658"/>
                        <a:pt x="1187" y="659"/>
                        <a:pt x="1191" y="660"/>
                      </a:cubicBezTo>
                      <a:cubicBezTo>
                        <a:pt x="1195" y="662"/>
                        <a:pt x="1193" y="665"/>
                        <a:pt x="1192" y="670"/>
                      </a:cubicBezTo>
                      <a:cubicBezTo>
                        <a:pt x="1191" y="676"/>
                        <a:pt x="1192" y="674"/>
                        <a:pt x="1194" y="680"/>
                      </a:cubicBezTo>
                      <a:cubicBezTo>
                        <a:pt x="1196" y="686"/>
                        <a:pt x="1198" y="688"/>
                        <a:pt x="1198" y="695"/>
                      </a:cubicBezTo>
                      <a:cubicBezTo>
                        <a:pt x="1197" y="701"/>
                        <a:pt x="1198" y="707"/>
                        <a:pt x="1201" y="712"/>
                      </a:cubicBezTo>
                      <a:cubicBezTo>
                        <a:pt x="1204" y="717"/>
                        <a:pt x="1207" y="724"/>
                        <a:pt x="1208" y="730"/>
                      </a:cubicBezTo>
                      <a:cubicBezTo>
                        <a:pt x="1209" y="736"/>
                        <a:pt x="1210" y="734"/>
                        <a:pt x="1210" y="738"/>
                      </a:cubicBezTo>
                      <a:cubicBezTo>
                        <a:pt x="1210" y="741"/>
                        <a:pt x="1209" y="748"/>
                        <a:pt x="1211" y="754"/>
                      </a:cubicBezTo>
                      <a:cubicBezTo>
                        <a:pt x="1213" y="760"/>
                        <a:pt x="1213" y="764"/>
                        <a:pt x="1212" y="766"/>
                      </a:cubicBezTo>
                      <a:cubicBezTo>
                        <a:pt x="1210" y="767"/>
                        <a:pt x="1204" y="766"/>
                        <a:pt x="1203" y="763"/>
                      </a:cubicBezTo>
                      <a:cubicBezTo>
                        <a:pt x="1202" y="760"/>
                        <a:pt x="1203" y="756"/>
                        <a:pt x="1201" y="758"/>
                      </a:cubicBezTo>
                      <a:cubicBezTo>
                        <a:pt x="1199" y="760"/>
                        <a:pt x="1199" y="764"/>
                        <a:pt x="1196" y="764"/>
                      </a:cubicBezTo>
                      <a:cubicBezTo>
                        <a:pt x="1192" y="764"/>
                        <a:pt x="1191" y="758"/>
                        <a:pt x="1192" y="754"/>
                      </a:cubicBezTo>
                      <a:cubicBezTo>
                        <a:pt x="1192" y="751"/>
                        <a:pt x="1192" y="739"/>
                        <a:pt x="1192" y="735"/>
                      </a:cubicBezTo>
                      <a:cubicBezTo>
                        <a:pt x="1192" y="730"/>
                        <a:pt x="1190" y="730"/>
                        <a:pt x="1190" y="734"/>
                      </a:cubicBezTo>
                      <a:cubicBezTo>
                        <a:pt x="1189" y="739"/>
                        <a:pt x="1189" y="744"/>
                        <a:pt x="1188" y="745"/>
                      </a:cubicBezTo>
                      <a:cubicBezTo>
                        <a:pt x="1187" y="746"/>
                        <a:pt x="1191" y="737"/>
                        <a:pt x="1189" y="735"/>
                      </a:cubicBezTo>
                      <a:cubicBezTo>
                        <a:pt x="1188" y="733"/>
                        <a:pt x="1187" y="724"/>
                        <a:pt x="1186" y="727"/>
                      </a:cubicBezTo>
                      <a:cubicBezTo>
                        <a:pt x="1184" y="729"/>
                        <a:pt x="1185" y="736"/>
                        <a:pt x="1185" y="738"/>
                      </a:cubicBezTo>
                      <a:cubicBezTo>
                        <a:pt x="1186" y="741"/>
                        <a:pt x="1185" y="749"/>
                        <a:pt x="1186" y="754"/>
                      </a:cubicBezTo>
                      <a:cubicBezTo>
                        <a:pt x="1187" y="760"/>
                        <a:pt x="1188" y="766"/>
                        <a:pt x="1187" y="769"/>
                      </a:cubicBezTo>
                      <a:cubicBezTo>
                        <a:pt x="1186" y="772"/>
                        <a:pt x="1182" y="776"/>
                        <a:pt x="1182" y="772"/>
                      </a:cubicBezTo>
                      <a:cubicBezTo>
                        <a:pt x="1182" y="767"/>
                        <a:pt x="1182" y="756"/>
                        <a:pt x="1181" y="753"/>
                      </a:cubicBezTo>
                      <a:cubicBezTo>
                        <a:pt x="1180" y="750"/>
                        <a:pt x="1177" y="745"/>
                        <a:pt x="1178" y="750"/>
                      </a:cubicBezTo>
                      <a:cubicBezTo>
                        <a:pt x="1178" y="754"/>
                        <a:pt x="1178" y="759"/>
                        <a:pt x="1178" y="762"/>
                      </a:cubicBezTo>
                      <a:cubicBezTo>
                        <a:pt x="1179" y="765"/>
                        <a:pt x="1180" y="771"/>
                        <a:pt x="1176" y="769"/>
                      </a:cubicBezTo>
                      <a:cubicBezTo>
                        <a:pt x="1173" y="767"/>
                        <a:pt x="1174" y="763"/>
                        <a:pt x="1172" y="760"/>
                      </a:cubicBezTo>
                      <a:cubicBezTo>
                        <a:pt x="1170" y="758"/>
                        <a:pt x="1169" y="762"/>
                        <a:pt x="1169" y="764"/>
                      </a:cubicBezTo>
                      <a:cubicBezTo>
                        <a:pt x="1169" y="765"/>
                        <a:pt x="1172" y="769"/>
                        <a:pt x="1167" y="769"/>
                      </a:cubicBezTo>
                      <a:cubicBezTo>
                        <a:pt x="1163" y="770"/>
                        <a:pt x="1163" y="764"/>
                        <a:pt x="1163" y="760"/>
                      </a:cubicBezTo>
                      <a:cubicBezTo>
                        <a:pt x="1164" y="757"/>
                        <a:pt x="1162" y="753"/>
                        <a:pt x="1162" y="755"/>
                      </a:cubicBezTo>
                      <a:cubicBezTo>
                        <a:pt x="1161" y="758"/>
                        <a:pt x="1161" y="761"/>
                        <a:pt x="1159" y="760"/>
                      </a:cubicBezTo>
                      <a:cubicBezTo>
                        <a:pt x="1156" y="759"/>
                        <a:pt x="1154" y="754"/>
                        <a:pt x="1156" y="750"/>
                      </a:cubicBezTo>
                      <a:cubicBezTo>
                        <a:pt x="1158" y="746"/>
                        <a:pt x="1158" y="739"/>
                        <a:pt x="1159" y="737"/>
                      </a:cubicBezTo>
                      <a:cubicBezTo>
                        <a:pt x="1159" y="734"/>
                        <a:pt x="1159" y="733"/>
                        <a:pt x="1157" y="730"/>
                      </a:cubicBezTo>
                      <a:cubicBezTo>
                        <a:pt x="1155" y="727"/>
                        <a:pt x="1149" y="726"/>
                        <a:pt x="1147" y="724"/>
                      </a:cubicBezTo>
                      <a:cubicBezTo>
                        <a:pt x="1145" y="722"/>
                        <a:pt x="1143" y="719"/>
                        <a:pt x="1142" y="718"/>
                      </a:cubicBezTo>
                      <a:cubicBezTo>
                        <a:pt x="1141" y="717"/>
                        <a:pt x="1142" y="723"/>
                        <a:pt x="1146" y="725"/>
                      </a:cubicBezTo>
                      <a:cubicBezTo>
                        <a:pt x="1150" y="728"/>
                        <a:pt x="1155" y="728"/>
                        <a:pt x="1156" y="732"/>
                      </a:cubicBezTo>
                      <a:cubicBezTo>
                        <a:pt x="1157" y="736"/>
                        <a:pt x="1155" y="740"/>
                        <a:pt x="1153" y="744"/>
                      </a:cubicBezTo>
                      <a:cubicBezTo>
                        <a:pt x="1151" y="748"/>
                        <a:pt x="1148" y="753"/>
                        <a:pt x="1144" y="756"/>
                      </a:cubicBezTo>
                      <a:cubicBezTo>
                        <a:pt x="1139" y="759"/>
                        <a:pt x="1138" y="763"/>
                        <a:pt x="1133" y="765"/>
                      </a:cubicBezTo>
                      <a:cubicBezTo>
                        <a:pt x="1127" y="767"/>
                        <a:pt x="1125" y="764"/>
                        <a:pt x="1121" y="767"/>
                      </a:cubicBezTo>
                      <a:cubicBezTo>
                        <a:pt x="1117" y="771"/>
                        <a:pt x="1114" y="770"/>
                        <a:pt x="1110" y="771"/>
                      </a:cubicBezTo>
                      <a:cubicBezTo>
                        <a:pt x="1106" y="772"/>
                        <a:pt x="1100" y="776"/>
                        <a:pt x="1096" y="782"/>
                      </a:cubicBezTo>
                      <a:cubicBezTo>
                        <a:pt x="1093" y="787"/>
                        <a:pt x="1088" y="790"/>
                        <a:pt x="1090" y="796"/>
                      </a:cubicBezTo>
                      <a:cubicBezTo>
                        <a:pt x="1092" y="802"/>
                        <a:pt x="1094" y="812"/>
                        <a:pt x="1096" y="814"/>
                      </a:cubicBezTo>
                      <a:cubicBezTo>
                        <a:pt x="1099" y="817"/>
                        <a:pt x="1100" y="818"/>
                        <a:pt x="1097" y="821"/>
                      </a:cubicBezTo>
                      <a:cubicBezTo>
                        <a:pt x="1095" y="824"/>
                        <a:pt x="1097" y="825"/>
                        <a:pt x="1100" y="827"/>
                      </a:cubicBezTo>
                      <a:cubicBezTo>
                        <a:pt x="1104" y="830"/>
                        <a:pt x="1101" y="831"/>
                        <a:pt x="1096" y="836"/>
                      </a:cubicBezTo>
                      <a:cubicBezTo>
                        <a:pt x="1091" y="840"/>
                        <a:pt x="1089" y="842"/>
                        <a:pt x="1092" y="845"/>
                      </a:cubicBezTo>
                      <a:cubicBezTo>
                        <a:pt x="1095" y="848"/>
                        <a:pt x="1095" y="847"/>
                        <a:pt x="1091" y="852"/>
                      </a:cubicBezTo>
                      <a:cubicBezTo>
                        <a:pt x="1087" y="857"/>
                        <a:pt x="1086" y="860"/>
                        <a:pt x="1082" y="861"/>
                      </a:cubicBezTo>
                      <a:cubicBezTo>
                        <a:pt x="1079" y="862"/>
                        <a:pt x="1078" y="864"/>
                        <a:pt x="1077" y="867"/>
                      </a:cubicBezTo>
                      <a:cubicBezTo>
                        <a:pt x="1076" y="871"/>
                        <a:pt x="1076" y="872"/>
                        <a:pt x="1073" y="874"/>
                      </a:cubicBezTo>
                      <a:cubicBezTo>
                        <a:pt x="1070" y="875"/>
                        <a:pt x="1066" y="872"/>
                        <a:pt x="1064" y="870"/>
                      </a:cubicBezTo>
                      <a:cubicBezTo>
                        <a:pt x="1062" y="868"/>
                        <a:pt x="1059" y="865"/>
                        <a:pt x="1058" y="865"/>
                      </a:cubicBezTo>
                      <a:cubicBezTo>
                        <a:pt x="1057" y="864"/>
                        <a:pt x="1058" y="867"/>
                        <a:pt x="1061" y="870"/>
                      </a:cubicBezTo>
                      <a:cubicBezTo>
                        <a:pt x="1063" y="873"/>
                        <a:pt x="1071" y="875"/>
                        <a:pt x="1069" y="878"/>
                      </a:cubicBezTo>
                      <a:cubicBezTo>
                        <a:pt x="1066" y="881"/>
                        <a:pt x="1058" y="882"/>
                        <a:pt x="1051" y="885"/>
                      </a:cubicBezTo>
                      <a:cubicBezTo>
                        <a:pt x="1044" y="888"/>
                        <a:pt x="1038" y="890"/>
                        <a:pt x="1032" y="893"/>
                      </a:cubicBezTo>
                      <a:cubicBezTo>
                        <a:pt x="1026" y="896"/>
                        <a:pt x="1025" y="895"/>
                        <a:pt x="1024" y="897"/>
                      </a:cubicBezTo>
                      <a:cubicBezTo>
                        <a:pt x="1022" y="898"/>
                        <a:pt x="1022" y="897"/>
                        <a:pt x="1024" y="892"/>
                      </a:cubicBezTo>
                      <a:cubicBezTo>
                        <a:pt x="1027" y="887"/>
                        <a:pt x="1026" y="885"/>
                        <a:pt x="1024" y="882"/>
                      </a:cubicBezTo>
                      <a:cubicBezTo>
                        <a:pt x="1022" y="879"/>
                        <a:pt x="1021" y="879"/>
                        <a:pt x="1017" y="883"/>
                      </a:cubicBezTo>
                      <a:cubicBezTo>
                        <a:pt x="1012" y="887"/>
                        <a:pt x="1006" y="893"/>
                        <a:pt x="1006" y="896"/>
                      </a:cubicBezTo>
                      <a:cubicBezTo>
                        <a:pt x="1005" y="899"/>
                        <a:pt x="1003" y="906"/>
                        <a:pt x="1006" y="903"/>
                      </a:cubicBezTo>
                      <a:cubicBezTo>
                        <a:pt x="1009" y="901"/>
                        <a:pt x="1015" y="895"/>
                        <a:pt x="1018" y="896"/>
                      </a:cubicBezTo>
                      <a:cubicBezTo>
                        <a:pt x="1020" y="897"/>
                        <a:pt x="1023" y="897"/>
                        <a:pt x="1021" y="899"/>
                      </a:cubicBezTo>
                      <a:cubicBezTo>
                        <a:pt x="1020" y="900"/>
                        <a:pt x="1010" y="908"/>
                        <a:pt x="1005" y="912"/>
                      </a:cubicBezTo>
                      <a:cubicBezTo>
                        <a:pt x="1000" y="916"/>
                        <a:pt x="993" y="926"/>
                        <a:pt x="989" y="929"/>
                      </a:cubicBezTo>
                      <a:cubicBezTo>
                        <a:pt x="985" y="933"/>
                        <a:pt x="988" y="934"/>
                        <a:pt x="985" y="940"/>
                      </a:cubicBezTo>
                      <a:cubicBezTo>
                        <a:pt x="982" y="946"/>
                        <a:pt x="974" y="958"/>
                        <a:pt x="972" y="961"/>
                      </a:cubicBezTo>
                      <a:cubicBezTo>
                        <a:pt x="970" y="963"/>
                        <a:pt x="965" y="967"/>
                        <a:pt x="961" y="973"/>
                      </a:cubicBezTo>
                      <a:cubicBezTo>
                        <a:pt x="957" y="979"/>
                        <a:pt x="955" y="982"/>
                        <a:pt x="955" y="985"/>
                      </a:cubicBezTo>
                      <a:cubicBezTo>
                        <a:pt x="954" y="988"/>
                        <a:pt x="952" y="989"/>
                        <a:pt x="949" y="990"/>
                      </a:cubicBezTo>
                      <a:cubicBezTo>
                        <a:pt x="945" y="992"/>
                        <a:pt x="930" y="1000"/>
                        <a:pt x="926" y="1005"/>
                      </a:cubicBezTo>
                      <a:cubicBezTo>
                        <a:pt x="922" y="1009"/>
                        <a:pt x="917" y="1016"/>
                        <a:pt x="916" y="1019"/>
                      </a:cubicBezTo>
                      <a:cubicBezTo>
                        <a:pt x="915" y="1023"/>
                        <a:pt x="914" y="1023"/>
                        <a:pt x="912" y="1024"/>
                      </a:cubicBezTo>
                      <a:cubicBezTo>
                        <a:pt x="909" y="1025"/>
                        <a:pt x="911" y="1027"/>
                        <a:pt x="909" y="1031"/>
                      </a:cubicBezTo>
                      <a:cubicBezTo>
                        <a:pt x="907" y="1035"/>
                        <a:pt x="901" y="1039"/>
                        <a:pt x="896" y="1041"/>
                      </a:cubicBezTo>
                      <a:cubicBezTo>
                        <a:pt x="890" y="1044"/>
                        <a:pt x="884" y="1048"/>
                        <a:pt x="876" y="1054"/>
                      </a:cubicBezTo>
                      <a:cubicBezTo>
                        <a:pt x="868" y="1060"/>
                        <a:pt x="860" y="1065"/>
                        <a:pt x="859" y="1070"/>
                      </a:cubicBezTo>
                      <a:cubicBezTo>
                        <a:pt x="857" y="1074"/>
                        <a:pt x="856" y="1078"/>
                        <a:pt x="857" y="1082"/>
                      </a:cubicBezTo>
                      <a:cubicBezTo>
                        <a:pt x="859" y="1085"/>
                        <a:pt x="862" y="1082"/>
                        <a:pt x="862" y="1079"/>
                      </a:cubicBezTo>
                      <a:cubicBezTo>
                        <a:pt x="862" y="1075"/>
                        <a:pt x="864" y="1080"/>
                        <a:pt x="863" y="1087"/>
                      </a:cubicBezTo>
                      <a:cubicBezTo>
                        <a:pt x="863" y="1093"/>
                        <a:pt x="863" y="1094"/>
                        <a:pt x="859" y="1093"/>
                      </a:cubicBezTo>
                      <a:cubicBezTo>
                        <a:pt x="855" y="1092"/>
                        <a:pt x="847" y="1095"/>
                        <a:pt x="850" y="1095"/>
                      </a:cubicBezTo>
                      <a:cubicBezTo>
                        <a:pt x="854" y="1095"/>
                        <a:pt x="853" y="1093"/>
                        <a:pt x="857" y="1094"/>
                      </a:cubicBezTo>
                      <a:cubicBezTo>
                        <a:pt x="862" y="1095"/>
                        <a:pt x="862" y="1097"/>
                        <a:pt x="859" y="1100"/>
                      </a:cubicBezTo>
                      <a:cubicBezTo>
                        <a:pt x="857" y="1104"/>
                        <a:pt x="854" y="1108"/>
                        <a:pt x="846" y="1111"/>
                      </a:cubicBezTo>
                      <a:cubicBezTo>
                        <a:pt x="839" y="1115"/>
                        <a:pt x="835" y="1116"/>
                        <a:pt x="832" y="1118"/>
                      </a:cubicBezTo>
                      <a:cubicBezTo>
                        <a:pt x="830" y="1120"/>
                        <a:pt x="826" y="1117"/>
                        <a:pt x="823" y="1117"/>
                      </a:cubicBezTo>
                      <a:cubicBezTo>
                        <a:pt x="819" y="1117"/>
                        <a:pt x="814" y="1117"/>
                        <a:pt x="810" y="1116"/>
                      </a:cubicBezTo>
                      <a:cubicBezTo>
                        <a:pt x="807" y="1116"/>
                        <a:pt x="806" y="1113"/>
                        <a:pt x="802" y="1118"/>
                      </a:cubicBezTo>
                      <a:cubicBezTo>
                        <a:pt x="798" y="1123"/>
                        <a:pt x="799" y="1133"/>
                        <a:pt x="798" y="1138"/>
                      </a:cubicBezTo>
                      <a:cubicBezTo>
                        <a:pt x="796" y="1143"/>
                        <a:pt x="794" y="1147"/>
                        <a:pt x="791" y="1150"/>
                      </a:cubicBezTo>
                      <a:cubicBezTo>
                        <a:pt x="788" y="1153"/>
                        <a:pt x="785" y="1154"/>
                        <a:pt x="784" y="1151"/>
                      </a:cubicBezTo>
                      <a:cubicBezTo>
                        <a:pt x="783" y="1147"/>
                        <a:pt x="783" y="1141"/>
                        <a:pt x="782" y="1138"/>
                      </a:cubicBezTo>
                      <a:cubicBezTo>
                        <a:pt x="781" y="1136"/>
                        <a:pt x="783" y="1141"/>
                        <a:pt x="783" y="1145"/>
                      </a:cubicBezTo>
                      <a:cubicBezTo>
                        <a:pt x="784" y="1148"/>
                        <a:pt x="784" y="1150"/>
                        <a:pt x="783" y="1152"/>
                      </a:cubicBezTo>
                      <a:cubicBezTo>
                        <a:pt x="782" y="1154"/>
                        <a:pt x="780" y="1160"/>
                        <a:pt x="779" y="1156"/>
                      </a:cubicBezTo>
                      <a:cubicBezTo>
                        <a:pt x="777" y="1152"/>
                        <a:pt x="776" y="1147"/>
                        <a:pt x="773" y="1146"/>
                      </a:cubicBezTo>
                      <a:cubicBezTo>
                        <a:pt x="770" y="1146"/>
                        <a:pt x="762" y="1150"/>
                        <a:pt x="758" y="1151"/>
                      </a:cubicBezTo>
                      <a:cubicBezTo>
                        <a:pt x="754" y="1152"/>
                        <a:pt x="748" y="1158"/>
                        <a:pt x="747" y="1163"/>
                      </a:cubicBezTo>
                      <a:cubicBezTo>
                        <a:pt x="746" y="1167"/>
                        <a:pt x="749" y="1173"/>
                        <a:pt x="746" y="1176"/>
                      </a:cubicBezTo>
                      <a:cubicBezTo>
                        <a:pt x="744" y="1179"/>
                        <a:pt x="740" y="1189"/>
                        <a:pt x="740" y="1198"/>
                      </a:cubicBezTo>
                      <a:cubicBezTo>
                        <a:pt x="741" y="1206"/>
                        <a:pt x="746" y="1227"/>
                        <a:pt x="748" y="1232"/>
                      </a:cubicBezTo>
                      <a:cubicBezTo>
                        <a:pt x="751" y="1236"/>
                        <a:pt x="752" y="1240"/>
                        <a:pt x="751" y="1248"/>
                      </a:cubicBezTo>
                      <a:cubicBezTo>
                        <a:pt x="750" y="1255"/>
                        <a:pt x="748" y="1266"/>
                        <a:pt x="752" y="1273"/>
                      </a:cubicBezTo>
                      <a:cubicBezTo>
                        <a:pt x="756" y="1280"/>
                        <a:pt x="756" y="1287"/>
                        <a:pt x="758" y="1292"/>
                      </a:cubicBezTo>
                      <a:cubicBezTo>
                        <a:pt x="760" y="1297"/>
                        <a:pt x="762" y="1305"/>
                        <a:pt x="760" y="1303"/>
                      </a:cubicBezTo>
                      <a:cubicBezTo>
                        <a:pt x="759" y="1302"/>
                        <a:pt x="757" y="1294"/>
                        <a:pt x="753" y="1293"/>
                      </a:cubicBezTo>
                      <a:cubicBezTo>
                        <a:pt x="749" y="1292"/>
                        <a:pt x="745" y="1297"/>
                        <a:pt x="747" y="1301"/>
                      </a:cubicBezTo>
                      <a:cubicBezTo>
                        <a:pt x="750" y="1305"/>
                        <a:pt x="759" y="1303"/>
                        <a:pt x="762" y="1309"/>
                      </a:cubicBezTo>
                      <a:cubicBezTo>
                        <a:pt x="765" y="1315"/>
                        <a:pt x="764" y="1318"/>
                        <a:pt x="765" y="1321"/>
                      </a:cubicBezTo>
                      <a:cubicBezTo>
                        <a:pt x="765" y="1324"/>
                        <a:pt x="763" y="1345"/>
                        <a:pt x="762" y="1353"/>
                      </a:cubicBezTo>
                      <a:cubicBezTo>
                        <a:pt x="762" y="1362"/>
                        <a:pt x="759" y="1370"/>
                        <a:pt x="755" y="1378"/>
                      </a:cubicBezTo>
                      <a:cubicBezTo>
                        <a:pt x="751" y="1387"/>
                        <a:pt x="744" y="1400"/>
                        <a:pt x="742" y="1410"/>
                      </a:cubicBezTo>
                      <a:cubicBezTo>
                        <a:pt x="739" y="1421"/>
                        <a:pt x="738" y="1428"/>
                        <a:pt x="738" y="1436"/>
                      </a:cubicBezTo>
                      <a:cubicBezTo>
                        <a:pt x="739" y="1443"/>
                        <a:pt x="741" y="1444"/>
                        <a:pt x="739" y="1447"/>
                      </a:cubicBezTo>
                      <a:cubicBezTo>
                        <a:pt x="737" y="1450"/>
                        <a:pt x="735" y="1453"/>
                        <a:pt x="737" y="1452"/>
                      </a:cubicBezTo>
                      <a:cubicBezTo>
                        <a:pt x="739" y="1450"/>
                        <a:pt x="742" y="1446"/>
                        <a:pt x="744" y="1451"/>
                      </a:cubicBezTo>
                      <a:cubicBezTo>
                        <a:pt x="746" y="1456"/>
                        <a:pt x="747" y="1475"/>
                        <a:pt x="748" y="1487"/>
                      </a:cubicBezTo>
                      <a:cubicBezTo>
                        <a:pt x="749" y="1500"/>
                        <a:pt x="750" y="1515"/>
                        <a:pt x="748" y="1518"/>
                      </a:cubicBezTo>
                      <a:cubicBezTo>
                        <a:pt x="746" y="1521"/>
                        <a:pt x="738" y="1522"/>
                        <a:pt x="737" y="1521"/>
                      </a:cubicBezTo>
                      <a:cubicBezTo>
                        <a:pt x="735" y="1520"/>
                        <a:pt x="729" y="1513"/>
                        <a:pt x="725" y="1516"/>
                      </a:cubicBezTo>
                      <a:cubicBezTo>
                        <a:pt x="721" y="1519"/>
                        <a:pt x="714" y="1524"/>
                        <a:pt x="713" y="1527"/>
                      </a:cubicBezTo>
                      <a:cubicBezTo>
                        <a:pt x="713" y="1530"/>
                        <a:pt x="717" y="1532"/>
                        <a:pt x="715" y="1537"/>
                      </a:cubicBezTo>
                      <a:cubicBezTo>
                        <a:pt x="713" y="1541"/>
                        <a:pt x="705" y="1550"/>
                        <a:pt x="703" y="1556"/>
                      </a:cubicBezTo>
                      <a:cubicBezTo>
                        <a:pt x="700" y="1562"/>
                        <a:pt x="696" y="1569"/>
                        <a:pt x="698" y="1574"/>
                      </a:cubicBezTo>
                      <a:cubicBezTo>
                        <a:pt x="701" y="1580"/>
                        <a:pt x="704" y="1584"/>
                        <a:pt x="709" y="1584"/>
                      </a:cubicBezTo>
                      <a:cubicBezTo>
                        <a:pt x="713" y="1584"/>
                        <a:pt x="718" y="1583"/>
                        <a:pt x="719" y="1583"/>
                      </a:cubicBezTo>
                      <a:cubicBezTo>
                        <a:pt x="721" y="1582"/>
                        <a:pt x="724" y="1585"/>
                        <a:pt x="726" y="1589"/>
                      </a:cubicBezTo>
                      <a:cubicBezTo>
                        <a:pt x="728" y="1592"/>
                        <a:pt x="731" y="1596"/>
                        <a:pt x="729" y="1595"/>
                      </a:cubicBezTo>
                      <a:cubicBezTo>
                        <a:pt x="727" y="1594"/>
                        <a:pt x="722" y="1591"/>
                        <a:pt x="720" y="1589"/>
                      </a:cubicBezTo>
                      <a:cubicBezTo>
                        <a:pt x="718" y="1587"/>
                        <a:pt x="712" y="1586"/>
                        <a:pt x="707" y="1587"/>
                      </a:cubicBezTo>
                      <a:cubicBezTo>
                        <a:pt x="702" y="1588"/>
                        <a:pt x="698" y="1587"/>
                        <a:pt x="692" y="1590"/>
                      </a:cubicBezTo>
                      <a:cubicBezTo>
                        <a:pt x="686" y="1593"/>
                        <a:pt x="683" y="1593"/>
                        <a:pt x="679" y="1595"/>
                      </a:cubicBezTo>
                      <a:cubicBezTo>
                        <a:pt x="676" y="1597"/>
                        <a:pt x="673" y="1595"/>
                        <a:pt x="667" y="1599"/>
                      </a:cubicBezTo>
                      <a:cubicBezTo>
                        <a:pt x="662" y="1603"/>
                        <a:pt x="657" y="1606"/>
                        <a:pt x="657" y="1612"/>
                      </a:cubicBezTo>
                      <a:cubicBezTo>
                        <a:pt x="657" y="1617"/>
                        <a:pt x="657" y="1621"/>
                        <a:pt x="656" y="1623"/>
                      </a:cubicBezTo>
                      <a:cubicBezTo>
                        <a:pt x="655" y="1625"/>
                        <a:pt x="653" y="1626"/>
                        <a:pt x="654" y="1630"/>
                      </a:cubicBezTo>
                      <a:cubicBezTo>
                        <a:pt x="655" y="1634"/>
                        <a:pt x="656" y="1637"/>
                        <a:pt x="654" y="1640"/>
                      </a:cubicBezTo>
                      <a:cubicBezTo>
                        <a:pt x="652" y="1644"/>
                        <a:pt x="646" y="1649"/>
                        <a:pt x="641" y="1653"/>
                      </a:cubicBezTo>
                      <a:cubicBezTo>
                        <a:pt x="636" y="1658"/>
                        <a:pt x="636" y="1659"/>
                        <a:pt x="632" y="1660"/>
                      </a:cubicBezTo>
                      <a:cubicBezTo>
                        <a:pt x="627" y="1660"/>
                        <a:pt x="623" y="1663"/>
                        <a:pt x="619" y="1665"/>
                      </a:cubicBezTo>
                      <a:cubicBezTo>
                        <a:pt x="615" y="1666"/>
                        <a:pt x="613" y="1666"/>
                        <a:pt x="606" y="1662"/>
                      </a:cubicBezTo>
                      <a:cubicBezTo>
                        <a:pt x="599" y="1658"/>
                        <a:pt x="584" y="1642"/>
                        <a:pt x="578" y="1634"/>
                      </a:cubicBezTo>
                      <a:cubicBezTo>
                        <a:pt x="572" y="1626"/>
                        <a:pt x="563" y="1615"/>
                        <a:pt x="562" y="1612"/>
                      </a:cubicBezTo>
                      <a:cubicBezTo>
                        <a:pt x="560" y="1609"/>
                        <a:pt x="565" y="1607"/>
                        <a:pt x="563" y="1607"/>
                      </a:cubicBezTo>
                      <a:cubicBezTo>
                        <a:pt x="560" y="1607"/>
                        <a:pt x="558" y="1607"/>
                        <a:pt x="556" y="1604"/>
                      </a:cubicBezTo>
                      <a:cubicBezTo>
                        <a:pt x="555" y="1600"/>
                        <a:pt x="554" y="1594"/>
                        <a:pt x="552" y="1588"/>
                      </a:cubicBezTo>
                      <a:cubicBezTo>
                        <a:pt x="549" y="1583"/>
                        <a:pt x="545" y="1576"/>
                        <a:pt x="545" y="1571"/>
                      </a:cubicBezTo>
                      <a:cubicBezTo>
                        <a:pt x="544" y="1566"/>
                        <a:pt x="550" y="1572"/>
                        <a:pt x="550" y="1569"/>
                      </a:cubicBezTo>
                      <a:cubicBezTo>
                        <a:pt x="550" y="1566"/>
                        <a:pt x="549" y="1565"/>
                        <a:pt x="547" y="1560"/>
                      </a:cubicBezTo>
                      <a:cubicBezTo>
                        <a:pt x="546" y="1554"/>
                        <a:pt x="549" y="1554"/>
                        <a:pt x="547" y="1549"/>
                      </a:cubicBezTo>
                      <a:cubicBezTo>
                        <a:pt x="546" y="1544"/>
                        <a:pt x="544" y="1542"/>
                        <a:pt x="541" y="1538"/>
                      </a:cubicBezTo>
                      <a:cubicBezTo>
                        <a:pt x="537" y="1533"/>
                        <a:pt x="534" y="1534"/>
                        <a:pt x="534" y="1530"/>
                      </a:cubicBezTo>
                      <a:cubicBezTo>
                        <a:pt x="534" y="1525"/>
                        <a:pt x="535" y="1524"/>
                        <a:pt x="533" y="1521"/>
                      </a:cubicBezTo>
                      <a:cubicBezTo>
                        <a:pt x="531" y="1517"/>
                        <a:pt x="526" y="1505"/>
                        <a:pt x="522" y="1496"/>
                      </a:cubicBezTo>
                      <a:cubicBezTo>
                        <a:pt x="518" y="1487"/>
                        <a:pt x="509" y="1463"/>
                        <a:pt x="507" y="1456"/>
                      </a:cubicBezTo>
                      <a:cubicBezTo>
                        <a:pt x="504" y="1449"/>
                        <a:pt x="505" y="1447"/>
                        <a:pt x="501" y="1443"/>
                      </a:cubicBezTo>
                      <a:cubicBezTo>
                        <a:pt x="496" y="1440"/>
                        <a:pt x="496" y="1440"/>
                        <a:pt x="493" y="1433"/>
                      </a:cubicBezTo>
                      <a:cubicBezTo>
                        <a:pt x="491" y="1425"/>
                        <a:pt x="488" y="1423"/>
                        <a:pt x="485" y="1419"/>
                      </a:cubicBezTo>
                      <a:cubicBezTo>
                        <a:pt x="482" y="1416"/>
                        <a:pt x="479" y="1417"/>
                        <a:pt x="479" y="1412"/>
                      </a:cubicBezTo>
                      <a:cubicBezTo>
                        <a:pt x="478" y="1408"/>
                        <a:pt x="478" y="1408"/>
                        <a:pt x="474" y="1404"/>
                      </a:cubicBezTo>
                      <a:cubicBezTo>
                        <a:pt x="470" y="1401"/>
                        <a:pt x="466" y="1395"/>
                        <a:pt x="464" y="1390"/>
                      </a:cubicBezTo>
                      <a:cubicBezTo>
                        <a:pt x="463" y="1385"/>
                        <a:pt x="449" y="1360"/>
                        <a:pt x="446" y="1351"/>
                      </a:cubicBezTo>
                      <a:cubicBezTo>
                        <a:pt x="443" y="1343"/>
                        <a:pt x="439" y="1325"/>
                        <a:pt x="436" y="1317"/>
                      </a:cubicBezTo>
                      <a:cubicBezTo>
                        <a:pt x="433" y="1308"/>
                        <a:pt x="434" y="1305"/>
                        <a:pt x="433" y="1298"/>
                      </a:cubicBezTo>
                      <a:cubicBezTo>
                        <a:pt x="431" y="1291"/>
                        <a:pt x="428" y="1281"/>
                        <a:pt x="425" y="1276"/>
                      </a:cubicBezTo>
                      <a:cubicBezTo>
                        <a:pt x="421" y="1270"/>
                        <a:pt x="419" y="1262"/>
                        <a:pt x="419" y="1262"/>
                      </a:cubicBezTo>
                      <a:cubicBezTo>
                        <a:pt x="419" y="1262"/>
                        <a:pt x="420" y="1258"/>
                        <a:pt x="417" y="1254"/>
                      </a:cubicBezTo>
                      <a:cubicBezTo>
                        <a:pt x="415" y="1249"/>
                        <a:pt x="411" y="1246"/>
                        <a:pt x="411" y="1240"/>
                      </a:cubicBezTo>
                      <a:cubicBezTo>
                        <a:pt x="411" y="1234"/>
                        <a:pt x="409" y="1233"/>
                        <a:pt x="405" y="1229"/>
                      </a:cubicBezTo>
                      <a:cubicBezTo>
                        <a:pt x="402" y="1225"/>
                        <a:pt x="397" y="1224"/>
                        <a:pt x="396" y="1221"/>
                      </a:cubicBezTo>
                      <a:cubicBezTo>
                        <a:pt x="394" y="1218"/>
                        <a:pt x="400" y="1218"/>
                        <a:pt x="401" y="1215"/>
                      </a:cubicBezTo>
                      <a:cubicBezTo>
                        <a:pt x="401" y="1213"/>
                        <a:pt x="397" y="1219"/>
                        <a:pt x="395" y="1216"/>
                      </a:cubicBezTo>
                      <a:cubicBezTo>
                        <a:pt x="393" y="1214"/>
                        <a:pt x="390" y="1211"/>
                        <a:pt x="387" y="1203"/>
                      </a:cubicBezTo>
                      <a:cubicBezTo>
                        <a:pt x="384" y="1195"/>
                        <a:pt x="381" y="1189"/>
                        <a:pt x="380" y="1186"/>
                      </a:cubicBezTo>
                      <a:cubicBezTo>
                        <a:pt x="379" y="1182"/>
                        <a:pt x="376" y="1183"/>
                        <a:pt x="378" y="1180"/>
                      </a:cubicBezTo>
                      <a:cubicBezTo>
                        <a:pt x="380" y="1178"/>
                        <a:pt x="377" y="1178"/>
                        <a:pt x="375" y="1177"/>
                      </a:cubicBezTo>
                      <a:cubicBezTo>
                        <a:pt x="374" y="1175"/>
                        <a:pt x="374" y="1173"/>
                        <a:pt x="374" y="1172"/>
                      </a:cubicBezTo>
                      <a:cubicBezTo>
                        <a:pt x="373" y="1170"/>
                        <a:pt x="369" y="1171"/>
                        <a:pt x="371" y="1167"/>
                      </a:cubicBezTo>
                      <a:cubicBezTo>
                        <a:pt x="372" y="1164"/>
                        <a:pt x="370" y="1163"/>
                        <a:pt x="368" y="1162"/>
                      </a:cubicBezTo>
                      <a:cubicBezTo>
                        <a:pt x="366" y="1162"/>
                        <a:pt x="365" y="1162"/>
                        <a:pt x="365" y="1157"/>
                      </a:cubicBezTo>
                      <a:cubicBezTo>
                        <a:pt x="364" y="1152"/>
                        <a:pt x="361" y="1151"/>
                        <a:pt x="357" y="1145"/>
                      </a:cubicBezTo>
                      <a:cubicBezTo>
                        <a:pt x="353" y="1139"/>
                        <a:pt x="352" y="1135"/>
                        <a:pt x="350" y="1130"/>
                      </a:cubicBezTo>
                      <a:cubicBezTo>
                        <a:pt x="348" y="1125"/>
                        <a:pt x="345" y="1122"/>
                        <a:pt x="343" y="1115"/>
                      </a:cubicBezTo>
                      <a:cubicBezTo>
                        <a:pt x="342" y="1108"/>
                        <a:pt x="340" y="1097"/>
                        <a:pt x="339" y="1093"/>
                      </a:cubicBezTo>
                      <a:cubicBezTo>
                        <a:pt x="338" y="1090"/>
                        <a:pt x="336" y="1079"/>
                        <a:pt x="335" y="1072"/>
                      </a:cubicBezTo>
                      <a:cubicBezTo>
                        <a:pt x="334" y="1064"/>
                        <a:pt x="332" y="1057"/>
                        <a:pt x="330" y="1052"/>
                      </a:cubicBezTo>
                      <a:cubicBezTo>
                        <a:pt x="327" y="1048"/>
                        <a:pt x="326" y="1040"/>
                        <a:pt x="325" y="1034"/>
                      </a:cubicBezTo>
                      <a:cubicBezTo>
                        <a:pt x="325" y="1029"/>
                        <a:pt x="320" y="1022"/>
                        <a:pt x="318" y="1017"/>
                      </a:cubicBezTo>
                      <a:cubicBezTo>
                        <a:pt x="316" y="1011"/>
                        <a:pt x="312" y="1002"/>
                        <a:pt x="311" y="997"/>
                      </a:cubicBezTo>
                      <a:cubicBezTo>
                        <a:pt x="309" y="992"/>
                        <a:pt x="310" y="991"/>
                        <a:pt x="312" y="990"/>
                      </a:cubicBezTo>
                      <a:cubicBezTo>
                        <a:pt x="314" y="989"/>
                        <a:pt x="309" y="987"/>
                        <a:pt x="306" y="983"/>
                      </a:cubicBezTo>
                      <a:cubicBezTo>
                        <a:pt x="303" y="980"/>
                        <a:pt x="301" y="976"/>
                        <a:pt x="305" y="975"/>
                      </a:cubicBezTo>
                      <a:cubicBezTo>
                        <a:pt x="309" y="974"/>
                        <a:pt x="310" y="976"/>
                        <a:pt x="307" y="973"/>
                      </a:cubicBezTo>
                      <a:cubicBezTo>
                        <a:pt x="305" y="969"/>
                        <a:pt x="299" y="962"/>
                        <a:pt x="300" y="958"/>
                      </a:cubicBezTo>
                      <a:cubicBezTo>
                        <a:pt x="301" y="954"/>
                        <a:pt x="305" y="957"/>
                        <a:pt x="306" y="955"/>
                      </a:cubicBezTo>
                      <a:cubicBezTo>
                        <a:pt x="307" y="953"/>
                        <a:pt x="306" y="949"/>
                        <a:pt x="302" y="946"/>
                      </a:cubicBezTo>
                      <a:cubicBezTo>
                        <a:pt x="298" y="942"/>
                        <a:pt x="299" y="942"/>
                        <a:pt x="302" y="941"/>
                      </a:cubicBezTo>
                      <a:cubicBezTo>
                        <a:pt x="304" y="940"/>
                        <a:pt x="307" y="942"/>
                        <a:pt x="305" y="935"/>
                      </a:cubicBezTo>
                      <a:cubicBezTo>
                        <a:pt x="304" y="928"/>
                        <a:pt x="302" y="933"/>
                        <a:pt x="304" y="936"/>
                      </a:cubicBezTo>
                      <a:cubicBezTo>
                        <a:pt x="306" y="940"/>
                        <a:pt x="298" y="942"/>
                        <a:pt x="296" y="940"/>
                      </a:cubicBezTo>
                      <a:cubicBezTo>
                        <a:pt x="294" y="938"/>
                        <a:pt x="294" y="932"/>
                        <a:pt x="294" y="927"/>
                      </a:cubicBezTo>
                      <a:cubicBezTo>
                        <a:pt x="293" y="922"/>
                        <a:pt x="293" y="918"/>
                        <a:pt x="296" y="919"/>
                      </a:cubicBezTo>
                      <a:cubicBezTo>
                        <a:pt x="298" y="920"/>
                        <a:pt x="304" y="923"/>
                        <a:pt x="305" y="924"/>
                      </a:cubicBezTo>
                      <a:cubicBezTo>
                        <a:pt x="307" y="925"/>
                        <a:pt x="308" y="927"/>
                        <a:pt x="308" y="925"/>
                      </a:cubicBezTo>
                      <a:cubicBezTo>
                        <a:pt x="308" y="923"/>
                        <a:pt x="298" y="919"/>
                        <a:pt x="294" y="916"/>
                      </a:cubicBezTo>
                      <a:cubicBezTo>
                        <a:pt x="291" y="914"/>
                        <a:pt x="288" y="913"/>
                        <a:pt x="290" y="910"/>
                      </a:cubicBezTo>
                      <a:cubicBezTo>
                        <a:pt x="292" y="907"/>
                        <a:pt x="294" y="905"/>
                        <a:pt x="292" y="903"/>
                      </a:cubicBezTo>
                      <a:cubicBezTo>
                        <a:pt x="289" y="901"/>
                        <a:pt x="286" y="900"/>
                        <a:pt x="286" y="895"/>
                      </a:cubicBezTo>
                      <a:cubicBezTo>
                        <a:pt x="285" y="890"/>
                        <a:pt x="282" y="888"/>
                        <a:pt x="281" y="885"/>
                      </a:cubicBezTo>
                      <a:cubicBezTo>
                        <a:pt x="280" y="882"/>
                        <a:pt x="281" y="878"/>
                        <a:pt x="283" y="876"/>
                      </a:cubicBezTo>
                      <a:cubicBezTo>
                        <a:pt x="284" y="874"/>
                        <a:pt x="283" y="866"/>
                        <a:pt x="283" y="861"/>
                      </a:cubicBezTo>
                      <a:cubicBezTo>
                        <a:pt x="283" y="855"/>
                        <a:pt x="286" y="851"/>
                        <a:pt x="288" y="844"/>
                      </a:cubicBezTo>
                      <a:cubicBezTo>
                        <a:pt x="291" y="837"/>
                        <a:pt x="291" y="832"/>
                        <a:pt x="291" y="827"/>
                      </a:cubicBezTo>
                      <a:cubicBezTo>
                        <a:pt x="290" y="822"/>
                        <a:pt x="288" y="818"/>
                        <a:pt x="287" y="815"/>
                      </a:cubicBezTo>
                      <a:cubicBezTo>
                        <a:pt x="285" y="812"/>
                        <a:pt x="290" y="810"/>
                        <a:pt x="286" y="808"/>
                      </a:cubicBezTo>
                      <a:cubicBezTo>
                        <a:pt x="283" y="805"/>
                        <a:pt x="282" y="806"/>
                        <a:pt x="282" y="802"/>
                      </a:cubicBezTo>
                      <a:cubicBezTo>
                        <a:pt x="282" y="799"/>
                        <a:pt x="279" y="800"/>
                        <a:pt x="276" y="800"/>
                      </a:cubicBezTo>
                      <a:cubicBezTo>
                        <a:pt x="272" y="799"/>
                        <a:pt x="275" y="800"/>
                        <a:pt x="275" y="796"/>
                      </a:cubicBezTo>
                      <a:cubicBezTo>
                        <a:pt x="274" y="792"/>
                        <a:pt x="272" y="790"/>
                        <a:pt x="270" y="788"/>
                      </a:cubicBezTo>
                      <a:cubicBezTo>
                        <a:pt x="269" y="786"/>
                        <a:pt x="269" y="784"/>
                        <a:pt x="271" y="782"/>
                      </a:cubicBezTo>
                      <a:cubicBezTo>
                        <a:pt x="273" y="780"/>
                        <a:pt x="272" y="776"/>
                        <a:pt x="273" y="774"/>
                      </a:cubicBezTo>
                      <a:cubicBezTo>
                        <a:pt x="274" y="772"/>
                        <a:pt x="277" y="769"/>
                        <a:pt x="283" y="766"/>
                      </a:cubicBezTo>
                      <a:cubicBezTo>
                        <a:pt x="289" y="762"/>
                        <a:pt x="301" y="756"/>
                        <a:pt x="297" y="758"/>
                      </a:cubicBezTo>
                      <a:cubicBezTo>
                        <a:pt x="292" y="759"/>
                        <a:pt x="282" y="764"/>
                        <a:pt x="279" y="765"/>
                      </a:cubicBezTo>
                      <a:cubicBezTo>
                        <a:pt x="276" y="765"/>
                        <a:pt x="270" y="764"/>
                        <a:pt x="266" y="763"/>
                      </a:cubicBezTo>
                      <a:cubicBezTo>
                        <a:pt x="263" y="762"/>
                        <a:pt x="263" y="755"/>
                        <a:pt x="264" y="752"/>
                      </a:cubicBezTo>
                      <a:cubicBezTo>
                        <a:pt x="266" y="748"/>
                        <a:pt x="269" y="746"/>
                        <a:pt x="270" y="743"/>
                      </a:cubicBezTo>
                      <a:cubicBezTo>
                        <a:pt x="270" y="741"/>
                        <a:pt x="265" y="746"/>
                        <a:pt x="262" y="744"/>
                      </a:cubicBezTo>
                      <a:cubicBezTo>
                        <a:pt x="259" y="742"/>
                        <a:pt x="258" y="732"/>
                        <a:pt x="260" y="729"/>
                      </a:cubicBezTo>
                      <a:cubicBezTo>
                        <a:pt x="263" y="727"/>
                        <a:pt x="266" y="728"/>
                        <a:pt x="269" y="729"/>
                      </a:cubicBezTo>
                      <a:cubicBezTo>
                        <a:pt x="272" y="730"/>
                        <a:pt x="279" y="726"/>
                        <a:pt x="277" y="725"/>
                      </a:cubicBezTo>
                      <a:cubicBezTo>
                        <a:pt x="274" y="724"/>
                        <a:pt x="267" y="724"/>
                        <a:pt x="265" y="723"/>
                      </a:cubicBezTo>
                      <a:cubicBezTo>
                        <a:pt x="263" y="722"/>
                        <a:pt x="258" y="724"/>
                        <a:pt x="255" y="723"/>
                      </a:cubicBezTo>
                      <a:cubicBezTo>
                        <a:pt x="252" y="723"/>
                        <a:pt x="252" y="718"/>
                        <a:pt x="250" y="717"/>
                      </a:cubicBezTo>
                      <a:cubicBezTo>
                        <a:pt x="247" y="716"/>
                        <a:pt x="249" y="722"/>
                        <a:pt x="247" y="722"/>
                      </a:cubicBezTo>
                      <a:cubicBezTo>
                        <a:pt x="244" y="722"/>
                        <a:pt x="241" y="725"/>
                        <a:pt x="243" y="726"/>
                      </a:cubicBezTo>
                      <a:cubicBezTo>
                        <a:pt x="245" y="727"/>
                        <a:pt x="247" y="730"/>
                        <a:pt x="248" y="733"/>
                      </a:cubicBezTo>
                      <a:cubicBezTo>
                        <a:pt x="248" y="736"/>
                        <a:pt x="249" y="738"/>
                        <a:pt x="245" y="740"/>
                      </a:cubicBezTo>
                      <a:cubicBezTo>
                        <a:pt x="241" y="742"/>
                        <a:pt x="236" y="743"/>
                        <a:pt x="238" y="745"/>
                      </a:cubicBezTo>
                      <a:cubicBezTo>
                        <a:pt x="241" y="746"/>
                        <a:pt x="242" y="748"/>
                        <a:pt x="239" y="748"/>
                      </a:cubicBezTo>
                      <a:cubicBezTo>
                        <a:pt x="235" y="748"/>
                        <a:pt x="228" y="753"/>
                        <a:pt x="233" y="755"/>
                      </a:cubicBezTo>
                      <a:cubicBezTo>
                        <a:pt x="238" y="756"/>
                        <a:pt x="245" y="757"/>
                        <a:pt x="247" y="760"/>
                      </a:cubicBezTo>
                      <a:cubicBezTo>
                        <a:pt x="250" y="762"/>
                        <a:pt x="249" y="765"/>
                        <a:pt x="249" y="769"/>
                      </a:cubicBezTo>
                      <a:cubicBezTo>
                        <a:pt x="249" y="774"/>
                        <a:pt x="246" y="780"/>
                        <a:pt x="244" y="783"/>
                      </a:cubicBezTo>
                      <a:cubicBezTo>
                        <a:pt x="242" y="787"/>
                        <a:pt x="242" y="789"/>
                        <a:pt x="241" y="793"/>
                      </a:cubicBezTo>
                      <a:cubicBezTo>
                        <a:pt x="239" y="796"/>
                        <a:pt x="238" y="796"/>
                        <a:pt x="231" y="800"/>
                      </a:cubicBezTo>
                      <a:cubicBezTo>
                        <a:pt x="224" y="804"/>
                        <a:pt x="218" y="808"/>
                        <a:pt x="214" y="810"/>
                      </a:cubicBezTo>
                      <a:cubicBezTo>
                        <a:pt x="211" y="812"/>
                        <a:pt x="199" y="819"/>
                        <a:pt x="191" y="822"/>
                      </a:cubicBezTo>
                      <a:cubicBezTo>
                        <a:pt x="184" y="826"/>
                        <a:pt x="175" y="827"/>
                        <a:pt x="171" y="827"/>
                      </a:cubicBezTo>
                      <a:cubicBezTo>
                        <a:pt x="167" y="828"/>
                        <a:pt x="154" y="820"/>
                        <a:pt x="149" y="817"/>
                      </a:cubicBezTo>
                      <a:cubicBezTo>
                        <a:pt x="143" y="813"/>
                        <a:pt x="119" y="793"/>
                        <a:pt x="114" y="786"/>
                      </a:cubicBezTo>
                      <a:cubicBezTo>
                        <a:pt x="109" y="779"/>
                        <a:pt x="105" y="775"/>
                        <a:pt x="101" y="772"/>
                      </a:cubicBezTo>
                      <a:cubicBezTo>
                        <a:pt x="96" y="768"/>
                        <a:pt x="86" y="758"/>
                        <a:pt x="84" y="755"/>
                      </a:cubicBezTo>
                      <a:cubicBezTo>
                        <a:pt x="83" y="753"/>
                        <a:pt x="83" y="749"/>
                        <a:pt x="79" y="749"/>
                      </a:cubicBezTo>
                      <a:cubicBezTo>
                        <a:pt x="76" y="748"/>
                        <a:pt x="71" y="747"/>
                        <a:pt x="67" y="741"/>
                      </a:cubicBezTo>
                      <a:cubicBezTo>
                        <a:pt x="63" y="736"/>
                        <a:pt x="56" y="730"/>
                        <a:pt x="55" y="726"/>
                      </a:cubicBezTo>
                      <a:cubicBezTo>
                        <a:pt x="53" y="722"/>
                        <a:pt x="54" y="714"/>
                        <a:pt x="56" y="713"/>
                      </a:cubicBezTo>
                      <a:cubicBezTo>
                        <a:pt x="57" y="711"/>
                        <a:pt x="63" y="710"/>
                        <a:pt x="64" y="712"/>
                      </a:cubicBezTo>
                      <a:cubicBezTo>
                        <a:pt x="66" y="714"/>
                        <a:pt x="66" y="722"/>
                        <a:pt x="70" y="722"/>
                      </a:cubicBezTo>
                      <a:cubicBezTo>
                        <a:pt x="74" y="723"/>
                        <a:pt x="78" y="722"/>
                        <a:pt x="81" y="718"/>
                      </a:cubicBezTo>
                      <a:cubicBezTo>
                        <a:pt x="84" y="714"/>
                        <a:pt x="84" y="713"/>
                        <a:pt x="87" y="715"/>
                      </a:cubicBezTo>
                      <a:cubicBezTo>
                        <a:pt x="90" y="718"/>
                        <a:pt x="91" y="718"/>
                        <a:pt x="93" y="715"/>
                      </a:cubicBezTo>
                      <a:cubicBezTo>
                        <a:pt x="96" y="711"/>
                        <a:pt x="96" y="712"/>
                        <a:pt x="99" y="712"/>
                      </a:cubicBezTo>
                      <a:cubicBezTo>
                        <a:pt x="102" y="713"/>
                        <a:pt x="105" y="710"/>
                        <a:pt x="108" y="707"/>
                      </a:cubicBezTo>
                      <a:cubicBezTo>
                        <a:pt x="112" y="704"/>
                        <a:pt x="119" y="702"/>
                        <a:pt x="123" y="699"/>
                      </a:cubicBezTo>
                      <a:cubicBezTo>
                        <a:pt x="127" y="696"/>
                        <a:pt x="128" y="688"/>
                        <a:pt x="129" y="683"/>
                      </a:cubicBezTo>
                      <a:cubicBezTo>
                        <a:pt x="130" y="679"/>
                        <a:pt x="137" y="678"/>
                        <a:pt x="138" y="673"/>
                      </a:cubicBezTo>
                      <a:cubicBezTo>
                        <a:pt x="139" y="667"/>
                        <a:pt x="137" y="665"/>
                        <a:pt x="135" y="666"/>
                      </a:cubicBezTo>
                      <a:cubicBezTo>
                        <a:pt x="133" y="668"/>
                        <a:pt x="132" y="670"/>
                        <a:pt x="131" y="674"/>
                      </a:cubicBezTo>
                      <a:cubicBezTo>
                        <a:pt x="131" y="677"/>
                        <a:pt x="131" y="679"/>
                        <a:pt x="127" y="679"/>
                      </a:cubicBezTo>
                      <a:cubicBezTo>
                        <a:pt x="123" y="680"/>
                        <a:pt x="116" y="679"/>
                        <a:pt x="110" y="681"/>
                      </a:cubicBezTo>
                      <a:cubicBezTo>
                        <a:pt x="103" y="684"/>
                        <a:pt x="100" y="685"/>
                        <a:pt x="97" y="688"/>
                      </a:cubicBezTo>
                      <a:cubicBezTo>
                        <a:pt x="94" y="691"/>
                        <a:pt x="95" y="694"/>
                        <a:pt x="88" y="691"/>
                      </a:cubicBezTo>
                      <a:cubicBezTo>
                        <a:pt x="81" y="688"/>
                        <a:pt x="73" y="688"/>
                        <a:pt x="68" y="687"/>
                      </a:cubicBezTo>
                      <a:cubicBezTo>
                        <a:pt x="63" y="687"/>
                        <a:pt x="60" y="683"/>
                        <a:pt x="53" y="679"/>
                      </a:cubicBezTo>
                      <a:cubicBezTo>
                        <a:pt x="47" y="674"/>
                        <a:pt x="37" y="672"/>
                        <a:pt x="32" y="668"/>
                      </a:cubicBezTo>
                      <a:cubicBezTo>
                        <a:pt x="28" y="663"/>
                        <a:pt x="28" y="662"/>
                        <a:pt x="27" y="656"/>
                      </a:cubicBezTo>
                      <a:cubicBezTo>
                        <a:pt x="27" y="650"/>
                        <a:pt x="22" y="651"/>
                        <a:pt x="20" y="648"/>
                      </a:cubicBezTo>
                      <a:cubicBezTo>
                        <a:pt x="18" y="644"/>
                        <a:pt x="15" y="641"/>
                        <a:pt x="16" y="637"/>
                      </a:cubicBezTo>
                      <a:cubicBezTo>
                        <a:pt x="17" y="633"/>
                        <a:pt x="18" y="630"/>
                        <a:pt x="22" y="628"/>
                      </a:cubicBezTo>
                      <a:cubicBezTo>
                        <a:pt x="26" y="626"/>
                        <a:pt x="29" y="625"/>
                        <a:pt x="31" y="621"/>
                      </a:cubicBezTo>
                      <a:cubicBezTo>
                        <a:pt x="34" y="618"/>
                        <a:pt x="34" y="616"/>
                        <a:pt x="30" y="618"/>
                      </a:cubicBezTo>
                      <a:cubicBezTo>
                        <a:pt x="27" y="620"/>
                        <a:pt x="20" y="623"/>
                        <a:pt x="18" y="624"/>
                      </a:cubicBezTo>
                      <a:cubicBezTo>
                        <a:pt x="15" y="626"/>
                        <a:pt x="12" y="631"/>
                        <a:pt x="11" y="632"/>
                      </a:cubicBezTo>
                      <a:cubicBezTo>
                        <a:pt x="10" y="633"/>
                        <a:pt x="8" y="637"/>
                        <a:pt x="6" y="636"/>
                      </a:cubicBezTo>
                      <a:cubicBezTo>
                        <a:pt x="3" y="636"/>
                        <a:pt x="0" y="630"/>
                        <a:pt x="1" y="627"/>
                      </a:cubicBezTo>
                      <a:cubicBezTo>
                        <a:pt x="2" y="623"/>
                        <a:pt x="0" y="617"/>
                        <a:pt x="2" y="615"/>
                      </a:cubicBezTo>
                      <a:cubicBezTo>
                        <a:pt x="4" y="612"/>
                        <a:pt x="12" y="612"/>
                        <a:pt x="17" y="611"/>
                      </a:cubicBezTo>
                      <a:cubicBezTo>
                        <a:pt x="23" y="611"/>
                        <a:pt x="29" y="612"/>
                        <a:pt x="30" y="607"/>
                      </a:cubicBezTo>
                      <a:cubicBezTo>
                        <a:pt x="30" y="602"/>
                        <a:pt x="28" y="590"/>
                        <a:pt x="32" y="588"/>
                      </a:cubicBezTo>
                      <a:cubicBezTo>
                        <a:pt x="37" y="586"/>
                        <a:pt x="44" y="589"/>
                        <a:pt x="52" y="588"/>
                      </a:cubicBezTo>
                      <a:cubicBezTo>
                        <a:pt x="60" y="587"/>
                        <a:pt x="67" y="590"/>
                        <a:pt x="73" y="590"/>
                      </a:cubicBezTo>
                      <a:cubicBezTo>
                        <a:pt x="79" y="589"/>
                        <a:pt x="80" y="593"/>
                        <a:pt x="85" y="596"/>
                      </a:cubicBezTo>
                      <a:cubicBezTo>
                        <a:pt x="90" y="598"/>
                        <a:pt x="95" y="599"/>
                        <a:pt x="99" y="597"/>
                      </a:cubicBezTo>
                      <a:cubicBezTo>
                        <a:pt x="103" y="596"/>
                        <a:pt x="105" y="594"/>
                        <a:pt x="107" y="590"/>
                      </a:cubicBezTo>
                      <a:cubicBezTo>
                        <a:pt x="109" y="586"/>
                        <a:pt x="111" y="586"/>
                        <a:pt x="118" y="583"/>
                      </a:cubicBezTo>
                      <a:cubicBezTo>
                        <a:pt x="124" y="581"/>
                        <a:pt x="126" y="578"/>
                        <a:pt x="129" y="581"/>
                      </a:cubicBezTo>
                      <a:cubicBezTo>
                        <a:pt x="132" y="585"/>
                        <a:pt x="137" y="594"/>
                        <a:pt x="143" y="592"/>
                      </a:cubicBezTo>
                      <a:cubicBezTo>
                        <a:pt x="149" y="591"/>
                        <a:pt x="150" y="588"/>
                        <a:pt x="155" y="585"/>
                      </a:cubicBezTo>
                      <a:cubicBezTo>
                        <a:pt x="160" y="581"/>
                        <a:pt x="159" y="579"/>
                        <a:pt x="158" y="576"/>
                      </a:cubicBezTo>
                      <a:cubicBezTo>
                        <a:pt x="157" y="572"/>
                        <a:pt x="152" y="573"/>
                        <a:pt x="156" y="566"/>
                      </a:cubicBezTo>
                      <a:cubicBezTo>
                        <a:pt x="159" y="559"/>
                        <a:pt x="160" y="559"/>
                        <a:pt x="157" y="555"/>
                      </a:cubicBezTo>
                      <a:cubicBezTo>
                        <a:pt x="154" y="550"/>
                        <a:pt x="148" y="542"/>
                        <a:pt x="145" y="535"/>
                      </a:cubicBezTo>
                      <a:cubicBezTo>
                        <a:pt x="142" y="528"/>
                        <a:pt x="139" y="525"/>
                        <a:pt x="135" y="519"/>
                      </a:cubicBezTo>
                      <a:cubicBezTo>
                        <a:pt x="131" y="513"/>
                        <a:pt x="130" y="509"/>
                        <a:pt x="130" y="503"/>
                      </a:cubicBezTo>
                      <a:cubicBezTo>
                        <a:pt x="129" y="497"/>
                        <a:pt x="130" y="494"/>
                        <a:pt x="125" y="495"/>
                      </a:cubicBezTo>
                      <a:cubicBezTo>
                        <a:pt x="120" y="496"/>
                        <a:pt x="117" y="497"/>
                        <a:pt x="111" y="497"/>
                      </a:cubicBezTo>
                      <a:cubicBezTo>
                        <a:pt x="106" y="496"/>
                        <a:pt x="104" y="492"/>
                        <a:pt x="100" y="486"/>
                      </a:cubicBezTo>
                      <a:cubicBezTo>
                        <a:pt x="96" y="480"/>
                        <a:pt x="92" y="477"/>
                        <a:pt x="92" y="469"/>
                      </a:cubicBezTo>
                      <a:cubicBezTo>
                        <a:pt x="93" y="462"/>
                        <a:pt x="94" y="447"/>
                        <a:pt x="93" y="442"/>
                      </a:cubicBezTo>
                      <a:cubicBezTo>
                        <a:pt x="92" y="438"/>
                        <a:pt x="89" y="435"/>
                        <a:pt x="83" y="435"/>
                      </a:cubicBezTo>
                      <a:cubicBezTo>
                        <a:pt x="76" y="435"/>
                        <a:pt x="72" y="436"/>
                        <a:pt x="66" y="432"/>
                      </a:cubicBezTo>
                      <a:cubicBezTo>
                        <a:pt x="60" y="428"/>
                        <a:pt x="53" y="424"/>
                        <a:pt x="52" y="417"/>
                      </a:cubicBezTo>
                      <a:cubicBezTo>
                        <a:pt x="52" y="410"/>
                        <a:pt x="54" y="403"/>
                        <a:pt x="55" y="399"/>
                      </a:cubicBezTo>
                      <a:cubicBezTo>
                        <a:pt x="56" y="394"/>
                        <a:pt x="69" y="383"/>
                        <a:pt x="72" y="375"/>
                      </a:cubicBezTo>
                      <a:cubicBezTo>
                        <a:pt x="75" y="367"/>
                        <a:pt x="76" y="361"/>
                        <a:pt x="78" y="357"/>
                      </a:cubicBezTo>
                      <a:cubicBezTo>
                        <a:pt x="80" y="352"/>
                        <a:pt x="83" y="351"/>
                        <a:pt x="88" y="345"/>
                      </a:cubicBezTo>
                      <a:cubicBezTo>
                        <a:pt x="93" y="340"/>
                        <a:pt x="100" y="339"/>
                        <a:pt x="102" y="342"/>
                      </a:cubicBezTo>
                      <a:cubicBezTo>
                        <a:pt x="104" y="344"/>
                        <a:pt x="113" y="357"/>
                        <a:pt x="117" y="360"/>
                      </a:cubicBezTo>
                      <a:cubicBezTo>
                        <a:pt x="120" y="363"/>
                        <a:pt x="124" y="366"/>
                        <a:pt x="128" y="361"/>
                      </a:cubicBezTo>
                      <a:cubicBezTo>
                        <a:pt x="132" y="355"/>
                        <a:pt x="142" y="353"/>
                        <a:pt x="151" y="351"/>
                      </a:cubicBezTo>
                      <a:cubicBezTo>
                        <a:pt x="159" y="349"/>
                        <a:pt x="169" y="350"/>
                        <a:pt x="172" y="347"/>
                      </a:cubicBezTo>
                      <a:cubicBezTo>
                        <a:pt x="175" y="344"/>
                        <a:pt x="177" y="338"/>
                        <a:pt x="179" y="332"/>
                      </a:cubicBezTo>
                      <a:cubicBezTo>
                        <a:pt x="181" y="325"/>
                        <a:pt x="189" y="320"/>
                        <a:pt x="190" y="315"/>
                      </a:cubicBezTo>
                      <a:cubicBezTo>
                        <a:pt x="192" y="311"/>
                        <a:pt x="192" y="303"/>
                        <a:pt x="193" y="300"/>
                      </a:cubicBezTo>
                      <a:cubicBezTo>
                        <a:pt x="194" y="297"/>
                        <a:pt x="196" y="292"/>
                        <a:pt x="204" y="288"/>
                      </a:cubicBezTo>
                      <a:cubicBezTo>
                        <a:pt x="211" y="284"/>
                        <a:pt x="216" y="281"/>
                        <a:pt x="221" y="275"/>
                      </a:cubicBezTo>
                      <a:cubicBezTo>
                        <a:pt x="226" y="270"/>
                        <a:pt x="234" y="256"/>
                        <a:pt x="236" y="249"/>
                      </a:cubicBezTo>
                      <a:cubicBezTo>
                        <a:pt x="238" y="242"/>
                        <a:pt x="240" y="235"/>
                        <a:pt x="240" y="229"/>
                      </a:cubicBezTo>
                      <a:cubicBezTo>
                        <a:pt x="241" y="223"/>
                        <a:pt x="240" y="217"/>
                        <a:pt x="245" y="212"/>
                      </a:cubicBezTo>
                      <a:cubicBezTo>
                        <a:pt x="250" y="208"/>
                        <a:pt x="255" y="206"/>
                        <a:pt x="261" y="204"/>
                      </a:cubicBezTo>
                      <a:cubicBezTo>
                        <a:pt x="267" y="201"/>
                        <a:pt x="271" y="201"/>
                        <a:pt x="270" y="195"/>
                      </a:cubicBezTo>
                      <a:cubicBezTo>
                        <a:pt x="268" y="190"/>
                        <a:pt x="264" y="191"/>
                        <a:pt x="266" y="185"/>
                      </a:cubicBezTo>
                      <a:cubicBezTo>
                        <a:pt x="267" y="178"/>
                        <a:pt x="270" y="173"/>
                        <a:pt x="275" y="165"/>
                      </a:cubicBezTo>
                      <a:cubicBezTo>
                        <a:pt x="280" y="157"/>
                        <a:pt x="281" y="156"/>
                        <a:pt x="287" y="150"/>
                      </a:cubicBezTo>
                      <a:cubicBezTo>
                        <a:pt x="292" y="145"/>
                        <a:pt x="299" y="146"/>
                        <a:pt x="299" y="142"/>
                      </a:cubicBezTo>
                      <a:cubicBezTo>
                        <a:pt x="299" y="138"/>
                        <a:pt x="296" y="139"/>
                        <a:pt x="293" y="135"/>
                      </a:cubicBezTo>
                      <a:cubicBezTo>
                        <a:pt x="290" y="131"/>
                        <a:pt x="292" y="124"/>
                        <a:pt x="293" y="118"/>
                      </a:cubicBezTo>
                      <a:cubicBezTo>
                        <a:pt x="293" y="111"/>
                        <a:pt x="291" y="107"/>
                        <a:pt x="288" y="100"/>
                      </a:cubicBezTo>
                      <a:cubicBezTo>
                        <a:pt x="285" y="94"/>
                        <a:pt x="285" y="90"/>
                        <a:pt x="287" y="87"/>
                      </a:cubicBezTo>
                      <a:cubicBezTo>
                        <a:pt x="288" y="84"/>
                        <a:pt x="302" y="77"/>
                        <a:pt x="306" y="73"/>
                      </a:cubicBezTo>
                      <a:cubicBezTo>
                        <a:pt x="311" y="70"/>
                        <a:pt x="325" y="70"/>
                        <a:pt x="325" y="64"/>
                      </a:cubicBezTo>
                      <a:cubicBezTo>
                        <a:pt x="325" y="64"/>
                        <a:pt x="331" y="58"/>
                        <a:pt x="331" y="58"/>
                      </a:cubicBezTo>
                      <a:cubicBezTo>
                        <a:pt x="347" y="30"/>
                        <a:pt x="347" y="30"/>
                        <a:pt x="347" y="30"/>
                      </a:cubicBezTo>
                      <a:cubicBezTo>
                        <a:pt x="364" y="15"/>
                        <a:pt x="364" y="15"/>
                        <a:pt x="364" y="15"/>
                      </a:cubicBezTo>
                      <a:cubicBezTo>
                        <a:pt x="379" y="14"/>
                        <a:pt x="379" y="14"/>
                        <a:pt x="379" y="14"/>
                      </a:cubicBezTo>
                      <a:cubicBezTo>
                        <a:pt x="386" y="0"/>
                        <a:pt x="386" y="0"/>
                        <a:pt x="386" y="0"/>
                      </a:cubicBezTo>
                      <a:cubicBezTo>
                        <a:pt x="398" y="0"/>
                        <a:pt x="398" y="0"/>
                        <a:pt x="398" y="0"/>
                      </a:cubicBezTo>
                      <a:cubicBezTo>
                        <a:pt x="429" y="21"/>
                        <a:pt x="429" y="21"/>
                        <a:pt x="429" y="21"/>
                      </a:cubicBezTo>
                      <a:cubicBezTo>
                        <a:pt x="445" y="12"/>
                        <a:pt x="445" y="12"/>
                        <a:pt x="445" y="12"/>
                      </a:cubicBezTo>
                      <a:cubicBezTo>
                        <a:pt x="461" y="18"/>
                        <a:pt x="461" y="18"/>
                        <a:pt x="461" y="18"/>
                      </a:cubicBezTo>
                      <a:cubicBezTo>
                        <a:pt x="467" y="35"/>
                        <a:pt x="467" y="35"/>
                        <a:pt x="467" y="35"/>
                      </a:cubicBezTo>
                      <a:cubicBezTo>
                        <a:pt x="467" y="35"/>
                        <a:pt x="481" y="33"/>
                        <a:pt x="481" y="33"/>
                      </a:cubicBezTo>
                      <a:cubicBezTo>
                        <a:pt x="485" y="36"/>
                        <a:pt x="490" y="40"/>
                        <a:pt x="490" y="40"/>
                      </a:cubicBezTo>
                      <a:cubicBezTo>
                        <a:pt x="493" y="47"/>
                        <a:pt x="498" y="57"/>
                        <a:pt x="503" y="63"/>
                      </a:cubicBezTo>
                      <a:cubicBezTo>
                        <a:pt x="507" y="69"/>
                        <a:pt x="518" y="71"/>
                        <a:pt x="519" y="80"/>
                      </a:cubicBezTo>
                      <a:cubicBezTo>
                        <a:pt x="519" y="89"/>
                        <a:pt x="522" y="93"/>
                        <a:pt x="524" y="100"/>
                      </a:cubicBezTo>
                      <a:cubicBezTo>
                        <a:pt x="526" y="108"/>
                        <a:pt x="522" y="121"/>
                        <a:pt x="528" y="122"/>
                      </a:cubicBezTo>
                      <a:cubicBezTo>
                        <a:pt x="534" y="122"/>
                        <a:pt x="538" y="124"/>
                        <a:pt x="541" y="118"/>
                      </a:cubicBezTo>
                      <a:cubicBezTo>
                        <a:pt x="543" y="112"/>
                        <a:pt x="547" y="111"/>
                        <a:pt x="551" y="119"/>
                      </a:cubicBezTo>
                      <a:cubicBezTo>
                        <a:pt x="555" y="127"/>
                        <a:pt x="562" y="133"/>
                        <a:pt x="566" y="136"/>
                      </a:cubicBezTo>
                      <a:cubicBezTo>
                        <a:pt x="571" y="140"/>
                        <a:pt x="573" y="150"/>
                        <a:pt x="578" y="147"/>
                      </a:cubicBezTo>
                      <a:cubicBezTo>
                        <a:pt x="583" y="145"/>
                        <a:pt x="595" y="141"/>
                        <a:pt x="598" y="147"/>
                      </a:cubicBezTo>
                      <a:cubicBezTo>
                        <a:pt x="602" y="152"/>
                        <a:pt x="611" y="159"/>
                        <a:pt x="614" y="158"/>
                      </a:cubicBezTo>
                      <a:cubicBezTo>
                        <a:pt x="617" y="157"/>
                        <a:pt x="617" y="162"/>
                        <a:pt x="617" y="167"/>
                      </a:cubicBezTo>
                      <a:cubicBezTo>
                        <a:pt x="617" y="172"/>
                        <a:pt x="622" y="170"/>
                        <a:pt x="633" y="174"/>
                      </a:cubicBezTo>
                      <a:cubicBezTo>
                        <a:pt x="645" y="178"/>
                        <a:pt x="653" y="181"/>
                        <a:pt x="657" y="188"/>
                      </a:cubicBezTo>
                      <a:cubicBezTo>
                        <a:pt x="658" y="190"/>
                        <a:pt x="660" y="191"/>
                        <a:pt x="661" y="193"/>
                      </a:cubicBezTo>
                      <a:cubicBezTo>
                        <a:pt x="661" y="193"/>
                        <a:pt x="659" y="201"/>
                        <a:pt x="656" y="205"/>
                      </a:cubicBezTo>
                      <a:cubicBezTo>
                        <a:pt x="652" y="210"/>
                        <a:pt x="644" y="220"/>
                        <a:pt x="642" y="223"/>
                      </a:cubicBezTo>
                      <a:cubicBezTo>
                        <a:pt x="640" y="225"/>
                        <a:pt x="636" y="223"/>
                        <a:pt x="639" y="229"/>
                      </a:cubicBezTo>
                      <a:cubicBezTo>
                        <a:pt x="642" y="235"/>
                        <a:pt x="640" y="235"/>
                        <a:pt x="639" y="238"/>
                      </a:cubicBezTo>
                      <a:cubicBezTo>
                        <a:pt x="637" y="242"/>
                        <a:pt x="635" y="247"/>
                        <a:pt x="637" y="251"/>
                      </a:cubicBezTo>
                      <a:cubicBezTo>
                        <a:pt x="639" y="255"/>
                        <a:pt x="641" y="259"/>
                        <a:pt x="639" y="264"/>
                      </a:cubicBezTo>
                      <a:cubicBezTo>
                        <a:pt x="636" y="268"/>
                        <a:pt x="632" y="266"/>
                        <a:pt x="632" y="271"/>
                      </a:cubicBezTo>
                      <a:cubicBezTo>
                        <a:pt x="632" y="275"/>
                        <a:pt x="630" y="283"/>
                        <a:pt x="630" y="285"/>
                      </a:cubicBezTo>
                      <a:cubicBezTo>
                        <a:pt x="630" y="288"/>
                        <a:pt x="639" y="292"/>
                        <a:pt x="644" y="295"/>
                      </a:cubicBezTo>
                      <a:cubicBezTo>
                        <a:pt x="650" y="298"/>
                        <a:pt x="657" y="305"/>
                        <a:pt x="658" y="301"/>
                      </a:cubicBezTo>
                      <a:cubicBezTo>
                        <a:pt x="660" y="297"/>
                        <a:pt x="661" y="299"/>
                        <a:pt x="667" y="302"/>
                      </a:cubicBezTo>
                      <a:cubicBezTo>
                        <a:pt x="674" y="306"/>
                        <a:pt x="686" y="314"/>
                        <a:pt x="691" y="315"/>
                      </a:cubicBezTo>
                      <a:cubicBezTo>
                        <a:pt x="696" y="316"/>
                        <a:pt x="700" y="316"/>
                        <a:pt x="703" y="321"/>
                      </a:cubicBezTo>
                      <a:cubicBezTo>
                        <a:pt x="707" y="326"/>
                        <a:pt x="705" y="335"/>
                        <a:pt x="710" y="333"/>
                      </a:cubicBezTo>
                      <a:cubicBezTo>
                        <a:pt x="716" y="331"/>
                        <a:pt x="715" y="333"/>
                        <a:pt x="720" y="336"/>
                      </a:cubicBezTo>
                      <a:cubicBezTo>
                        <a:pt x="726" y="339"/>
                        <a:pt x="730" y="343"/>
                        <a:pt x="734" y="346"/>
                      </a:cubicBezTo>
                      <a:cubicBezTo>
                        <a:pt x="739" y="350"/>
                        <a:pt x="740" y="351"/>
                        <a:pt x="745" y="349"/>
                      </a:cubicBezTo>
                      <a:cubicBezTo>
                        <a:pt x="750" y="348"/>
                        <a:pt x="752" y="348"/>
                        <a:pt x="756" y="352"/>
                      </a:cubicBezTo>
                      <a:cubicBezTo>
                        <a:pt x="761" y="355"/>
                        <a:pt x="771" y="361"/>
                        <a:pt x="775" y="363"/>
                      </a:cubicBezTo>
                      <a:cubicBezTo>
                        <a:pt x="779" y="365"/>
                        <a:pt x="786" y="364"/>
                        <a:pt x="789" y="364"/>
                      </a:cubicBezTo>
                      <a:cubicBezTo>
                        <a:pt x="792" y="364"/>
                        <a:pt x="796" y="369"/>
                        <a:pt x="800" y="374"/>
                      </a:cubicBezTo>
                      <a:cubicBezTo>
                        <a:pt x="803" y="378"/>
                        <a:pt x="815" y="377"/>
                        <a:pt x="820" y="379"/>
                      </a:cubicBezTo>
                      <a:cubicBezTo>
                        <a:pt x="825" y="381"/>
                        <a:pt x="830" y="386"/>
                        <a:pt x="833" y="384"/>
                      </a:cubicBezTo>
                      <a:cubicBezTo>
                        <a:pt x="837" y="381"/>
                        <a:pt x="841" y="378"/>
                        <a:pt x="848" y="381"/>
                      </a:cubicBezTo>
                      <a:cubicBezTo>
                        <a:pt x="855" y="384"/>
                        <a:pt x="863" y="386"/>
                        <a:pt x="865" y="382"/>
                      </a:cubicBezTo>
                      <a:cubicBezTo>
                        <a:pt x="867" y="378"/>
                        <a:pt x="864" y="378"/>
                        <a:pt x="870" y="379"/>
                      </a:cubicBezTo>
                      <a:cubicBezTo>
                        <a:pt x="875" y="380"/>
                        <a:pt x="874" y="375"/>
                        <a:pt x="879" y="378"/>
                      </a:cubicBezTo>
                      <a:cubicBezTo>
                        <a:pt x="884" y="381"/>
                        <a:pt x="891" y="383"/>
                        <a:pt x="898" y="384"/>
                      </a:cubicBezTo>
                      <a:cubicBezTo>
                        <a:pt x="904" y="385"/>
                        <a:pt x="910" y="390"/>
                        <a:pt x="911" y="395"/>
                      </a:cubicBezTo>
                      <a:cubicBezTo>
                        <a:pt x="912" y="401"/>
                        <a:pt x="917" y="405"/>
                        <a:pt x="925" y="411"/>
                      </a:cubicBezTo>
                      <a:cubicBezTo>
                        <a:pt x="934" y="417"/>
                        <a:pt x="942" y="421"/>
                        <a:pt x="947" y="424"/>
                      </a:cubicBezTo>
                      <a:cubicBezTo>
                        <a:pt x="951" y="427"/>
                        <a:pt x="958" y="424"/>
                        <a:pt x="964" y="422"/>
                      </a:cubicBezTo>
                      <a:cubicBezTo>
                        <a:pt x="970" y="419"/>
                        <a:pt x="973" y="418"/>
                        <a:pt x="975" y="425"/>
                      </a:cubicBezTo>
                      <a:cubicBezTo>
                        <a:pt x="978" y="431"/>
                        <a:pt x="977" y="437"/>
                        <a:pt x="984" y="435"/>
                      </a:cubicBezTo>
                      <a:cubicBezTo>
                        <a:pt x="991" y="433"/>
                        <a:pt x="992" y="433"/>
                        <a:pt x="997" y="435"/>
                      </a:cubicBezTo>
                      <a:cubicBezTo>
                        <a:pt x="1003" y="437"/>
                        <a:pt x="1013" y="434"/>
                        <a:pt x="1018" y="436"/>
                      </a:cubicBezTo>
                      <a:cubicBezTo>
                        <a:pt x="1024" y="439"/>
                        <a:pt x="1034" y="450"/>
                        <a:pt x="1039" y="446"/>
                      </a:cubicBezTo>
                      <a:cubicBezTo>
                        <a:pt x="1044" y="443"/>
                        <a:pt x="1052" y="434"/>
                        <a:pt x="1054" y="440"/>
                      </a:cubicBezTo>
                      <a:cubicBezTo>
                        <a:pt x="1055" y="447"/>
                        <a:pt x="1060" y="448"/>
                        <a:pt x="1065" y="449"/>
                      </a:cubicBezTo>
                      <a:cubicBezTo>
                        <a:pt x="1071" y="449"/>
                        <a:pt x="1071" y="453"/>
                        <a:pt x="1075" y="448"/>
                      </a:cubicBezTo>
                      <a:cubicBezTo>
                        <a:pt x="1078" y="444"/>
                        <a:pt x="1083" y="448"/>
                        <a:pt x="1087" y="449"/>
                      </a:cubicBezTo>
                      <a:cubicBezTo>
                        <a:pt x="1091" y="450"/>
                        <a:pt x="1099" y="444"/>
                        <a:pt x="1104" y="447"/>
                      </a:cubicBezTo>
                      <a:cubicBezTo>
                        <a:pt x="1108" y="450"/>
                        <a:pt x="1114" y="448"/>
                        <a:pt x="1115" y="442"/>
                      </a:cubicBezTo>
                      <a:cubicBezTo>
                        <a:pt x="1115" y="436"/>
                        <a:pt x="1115" y="426"/>
                        <a:pt x="1113" y="420"/>
                      </a:cubicBezTo>
                      <a:cubicBezTo>
                        <a:pt x="1112" y="413"/>
                        <a:pt x="1107" y="410"/>
                        <a:pt x="1104" y="405"/>
                      </a:cubicBezTo>
                      <a:cubicBezTo>
                        <a:pt x="1101" y="401"/>
                        <a:pt x="1100" y="387"/>
                        <a:pt x="1100" y="379"/>
                      </a:cubicBezTo>
                      <a:cubicBezTo>
                        <a:pt x="1100" y="370"/>
                        <a:pt x="1103" y="365"/>
                        <a:pt x="1102" y="358"/>
                      </a:cubicBezTo>
                      <a:cubicBezTo>
                        <a:pt x="1100" y="350"/>
                        <a:pt x="1099" y="349"/>
                        <a:pt x="1096" y="347"/>
                      </a:cubicBezTo>
                      <a:cubicBezTo>
                        <a:pt x="1098" y="347"/>
                        <a:pt x="1099" y="347"/>
                        <a:pt x="1101" y="346"/>
                      </a:cubicBezTo>
                      <a:cubicBezTo>
                        <a:pt x="1106" y="345"/>
                        <a:pt x="1118" y="340"/>
                        <a:pt x="1122" y="339"/>
                      </a:cubicBezTo>
                      <a:cubicBezTo>
                        <a:pt x="1127" y="337"/>
                        <a:pt x="1138" y="338"/>
                        <a:pt x="1139" y="344"/>
                      </a:cubicBezTo>
                      <a:cubicBezTo>
                        <a:pt x="1140" y="349"/>
                        <a:pt x="1144" y="351"/>
                        <a:pt x="1143" y="357"/>
                      </a:cubicBezTo>
                      <a:cubicBezTo>
                        <a:pt x="1142" y="364"/>
                        <a:pt x="1140" y="367"/>
                        <a:pt x="1140" y="372"/>
                      </a:cubicBezTo>
                      <a:cubicBezTo>
                        <a:pt x="1141" y="377"/>
                        <a:pt x="1144" y="385"/>
                        <a:pt x="1147" y="383"/>
                      </a:cubicBezTo>
                      <a:cubicBezTo>
                        <a:pt x="1147" y="383"/>
                        <a:pt x="1149" y="386"/>
                        <a:pt x="1147" y="389"/>
                      </a:cubicBezTo>
                      <a:cubicBezTo>
                        <a:pt x="1145" y="391"/>
                        <a:pt x="1140" y="395"/>
                        <a:pt x="1145" y="399"/>
                      </a:cubicBezTo>
                      <a:cubicBezTo>
                        <a:pt x="1149" y="404"/>
                        <a:pt x="1153" y="407"/>
                        <a:pt x="1154" y="411"/>
                      </a:cubicBezTo>
                      <a:cubicBezTo>
                        <a:pt x="1155" y="415"/>
                        <a:pt x="1160" y="415"/>
                        <a:pt x="1164" y="417"/>
                      </a:cubicBezTo>
                      <a:cubicBezTo>
                        <a:pt x="1169" y="419"/>
                        <a:pt x="1172" y="422"/>
                        <a:pt x="1176" y="420"/>
                      </a:cubicBezTo>
                      <a:cubicBezTo>
                        <a:pt x="1179" y="417"/>
                        <a:pt x="1183" y="418"/>
                        <a:pt x="1186" y="420"/>
                      </a:cubicBezTo>
                      <a:cubicBezTo>
                        <a:pt x="1190" y="422"/>
                        <a:pt x="1197" y="424"/>
                        <a:pt x="1201" y="425"/>
                      </a:cubicBezTo>
                      <a:cubicBezTo>
                        <a:pt x="1206" y="426"/>
                        <a:pt x="1206" y="430"/>
                        <a:pt x="1211" y="428"/>
                      </a:cubicBezTo>
                      <a:cubicBezTo>
                        <a:pt x="1216" y="425"/>
                        <a:pt x="1226" y="420"/>
                        <a:pt x="1231" y="419"/>
                      </a:cubicBezTo>
                      <a:cubicBezTo>
                        <a:pt x="1236" y="418"/>
                        <a:pt x="1235" y="418"/>
                        <a:pt x="1245" y="422"/>
                      </a:cubicBezTo>
                      <a:cubicBezTo>
                        <a:pt x="1255" y="426"/>
                        <a:pt x="1267" y="425"/>
                        <a:pt x="1273" y="424"/>
                      </a:cubicBezTo>
                      <a:cubicBezTo>
                        <a:pt x="1280" y="423"/>
                        <a:pt x="1290" y="420"/>
                        <a:pt x="1300" y="420"/>
                      </a:cubicBezTo>
                      <a:cubicBezTo>
                        <a:pt x="1310" y="421"/>
                        <a:pt x="1325" y="420"/>
                        <a:pt x="1331" y="419"/>
                      </a:cubicBezTo>
                      <a:cubicBezTo>
                        <a:pt x="1338" y="417"/>
                        <a:pt x="1336" y="415"/>
                        <a:pt x="1332" y="408"/>
                      </a:cubicBezTo>
                      <a:cubicBezTo>
                        <a:pt x="1329" y="402"/>
                        <a:pt x="1327" y="399"/>
                        <a:pt x="1329" y="393"/>
                      </a:cubicBezTo>
                      <a:cubicBezTo>
                        <a:pt x="1331" y="387"/>
                        <a:pt x="1331" y="385"/>
                        <a:pt x="1326" y="382"/>
                      </a:cubicBezTo>
                      <a:cubicBezTo>
                        <a:pt x="1320" y="379"/>
                        <a:pt x="1314" y="380"/>
                        <a:pt x="1308" y="377"/>
                      </a:cubicBezTo>
                      <a:cubicBezTo>
                        <a:pt x="1302" y="374"/>
                        <a:pt x="1297" y="372"/>
                        <a:pt x="1298" y="364"/>
                      </a:cubicBezTo>
                      <a:cubicBezTo>
                        <a:pt x="1298" y="357"/>
                        <a:pt x="1300" y="357"/>
                        <a:pt x="1300" y="357"/>
                      </a:cubicBezTo>
                      <a:cubicBezTo>
                        <a:pt x="1301" y="358"/>
                        <a:pt x="1304" y="358"/>
                        <a:pt x="1307" y="358"/>
                      </a:cubicBezTo>
                      <a:cubicBezTo>
                        <a:pt x="1313" y="358"/>
                        <a:pt x="1317" y="360"/>
                        <a:pt x="1322" y="357"/>
                      </a:cubicBezTo>
                      <a:cubicBezTo>
                        <a:pt x="1328" y="354"/>
                        <a:pt x="1328" y="354"/>
                        <a:pt x="1336" y="355"/>
                      </a:cubicBezTo>
                      <a:cubicBezTo>
                        <a:pt x="1344" y="355"/>
                        <a:pt x="1350" y="353"/>
                        <a:pt x="1353" y="347"/>
                      </a:cubicBezTo>
                      <a:cubicBezTo>
                        <a:pt x="1356" y="342"/>
                        <a:pt x="1352" y="337"/>
                        <a:pt x="1356" y="333"/>
                      </a:cubicBezTo>
                      <a:cubicBezTo>
                        <a:pt x="1359" y="330"/>
                        <a:pt x="1362" y="326"/>
                        <a:pt x="1366" y="324"/>
                      </a:cubicBezTo>
                      <a:cubicBezTo>
                        <a:pt x="1371" y="321"/>
                        <a:pt x="1375" y="316"/>
                        <a:pt x="1377" y="309"/>
                      </a:cubicBezTo>
                      <a:cubicBezTo>
                        <a:pt x="1379" y="303"/>
                        <a:pt x="1378" y="300"/>
                        <a:pt x="1388" y="298"/>
                      </a:cubicBezTo>
                      <a:cubicBezTo>
                        <a:pt x="1397" y="297"/>
                        <a:pt x="1412" y="293"/>
                        <a:pt x="1417" y="287"/>
                      </a:cubicBezTo>
                      <a:cubicBezTo>
                        <a:pt x="1421" y="280"/>
                        <a:pt x="1427" y="274"/>
                        <a:pt x="1432" y="269"/>
                      </a:cubicBezTo>
                      <a:cubicBezTo>
                        <a:pt x="1438" y="264"/>
                        <a:pt x="1440" y="264"/>
                        <a:pt x="1444" y="261"/>
                      </a:cubicBezTo>
                      <a:cubicBezTo>
                        <a:pt x="1447" y="258"/>
                        <a:pt x="1447" y="254"/>
                        <a:pt x="1451" y="257"/>
                      </a:cubicBezTo>
                      <a:cubicBezTo>
                        <a:pt x="1455" y="260"/>
                        <a:pt x="1465" y="263"/>
                        <a:pt x="1470" y="264"/>
                      </a:cubicBezTo>
                      <a:cubicBezTo>
                        <a:pt x="1474" y="266"/>
                        <a:pt x="1487" y="271"/>
                        <a:pt x="1491" y="273"/>
                      </a:cubicBezTo>
                      <a:cubicBezTo>
                        <a:pt x="1494" y="274"/>
                        <a:pt x="1500" y="273"/>
                        <a:pt x="1502" y="266"/>
                      </a:cubicBezTo>
                      <a:cubicBezTo>
                        <a:pt x="1504" y="260"/>
                        <a:pt x="1506" y="255"/>
                        <a:pt x="1514" y="252"/>
                      </a:cubicBezTo>
                      <a:cubicBezTo>
                        <a:pt x="1522" y="248"/>
                        <a:pt x="1527" y="246"/>
                        <a:pt x="1530" y="248"/>
                      </a:cubicBezTo>
                      <a:cubicBezTo>
                        <a:pt x="1533" y="251"/>
                        <a:pt x="1537" y="258"/>
                        <a:pt x="1542" y="259"/>
                      </a:cubicBezTo>
                      <a:cubicBezTo>
                        <a:pt x="1547" y="261"/>
                        <a:pt x="1546" y="262"/>
                        <a:pt x="1541" y="266"/>
                      </a:cubicBezTo>
                      <a:cubicBezTo>
                        <a:pt x="1536" y="270"/>
                        <a:pt x="1534" y="272"/>
                        <a:pt x="1539" y="276"/>
                      </a:cubicBezTo>
                      <a:cubicBezTo>
                        <a:pt x="1544" y="279"/>
                        <a:pt x="1550" y="279"/>
                        <a:pt x="1553" y="276"/>
                      </a:cubicBezTo>
                      <a:cubicBezTo>
                        <a:pt x="1556" y="272"/>
                        <a:pt x="1559" y="280"/>
                        <a:pt x="1562" y="285"/>
                      </a:cubicBezTo>
                      <a:cubicBezTo>
                        <a:pt x="1565" y="291"/>
                        <a:pt x="1570" y="292"/>
                        <a:pt x="1563" y="298"/>
                      </a:cubicBezTo>
                      <a:cubicBezTo>
                        <a:pt x="1556" y="305"/>
                        <a:pt x="1556" y="308"/>
                        <a:pt x="1557" y="314"/>
                      </a:cubicBezTo>
                      <a:cubicBezTo>
                        <a:pt x="1559" y="320"/>
                        <a:pt x="1563" y="318"/>
                        <a:pt x="1569" y="315"/>
                      </a:cubicBezTo>
                      <a:cubicBezTo>
                        <a:pt x="1575" y="311"/>
                        <a:pt x="1580" y="313"/>
                        <a:pt x="1584" y="316"/>
                      </a:cubicBezTo>
                      <a:cubicBezTo>
                        <a:pt x="1587" y="320"/>
                        <a:pt x="1596" y="321"/>
                        <a:pt x="1601" y="320"/>
                      </a:cubicBezTo>
                      <a:cubicBezTo>
                        <a:pt x="1605" y="320"/>
                        <a:pt x="1610" y="321"/>
                        <a:pt x="1612" y="326"/>
                      </a:cubicBezTo>
                      <a:cubicBezTo>
                        <a:pt x="1613" y="328"/>
                        <a:pt x="1614" y="329"/>
                        <a:pt x="1616" y="328"/>
                      </a:cubicBezTo>
                      <a:cubicBezTo>
                        <a:pt x="1616" y="331"/>
                        <a:pt x="1616" y="331"/>
                        <a:pt x="1616" y="331"/>
                      </a:cubicBezTo>
                      <a:cubicBezTo>
                        <a:pt x="1617" y="335"/>
                        <a:pt x="1619" y="340"/>
                        <a:pt x="1618" y="346"/>
                      </a:cubicBezTo>
                      <a:cubicBezTo>
                        <a:pt x="1616" y="352"/>
                        <a:pt x="1610" y="354"/>
                        <a:pt x="1603" y="361"/>
                      </a:cubicBezTo>
                      <a:cubicBezTo>
                        <a:pt x="1596" y="367"/>
                        <a:pt x="1599" y="372"/>
                        <a:pt x="1601" y="377"/>
                      </a:cubicBezTo>
                      <a:cubicBezTo>
                        <a:pt x="1603" y="381"/>
                        <a:pt x="1615" y="391"/>
                        <a:pt x="1618" y="397"/>
                      </a:cubicBezTo>
                      <a:cubicBezTo>
                        <a:pt x="1621" y="402"/>
                        <a:pt x="1617" y="404"/>
                        <a:pt x="1611" y="401"/>
                      </a:cubicBezTo>
                      <a:cubicBezTo>
                        <a:pt x="1604" y="398"/>
                        <a:pt x="1599" y="387"/>
                        <a:pt x="1595" y="388"/>
                      </a:cubicBezTo>
                      <a:cubicBezTo>
                        <a:pt x="1590" y="388"/>
                        <a:pt x="1569" y="388"/>
                        <a:pt x="1563" y="390"/>
                      </a:cubicBezTo>
                      <a:cubicBezTo>
                        <a:pt x="1557" y="393"/>
                        <a:pt x="1550" y="403"/>
                        <a:pt x="1546" y="410"/>
                      </a:cubicBezTo>
                      <a:cubicBezTo>
                        <a:pt x="1542" y="417"/>
                        <a:pt x="1538" y="418"/>
                        <a:pt x="1533" y="421"/>
                      </a:cubicBezTo>
                      <a:cubicBezTo>
                        <a:pt x="1528" y="424"/>
                        <a:pt x="1527" y="428"/>
                        <a:pt x="1521" y="430"/>
                      </a:cubicBezTo>
                      <a:cubicBezTo>
                        <a:pt x="1514" y="432"/>
                        <a:pt x="1512" y="435"/>
                        <a:pt x="1511" y="442"/>
                      </a:cubicBezTo>
                      <a:cubicBezTo>
                        <a:pt x="1510" y="448"/>
                        <a:pt x="1510" y="454"/>
                        <a:pt x="1512" y="459"/>
                      </a:cubicBezTo>
                      <a:cubicBezTo>
                        <a:pt x="1514" y="463"/>
                        <a:pt x="1520" y="468"/>
                        <a:pt x="1520" y="471"/>
                      </a:cubicBezTo>
                      <a:cubicBezTo>
                        <a:pt x="1520" y="475"/>
                        <a:pt x="1515" y="479"/>
                        <a:pt x="1515" y="483"/>
                      </a:cubicBezTo>
                      <a:cubicBezTo>
                        <a:pt x="1515" y="488"/>
                        <a:pt x="1514" y="489"/>
                        <a:pt x="1512" y="497"/>
                      </a:cubicBezTo>
                      <a:cubicBezTo>
                        <a:pt x="1510" y="505"/>
                        <a:pt x="1503" y="510"/>
                        <a:pt x="1499" y="515"/>
                      </a:cubicBezTo>
                      <a:cubicBezTo>
                        <a:pt x="1495" y="521"/>
                        <a:pt x="1497" y="525"/>
                        <a:pt x="1500" y="528"/>
                      </a:cubicBezTo>
                      <a:cubicBezTo>
                        <a:pt x="1502" y="530"/>
                        <a:pt x="1506" y="534"/>
                        <a:pt x="1507" y="538"/>
                      </a:cubicBezTo>
                      <a:cubicBezTo>
                        <a:pt x="1508" y="543"/>
                        <a:pt x="1507" y="550"/>
                        <a:pt x="1502" y="557"/>
                      </a:cubicBezTo>
                      <a:cubicBezTo>
                        <a:pt x="1497" y="564"/>
                        <a:pt x="1493" y="581"/>
                        <a:pt x="1490" y="588"/>
                      </a:cubicBezTo>
                      <a:cubicBezTo>
                        <a:pt x="1487" y="595"/>
                        <a:pt x="1488" y="607"/>
                        <a:pt x="1485" y="613"/>
                      </a:cubicBezTo>
                      <a:cubicBezTo>
                        <a:pt x="1483" y="620"/>
                        <a:pt x="1479" y="612"/>
                        <a:pt x="1469" y="610"/>
                      </a:cubicBezTo>
                      <a:cubicBezTo>
                        <a:pt x="1458" y="609"/>
                        <a:pt x="1453" y="609"/>
                        <a:pt x="1445" y="608"/>
                      </a:cubicBezTo>
                      <a:cubicBezTo>
                        <a:pt x="1438" y="608"/>
                        <a:pt x="1440" y="616"/>
                        <a:pt x="1442" y="621"/>
                      </a:cubicBezTo>
                      <a:cubicBezTo>
                        <a:pt x="1445" y="626"/>
                        <a:pt x="1447" y="631"/>
                        <a:pt x="1447" y="638"/>
                      </a:cubicBezTo>
                      <a:cubicBezTo>
                        <a:pt x="1447" y="644"/>
                        <a:pt x="1447" y="654"/>
                        <a:pt x="1447" y="664"/>
                      </a:cubicBezTo>
                      <a:cubicBezTo>
                        <a:pt x="1447" y="675"/>
                        <a:pt x="1447" y="670"/>
                        <a:pt x="1440" y="671"/>
                      </a:cubicBezTo>
                      <a:cubicBezTo>
                        <a:pt x="1434" y="671"/>
                        <a:pt x="1434" y="678"/>
                        <a:pt x="1435" y="686"/>
                      </a:cubicBezTo>
                      <a:cubicBezTo>
                        <a:pt x="1436" y="695"/>
                        <a:pt x="1440" y="707"/>
                        <a:pt x="1444" y="715"/>
                      </a:cubicBezTo>
                      <a:cubicBezTo>
                        <a:pt x="1447" y="723"/>
                        <a:pt x="1446" y="728"/>
                        <a:pt x="1439" y="729"/>
                      </a:cubicBezTo>
                      <a:cubicBezTo>
                        <a:pt x="1433" y="730"/>
                        <a:pt x="1437" y="737"/>
                        <a:pt x="1434" y="740"/>
                      </a:cubicBezTo>
                      <a:cubicBezTo>
                        <a:pt x="1431" y="744"/>
                        <a:pt x="1425" y="736"/>
                        <a:pt x="1420" y="733"/>
                      </a:cubicBezTo>
                      <a:cubicBezTo>
                        <a:pt x="1416" y="730"/>
                        <a:pt x="1415" y="734"/>
                        <a:pt x="1415" y="740"/>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6" name="Freeform 16">
                  <a:extLst>
                    <a:ext uri="{FF2B5EF4-FFF2-40B4-BE49-F238E27FC236}">
                      <a16:creationId xmlns:a16="http://schemas.microsoft.com/office/drawing/2014/main" id="{5117CD10-BAA6-4A07-80D3-2404E3198D54}"/>
                    </a:ext>
                  </a:extLst>
                </p:cNvPr>
                <p:cNvSpPr>
                  <a:spLocks noEditPoints="1"/>
                </p:cNvSpPr>
                <p:nvPr/>
              </p:nvSpPr>
              <p:spPr bwMode="auto">
                <a:xfrm>
                  <a:off x="5926138" y="2952751"/>
                  <a:ext cx="619125" cy="515938"/>
                </a:xfrm>
                <a:custGeom>
                  <a:avLst/>
                  <a:gdLst>
                    <a:gd name="T0" fmla="*/ 1076 w 1183"/>
                    <a:gd name="T1" fmla="*/ 979 h 988"/>
                    <a:gd name="T2" fmla="*/ 1033 w 1183"/>
                    <a:gd name="T3" fmla="*/ 968 h 988"/>
                    <a:gd name="T4" fmla="*/ 1000 w 1183"/>
                    <a:gd name="T5" fmla="*/ 964 h 988"/>
                    <a:gd name="T6" fmla="*/ 951 w 1183"/>
                    <a:gd name="T7" fmla="*/ 962 h 988"/>
                    <a:gd name="T8" fmla="*/ 901 w 1183"/>
                    <a:gd name="T9" fmla="*/ 953 h 988"/>
                    <a:gd name="T10" fmla="*/ 864 w 1183"/>
                    <a:gd name="T11" fmla="*/ 940 h 988"/>
                    <a:gd name="T12" fmla="*/ 833 w 1183"/>
                    <a:gd name="T13" fmla="*/ 880 h 988"/>
                    <a:gd name="T14" fmla="*/ 798 w 1183"/>
                    <a:gd name="T15" fmla="*/ 844 h 988"/>
                    <a:gd name="T16" fmla="*/ 747 w 1183"/>
                    <a:gd name="T17" fmla="*/ 869 h 988"/>
                    <a:gd name="T18" fmla="*/ 685 w 1183"/>
                    <a:gd name="T19" fmla="*/ 883 h 988"/>
                    <a:gd name="T20" fmla="*/ 644 w 1183"/>
                    <a:gd name="T21" fmla="*/ 877 h 988"/>
                    <a:gd name="T22" fmla="*/ 575 w 1183"/>
                    <a:gd name="T23" fmla="*/ 833 h 988"/>
                    <a:gd name="T24" fmla="*/ 535 w 1183"/>
                    <a:gd name="T25" fmla="*/ 804 h 988"/>
                    <a:gd name="T26" fmla="*/ 492 w 1183"/>
                    <a:gd name="T27" fmla="*/ 774 h 988"/>
                    <a:gd name="T28" fmla="*/ 466 w 1183"/>
                    <a:gd name="T29" fmla="*/ 716 h 988"/>
                    <a:gd name="T30" fmla="*/ 427 w 1183"/>
                    <a:gd name="T31" fmla="*/ 671 h 988"/>
                    <a:gd name="T32" fmla="*/ 381 w 1183"/>
                    <a:gd name="T33" fmla="*/ 651 h 988"/>
                    <a:gd name="T34" fmla="*/ 353 w 1183"/>
                    <a:gd name="T35" fmla="*/ 633 h 988"/>
                    <a:gd name="T36" fmla="*/ 346 w 1183"/>
                    <a:gd name="T37" fmla="*/ 643 h 988"/>
                    <a:gd name="T38" fmla="*/ 324 w 1183"/>
                    <a:gd name="T39" fmla="*/ 659 h 988"/>
                    <a:gd name="T40" fmla="*/ 293 w 1183"/>
                    <a:gd name="T41" fmla="*/ 593 h 988"/>
                    <a:gd name="T42" fmla="*/ 265 w 1183"/>
                    <a:gd name="T43" fmla="*/ 521 h 988"/>
                    <a:gd name="T44" fmla="*/ 181 w 1183"/>
                    <a:gd name="T45" fmla="*/ 462 h 988"/>
                    <a:gd name="T46" fmla="*/ 156 w 1183"/>
                    <a:gd name="T47" fmla="*/ 421 h 988"/>
                    <a:gd name="T48" fmla="*/ 123 w 1183"/>
                    <a:gd name="T49" fmla="*/ 369 h 988"/>
                    <a:gd name="T50" fmla="*/ 136 w 1183"/>
                    <a:gd name="T51" fmla="*/ 332 h 988"/>
                    <a:gd name="T52" fmla="*/ 147 w 1183"/>
                    <a:gd name="T53" fmla="*/ 300 h 988"/>
                    <a:gd name="T54" fmla="*/ 135 w 1183"/>
                    <a:gd name="T55" fmla="*/ 269 h 988"/>
                    <a:gd name="T56" fmla="*/ 90 w 1183"/>
                    <a:gd name="T57" fmla="*/ 229 h 988"/>
                    <a:gd name="T58" fmla="*/ 66 w 1183"/>
                    <a:gd name="T59" fmla="*/ 186 h 988"/>
                    <a:gd name="T60" fmla="*/ 45 w 1183"/>
                    <a:gd name="T61" fmla="*/ 141 h 988"/>
                    <a:gd name="T62" fmla="*/ 27 w 1183"/>
                    <a:gd name="T63" fmla="*/ 95 h 988"/>
                    <a:gd name="T64" fmla="*/ 7 w 1183"/>
                    <a:gd name="T65" fmla="*/ 46 h 988"/>
                    <a:gd name="T66" fmla="*/ 53 w 1183"/>
                    <a:gd name="T67" fmla="*/ 30 h 988"/>
                    <a:gd name="T68" fmla="*/ 122 w 1183"/>
                    <a:gd name="T69" fmla="*/ 69 h 988"/>
                    <a:gd name="T70" fmla="*/ 177 w 1183"/>
                    <a:gd name="T71" fmla="*/ 35 h 988"/>
                    <a:gd name="T72" fmla="*/ 233 w 1183"/>
                    <a:gd name="T73" fmla="*/ 35 h 988"/>
                    <a:gd name="T74" fmla="*/ 237 w 1183"/>
                    <a:gd name="T75" fmla="*/ 81 h 988"/>
                    <a:gd name="T76" fmla="*/ 292 w 1183"/>
                    <a:gd name="T77" fmla="*/ 147 h 988"/>
                    <a:gd name="T78" fmla="*/ 401 w 1183"/>
                    <a:gd name="T79" fmla="*/ 204 h 988"/>
                    <a:gd name="T80" fmla="*/ 543 w 1183"/>
                    <a:gd name="T81" fmla="*/ 200 h 988"/>
                    <a:gd name="T82" fmla="*/ 581 w 1183"/>
                    <a:gd name="T83" fmla="*/ 169 h 988"/>
                    <a:gd name="T84" fmla="*/ 658 w 1183"/>
                    <a:gd name="T85" fmla="*/ 120 h 988"/>
                    <a:gd name="T86" fmla="*/ 723 w 1183"/>
                    <a:gd name="T87" fmla="*/ 113 h 988"/>
                    <a:gd name="T88" fmla="*/ 804 w 1183"/>
                    <a:gd name="T89" fmla="*/ 152 h 988"/>
                    <a:gd name="T90" fmla="*/ 888 w 1183"/>
                    <a:gd name="T91" fmla="*/ 186 h 988"/>
                    <a:gd name="T92" fmla="*/ 972 w 1183"/>
                    <a:gd name="T93" fmla="*/ 239 h 988"/>
                    <a:gd name="T94" fmla="*/ 989 w 1183"/>
                    <a:gd name="T95" fmla="*/ 288 h 988"/>
                    <a:gd name="T96" fmla="*/ 980 w 1183"/>
                    <a:gd name="T97" fmla="*/ 345 h 988"/>
                    <a:gd name="T98" fmla="*/ 964 w 1183"/>
                    <a:gd name="T99" fmla="*/ 399 h 988"/>
                    <a:gd name="T100" fmla="*/ 998 w 1183"/>
                    <a:gd name="T101" fmla="*/ 504 h 988"/>
                    <a:gd name="T102" fmla="*/ 1058 w 1183"/>
                    <a:gd name="T103" fmla="*/ 566 h 988"/>
                    <a:gd name="T104" fmla="*/ 1023 w 1183"/>
                    <a:gd name="T105" fmla="*/ 665 h 988"/>
                    <a:gd name="T106" fmla="*/ 1123 w 1183"/>
                    <a:gd name="T107" fmla="*/ 763 h 988"/>
                    <a:gd name="T108" fmla="*/ 1154 w 1183"/>
                    <a:gd name="T109" fmla="*/ 831 h 988"/>
                    <a:gd name="T110" fmla="*/ 1181 w 1183"/>
                    <a:gd name="T111" fmla="*/ 873 h 988"/>
                    <a:gd name="T112" fmla="*/ 1129 w 1183"/>
                    <a:gd name="T113" fmla="*/ 895 h 988"/>
                    <a:gd name="T114" fmla="*/ 1101 w 1183"/>
                    <a:gd name="T115" fmla="*/ 946 h 988"/>
                    <a:gd name="T116" fmla="*/ 1102 w 1183"/>
                    <a:gd name="T117" fmla="*/ 97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3" h="988">
                      <a:moveTo>
                        <a:pt x="1102" y="976"/>
                      </a:moveTo>
                      <a:cubicBezTo>
                        <a:pt x="1102" y="976"/>
                        <a:pt x="1096" y="976"/>
                        <a:pt x="1096" y="981"/>
                      </a:cubicBezTo>
                      <a:cubicBezTo>
                        <a:pt x="1096" y="985"/>
                        <a:pt x="1088" y="988"/>
                        <a:pt x="1086" y="986"/>
                      </a:cubicBezTo>
                      <a:cubicBezTo>
                        <a:pt x="1084" y="985"/>
                        <a:pt x="1082" y="982"/>
                        <a:pt x="1076" y="979"/>
                      </a:cubicBezTo>
                      <a:cubicBezTo>
                        <a:pt x="1069" y="976"/>
                        <a:pt x="1051" y="973"/>
                        <a:pt x="1048" y="972"/>
                      </a:cubicBezTo>
                      <a:cubicBezTo>
                        <a:pt x="1045" y="971"/>
                        <a:pt x="1045" y="969"/>
                        <a:pt x="1043" y="965"/>
                      </a:cubicBezTo>
                      <a:cubicBezTo>
                        <a:pt x="1042" y="961"/>
                        <a:pt x="1039" y="959"/>
                        <a:pt x="1036" y="960"/>
                      </a:cubicBezTo>
                      <a:cubicBezTo>
                        <a:pt x="1033" y="961"/>
                        <a:pt x="1035" y="966"/>
                        <a:pt x="1033" y="968"/>
                      </a:cubicBezTo>
                      <a:cubicBezTo>
                        <a:pt x="1032" y="970"/>
                        <a:pt x="1026" y="969"/>
                        <a:pt x="1024" y="966"/>
                      </a:cubicBezTo>
                      <a:cubicBezTo>
                        <a:pt x="1021" y="962"/>
                        <a:pt x="1018" y="968"/>
                        <a:pt x="1016" y="967"/>
                      </a:cubicBezTo>
                      <a:cubicBezTo>
                        <a:pt x="1013" y="967"/>
                        <a:pt x="1013" y="965"/>
                        <a:pt x="1009" y="965"/>
                      </a:cubicBezTo>
                      <a:cubicBezTo>
                        <a:pt x="1005" y="965"/>
                        <a:pt x="1004" y="968"/>
                        <a:pt x="1000" y="964"/>
                      </a:cubicBezTo>
                      <a:cubicBezTo>
                        <a:pt x="996" y="961"/>
                        <a:pt x="995" y="962"/>
                        <a:pt x="989" y="963"/>
                      </a:cubicBezTo>
                      <a:cubicBezTo>
                        <a:pt x="984" y="964"/>
                        <a:pt x="984" y="959"/>
                        <a:pt x="980" y="957"/>
                      </a:cubicBezTo>
                      <a:cubicBezTo>
                        <a:pt x="976" y="955"/>
                        <a:pt x="969" y="957"/>
                        <a:pt x="965" y="961"/>
                      </a:cubicBezTo>
                      <a:cubicBezTo>
                        <a:pt x="960" y="964"/>
                        <a:pt x="954" y="964"/>
                        <a:pt x="951" y="962"/>
                      </a:cubicBezTo>
                      <a:cubicBezTo>
                        <a:pt x="947" y="960"/>
                        <a:pt x="945" y="951"/>
                        <a:pt x="938" y="951"/>
                      </a:cubicBezTo>
                      <a:cubicBezTo>
                        <a:pt x="932" y="952"/>
                        <a:pt x="921" y="952"/>
                        <a:pt x="918" y="950"/>
                      </a:cubicBezTo>
                      <a:cubicBezTo>
                        <a:pt x="915" y="948"/>
                        <a:pt x="916" y="948"/>
                        <a:pt x="912" y="951"/>
                      </a:cubicBezTo>
                      <a:cubicBezTo>
                        <a:pt x="908" y="954"/>
                        <a:pt x="908" y="957"/>
                        <a:pt x="901" y="953"/>
                      </a:cubicBezTo>
                      <a:cubicBezTo>
                        <a:pt x="895" y="949"/>
                        <a:pt x="892" y="944"/>
                        <a:pt x="888" y="945"/>
                      </a:cubicBezTo>
                      <a:cubicBezTo>
                        <a:pt x="884" y="945"/>
                        <a:pt x="883" y="951"/>
                        <a:pt x="881" y="949"/>
                      </a:cubicBezTo>
                      <a:cubicBezTo>
                        <a:pt x="879" y="946"/>
                        <a:pt x="881" y="940"/>
                        <a:pt x="877" y="940"/>
                      </a:cubicBezTo>
                      <a:cubicBezTo>
                        <a:pt x="872" y="939"/>
                        <a:pt x="875" y="942"/>
                        <a:pt x="864" y="940"/>
                      </a:cubicBezTo>
                      <a:cubicBezTo>
                        <a:pt x="852" y="937"/>
                        <a:pt x="853" y="935"/>
                        <a:pt x="850" y="930"/>
                      </a:cubicBezTo>
                      <a:cubicBezTo>
                        <a:pt x="848" y="925"/>
                        <a:pt x="843" y="920"/>
                        <a:pt x="843" y="915"/>
                      </a:cubicBezTo>
                      <a:cubicBezTo>
                        <a:pt x="843" y="910"/>
                        <a:pt x="843" y="909"/>
                        <a:pt x="839" y="904"/>
                      </a:cubicBezTo>
                      <a:cubicBezTo>
                        <a:pt x="836" y="898"/>
                        <a:pt x="835" y="887"/>
                        <a:pt x="833" y="880"/>
                      </a:cubicBezTo>
                      <a:cubicBezTo>
                        <a:pt x="831" y="874"/>
                        <a:pt x="827" y="867"/>
                        <a:pt x="826" y="862"/>
                      </a:cubicBezTo>
                      <a:cubicBezTo>
                        <a:pt x="825" y="857"/>
                        <a:pt x="819" y="857"/>
                        <a:pt x="818" y="854"/>
                      </a:cubicBezTo>
                      <a:cubicBezTo>
                        <a:pt x="817" y="851"/>
                        <a:pt x="821" y="851"/>
                        <a:pt x="814" y="849"/>
                      </a:cubicBezTo>
                      <a:cubicBezTo>
                        <a:pt x="808" y="846"/>
                        <a:pt x="805" y="844"/>
                        <a:pt x="798" y="844"/>
                      </a:cubicBezTo>
                      <a:cubicBezTo>
                        <a:pt x="791" y="843"/>
                        <a:pt x="785" y="842"/>
                        <a:pt x="780" y="844"/>
                      </a:cubicBezTo>
                      <a:cubicBezTo>
                        <a:pt x="775" y="845"/>
                        <a:pt x="766" y="853"/>
                        <a:pt x="761" y="855"/>
                      </a:cubicBezTo>
                      <a:cubicBezTo>
                        <a:pt x="755" y="857"/>
                        <a:pt x="752" y="856"/>
                        <a:pt x="750" y="859"/>
                      </a:cubicBezTo>
                      <a:cubicBezTo>
                        <a:pt x="747" y="862"/>
                        <a:pt x="749" y="867"/>
                        <a:pt x="747" y="869"/>
                      </a:cubicBezTo>
                      <a:cubicBezTo>
                        <a:pt x="744" y="871"/>
                        <a:pt x="734" y="871"/>
                        <a:pt x="729" y="873"/>
                      </a:cubicBezTo>
                      <a:cubicBezTo>
                        <a:pt x="723" y="875"/>
                        <a:pt x="718" y="881"/>
                        <a:pt x="713" y="884"/>
                      </a:cubicBezTo>
                      <a:cubicBezTo>
                        <a:pt x="708" y="888"/>
                        <a:pt x="705" y="894"/>
                        <a:pt x="699" y="890"/>
                      </a:cubicBezTo>
                      <a:cubicBezTo>
                        <a:pt x="693" y="887"/>
                        <a:pt x="689" y="885"/>
                        <a:pt x="685" y="883"/>
                      </a:cubicBezTo>
                      <a:cubicBezTo>
                        <a:pt x="680" y="882"/>
                        <a:pt x="682" y="877"/>
                        <a:pt x="676" y="876"/>
                      </a:cubicBezTo>
                      <a:cubicBezTo>
                        <a:pt x="670" y="874"/>
                        <a:pt x="672" y="878"/>
                        <a:pt x="667" y="877"/>
                      </a:cubicBezTo>
                      <a:cubicBezTo>
                        <a:pt x="662" y="876"/>
                        <a:pt x="662" y="874"/>
                        <a:pt x="657" y="875"/>
                      </a:cubicBezTo>
                      <a:cubicBezTo>
                        <a:pt x="652" y="876"/>
                        <a:pt x="650" y="879"/>
                        <a:pt x="644" y="877"/>
                      </a:cubicBezTo>
                      <a:cubicBezTo>
                        <a:pt x="638" y="875"/>
                        <a:pt x="634" y="878"/>
                        <a:pt x="631" y="870"/>
                      </a:cubicBezTo>
                      <a:cubicBezTo>
                        <a:pt x="628" y="862"/>
                        <a:pt x="628" y="863"/>
                        <a:pt x="620" y="859"/>
                      </a:cubicBezTo>
                      <a:cubicBezTo>
                        <a:pt x="612" y="854"/>
                        <a:pt x="604" y="850"/>
                        <a:pt x="598" y="847"/>
                      </a:cubicBezTo>
                      <a:cubicBezTo>
                        <a:pt x="591" y="844"/>
                        <a:pt x="577" y="836"/>
                        <a:pt x="575" y="833"/>
                      </a:cubicBezTo>
                      <a:cubicBezTo>
                        <a:pt x="573" y="830"/>
                        <a:pt x="580" y="827"/>
                        <a:pt x="577" y="825"/>
                      </a:cubicBezTo>
                      <a:cubicBezTo>
                        <a:pt x="574" y="823"/>
                        <a:pt x="565" y="814"/>
                        <a:pt x="561" y="814"/>
                      </a:cubicBezTo>
                      <a:cubicBezTo>
                        <a:pt x="557" y="813"/>
                        <a:pt x="552" y="812"/>
                        <a:pt x="547" y="807"/>
                      </a:cubicBezTo>
                      <a:cubicBezTo>
                        <a:pt x="543" y="803"/>
                        <a:pt x="542" y="805"/>
                        <a:pt x="535" y="804"/>
                      </a:cubicBezTo>
                      <a:cubicBezTo>
                        <a:pt x="527" y="803"/>
                        <a:pt x="518" y="801"/>
                        <a:pt x="513" y="800"/>
                      </a:cubicBezTo>
                      <a:cubicBezTo>
                        <a:pt x="508" y="798"/>
                        <a:pt x="502" y="798"/>
                        <a:pt x="501" y="793"/>
                      </a:cubicBezTo>
                      <a:cubicBezTo>
                        <a:pt x="500" y="788"/>
                        <a:pt x="499" y="786"/>
                        <a:pt x="494" y="784"/>
                      </a:cubicBezTo>
                      <a:cubicBezTo>
                        <a:pt x="490" y="782"/>
                        <a:pt x="495" y="779"/>
                        <a:pt x="492" y="774"/>
                      </a:cubicBezTo>
                      <a:cubicBezTo>
                        <a:pt x="489" y="768"/>
                        <a:pt x="483" y="765"/>
                        <a:pt x="481" y="758"/>
                      </a:cubicBezTo>
                      <a:cubicBezTo>
                        <a:pt x="478" y="752"/>
                        <a:pt x="483" y="747"/>
                        <a:pt x="475" y="739"/>
                      </a:cubicBezTo>
                      <a:cubicBezTo>
                        <a:pt x="467" y="732"/>
                        <a:pt x="461" y="733"/>
                        <a:pt x="465" y="728"/>
                      </a:cubicBezTo>
                      <a:cubicBezTo>
                        <a:pt x="469" y="722"/>
                        <a:pt x="469" y="719"/>
                        <a:pt x="466" y="716"/>
                      </a:cubicBezTo>
                      <a:cubicBezTo>
                        <a:pt x="464" y="714"/>
                        <a:pt x="459" y="716"/>
                        <a:pt x="455" y="713"/>
                      </a:cubicBezTo>
                      <a:cubicBezTo>
                        <a:pt x="450" y="711"/>
                        <a:pt x="453" y="708"/>
                        <a:pt x="453" y="702"/>
                      </a:cubicBezTo>
                      <a:cubicBezTo>
                        <a:pt x="452" y="695"/>
                        <a:pt x="450" y="691"/>
                        <a:pt x="444" y="686"/>
                      </a:cubicBezTo>
                      <a:cubicBezTo>
                        <a:pt x="438" y="680"/>
                        <a:pt x="430" y="676"/>
                        <a:pt x="427" y="671"/>
                      </a:cubicBezTo>
                      <a:cubicBezTo>
                        <a:pt x="423" y="665"/>
                        <a:pt x="419" y="664"/>
                        <a:pt x="418" y="658"/>
                      </a:cubicBezTo>
                      <a:cubicBezTo>
                        <a:pt x="416" y="652"/>
                        <a:pt x="412" y="643"/>
                        <a:pt x="408" y="642"/>
                      </a:cubicBezTo>
                      <a:cubicBezTo>
                        <a:pt x="404" y="641"/>
                        <a:pt x="397" y="648"/>
                        <a:pt x="393" y="651"/>
                      </a:cubicBezTo>
                      <a:cubicBezTo>
                        <a:pt x="388" y="654"/>
                        <a:pt x="383" y="657"/>
                        <a:pt x="381" y="651"/>
                      </a:cubicBezTo>
                      <a:cubicBezTo>
                        <a:pt x="379" y="646"/>
                        <a:pt x="377" y="645"/>
                        <a:pt x="372" y="645"/>
                      </a:cubicBezTo>
                      <a:cubicBezTo>
                        <a:pt x="367" y="645"/>
                        <a:pt x="365" y="649"/>
                        <a:pt x="363" y="645"/>
                      </a:cubicBezTo>
                      <a:cubicBezTo>
                        <a:pt x="362" y="640"/>
                        <a:pt x="360" y="642"/>
                        <a:pt x="357" y="640"/>
                      </a:cubicBezTo>
                      <a:cubicBezTo>
                        <a:pt x="353" y="638"/>
                        <a:pt x="348" y="633"/>
                        <a:pt x="353" y="633"/>
                      </a:cubicBezTo>
                      <a:cubicBezTo>
                        <a:pt x="357" y="632"/>
                        <a:pt x="366" y="635"/>
                        <a:pt x="364" y="630"/>
                      </a:cubicBezTo>
                      <a:cubicBezTo>
                        <a:pt x="362" y="625"/>
                        <a:pt x="357" y="623"/>
                        <a:pt x="352" y="623"/>
                      </a:cubicBezTo>
                      <a:cubicBezTo>
                        <a:pt x="347" y="623"/>
                        <a:pt x="351" y="629"/>
                        <a:pt x="348" y="632"/>
                      </a:cubicBezTo>
                      <a:cubicBezTo>
                        <a:pt x="345" y="634"/>
                        <a:pt x="342" y="638"/>
                        <a:pt x="346" y="643"/>
                      </a:cubicBezTo>
                      <a:cubicBezTo>
                        <a:pt x="350" y="648"/>
                        <a:pt x="350" y="655"/>
                        <a:pt x="346" y="655"/>
                      </a:cubicBezTo>
                      <a:cubicBezTo>
                        <a:pt x="343" y="656"/>
                        <a:pt x="335" y="650"/>
                        <a:pt x="334" y="654"/>
                      </a:cubicBezTo>
                      <a:cubicBezTo>
                        <a:pt x="334" y="658"/>
                        <a:pt x="330" y="662"/>
                        <a:pt x="327" y="660"/>
                      </a:cubicBezTo>
                      <a:cubicBezTo>
                        <a:pt x="324" y="659"/>
                        <a:pt x="324" y="659"/>
                        <a:pt x="324" y="659"/>
                      </a:cubicBezTo>
                      <a:cubicBezTo>
                        <a:pt x="324" y="659"/>
                        <a:pt x="323" y="652"/>
                        <a:pt x="320" y="647"/>
                      </a:cubicBezTo>
                      <a:cubicBezTo>
                        <a:pt x="317" y="641"/>
                        <a:pt x="311" y="639"/>
                        <a:pt x="306" y="633"/>
                      </a:cubicBezTo>
                      <a:cubicBezTo>
                        <a:pt x="301" y="627"/>
                        <a:pt x="295" y="624"/>
                        <a:pt x="294" y="618"/>
                      </a:cubicBezTo>
                      <a:cubicBezTo>
                        <a:pt x="293" y="613"/>
                        <a:pt x="293" y="597"/>
                        <a:pt x="293" y="593"/>
                      </a:cubicBezTo>
                      <a:cubicBezTo>
                        <a:pt x="292" y="589"/>
                        <a:pt x="285" y="590"/>
                        <a:pt x="278" y="591"/>
                      </a:cubicBezTo>
                      <a:cubicBezTo>
                        <a:pt x="271" y="591"/>
                        <a:pt x="272" y="581"/>
                        <a:pt x="271" y="571"/>
                      </a:cubicBezTo>
                      <a:cubicBezTo>
                        <a:pt x="270" y="560"/>
                        <a:pt x="273" y="548"/>
                        <a:pt x="275" y="539"/>
                      </a:cubicBezTo>
                      <a:cubicBezTo>
                        <a:pt x="277" y="531"/>
                        <a:pt x="269" y="525"/>
                        <a:pt x="265" y="521"/>
                      </a:cubicBezTo>
                      <a:cubicBezTo>
                        <a:pt x="260" y="517"/>
                        <a:pt x="251" y="504"/>
                        <a:pt x="247" y="499"/>
                      </a:cubicBezTo>
                      <a:cubicBezTo>
                        <a:pt x="243" y="493"/>
                        <a:pt x="241" y="494"/>
                        <a:pt x="235" y="494"/>
                      </a:cubicBezTo>
                      <a:cubicBezTo>
                        <a:pt x="229" y="495"/>
                        <a:pt x="215" y="480"/>
                        <a:pt x="204" y="472"/>
                      </a:cubicBezTo>
                      <a:cubicBezTo>
                        <a:pt x="194" y="464"/>
                        <a:pt x="191" y="460"/>
                        <a:pt x="181" y="462"/>
                      </a:cubicBezTo>
                      <a:cubicBezTo>
                        <a:pt x="172" y="464"/>
                        <a:pt x="172" y="457"/>
                        <a:pt x="167" y="454"/>
                      </a:cubicBezTo>
                      <a:cubicBezTo>
                        <a:pt x="162" y="450"/>
                        <a:pt x="169" y="450"/>
                        <a:pt x="173" y="447"/>
                      </a:cubicBezTo>
                      <a:cubicBezTo>
                        <a:pt x="176" y="445"/>
                        <a:pt x="174" y="442"/>
                        <a:pt x="168" y="435"/>
                      </a:cubicBezTo>
                      <a:cubicBezTo>
                        <a:pt x="163" y="428"/>
                        <a:pt x="158" y="424"/>
                        <a:pt x="156" y="421"/>
                      </a:cubicBezTo>
                      <a:cubicBezTo>
                        <a:pt x="154" y="418"/>
                        <a:pt x="149" y="417"/>
                        <a:pt x="144" y="416"/>
                      </a:cubicBezTo>
                      <a:cubicBezTo>
                        <a:pt x="138" y="414"/>
                        <a:pt x="130" y="402"/>
                        <a:pt x="126" y="399"/>
                      </a:cubicBezTo>
                      <a:cubicBezTo>
                        <a:pt x="122" y="395"/>
                        <a:pt x="125" y="386"/>
                        <a:pt x="127" y="379"/>
                      </a:cubicBezTo>
                      <a:cubicBezTo>
                        <a:pt x="129" y="372"/>
                        <a:pt x="127" y="373"/>
                        <a:pt x="123" y="369"/>
                      </a:cubicBezTo>
                      <a:cubicBezTo>
                        <a:pt x="120" y="365"/>
                        <a:pt x="120" y="363"/>
                        <a:pt x="124" y="355"/>
                      </a:cubicBezTo>
                      <a:cubicBezTo>
                        <a:pt x="127" y="348"/>
                        <a:pt x="130" y="351"/>
                        <a:pt x="135" y="350"/>
                      </a:cubicBezTo>
                      <a:cubicBezTo>
                        <a:pt x="140" y="349"/>
                        <a:pt x="133" y="348"/>
                        <a:pt x="131" y="343"/>
                      </a:cubicBezTo>
                      <a:cubicBezTo>
                        <a:pt x="129" y="337"/>
                        <a:pt x="130" y="335"/>
                        <a:pt x="136" y="332"/>
                      </a:cubicBezTo>
                      <a:cubicBezTo>
                        <a:pt x="142" y="328"/>
                        <a:pt x="141" y="330"/>
                        <a:pt x="140" y="325"/>
                      </a:cubicBezTo>
                      <a:cubicBezTo>
                        <a:pt x="140" y="319"/>
                        <a:pt x="144" y="318"/>
                        <a:pt x="148" y="321"/>
                      </a:cubicBezTo>
                      <a:cubicBezTo>
                        <a:pt x="152" y="324"/>
                        <a:pt x="155" y="319"/>
                        <a:pt x="156" y="313"/>
                      </a:cubicBezTo>
                      <a:cubicBezTo>
                        <a:pt x="156" y="306"/>
                        <a:pt x="151" y="309"/>
                        <a:pt x="147" y="300"/>
                      </a:cubicBezTo>
                      <a:cubicBezTo>
                        <a:pt x="143" y="291"/>
                        <a:pt x="143" y="290"/>
                        <a:pt x="144" y="282"/>
                      </a:cubicBezTo>
                      <a:cubicBezTo>
                        <a:pt x="144" y="275"/>
                        <a:pt x="154" y="277"/>
                        <a:pt x="160" y="274"/>
                      </a:cubicBezTo>
                      <a:cubicBezTo>
                        <a:pt x="165" y="271"/>
                        <a:pt x="159" y="271"/>
                        <a:pt x="153" y="270"/>
                      </a:cubicBezTo>
                      <a:cubicBezTo>
                        <a:pt x="147" y="269"/>
                        <a:pt x="142" y="266"/>
                        <a:pt x="135" y="269"/>
                      </a:cubicBezTo>
                      <a:cubicBezTo>
                        <a:pt x="127" y="271"/>
                        <a:pt x="127" y="265"/>
                        <a:pt x="119" y="260"/>
                      </a:cubicBezTo>
                      <a:cubicBezTo>
                        <a:pt x="111" y="256"/>
                        <a:pt x="109" y="258"/>
                        <a:pt x="104" y="260"/>
                      </a:cubicBezTo>
                      <a:cubicBezTo>
                        <a:pt x="100" y="262"/>
                        <a:pt x="101" y="249"/>
                        <a:pt x="101" y="244"/>
                      </a:cubicBezTo>
                      <a:cubicBezTo>
                        <a:pt x="100" y="239"/>
                        <a:pt x="97" y="233"/>
                        <a:pt x="90" y="229"/>
                      </a:cubicBezTo>
                      <a:cubicBezTo>
                        <a:pt x="84" y="225"/>
                        <a:pt x="81" y="223"/>
                        <a:pt x="83" y="218"/>
                      </a:cubicBezTo>
                      <a:cubicBezTo>
                        <a:pt x="84" y="213"/>
                        <a:pt x="82" y="209"/>
                        <a:pt x="77" y="209"/>
                      </a:cubicBezTo>
                      <a:cubicBezTo>
                        <a:pt x="72" y="210"/>
                        <a:pt x="71" y="206"/>
                        <a:pt x="70" y="199"/>
                      </a:cubicBezTo>
                      <a:cubicBezTo>
                        <a:pt x="69" y="191"/>
                        <a:pt x="69" y="190"/>
                        <a:pt x="66" y="186"/>
                      </a:cubicBezTo>
                      <a:cubicBezTo>
                        <a:pt x="64" y="184"/>
                        <a:pt x="63" y="182"/>
                        <a:pt x="62" y="181"/>
                      </a:cubicBezTo>
                      <a:cubicBezTo>
                        <a:pt x="62" y="181"/>
                        <a:pt x="64" y="177"/>
                        <a:pt x="61" y="170"/>
                      </a:cubicBezTo>
                      <a:cubicBezTo>
                        <a:pt x="57" y="163"/>
                        <a:pt x="50" y="165"/>
                        <a:pt x="51" y="156"/>
                      </a:cubicBezTo>
                      <a:cubicBezTo>
                        <a:pt x="51" y="148"/>
                        <a:pt x="50" y="143"/>
                        <a:pt x="45" y="141"/>
                      </a:cubicBezTo>
                      <a:cubicBezTo>
                        <a:pt x="40" y="140"/>
                        <a:pt x="29" y="133"/>
                        <a:pt x="27" y="131"/>
                      </a:cubicBezTo>
                      <a:cubicBezTo>
                        <a:pt x="25" y="129"/>
                        <a:pt x="28" y="124"/>
                        <a:pt x="32" y="118"/>
                      </a:cubicBezTo>
                      <a:cubicBezTo>
                        <a:pt x="35" y="112"/>
                        <a:pt x="36" y="106"/>
                        <a:pt x="33" y="104"/>
                      </a:cubicBezTo>
                      <a:cubicBezTo>
                        <a:pt x="30" y="103"/>
                        <a:pt x="27" y="101"/>
                        <a:pt x="27" y="95"/>
                      </a:cubicBezTo>
                      <a:cubicBezTo>
                        <a:pt x="26" y="89"/>
                        <a:pt x="22" y="85"/>
                        <a:pt x="21" y="81"/>
                      </a:cubicBezTo>
                      <a:cubicBezTo>
                        <a:pt x="19" y="77"/>
                        <a:pt x="23" y="72"/>
                        <a:pt x="22" y="69"/>
                      </a:cubicBezTo>
                      <a:cubicBezTo>
                        <a:pt x="20" y="66"/>
                        <a:pt x="13" y="62"/>
                        <a:pt x="14" y="58"/>
                      </a:cubicBezTo>
                      <a:cubicBezTo>
                        <a:pt x="15" y="55"/>
                        <a:pt x="10" y="52"/>
                        <a:pt x="7" y="46"/>
                      </a:cubicBezTo>
                      <a:cubicBezTo>
                        <a:pt x="4" y="41"/>
                        <a:pt x="0" y="32"/>
                        <a:pt x="7" y="34"/>
                      </a:cubicBezTo>
                      <a:cubicBezTo>
                        <a:pt x="14" y="35"/>
                        <a:pt x="22" y="35"/>
                        <a:pt x="24" y="28"/>
                      </a:cubicBezTo>
                      <a:cubicBezTo>
                        <a:pt x="26" y="21"/>
                        <a:pt x="25" y="0"/>
                        <a:pt x="30" y="6"/>
                      </a:cubicBezTo>
                      <a:cubicBezTo>
                        <a:pt x="36" y="11"/>
                        <a:pt x="47" y="24"/>
                        <a:pt x="53" y="30"/>
                      </a:cubicBezTo>
                      <a:cubicBezTo>
                        <a:pt x="59" y="36"/>
                        <a:pt x="62" y="46"/>
                        <a:pt x="68" y="46"/>
                      </a:cubicBezTo>
                      <a:cubicBezTo>
                        <a:pt x="75" y="46"/>
                        <a:pt x="78" y="51"/>
                        <a:pt x="81" y="56"/>
                      </a:cubicBezTo>
                      <a:cubicBezTo>
                        <a:pt x="83" y="61"/>
                        <a:pt x="88" y="62"/>
                        <a:pt x="98" y="63"/>
                      </a:cubicBezTo>
                      <a:cubicBezTo>
                        <a:pt x="108" y="64"/>
                        <a:pt x="115" y="69"/>
                        <a:pt x="122" y="69"/>
                      </a:cubicBezTo>
                      <a:cubicBezTo>
                        <a:pt x="129" y="69"/>
                        <a:pt x="136" y="68"/>
                        <a:pt x="142" y="67"/>
                      </a:cubicBezTo>
                      <a:cubicBezTo>
                        <a:pt x="147" y="66"/>
                        <a:pt x="151" y="60"/>
                        <a:pt x="155" y="55"/>
                      </a:cubicBezTo>
                      <a:cubicBezTo>
                        <a:pt x="158" y="50"/>
                        <a:pt x="164" y="53"/>
                        <a:pt x="167" y="48"/>
                      </a:cubicBezTo>
                      <a:cubicBezTo>
                        <a:pt x="170" y="43"/>
                        <a:pt x="172" y="38"/>
                        <a:pt x="177" y="35"/>
                      </a:cubicBezTo>
                      <a:cubicBezTo>
                        <a:pt x="182" y="33"/>
                        <a:pt x="188" y="31"/>
                        <a:pt x="196" y="23"/>
                      </a:cubicBezTo>
                      <a:cubicBezTo>
                        <a:pt x="203" y="16"/>
                        <a:pt x="204" y="17"/>
                        <a:pt x="212" y="15"/>
                      </a:cubicBezTo>
                      <a:cubicBezTo>
                        <a:pt x="221" y="14"/>
                        <a:pt x="224" y="26"/>
                        <a:pt x="229" y="28"/>
                      </a:cubicBezTo>
                      <a:cubicBezTo>
                        <a:pt x="234" y="31"/>
                        <a:pt x="237" y="33"/>
                        <a:pt x="233" y="35"/>
                      </a:cubicBezTo>
                      <a:cubicBezTo>
                        <a:pt x="229" y="38"/>
                        <a:pt x="224" y="43"/>
                        <a:pt x="228" y="46"/>
                      </a:cubicBezTo>
                      <a:cubicBezTo>
                        <a:pt x="232" y="50"/>
                        <a:pt x="242" y="55"/>
                        <a:pt x="237" y="58"/>
                      </a:cubicBezTo>
                      <a:cubicBezTo>
                        <a:pt x="232" y="61"/>
                        <a:pt x="225" y="63"/>
                        <a:pt x="224" y="68"/>
                      </a:cubicBezTo>
                      <a:cubicBezTo>
                        <a:pt x="223" y="74"/>
                        <a:pt x="232" y="78"/>
                        <a:pt x="237" y="81"/>
                      </a:cubicBezTo>
                      <a:cubicBezTo>
                        <a:pt x="243" y="84"/>
                        <a:pt x="253" y="91"/>
                        <a:pt x="258" y="95"/>
                      </a:cubicBezTo>
                      <a:cubicBezTo>
                        <a:pt x="263" y="98"/>
                        <a:pt x="260" y="103"/>
                        <a:pt x="268" y="100"/>
                      </a:cubicBezTo>
                      <a:cubicBezTo>
                        <a:pt x="275" y="97"/>
                        <a:pt x="277" y="98"/>
                        <a:pt x="277" y="98"/>
                      </a:cubicBezTo>
                      <a:cubicBezTo>
                        <a:pt x="277" y="98"/>
                        <a:pt x="278" y="136"/>
                        <a:pt x="292" y="147"/>
                      </a:cubicBezTo>
                      <a:cubicBezTo>
                        <a:pt x="306" y="159"/>
                        <a:pt x="319" y="163"/>
                        <a:pt x="331" y="163"/>
                      </a:cubicBezTo>
                      <a:cubicBezTo>
                        <a:pt x="343" y="164"/>
                        <a:pt x="342" y="161"/>
                        <a:pt x="350" y="164"/>
                      </a:cubicBezTo>
                      <a:cubicBezTo>
                        <a:pt x="358" y="167"/>
                        <a:pt x="358" y="164"/>
                        <a:pt x="361" y="173"/>
                      </a:cubicBezTo>
                      <a:cubicBezTo>
                        <a:pt x="364" y="182"/>
                        <a:pt x="389" y="197"/>
                        <a:pt x="401" y="204"/>
                      </a:cubicBezTo>
                      <a:cubicBezTo>
                        <a:pt x="413" y="210"/>
                        <a:pt x="431" y="216"/>
                        <a:pt x="439" y="216"/>
                      </a:cubicBezTo>
                      <a:cubicBezTo>
                        <a:pt x="447" y="217"/>
                        <a:pt x="460" y="224"/>
                        <a:pt x="469" y="219"/>
                      </a:cubicBezTo>
                      <a:cubicBezTo>
                        <a:pt x="479" y="215"/>
                        <a:pt x="490" y="215"/>
                        <a:pt x="505" y="210"/>
                      </a:cubicBezTo>
                      <a:cubicBezTo>
                        <a:pt x="521" y="205"/>
                        <a:pt x="536" y="201"/>
                        <a:pt x="543" y="200"/>
                      </a:cubicBezTo>
                      <a:cubicBezTo>
                        <a:pt x="550" y="199"/>
                        <a:pt x="546" y="205"/>
                        <a:pt x="555" y="206"/>
                      </a:cubicBezTo>
                      <a:cubicBezTo>
                        <a:pt x="564" y="206"/>
                        <a:pt x="575" y="207"/>
                        <a:pt x="573" y="202"/>
                      </a:cubicBezTo>
                      <a:cubicBezTo>
                        <a:pt x="571" y="196"/>
                        <a:pt x="560" y="169"/>
                        <a:pt x="560" y="169"/>
                      </a:cubicBezTo>
                      <a:cubicBezTo>
                        <a:pt x="560" y="169"/>
                        <a:pt x="577" y="170"/>
                        <a:pt x="581" y="169"/>
                      </a:cubicBezTo>
                      <a:cubicBezTo>
                        <a:pt x="586" y="169"/>
                        <a:pt x="596" y="162"/>
                        <a:pt x="602" y="162"/>
                      </a:cubicBezTo>
                      <a:cubicBezTo>
                        <a:pt x="608" y="161"/>
                        <a:pt x="607" y="156"/>
                        <a:pt x="607" y="149"/>
                      </a:cubicBezTo>
                      <a:cubicBezTo>
                        <a:pt x="606" y="142"/>
                        <a:pt x="617" y="134"/>
                        <a:pt x="627" y="128"/>
                      </a:cubicBezTo>
                      <a:cubicBezTo>
                        <a:pt x="637" y="122"/>
                        <a:pt x="648" y="118"/>
                        <a:pt x="658" y="120"/>
                      </a:cubicBezTo>
                      <a:cubicBezTo>
                        <a:pt x="668" y="122"/>
                        <a:pt x="677" y="124"/>
                        <a:pt x="683" y="122"/>
                      </a:cubicBezTo>
                      <a:cubicBezTo>
                        <a:pt x="688" y="120"/>
                        <a:pt x="684" y="112"/>
                        <a:pt x="689" y="110"/>
                      </a:cubicBezTo>
                      <a:cubicBezTo>
                        <a:pt x="693" y="108"/>
                        <a:pt x="704" y="112"/>
                        <a:pt x="709" y="110"/>
                      </a:cubicBezTo>
                      <a:cubicBezTo>
                        <a:pt x="715" y="108"/>
                        <a:pt x="717" y="116"/>
                        <a:pt x="723" y="113"/>
                      </a:cubicBezTo>
                      <a:cubicBezTo>
                        <a:pt x="730" y="110"/>
                        <a:pt x="731" y="107"/>
                        <a:pt x="736" y="113"/>
                      </a:cubicBezTo>
                      <a:cubicBezTo>
                        <a:pt x="741" y="118"/>
                        <a:pt x="739" y="130"/>
                        <a:pt x="746" y="130"/>
                      </a:cubicBezTo>
                      <a:cubicBezTo>
                        <a:pt x="753" y="130"/>
                        <a:pt x="770" y="132"/>
                        <a:pt x="781" y="137"/>
                      </a:cubicBezTo>
                      <a:cubicBezTo>
                        <a:pt x="792" y="142"/>
                        <a:pt x="796" y="153"/>
                        <a:pt x="804" y="152"/>
                      </a:cubicBezTo>
                      <a:cubicBezTo>
                        <a:pt x="811" y="150"/>
                        <a:pt x="812" y="147"/>
                        <a:pt x="822" y="150"/>
                      </a:cubicBezTo>
                      <a:cubicBezTo>
                        <a:pt x="832" y="153"/>
                        <a:pt x="832" y="147"/>
                        <a:pt x="843" y="153"/>
                      </a:cubicBezTo>
                      <a:cubicBezTo>
                        <a:pt x="854" y="159"/>
                        <a:pt x="853" y="156"/>
                        <a:pt x="859" y="164"/>
                      </a:cubicBezTo>
                      <a:cubicBezTo>
                        <a:pt x="864" y="173"/>
                        <a:pt x="877" y="180"/>
                        <a:pt x="888" y="186"/>
                      </a:cubicBezTo>
                      <a:cubicBezTo>
                        <a:pt x="900" y="191"/>
                        <a:pt x="914" y="208"/>
                        <a:pt x="921" y="213"/>
                      </a:cubicBezTo>
                      <a:cubicBezTo>
                        <a:pt x="927" y="218"/>
                        <a:pt x="931" y="217"/>
                        <a:pt x="938" y="216"/>
                      </a:cubicBezTo>
                      <a:cubicBezTo>
                        <a:pt x="944" y="216"/>
                        <a:pt x="967" y="217"/>
                        <a:pt x="967" y="217"/>
                      </a:cubicBezTo>
                      <a:cubicBezTo>
                        <a:pt x="967" y="217"/>
                        <a:pt x="967" y="233"/>
                        <a:pt x="972" y="239"/>
                      </a:cubicBezTo>
                      <a:cubicBezTo>
                        <a:pt x="977" y="245"/>
                        <a:pt x="978" y="253"/>
                        <a:pt x="976" y="256"/>
                      </a:cubicBezTo>
                      <a:cubicBezTo>
                        <a:pt x="974" y="260"/>
                        <a:pt x="974" y="262"/>
                        <a:pt x="978" y="266"/>
                      </a:cubicBezTo>
                      <a:cubicBezTo>
                        <a:pt x="983" y="270"/>
                        <a:pt x="979" y="274"/>
                        <a:pt x="982" y="280"/>
                      </a:cubicBezTo>
                      <a:cubicBezTo>
                        <a:pt x="986" y="285"/>
                        <a:pt x="989" y="288"/>
                        <a:pt x="989" y="288"/>
                      </a:cubicBezTo>
                      <a:cubicBezTo>
                        <a:pt x="988" y="290"/>
                        <a:pt x="987" y="292"/>
                        <a:pt x="987" y="295"/>
                      </a:cubicBezTo>
                      <a:cubicBezTo>
                        <a:pt x="984" y="304"/>
                        <a:pt x="980" y="304"/>
                        <a:pt x="981" y="309"/>
                      </a:cubicBezTo>
                      <a:cubicBezTo>
                        <a:pt x="982" y="313"/>
                        <a:pt x="984" y="322"/>
                        <a:pt x="984" y="326"/>
                      </a:cubicBezTo>
                      <a:cubicBezTo>
                        <a:pt x="984" y="331"/>
                        <a:pt x="982" y="341"/>
                        <a:pt x="980" y="345"/>
                      </a:cubicBezTo>
                      <a:cubicBezTo>
                        <a:pt x="978" y="348"/>
                        <a:pt x="973" y="356"/>
                        <a:pt x="970" y="357"/>
                      </a:cubicBezTo>
                      <a:cubicBezTo>
                        <a:pt x="967" y="358"/>
                        <a:pt x="973" y="363"/>
                        <a:pt x="974" y="368"/>
                      </a:cubicBezTo>
                      <a:cubicBezTo>
                        <a:pt x="974" y="372"/>
                        <a:pt x="967" y="372"/>
                        <a:pt x="963" y="378"/>
                      </a:cubicBezTo>
                      <a:cubicBezTo>
                        <a:pt x="959" y="383"/>
                        <a:pt x="963" y="390"/>
                        <a:pt x="964" y="399"/>
                      </a:cubicBezTo>
                      <a:cubicBezTo>
                        <a:pt x="965" y="408"/>
                        <a:pt x="966" y="415"/>
                        <a:pt x="972" y="421"/>
                      </a:cubicBezTo>
                      <a:cubicBezTo>
                        <a:pt x="977" y="426"/>
                        <a:pt x="987" y="421"/>
                        <a:pt x="989" y="426"/>
                      </a:cubicBezTo>
                      <a:cubicBezTo>
                        <a:pt x="990" y="431"/>
                        <a:pt x="976" y="447"/>
                        <a:pt x="975" y="450"/>
                      </a:cubicBezTo>
                      <a:cubicBezTo>
                        <a:pt x="974" y="453"/>
                        <a:pt x="995" y="498"/>
                        <a:pt x="998" y="504"/>
                      </a:cubicBezTo>
                      <a:cubicBezTo>
                        <a:pt x="1000" y="510"/>
                        <a:pt x="998" y="521"/>
                        <a:pt x="998" y="526"/>
                      </a:cubicBezTo>
                      <a:cubicBezTo>
                        <a:pt x="998" y="530"/>
                        <a:pt x="1002" y="541"/>
                        <a:pt x="1003" y="546"/>
                      </a:cubicBezTo>
                      <a:cubicBezTo>
                        <a:pt x="1003" y="550"/>
                        <a:pt x="1010" y="558"/>
                        <a:pt x="1014" y="559"/>
                      </a:cubicBezTo>
                      <a:cubicBezTo>
                        <a:pt x="1018" y="560"/>
                        <a:pt x="1055" y="562"/>
                        <a:pt x="1058" y="566"/>
                      </a:cubicBezTo>
                      <a:cubicBezTo>
                        <a:pt x="1061" y="570"/>
                        <a:pt x="1060" y="575"/>
                        <a:pt x="1062" y="580"/>
                      </a:cubicBezTo>
                      <a:cubicBezTo>
                        <a:pt x="1064" y="585"/>
                        <a:pt x="1068" y="589"/>
                        <a:pt x="1068" y="594"/>
                      </a:cubicBezTo>
                      <a:cubicBezTo>
                        <a:pt x="1068" y="598"/>
                        <a:pt x="1067" y="603"/>
                        <a:pt x="1062" y="610"/>
                      </a:cubicBezTo>
                      <a:cubicBezTo>
                        <a:pt x="1056" y="617"/>
                        <a:pt x="1023" y="665"/>
                        <a:pt x="1023" y="665"/>
                      </a:cubicBezTo>
                      <a:cubicBezTo>
                        <a:pt x="1023" y="665"/>
                        <a:pt x="1041" y="683"/>
                        <a:pt x="1049" y="693"/>
                      </a:cubicBezTo>
                      <a:cubicBezTo>
                        <a:pt x="1058" y="703"/>
                        <a:pt x="1067" y="717"/>
                        <a:pt x="1071" y="726"/>
                      </a:cubicBezTo>
                      <a:cubicBezTo>
                        <a:pt x="1076" y="735"/>
                        <a:pt x="1084" y="743"/>
                        <a:pt x="1093" y="751"/>
                      </a:cubicBezTo>
                      <a:cubicBezTo>
                        <a:pt x="1101" y="759"/>
                        <a:pt x="1115" y="757"/>
                        <a:pt x="1123" y="763"/>
                      </a:cubicBezTo>
                      <a:cubicBezTo>
                        <a:pt x="1130" y="769"/>
                        <a:pt x="1135" y="774"/>
                        <a:pt x="1140" y="774"/>
                      </a:cubicBezTo>
                      <a:cubicBezTo>
                        <a:pt x="1144" y="774"/>
                        <a:pt x="1147" y="775"/>
                        <a:pt x="1147" y="775"/>
                      </a:cubicBezTo>
                      <a:cubicBezTo>
                        <a:pt x="1147" y="775"/>
                        <a:pt x="1148" y="793"/>
                        <a:pt x="1151" y="802"/>
                      </a:cubicBezTo>
                      <a:cubicBezTo>
                        <a:pt x="1154" y="811"/>
                        <a:pt x="1153" y="823"/>
                        <a:pt x="1154" y="831"/>
                      </a:cubicBezTo>
                      <a:cubicBezTo>
                        <a:pt x="1155" y="838"/>
                        <a:pt x="1158" y="842"/>
                        <a:pt x="1163" y="841"/>
                      </a:cubicBezTo>
                      <a:cubicBezTo>
                        <a:pt x="1169" y="840"/>
                        <a:pt x="1180" y="837"/>
                        <a:pt x="1181" y="843"/>
                      </a:cubicBezTo>
                      <a:cubicBezTo>
                        <a:pt x="1183" y="848"/>
                        <a:pt x="1182" y="857"/>
                        <a:pt x="1182" y="862"/>
                      </a:cubicBezTo>
                      <a:cubicBezTo>
                        <a:pt x="1182" y="867"/>
                        <a:pt x="1182" y="867"/>
                        <a:pt x="1181" y="873"/>
                      </a:cubicBezTo>
                      <a:cubicBezTo>
                        <a:pt x="1180" y="880"/>
                        <a:pt x="1180" y="880"/>
                        <a:pt x="1173" y="879"/>
                      </a:cubicBezTo>
                      <a:cubicBezTo>
                        <a:pt x="1167" y="877"/>
                        <a:pt x="1166" y="878"/>
                        <a:pt x="1159" y="880"/>
                      </a:cubicBezTo>
                      <a:cubicBezTo>
                        <a:pt x="1152" y="883"/>
                        <a:pt x="1148" y="884"/>
                        <a:pt x="1141" y="885"/>
                      </a:cubicBezTo>
                      <a:cubicBezTo>
                        <a:pt x="1135" y="887"/>
                        <a:pt x="1129" y="889"/>
                        <a:pt x="1129" y="895"/>
                      </a:cubicBezTo>
                      <a:cubicBezTo>
                        <a:pt x="1129" y="902"/>
                        <a:pt x="1129" y="898"/>
                        <a:pt x="1123" y="901"/>
                      </a:cubicBezTo>
                      <a:cubicBezTo>
                        <a:pt x="1116" y="903"/>
                        <a:pt x="1111" y="905"/>
                        <a:pt x="1109" y="911"/>
                      </a:cubicBezTo>
                      <a:cubicBezTo>
                        <a:pt x="1107" y="917"/>
                        <a:pt x="1106" y="929"/>
                        <a:pt x="1105" y="932"/>
                      </a:cubicBezTo>
                      <a:cubicBezTo>
                        <a:pt x="1105" y="935"/>
                        <a:pt x="1102" y="938"/>
                        <a:pt x="1101" y="946"/>
                      </a:cubicBezTo>
                      <a:cubicBezTo>
                        <a:pt x="1101" y="954"/>
                        <a:pt x="1102" y="956"/>
                        <a:pt x="1102" y="961"/>
                      </a:cubicBezTo>
                      <a:cubicBezTo>
                        <a:pt x="1102" y="965"/>
                        <a:pt x="1102" y="976"/>
                        <a:pt x="1102" y="976"/>
                      </a:cubicBezTo>
                      <a:close/>
                      <a:moveTo>
                        <a:pt x="1103" y="976"/>
                      </a:moveTo>
                      <a:cubicBezTo>
                        <a:pt x="1102" y="976"/>
                        <a:pt x="1102" y="976"/>
                        <a:pt x="1102" y="976"/>
                      </a:cubicBezTo>
                      <a:cubicBezTo>
                        <a:pt x="1102" y="976"/>
                        <a:pt x="1102" y="976"/>
                        <a:pt x="1103" y="97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7" name="Freeform 17">
                  <a:extLst>
                    <a:ext uri="{FF2B5EF4-FFF2-40B4-BE49-F238E27FC236}">
                      <a16:creationId xmlns:a16="http://schemas.microsoft.com/office/drawing/2014/main" id="{D369253B-7125-4C88-90E2-99F92E6E95E7}"/>
                    </a:ext>
                  </a:extLst>
                </p:cNvPr>
                <p:cNvSpPr>
                  <a:spLocks/>
                </p:cNvSpPr>
                <p:nvPr/>
              </p:nvSpPr>
              <p:spPr bwMode="auto">
                <a:xfrm>
                  <a:off x="6461125" y="3055938"/>
                  <a:ext cx="412750" cy="457200"/>
                </a:xfrm>
                <a:custGeom>
                  <a:avLst/>
                  <a:gdLst>
                    <a:gd name="T0" fmla="*/ 557 w 789"/>
                    <a:gd name="T1" fmla="*/ 9 h 873"/>
                    <a:gd name="T2" fmla="*/ 509 w 789"/>
                    <a:gd name="T3" fmla="*/ 46 h 873"/>
                    <a:gd name="T4" fmla="*/ 537 w 789"/>
                    <a:gd name="T5" fmla="*/ 98 h 873"/>
                    <a:gd name="T6" fmla="*/ 521 w 789"/>
                    <a:gd name="T7" fmla="*/ 146 h 873"/>
                    <a:gd name="T8" fmla="*/ 492 w 789"/>
                    <a:gd name="T9" fmla="*/ 196 h 873"/>
                    <a:gd name="T10" fmla="*/ 480 w 789"/>
                    <a:gd name="T11" fmla="*/ 214 h 873"/>
                    <a:gd name="T12" fmla="*/ 455 w 789"/>
                    <a:gd name="T13" fmla="*/ 255 h 873"/>
                    <a:gd name="T14" fmla="*/ 452 w 789"/>
                    <a:gd name="T15" fmla="*/ 329 h 873"/>
                    <a:gd name="T16" fmla="*/ 408 w 789"/>
                    <a:gd name="T17" fmla="*/ 341 h 873"/>
                    <a:gd name="T18" fmla="*/ 362 w 789"/>
                    <a:gd name="T19" fmla="*/ 361 h 873"/>
                    <a:gd name="T20" fmla="*/ 322 w 789"/>
                    <a:gd name="T21" fmla="*/ 374 h 873"/>
                    <a:gd name="T22" fmla="*/ 304 w 789"/>
                    <a:gd name="T23" fmla="*/ 433 h 873"/>
                    <a:gd name="T24" fmla="*/ 227 w 789"/>
                    <a:gd name="T25" fmla="*/ 486 h 873"/>
                    <a:gd name="T26" fmla="*/ 127 w 789"/>
                    <a:gd name="T27" fmla="*/ 495 h 873"/>
                    <a:gd name="T28" fmla="*/ 48 w 789"/>
                    <a:gd name="T29" fmla="*/ 527 h 873"/>
                    <a:gd name="T30" fmla="*/ 124 w 789"/>
                    <a:gd name="T31" fmla="*/ 576 h 873"/>
                    <a:gd name="T32" fmla="*/ 158 w 789"/>
                    <a:gd name="T33" fmla="*/ 644 h 873"/>
                    <a:gd name="T34" fmla="*/ 136 w 789"/>
                    <a:gd name="T35" fmla="*/ 681 h 873"/>
                    <a:gd name="T36" fmla="*/ 86 w 789"/>
                    <a:gd name="T37" fmla="*/ 712 h 873"/>
                    <a:gd name="T38" fmla="*/ 79 w 789"/>
                    <a:gd name="T39" fmla="*/ 777 h 873"/>
                    <a:gd name="T40" fmla="*/ 109 w 789"/>
                    <a:gd name="T41" fmla="*/ 777 h 873"/>
                    <a:gd name="T42" fmla="*/ 141 w 789"/>
                    <a:gd name="T43" fmla="*/ 774 h 873"/>
                    <a:gd name="T44" fmla="*/ 195 w 789"/>
                    <a:gd name="T45" fmla="*/ 765 h 873"/>
                    <a:gd name="T46" fmla="*/ 231 w 789"/>
                    <a:gd name="T47" fmla="*/ 772 h 873"/>
                    <a:gd name="T48" fmla="*/ 273 w 789"/>
                    <a:gd name="T49" fmla="*/ 769 h 873"/>
                    <a:gd name="T50" fmla="*/ 336 w 789"/>
                    <a:gd name="T51" fmla="*/ 761 h 873"/>
                    <a:gd name="T52" fmla="*/ 347 w 789"/>
                    <a:gd name="T53" fmla="*/ 748 h 873"/>
                    <a:gd name="T54" fmla="*/ 377 w 789"/>
                    <a:gd name="T55" fmla="*/ 802 h 873"/>
                    <a:gd name="T56" fmla="*/ 405 w 789"/>
                    <a:gd name="T57" fmla="*/ 822 h 873"/>
                    <a:gd name="T58" fmla="*/ 422 w 789"/>
                    <a:gd name="T59" fmla="*/ 853 h 873"/>
                    <a:gd name="T60" fmla="*/ 445 w 789"/>
                    <a:gd name="T61" fmla="*/ 865 h 873"/>
                    <a:gd name="T62" fmla="*/ 461 w 789"/>
                    <a:gd name="T63" fmla="*/ 870 h 873"/>
                    <a:gd name="T64" fmla="*/ 494 w 789"/>
                    <a:gd name="T65" fmla="*/ 856 h 873"/>
                    <a:gd name="T66" fmla="*/ 549 w 789"/>
                    <a:gd name="T67" fmla="*/ 845 h 873"/>
                    <a:gd name="T68" fmla="*/ 593 w 789"/>
                    <a:gd name="T69" fmla="*/ 830 h 873"/>
                    <a:gd name="T70" fmla="*/ 620 w 789"/>
                    <a:gd name="T71" fmla="*/ 815 h 873"/>
                    <a:gd name="T72" fmla="*/ 594 w 789"/>
                    <a:gd name="T73" fmla="*/ 752 h 873"/>
                    <a:gd name="T74" fmla="*/ 556 w 789"/>
                    <a:gd name="T75" fmla="*/ 718 h 873"/>
                    <a:gd name="T76" fmla="*/ 516 w 789"/>
                    <a:gd name="T77" fmla="*/ 666 h 873"/>
                    <a:gd name="T78" fmla="*/ 552 w 789"/>
                    <a:gd name="T79" fmla="*/ 594 h 873"/>
                    <a:gd name="T80" fmla="*/ 615 w 789"/>
                    <a:gd name="T81" fmla="*/ 600 h 873"/>
                    <a:gd name="T82" fmla="*/ 657 w 789"/>
                    <a:gd name="T83" fmla="*/ 549 h 873"/>
                    <a:gd name="T84" fmla="*/ 704 w 789"/>
                    <a:gd name="T85" fmla="*/ 478 h 873"/>
                    <a:gd name="T86" fmla="*/ 730 w 789"/>
                    <a:gd name="T87" fmla="*/ 434 h 873"/>
                    <a:gd name="T88" fmla="*/ 757 w 789"/>
                    <a:gd name="T89" fmla="*/ 384 h 873"/>
                    <a:gd name="T90" fmla="*/ 770 w 789"/>
                    <a:gd name="T91" fmla="*/ 322 h 873"/>
                    <a:gd name="T92" fmla="*/ 742 w 789"/>
                    <a:gd name="T93" fmla="*/ 284 h 873"/>
                    <a:gd name="T94" fmla="*/ 699 w 789"/>
                    <a:gd name="T95" fmla="*/ 235 h 873"/>
                    <a:gd name="T96" fmla="*/ 683 w 789"/>
                    <a:gd name="T97" fmla="*/ 186 h 873"/>
                    <a:gd name="T98" fmla="*/ 684 w 789"/>
                    <a:gd name="T99" fmla="*/ 130 h 873"/>
                    <a:gd name="T100" fmla="*/ 680 w 789"/>
                    <a:gd name="T101" fmla="*/ 89 h 873"/>
                    <a:gd name="T102" fmla="*/ 618 w 789"/>
                    <a:gd name="T103" fmla="*/ 60 h 873"/>
                    <a:gd name="T104" fmla="*/ 629 w 789"/>
                    <a:gd name="T10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9" h="873">
                      <a:moveTo>
                        <a:pt x="629" y="0"/>
                      </a:moveTo>
                      <a:cubicBezTo>
                        <a:pt x="618" y="1"/>
                        <a:pt x="601" y="0"/>
                        <a:pt x="591" y="1"/>
                      </a:cubicBezTo>
                      <a:cubicBezTo>
                        <a:pt x="582" y="1"/>
                        <a:pt x="569" y="5"/>
                        <a:pt x="566" y="6"/>
                      </a:cubicBezTo>
                      <a:cubicBezTo>
                        <a:pt x="562" y="7"/>
                        <a:pt x="562" y="8"/>
                        <a:pt x="557" y="9"/>
                      </a:cubicBezTo>
                      <a:cubicBezTo>
                        <a:pt x="552" y="10"/>
                        <a:pt x="553" y="12"/>
                        <a:pt x="545" y="19"/>
                      </a:cubicBezTo>
                      <a:cubicBezTo>
                        <a:pt x="538" y="25"/>
                        <a:pt x="536" y="31"/>
                        <a:pt x="531" y="31"/>
                      </a:cubicBezTo>
                      <a:cubicBezTo>
                        <a:pt x="525" y="31"/>
                        <a:pt x="525" y="29"/>
                        <a:pt x="522" y="33"/>
                      </a:cubicBezTo>
                      <a:cubicBezTo>
                        <a:pt x="518" y="37"/>
                        <a:pt x="513" y="41"/>
                        <a:pt x="509" y="46"/>
                      </a:cubicBezTo>
                      <a:cubicBezTo>
                        <a:pt x="504" y="52"/>
                        <a:pt x="500" y="58"/>
                        <a:pt x="508" y="60"/>
                      </a:cubicBezTo>
                      <a:cubicBezTo>
                        <a:pt x="515" y="61"/>
                        <a:pt x="519" y="69"/>
                        <a:pt x="524" y="76"/>
                      </a:cubicBezTo>
                      <a:cubicBezTo>
                        <a:pt x="529" y="82"/>
                        <a:pt x="527" y="85"/>
                        <a:pt x="532" y="87"/>
                      </a:cubicBezTo>
                      <a:cubicBezTo>
                        <a:pt x="536" y="89"/>
                        <a:pt x="537" y="94"/>
                        <a:pt x="537" y="98"/>
                      </a:cubicBezTo>
                      <a:cubicBezTo>
                        <a:pt x="537" y="101"/>
                        <a:pt x="532" y="105"/>
                        <a:pt x="537" y="109"/>
                      </a:cubicBezTo>
                      <a:cubicBezTo>
                        <a:pt x="542" y="113"/>
                        <a:pt x="543" y="113"/>
                        <a:pt x="539" y="119"/>
                      </a:cubicBezTo>
                      <a:cubicBezTo>
                        <a:pt x="536" y="126"/>
                        <a:pt x="538" y="127"/>
                        <a:pt x="533" y="130"/>
                      </a:cubicBezTo>
                      <a:cubicBezTo>
                        <a:pt x="528" y="134"/>
                        <a:pt x="527" y="137"/>
                        <a:pt x="521" y="146"/>
                      </a:cubicBezTo>
                      <a:cubicBezTo>
                        <a:pt x="516" y="155"/>
                        <a:pt x="509" y="156"/>
                        <a:pt x="514" y="161"/>
                      </a:cubicBezTo>
                      <a:cubicBezTo>
                        <a:pt x="519" y="167"/>
                        <a:pt x="525" y="169"/>
                        <a:pt x="524" y="177"/>
                      </a:cubicBezTo>
                      <a:cubicBezTo>
                        <a:pt x="523" y="185"/>
                        <a:pt x="523" y="189"/>
                        <a:pt x="516" y="192"/>
                      </a:cubicBezTo>
                      <a:cubicBezTo>
                        <a:pt x="508" y="196"/>
                        <a:pt x="496" y="196"/>
                        <a:pt x="492" y="196"/>
                      </a:cubicBezTo>
                      <a:cubicBezTo>
                        <a:pt x="488" y="195"/>
                        <a:pt x="476" y="191"/>
                        <a:pt x="471" y="191"/>
                      </a:cubicBezTo>
                      <a:cubicBezTo>
                        <a:pt x="466" y="191"/>
                        <a:pt x="457" y="190"/>
                        <a:pt x="459" y="197"/>
                      </a:cubicBezTo>
                      <a:cubicBezTo>
                        <a:pt x="461" y="204"/>
                        <a:pt x="465" y="205"/>
                        <a:pt x="469" y="208"/>
                      </a:cubicBezTo>
                      <a:cubicBezTo>
                        <a:pt x="473" y="211"/>
                        <a:pt x="478" y="212"/>
                        <a:pt x="480" y="214"/>
                      </a:cubicBezTo>
                      <a:cubicBezTo>
                        <a:pt x="482" y="217"/>
                        <a:pt x="483" y="227"/>
                        <a:pt x="486" y="232"/>
                      </a:cubicBezTo>
                      <a:cubicBezTo>
                        <a:pt x="490" y="236"/>
                        <a:pt x="493" y="238"/>
                        <a:pt x="489" y="241"/>
                      </a:cubicBezTo>
                      <a:cubicBezTo>
                        <a:pt x="484" y="244"/>
                        <a:pt x="474" y="251"/>
                        <a:pt x="469" y="252"/>
                      </a:cubicBezTo>
                      <a:cubicBezTo>
                        <a:pt x="464" y="253"/>
                        <a:pt x="459" y="251"/>
                        <a:pt x="455" y="255"/>
                      </a:cubicBezTo>
                      <a:cubicBezTo>
                        <a:pt x="451" y="258"/>
                        <a:pt x="449" y="261"/>
                        <a:pt x="449" y="266"/>
                      </a:cubicBezTo>
                      <a:cubicBezTo>
                        <a:pt x="450" y="271"/>
                        <a:pt x="453" y="280"/>
                        <a:pt x="450" y="284"/>
                      </a:cubicBezTo>
                      <a:cubicBezTo>
                        <a:pt x="448" y="288"/>
                        <a:pt x="444" y="285"/>
                        <a:pt x="445" y="295"/>
                      </a:cubicBezTo>
                      <a:cubicBezTo>
                        <a:pt x="445" y="304"/>
                        <a:pt x="453" y="323"/>
                        <a:pt x="452" y="329"/>
                      </a:cubicBezTo>
                      <a:cubicBezTo>
                        <a:pt x="452" y="334"/>
                        <a:pt x="445" y="342"/>
                        <a:pt x="440" y="347"/>
                      </a:cubicBezTo>
                      <a:cubicBezTo>
                        <a:pt x="435" y="352"/>
                        <a:pt x="431" y="351"/>
                        <a:pt x="428" y="347"/>
                      </a:cubicBezTo>
                      <a:cubicBezTo>
                        <a:pt x="425" y="343"/>
                        <a:pt x="422" y="339"/>
                        <a:pt x="417" y="338"/>
                      </a:cubicBezTo>
                      <a:cubicBezTo>
                        <a:pt x="412" y="338"/>
                        <a:pt x="411" y="338"/>
                        <a:pt x="408" y="341"/>
                      </a:cubicBezTo>
                      <a:cubicBezTo>
                        <a:pt x="405" y="343"/>
                        <a:pt x="399" y="342"/>
                        <a:pt x="395" y="339"/>
                      </a:cubicBezTo>
                      <a:cubicBezTo>
                        <a:pt x="392" y="336"/>
                        <a:pt x="389" y="338"/>
                        <a:pt x="386" y="341"/>
                      </a:cubicBezTo>
                      <a:cubicBezTo>
                        <a:pt x="382" y="345"/>
                        <a:pt x="381" y="349"/>
                        <a:pt x="374" y="352"/>
                      </a:cubicBezTo>
                      <a:cubicBezTo>
                        <a:pt x="366" y="355"/>
                        <a:pt x="358" y="358"/>
                        <a:pt x="362" y="361"/>
                      </a:cubicBezTo>
                      <a:cubicBezTo>
                        <a:pt x="367" y="364"/>
                        <a:pt x="378" y="366"/>
                        <a:pt x="375" y="369"/>
                      </a:cubicBezTo>
                      <a:cubicBezTo>
                        <a:pt x="372" y="372"/>
                        <a:pt x="361" y="375"/>
                        <a:pt x="352" y="376"/>
                      </a:cubicBezTo>
                      <a:cubicBezTo>
                        <a:pt x="343" y="378"/>
                        <a:pt x="336" y="378"/>
                        <a:pt x="333" y="374"/>
                      </a:cubicBezTo>
                      <a:cubicBezTo>
                        <a:pt x="330" y="370"/>
                        <a:pt x="326" y="371"/>
                        <a:pt x="322" y="374"/>
                      </a:cubicBezTo>
                      <a:cubicBezTo>
                        <a:pt x="318" y="378"/>
                        <a:pt x="308" y="391"/>
                        <a:pt x="308" y="391"/>
                      </a:cubicBezTo>
                      <a:cubicBezTo>
                        <a:pt x="308" y="391"/>
                        <a:pt x="303" y="394"/>
                        <a:pt x="300" y="399"/>
                      </a:cubicBezTo>
                      <a:cubicBezTo>
                        <a:pt x="297" y="403"/>
                        <a:pt x="298" y="409"/>
                        <a:pt x="298" y="414"/>
                      </a:cubicBezTo>
                      <a:cubicBezTo>
                        <a:pt x="299" y="419"/>
                        <a:pt x="305" y="425"/>
                        <a:pt x="304" y="433"/>
                      </a:cubicBezTo>
                      <a:cubicBezTo>
                        <a:pt x="303" y="442"/>
                        <a:pt x="297" y="449"/>
                        <a:pt x="301" y="454"/>
                      </a:cubicBezTo>
                      <a:cubicBezTo>
                        <a:pt x="306" y="459"/>
                        <a:pt x="315" y="462"/>
                        <a:pt x="306" y="466"/>
                      </a:cubicBezTo>
                      <a:cubicBezTo>
                        <a:pt x="296" y="470"/>
                        <a:pt x="263" y="481"/>
                        <a:pt x="250" y="484"/>
                      </a:cubicBezTo>
                      <a:cubicBezTo>
                        <a:pt x="238" y="488"/>
                        <a:pt x="236" y="488"/>
                        <a:pt x="227" y="486"/>
                      </a:cubicBezTo>
                      <a:cubicBezTo>
                        <a:pt x="218" y="485"/>
                        <a:pt x="211" y="488"/>
                        <a:pt x="205" y="489"/>
                      </a:cubicBezTo>
                      <a:cubicBezTo>
                        <a:pt x="199" y="491"/>
                        <a:pt x="195" y="492"/>
                        <a:pt x="188" y="495"/>
                      </a:cubicBezTo>
                      <a:cubicBezTo>
                        <a:pt x="180" y="497"/>
                        <a:pt x="169" y="493"/>
                        <a:pt x="161" y="493"/>
                      </a:cubicBezTo>
                      <a:cubicBezTo>
                        <a:pt x="153" y="493"/>
                        <a:pt x="139" y="492"/>
                        <a:pt x="127" y="495"/>
                      </a:cubicBezTo>
                      <a:cubicBezTo>
                        <a:pt x="115" y="498"/>
                        <a:pt x="105" y="502"/>
                        <a:pt x="93" y="497"/>
                      </a:cubicBezTo>
                      <a:cubicBezTo>
                        <a:pt x="81" y="493"/>
                        <a:pt x="0" y="466"/>
                        <a:pt x="0" y="466"/>
                      </a:cubicBezTo>
                      <a:cubicBezTo>
                        <a:pt x="0" y="466"/>
                        <a:pt x="18" y="484"/>
                        <a:pt x="26" y="494"/>
                      </a:cubicBezTo>
                      <a:cubicBezTo>
                        <a:pt x="35" y="504"/>
                        <a:pt x="44" y="518"/>
                        <a:pt x="48" y="527"/>
                      </a:cubicBezTo>
                      <a:cubicBezTo>
                        <a:pt x="53" y="536"/>
                        <a:pt x="61" y="544"/>
                        <a:pt x="70" y="552"/>
                      </a:cubicBezTo>
                      <a:cubicBezTo>
                        <a:pt x="78" y="560"/>
                        <a:pt x="92" y="558"/>
                        <a:pt x="100" y="564"/>
                      </a:cubicBezTo>
                      <a:cubicBezTo>
                        <a:pt x="107" y="570"/>
                        <a:pt x="112" y="575"/>
                        <a:pt x="117" y="575"/>
                      </a:cubicBezTo>
                      <a:cubicBezTo>
                        <a:pt x="121" y="575"/>
                        <a:pt x="124" y="576"/>
                        <a:pt x="124" y="576"/>
                      </a:cubicBezTo>
                      <a:cubicBezTo>
                        <a:pt x="124" y="576"/>
                        <a:pt x="125" y="594"/>
                        <a:pt x="128" y="603"/>
                      </a:cubicBezTo>
                      <a:cubicBezTo>
                        <a:pt x="131" y="612"/>
                        <a:pt x="130" y="624"/>
                        <a:pt x="131" y="632"/>
                      </a:cubicBezTo>
                      <a:cubicBezTo>
                        <a:pt x="132" y="639"/>
                        <a:pt x="135" y="643"/>
                        <a:pt x="140" y="642"/>
                      </a:cubicBezTo>
                      <a:cubicBezTo>
                        <a:pt x="146" y="641"/>
                        <a:pt x="157" y="638"/>
                        <a:pt x="158" y="644"/>
                      </a:cubicBezTo>
                      <a:cubicBezTo>
                        <a:pt x="160" y="649"/>
                        <a:pt x="159" y="658"/>
                        <a:pt x="159" y="663"/>
                      </a:cubicBezTo>
                      <a:cubicBezTo>
                        <a:pt x="159" y="668"/>
                        <a:pt x="159" y="668"/>
                        <a:pt x="158" y="674"/>
                      </a:cubicBezTo>
                      <a:cubicBezTo>
                        <a:pt x="157" y="681"/>
                        <a:pt x="157" y="681"/>
                        <a:pt x="150" y="680"/>
                      </a:cubicBezTo>
                      <a:cubicBezTo>
                        <a:pt x="144" y="678"/>
                        <a:pt x="143" y="679"/>
                        <a:pt x="136" y="681"/>
                      </a:cubicBezTo>
                      <a:cubicBezTo>
                        <a:pt x="129" y="684"/>
                        <a:pt x="125" y="685"/>
                        <a:pt x="118" y="686"/>
                      </a:cubicBezTo>
                      <a:cubicBezTo>
                        <a:pt x="112" y="688"/>
                        <a:pt x="106" y="690"/>
                        <a:pt x="106" y="696"/>
                      </a:cubicBezTo>
                      <a:cubicBezTo>
                        <a:pt x="106" y="703"/>
                        <a:pt x="106" y="699"/>
                        <a:pt x="100" y="702"/>
                      </a:cubicBezTo>
                      <a:cubicBezTo>
                        <a:pt x="93" y="704"/>
                        <a:pt x="88" y="706"/>
                        <a:pt x="86" y="712"/>
                      </a:cubicBezTo>
                      <a:cubicBezTo>
                        <a:pt x="84" y="718"/>
                        <a:pt x="83" y="730"/>
                        <a:pt x="82" y="733"/>
                      </a:cubicBezTo>
                      <a:cubicBezTo>
                        <a:pt x="82" y="736"/>
                        <a:pt x="79" y="739"/>
                        <a:pt x="78" y="747"/>
                      </a:cubicBezTo>
                      <a:cubicBezTo>
                        <a:pt x="78" y="755"/>
                        <a:pt x="79" y="757"/>
                        <a:pt x="79" y="762"/>
                      </a:cubicBezTo>
                      <a:cubicBezTo>
                        <a:pt x="79" y="766"/>
                        <a:pt x="79" y="777"/>
                        <a:pt x="79" y="777"/>
                      </a:cubicBezTo>
                      <a:cubicBezTo>
                        <a:pt x="79" y="777"/>
                        <a:pt x="86" y="778"/>
                        <a:pt x="87" y="784"/>
                      </a:cubicBezTo>
                      <a:cubicBezTo>
                        <a:pt x="88" y="791"/>
                        <a:pt x="92" y="791"/>
                        <a:pt x="95" y="788"/>
                      </a:cubicBezTo>
                      <a:cubicBezTo>
                        <a:pt x="98" y="785"/>
                        <a:pt x="100" y="784"/>
                        <a:pt x="103" y="785"/>
                      </a:cubicBezTo>
                      <a:cubicBezTo>
                        <a:pt x="106" y="786"/>
                        <a:pt x="108" y="781"/>
                        <a:pt x="109" y="777"/>
                      </a:cubicBezTo>
                      <a:cubicBezTo>
                        <a:pt x="111" y="773"/>
                        <a:pt x="115" y="773"/>
                        <a:pt x="116" y="778"/>
                      </a:cubicBezTo>
                      <a:cubicBezTo>
                        <a:pt x="117" y="783"/>
                        <a:pt x="117" y="785"/>
                        <a:pt x="121" y="783"/>
                      </a:cubicBezTo>
                      <a:cubicBezTo>
                        <a:pt x="124" y="782"/>
                        <a:pt x="120" y="781"/>
                        <a:pt x="125" y="778"/>
                      </a:cubicBezTo>
                      <a:cubicBezTo>
                        <a:pt x="130" y="775"/>
                        <a:pt x="135" y="774"/>
                        <a:pt x="141" y="774"/>
                      </a:cubicBezTo>
                      <a:cubicBezTo>
                        <a:pt x="147" y="773"/>
                        <a:pt x="156" y="779"/>
                        <a:pt x="161" y="776"/>
                      </a:cubicBezTo>
                      <a:cubicBezTo>
                        <a:pt x="166" y="774"/>
                        <a:pt x="169" y="773"/>
                        <a:pt x="176" y="776"/>
                      </a:cubicBezTo>
                      <a:cubicBezTo>
                        <a:pt x="183" y="779"/>
                        <a:pt x="186" y="782"/>
                        <a:pt x="186" y="776"/>
                      </a:cubicBezTo>
                      <a:cubicBezTo>
                        <a:pt x="186" y="770"/>
                        <a:pt x="186" y="766"/>
                        <a:pt x="195" y="765"/>
                      </a:cubicBezTo>
                      <a:cubicBezTo>
                        <a:pt x="204" y="765"/>
                        <a:pt x="209" y="769"/>
                        <a:pt x="213" y="769"/>
                      </a:cubicBezTo>
                      <a:cubicBezTo>
                        <a:pt x="216" y="769"/>
                        <a:pt x="213" y="766"/>
                        <a:pt x="214" y="762"/>
                      </a:cubicBezTo>
                      <a:cubicBezTo>
                        <a:pt x="216" y="758"/>
                        <a:pt x="221" y="758"/>
                        <a:pt x="220" y="763"/>
                      </a:cubicBezTo>
                      <a:cubicBezTo>
                        <a:pt x="219" y="768"/>
                        <a:pt x="225" y="770"/>
                        <a:pt x="231" y="772"/>
                      </a:cubicBezTo>
                      <a:cubicBezTo>
                        <a:pt x="238" y="774"/>
                        <a:pt x="247" y="771"/>
                        <a:pt x="248" y="775"/>
                      </a:cubicBezTo>
                      <a:cubicBezTo>
                        <a:pt x="249" y="779"/>
                        <a:pt x="250" y="780"/>
                        <a:pt x="253" y="779"/>
                      </a:cubicBezTo>
                      <a:cubicBezTo>
                        <a:pt x="256" y="777"/>
                        <a:pt x="253" y="775"/>
                        <a:pt x="256" y="771"/>
                      </a:cubicBezTo>
                      <a:cubicBezTo>
                        <a:pt x="259" y="766"/>
                        <a:pt x="268" y="768"/>
                        <a:pt x="273" y="769"/>
                      </a:cubicBezTo>
                      <a:cubicBezTo>
                        <a:pt x="278" y="769"/>
                        <a:pt x="278" y="772"/>
                        <a:pt x="284" y="767"/>
                      </a:cubicBezTo>
                      <a:cubicBezTo>
                        <a:pt x="290" y="763"/>
                        <a:pt x="293" y="766"/>
                        <a:pt x="300" y="767"/>
                      </a:cubicBezTo>
                      <a:cubicBezTo>
                        <a:pt x="307" y="768"/>
                        <a:pt x="314" y="767"/>
                        <a:pt x="322" y="764"/>
                      </a:cubicBezTo>
                      <a:cubicBezTo>
                        <a:pt x="329" y="760"/>
                        <a:pt x="327" y="761"/>
                        <a:pt x="336" y="761"/>
                      </a:cubicBezTo>
                      <a:cubicBezTo>
                        <a:pt x="345" y="761"/>
                        <a:pt x="352" y="765"/>
                        <a:pt x="354" y="764"/>
                      </a:cubicBezTo>
                      <a:cubicBezTo>
                        <a:pt x="356" y="763"/>
                        <a:pt x="350" y="755"/>
                        <a:pt x="346" y="754"/>
                      </a:cubicBezTo>
                      <a:cubicBezTo>
                        <a:pt x="342" y="753"/>
                        <a:pt x="335" y="762"/>
                        <a:pt x="335" y="758"/>
                      </a:cubicBezTo>
                      <a:cubicBezTo>
                        <a:pt x="334" y="754"/>
                        <a:pt x="337" y="747"/>
                        <a:pt x="347" y="748"/>
                      </a:cubicBezTo>
                      <a:cubicBezTo>
                        <a:pt x="358" y="749"/>
                        <a:pt x="361" y="754"/>
                        <a:pt x="361" y="760"/>
                      </a:cubicBezTo>
                      <a:cubicBezTo>
                        <a:pt x="361" y="767"/>
                        <a:pt x="363" y="769"/>
                        <a:pt x="368" y="773"/>
                      </a:cubicBezTo>
                      <a:cubicBezTo>
                        <a:pt x="373" y="778"/>
                        <a:pt x="372" y="781"/>
                        <a:pt x="371" y="789"/>
                      </a:cubicBezTo>
                      <a:cubicBezTo>
                        <a:pt x="370" y="797"/>
                        <a:pt x="370" y="801"/>
                        <a:pt x="377" y="802"/>
                      </a:cubicBezTo>
                      <a:cubicBezTo>
                        <a:pt x="384" y="803"/>
                        <a:pt x="385" y="802"/>
                        <a:pt x="391" y="802"/>
                      </a:cubicBezTo>
                      <a:cubicBezTo>
                        <a:pt x="396" y="801"/>
                        <a:pt x="399" y="804"/>
                        <a:pt x="398" y="807"/>
                      </a:cubicBezTo>
                      <a:cubicBezTo>
                        <a:pt x="397" y="811"/>
                        <a:pt x="399" y="813"/>
                        <a:pt x="402" y="814"/>
                      </a:cubicBezTo>
                      <a:cubicBezTo>
                        <a:pt x="405" y="815"/>
                        <a:pt x="407" y="818"/>
                        <a:pt x="405" y="822"/>
                      </a:cubicBezTo>
                      <a:cubicBezTo>
                        <a:pt x="404" y="826"/>
                        <a:pt x="405" y="830"/>
                        <a:pt x="409" y="832"/>
                      </a:cubicBezTo>
                      <a:cubicBezTo>
                        <a:pt x="412" y="834"/>
                        <a:pt x="412" y="834"/>
                        <a:pt x="411" y="838"/>
                      </a:cubicBezTo>
                      <a:cubicBezTo>
                        <a:pt x="409" y="842"/>
                        <a:pt x="411" y="847"/>
                        <a:pt x="414" y="850"/>
                      </a:cubicBezTo>
                      <a:cubicBezTo>
                        <a:pt x="418" y="854"/>
                        <a:pt x="421" y="850"/>
                        <a:pt x="422" y="853"/>
                      </a:cubicBezTo>
                      <a:cubicBezTo>
                        <a:pt x="424" y="855"/>
                        <a:pt x="421" y="858"/>
                        <a:pt x="424" y="860"/>
                      </a:cubicBezTo>
                      <a:cubicBezTo>
                        <a:pt x="426" y="862"/>
                        <a:pt x="432" y="859"/>
                        <a:pt x="432" y="861"/>
                      </a:cubicBezTo>
                      <a:cubicBezTo>
                        <a:pt x="432" y="864"/>
                        <a:pt x="427" y="872"/>
                        <a:pt x="434" y="870"/>
                      </a:cubicBezTo>
                      <a:cubicBezTo>
                        <a:pt x="441" y="868"/>
                        <a:pt x="445" y="870"/>
                        <a:pt x="445" y="865"/>
                      </a:cubicBezTo>
                      <a:cubicBezTo>
                        <a:pt x="445" y="860"/>
                        <a:pt x="446" y="861"/>
                        <a:pt x="450" y="867"/>
                      </a:cubicBezTo>
                      <a:cubicBezTo>
                        <a:pt x="454" y="873"/>
                        <a:pt x="454" y="870"/>
                        <a:pt x="455" y="868"/>
                      </a:cubicBezTo>
                      <a:cubicBezTo>
                        <a:pt x="457" y="867"/>
                        <a:pt x="451" y="858"/>
                        <a:pt x="454" y="860"/>
                      </a:cubicBezTo>
                      <a:cubicBezTo>
                        <a:pt x="457" y="863"/>
                        <a:pt x="458" y="869"/>
                        <a:pt x="461" y="870"/>
                      </a:cubicBezTo>
                      <a:cubicBezTo>
                        <a:pt x="465" y="872"/>
                        <a:pt x="465" y="870"/>
                        <a:pt x="465" y="870"/>
                      </a:cubicBezTo>
                      <a:cubicBezTo>
                        <a:pt x="465" y="868"/>
                        <a:pt x="465" y="865"/>
                        <a:pt x="466" y="864"/>
                      </a:cubicBezTo>
                      <a:cubicBezTo>
                        <a:pt x="468" y="861"/>
                        <a:pt x="476" y="861"/>
                        <a:pt x="481" y="860"/>
                      </a:cubicBezTo>
                      <a:cubicBezTo>
                        <a:pt x="487" y="860"/>
                        <a:pt x="493" y="861"/>
                        <a:pt x="494" y="856"/>
                      </a:cubicBezTo>
                      <a:cubicBezTo>
                        <a:pt x="494" y="851"/>
                        <a:pt x="492" y="839"/>
                        <a:pt x="496" y="837"/>
                      </a:cubicBezTo>
                      <a:cubicBezTo>
                        <a:pt x="501" y="835"/>
                        <a:pt x="508" y="838"/>
                        <a:pt x="516" y="837"/>
                      </a:cubicBezTo>
                      <a:cubicBezTo>
                        <a:pt x="524" y="836"/>
                        <a:pt x="531" y="839"/>
                        <a:pt x="537" y="839"/>
                      </a:cubicBezTo>
                      <a:cubicBezTo>
                        <a:pt x="543" y="838"/>
                        <a:pt x="544" y="842"/>
                        <a:pt x="549" y="845"/>
                      </a:cubicBezTo>
                      <a:cubicBezTo>
                        <a:pt x="554" y="847"/>
                        <a:pt x="559" y="848"/>
                        <a:pt x="563" y="846"/>
                      </a:cubicBezTo>
                      <a:cubicBezTo>
                        <a:pt x="567" y="845"/>
                        <a:pt x="569" y="843"/>
                        <a:pt x="571" y="839"/>
                      </a:cubicBezTo>
                      <a:cubicBezTo>
                        <a:pt x="573" y="835"/>
                        <a:pt x="575" y="835"/>
                        <a:pt x="582" y="832"/>
                      </a:cubicBezTo>
                      <a:cubicBezTo>
                        <a:pt x="588" y="830"/>
                        <a:pt x="590" y="827"/>
                        <a:pt x="593" y="830"/>
                      </a:cubicBezTo>
                      <a:cubicBezTo>
                        <a:pt x="596" y="834"/>
                        <a:pt x="601" y="843"/>
                        <a:pt x="607" y="841"/>
                      </a:cubicBezTo>
                      <a:cubicBezTo>
                        <a:pt x="613" y="840"/>
                        <a:pt x="614" y="837"/>
                        <a:pt x="619" y="834"/>
                      </a:cubicBezTo>
                      <a:cubicBezTo>
                        <a:pt x="624" y="830"/>
                        <a:pt x="623" y="828"/>
                        <a:pt x="622" y="825"/>
                      </a:cubicBezTo>
                      <a:cubicBezTo>
                        <a:pt x="621" y="821"/>
                        <a:pt x="616" y="822"/>
                        <a:pt x="620" y="815"/>
                      </a:cubicBezTo>
                      <a:cubicBezTo>
                        <a:pt x="623" y="808"/>
                        <a:pt x="624" y="808"/>
                        <a:pt x="621" y="804"/>
                      </a:cubicBezTo>
                      <a:cubicBezTo>
                        <a:pt x="618" y="799"/>
                        <a:pt x="612" y="791"/>
                        <a:pt x="609" y="784"/>
                      </a:cubicBezTo>
                      <a:cubicBezTo>
                        <a:pt x="606" y="777"/>
                        <a:pt x="603" y="774"/>
                        <a:pt x="599" y="768"/>
                      </a:cubicBezTo>
                      <a:cubicBezTo>
                        <a:pt x="595" y="762"/>
                        <a:pt x="594" y="758"/>
                        <a:pt x="594" y="752"/>
                      </a:cubicBezTo>
                      <a:cubicBezTo>
                        <a:pt x="593" y="746"/>
                        <a:pt x="594" y="743"/>
                        <a:pt x="589" y="744"/>
                      </a:cubicBezTo>
                      <a:cubicBezTo>
                        <a:pt x="584" y="745"/>
                        <a:pt x="581" y="746"/>
                        <a:pt x="575" y="746"/>
                      </a:cubicBezTo>
                      <a:cubicBezTo>
                        <a:pt x="570" y="745"/>
                        <a:pt x="568" y="741"/>
                        <a:pt x="564" y="735"/>
                      </a:cubicBezTo>
                      <a:cubicBezTo>
                        <a:pt x="560" y="729"/>
                        <a:pt x="556" y="726"/>
                        <a:pt x="556" y="718"/>
                      </a:cubicBezTo>
                      <a:cubicBezTo>
                        <a:pt x="557" y="711"/>
                        <a:pt x="558" y="696"/>
                        <a:pt x="557" y="691"/>
                      </a:cubicBezTo>
                      <a:cubicBezTo>
                        <a:pt x="556" y="687"/>
                        <a:pt x="553" y="684"/>
                        <a:pt x="547" y="684"/>
                      </a:cubicBezTo>
                      <a:cubicBezTo>
                        <a:pt x="540" y="684"/>
                        <a:pt x="536" y="685"/>
                        <a:pt x="530" y="681"/>
                      </a:cubicBezTo>
                      <a:cubicBezTo>
                        <a:pt x="524" y="677"/>
                        <a:pt x="517" y="673"/>
                        <a:pt x="516" y="666"/>
                      </a:cubicBezTo>
                      <a:cubicBezTo>
                        <a:pt x="516" y="659"/>
                        <a:pt x="518" y="652"/>
                        <a:pt x="519" y="648"/>
                      </a:cubicBezTo>
                      <a:cubicBezTo>
                        <a:pt x="520" y="643"/>
                        <a:pt x="533" y="632"/>
                        <a:pt x="536" y="624"/>
                      </a:cubicBezTo>
                      <a:cubicBezTo>
                        <a:pt x="539" y="616"/>
                        <a:pt x="540" y="610"/>
                        <a:pt x="542" y="606"/>
                      </a:cubicBezTo>
                      <a:cubicBezTo>
                        <a:pt x="544" y="601"/>
                        <a:pt x="547" y="600"/>
                        <a:pt x="552" y="594"/>
                      </a:cubicBezTo>
                      <a:cubicBezTo>
                        <a:pt x="557" y="589"/>
                        <a:pt x="564" y="588"/>
                        <a:pt x="566" y="591"/>
                      </a:cubicBezTo>
                      <a:cubicBezTo>
                        <a:pt x="568" y="593"/>
                        <a:pt x="577" y="606"/>
                        <a:pt x="581" y="609"/>
                      </a:cubicBezTo>
                      <a:cubicBezTo>
                        <a:pt x="584" y="612"/>
                        <a:pt x="588" y="615"/>
                        <a:pt x="592" y="610"/>
                      </a:cubicBezTo>
                      <a:cubicBezTo>
                        <a:pt x="596" y="604"/>
                        <a:pt x="606" y="602"/>
                        <a:pt x="615" y="600"/>
                      </a:cubicBezTo>
                      <a:cubicBezTo>
                        <a:pt x="623" y="598"/>
                        <a:pt x="633" y="599"/>
                        <a:pt x="636" y="596"/>
                      </a:cubicBezTo>
                      <a:cubicBezTo>
                        <a:pt x="639" y="593"/>
                        <a:pt x="641" y="587"/>
                        <a:pt x="643" y="581"/>
                      </a:cubicBezTo>
                      <a:cubicBezTo>
                        <a:pt x="645" y="574"/>
                        <a:pt x="653" y="569"/>
                        <a:pt x="654" y="564"/>
                      </a:cubicBezTo>
                      <a:cubicBezTo>
                        <a:pt x="656" y="560"/>
                        <a:pt x="656" y="552"/>
                        <a:pt x="657" y="549"/>
                      </a:cubicBezTo>
                      <a:cubicBezTo>
                        <a:pt x="658" y="546"/>
                        <a:pt x="660" y="541"/>
                        <a:pt x="668" y="537"/>
                      </a:cubicBezTo>
                      <a:cubicBezTo>
                        <a:pt x="675" y="533"/>
                        <a:pt x="680" y="530"/>
                        <a:pt x="685" y="524"/>
                      </a:cubicBezTo>
                      <a:cubicBezTo>
                        <a:pt x="690" y="519"/>
                        <a:pt x="698" y="505"/>
                        <a:pt x="700" y="498"/>
                      </a:cubicBezTo>
                      <a:cubicBezTo>
                        <a:pt x="702" y="491"/>
                        <a:pt x="704" y="484"/>
                        <a:pt x="704" y="478"/>
                      </a:cubicBezTo>
                      <a:cubicBezTo>
                        <a:pt x="705" y="472"/>
                        <a:pt x="704" y="466"/>
                        <a:pt x="709" y="461"/>
                      </a:cubicBezTo>
                      <a:cubicBezTo>
                        <a:pt x="714" y="457"/>
                        <a:pt x="719" y="455"/>
                        <a:pt x="725" y="453"/>
                      </a:cubicBezTo>
                      <a:cubicBezTo>
                        <a:pt x="731" y="450"/>
                        <a:pt x="735" y="450"/>
                        <a:pt x="734" y="444"/>
                      </a:cubicBezTo>
                      <a:cubicBezTo>
                        <a:pt x="732" y="439"/>
                        <a:pt x="728" y="440"/>
                        <a:pt x="730" y="434"/>
                      </a:cubicBezTo>
                      <a:cubicBezTo>
                        <a:pt x="731" y="427"/>
                        <a:pt x="734" y="422"/>
                        <a:pt x="739" y="414"/>
                      </a:cubicBezTo>
                      <a:cubicBezTo>
                        <a:pt x="744" y="406"/>
                        <a:pt x="745" y="405"/>
                        <a:pt x="751" y="399"/>
                      </a:cubicBezTo>
                      <a:cubicBezTo>
                        <a:pt x="756" y="394"/>
                        <a:pt x="763" y="395"/>
                        <a:pt x="763" y="391"/>
                      </a:cubicBezTo>
                      <a:cubicBezTo>
                        <a:pt x="763" y="387"/>
                        <a:pt x="760" y="388"/>
                        <a:pt x="757" y="384"/>
                      </a:cubicBezTo>
                      <a:cubicBezTo>
                        <a:pt x="754" y="380"/>
                        <a:pt x="756" y="373"/>
                        <a:pt x="757" y="367"/>
                      </a:cubicBezTo>
                      <a:cubicBezTo>
                        <a:pt x="757" y="360"/>
                        <a:pt x="755" y="356"/>
                        <a:pt x="752" y="349"/>
                      </a:cubicBezTo>
                      <a:cubicBezTo>
                        <a:pt x="749" y="343"/>
                        <a:pt x="749" y="339"/>
                        <a:pt x="751" y="336"/>
                      </a:cubicBezTo>
                      <a:cubicBezTo>
                        <a:pt x="752" y="333"/>
                        <a:pt x="766" y="326"/>
                        <a:pt x="770" y="322"/>
                      </a:cubicBezTo>
                      <a:cubicBezTo>
                        <a:pt x="775" y="319"/>
                        <a:pt x="789" y="319"/>
                        <a:pt x="789" y="313"/>
                      </a:cubicBezTo>
                      <a:cubicBezTo>
                        <a:pt x="788" y="307"/>
                        <a:pt x="783" y="301"/>
                        <a:pt x="778" y="298"/>
                      </a:cubicBezTo>
                      <a:cubicBezTo>
                        <a:pt x="772" y="296"/>
                        <a:pt x="764" y="294"/>
                        <a:pt x="756" y="292"/>
                      </a:cubicBezTo>
                      <a:cubicBezTo>
                        <a:pt x="747" y="290"/>
                        <a:pt x="741" y="291"/>
                        <a:pt x="742" y="284"/>
                      </a:cubicBezTo>
                      <a:cubicBezTo>
                        <a:pt x="743" y="276"/>
                        <a:pt x="744" y="265"/>
                        <a:pt x="741" y="268"/>
                      </a:cubicBezTo>
                      <a:cubicBezTo>
                        <a:pt x="738" y="271"/>
                        <a:pt x="734" y="275"/>
                        <a:pt x="728" y="273"/>
                      </a:cubicBezTo>
                      <a:cubicBezTo>
                        <a:pt x="723" y="271"/>
                        <a:pt x="710" y="253"/>
                        <a:pt x="706" y="249"/>
                      </a:cubicBezTo>
                      <a:cubicBezTo>
                        <a:pt x="703" y="245"/>
                        <a:pt x="696" y="240"/>
                        <a:pt x="699" y="235"/>
                      </a:cubicBezTo>
                      <a:cubicBezTo>
                        <a:pt x="701" y="230"/>
                        <a:pt x="706" y="227"/>
                        <a:pt x="700" y="221"/>
                      </a:cubicBezTo>
                      <a:cubicBezTo>
                        <a:pt x="695" y="214"/>
                        <a:pt x="689" y="205"/>
                        <a:pt x="692" y="203"/>
                      </a:cubicBezTo>
                      <a:cubicBezTo>
                        <a:pt x="695" y="200"/>
                        <a:pt x="705" y="189"/>
                        <a:pt x="702" y="188"/>
                      </a:cubicBezTo>
                      <a:cubicBezTo>
                        <a:pt x="698" y="186"/>
                        <a:pt x="687" y="191"/>
                        <a:pt x="683" y="186"/>
                      </a:cubicBezTo>
                      <a:cubicBezTo>
                        <a:pt x="679" y="181"/>
                        <a:pt x="681" y="175"/>
                        <a:pt x="681" y="173"/>
                      </a:cubicBezTo>
                      <a:cubicBezTo>
                        <a:pt x="682" y="171"/>
                        <a:pt x="679" y="169"/>
                        <a:pt x="677" y="164"/>
                      </a:cubicBezTo>
                      <a:cubicBezTo>
                        <a:pt x="675" y="159"/>
                        <a:pt x="677" y="151"/>
                        <a:pt x="681" y="147"/>
                      </a:cubicBezTo>
                      <a:cubicBezTo>
                        <a:pt x="682" y="147"/>
                        <a:pt x="684" y="130"/>
                        <a:pt x="684" y="130"/>
                      </a:cubicBezTo>
                      <a:cubicBezTo>
                        <a:pt x="700" y="120"/>
                        <a:pt x="700" y="120"/>
                        <a:pt x="700" y="120"/>
                      </a:cubicBezTo>
                      <a:cubicBezTo>
                        <a:pt x="700" y="106"/>
                        <a:pt x="700" y="106"/>
                        <a:pt x="700" y="106"/>
                      </a:cubicBezTo>
                      <a:cubicBezTo>
                        <a:pt x="683" y="101"/>
                        <a:pt x="683" y="101"/>
                        <a:pt x="683" y="101"/>
                      </a:cubicBezTo>
                      <a:cubicBezTo>
                        <a:pt x="680" y="89"/>
                        <a:pt x="680" y="89"/>
                        <a:pt x="680" y="89"/>
                      </a:cubicBezTo>
                      <a:cubicBezTo>
                        <a:pt x="665" y="80"/>
                        <a:pt x="665" y="80"/>
                        <a:pt x="665" y="80"/>
                      </a:cubicBezTo>
                      <a:cubicBezTo>
                        <a:pt x="649" y="67"/>
                        <a:pt x="649" y="67"/>
                        <a:pt x="649" y="67"/>
                      </a:cubicBezTo>
                      <a:cubicBezTo>
                        <a:pt x="638" y="52"/>
                        <a:pt x="638" y="52"/>
                        <a:pt x="638" y="52"/>
                      </a:cubicBezTo>
                      <a:cubicBezTo>
                        <a:pt x="618" y="60"/>
                        <a:pt x="618" y="60"/>
                        <a:pt x="618" y="60"/>
                      </a:cubicBezTo>
                      <a:cubicBezTo>
                        <a:pt x="610" y="52"/>
                        <a:pt x="610" y="52"/>
                        <a:pt x="610" y="52"/>
                      </a:cubicBezTo>
                      <a:cubicBezTo>
                        <a:pt x="607" y="29"/>
                        <a:pt x="607" y="29"/>
                        <a:pt x="607" y="29"/>
                      </a:cubicBezTo>
                      <a:cubicBezTo>
                        <a:pt x="635" y="10"/>
                        <a:pt x="635" y="10"/>
                        <a:pt x="635" y="10"/>
                      </a:cubicBezTo>
                      <a:cubicBezTo>
                        <a:pt x="635" y="10"/>
                        <a:pt x="629" y="0"/>
                        <a:pt x="629" y="0"/>
                      </a:cubicBez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8" name="Freeform 18">
                  <a:extLst>
                    <a:ext uri="{FF2B5EF4-FFF2-40B4-BE49-F238E27FC236}">
                      <a16:creationId xmlns:a16="http://schemas.microsoft.com/office/drawing/2014/main" id="{B845E819-3BB7-44F2-AA63-DA7888DC7B92}"/>
                    </a:ext>
                  </a:extLst>
                </p:cNvPr>
                <p:cNvSpPr>
                  <a:spLocks/>
                </p:cNvSpPr>
                <p:nvPr/>
              </p:nvSpPr>
              <p:spPr bwMode="auto">
                <a:xfrm>
                  <a:off x="7091363" y="3994151"/>
                  <a:ext cx="71438" cy="136525"/>
                </a:xfrm>
                <a:custGeom>
                  <a:avLst/>
                  <a:gdLst>
                    <a:gd name="T0" fmla="*/ 114 w 136"/>
                    <a:gd name="T1" fmla="*/ 234 h 262"/>
                    <a:gd name="T2" fmla="*/ 97 w 136"/>
                    <a:gd name="T3" fmla="*/ 245 h 262"/>
                    <a:gd name="T4" fmla="*/ 72 w 136"/>
                    <a:gd name="T5" fmla="*/ 256 h 262"/>
                    <a:gd name="T6" fmla="*/ 56 w 136"/>
                    <a:gd name="T7" fmla="*/ 261 h 262"/>
                    <a:gd name="T8" fmla="*/ 33 w 136"/>
                    <a:gd name="T9" fmla="*/ 249 h 262"/>
                    <a:gd name="T10" fmla="*/ 19 w 136"/>
                    <a:gd name="T11" fmla="*/ 211 h 262"/>
                    <a:gd name="T12" fmla="*/ 13 w 136"/>
                    <a:gd name="T13" fmla="*/ 176 h 262"/>
                    <a:gd name="T14" fmla="*/ 8 w 136"/>
                    <a:gd name="T15" fmla="*/ 139 h 262"/>
                    <a:gd name="T16" fmla="*/ 3 w 136"/>
                    <a:gd name="T17" fmla="*/ 116 h 262"/>
                    <a:gd name="T18" fmla="*/ 6 w 136"/>
                    <a:gd name="T19" fmla="*/ 105 h 262"/>
                    <a:gd name="T20" fmla="*/ 10 w 136"/>
                    <a:gd name="T21" fmla="*/ 124 h 262"/>
                    <a:gd name="T22" fmla="*/ 12 w 136"/>
                    <a:gd name="T23" fmla="*/ 93 h 262"/>
                    <a:gd name="T24" fmla="*/ 15 w 136"/>
                    <a:gd name="T25" fmla="*/ 77 h 262"/>
                    <a:gd name="T26" fmla="*/ 12 w 136"/>
                    <a:gd name="T27" fmla="*/ 59 h 262"/>
                    <a:gd name="T28" fmla="*/ 1 w 136"/>
                    <a:gd name="T29" fmla="*/ 51 h 262"/>
                    <a:gd name="T30" fmla="*/ 8 w 136"/>
                    <a:gd name="T31" fmla="*/ 52 h 262"/>
                    <a:gd name="T32" fmla="*/ 23 w 136"/>
                    <a:gd name="T33" fmla="*/ 53 h 262"/>
                    <a:gd name="T34" fmla="*/ 21 w 136"/>
                    <a:gd name="T35" fmla="*/ 33 h 262"/>
                    <a:gd name="T36" fmla="*/ 26 w 136"/>
                    <a:gd name="T37" fmla="*/ 22 h 262"/>
                    <a:gd name="T38" fmla="*/ 33 w 136"/>
                    <a:gd name="T39" fmla="*/ 23 h 262"/>
                    <a:gd name="T40" fmla="*/ 41 w 136"/>
                    <a:gd name="T41" fmla="*/ 24 h 262"/>
                    <a:gd name="T42" fmla="*/ 32 w 136"/>
                    <a:gd name="T43" fmla="*/ 15 h 262"/>
                    <a:gd name="T44" fmla="*/ 17 w 136"/>
                    <a:gd name="T45" fmla="*/ 13 h 262"/>
                    <a:gd name="T46" fmla="*/ 12 w 136"/>
                    <a:gd name="T47" fmla="*/ 17 h 262"/>
                    <a:gd name="T48" fmla="*/ 10 w 136"/>
                    <a:gd name="T49" fmla="*/ 11 h 262"/>
                    <a:gd name="T50" fmla="*/ 17 w 136"/>
                    <a:gd name="T51" fmla="*/ 12 h 262"/>
                    <a:gd name="T52" fmla="*/ 15 w 136"/>
                    <a:gd name="T53" fmla="*/ 4 h 262"/>
                    <a:gd name="T54" fmla="*/ 24 w 136"/>
                    <a:gd name="T55" fmla="*/ 4 h 262"/>
                    <a:gd name="T56" fmla="*/ 32 w 136"/>
                    <a:gd name="T57" fmla="*/ 3 h 262"/>
                    <a:gd name="T58" fmla="*/ 43 w 136"/>
                    <a:gd name="T59" fmla="*/ 17 h 262"/>
                    <a:gd name="T60" fmla="*/ 64 w 136"/>
                    <a:gd name="T61" fmla="*/ 37 h 262"/>
                    <a:gd name="T62" fmla="*/ 73 w 136"/>
                    <a:gd name="T63" fmla="*/ 57 h 262"/>
                    <a:gd name="T64" fmla="*/ 80 w 136"/>
                    <a:gd name="T65" fmla="*/ 63 h 262"/>
                    <a:gd name="T66" fmla="*/ 91 w 136"/>
                    <a:gd name="T67" fmla="*/ 79 h 262"/>
                    <a:gd name="T68" fmla="*/ 89 w 136"/>
                    <a:gd name="T69" fmla="*/ 91 h 262"/>
                    <a:gd name="T70" fmla="*/ 99 w 136"/>
                    <a:gd name="T71" fmla="*/ 90 h 262"/>
                    <a:gd name="T72" fmla="*/ 103 w 136"/>
                    <a:gd name="T73" fmla="*/ 101 h 262"/>
                    <a:gd name="T74" fmla="*/ 115 w 136"/>
                    <a:gd name="T75" fmla="*/ 131 h 262"/>
                    <a:gd name="T76" fmla="*/ 131 w 136"/>
                    <a:gd name="T77" fmla="*/ 159 h 262"/>
                    <a:gd name="T78" fmla="*/ 134 w 136"/>
                    <a:gd name="T79" fmla="*/ 196 h 262"/>
                    <a:gd name="T80" fmla="*/ 127 w 136"/>
                    <a:gd name="T81" fmla="*/ 220 h 262"/>
                    <a:gd name="T82" fmla="*/ 114 w 136"/>
                    <a:gd name="T83" fmla="*/ 23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262">
                      <a:moveTo>
                        <a:pt x="114" y="234"/>
                      </a:moveTo>
                      <a:cubicBezTo>
                        <a:pt x="109" y="240"/>
                        <a:pt x="102" y="243"/>
                        <a:pt x="97" y="245"/>
                      </a:cubicBezTo>
                      <a:cubicBezTo>
                        <a:pt x="91" y="248"/>
                        <a:pt x="77" y="251"/>
                        <a:pt x="72" y="256"/>
                      </a:cubicBezTo>
                      <a:cubicBezTo>
                        <a:pt x="67" y="262"/>
                        <a:pt x="62" y="261"/>
                        <a:pt x="56" y="261"/>
                      </a:cubicBezTo>
                      <a:cubicBezTo>
                        <a:pt x="50" y="262"/>
                        <a:pt x="37" y="257"/>
                        <a:pt x="33" y="249"/>
                      </a:cubicBezTo>
                      <a:cubicBezTo>
                        <a:pt x="29" y="241"/>
                        <a:pt x="23" y="218"/>
                        <a:pt x="19" y="211"/>
                      </a:cubicBezTo>
                      <a:cubicBezTo>
                        <a:pt x="16" y="203"/>
                        <a:pt x="13" y="186"/>
                        <a:pt x="13" y="176"/>
                      </a:cubicBezTo>
                      <a:cubicBezTo>
                        <a:pt x="12" y="166"/>
                        <a:pt x="12" y="148"/>
                        <a:pt x="8" y="139"/>
                      </a:cubicBezTo>
                      <a:cubicBezTo>
                        <a:pt x="5" y="129"/>
                        <a:pt x="3" y="120"/>
                        <a:pt x="3" y="116"/>
                      </a:cubicBezTo>
                      <a:cubicBezTo>
                        <a:pt x="2" y="111"/>
                        <a:pt x="6" y="105"/>
                        <a:pt x="6" y="105"/>
                      </a:cubicBezTo>
                      <a:cubicBezTo>
                        <a:pt x="6" y="105"/>
                        <a:pt x="7" y="128"/>
                        <a:pt x="10" y="124"/>
                      </a:cubicBezTo>
                      <a:cubicBezTo>
                        <a:pt x="13" y="120"/>
                        <a:pt x="9" y="99"/>
                        <a:pt x="12" y="93"/>
                      </a:cubicBezTo>
                      <a:cubicBezTo>
                        <a:pt x="14" y="87"/>
                        <a:pt x="16" y="84"/>
                        <a:pt x="15" y="77"/>
                      </a:cubicBezTo>
                      <a:cubicBezTo>
                        <a:pt x="14" y="69"/>
                        <a:pt x="17" y="61"/>
                        <a:pt x="12" y="59"/>
                      </a:cubicBezTo>
                      <a:cubicBezTo>
                        <a:pt x="7" y="57"/>
                        <a:pt x="0" y="55"/>
                        <a:pt x="1" y="51"/>
                      </a:cubicBezTo>
                      <a:cubicBezTo>
                        <a:pt x="2" y="47"/>
                        <a:pt x="5" y="50"/>
                        <a:pt x="8" y="52"/>
                      </a:cubicBezTo>
                      <a:cubicBezTo>
                        <a:pt x="11" y="54"/>
                        <a:pt x="17" y="68"/>
                        <a:pt x="23" y="53"/>
                      </a:cubicBezTo>
                      <a:cubicBezTo>
                        <a:pt x="29" y="37"/>
                        <a:pt x="20" y="37"/>
                        <a:pt x="21" y="33"/>
                      </a:cubicBezTo>
                      <a:cubicBezTo>
                        <a:pt x="21" y="29"/>
                        <a:pt x="28" y="23"/>
                        <a:pt x="26" y="22"/>
                      </a:cubicBezTo>
                      <a:cubicBezTo>
                        <a:pt x="25" y="20"/>
                        <a:pt x="28" y="20"/>
                        <a:pt x="33" y="23"/>
                      </a:cubicBezTo>
                      <a:cubicBezTo>
                        <a:pt x="38" y="26"/>
                        <a:pt x="42" y="28"/>
                        <a:pt x="41" y="24"/>
                      </a:cubicBezTo>
                      <a:cubicBezTo>
                        <a:pt x="40" y="20"/>
                        <a:pt x="39" y="16"/>
                        <a:pt x="32" y="15"/>
                      </a:cubicBezTo>
                      <a:cubicBezTo>
                        <a:pt x="26" y="14"/>
                        <a:pt x="20" y="14"/>
                        <a:pt x="17" y="13"/>
                      </a:cubicBezTo>
                      <a:cubicBezTo>
                        <a:pt x="15" y="11"/>
                        <a:pt x="16" y="16"/>
                        <a:pt x="12" y="17"/>
                      </a:cubicBezTo>
                      <a:cubicBezTo>
                        <a:pt x="9" y="19"/>
                        <a:pt x="7" y="13"/>
                        <a:pt x="10" y="11"/>
                      </a:cubicBezTo>
                      <a:cubicBezTo>
                        <a:pt x="13" y="8"/>
                        <a:pt x="17" y="12"/>
                        <a:pt x="17" y="12"/>
                      </a:cubicBezTo>
                      <a:cubicBezTo>
                        <a:pt x="17" y="12"/>
                        <a:pt x="10" y="7"/>
                        <a:pt x="15" y="4"/>
                      </a:cubicBezTo>
                      <a:cubicBezTo>
                        <a:pt x="19" y="0"/>
                        <a:pt x="21" y="2"/>
                        <a:pt x="24" y="4"/>
                      </a:cubicBezTo>
                      <a:cubicBezTo>
                        <a:pt x="27" y="6"/>
                        <a:pt x="30" y="0"/>
                        <a:pt x="32" y="3"/>
                      </a:cubicBezTo>
                      <a:cubicBezTo>
                        <a:pt x="35" y="5"/>
                        <a:pt x="36" y="13"/>
                        <a:pt x="43" y="17"/>
                      </a:cubicBezTo>
                      <a:cubicBezTo>
                        <a:pt x="50" y="21"/>
                        <a:pt x="61" y="31"/>
                        <a:pt x="64" y="37"/>
                      </a:cubicBezTo>
                      <a:cubicBezTo>
                        <a:pt x="67" y="44"/>
                        <a:pt x="73" y="53"/>
                        <a:pt x="73" y="57"/>
                      </a:cubicBezTo>
                      <a:cubicBezTo>
                        <a:pt x="74" y="62"/>
                        <a:pt x="76" y="60"/>
                        <a:pt x="80" y="63"/>
                      </a:cubicBezTo>
                      <a:cubicBezTo>
                        <a:pt x="83" y="66"/>
                        <a:pt x="90" y="74"/>
                        <a:pt x="91" y="79"/>
                      </a:cubicBezTo>
                      <a:cubicBezTo>
                        <a:pt x="93" y="84"/>
                        <a:pt x="84" y="88"/>
                        <a:pt x="89" y="91"/>
                      </a:cubicBezTo>
                      <a:cubicBezTo>
                        <a:pt x="95" y="95"/>
                        <a:pt x="95" y="91"/>
                        <a:pt x="99" y="90"/>
                      </a:cubicBezTo>
                      <a:cubicBezTo>
                        <a:pt x="102" y="88"/>
                        <a:pt x="101" y="93"/>
                        <a:pt x="103" y="101"/>
                      </a:cubicBezTo>
                      <a:cubicBezTo>
                        <a:pt x="105" y="110"/>
                        <a:pt x="108" y="122"/>
                        <a:pt x="115" y="131"/>
                      </a:cubicBezTo>
                      <a:cubicBezTo>
                        <a:pt x="122" y="139"/>
                        <a:pt x="129" y="146"/>
                        <a:pt x="131" y="159"/>
                      </a:cubicBezTo>
                      <a:cubicBezTo>
                        <a:pt x="134" y="171"/>
                        <a:pt x="136" y="186"/>
                        <a:pt x="134" y="196"/>
                      </a:cubicBezTo>
                      <a:cubicBezTo>
                        <a:pt x="132" y="206"/>
                        <a:pt x="131" y="214"/>
                        <a:pt x="127" y="220"/>
                      </a:cubicBezTo>
                      <a:cubicBezTo>
                        <a:pt x="123" y="227"/>
                        <a:pt x="119" y="227"/>
                        <a:pt x="114" y="23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9" name="Freeform 19">
                  <a:extLst>
                    <a:ext uri="{FF2B5EF4-FFF2-40B4-BE49-F238E27FC236}">
                      <a16:creationId xmlns:a16="http://schemas.microsoft.com/office/drawing/2014/main" id="{D6F0C945-80FF-4098-A0F8-759A8351AEBE}"/>
                    </a:ext>
                  </a:extLst>
                </p:cNvPr>
                <p:cNvSpPr>
                  <a:spLocks/>
                </p:cNvSpPr>
                <p:nvPr/>
              </p:nvSpPr>
              <p:spPr bwMode="auto">
                <a:xfrm>
                  <a:off x="7032625" y="3281363"/>
                  <a:ext cx="252413" cy="141288"/>
                </a:xfrm>
                <a:custGeom>
                  <a:avLst/>
                  <a:gdLst>
                    <a:gd name="T0" fmla="*/ 456 w 485"/>
                    <a:gd name="T1" fmla="*/ 169 h 273"/>
                    <a:gd name="T2" fmla="*/ 411 w 485"/>
                    <a:gd name="T3" fmla="*/ 170 h 273"/>
                    <a:gd name="T4" fmla="*/ 379 w 485"/>
                    <a:gd name="T5" fmla="*/ 157 h 273"/>
                    <a:gd name="T6" fmla="*/ 356 w 485"/>
                    <a:gd name="T7" fmla="*/ 156 h 273"/>
                    <a:gd name="T8" fmla="*/ 341 w 485"/>
                    <a:gd name="T9" fmla="*/ 158 h 273"/>
                    <a:gd name="T10" fmla="*/ 313 w 485"/>
                    <a:gd name="T11" fmla="*/ 145 h 273"/>
                    <a:gd name="T12" fmla="*/ 292 w 485"/>
                    <a:gd name="T13" fmla="*/ 123 h 273"/>
                    <a:gd name="T14" fmla="*/ 258 w 485"/>
                    <a:gd name="T15" fmla="*/ 116 h 273"/>
                    <a:gd name="T16" fmla="*/ 232 w 485"/>
                    <a:gd name="T17" fmla="*/ 88 h 273"/>
                    <a:gd name="T18" fmla="*/ 195 w 485"/>
                    <a:gd name="T19" fmla="*/ 83 h 273"/>
                    <a:gd name="T20" fmla="*/ 160 w 485"/>
                    <a:gd name="T21" fmla="*/ 53 h 273"/>
                    <a:gd name="T22" fmla="*/ 112 w 485"/>
                    <a:gd name="T23" fmla="*/ 24 h 273"/>
                    <a:gd name="T24" fmla="*/ 80 w 485"/>
                    <a:gd name="T25" fmla="*/ 3 h 273"/>
                    <a:gd name="T26" fmla="*/ 60 w 485"/>
                    <a:gd name="T27" fmla="*/ 11 h 273"/>
                    <a:gd name="T28" fmla="*/ 42 w 485"/>
                    <a:gd name="T29" fmla="*/ 21 h 273"/>
                    <a:gd name="T30" fmla="*/ 26 w 485"/>
                    <a:gd name="T31" fmla="*/ 25 h 273"/>
                    <a:gd name="T32" fmla="*/ 9 w 485"/>
                    <a:gd name="T33" fmla="*/ 49 h 273"/>
                    <a:gd name="T34" fmla="*/ 7 w 485"/>
                    <a:gd name="T35" fmla="*/ 71 h 273"/>
                    <a:gd name="T36" fmla="*/ 2 w 485"/>
                    <a:gd name="T37" fmla="*/ 91 h 273"/>
                    <a:gd name="T38" fmla="*/ 14 w 485"/>
                    <a:gd name="T39" fmla="*/ 115 h 273"/>
                    <a:gd name="T40" fmla="*/ 37 w 485"/>
                    <a:gd name="T41" fmla="*/ 122 h 273"/>
                    <a:gd name="T42" fmla="*/ 73 w 485"/>
                    <a:gd name="T43" fmla="*/ 141 h 273"/>
                    <a:gd name="T44" fmla="*/ 90 w 485"/>
                    <a:gd name="T45" fmla="*/ 156 h 273"/>
                    <a:gd name="T46" fmla="*/ 115 w 485"/>
                    <a:gd name="T47" fmla="*/ 169 h 273"/>
                    <a:gd name="T48" fmla="*/ 145 w 485"/>
                    <a:gd name="T49" fmla="*/ 183 h 273"/>
                    <a:gd name="T50" fmla="*/ 170 w 485"/>
                    <a:gd name="T51" fmla="*/ 194 h 273"/>
                    <a:gd name="T52" fmla="*/ 203 w 485"/>
                    <a:gd name="T53" fmla="*/ 204 h 273"/>
                    <a:gd name="T54" fmla="*/ 235 w 485"/>
                    <a:gd name="T55" fmla="*/ 202 h 273"/>
                    <a:gd name="T56" fmla="*/ 249 w 485"/>
                    <a:gd name="T57" fmla="*/ 198 h 273"/>
                    <a:gd name="T58" fmla="*/ 281 w 485"/>
                    <a:gd name="T59" fmla="*/ 215 h 273"/>
                    <a:gd name="T60" fmla="*/ 317 w 485"/>
                    <a:gd name="T61" fmla="*/ 244 h 273"/>
                    <a:gd name="T62" fmla="*/ 345 w 485"/>
                    <a:gd name="T63" fmla="*/ 245 h 273"/>
                    <a:gd name="T64" fmla="*/ 367 w 485"/>
                    <a:gd name="T65" fmla="*/ 255 h 273"/>
                    <a:gd name="T66" fmla="*/ 409 w 485"/>
                    <a:gd name="T67" fmla="*/ 266 h 273"/>
                    <a:gd name="T68" fmla="*/ 435 w 485"/>
                    <a:gd name="T69" fmla="*/ 269 h 273"/>
                    <a:gd name="T70" fmla="*/ 457 w 485"/>
                    <a:gd name="T71" fmla="*/ 269 h 273"/>
                    <a:gd name="T72" fmla="*/ 485 w 485"/>
                    <a:gd name="T73" fmla="*/ 262 h 273"/>
                    <a:gd name="T74" fmla="*/ 474 w 485"/>
                    <a:gd name="T75" fmla="*/ 225 h 273"/>
                    <a:gd name="T76" fmla="*/ 472 w 485"/>
                    <a:gd name="T77" fmla="*/ 17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5" h="273">
                      <a:moveTo>
                        <a:pt x="466" y="167"/>
                      </a:moveTo>
                      <a:cubicBezTo>
                        <a:pt x="462" y="167"/>
                        <a:pt x="459" y="167"/>
                        <a:pt x="456" y="169"/>
                      </a:cubicBezTo>
                      <a:cubicBezTo>
                        <a:pt x="453" y="173"/>
                        <a:pt x="433" y="173"/>
                        <a:pt x="428" y="174"/>
                      </a:cubicBezTo>
                      <a:cubicBezTo>
                        <a:pt x="422" y="175"/>
                        <a:pt x="414" y="173"/>
                        <a:pt x="411" y="170"/>
                      </a:cubicBezTo>
                      <a:cubicBezTo>
                        <a:pt x="407" y="167"/>
                        <a:pt x="396" y="165"/>
                        <a:pt x="393" y="162"/>
                      </a:cubicBezTo>
                      <a:cubicBezTo>
                        <a:pt x="389" y="159"/>
                        <a:pt x="382" y="155"/>
                        <a:pt x="379" y="157"/>
                      </a:cubicBezTo>
                      <a:cubicBezTo>
                        <a:pt x="377" y="160"/>
                        <a:pt x="375" y="166"/>
                        <a:pt x="372" y="165"/>
                      </a:cubicBezTo>
                      <a:cubicBezTo>
                        <a:pt x="368" y="164"/>
                        <a:pt x="359" y="158"/>
                        <a:pt x="356" y="156"/>
                      </a:cubicBezTo>
                      <a:cubicBezTo>
                        <a:pt x="354" y="153"/>
                        <a:pt x="354" y="165"/>
                        <a:pt x="352" y="168"/>
                      </a:cubicBezTo>
                      <a:cubicBezTo>
                        <a:pt x="350" y="171"/>
                        <a:pt x="345" y="164"/>
                        <a:pt x="341" y="158"/>
                      </a:cubicBezTo>
                      <a:cubicBezTo>
                        <a:pt x="337" y="151"/>
                        <a:pt x="334" y="148"/>
                        <a:pt x="329" y="144"/>
                      </a:cubicBezTo>
                      <a:cubicBezTo>
                        <a:pt x="324" y="139"/>
                        <a:pt x="321" y="145"/>
                        <a:pt x="313" y="145"/>
                      </a:cubicBezTo>
                      <a:cubicBezTo>
                        <a:pt x="305" y="144"/>
                        <a:pt x="295" y="141"/>
                        <a:pt x="292" y="138"/>
                      </a:cubicBezTo>
                      <a:cubicBezTo>
                        <a:pt x="288" y="135"/>
                        <a:pt x="292" y="129"/>
                        <a:pt x="292" y="123"/>
                      </a:cubicBezTo>
                      <a:cubicBezTo>
                        <a:pt x="293" y="118"/>
                        <a:pt x="278" y="124"/>
                        <a:pt x="274" y="124"/>
                      </a:cubicBezTo>
                      <a:cubicBezTo>
                        <a:pt x="269" y="125"/>
                        <a:pt x="264" y="119"/>
                        <a:pt x="258" y="116"/>
                      </a:cubicBezTo>
                      <a:cubicBezTo>
                        <a:pt x="253" y="113"/>
                        <a:pt x="248" y="108"/>
                        <a:pt x="242" y="103"/>
                      </a:cubicBezTo>
                      <a:cubicBezTo>
                        <a:pt x="236" y="99"/>
                        <a:pt x="234" y="94"/>
                        <a:pt x="232" y="88"/>
                      </a:cubicBezTo>
                      <a:cubicBezTo>
                        <a:pt x="230" y="82"/>
                        <a:pt x="220" y="79"/>
                        <a:pt x="214" y="79"/>
                      </a:cubicBezTo>
                      <a:cubicBezTo>
                        <a:pt x="208" y="79"/>
                        <a:pt x="200" y="88"/>
                        <a:pt x="195" y="83"/>
                      </a:cubicBezTo>
                      <a:cubicBezTo>
                        <a:pt x="190" y="79"/>
                        <a:pt x="178" y="64"/>
                        <a:pt x="174" y="59"/>
                      </a:cubicBezTo>
                      <a:cubicBezTo>
                        <a:pt x="171" y="54"/>
                        <a:pt x="166" y="58"/>
                        <a:pt x="160" y="53"/>
                      </a:cubicBezTo>
                      <a:cubicBezTo>
                        <a:pt x="154" y="48"/>
                        <a:pt x="141" y="46"/>
                        <a:pt x="133" y="39"/>
                      </a:cubicBezTo>
                      <a:cubicBezTo>
                        <a:pt x="125" y="32"/>
                        <a:pt x="119" y="28"/>
                        <a:pt x="112" y="24"/>
                      </a:cubicBezTo>
                      <a:cubicBezTo>
                        <a:pt x="105" y="21"/>
                        <a:pt x="98" y="14"/>
                        <a:pt x="95" y="9"/>
                      </a:cubicBezTo>
                      <a:cubicBezTo>
                        <a:pt x="92" y="5"/>
                        <a:pt x="85" y="5"/>
                        <a:pt x="80" y="3"/>
                      </a:cubicBezTo>
                      <a:cubicBezTo>
                        <a:pt x="75" y="2"/>
                        <a:pt x="75" y="0"/>
                        <a:pt x="70" y="4"/>
                      </a:cubicBezTo>
                      <a:cubicBezTo>
                        <a:pt x="65" y="7"/>
                        <a:pt x="61" y="6"/>
                        <a:pt x="60" y="11"/>
                      </a:cubicBezTo>
                      <a:cubicBezTo>
                        <a:pt x="59" y="15"/>
                        <a:pt x="57" y="23"/>
                        <a:pt x="53" y="27"/>
                      </a:cubicBezTo>
                      <a:cubicBezTo>
                        <a:pt x="49" y="30"/>
                        <a:pt x="47" y="26"/>
                        <a:pt x="42" y="21"/>
                      </a:cubicBezTo>
                      <a:cubicBezTo>
                        <a:pt x="39" y="17"/>
                        <a:pt x="35" y="16"/>
                        <a:pt x="31" y="13"/>
                      </a:cubicBezTo>
                      <a:cubicBezTo>
                        <a:pt x="31" y="13"/>
                        <a:pt x="29" y="21"/>
                        <a:pt x="26" y="25"/>
                      </a:cubicBezTo>
                      <a:cubicBezTo>
                        <a:pt x="22" y="30"/>
                        <a:pt x="14" y="40"/>
                        <a:pt x="12" y="43"/>
                      </a:cubicBezTo>
                      <a:cubicBezTo>
                        <a:pt x="10" y="45"/>
                        <a:pt x="6" y="43"/>
                        <a:pt x="9" y="49"/>
                      </a:cubicBezTo>
                      <a:cubicBezTo>
                        <a:pt x="12" y="55"/>
                        <a:pt x="10" y="55"/>
                        <a:pt x="9" y="58"/>
                      </a:cubicBezTo>
                      <a:cubicBezTo>
                        <a:pt x="7" y="62"/>
                        <a:pt x="5" y="67"/>
                        <a:pt x="7" y="71"/>
                      </a:cubicBezTo>
                      <a:cubicBezTo>
                        <a:pt x="9" y="75"/>
                        <a:pt x="11" y="79"/>
                        <a:pt x="9" y="84"/>
                      </a:cubicBezTo>
                      <a:cubicBezTo>
                        <a:pt x="6" y="88"/>
                        <a:pt x="2" y="86"/>
                        <a:pt x="2" y="91"/>
                      </a:cubicBezTo>
                      <a:cubicBezTo>
                        <a:pt x="2" y="95"/>
                        <a:pt x="0" y="103"/>
                        <a:pt x="0" y="105"/>
                      </a:cubicBezTo>
                      <a:cubicBezTo>
                        <a:pt x="0" y="108"/>
                        <a:pt x="9" y="112"/>
                        <a:pt x="14" y="115"/>
                      </a:cubicBezTo>
                      <a:cubicBezTo>
                        <a:pt x="20" y="118"/>
                        <a:pt x="27" y="125"/>
                        <a:pt x="28" y="121"/>
                      </a:cubicBezTo>
                      <a:cubicBezTo>
                        <a:pt x="30" y="117"/>
                        <a:pt x="31" y="119"/>
                        <a:pt x="37" y="122"/>
                      </a:cubicBezTo>
                      <a:cubicBezTo>
                        <a:pt x="44" y="126"/>
                        <a:pt x="56" y="134"/>
                        <a:pt x="61" y="135"/>
                      </a:cubicBezTo>
                      <a:cubicBezTo>
                        <a:pt x="66" y="136"/>
                        <a:pt x="70" y="136"/>
                        <a:pt x="73" y="141"/>
                      </a:cubicBezTo>
                      <a:cubicBezTo>
                        <a:pt x="77" y="146"/>
                        <a:pt x="75" y="155"/>
                        <a:pt x="80" y="153"/>
                      </a:cubicBezTo>
                      <a:cubicBezTo>
                        <a:pt x="86" y="151"/>
                        <a:pt x="85" y="153"/>
                        <a:pt x="90" y="156"/>
                      </a:cubicBezTo>
                      <a:cubicBezTo>
                        <a:pt x="96" y="159"/>
                        <a:pt x="100" y="163"/>
                        <a:pt x="104" y="166"/>
                      </a:cubicBezTo>
                      <a:cubicBezTo>
                        <a:pt x="109" y="170"/>
                        <a:pt x="110" y="171"/>
                        <a:pt x="115" y="169"/>
                      </a:cubicBezTo>
                      <a:cubicBezTo>
                        <a:pt x="120" y="168"/>
                        <a:pt x="122" y="168"/>
                        <a:pt x="126" y="172"/>
                      </a:cubicBezTo>
                      <a:cubicBezTo>
                        <a:pt x="131" y="175"/>
                        <a:pt x="141" y="181"/>
                        <a:pt x="145" y="183"/>
                      </a:cubicBezTo>
                      <a:cubicBezTo>
                        <a:pt x="149" y="185"/>
                        <a:pt x="156" y="184"/>
                        <a:pt x="159" y="184"/>
                      </a:cubicBezTo>
                      <a:cubicBezTo>
                        <a:pt x="162" y="184"/>
                        <a:pt x="166" y="189"/>
                        <a:pt x="170" y="194"/>
                      </a:cubicBezTo>
                      <a:cubicBezTo>
                        <a:pt x="173" y="198"/>
                        <a:pt x="185" y="197"/>
                        <a:pt x="190" y="199"/>
                      </a:cubicBezTo>
                      <a:cubicBezTo>
                        <a:pt x="195" y="201"/>
                        <a:pt x="200" y="206"/>
                        <a:pt x="203" y="204"/>
                      </a:cubicBezTo>
                      <a:cubicBezTo>
                        <a:pt x="207" y="201"/>
                        <a:pt x="211" y="198"/>
                        <a:pt x="218" y="201"/>
                      </a:cubicBezTo>
                      <a:cubicBezTo>
                        <a:pt x="225" y="204"/>
                        <a:pt x="233" y="206"/>
                        <a:pt x="235" y="202"/>
                      </a:cubicBezTo>
                      <a:cubicBezTo>
                        <a:pt x="237" y="198"/>
                        <a:pt x="234" y="198"/>
                        <a:pt x="240" y="199"/>
                      </a:cubicBezTo>
                      <a:cubicBezTo>
                        <a:pt x="245" y="200"/>
                        <a:pt x="244" y="195"/>
                        <a:pt x="249" y="198"/>
                      </a:cubicBezTo>
                      <a:cubicBezTo>
                        <a:pt x="254" y="201"/>
                        <a:pt x="261" y="203"/>
                        <a:pt x="268" y="204"/>
                      </a:cubicBezTo>
                      <a:cubicBezTo>
                        <a:pt x="274" y="205"/>
                        <a:pt x="280" y="210"/>
                        <a:pt x="281" y="215"/>
                      </a:cubicBezTo>
                      <a:cubicBezTo>
                        <a:pt x="282" y="221"/>
                        <a:pt x="287" y="225"/>
                        <a:pt x="295" y="231"/>
                      </a:cubicBezTo>
                      <a:cubicBezTo>
                        <a:pt x="304" y="237"/>
                        <a:pt x="312" y="241"/>
                        <a:pt x="317" y="244"/>
                      </a:cubicBezTo>
                      <a:cubicBezTo>
                        <a:pt x="321" y="247"/>
                        <a:pt x="328" y="244"/>
                        <a:pt x="334" y="242"/>
                      </a:cubicBezTo>
                      <a:cubicBezTo>
                        <a:pt x="340" y="239"/>
                        <a:pt x="343" y="238"/>
                        <a:pt x="345" y="245"/>
                      </a:cubicBezTo>
                      <a:cubicBezTo>
                        <a:pt x="348" y="251"/>
                        <a:pt x="347" y="256"/>
                        <a:pt x="354" y="255"/>
                      </a:cubicBezTo>
                      <a:cubicBezTo>
                        <a:pt x="361" y="253"/>
                        <a:pt x="362" y="253"/>
                        <a:pt x="367" y="255"/>
                      </a:cubicBezTo>
                      <a:cubicBezTo>
                        <a:pt x="373" y="257"/>
                        <a:pt x="383" y="254"/>
                        <a:pt x="388" y="256"/>
                      </a:cubicBezTo>
                      <a:cubicBezTo>
                        <a:pt x="394" y="259"/>
                        <a:pt x="404" y="270"/>
                        <a:pt x="409" y="266"/>
                      </a:cubicBezTo>
                      <a:cubicBezTo>
                        <a:pt x="414" y="263"/>
                        <a:pt x="422" y="254"/>
                        <a:pt x="424" y="260"/>
                      </a:cubicBezTo>
                      <a:cubicBezTo>
                        <a:pt x="425" y="267"/>
                        <a:pt x="430" y="268"/>
                        <a:pt x="435" y="269"/>
                      </a:cubicBezTo>
                      <a:cubicBezTo>
                        <a:pt x="441" y="269"/>
                        <a:pt x="441" y="273"/>
                        <a:pt x="445" y="268"/>
                      </a:cubicBezTo>
                      <a:cubicBezTo>
                        <a:pt x="448" y="264"/>
                        <a:pt x="453" y="268"/>
                        <a:pt x="457" y="269"/>
                      </a:cubicBezTo>
                      <a:cubicBezTo>
                        <a:pt x="461" y="270"/>
                        <a:pt x="469" y="264"/>
                        <a:pt x="474" y="267"/>
                      </a:cubicBezTo>
                      <a:cubicBezTo>
                        <a:pt x="478" y="270"/>
                        <a:pt x="484" y="268"/>
                        <a:pt x="485" y="262"/>
                      </a:cubicBezTo>
                      <a:cubicBezTo>
                        <a:pt x="485" y="256"/>
                        <a:pt x="485" y="246"/>
                        <a:pt x="483" y="240"/>
                      </a:cubicBezTo>
                      <a:cubicBezTo>
                        <a:pt x="482" y="233"/>
                        <a:pt x="477" y="230"/>
                        <a:pt x="474" y="225"/>
                      </a:cubicBezTo>
                      <a:cubicBezTo>
                        <a:pt x="471" y="221"/>
                        <a:pt x="470" y="207"/>
                        <a:pt x="470" y="199"/>
                      </a:cubicBezTo>
                      <a:cubicBezTo>
                        <a:pt x="470" y="190"/>
                        <a:pt x="473" y="185"/>
                        <a:pt x="472" y="178"/>
                      </a:cubicBezTo>
                      <a:cubicBezTo>
                        <a:pt x="470" y="170"/>
                        <a:pt x="469" y="169"/>
                        <a:pt x="466" y="167"/>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0" name="Freeform 20">
                  <a:extLst>
                    <a:ext uri="{FF2B5EF4-FFF2-40B4-BE49-F238E27FC236}">
                      <a16:creationId xmlns:a16="http://schemas.microsoft.com/office/drawing/2014/main" id="{AD84BF2E-1003-4A3E-AF8D-6C0223C7F313}"/>
                    </a:ext>
                  </a:extLst>
                </p:cNvPr>
                <p:cNvSpPr>
                  <a:spLocks/>
                </p:cNvSpPr>
                <p:nvPr/>
              </p:nvSpPr>
              <p:spPr bwMode="auto">
                <a:xfrm>
                  <a:off x="6918325" y="3087688"/>
                  <a:ext cx="76200" cy="87313"/>
                </a:xfrm>
                <a:custGeom>
                  <a:avLst/>
                  <a:gdLst>
                    <a:gd name="T0" fmla="*/ 0 w 144"/>
                    <a:gd name="T1" fmla="*/ 35 h 169"/>
                    <a:gd name="T2" fmla="*/ 6 w 144"/>
                    <a:gd name="T3" fmla="*/ 35 h 169"/>
                    <a:gd name="T4" fmla="*/ 17 w 144"/>
                    <a:gd name="T5" fmla="*/ 28 h 169"/>
                    <a:gd name="T6" fmla="*/ 37 w 144"/>
                    <a:gd name="T7" fmla="*/ 14 h 169"/>
                    <a:gd name="T8" fmla="*/ 74 w 144"/>
                    <a:gd name="T9" fmla="*/ 3 h 169"/>
                    <a:gd name="T10" fmla="*/ 97 w 144"/>
                    <a:gd name="T11" fmla="*/ 17 h 169"/>
                    <a:gd name="T12" fmla="*/ 117 w 144"/>
                    <a:gd name="T13" fmla="*/ 31 h 169"/>
                    <a:gd name="T14" fmla="*/ 135 w 144"/>
                    <a:gd name="T15" fmla="*/ 35 h 169"/>
                    <a:gd name="T16" fmla="*/ 142 w 144"/>
                    <a:gd name="T17" fmla="*/ 38 h 169"/>
                    <a:gd name="T18" fmla="*/ 141 w 144"/>
                    <a:gd name="T19" fmla="*/ 58 h 169"/>
                    <a:gd name="T20" fmla="*/ 139 w 144"/>
                    <a:gd name="T21" fmla="*/ 83 h 169"/>
                    <a:gd name="T22" fmla="*/ 122 w 144"/>
                    <a:gd name="T23" fmla="*/ 101 h 169"/>
                    <a:gd name="T24" fmla="*/ 116 w 144"/>
                    <a:gd name="T25" fmla="*/ 117 h 169"/>
                    <a:gd name="T26" fmla="*/ 108 w 144"/>
                    <a:gd name="T27" fmla="*/ 132 h 169"/>
                    <a:gd name="T28" fmla="*/ 86 w 144"/>
                    <a:gd name="T29" fmla="*/ 138 h 169"/>
                    <a:gd name="T30" fmla="*/ 95 w 144"/>
                    <a:gd name="T31" fmla="*/ 154 h 169"/>
                    <a:gd name="T32" fmla="*/ 90 w 144"/>
                    <a:gd name="T33" fmla="*/ 169 h 169"/>
                    <a:gd name="T34" fmla="*/ 74 w 144"/>
                    <a:gd name="T35" fmla="*/ 165 h 169"/>
                    <a:gd name="T36" fmla="*/ 63 w 144"/>
                    <a:gd name="T37" fmla="*/ 140 h 169"/>
                    <a:gd name="T38" fmla="*/ 64 w 144"/>
                    <a:gd name="T39" fmla="*/ 112 h 169"/>
                    <a:gd name="T40" fmla="*/ 56 w 144"/>
                    <a:gd name="T41" fmla="*/ 98 h 169"/>
                    <a:gd name="T42" fmla="*/ 36 w 144"/>
                    <a:gd name="T43" fmla="*/ 88 h 169"/>
                    <a:gd name="T44" fmla="*/ 22 w 144"/>
                    <a:gd name="T45" fmla="*/ 70 h 169"/>
                    <a:gd name="T46" fmla="*/ 12 w 144"/>
                    <a:gd name="T47" fmla="*/ 42 h 169"/>
                    <a:gd name="T48" fmla="*/ 0 w 144"/>
                    <a:gd name="T49" fmla="*/ 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9">
                      <a:moveTo>
                        <a:pt x="0" y="35"/>
                      </a:moveTo>
                      <a:cubicBezTo>
                        <a:pt x="2" y="35"/>
                        <a:pt x="5" y="35"/>
                        <a:pt x="6" y="35"/>
                      </a:cubicBezTo>
                      <a:cubicBezTo>
                        <a:pt x="12" y="35"/>
                        <a:pt x="13" y="33"/>
                        <a:pt x="17" y="28"/>
                      </a:cubicBezTo>
                      <a:cubicBezTo>
                        <a:pt x="22" y="23"/>
                        <a:pt x="33" y="16"/>
                        <a:pt x="37" y="14"/>
                      </a:cubicBezTo>
                      <a:cubicBezTo>
                        <a:pt x="42" y="12"/>
                        <a:pt x="65" y="0"/>
                        <a:pt x="74" y="3"/>
                      </a:cubicBezTo>
                      <a:cubicBezTo>
                        <a:pt x="83" y="6"/>
                        <a:pt x="93" y="11"/>
                        <a:pt x="97" y="17"/>
                      </a:cubicBezTo>
                      <a:cubicBezTo>
                        <a:pt x="100" y="22"/>
                        <a:pt x="111" y="26"/>
                        <a:pt x="117" y="31"/>
                      </a:cubicBezTo>
                      <a:cubicBezTo>
                        <a:pt x="124" y="35"/>
                        <a:pt x="128" y="39"/>
                        <a:pt x="135" y="35"/>
                      </a:cubicBezTo>
                      <a:cubicBezTo>
                        <a:pt x="141" y="31"/>
                        <a:pt x="142" y="29"/>
                        <a:pt x="142" y="38"/>
                      </a:cubicBezTo>
                      <a:cubicBezTo>
                        <a:pt x="141" y="47"/>
                        <a:pt x="141" y="49"/>
                        <a:pt x="141" y="58"/>
                      </a:cubicBezTo>
                      <a:cubicBezTo>
                        <a:pt x="141" y="66"/>
                        <a:pt x="144" y="77"/>
                        <a:pt x="139" y="83"/>
                      </a:cubicBezTo>
                      <a:cubicBezTo>
                        <a:pt x="134" y="89"/>
                        <a:pt x="125" y="96"/>
                        <a:pt x="122" y="101"/>
                      </a:cubicBezTo>
                      <a:cubicBezTo>
                        <a:pt x="118" y="106"/>
                        <a:pt x="117" y="109"/>
                        <a:pt x="116" y="117"/>
                      </a:cubicBezTo>
                      <a:cubicBezTo>
                        <a:pt x="114" y="124"/>
                        <a:pt x="116" y="132"/>
                        <a:pt x="108" y="132"/>
                      </a:cubicBezTo>
                      <a:cubicBezTo>
                        <a:pt x="99" y="131"/>
                        <a:pt x="83" y="131"/>
                        <a:pt x="86" y="138"/>
                      </a:cubicBezTo>
                      <a:cubicBezTo>
                        <a:pt x="89" y="144"/>
                        <a:pt x="96" y="150"/>
                        <a:pt x="95" y="154"/>
                      </a:cubicBezTo>
                      <a:cubicBezTo>
                        <a:pt x="94" y="157"/>
                        <a:pt x="88" y="165"/>
                        <a:pt x="90" y="169"/>
                      </a:cubicBezTo>
                      <a:cubicBezTo>
                        <a:pt x="74" y="165"/>
                        <a:pt x="74" y="165"/>
                        <a:pt x="74" y="165"/>
                      </a:cubicBezTo>
                      <a:cubicBezTo>
                        <a:pt x="63" y="140"/>
                        <a:pt x="63" y="140"/>
                        <a:pt x="63" y="140"/>
                      </a:cubicBezTo>
                      <a:cubicBezTo>
                        <a:pt x="64" y="112"/>
                        <a:pt x="64" y="112"/>
                        <a:pt x="64" y="112"/>
                      </a:cubicBezTo>
                      <a:cubicBezTo>
                        <a:pt x="56" y="98"/>
                        <a:pt x="56" y="98"/>
                        <a:pt x="56" y="98"/>
                      </a:cubicBezTo>
                      <a:cubicBezTo>
                        <a:pt x="36" y="88"/>
                        <a:pt x="36" y="88"/>
                        <a:pt x="36" y="88"/>
                      </a:cubicBezTo>
                      <a:cubicBezTo>
                        <a:pt x="22" y="70"/>
                        <a:pt x="22" y="70"/>
                        <a:pt x="22" y="70"/>
                      </a:cubicBezTo>
                      <a:cubicBezTo>
                        <a:pt x="12" y="42"/>
                        <a:pt x="12" y="42"/>
                        <a:pt x="12" y="42"/>
                      </a:cubicBezTo>
                      <a:lnTo>
                        <a:pt x="0" y="35"/>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1" name="Freeform 21">
                  <a:extLst>
                    <a:ext uri="{FF2B5EF4-FFF2-40B4-BE49-F238E27FC236}">
                      <a16:creationId xmlns:a16="http://schemas.microsoft.com/office/drawing/2014/main" id="{6FE661BD-17AC-40C5-8DF8-1AA1531289D2}"/>
                    </a:ext>
                  </a:extLst>
                </p:cNvPr>
                <p:cNvSpPr>
                  <a:spLocks/>
                </p:cNvSpPr>
                <p:nvPr/>
              </p:nvSpPr>
              <p:spPr bwMode="auto">
                <a:xfrm>
                  <a:off x="6813550" y="3105151"/>
                  <a:ext cx="176213" cy="114300"/>
                </a:xfrm>
                <a:custGeom>
                  <a:avLst/>
                  <a:gdLst>
                    <a:gd name="T0" fmla="*/ 292 w 337"/>
                    <a:gd name="T1" fmla="*/ 134 h 219"/>
                    <a:gd name="T2" fmla="*/ 314 w 337"/>
                    <a:gd name="T3" fmla="*/ 152 h 219"/>
                    <a:gd name="T4" fmla="*/ 324 w 337"/>
                    <a:gd name="T5" fmla="*/ 154 h 219"/>
                    <a:gd name="T6" fmla="*/ 333 w 337"/>
                    <a:gd name="T7" fmla="*/ 176 h 219"/>
                    <a:gd name="T8" fmla="*/ 333 w 337"/>
                    <a:gd name="T9" fmla="*/ 191 h 219"/>
                    <a:gd name="T10" fmla="*/ 322 w 337"/>
                    <a:gd name="T11" fmla="*/ 200 h 219"/>
                    <a:gd name="T12" fmla="*/ 311 w 337"/>
                    <a:gd name="T13" fmla="*/ 207 h 219"/>
                    <a:gd name="T14" fmla="*/ 297 w 337"/>
                    <a:gd name="T15" fmla="*/ 196 h 219"/>
                    <a:gd name="T16" fmla="*/ 290 w 337"/>
                    <a:gd name="T17" fmla="*/ 192 h 219"/>
                    <a:gd name="T18" fmla="*/ 280 w 337"/>
                    <a:gd name="T19" fmla="*/ 196 h 219"/>
                    <a:gd name="T20" fmla="*/ 277 w 337"/>
                    <a:gd name="T21" fmla="*/ 193 h 219"/>
                    <a:gd name="T22" fmla="*/ 270 w 337"/>
                    <a:gd name="T23" fmla="*/ 188 h 219"/>
                    <a:gd name="T24" fmla="*/ 256 w 337"/>
                    <a:gd name="T25" fmla="*/ 190 h 219"/>
                    <a:gd name="T26" fmla="*/ 250 w 337"/>
                    <a:gd name="T27" fmla="*/ 173 h 219"/>
                    <a:gd name="T28" fmla="*/ 234 w 337"/>
                    <a:gd name="T29" fmla="*/ 167 h 219"/>
                    <a:gd name="T30" fmla="*/ 218 w 337"/>
                    <a:gd name="T31" fmla="*/ 176 h 219"/>
                    <a:gd name="T32" fmla="*/ 187 w 337"/>
                    <a:gd name="T33" fmla="*/ 155 h 219"/>
                    <a:gd name="T34" fmla="*/ 175 w 337"/>
                    <a:gd name="T35" fmla="*/ 155 h 219"/>
                    <a:gd name="T36" fmla="*/ 168 w 337"/>
                    <a:gd name="T37" fmla="*/ 169 h 219"/>
                    <a:gd name="T38" fmla="*/ 153 w 337"/>
                    <a:gd name="T39" fmla="*/ 170 h 219"/>
                    <a:gd name="T40" fmla="*/ 136 w 337"/>
                    <a:gd name="T41" fmla="*/ 185 h 219"/>
                    <a:gd name="T42" fmla="*/ 120 w 337"/>
                    <a:gd name="T43" fmla="*/ 213 h 219"/>
                    <a:gd name="T44" fmla="*/ 114 w 337"/>
                    <a:gd name="T45" fmla="*/ 219 h 219"/>
                    <a:gd name="T46" fmla="*/ 103 w 337"/>
                    <a:gd name="T47" fmla="*/ 204 h 219"/>
                    <a:gd name="T48" fmla="*/ 81 w 337"/>
                    <a:gd name="T49" fmla="*/ 198 h 219"/>
                    <a:gd name="T50" fmla="*/ 67 w 337"/>
                    <a:gd name="T51" fmla="*/ 190 h 219"/>
                    <a:gd name="T52" fmla="*/ 66 w 337"/>
                    <a:gd name="T53" fmla="*/ 174 h 219"/>
                    <a:gd name="T54" fmla="*/ 53 w 337"/>
                    <a:gd name="T55" fmla="*/ 179 h 219"/>
                    <a:gd name="T56" fmla="*/ 31 w 337"/>
                    <a:gd name="T57" fmla="*/ 155 h 219"/>
                    <a:gd name="T58" fmla="*/ 24 w 337"/>
                    <a:gd name="T59" fmla="*/ 141 h 219"/>
                    <a:gd name="T60" fmla="*/ 25 w 337"/>
                    <a:gd name="T61" fmla="*/ 127 h 219"/>
                    <a:gd name="T62" fmla="*/ 17 w 337"/>
                    <a:gd name="T63" fmla="*/ 109 h 219"/>
                    <a:gd name="T64" fmla="*/ 27 w 337"/>
                    <a:gd name="T65" fmla="*/ 94 h 219"/>
                    <a:gd name="T66" fmla="*/ 8 w 337"/>
                    <a:gd name="T67" fmla="*/ 92 h 219"/>
                    <a:gd name="T68" fmla="*/ 6 w 337"/>
                    <a:gd name="T69" fmla="*/ 79 h 219"/>
                    <a:gd name="T70" fmla="*/ 2 w 337"/>
                    <a:gd name="T71" fmla="*/ 70 h 219"/>
                    <a:gd name="T72" fmla="*/ 6 w 337"/>
                    <a:gd name="T73" fmla="*/ 53 h 219"/>
                    <a:gd name="T74" fmla="*/ 32 w 337"/>
                    <a:gd name="T75" fmla="*/ 51 h 219"/>
                    <a:gd name="T76" fmla="*/ 66 w 337"/>
                    <a:gd name="T77" fmla="*/ 57 h 219"/>
                    <a:gd name="T78" fmla="*/ 93 w 337"/>
                    <a:gd name="T79" fmla="*/ 63 h 219"/>
                    <a:gd name="T80" fmla="*/ 124 w 337"/>
                    <a:gd name="T81" fmla="*/ 55 h 219"/>
                    <a:gd name="T82" fmla="*/ 147 w 337"/>
                    <a:gd name="T83" fmla="*/ 49 h 219"/>
                    <a:gd name="T84" fmla="*/ 154 w 337"/>
                    <a:gd name="T85" fmla="*/ 39 h 219"/>
                    <a:gd name="T86" fmla="*/ 171 w 337"/>
                    <a:gd name="T87" fmla="*/ 25 h 219"/>
                    <a:gd name="T88" fmla="*/ 191 w 337"/>
                    <a:gd name="T89" fmla="*/ 8 h 219"/>
                    <a:gd name="T90" fmla="*/ 202 w 337"/>
                    <a:gd name="T91" fmla="*/ 0 h 219"/>
                    <a:gd name="T92" fmla="*/ 214 w 337"/>
                    <a:gd name="T93" fmla="*/ 7 h 219"/>
                    <a:gd name="T94" fmla="*/ 224 w 337"/>
                    <a:gd name="T95" fmla="*/ 35 h 219"/>
                    <a:gd name="T96" fmla="*/ 238 w 337"/>
                    <a:gd name="T97" fmla="*/ 53 h 219"/>
                    <a:gd name="T98" fmla="*/ 258 w 337"/>
                    <a:gd name="T99" fmla="*/ 63 h 219"/>
                    <a:gd name="T100" fmla="*/ 266 w 337"/>
                    <a:gd name="T101" fmla="*/ 77 h 219"/>
                    <a:gd name="T102" fmla="*/ 265 w 337"/>
                    <a:gd name="T103" fmla="*/ 105 h 219"/>
                    <a:gd name="T104" fmla="*/ 276 w 337"/>
                    <a:gd name="T105" fmla="*/ 130 h 219"/>
                    <a:gd name="T106" fmla="*/ 292 w 337"/>
                    <a:gd name="T107" fmla="*/ 13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7" h="219">
                      <a:moveTo>
                        <a:pt x="292" y="134"/>
                      </a:moveTo>
                      <a:cubicBezTo>
                        <a:pt x="294" y="137"/>
                        <a:pt x="308" y="150"/>
                        <a:pt x="314" y="152"/>
                      </a:cubicBezTo>
                      <a:cubicBezTo>
                        <a:pt x="320" y="154"/>
                        <a:pt x="325" y="148"/>
                        <a:pt x="324" y="154"/>
                      </a:cubicBezTo>
                      <a:cubicBezTo>
                        <a:pt x="324" y="160"/>
                        <a:pt x="328" y="171"/>
                        <a:pt x="333" y="176"/>
                      </a:cubicBezTo>
                      <a:cubicBezTo>
                        <a:pt x="337" y="181"/>
                        <a:pt x="335" y="188"/>
                        <a:pt x="333" y="191"/>
                      </a:cubicBezTo>
                      <a:cubicBezTo>
                        <a:pt x="331" y="193"/>
                        <a:pt x="325" y="193"/>
                        <a:pt x="322" y="200"/>
                      </a:cubicBezTo>
                      <a:cubicBezTo>
                        <a:pt x="320" y="206"/>
                        <a:pt x="318" y="211"/>
                        <a:pt x="311" y="207"/>
                      </a:cubicBezTo>
                      <a:cubicBezTo>
                        <a:pt x="304" y="203"/>
                        <a:pt x="297" y="203"/>
                        <a:pt x="297" y="196"/>
                      </a:cubicBezTo>
                      <a:cubicBezTo>
                        <a:pt x="296" y="189"/>
                        <a:pt x="295" y="190"/>
                        <a:pt x="290" y="192"/>
                      </a:cubicBezTo>
                      <a:cubicBezTo>
                        <a:pt x="285" y="193"/>
                        <a:pt x="277" y="189"/>
                        <a:pt x="280" y="196"/>
                      </a:cubicBezTo>
                      <a:cubicBezTo>
                        <a:pt x="280" y="196"/>
                        <a:pt x="280" y="195"/>
                        <a:pt x="277" y="193"/>
                      </a:cubicBezTo>
                      <a:cubicBezTo>
                        <a:pt x="276" y="192"/>
                        <a:pt x="270" y="188"/>
                        <a:pt x="270" y="188"/>
                      </a:cubicBezTo>
                      <a:cubicBezTo>
                        <a:pt x="269" y="188"/>
                        <a:pt x="256" y="190"/>
                        <a:pt x="256" y="190"/>
                      </a:cubicBezTo>
                      <a:cubicBezTo>
                        <a:pt x="250" y="173"/>
                        <a:pt x="250" y="173"/>
                        <a:pt x="250" y="173"/>
                      </a:cubicBezTo>
                      <a:cubicBezTo>
                        <a:pt x="234" y="167"/>
                        <a:pt x="234" y="167"/>
                        <a:pt x="234" y="167"/>
                      </a:cubicBezTo>
                      <a:cubicBezTo>
                        <a:pt x="218" y="176"/>
                        <a:pt x="218" y="176"/>
                        <a:pt x="218" y="176"/>
                      </a:cubicBezTo>
                      <a:cubicBezTo>
                        <a:pt x="187" y="155"/>
                        <a:pt x="187" y="155"/>
                        <a:pt x="187" y="155"/>
                      </a:cubicBezTo>
                      <a:cubicBezTo>
                        <a:pt x="175" y="155"/>
                        <a:pt x="175" y="155"/>
                        <a:pt x="175" y="155"/>
                      </a:cubicBezTo>
                      <a:cubicBezTo>
                        <a:pt x="168" y="169"/>
                        <a:pt x="168" y="169"/>
                        <a:pt x="168" y="169"/>
                      </a:cubicBezTo>
                      <a:cubicBezTo>
                        <a:pt x="153" y="170"/>
                        <a:pt x="153" y="170"/>
                        <a:pt x="153" y="170"/>
                      </a:cubicBezTo>
                      <a:cubicBezTo>
                        <a:pt x="136" y="185"/>
                        <a:pt x="136" y="185"/>
                        <a:pt x="136" y="185"/>
                      </a:cubicBezTo>
                      <a:cubicBezTo>
                        <a:pt x="120" y="213"/>
                        <a:pt x="120" y="213"/>
                        <a:pt x="120" y="213"/>
                      </a:cubicBezTo>
                      <a:cubicBezTo>
                        <a:pt x="114" y="219"/>
                        <a:pt x="114" y="219"/>
                        <a:pt x="114" y="219"/>
                      </a:cubicBezTo>
                      <a:cubicBezTo>
                        <a:pt x="113" y="213"/>
                        <a:pt x="108" y="207"/>
                        <a:pt x="103" y="204"/>
                      </a:cubicBezTo>
                      <a:cubicBezTo>
                        <a:pt x="97" y="202"/>
                        <a:pt x="89" y="200"/>
                        <a:pt x="81" y="198"/>
                      </a:cubicBezTo>
                      <a:cubicBezTo>
                        <a:pt x="72" y="196"/>
                        <a:pt x="66" y="197"/>
                        <a:pt x="67" y="190"/>
                      </a:cubicBezTo>
                      <a:cubicBezTo>
                        <a:pt x="68" y="182"/>
                        <a:pt x="69" y="171"/>
                        <a:pt x="66" y="174"/>
                      </a:cubicBezTo>
                      <a:cubicBezTo>
                        <a:pt x="63" y="177"/>
                        <a:pt x="59" y="181"/>
                        <a:pt x="53" y="179"/>
                      </a:cubicBezTo>
                      <a:cubicBezTo>
                        <a:pt x="48" y="177"/>
                        <a:pt x="35" y="159"/>
                        <a:pt x="31" y="155"/>
                      </a:cubicBezTo>
                      <a:cubicBezTo>
                        <a:pt x="28" y="151"/>
                        <a:pt x="21" y="146"/>
                        <a:pt x="24" y="141"/>
                      </a:cubicBezTo>
                      <a:cubicBezTo>
                        <a:pt x="26" y="136"/>
                        <a:pt x="31" y="133"/>
                        <a:pt x="25" y="127"/>
                      </a:cubicBezTo>
                      <a:cubicBezTo>
                        <a:pt x="20" y="120"/>
                        <a:pt x="14" y="111"/>
                        <a:pt x="17" y="109"/>
                      </a:cubicBezTo>
                      <a:cubicBezTo>
                        <a:pt x="20" y="106"/>
                        <a:pt x="30" y="95"/>
                        <a:pt x="27" y="94"/>
                      </a:cubicBezTo>
                      <a:cubicBezTo>
                        <a:pt x="23" y="92"/>
                        <a:pt x="12" y="97"/>
                        <a:pt x="8" y="92"/>
                      </a:cubicBezTo>
                      <a:cubicBezTo>
                        <a:pt x="4" y="87"/>
                        <a:pt x="6" y="81"/>
                        <a:pt x="6" y="79"/>
                      </a:cubicBezTo>
                      <a:cubicBezTo>
                        <a:pt x="7" y="77"/>
                        <a:pt x="4" y="75"/>
                        <a:pt x="2" y="70"/>
                      </a:cubicBezTo>
                      <a:cubicBezTo>
                        <a:pt x="0" y="65"/>
                        <a:pt x="2" y="57"/>
                        <a:pt x="6" y="53"/>
                      </a:cubicBezTo>
                      <a:cubicBezTo>
                        <a:pt x="9" y="50"/>
                        <a:pt x="17" y="48"/>
                        <a:pt x="32" y="51"/>
                      </a:cubicBezTo>
                      <a:cubicBezTo>
                        <a:pt x="46" y="54"/>
                        <a:pt x="52" y="53"/>
                        <a:pt x="66" y="57"/>
                      </a:cubicBezTo>
                      <a:cubicBezTo>
                        <a:pt x="79" y="60"/>
                        <a:pt x="85" y="62"/>
                        <a:pt x="93" y="63"/>
                      </a:cubicBezTo>
                      <a:cubicBezTo>
                        <a:pt x="101" y="65"/>
                        <a:pt x="117" y="61"/>
                        <a:pt x="124" y="55"/>
                      </a:cubicBezTo>
                      <a:cubicBezTo>
                        <a:pt x="131" y="49"/>
                        <a:pt x="141" y="49"/>
                        <a:pt x="147" y="49"/>
                      </a:cubicBezTo>
                      <a:cubicBezTo>
                        <a:pt x="153" y="49"/>
                        <a:pt x="152" y="44"/>
                        <a:pt x="154" y="39"/>
                      </a:cubicBezTo>
                      <a:cubicBezTo>
                        <a:pt x="156" y="33"/>
                        <a:pt x="166" y="30"/>
                        <a:pt x="171" y="25"/>
                      </a:cubicBezTo>
                      <a:cubicBezTo>
                        <a:pt x="176" y="19"/>
                        <a:pt x="185" y="11"/>
                        <a:pt x="191" y="8"/>
                      </a:cubicBezTo>
                      <a:cubicBezTo>
                        <a:pt x="197" y="4"/>
                        <a:pt x="202" y="0"/>
                        <a:pt x="202" y="0"/>
                      </a:cubicBezTo>
                      <a:cubicBezTo>
                        <a:pt x="214" y="7"/>
                        <a:pt x="214" y="7"/>
                        <a:pt x="214" y="7"/>
                      </a:cubicBezTo>
                      <a:cubicBezTo>
                        <a:pt x="224" y="35"/>
                        <a:pt x="224" y="35"/>
                        <a:pt x="224" y="35"/>
                      </a:cubicBezTo>
                      <a:cubicBezTo>
                        <a:pt x="238" y="53"/>
                        <a:pt x="238" y="53"/>
                        <a:pt x="238" y="53"/>
                      </a:cubicBezTo>
                      <a:cubicBezTo>
                        <a:pt x="258" y="63"/>
                        <a:pt x="258" y="63"/>
                        <a:pt x="258" y="63"/>
                      </a:cubicBezTo>
                      <a:cubicBezTo>
                        <a:pt x="266" y="77"/>
                        <a:pt x="266" y="77"/>
                        <a:pt x="266" y="77"/>
                      </a:cubicBezTo>
                      <a:cubicBezTo>
                        <a:pt x="265" y="105"/>
                        <a:pt x="265" y="105"/>
                        <a:pt x="265" y="105"/>
                      </a:cubicBezTo>
                      <a:cubicBezTo>
                        <a:pt x="276" y="130"/>
                        <a:pt x="276" y="130"/>
                        <a:pt x="276" y="130"/>
                      </a:cubicBezTo>
                      <a:lnTo>
                        <a:pt x="292" y="134"/>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2" name="Freeform 22">
                  <a:extLst>
                    <a:ext uri="{FF2B5EF4-FFF2-40B4-BE49-F238E27FC236}">
                      <a16:creationId xmlns:a16="http://schemas.microsoft.com/office/drawing/2014/main" id="{F789D459-A956-46B3-B749-6DF04AF239F9}"/>
                    </a:ext>
                  </a:extLst>
                </p:cNvPr>
                <p:cNvSpPr>
                  <a:spLocks/>
                </p:cNvSpPr>
                <p:nvPr/>
              </p:nvSpPr>
              <p:spPr bwMode="auto">
                <a:xfrm>
                  <a:off x="6778625" y="3051176"/>
                  <a:ext cx="139700" cy="88900"/>
                </a:xfrm>
                <a:custGeom>
                  <a:avLst/>
                  <a:gdLst>
                    <a:gd name="T0" fmla="*/ 74 w 269"/>
                    <a:gd name="T1" fmla="*/ 158 h 170"/>
                    <a:gd name="T2" fmla="*/ 100 w 269"/>
                    <a:gd name="T3" fmla="*/ 156 h 170"/>
                    <a:gd name="T4" fmla="*/ 134 w 269"/>
                    <a:gd name="T5" fmla="*/ 162 h 170"/>
                    <a:gd name="T6" fmla="*/ 161 w 269"/>
                    <a:gd name="T7" fmla="*/ 168 h 170"/>
                    <a:gd name="T8" fmla="*/ 192 w 269"/>
                    <a:gd name="T9" fmla="*/ 160 h 170"/>
                    <a:gd name="T10" fmla="*/ 215 w 269"/>
                    <a:gd name="T11" fmla="*/ 154 h 170"/>
                    <a:gd name="T12" fmla="*/ 222 w 269"/>
                    <a:gd name="T13" fmla="*/ 144 h 170"/>
                    <a:gd name="T14" fmla="*/ 239 w 269"/>
                    <a:gd name="T15" fmla="*/ 130 h 170"/>
                    <a:gd name="T16" fmla="*/ 259 w 269"/>
                    <a:gd name="T17" fmla="*/ 113 h 170"/>
                    <a:gd name="T18" fmla="*/ 269 w 269"/>
                    <a:gd name="T19" fmla="*/ 106 h 170"/>
                    <a:gd name="T20" fmla="*/ 269 w 269"/>
                    <a:gd name="T21" fmla="*/ 105 h 170"/>
                    <a:gd name="T22" fmla="*/ 244 w 269"/>
                    <a:gd name="T23" fmla="*/ 103 h 170"/>
                    <a:gd name="T24" fmla="*/ 214 w 269"/>
                    <a:gd name="T25" fmla="*/ 93 h 170"/>
                    <a:gd name="T26" fmla="*/ 198 w 269"/>
                    <a:gd name="T27" fmla="*/ 83 h 170"/>
                    <a:gd name="T28" fmla="*/ 188 w 269"/>
                    <a:gd name="T29" fmla="*/ 81 h 170"/>
                    <a:gd name="T30" fmla="*/ 173 w 269"/>
                    <a:gd name="T31" fmla="*/ 77 h 170"/>
                    <a:gd name="T32" fmla="*/ 160 w 269"/>
                    <a:gd name="T33" fmla="*/ 67 h 170"/>
                    <a:gd name="T34" fmla="*/ 157 w 269"/>
                    <a:gd name="T35" fmla="*/ 46 h 170"/>
                    <a:gd name="T36" fmla="*/ 149 w 269"/>
                    <a:gd name="T37" fmla="*/ 29 h 170"/>
                    <a:gd name="T38" fmla="*/ 129 w 269"/>
                    <a:gd name="T39" fmla="*/ 21 h 170"/>
                    <a:gd name="T40" fmla="*/ 116 w 269"/>
                    <a:gd name="T41" fmla="*/ 11 h 170"/>
                    <a:gd name="T42" fmla="*/ 102 w 269"/>
                    <a:gd name="T43" fmla="*/ 6 h 170"/>
                    <a:gd name="T44" fmla="*/ 83 w 269"/>
                    <a:gd name="T45" fmla="*/ 4 h 170"/>
                    <a:gd name="T46" fmla="*/ 68 w 269"/>
                    <a:gd name="T47" fmla="*/ 0 h 170"/>
                    <a:gd name="T48" fmla="*/ 68 w 269"/>
                    <a:gd name="T49" fmla="*/ 0 h 170"/>
                    <a:gd name="T50" fmla="*/ 68 w 269"/>
                    <a:gd name="T51" fmla="*/ 0 h 170"/>
                    <a:gd name="T52" fmla="*/ 58 w 269"/>
                    <a:gd name="T53" fmla="*/ 7 h 170"/>
                    <a:gd name="T54" fmla="*/ 47 w 269"/>
                    <a:gd name="T55" fmla="*/ 11 h 170"/>
                    <a:gd name="T56" fmla="*/ 39 w 269"/>
                    <a:gd name="T57" fmla="*/ 17 h 170"/>
                    <a:gd name="T58" fmla="*/ 22 w 269"/>
                    <a:gd name="T59" fmla="*/ 11 h 170"/>
                    <a:gd name="T60" fmla="*/ 28 w 269"/>
                    <a:gd name="T61" fmla="*/ 21 h 170"/>
                    <a:gd name="T62" fmla="*/ 0 w 269"/>
                    <a:gd name="T63" fmla="*/ 40 h 170"/>
                    <a:gd name="T64" fmla="*/ 3 w 269"/>
                    <a:gd name="T65" fmla="*/ 63 h 170"/>
                    <a:gd name="T66" fmla="*/ 11 w 269"/>
                    <a:gd name="T67" fmla="*/ 71 h 170"/>
                    <a:gd name="T68" fmla="*/ 31 w 269"/>
                    <a:gd name="T69" fmla="*/ 63 h 170"/>
                    <a:gd name="T70" fmla="*/ 42 w 269"/>
                    <a:gd name="T71" fmla="*/ 78 h 170"/>
                    <a:gd name="T72" fmla="*/ 58 w 269"/>
                    <a:gd name="T73" fmla="*/ 91 h 170"/>
                    <a:gd name="T74" fmla="*/ 73 w 269"/>
                    <a:gd name="T75" fmla="*/ 100 h 170"/>
                    <a:gd name="T76" fmla="*/ 76 w 269"/>
                    <a:gd name="T77" fmla="*/ 112 h 170"/>
                    <a:gd name="T78" fmla="*/ 93 w 269"/>
                    <a:gd name="T79" fmla="*/ 117 h 170"/>
                    <a:gd name="T80" fmla="*/ 93 w 269"/>
                    <a:gd name="T81" fmla="*/ 131 h 170"/>
                    <a:gd name="T82" fmla="*/ 77 w 269"/>
                    <a:gd name="T83" fmla="*/ 141 h 170"/>
                    <a:gd name="T84" fmla="*/ 76 w 269"/>
                    <a:gd name="T85" fmla="*/ 149 h 170"/>
                    <a:gd name="T86" fmla="*/ 74 w 269"/>
                    <a:gd name="T87" fmla="*/ 1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9" h="170">
                      <a:moveTo>
                        <a:pt x="74" y="158"/>
                      </a:moveTo>
                      <a:cubicBezTo>
                        <a:pt x="77" y="155"/>
                        <a:pt x="85" y="153"/>
                        <a:pt x="100" y="156"/>
                      </a:cubicBezTo>
                      <a:cubicBezTo>
                        <a:pt x="114" y="159"/>
                        <a:pt x="120" y="158"/>
                        <a:pt x="134" y="162"/>
                      </a:cubicBezTo>
                      <a:cubicBezTo>
                        <a:pt x="147" y="165"/>
                        <a:pt x="153" y="167"/>
                        <a:pt x="161" y="168"/>
                      </a:cubicBezTo>
                      <a:cubicBezTo>
                        <a:pt x="169" y="170"/>
                        <a:pt x="185" y="166"/>
                        <a:pt x="192" y="160"/>
                      </a:cubicBezTo>
                      <a:cubicBezTo>
                        <a:pt x="199" y="154"/>
                        <a:pt x="209" y="154"/>
                        <a:pt x="215" y="154"/>
                      </a:cubicBezTo>
                      <a:cubicBezTo>
                        <a:pt x="221" y="154"/>
                        <a:pt x="220" y="149"/>
                        <a:pt x="222" y="144"/>
                      </a:cubicBezTo>
                      <a:cubicBezTo>
                        <a:pt x="224" y="138"/>
                        <a:pt x="234" y="135"/>
                        <a:pt x="239" y="130"/>
                      </a:cubicBezTo>
                      <a:cubicBezTo>
                        <a:pt x="244" y="124"/>
                        <a:pt x="253" y="116"/>
                        <a:pt x="259" y="113"/>
                      </a:cubicBezTo>
                      <a:cubicBezTo>
                        <a:pt x="263" y="110"/>
                        <a:pt x="268" y="107"/>
                        <a:pt x="269" y="106"/>
                      </a:cubicBezTo>
                      <a:cubicBezTo>
                        <a:pt x="269" y="105"/>
                        <a:pt x="269" y="105"/>
                        <a:pt x="269" y="105"/>
                      </a:cubicBezTo>
                      <a:cubicBezTo>
                        <a:pt x="261" y="105"/>
                        <a:pt x="250" y="105"/>
                        <a:pt x="244" y="103"/>
                      </a:cubicBezTo>
                      <a:cubicBezTo>
                        <a:pt x="234" y="100"/>
                        <a:pt x="223" y="96"/>
                        <a:pt x="214" y="93"/>
                      </a:cubicBezTo>
                      <a:cubicBezTo>
                        <a:pt x="204" y="90"/>
                        <a:pt x="199" y="88"/>
                        <a:pt x="198" y="83"/>
                      </a:cubicBezTo>
                      <a:cubicBezTo>
                        <a:pt x="196" y="78"/>
                        <a:pt x="193" y="77"/>
                        <a:pt x="188" y="81"/>
                      </a:cubicBezTo>
                      <a:cubicBezTo>
                        <a:pt x="182" y="85"/>
                        <a:pt x="179" y="82"/>
                        <a:pt x="173" y="77"/>
                      </a:cubicBezTo>
                      <a:cubicBezTo>
                        <a:pt x="166" y="72"/>
                        <a:pt x="165" y="70"/>
                        <a:pt x="160" y="67"/>
                      </a:cubicBezTo>
                      <a:cubicBezTo>
                        <a:pt x="155" y="64"/>
                        <a:pt x="158" y="53"/>
                        <a:pt x="157" y="46"/>
                      </a:cubicBezTo>
                      <a:cubicBezTo>
                        <a:pt x="156" y="39"/>
                        <a:pt x="154" y="36"/>
                        <a:pt x="149" y="29"/>
                      </a:cubicBezTo>
                      <a:cubicBezTo>
                        <a:pt x="144" y="22"/>
                        <a:pt x="136" y="20"/>
                        <a:pt x="129" y="21"/>
                      </a:cubicBezTo>
                      <a:cubicBezTo>
                        <a:pt x="123" y="22"/>
                        <a:pt x="118" y="16"/>
                        <a:pt x="116" y="11"/>
                      </a:cubicBezTo>
                      <a:cubicBezTo>
                        <a:pt x="114" y="7"/>
                        <a:pt x="109" y="8"/>
                        <a:pt x="102" y="6"/>
                      </a:cubicBezTo>
                      <a:cubicBezTo>
                        <a:pt x="95" y="4"/>
                        <a:pt x="87" y="7"/>
                        <a:pt x="83" y="4"/>
                      </a:cubicBezTo>
                      <a:cubicBezTo>
                        <a:pt x="81" y="2"/>
                        <a:pt x="73" y="1"/>
                        <a:pt x="68" y="0"/>
                      </a:cubicBezTo>
                      <a:cubicBezTo>
                        <a:pt x="68" y="0"/>
                        <a:pt x="68" y="0"/>
                        <a:pt x="68" y="0"/>
                      </a:cubicBezTo>
                      <a:cubicBezTo>
                        <a:pt x="68" y="0"/>
                        <a:pt x="68" y="0"/>
                        <a:pt x="68" y="0"/>
                      </a:cubicBezTo>
                      <a:cubicBezTo>
                        <a:pt x="66" y="0"/>
                        <a:pt x="63" y="4"/>
                        <a:pt x="58" y="7"/>
                      </a:cubicBezTo>
                      <a:cubicBezTo>
                        <a:pt x="52" y="10"/>
                        <a:pt x="53" y="7"/>
                        <a:pt x="47" y="11"/>
                      </a:cubicBezTo>
                      <a:cubicBezTo>
                        <a:pt x="41" y="15"/>
                        <a:pt x="43" y="21"/>
                        <a:pt x="39" y="17"/>
                      </a:cubicBezTo>
                      <a:cubicBezTo>
                        <a:pt x="35" y="13"/>
                        <a:pt x="33" y="9"/>
                        <a:pt x="22" y="11"/>
                      </a:cubicBezTo>
                      <a:cubicBezTo>
                        <a:pt x="28" y="21"/>
                        <a:pt x="28" y="21"/>
                        <a:pt x="28" y="21"/>
                      </a:cubicBezTo>
                      <a:cubicBezTo>
                        <a:pt x="0" y="40"/>
                        <a:pt x="0" y="40"/>
                        <a:pt x="0" y="40"/>
                      </a:cubicBezTo>
                      <a:cubicBezTo>
                        <a:pt x="3" y="63"/>
                        <a:pt x="3" y="63"/>
                        <a:pt x="3" y="63"/>
                      </a:cubicBezTo>
                      <a:cubicBezTo>
                        <a:pt x="11" y="71"/>
                        <a:pt x="11" y="71"/>
                        <a:pt x="11" y="71"/>
                      </a:cubicBezTo>
                      <a:cubicBezTo>
                        <a:pt x="31" y="63"/>
                        <a:pt x="31" y="63"/>
                        <a:pt x="31" y="63"/>
                      </a:cubicBezTo>
                      <a:cubicBezTo>
                        <a:pt x="42" y="78"/>
                        <a:pt x="42" y="78"/>
                        <a:pt x="42" y="78"/>
                      </a:cubicBezTo>
                      <a:cubicBezTo>
                        <a:pt x="58" y="91"/>
                        <a:pt x="58" y="91"/>
                        <a:pt x="58" y="91"/>
                      </a:cubicBezTo>
                      <a:cubicBezTo>
                        <a:pt x="73" y="100"/>
                        <a:pt x="73" y="100"/>
                        <a:pt x="73" y="100"/>
                      </a:cubicBezTo>
                      <a:cubicBezTo>
                        <a:pt x="76" y="112"/>
                        <a:pt x="76" y="112"/>
                        <a:pt x="76" y="112"/>
                      </a:cubicBezTo>
                      <a:cubicBezTo>
                        <a:pt x="93" y="117"/>
                        <a:pt x="93" y="117"/>
                        <a:pt x="93" y="117"/>
                      </a:cubicBezTo>
                      <a:cubicBezTo>
                        <a:pt x="93" y="131"/>
                        <a:pt x="93" y="131"/>
                        <a:pt x="93" y="131"/>
                      </a:cubicBezTo>
                      <a:cubicBezTo>
                        <a:pt x="77" y="141"/>
                        <a:pt x="77" y="141"/>
                        <a:pt x="77" y="141"/>
                      </a:cubicBezTo>
                      <a:cubicBezTo>
                        <a:pt x="76" y="149"/>
                        <a:pt x="76" y="149"/>
                        <a:pt x="76" y="149"/>
                      </a:cubicBezTo>
                      <a:lnTo>
                        <a:pt x="74" y="158"/>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3" name="Freeform 23">
                  <a:extLst>
                    <a:ext uri="{FF2B5EF4-FFF2-40B4-BE49-F238E27FC236}">
                      <a16:creationId xmlns:a16="http://schemas.microsoft.com/office/drawing/2014/main" id="{97218870-E2E0-4F2C-8C42-083CA34E1A02}"/>
                    </a:ext>
                  </a:extLst>
                </p:cNvPr>
                <p:cNvSpPr>
                  <a:spLocks/>
                </p:cNvSpPr>
                <p:nvPr/>
              </p:nvSpPr>
              <p:spPr bwMode="auto">
                <a:xfrm>
                  <a:off x="6308725" y="3398838"/>
                  <a:ext cx="30163" cy="17463"/>
                </a:xfrm>
                <a:custGeom>
                  <a:avLst/>
                  <a:gdLst>
                    <a:gd name="T0" fmla="*/ 47 w 58"/>
                    <a:gd name="T1" fmla="*/ 1 h 34"/>
                    <a:gd name="T2" fmla="*/ 35 w 58"/>
                    <a:gd name="T3" fmla="*/ 7 h 34"/>
                    <a:gd name="T4" fmla="*/ 26 w 58"/>
                    <a:gd name="T5" fmla="*/ 11 h 34"/>
                    <a:gd name="T6" fmla="*/ 16 w 58"/>
                    <a:gd name="T7" fmla="*/ 21 h 34"/>
                    <a:gd name="T8" fmla="*/ 0 w 58"/>
                    <a:gd name="T9" fmla="*/ 27 h 34"/>
                    <a:gd name="T10" fmla="*/ 10 w 58"/>
                    <a:gd name="T11" fmla="*/ 31 h 34"/>
                    <a:gd name="T12" fmla="*/ 27 w 58"/>
                    <a:gd name="T13" fmla="*/ 23 h 34"/>
                    <a:gd name="T14" fmla="*/ 43 w 58"/>
                    <a:gd name="T15" fmla="*/ 18 h 34"/>
                    <a:gd name="T16" fmla="*/ 52 w 58"/>
                    <a:gd name="T17" fmla="*/ 8 h 34"/>
                    <a:gd name="T18" fmla="*/ 47 w 58"/>
                    <a:gd name="T1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4">
                      <a:moveTo>
                        <a:pt x="47" y="1"/>
                      </a:moveTo>
                      <a:cubicBezTo>
                        <a:pt x="38" y="3"/>
                        <a:pt x="39" y="6"/>
                        <a:pt x="35" y="7"/>
                      </a:cubicBezTo>
                      <a:cubicBezTo>
                        <a:pt x="30" y="7"/>
                        <a:pt x="30" y="5"/>
                        <a:pt x="26" y="11"/>
                      </a:cubicBezTo>
                      <a:cubicBezTo>
                        <a:pt x="23" y="16"/>
                        <a:pt x="25" y="17"/>
                        <a:pt x="16" y="21"/>
                      </a:cubicBezTo>
                      <a:cubicBezTo>
                        <a:pt x="7" y="24"/>
                        <a:pt x="0" y="22"/>
                        <a:pt x="0" y="27"/>
                      </a:cubicBezTo>
                      <a:cubicBezTo>
                        <a:pt x="0" y="33"/>
                        <a:pt x="5" y="34"/>
                        <a:pt x="10" y="31"/>
                      </a:cubicBezTo>
                      <a:cubicBezTo>
                        <a:pt x="16" y="29"/>
                        <a:pt x="18" y="23"/>
                        <a:pt x="27" y="23"/>
                      </a:cubicBezTo>
                      <a:cubicBezTo>
                        <a:pt x="36" y="24"/>
                        <a:pt x="37" y="22"/>
                        <a:pt x="43" y="18"/>
                      </a:cubicBezTo>
                      <a:cubicBezTo>
                        <a:pt x="49" y="13"/>
                        <a:pt x="47" y="10"/>
                        <a:pt x="52" y="8"/>
                      </a:cubicBezTo>
                      <a:cubicBezTo>
                        <a:pt x="58" y="5"/>
                        <a:pt x="55" y="0"/>
                        <a:pt x="4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5" name="Group 254">
                <a:extLst>
                  <a:ext uri="{FF2B5EF4-FFF2-40B4-BE49-F238E27FC236}">
                    <a16:creationId xmlns:a16="http://schemas.microsoft.com/office/drawing/2014/main" id="{4407AE9F-75A6-4272-A3F1-F96C2463A394}"/>
                  </a:ext>
                </a:extLst>
              </p:cNvPr>
              <p:cNvGrpSpPr>
                <a:grpSpLocks noChangeAspect="1"/>
              </p:cNvGrpSpPr>
              <p:nvPr/>
            </p:nvGrpSpPr>
            <p:grpSpPr>
              <a:xfrm>
                <a:off x="7402513" y="3346451"/>
                <a:ext cx="1574800" cy="1371600"/>
                <a:chOff x="7402513" y="3346451"/>
                <a:chExt cx="1574800" cy="1371600"/>
              </a:xfrm>
              <a:solidFill>
                <a:srgbClr val="D9D9D9"/>
              </a:solidFill>
            </p:grpSpPr>
            <p:sp>
              <p:nvSpPr>
                <p:cNvPr id="318" name="Freeform 6">
                  <a:extLst>
                    <a:ext uri="{FF2B5EF4-FFF2-40B4-BE49-F238E27FC236}">
                      <a16:creationId xmlns:a16="http://schemas.microsoft.com/office/drawing/2014/main" id="{0CFD4EB2-5485-4AF4-9D1D-5A6B50BEDEDF}"/>
                    </a:ext>
                  </a:extLst>
                </p:cNvPr>
                <p:cNvSpPr>
                  <a:spLocks/>
                </p:cNvSpPr>
                <p:nvPr/>
              </p:nvSpPr>
              <p:spPr bwMode="auto">
                <a:xfrm>
                  <a:off x="8474075" y="3984626"/>
                  <a:ext cx="6350" cy="11113"/>
                </a:xfrm>
                <a:custGeom>
                  <a:avLst/>
                  <a:gdLst>
                    <a:gd name="T0" fmla="*/ 8 w 12"/>
                    <a:gd name="T1" fmla="*/ 3 h 20"/>
                    <a:gd name="T2" fmla="*/ 5 w 12"/>
                    <a:gd name="T3" fmla="*/ 9 h 20"/>
                    <a:gd name="T4" fmla="*/ 12 w 12"/>
                    <a:gd name="T5" fmla="*/ 15 h 20"/>
                    <a:gd name="T6" fmla="*/ 8 w 12"/>
                    <a:gd name="T7" fmla="*/ 3 h 20"/>
                  </a:gdLst>
                  <a:ahLst/>
                  <a:cxnLst>
                    <a:cxn ang="0">
                      <a:pos x="T0" y="T1"/>
                    </a:cxn>
                    <a:cxn ang="0">
                      <a:pos x="T2" y="T3"/>
                    </a:cxn>
                    <a:cxn ang="0">
                      <a:pos x="T4" y="T5"/>
                    </a:cxn>
                    <a:cxn ang="0">
                      <a:pos x="T6" y="T7"/>
                    </a:cxn>
                  </a:cxnLst>
                  <a:rect l="0" t="0" r="r" b="b"/>
                  <a:pathLst>
                    <a:path w="12" h="20">
                      <a:moveTo>
                        <a:pt x="8" y="3"/>
                      </a:moveTo>
                      <a:cubicBezTo>
                        <a:pt x="1" y="0"/>
                        <a:pt x="0" y="4"/>
                        <a:pt x="5" y="9"/>
                      </a:cubicBezTo>
                      <a:cubicBezTo>
                        <a:pt x="9" y="15"/>
                        <a:pt x="12" y="20"/>
                        <a:pt x="12" y="15"/>
                      </a:cubicBezTo>
                      <a:cubicBezTo>
                        <a:pt x="12" y="10"/>
                        <a:pt x="8" y="3"/>
                        <a:pt x="8"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9" name="Freeform 7">
                  <a:extLst>
                    <a:ext uri="{FF2B5EF4-FFF2-40B4-BE49-F238E27FC236}">
                      <a16:creationId xmlns:a16="http://schemas.microsoft.com/office/drawing/2014/main" id="{ACC6B9EB-5D9D-44C9-B710-8D8F10AC032D}"/>
                    </a:ext>
                  </a:extLst>
                </p:cNvPr>
                <p:cNvSpPr>
                  <a:spLocks/>
                </p:cNvSpPr>
                <p:nvPr/>
              </p:nvSpPr>
              <p:spPr bwMode="auto">
                <a:xfrm>
                  <a:off x="8499475" y="3998913"/>
                  <a:ext cx="6350" cy="6350"/>
                </a:xfrm>
                <a:custGeom>
                  <a:avLst/>
                  <a:gdLst>
                    <a:gd name="T0" fmla="*/ 4 w 11"/>
                    <a:gd name="T1" fmla="*/ 0 h 11"/>
                    <a:gd name="T2" fmla="*/ 2 w 11"/>
                    <a:gd name="T3" fmla="*/ 7 h 11"/>
                    <a:gd name="T4" fmla="*/ 8 w 11"/>
                    <a:gd name="T5" fmla="*/ 9 h 11"/>
                    <a:gd name="T6" fmla="*/ 4 w 11"/>
                    <a:gd name="T7" fmla="*/ 0 h 11"/>
                  </a:gdLst>
                  <a:ahLst/>
                  <a:cxnLst>
                    <a:cxn ang="0">
                      <a:pos x="T0" y="T1"/>
                    </a:cxn>
                    <a:cxn ang="0">
                      <a:pos x="T2" y="T3"/>
                    </a:cxn>
                    <a:cxn ang="0">
                      <a:pos x="T4" y="T5"/>
                    </a:cxn>
                    <a:cxn ang="0">
                      <a:pos x="T6" y="T7"/>
                    </a:cxn>
                  </a:cxnLst>
                  <a:rect l="0" t="0" r="r" b="b"/>
                  <a:pathLst>
                    <a:path w="11" h="11">
                      <a:moveTo>
                        <a:pt x="4" y="0"/>
                      </a:moveTo>
                      <a:cubicBezTo>
                        <a:pt x="0" y="1"/>
                        <a:pt x="0" y="3"/>
                        <a:pt x="2" y="7"/>
                      </a:cubicBezTo>
                      <a:cubicBezTo>
                        <a:pt x="3" y="11"/>
                        <a:pt x="6" y="11"/>
                        <a:pt x="8" y="9"/>
                      </a:cubicBezTo>
                      <a:cubicBezTo>
                        <a:pt x="11" y="7"/>
                        <a:pt x="8" y="0"/>
                        <a:pt x="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0" name="Freeform 8">
                  <a:extLst>
                    <a:ext uri="{FF2B5EF4-FFF2-40B4-BE49-F238E27FC236}">
                      <a16:creationId xmlns:a16="http://schemas.microsoft.com/office/drawing/2014/main" id="{32F3E872-79FD-4AA0-B171-FF4F56D1DD51}"/>
                    </a:ext>
                  </a:extLst>
                </p:cNvPr>
                <p:cNvSpPr>
                  <a:spLocks/>
                </p:cNvSpPr>
                <p:nvPr/>
              </p:nvSpPr>
              <p:spPr bwMode="auto">
                <a:xfrm>
                  <a:off x="8181975" y="4637088"/>
                  <a:ext cx="7938" cy="4763"/>
                </a:xfrm>
                <a:custGeom>
                  <a:avLst/>
                  <a:gdLst>
                    <a:gd name="T0" fmla="*/ 8 w 13"/>
                    <a:gd name="T1" fmla="*/ 1 h 11"/>
                    <a:gd name="T2" fmla="*/ 5 w 13"/>
                    <a:gd name="T3" fmla="*/ 9 h 11"/>
                    <a:gd name="T4" fmla="*/ 12 w 13"/>
                    <a:gd name="T5" fmla="*/ 7 h 11"/>
                    <a:gd name="T6" fmla="*/ 8 w 13"/>
                    <a:gd name="T7" fmla="*/ 1 h 11"/>
                  </a:gdLst>
                  <a:ahLst/>
                  <a:cxnLst>
                    <a:cxn ang="0">
                      <a:pos x="T0" y="T1"/>
                    </a:cxn>
                    <a:cxn ang="0">
                      <a:pos x="T2" y="T3"/>
                    </a:cxn>
                    <a:cxn ang="0">
                      <a:pos x="T4" y="T5"/>
                    </a:cxn>
                    <a:cxn ang="0">
                      <a:pos x="T6" y="T7"/>
                    </a:cxn>
                  </a:cxnLst>
                  <a:rect l="0" t="0" r="r" b="b"/>
                  <a:pathLst>
                    <a:path w="13" h="11">
                      <a:moveTo>
                        <a:pt x="8" y="1"/>
                      </a:moveTo>
                      <a:cubicBezTo>
                        <a:pt x="3" y="3"/>
                        <a:pt x="0" y="7"/>
                        <a:pt x="5" y="9"/>
                      </a:cubicBezTo>
                      <a:cubicBezTo>
                        <a:pt x="10" y="11"/>
                        <a:pt x="13" y="11"/>
                        <a:pt x="12" y="7"/>
                      </a:cubicBezTo>
                      <a:cubicBezTo>
                        <a:pt x="12" y="3"/>
                        <a:pt x="11"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1" name="Freeform 9">
                  <a:extLst>
                    <a:ext uri="{FF2B5EF4-FFF2-40B4-BE49-F238E27FC236}">
                      <a16:creationId xmlns:a16="http://schemas.microsoft.com/office/drawing/2014/main" id="{CD3F7B99-B258-49C2-8D48-8FC2489D3115}"/>
                    </a:ext>
                  </a:extLst>
                </p:cNvPr>
                <p:cNvSpPr>
                  <a:spLocks/>
                </p:cNvSpPr>
                <p:nvPr/>
              </p:nvSpPr>
              <p:spPr bwMode="auto">
                <a:xfrm>
                  <a:off x="8361363" y="4702176"/>
                  <a:ext cx="6350" cy="4763"/>
                </a:xfrm>
                <a:custGeom>
                  <a:avLst/>
                  <a:gdLst>
                    <a:gd name="T0" fmla="*/ 8 w 11"/>
                    <a:gd name="T1" fmla="*/ 2 h 8"/>
                    <a:gd name="T2" fmla="*/ 5 w 11"/>
                    <a:gd name="T3" fmla="*/ 8 h 8"/>
                    <a:gd name="T4" fmla="*/ 8 w 11"/>
                    <a:gd name="T5" fmla="*/ 2 h 8"/>
                  </a:gdLst>
                  <a:ahLst/>
                  <a:cxnLst>
                    <a:cxn ang="0">
                      <a:pos x="T0" y="T1"/>
                    </a:cxn>
                    <a:cxn ang="0">
                      <a:pos x="T2" y="T3"/>
                    </a:cxn>
                    <a:cxn ang="0">
                      <a:pos x="T4" y="T5"/>
                    </a:cxn>
                  </a:cxnLst>
                  <a:rect l="0" t="0" r="r" b="b"/>
                  <a:pathLst>
                    <a:path w="11" h="8">
                      <a:moveTo>
                        <a:pt x="8" y="2"/>
                      </a:moveTo>
                      <a:cubicBezTo>
                        <a:pt x="2" y="5"/>
                        <a:pt x="0" y="8"/>
                        <a:pt x="5" y="8"/>
                      </a:cubicBezTo>
                      <a:cubicBezTo>
                        <a:pt x="9" y="8"/>
                        <a:pt x="11" y="0"/>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2" name="Freeform 10">
                  <a:extLst>
                    <a:ext uri="{FF2B5EF4-FFF2-40B4-BE49-F238E27FC236}">
                      <a16:creationId xmlns:a16="http://schemas.microsoft.com/office/drawing/2014/main" id="{3553A6DB-E720-4B98-91FD-11D0069E62BB}"/>
                    </a:ext>
                  </a:extLst>
                </p:cNvPr>
                <p:cNvSpPr>
                  <a:spLocks/>
                </p:cNvSpPr>
                <p:nvPr/>
              </p:nvSpPr>
              <p:spPr bwMode="auto">
                <a:xfrm>
                  <a:off x="8416925" y="4687888"/>
                  <a:ext cx="7938" cy="7938"/>
                </a:xfrm>
                <a:custGeom>
                  <a:avLst/>
                  <a:gdLst>
                    <a:gd name="T0" fmla="*/ 8 w 15"/>
                    <a:gd name="T1" fmla="*/ 2 h 14"/>
                    <a:gd name="T2" fmla="*/ 6 w 15"/>
                    <a:gd name="T3" fmla="*/ 12 h 14"/>
                    <a:gd name="T4" fmla="*/ 14 w 15"/>
                    <a:gd name="T5" fmla="*/ 4 h 14"/>
                    <a:gd name="T6" fmla="*/ 8 w 15"/>
                    <a:gd name="T7" fmla="*/ 2 h 14"/>
                  </a:gdLst>
                  <a:ahLst/>
                  <a:cxnLst>
                    <a:cxn ang="0">
                      <a:pos x="T0" y="T1"/>
                    </a:cxn>
                    <a:cxn ang="0">
                      <a:pos x="T2" y="T3"/>
                    </a:cxn>
                    <a:cxn ang="0">
                      <a:pos x="T4" y="T5"/>
                    </a:cxn>
                    <a:cxn ang="0">
                      <a:pos x="T6" y="T7"/>
                    </a:cxn>
                  </a:cxnLst>
                  <a:rect l="0" t="0" r="r" b="b"/>
                  <a:pathLst>
                    <a:path w="15" h="14">
                      <a:moveTo>
                        <a:pt x="8" y="2"/>
                      </a:moveTo>
                      <a:cubicBezTo>
                        <a:pt x="5" y="5"/>
                        <a:pt x="0" y="14"/>
                        <a:pt x="6" y="12"/>
                      </a:cubicBezTo>
                      <a:cubicBezTo>
                        <a:pt x="12" y="11"/>
                        <a:pt x="15" y="7"/>
                        <a:pt x="14" y="4"/>
                      </a:cubicBezTo>
                      <a:cubicBezTo>
                        <a:pt x="12" y="0"/>
                        <a:pt x="8" y="2"/>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3" name="Freeform 11">
                  <a:extLst>
                    <a:ext uri="{FF2B5EF4-FFF2-40B4-BE49-F238E27FC236}">
                      <a16:creationId xmlns:a16="http://schemas.microsoft.com/office/drawing/2014/main" id="{9B0334EA-8FB2-45CC-98C3-980E85A1A859}"/>
                    </a:ext>
                  </a:extLst>
                </p:cNvPr>
                <p:cNvSpPr>
                  <a:spLocks/>
                </p:cNvSpPr>
                <p:nvPr/>
              </p:nvSpPr>
              <p:spPr bwMode="auto">
                <a:xfrm>
                  <a:off x="8491538" y="4618038"/>
                  <a:ext cx="6350" cy="6350"/>
                </a:xfrm>
                <a:custGeom>
                  <a:avLst/>
                  <a:gdLst>
                    <a:gd name="T0" fmla="*/ 9 w 12"/>
                    <a:gd name="T1" fmla="*/ 2 h 12"/>
                    <a:gd name="T2" fmla="*/ 3 w 12"/>
                    <a:gd name="T3" fmla="*/ 12 h 12"/>
                    <a:gd name="T4" fmla="*/ 10 w 12"/>
                    <a:gd name="T5" fmla="*/ 4 h 12"/>
                    <a:gd name="T6" fmla="*/ 9 w 12"/>
                    <a:gd name="T7" fmla="*/ 2 h 12"/>
                  </a:gdLst>
                  <a:ahLst/>
                  <a:cxnLst>
                    <a:cxn ang="0">
                      <a:pos x="T0" y="T1"/>
                    </a:cxn>
                    <a:cxn ang="0">
                      <a:pos x="T2" y="T3"/>
                    </a:cxn>
                    <a:cxn ang="0">
                      <a:pos x="T4" y="T5"/>
                    </a:cxn>
                    <a:cxn ang="0">
                      <a:pos x="T6" y="T7"/>
                    </a:cxn>
                  </a:cxnLst>
                  <a:rect l="0" t="0" r="r" b="b"/>
                  <a:pathLst>
                    <a:path w="12" h="12">
                      <a:moveTo>
                        <a:pt x="9" y="2"/>
                      </a:moveTo>
                      <a:cubicBezTo>
                        <a:pt x="6" y="4"/>
                        <a:pt x="0" y="11"/>
                        <a:pt x="3" y="12"/>
                      </a:cubicBezTo>
                      <a:cubicBezTo>
                        <a:pt x="5" y="12"/>
                        <a:pt x="8" y="7"/>
                        <a:pt x="10" y="4"/>
                      </a:cubicBezTo>
                      <a:cubicBezTo>
                        <a:pt x="12" y="1"/>
                        <a:pt x="10" y="0"/>
                        <a:pt x="9"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4" name="Freeform 12">
                  <a:extLst>
                    <a:ext uri="{FF2B5EF4-FFF2-40B4-BE49-F238E27FC236}">
                      <a16:creationId xmlns:a16="http://schemas.microsoft.com/office/drawing/2014/main" id="{3D512DBE-FF1F-4ED4-B893-92D7639D046B}"/>
                    </a:ext>
                  </a:extLst>
                </p:cNvPr>
                <p:cNvSpPr>
                  <a:spLocks/>
                </p:cNvSpPr>
                <p:nvPr/>
              </p:nvSpPr>
              <p:spPr bwMode="auto">
                <a:xfrm>
                  <a:off x="8558213" y="4305301"/>
                  <a:ext cx="6350" cy="9525"/>
                </a:xfrm>
                <a:custGeom>
                  <a:avLst/>
                  <a:gdLst>
                    <a:gd name="T0" fmla="*/ 3 w 11"/>
                    <a:gd name="T1" fmla="*/ 3 h 19"/>
                    <a:gd name="T2" fmla="*/ 3 w 11"/>
                    <a:gd name="T3" fmla="*/ 12 h 19"/>
                    <a:gd name="T4" fmla="*/ 11 w 11"/>
                    <a:gd name="T5" fmla="*/ 17 h 19"/>
                    <a:gd name="T6" fmla="*/ 3 w 11"/>
                    <a:gd name="T7" fmla="*/ 3 h 19"/>
                  </a:gdLst>
                  <a:ahLst/>
                  <a:cxnLst>
                    <a:cxn ang="0">
                      <a:pos x="T0" y="T1"/>
                    </a:cxn>
                    <a:cxn ang="0">
                      <a:pos x="T2" y="T3"/>
                    </a:cxn>
                    <a:cxn ang="0">
                      <a:pos x="T4" y="T5"/>
                    </a:cxn>
                    <a:cxn ang="0">
                      <a:pos x="T6" y="T7"/>
                    </a:cxn>
                  </a:cxnLst>
                  <a:rect l="0" t="0" r="r" b="b"/>
                  <a:pathLst>
                    <a:path w="11" h="19">
                      <a:moveTo>
                        <a:pt x="3" y="3"/>
                      </a:moveTo>
                      <a:cubicBezTo>
                        <a:pt x="0" y="0"/>
                        <a:pt x="1" y="7"/>
                        <a:pt x="3" y="12"/>
                      </a:cubicBezTo>
                      <a:cubicBezTo>
                        <a:pt x="5" y="17"/>
                        <a:pt x="10" y="19"/>
                        <a:pt x="11" y="17"/>
                      </a:cubicBezTo>
                      <a:cubicBezTo>
                        <a:pt x="11" y="14"/>
                        <a:pt x="6" y="10"/>
                        <a:pt x="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5" name="Freeform 13">
                  <a:extLst>
                    <a:ext uri="{FF2B5EF4-FFF2-40B4-BE49-F238E27FC236}">
                      <a16:creationId xmlns:a16="http://schemas.microsoft.com/office/drawing/2014/main" id="{528AEA28-CDF7-4786-9C70-3D15C84CA6F6}"/>
                    </a:ext>
                  </a:extLst>
                </p:cNvPr>
                <p:cNvSpPr>
                  <a:spLocks/>
                </p:cNvSpPr>
                <p:nvPr/>
              </p:nvSpPr>
              <p:spPr bwMode="auto">
                <a:xfrm>
                  <a:off x="8221663" y="4452938"/>
                  <a:ext cx="1588" cy="9525"/>
                </a:xfrm>
                <a:custGeom>
                  <a:avLst/>
                  <a:gdLst>
                    <a:gd name="T0" fmla="*/ 4 w 6"/>
                    <a:gd name="T1" fmla="*/ 1 h 16"/>
                    <a:gd name="T2" fmla="*/ 0 w 6"/>
                    <a:gd name="T3" fmla="*/ 8 h 16"/>
                    <a:gd name="T4" fmla="*/ 3 w 6"/>
                    <a:gd name="T5" fmla="*/ 13 h 16"/>
                    <a:gd name="T6" fmla="*/ 4 w 6"/>
                    <a:gd name="T7" fmla="*/ 1 h 16"/>
                  </a:gdLst>
                  <a:ahLst/>
                  <a:cxnLst>
                    <a:cxn ang="0">
                      <a:pos x="T0" y="T1"/>
                    </a:cxn>
                    <a:cxn ang="0">
                      <a:pos x="T2" y="T3"/>
                    </a:cxn>
                    <a:cxn ang="0">
                      <a:pos x="T4" y="T5"/>
                    </a:cxn>
                    <a:cxn ang="0">
                      <a:pos x="T6" y="T7"/>
                    </a:cxn>
                  </a:cxnLst>
                  <a:rect l="0" t="0" r="r" b="b"/>
                  <a:pathLst>
                    <a:path w="6" h="16">
                      <a:moveTo>
                        <a:pt x="4" y="1"/>
                      </a:moveTo>
                      <a:cubicBezTo>
                        <a:pt x="1" y="2"/>
                        <a:pt x="0" y="4"/>
                        <a:pt x="0" y="8"/>
                      </a:cubicBezTo>
                      <a:cubicBezTo>
                        <a:pt x="1" y="13"/>
                        <a:pt x="0" y="16"/>
                        <a:pt x="3" y="13"/>
                      </a:cubicBezTo>
                      <a:cubicBezTo>
                        <a:pt x="6" y="10"/>
                        <a:pt x="6" y="0"/>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6" name="Freeform 14">
                  <a:extLst>
                    <a:ext uri="{FF2B5EF4-FFF2-40B4-BE49-F238E27FC236}">
                      <a16:creationId xmlns:a16="http://schemas.microsoft.com/office/drawing/2014/main" id="{0764D1FC-BB8F-4DC3-8307-57560B2E774F}"/>
                    </a:ext>
                  </a:extLst>
                </p:cNvPr>
                <p:cNvSpPr>
                  <a:spLocks/>
                </p:cNvSpPr>
                <p:nvPr/>
              </p:nvSpPr>
              <p:spPr bwMode="auto">
                <a:xfrm>
                  <a:off x="7724775" y="3524251"/>
                  <a:ext cx="265113" cy="515938"/>
                </a:xfrm>
                <a:custGeom>
                  <a:avLst/>
                  <a:gdLst>
                    <a:gd name="T0" fmla="*/ 41 w 507"/>
                    <a:gd name="T1" fmla="*/ 114 h 987"/>
                    <a:gd name="T2" fmla="*/ 62 w 507"/>
                    <a:gd name="T3" fmla="*/ 155 h 987"/>
                    <a:gd name="T4" fmla="*/ 125 w 507"/>
                    <a:gd name="T5" fmla="*/ 165 h 987"/>
                    <a:gd name="T6" fmla="*/ 167 w 507"/>
                    <a:gd name="T7" fmla="*/ 206 h 987"/>
                    <a:gd name="T8" fmla="*/ 172 w 507"/>
                    <a:gd name="T9" fmla="*/ 250 h 987"/>
                    <a:gd name="T10" fmla="*/ 141 w 507"/>
                    <a:gd name="T11" fmla="*/ 266 h 987"/>
                    <a:gd name="T12" fmla="*/ 189 w 507"/>
                    <a:gd name="T13" fmla="*/ 310 h 987"/>
                    <a:gd name="T14" fmla="*/ 242 w 507"/>
                    <a:gd name="T15" fmla="*/ 357 h 987"/>
                    <a:gd name="T16" fmla="*/ 302 w 507"/>
                    <a:gd name="T17" fmla="*/ 427 h 987"/>
                    <a:gd name="T18" fmla="*/ 330 w 507"/>
                    <a:gd name="T19" fmla="*/ 464 h 987"/>
                    <a:gd name="T20" fmla="*/ 361 w 507"/>
                    <a:gd name="T21" fmla="*/ 504 h 987"/>
                    <a:gd name="T22" fmla="*/ 380 w 507"/>
                    <a:gd name="T23" fmla="*/ 556 h 987"/>
                    <a:gd name="T24" fmla="*/ 375 w 507"/>
                    <a:gd name="T25" fmla="*/ 609 h 987"/>
                    <a:gd name="T26" fmla="*/ 394 w 507"/>
                    <a:gd name="T27" fmla="*/ 676 h 987"/>
                    <a:gd name="T28" fmla="*/ 387 w 507"/>
                    <a:gd name="T29" fmla="*/ 738 h 987"/>
                    <a:gd name="T30" fmla="*/ 344 w 507"/>
                    <a:gd name="T31" fmla="*/ 760 h 987"/>
                    <a:gd name="T32" fmla="*/ 317 w 507"/>
                    <a:gd name="T33" fmla="*/ 777 h 987"/>
                    <a:gd name="T34" fmla="*/ 326 w 507"/>
                    <a:gd name="T35" fmla="*/ 826 h 987"/>
                    <a:gd name="T36" fmla="*/ 275 w 507"/>
                    <a:gd name="T37" fmla="*/ 832 h 987"/>
                    <a:gd name="T38" fmla="*/ 238 w 507"/>
                    <a:gd name="T39" fmla="*/ 858 h 987"/>
                    <a:gd name="T40" fmla="*/ 254 w 507"/>
                    <a:gd name="T41" fmla="*/ 884 h 987"/>
                    <a:gd name="T42" fmla="*/ 255 w 507"/>
                    <a:gd name="T43" fmla="*/ 917 h 987"/>
                    <a:gd name="T44" fmla="*/ 258 w 507"/>
                    <a:gd name="T45" fmla="*/ 985 h 987"/>
                    <a:gd name="T46" fmla="*/ 332 w 507"/>
                    <a:gd name="T47" fmla="*/ 932 h 987"/>
                    <a:gd name="T48" fmla="*/ 356 w 507"/>
                    <a:gd name="T49" fmla="*/ 915 h 987"/>
                    <a:gd name="T50" fmla="*/ 357 w 507"/>
                    <a:gd name="T51" fmla="*/ 894 h 987"/>
                    <a:gd name="T52" fmla="*/ 356 w 507"/>
                    <a:gd name="T53" fmla="*/ 876 h 987"/>
                    <a:gd name="T54" fmla="*/ 355 w 507"/>
                    <a:gd name="T55" fmla="*/ 860 h 987"/>
                    <a:gd name="T56" fmla="*/ 378 w 507"/>
                    <a:gd name="T57" fmla="*/ 847 h 987"/>
                    <a:gd name="T58" fmla="*/ 419 w 507"/>
                    <a:gd name="T59" fmla="*/ 850 h 987"/>
                    <a:gd name="T60" fmla="*/ 469 w 507"/>
                    <a:gd name="T61" fmla="*/ 813 h 987"/>
                    <a:gd name="T62" fmla="*/ 500 w 507"/>
                    <a:gd name="T63" fmla="*/ 779 h 987"/>
                    <a:gd name="T64" fmla="*/ 495 w 507"/>
                    <a:gd name="T65" fmla="*/ 735 h 987"/>
                    <a:gd name="T66" fmla="*/ 500 w 507"/>
                    <a:gd name="T67" fmla="*/ 712 h 987"/>
                    <a:gd name="T68" fmla="*/ 504 w 507"/>
                    <a:gd name="T69" fmla="*/ 696 h 987"/>
                    <a:gd name="T70" fmla="*/ 496 w 507"/>
                    <a:gd name="T71" fmla="*/ 662 h 987"/>
                    <a:gd name="T72" fmla="*/ 485 w 507"/>
                    <a:gd name="T73" fmla="*/ 620 h 987"/>
                    <a:gd name="T74" fmla="*/ 458 w 507"/>
                    <a:gd name="T75" fmla="*/ 541 h 987"/>
                    <a:gd name="T76" fmla="*/ 413 w 507"/>
                    <a:gd name="T77" fmla="*/ 491 h 987"/>
                    <a:gd name="T78" fmla="*/ 399 w 507"/>
                    <a:gd name="T79" fmla="*/ 473 h 987"/>
                    <a:gd name="T80" fmla="*/ 349 w 507"/>
                    <a:gd name="T81" fmla="*/ 435 h 987"/>
                    <a:gd name="T82" fmla="*/ 303 w 507"/>
                    <a:gd name="T83" fmla="*/ 388 h 987"/>
                    <a:gd name="T84" fmla="*/ 294 w 507"/>
                    <a:gd name="T85" fmla="*/ 368 h 987"/>
                    <a:gd name="T86" fmla="*/ 251 w 507"/>
                    <a:gd name="T87" fmla="*/ 322 h 987"/>
                    <a:gd name="T88" fmla="*/ 237 w 507"/>
                    <a:gd name="T89" fmla="*/ 284 h 987"/>
                    <a:gd name="T90" fmla="*/ 263 w 507"/>
                    <a:gd name="T91" fmla="*/ 223 h 987"/>
                    <a:gd name="T92" fmla="*/ 284 w 507"/>
                    <a:gd name="T93" fmla="*/ 181 h 987"/>
                    <a:gd name="T94" fmla="*/ 289 w 507"/>
                    <a:gd name="T95" fmla="*/ 167 h 987"/>
                    <a:gd name="T96" fmla="*/ 316 w 507"/>
                    <a:gd name="T97" fmla="*/ 151 h 987"/>
                    <a:gd name="T98" fmla="*/ 349 w 507"/>
                    <a:gd name="T99" fmla="*/ 129 h 987"/>
                    <a:gd name="T100" fmla="*/ 320 w 507"/>
                    <a:gd name="T101" fmla="*/ 120 h 987"/>
                    <a:gd name="T102" fmla="*/ 267 w 507"/>
                    <a:gd name="T103" fmla="*/ 89 h 987"/>
                    <a:gd name="T104" fmla="*/ 255 w 507"/>
                    <a:gd name="T105" fmla="*/ 35 h 987"/>
                    <a:gd name="T106" fmla="*/ 203 w 507"/>
                    <a:gd name="T107" fmla="*/ 28 h 987"/>
                    <a:gd name="T108" fmla="*/ 149 w 507"/>
                    <a:gd name="T109" fmla="*/ 26 h 987"/>
                    <a:gd name="T110" fmla="*/ 113 w 507"/>
                    <a:gd name="T111" fmla="*/ 42 h 987"/>
                    <a:gd name="T112" fmla="*/ 70 w 507"/>
                    <a:gd name="T113" fmla="*/ 47 h 987"/>
                    <a:gd name="T114" fmla="*/ 17 w 507"/>
                    <a:gd name="T115" fmla="*/ 44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7" h="987">
                      <a:moveTo>
                        <a:pt x="0" y="68"/>
                      </a:moveTo>
                      <a:cubicBezTo>
                        <a:pt x="0" y="68"/>
                        <a:pt x="5" y="75"/>
                        <a:pt x="10" y="79"/>
                      </a:cubicBezTo>
                      <a:cubicBezTo>
                        <a:pt x="15" y="83"/>
                        <a:pt x="28" y="91"/>
                        <a:pt x="31" y="96"/>
                      </a:cubicBezTo>
                      <a:cubicBezTo>
                        <a:pt x="33" y="101"/>
                        <a:pt x="37" y="114"/>
                        <a:pt x="41" y="114"/>
                      </a:cubicBezTo>
                      <a:cubicBezTo>
                        <a:pt x="45" y="115"/>
                        <a:pt x="44" y="104"/>
                        <a:pt x="47" y="107"/>
                      </a:cubicBezTo>
                      <a:cubicBezTo>
                        <a:pt x="49" y="110"/>
                        <a:pt x="58" y="113"/>
                        <a:pt x="59" y="115"/>
                      </a:cubicBezTo>
                      <a:cubicBezTo>
                        <a:pt x="61" y="118"/>
                        <a:pt x="58" y="118"/>
                        <a:pt x="57" y="129"/>
                      </a:cubicBezTo>
                      <a:cubicBezTo>
                        <a:pt x="57" y="141"/>
                        <a:pt x="57" y="147"/>
                        <a:pt x="62" y="155"/>
                      </a:cubicBezTo>
                      <a:cubicBezTo>
                        <a:pt x="67" y="164"/>
                        <a:pt x="73" y="170"/>
                        <a:pt x="78" y="172"/>
                      </a:cubicBezTo>
                      <a:cubicBezTo>
                        <a:pt x="83" y="175"/>
                        <a:pt x="93" y="175"/>
                        <a:pt x="97" y="178"/>
                      </a:cubicBezTo>
                      <a:cubicBezTo>
                        <a:pt x="102" y="182"/>
                        <a:pt x="113" y="186"/>
                        <a:pt x="113" y="180"/>
                      </a:cubicBezTo>
                      <a:cubicBezTo>
                        <a:pt x="114" y="173"/>
                        <a:pt x="118" y="166"/>
                        <a:pt x="125" y="165"/>
                      </a:cubicBezTo>
                      <a:cubicBezTo>
                        <a:pt x="131" y="165"/>
                        <a:pt x="137" y="165"/>
                        <a:pt x="143" y="170"/>
                      </a:cubicBezTo>
                      <a:cubicBezTo>
                        <a:pt x="148" y="175"/>
                        <a:pt x="161" y="182"/>
                        <a:pt x="159" y="187"/>
                      </a:cubicBezTo>
                      <a:cubicBezTo>
                        <a:pt x="157" y="192"/>
                        <a:pt x="149" y="193"/>
                        <a:pt x="154" y="196"/>
                      </a:cubicBezTo>
                      <a:cubicBezTo>
                        <a:pt x="158" y="200"/>
                        <a:pt x="167" y="203"/>
                        <a:pt x="167" y="206"/>
                      </a:cubicBezTo>
                      <a:cubicBezTo>
                        <a:pt x="168" y="210"/>
                        <a:pt x="172" y="214"/>
                        <a:pt x="177" y="214"/>
                      </a:cubicBezTo>
                      <a:cubicBezTo>
                        <a:pt x="182" y="214"/>
                        <a:pt x="187" y="219"/>
                        <a:pt x="187" y="224"/>
                      </a:cubicBezTo>
                      <a:cubicBezTo>
                        <a:pt x="187" y="228"/>
                        <a:pt x="180" y="231"/>
                        <a:pt x="180" y="237"/>
                      </a:cubicBezTo>
                      <a:cubicBezTo>
                        <a:pt x="181" y="243"/>
                        <a:pt x="176" y="246"/>
                        <a:pt x="172" y="250"/>
                      </a:cubicBezTo>
                      <a:cubicBezTo>
                        <a:pt x="167" y="253"/>
                        <a:pt x="161" y="255"/>
                        <a:pt x="159" y="252"/>
                      </a:cubicBezTo>
                      <a:cubicBezTo>
                        <a:pt x="157" y="249"/>
                        <a:pt x="154" y="251"/>
                        <a:pt x="147" y="250"/>
                      </a:cubicBezTo>
                      <a:cubicBezTo>
                        <a:pt x="141" y="249"/>
                        <a:pt x="136" y="248"/>
                        <a:pt x="139" y="253"/>
                      </a:cubicBezTo>
                      <a:cubicBezTo>
                        <a:pt x="141" y="258"/>
                        <a:pt x="144" y="263"/>
                        <a:pt x="141" y="266"/>
                      </a:cubicBezTo>
                      <a:cubicBezTo>
                        <a:pt x="137" y="269"/>
                        <a:pt x="132" y="273"/>
                        <a:pt x="135" y="275"/>
                      </a:cubicBezTo>
                      <a:cubicBezTo>
                        <a:pt x="139" y="276"/>
                        <a:pt x="146" y="276"/>
                        <a:pt x="148" y="280"/>
                      </a:cubicBezTo>
                      <a:cubicBezTo>
                        <a:pt x="150" y="284"/>
                        <a:pt x="160" y="293"/>
                        <a:pt x="167" y="296"/>
                      </a:cubicBezTo>
                      <a:cubicBezTo>
                        <a:pt x="173" y="300"/>
                        <a:pt x="183" y="309"/>
                        <a:pt x="189" y="310"/>
                      </a:cubicBezTo>
                      <a:cubicBezTo>
                        <a:pt x="195" y="311"/>
                        <a:pt x="210" y="315"/>
                        <a:pt x="212" y="316"/>
                      </a:cubicBezTo>
                      <a:cubicBezTo>
                        <a:pt x="215" y="317"/>
                        <a:pt x="215" y="320"/>
                        <a:pt x="213" y="325"/>
                      </a:cubicBezTo>
                      <a:cubicBezTo>
                        <a:pt x="211" y="331"/>
                        <a:pt x="214" y="338"/>
                        <a:pt x="221" y="341"/>
                      </a:cubicBezTo>
                      <a:cubicBezTo>
                        <a:pt x="229" y="345"/>
                        <a:pt x="240" y="352"/>
                        <a:pt x="242" y="357"/>
                      </a:cubicBezTo>
                      <a:cubicBezTo>
                        <a:pt x="244" y="362"/>
                        <a:pt x="250" y="374"/>
                        <a:pt x="254" y="380"/>
                      </a:cubicBezTo>
                      <a:cubicBezTo>
                        <a:pt x="258" y="387"/>
                        <a:pt x="272" y="395"/>
                        <a:pt x="276" y="402"/>
                      </a:cubicBezTo>
                      <a:cubicBezTo>
                        <a:pt x="281" y="409"/>
                        <a:pt x="289" y="407"/>
                        <a:pt x="292" y="412"/>
                      </a:cubicBezTo>
                      <a:cubicBezTo>
                        <a:pt x="295" y="417"/>
                        <a:pt x="299" y="426"/>
                        <a:pt x="302" y="427"/>
                      </a:cubicBezTo>
                      <a:cubicBezTo>
                        <a:pt x="306" y="428"/>
                        <a:pt x="308" y="429"/>
                        <a:pt x="308" y="434"/>
                      </a:cubicBezTo>
                      <a:cubicBezTo>
                        <a:pt x="309" y="438"/>
                        <a:pt x="310" y="445"/>
                        <a:pt x="311" y="449"/>
                      </a:cubicBezTo>
                      <a:cubicBezTo>
                        <a:pt x="313" y="453"/>
                        <a:pt x="316" y="462"/>
                        <a:pt x="320" y="462"/>
                      </a:cubicBezTo>
                      <a:cubicBezTo>
                        <a:pt x="324" y="463"/>
                        <a:pt x="327" y="458"/>
                        <a:pt x="330" y="464"/>
                      </a:cubicBezTo>
                      <a:cubicBezTo>
                        <a:pt x="333" y="469"/>
                        <a:pt x="338" y="476"/>
                        <a:pt x="341" y="475"/>
                      </a:cubicBezTo>
                      <a:cubicBezTo>
                        <a:pt x="344" y="474"/>
                        <a:pt x="348" y="478"/>
                        <a:pt x="350" y="481"/>
                      </a:cubicBezTo>
                      <a:cubicBezTo>
                        <a:pt x="352" y="484"/>
                        <a:pt x="363" y="493"/>
                        <a:pt x="366" y="493"/>
                      </a:cubicBezTo>
                      <a:cubicBezTo>
                        <a:pt x="368" y="493"/>
                        <a:pt x="367" y="500"/>
                        <a:pt x="361" y="504"/>
                      </a:cubicBezTo>
                      <a:cubicBezTo>
                        <a:pt x="354" y="508"/>
                        <a:pt x="357" y="512"/>
                        <a:pt x="363" y="516"/>
                      </a:cubicBezTo>
                      <a:cubicBezTo>
                        <a:pt x="368" y="520"/>
                        <a:pt x="374" y="530"/>
                        <a:pt x="377" y="534"/>
                      </a:cubicBezTo>
                      <a:cubicBezTo>
                        <a:pt x="380" y="539"/>
                        <a:pt x="387" y="538"/>
                        <a:pt x="385" y="545"/>
                      </a:cubicBezTo>
                      <a:cubicBezTo>
                        <a:pt x="384" y="552"/>
                        <a:pt x="385" y="553"/>
                        <a:pt x="380" y="556"/>
                      </a:cubicBezTo>
                      <a:cubicBezTo>
                        <a:pt x="376" y="559"/>
                        <a:pt x="377" y="562"/>
                        <a:pt x="381" y="566"/>
                      </a:cubicBezTo>
                      <a:cubicBezTo>
                        <a:pt x="386" y="570"/>
                        <a:pt x="384" y="569"/>
                        <a:pt x="382" y="575"/>
                      </a:cubicBezTo>
                      <a:cubicBezTo>
                        <a:pt x="381" y="581"/>
                        <a:pt x="384" y="584"/>
                        <a:pt x="382" y="590"/>
                      </a:cubicBezTo>
                      <a:cubicBezTo>
                        <a:pt x="380" y="596"/>
                        <a:pt x="374" y="601"/>
                        <a:pt x="375" y="609"/>
                      </a:cubicBezTo>
                      <a:cubicBezTo>
                        <a:pt x="376" y="617"/>
                        <a:pt x="375" y="626"/>
                        <a:pt x="379" y="628"/>
                      </a:cubicBezTo>
                      <a:cubicBezTo>
                        <a:pt x="384" y="631"/>
                        <a:pt x="384" y="632"/>
                        <a:pt x="385" y="638"/>
                      </a:cubicBezTo>
                      <a:cubicBezTo>
                        <a:pt x="385" y="644"/>
                        <a:pt x="391" y="644"/>
                        <a:pt x="394" y="653"/>
                      </a:cubicBezTo>
                      <a:cubicBezTo>
                        <a:pt x="396" y="662"/>
                        <a:pt x="397" y="665"/>
                        <a:pt x="394" y="676"/>
                      </a:cubicBezTo>
                      <a:cubicBezTo>
                        <a:pt x="391" y="686"/>
                        <a:pt x="391" y="691"/>
                        <a:pt x="393" y="699"/>
                      </a:cubicBezTo>
                      <a:cubicBezTo>
                        <a:pt x="396" y="707"/>
                        <a:pt x="398" y="714"/>
                        <a:pt x="398" y="722"/>
                      </a:cubicBezTo>
                      <a:cubicBezTo>
                        <a:pt x="399" y="731"/>
                        <a:pt x="398" y="737"/>
                        <a:pt x="395" y="739"/>
                      </a:cubicBezTo>
                      <a:cubicBezTo>
                        <a:pt x="391" y="740"/>
                        <a:pt x="389" y="738"/>
                        <a:pt x="387" y="738"/>
                      </a:cubicBezTo>
                      <a:cubicBezTo>
                        <a:pt x="385" y="738"/>
                        <a:pt x="379" y="738"/>
                        <a:pt x="375" y="742"/>
                      </a:cubicBezTo>
                      <a:cubicBezTo>
                        <a:pt x="371" y="747"/>
                        <a:pt x="370" y="753"/>
                        <a:pt x="364" y="753"/>
                      </a:cubicBezTo>
                      <a:cubicBezTo>
                        <a:pt x="358" y="753"/>
                        <a:pt x="359" y="754"/>
                        <a:pt x="355" y="758"/>
                      </a:cubicBezTo>
                      <a:cubicBezTo>
                        <a:pt x="351" y="761"/>
                        <a:pt x="348" y="761"/>
                        <a:pt x="344" y="760"/>
                      </a:cubicBezTo>
                      <a:cubicBezTo>
                        <a:pt x="340" y="760"/>
                        <a:pt x="335" y="760"/>
                        <a:pt x="335" y="762"/>
                      </a:cubicBezTo>
                      <a:cubicBezTo>
                        <a:pt x="336" y="764"/>
                        <a:pt x="335" y="765"/>
                        <a:pt x="336" y="772"/>
                      </a:cubicBezTo>
                      <a:cubicBezTo>
                        <a:pt x="337" y="779"/>
                        <a:pt x="337" y="781"/>
                        <a:pt x="332" y="780"/>
                      </a:cubicBezTo>
                      <a:cubicBezTo>
                        <a:pt x="327" y="778"/>
                        <a:pt x="322" y="778"/>
                        <a:pt x="317" y="777"/>
                      </a:cubicBezTo>
                      <a:cubicBezTo>
                        <a:pt x="312" y="776"/>
                        <a:pt x="311" y="782"/>
                        <a:pt x="306" y="782"/>
                      </a:cubicBezTo>
                      <a:cubicBezTo>
                        <a:pt x="302" y="783"/>
                        <a:pt x="305" y="787"/>
                        <a:pt x="307" y="796"/>
                      </a:cubicBezTo>
                      <a:cubicBezTo>
                        <a:pt x="310" y="804"/>
                        <a:pt x="310" y="809"/>
                        <a:pt x="315" y="813"/>
                      </a:cubicBezTo>
                      <a:cubicBezTo>
                        <a:pt x="320" y="818"/>
                        <a:pt x="326" y="821"/>
                        <a:pt x="326" y="826"/>
                      </a:cubicBezTo>
                      <a:cubicBezTo>
                        <a:pt x="325" y="832"/>
                        <a:pt x="327" y="839"/>
                        <a:pt x="322" y="838"/>
                      </a:cubicBezTo>
                      <a:cubicBezTo>
                        <a:pt x="317" y="837"/>
                        <a:pt x="307" y="836"/>
                        <a:pt x="305" y="830"/>
                      </a:cubicBezTo>
                      <a:cubicBezTo>
                        <a:pt x="303" y="825"/>
                        <a:pt x="301" y="826"/>
                        <a:pt x="295" y="827"/>
                      </a:cubicBezTo>
                      <a:cubicBezTo>
                        <a:pt x="289" y="829"/>
                        <a:pt x="282" y="832"/>
                        <a:pt x="275" y="832"/>
                      </a:cubicBezTo>
                      <a:cubicBezTo>
                        <a:pt x="269" y="832"/>
                        <a:pt x="266" y="829"/>
                        <a:pt x="265" y="831"/>
                      </a:cubicBezTo>
                      <a:cubicBezTo>
                        <a:pt x="264" y="833"/>
                        <a:pt x="263" y="833"/>
                        <a:pt x="262" y="841"/>
                      </a:cubicBezTo>
                      <a:cubicBezTo>
                        <a:pt x="260" y="849"/>
                        <a:pt x="254" y="851"/>
                        <a:pt x="251" y="853"/>
                      </a:cubicBezTo>
                      <a:cubicBezTo>
                        <a:pt x="248" y="856"/>
                        <a:pt x="240" y="858"/>
                        <a:pt x="238" y="858"/>
                      </a:cubicBezTo>
                      <a:cubicBezTo>
                        <a:pt x="235" y="858"/>
                        <a:pt x="230" y="864"/>
                        <a:pt x="230" y="864"/>
                      </a:cubicBezTo>
                      <a:cubicBezTo>
                        <a:pt x="230" y="864"/>
                        <a:pt x="233" y="871"/>
                        <a:pt x="235" y="874"/>
                      </a:cubicBezTo>
                      <a:cubicBezTo>
                        <a:pt x="237" y="877"/>
                        <a:pt x="239" y="877"/>
                        <a:pt x="244" y="878"/>
                      </a:cubicBezTo>
                      <a:cubicBezTo>
                        <a:pt x="249" y="878"/>
                        <a:pt x="251" y="882"/>
                        <a:pt x="254" y="884"/>
                      </a:cubicBezTo>
                      <a:cubicBezTo>
                        <a:pt x="258" y="887"/>
                        <a:pt x="264" y="888"/>
                        <a:pt x="266" y="891"/>
                      </a:cubicBezTo>
                      <a:cubicBezTo>
                        <a:pt x="268" y="894"/>
                        <a:pt x="271" y="900"/>
                        <a:pt x="269" y="899"/>
                      </a:cubicBezTo>
                      <a:cubicBezTo>
                        <a:pt x="267" y="898"/>
                        <a:pt x="265" y="899"/>
                        <a:pt x="261" y="903"/>
                      </a:cubicBezTo>
                      <a:cubicBezTo>
                        <a:pt x="257" y="907"/>
                        <a:pt x="254" y="911"/>
                        <a:pt x="255" y="917"/>
                      </a:cubicBezTo>
                      <a:cubicBezTo>
                        <a:pt x="255" y="922"/>
                        <a:pt x="255" y="928"/>
                        <a:pt x="255" y="938"/>
                      </a:cubicBezTo>
                      <a:cubicBezTo>
                        <a:pt x="255" y="947"/>
                        <a:pt x="252" y="973"/>
                        <a:pt x="256" y="972"/>
                      </a:cubicBezTo>
                      <a:cubicBezTo>
                        <a:pt x="261" y="971"/>
                        <a:pt x="266" y="971"/>
                        <a:pt x="264" y="975"/>
                      </a:cubicBezTo>
                      <a:cubicBezTo>
                        <a:pt x="261" y="979"/>
                        <a:pt x="253" y="983"/>
                        <a:pt x="258" y="985"/>
                      </a:cubicBezTo>
                      <a:cubicBezTo>
                        <a:pt x="262" y="987"/>
                        <a:pt x="276" y="984"/>
                        <a:pt x="280" y="979"/>
                      </a:cubicBezTo>
                      <a:cubicBezTo>
                        <a:pt x="284" y="974"/>
                        <a:pt x="289" y="970"/>
                        <a:pt x="291" y="964"/>
                      </a:cubicBezTo>
                      <a:cubicBezTo>
                        <a:pt x="293" y="957"/>
                        <a:pt x="296" y="950"/>
                        <a:pt x="308" y="946"/>
                      </a:cubicBezTo>
                      <a:cubicBezTo>
                        <a:pt x="321" y="941"/>
                        <a:pt x="328" y="942"/>
                        <a:pt x="332" y="932"/>
                      </a:cubicBezTo>
                      <a:cubicBezTo>
                        <a:pt x="336" y="923"/>
                        <a:pt x="334" y="913"/>
                        <a:pt x="325" y="907"/>
                      </a:cubicBezTo>
                      <a:cubicBezTo>
                        <a:pt x="317" y="900"/>
                        <a:pt x="307" y="886"/>
                        <a:pt x="311" y="890"/>
                      </a:cubicBezTo>
                      <a:cubicBezTo>
                        <a:pt x="316" y="894"/>
                        <a:pt x="334" y="913"/>
                        <a:pt x="341" y="919"/>
                      </a:cubicBezTo>
                      <a:cubicBezTo>
                        <a:pt x="348" y="925"/>
                        <a:pt x="355" y="922"/>
                        <a:pt x="356" y="915"/>
                      </a:cubicBezTo>
                      <a:cubicBezTo>
                        <a:pt x="356" y="907"/>
                        <a:pt x="350" y="905"/>
                        <a:pt x="343" y="895"/>
                      </a:cubicBezTo>
                      <a:cubicBezTo>
                        <a:pt x="336" y="886"/>
                        <a:pt x="324" y="878"/>
                        <a:pt x="327" y="877"/>
                      </a:cubicBezTo>
                      <a:cubicBezTo>
                        <a:pt x="330" y="875"/>
                        <a:pt x="349" y="902"/>
                        <a:pt x="357" y="902"/>
                      </a:cubicBezTo>
                      <a:cubicBezTo>
                        <a:pt x="364" y="903"/>
                        <a:pt x="367" y="901"/>
                        <a:pt x="357" y="894"/>
                      </a:cubicBezTo>
                      <a:cubicBezTo>
                        <a:pt x="347" y="887"/>
                        <a:pt x="338" y="876"/>
                        <a:pt x="338" y="875"/>
                      </a:cubicBezTo>
                      <a:cubicBezTo>
                        <a:pt x="338" y="873"/>
                        <a:pt x="355" y="896"/>
                        <a:pt x="360" y="890"/>
                      </a:cubicBezTo>
                      <a:cubicBezTo>
                        <a:pt x="365" y="885"/>
                        <a:pt x="367" y="888"/>
                        <a:pt x="368" y="885"/>
                      </a:cubicBezTo>
                      <a:cubicBezTo>
                        <a:pt x="369" y="881"/>
                        <a:pt x="364" y="878"/>
                        <a:pt x="356" y="876"/>
                      </a:cubicBezTo>
                      <a:cubicBezTo>
                        <a:pt x="348" y="873"/>
                        <a:pt x="342" y="871"/>
                        <a:pt x="349" y="871"/>
                      </a:cubicBezTo>
                      <a:cubicBezTo>
                        <a:pt x="355" y="871"/>
                        <a:pt x="363" y="876"/>
                        <a:pt x="365" y="871"/>
                      </a:cubicBezTo>
                      <a:cubicBezTo>
                        <a:pt x="368" y="866"/>
                        <a:pt x="365" y="860"/>
                        <a:pt x="362" y="861"/>
                      </a:cubicBezTo>
                      <a:cubicBezTo>
                        <a:pt x="358" y="861"/>
                        <a:pt x="351" y="862"/>
                        <a:pt x="355" y="860"/>
                      </a:cubicBezTo>
                      <a:cubicBezTo>
                        <a:pt x="359" y="858"/>
                        <a:pt x="363" y="857"/>
                        <a:pt x="363" y="853"/>
                      </a:cubicBezTo>
                      <a:cubicBezTo>
                        <a:pt x="363" y="849"/>
                        <a:pt x="367" y="847"/>
                        <a:pt x="369" y="852"/>
                      </a:cubicBezTo>
                      <a:cubicBezTo>
                        <a:pt x="371" y="856"/>
                        <a:pt x="373" y="861"/>
                        <a:pt x="375" y="856"/>
                      </a:cubicBezTo>
                      <a:cubicBezTo>
                        <a:pt x="376" y="851"/>
                        <a:pt x="376" y="844"/>
                        <a:pt x="378" y="847"/>
                      </a:cubicBezTo>
                      <a:cubicBezTo>
                        <a:pt x="380" y="851"/>
                        <a:pt x="379" y="858"/>
                        <a:pt x="384" y="860"/>
                      </a:cubicBezTo>
                      <a:cubicBezTo>
                        <a:pt x="388" y="863"/>
                        <a:pt x="386" y="865"/>
                        <a:pt x="389" y="866"/>
                      </a:cubicBezTo>
                      <a:cubicBezTo>
                        <a:pt x="392" y="867"/>
                        <a:pt x="397" y="862"/>
                        <a:pt x="402" y="862"/>
                      </a:cubicBezTo>
                      <a:cubicBezTo>
                        <a:pt x="406" y="862"/>
                        <a:pt x="412" y="855"/>
                        <a:pt x="419" y="850"/>
                      </a:cubicBezTo>
                      <a:cubicBezTo>
                        <a:pt x="427" y="845"/>
                        <a:pt x="430" y="849"/>
                        <a:pt x="434" y="845"/>
                      </a:cubicBezTo>
                      <a:cubicBezTo>
                        <a:pt x="438" y="841"/>
                        <a:pt x="433" y="837"/>
                        <a:pt x="443" y="832"/>
                      </a:cubicBezTo>
                      <a:cubicBezTo>
                        <a:pt x="453" y="828"/>
                        <a:pt x="457" y="825"/>
                        <a:pt x="460" y="821"/>
                      </a:cubicBezTo>
                      <a:cubicBezTo>
                        <a:pt x="462" y="817"/>
                        <a:pt x="463" y="815"/>
                        <a:pt x="469" y="813"/>
                      </a:cubicBezTo>
                      <a:cubicBezTo>
                        <a:pt x="475" y="811"/>
                        <a:pt x="479" y="804"/>
                        <a:pt x="483" y="805"/>
                      </a:cubicBezTo>
                      <a:cubicBezTo>
                        <a:pt x="488" y="805"/>
                        <a:pt x="489" y="803"/>
                        <a:pt x="490" y="799"/>
                      </a:cubicBezTo>
                      <a:cubicBezTo>
                        <a:pt x="490" y="796"/>
                        <a:pt x="487" y="790"/>
                        <a:pt x="493" y="789"/>
                      </a:cubicBezTo>
                      <a:cubicBezTo>
                        <a:pt x="498" y="787"/>
                        <a:pt x="499" y="782"/>
                        <a:pt x="500" y="779"/>
                      </a:cubicBezTo>
                      <a:cubicBezTo>
                        <a:pt x="500" y="775"/>
                        <a:pt x="498" y="774"/>
                        <a:pt x="496" y="770"/>
                      </a:cubicBezTo>
                      <a:cubicBezTo>
                        <a:pt x="495" y="766"/>
                        <a:pt x="497" y="765"/>
                        <a:pt x="498" y="760"/>
                      </a:cubicBezTo>
                      <a:cubicBezTo>
                        <a:pt x="499" y="756"/>
                        <a:pt x="498" y="752"/>
                        <a:pt x="498" y="746"/>
                      </a:cubicBezTo>
                      <a:cubicBezTo>
                        <a:pt x="498" y="740"/>
                        <a:pt x="496" y="741"/>
                        <a:pt x="495" y="735"/>
                      </a:cubicBezTo>
                      <a:cubicBezTo>
                        <a:pt x="493" y="728"/>
                        <a:pt x="498" y="730"/>
                        <a:pt x="500" y="733"/>
                      </a:cubicBezTo>
                      <a:cubicBezTo>
                        <a:pt x="502" y="737"/>
                        <a:pt x="503" y="734"/>
                        <a:pt x="501" y="730"/>
                      </a:cubicBezTo>
                      <a:cubicBezTo>
                        <a:pt x="499" y="727"/>
                        <a:pt x="496" y="724"/>
                        <a:pt x="496" y="719"/>
                      </a:cubicBezTo>
                      <a:cubicBezTo>
                        <a:pt x="495" y="714"/>
                        <a:pt x="500" y="712"/>
                        <a:pt x="500" y="712"/>
                      </a:cubicBezTo>
                      <a:cubicBezTo>
                        <a:pt x="500" y="712"/>
                        <a:pt x="504" y="714"/>
                        <a:pt x="504" y="718"/>
                      </a:cubicBezTo>
                      <a:cubicBezTo>
                        <a:pt x="505" y="722"/>
                        <a:pt x="507" y="720"/>
                        <a:pt x="507" y="716"/>
                      </a:cubicBezTo>
                      <a:cubicBezTo>
                        <a:pt x="506" y="712"/>
                        <a:pt x="502" y="707"/>
                        <a:pt x="504" y="705"/>
                      </a:cubicBezTo>
                      <a:cubicBezTo>
                        <a:pt x="506" y="702"/>
                        <a:pt x="507" y="701"/>
                        <a:pt x="504" y="696"/>
                      </a:cubicBezTo>
                      <a:cubicBezTo>
                        <a:pt x="501" y="691"/>
                        <a:pt x="500" y="689"/>
                        <a:pt x="498" y="685"/>
                      </a:cubicBezTo>
                      <a:cubicBezTo>
                        <a:pt x="495" y="681"/>
                        <a:pt x="495" y="671"/>
                        <a:pt x="493" y="668"/>
                      </a:cubicBezTo>
                      <a:cubicBezTo>
                        <a:pt x="491" y="664"/>
                        <a:pt x="490" y="664"/>
                        <a:pt x="490" y="664"/>
                      </a:cubicBezTo>
                      <a:cubicBezTo>
                        <a:pt x="490" y="664"/>
                        <a:pt x="496" y="666"/>
                        <a:pt x="496" y="662"/>
                      </a:cubicBezTo>
                      <a:cubicBezTo>
                        <a:pt x="496" y="658"/>
                        <a:pt x="490" y="656"/>
                        <a:pt x="489" y="653"/>
                      </a:cubicBezTo>
                      <a:cubicBezTo>
                        <a:pt x="488" y="651"/>
                        <a:pt x="486" y="639"/>
                        <a:pt x="487" y="637"/>
                      </a:cubicBezTo>
                      <a:cubicBezTo>
                        <a:pt x="488" y="636"/>
                        <a:pt x="492" y="640"/>
                        <a:pt x="492" y="636"/>
                      </a:cubicBezTo>
                      <a:cubicBezTo>
                        <a:pt x="492" y="632"/>
                        <a:pt x="487" y="624"/>
                        <a:pt x="485" y="620"/>
                      </a:cubicBezTo>
                      <a:cubicBezTo>
                        <a:pt x="483" y="616"/>
                        <a:pt x="483" y="606"/>
                        <a:pt x="479" y="600"/>
                      </a:cubicBezTo>
                      <a:cubicBezTo>
                        <a:pt x="476" y="594"/>
                        <a:pt x="473" y="582"/>
                        <a:pt x="471" y="577"/>
                      </a:cubicBezTo>
                      <a:cubicBezTo>
                        <a:pt x="468" y="571"/>
                        <a:pt x="457" y="557"/>
                        <a:pt x="457" y="553"/>
                      </a:cubicBezTo>
                      <a:cubicBezTo>
                        <a:pt x="458" y="548"/>
                        <a:pt x="459" y="546"/>
                        <a:pt x="458" y="541"/>
                      </a:cubicBezTo>
                      <a:cubicBezTo>
                        <a:pt x="456" y="536"/>
                        <a:pt x="454" y="533"/>
                        <a:pt x="451" y="533"/>
                      </a:cubicBezTo>
                      <a:cubicBezTo>
                        <a:pt x="448" y="533"/>
                        <a:pt x="448" y="531"/>
                        <a:pt x="444" y="528"/>
                      </a:cubicBezTo>
                      <a:cubicBezTo>
                        <a:pt x="440" y="525"/>
                        <a:pt x="436" y="517"/>
                        <a:pt x="431" y="512"/>
                      </a:cubicBezTo>
                      <a:cubicBezTo>
                        <a:pt x="425" y="506"/>
                        <a:pt x="411" y="495"/>
                        <a:pt x="413" y="491"/>
                      </a:cubicBezTo>
                      <a:cubicBezTo>
                        <a:pt x="415" y="488"/>
                        <a:pt x="419" y="488"/>
                        <a:pt x="418" y="484"/>
                      </a:cubicBezTo>
                      <a:cubicBezTo>
                        <a:pt x="417" y="480"/>
                        <a:pt x="413" y="479"/>
                        <a:pt x="411" y="482"/>
                      </a:cubicBezTo>
                      <a:cubicBezTo>
                        <a:pt x="410" y="486"/>
                        <a:pt x="408" y="490"/>
                        <a:pt x="407" y="485"/>
                      </a:cubicBezTo>
                      <a:cubicBezTo>
                        <a:pt x="405" y="481"/>
                        <a:pt x="402" y="476"/>
                        <a:pt x="399" y="473"/>
                      </a:cubicBezTo>
                      <a:cubicBezTo>
                        <a:pt x="396" y="469"/>
                        <a:pt x="392" y="471"/>
                        <a:pt x="389" y="473"/>
                      </a:cubicBezTo>
                      <a:cubicBezTo>
                        <a:pt x="386" y="475"/>
                        <a:pt x="381" y="469"/>
                        <a:pt x="379" y="464"/>
                      </a:cubicBezTo>
                      <a:cubicBezTo>
                        <a:pt x="376" y="459"/>
                        <a:pt x="367" y="454"/>
                        <a:pt x="364" y="450"/>
                      </a:cubicBezTo>
                      <a:cubicBezTo>
                        <a:pt x="362" y="446"/>
                        <a:pt x="351" y="438"/>
                        <a:pt x="349" y="435"/>
                      </a:cubicBezTo>
                      <a:cubicBezTo>
                        <a:pt x="347" y="433"/>
                        <a:pt x="343" y="439"/>
                        <a:pt x="343" y="435"/>
                      </a:cubicBezTo>
                      <a:cubicBezTo>
                        <a:pt x="342" y="431"/>
                        <a:pt x="342" y="428"/>
                        <a:pt x="338" y="424"/>
                      </a:cubicBezTo>
                      <a:cubicBezTo>
                        <a:pt x="334" y="420"/>
                        <a:pt x="325" y="416"/>
                        <a:pt x="317" y="405"/>
                      </a:cubicBezTo>
                      <a:cubicBezTo>
                        <a:pt x="309" y="394"/>
                        <a:pt x="306" y="394"/>
                        <a:pt x="303" y="388"/>
                      </a:cubicBezTo>
                      <a:cubicBezTo>
                        <a:pt x="299" y="382"/>
                        <a:pt x="298" y="381"/>
                        <a:pt x="295" y="381"/>
                      </a:cubicBezTo>
                      <a:cubicBezTo>
                        <a:pt x="292" y="381"/>
                        <a:pt x="284" y="378"/>
                        <a:pt x="288" y="378"/>
                      </a:cubicBezTo>
                      <a:cubicBezTo>
                        <a:pt x="292" y="378"/>
                        <a:pt x="295" y="380"/>
                        <a:pt x="295" y="377"/>
                      </a:cubicBezTo>
                      <a:cubicBezTo>
                        <a:pt x="295" y="375"/>
                        <a:pt x="292" y="371"/>
                        <a:pt x="294" y="368"/>
                      </a:cubicBezTo>
                      <a:cubicBezTo>
                        <a:pt x="297" y="366"/>
                        <a:pt x="296" y="361"/>
                        <a:pt x="293" y="358"/>
                      </a:cubicBezTo>
                      <a:cubicBezTo>
                        <a:pt x="289" y="356"/>
                        <a:pt x="282" y="348"/>
                        <a:pt x="279" y="345"/>
                      </a:cubicBezTo>
                      <a:cubicBezTo>
                        <a:pt x="276" y="343"/>
                        <a:pt x="271" y="346"/>
                        <a:pt x="269" y="344"/>
                      </a:cubicBezTo>
                      <a:cubicBezTo>
                        <a:pt x="267" y="342"/>
                        <a:pt x="254" y="326"/>
                        <a:pt x="251" y="322"/>
                      </a:cubicBezTo>
                      <a:cubicBezTo>
                        <a:pt x="249" y="319"/>
                        <a:pt x="249" y="313"/>
                        <a:pt x="246" y="312"/>
                      </a:cubicBezTo>
                      <a:cubicBezTo>
                        <a:pt x="243" y="311"/>
                        <a:pt x="243" y="311"/>
                        <a:pt x="243" y="311"/>
                      </a:cubicBezTo>
                      <a:cubicBezTo>
                        <a:pt x="243" y="311"/>
                        <a:pt x="237" y="305"/>
                        <a:pt x="235" y="299"/>
                      </a:cubicBezTo>
                      <a:cubicBezTo>
                        <a:pt x="233" y="292"/>
                        <a:pt x="232" y="292"/>
                        <a:pt x="237" y="284"/>
                      </a:cubicBezTo>
                      <a:cubicBezTo>
                        <a:pt x="242" y="275"/>
                        <a:pt x="242" y="270"/>
                        <a:pt x="241" y="263"/>
                      </a:cubicBezTo>
                      <a:cubicBezTo>
                        <a:pt x="240" y="255"/>
                        <a:pt x="241" y="247"/>
                        <a:pt x="243" y="242"/>
                      </a:cubicBezTo>
                      <a:cubicBezTo>
                        <a:pt x="244" y="237"/>
                        <a:pt x="249" y="227"/>
                        <a:pt x="252" y="227"/>
                      </a:cubicBezTo>
                      <a:cubicBezTo>
                        <a:pt x="256" y="228"/>
                        <a:pt x="261" y="226"/>
                        <a:pt x="263" y="223"/>
                      </a:cubicBezTo>
                      <a:cubicBezTo>
                        <a:pt x="265" y="219"/>
                        <a:pt x="269" y="217"/>
                        <a:pt x="271" y="214"/>
                      </a:cubicBezTo>
                      <a:cubicBezTo>
                        <a:pt x="274" y="211"/>
                        <a:pt x="277" y="203"/>
                        <a:pt x="276" y="200"/>
                      </a:cubicBezTo>
                      <a:cubicBezTo>
                        <a:pt x="274" y="197"/>
                        <a:pt x="274" y="189"/>
                        <a:pt x="276" y="186"/>
                      </a:cubicBezTo>
                      <a:cubicBezTo>
                        <a:pt x="278" y="183"/>
                        <a:pt x="286" y="184"/>
                        <a:pt x="284" y="181"/>
                      </a:cubicBezTo>
                      <a:cubicBezTo>
                        <a:pt x="283" y="177"/>
                        <a:pt x="282" y="174"/>
                        <a:pt x="280" y="169"/>
                      </a:cubicBezTo>
                      <a:cubicBezTo>
                        <a:pt x="278" y="165"/>
                        <a:pt x="272" y="161"/>
                        <a:pt x="275" y="160"/>
                      </a:cubicBezTo>
                      <a:cubicBezTo>
                        <a:pt x="278" y="159"/>
                        <a:pt x="282" y="160"/>
                        <a:pt x="283" y="165"/>
                      </a:cubicBezTo>
                      <a:cubicBezTo>
                        <a:pt x="284" y="171"/>
                        <a:pt x="287" y="171"/>
                        <a:pt x="289" y="167"/>
                      </a:cubicBezTo>
                      <a:cubicBezTo>
                        <a:pt x="292" y="163"/>
                        <a:pt x="296" y="161"/>
                        <a:pt x="299" y="160"/>
                      </a:cubicBezTo>
                      <a:cubicBezTo>
                        <a:pt x="303" y="159"/>
                        <a:pt x="298" y="165"/>
                        <a:pt x="303" y="165"/>
                      </a:cubicBezTo>
                      <a:cubicBezTo>
                        <a:pt x="308" y="164"/>
                        <a:pt x="311" y="161"/>
                        <a:pt x="314" y="160"/>
                      </a:cubicBezTo>
                      <a:cubicBezTo>
                        <a:pt x="316" y="159"/>
                        <a:pt x="318" y="155"/>
                        <a:pt x="316" y="151"/>
                      </a:cubicBezTo>
                      <a:cubicBezTo>
                        <a:pt x="315" y="146"/>
                        <a:pt x="314" y="145"/>
                        <a:pt x="320" y="142"/>
                      </a:cubicBezTo>
                      <a:cubicBezTo>
                        <a:pt x="326" y="140"/>
                        <a:pt x="329" y="138"/>
                        <a:pt x="332" y="135"/>
                      </a:cubicBezTo>
                      <a:cubicBezTo>
                        <a:pt x="336" y="131"/>
                        <a:pt x="339" y="125"/>
                        <a:pt x="341" y="128"/>
                      </a:cubicBezTo>
                      <a:cubicBezTo>
                        <a:pt x="343" y="131"/>
                        <a:pt x="347" y="132"/>
                        <a:pt x="349" y="129"/>
                      </a:cubicBezTo>
                      <a:cubicBezTo>
                        <a:pt x="350" y="126"/>
                        <a:pt x="353" y="122"/>
                        <a:pt x="353" y="122"/>
                      </a:cubicBezTo>
                      <a:cubicBezTo>
                        <a:pt x="352" y="122"/>
                        <a:pt x="350" y="123"/>
                        <a:pt x="348" y="124"/>
                      </a:cubicBezTo>
                      <a:cubicBezTo>
                        <a:pt x="343" y="127"/>
                        <a:pt x="345" y="123"/>
                        <a:pt x="339" y="119"/>
                      </a:cubicBezTo>
                      <a:cubicBezTo>
                        <a:pt x="333" y="116"/>
                        <a:pt x="327" y="119"/>
                        <a:pt x="320" y="120"/>
                      </a:cubicBezTo>
                      <a:cubicBezTo>
                        <a:pt x="312" y="121"/>
                        <a:pt x="310" y="118"/>
                        <a:pt x="304" y="114"/>
                      </a:cubicBezTo>
                      <a:cubicBezTo>
                        <a:pt x="298" y="110"/>
                        <a:pt x="290" y="106"/>
                        <a:pt x="287" y="101"/>
                      </a:cubicBezTo>
                      <a:cubicBezTo>
                        <a:pt x="283" y="96"/>
                        <a:pt x="279" y="95"/>
                        <a:pt x="274" y="96"/>
                      </a:cubicBezTo>
                      <a:cubicBezTo>
                        <a:pt x="269" y="97"/>
                        <a:pt x="267" y="95"/>
                        <a:pt x="267" y="89"/>
                      </a:cubicBezTo>
                      <a:cubicBezTo>
                        <a:pt x="266" y="84"/>
                        <a:pt x="264" y="79"/>
                        <a:pt x="261" y="74"/>
                      </a:cubicBezTo>
                      <a:cubicBezTo>
                        <a:pt x="257" y="69"/>
                        <a:pt x="256" y="67"/>
                        <a:pt x="256" y="61"/>
                      </a:cubicBezTo>
                      <a:cubicBezTo>
                        <a:pt x="257" y="54"/>
                        <a:pt x="261" y="54"/>
                        <a:pt x="264" y="49"/>
                      </a:cubicBezTo>
                      <a:cubicBezTo>
                        <a:pt x="266" y="44"/>
                        <a:pt x="263" y="40"/>
                        <a:pt x="255" y="35"/>
                      </a:cubicBezTo>
                      <a:cubicBezTo>
                        <a:pt x="247" y="30"/>
                        <a:pt x="246" y="34"/>
                        <a:pt x="241" y="36"/>
                      </a:cubicBezTo>
                      <a:cubicBezTo>
                        <a:pt x="237" y="39"/>
                        <a:pt x="232" y="36"/>
                        <a:pt x="228" y="31"/>
                      </a:cubicBezTo>
                      <a:cubicBezTo>
                        <a:pt x="224" y="27"/>
                        <a:pt x="219" y="29"/>
                        <a:pt x="216" y="32"/>
                      </a:cubicBezTo>
                      <a:cubicBezTo>
                        <a:pt x="214" y="34"/>
                        <a:pt x="207" y="31"/>
                        <a:pt x="203" y="28"/>
                      </a:cubicBezTo>
                      <a:cubicBezTo>
                        <a:pt x="199" y="25"/>
                        <a:pt x="192" y="24"/>
                        <a:pt x="190" y="21"/>
                      </a:cubicBezTo>
                      <a:cubicBezTo>
                        <a:pt x="187" y="17"/>
                        <a:pt x="179" y="8"/>
                        <a:pt x="176" y="4"/>
                      </a:cubicBezTo>
                      <a:cubicBezTo>
                        <a:pt x="173" y="0"/>
                        <a:pt x="164" y="10"/>
                        <a:pt x="160" y="13"/>
                      </a:cubicBezTo>
                      <a:cubicBezTo>
                        <a:pt x="155" y="16"/>
                        <a:pt x="147" y="20"/>
                        <a:pt x="149" y="26"/>
                      </a:cubicBezTo>
                      <a:cubicBezTo>
                        <a:pt x="150" y="31"/>
                        <a:pt x="151" y="37"/>
                        <a:pt x="145" y="38"/>
                      </a:cubicBezTo>
                      <a:cubicBezTo>
                        <a:pt x="138" y="39"/>
                        <a:pt x="136" y="45"/>
                        <a:pt x="131" y="48"/>
                      </a:cubicBezTo>
                      <a:cubicBezTo>
                        <a:pt x="126" y="52"/>
                        <a:pt x="120" y="45"/>
                        <a:pt x="120" y="40"/>
                      </a:cubicBezTo>
                      <a:cubicBezTo>
                        <a:pt x="120" y="36"/>
                        <a:pt x="117" y="40"/>
                        <a:pt x="113" y="42"/>
                      </a:cubicBezTo>
                      <a:cubicBezTo>
                        <a:pt x="108" y="44"/>
                        <a:pt x="108" y="53"/>
                        <a:pt x="108" y="60"/>
                      </a:cubicBezTo>
                      <a:cubicBezTo>
                        <a:pt x="108" y="66"/>
                        <a:pt x="91" y="49"/>
                        <a:pt x="87" y="44"/>
                      </a:cubicBezTo>
                      <a:cubicBezTo>
                        <a:pt x="82" y="40"/>
                        <a:pt x="84" y="49"/>
                        <a:pt x="81" y="52"/>
                      </a:cubicBezTo>
                      <a:cubicBezTo>
                        <a:pt x="79" y="56"/>
                        <a:pt x="73" y="51"/>
                        <a:pt x="70" y="47"/>
                      </a:cubicBezTo>
                      <a:cubicBezTo>
                        <a:pt x="67" y="43"/>
                        <a:pt x="59" y="56"/>
                        <a:pt x="56" y="62"/>
                      </a:cubicBezTo>
                      <a:cubicBezTo>
                        <a:pt x="53" y="67"/>
                        <a:pt x="50" y="67"/>
                        <a:pt x="46" y="63"/>
                      </a:cubicBezTo>
                      <a:cubicBezTo>
                        <a:pt x="42" y="58"/>
                        <a:pt x="32" y="51"/>
                        <a:pt x="27" y="48"/>
                      </a:cubicBezTo>
                      <a:cubicBezTo>
                        <a:pt x="22" y="46"/>
                        <a:pt x="21" y="41"/>
                        <a:pt x="17" y="44"/>
                      </a:cubicBezTo>
                      <a:cubicBezTo>
                        <a:pt x="14" y="47"/>
                        <a:pt x="11" y="60"/>
                        <a:pt x="8" y="67"/>
                      </a:cubicBezTo>
                      <a:cubicBezTo>
                        <a:pt x="6" y="71"/>
                        <a:pt x="3" y="69"/>
                        <a:pt x="0" y="6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7" name="Freeform 15">
                  <a:extLst>
                    <a:ext uri="{FF2B5EF4-FFF2-40B4-BE49-F238E27FC236}">
                      <a16:creationId xmlns:a16="http://schemas.microsoft.com/office/drawing/2014/main" id="{9C8F45B2-27C9-47CB-B924-7CD59988B616}"/>
                    </a:ext>
                  </a:extLst>
                </p:cNvPr>
                <p:cNvSpPr>
                  <a:spLocks/>
                </p:cNvSpPr>
                <p:nvPr/>
              </p:nvSpPr>
              <p:spPr bwMode="auto">
                <a:xfrm>
                  <a:off x="7718425" y="4103688"/>
                  <a:ext cx="134938" cy="187325"/>
                </a:xfrm>
                <a:custGeom>
                  <a:avLst/>
                  <a:gdLst>
                    <a:gd name="T0" fmla="*/ 120 w 257"/>
                    <a:gd name="T1" fmla="*/ 32 h 359"/>
                    <a:gd name="T2" fmla="*/ 136 w 257"/>
                    <a:gd name="T3" fmla="*/ 36 h 359"/>
                    <a:gd name="T4" fmla="*/ 150 w 257"/>
                    <a:gd name="T5" fmla="*/ 59 h 359"/>
                    <a:gd name="T6" fmla="*/ 174 w 257"/>
                    <a:gd name="T7" fmla="*/ 80 h 359"/>
                    <a:gd name="T8" fmla="*/ 198 w 257"/>
                    <a:gd name="T9" fmla="*/ 120 h 359"/>
                    <a:gd name="T10" fmla="*/ 202 w 257"/>
                    <a:gd name="T11" fmla="*/ 157 h 359"/>
                    <a:gd name="T12" fmla="*/ 200 w 257"/>
                    <a:gd name="T13" fmla="*/ 188 h 359"/>
                    <a:gd name="T14" fmla="*/ 203 w 257"/>
                    <a:gd name="T15" fmla="*/ 206 h 359"/>
                    <a:gd name="T16" fmla="*/ 205 w 257"/>
                    <a:gd name="T17" fmla="*/ 227 h 359"/>
                    <a:gd name="T18" fmla="*/ 208 w 257"/>
                    <a:gd name="T19" fmla="*/ 254 h 359"/>
                    <a:gd name="T20" fmla="*/ 222 w 257"/>
                    <a:gd name="T21" fmla="*/ 274 h 359"/>
                    <a:gd name="T22" fmla="*/ 235 w 257"/>
                    <a:gd name="T23" fmla="*/ 292 h 359"/>
                    <a:gd name="T24" fmla="*/ 251 w 257"/>
                    <a:gd name="T25" fmla="*/ 330 h 359"/>
                    <a:gd name="T26" fmla="*/ 254 w 257"/>
                    <a:gd name="T27" fmla="*/ 355 h 359"/>
                    <a:gd name="T28" fmla="*/ 246 w 257"/>
                    <a:gd name="T29" fmla="*/ 350 h 359"/>
                    <a:gd name="T30" fmla="*/ 242 w 257"/>
                    <a:gd name="T31" fmla="*/ 339 h 359"/>
                    <a:gd name="T32" fmla="*/ 231 w 257"/>
                    <a:gd name="T33" fmla="*/ 353 h 359"/>
                    <a:gd name="T34" fmla="*/ 217 w 257"/>
                    <a:gd name="T35" fmla="*/ 352 h 359"/>
                    <a:gd name="T36" fmla="*/ 208 w 257"/>
                    <a:gd name="T37" fmla="*/ 354 h 359"/>
                    <a:gd name="T38" fmla="*/ 191 w 257"/>
                    <a:gd name="T39" fmla="*/ 337 h 359"/>
                    <a:gd name="T40" fmla="*/ 163 w 257"/>
                    <a:gd name="T41" fmla="*/ 323 h 359"/>
                    <a:gd name="T42" fmla="*/ 154 w 257"/>
                    <a:gd name="T43" fmla="*/ 309 h 359"/>
                    <a:gd name="T44" fmla="*/ 131 w 257"/>
                    <a:gd name="T45" fmla="*/ 299 h 359"/>
                    <a:gd name="T46" fmla="*/ 123 w 257"/>
                    <a:gd name="T47" fmla="*/ 290 h 359"/>
                    <a:gd name="T48" fmla="*/ 111 w 257"/>
                    <a:gd name="T49" fmla="*/ 281 h 359"/>
                    <a:gd name="T50" fmla="*/ 97 w 257"/>
                    <a:gd name="T51" fmla="*/ 273 h 359"/>
                    <a:gd name="T52" fmla="*/ 86 w 257"/>
                    <a:gd name="T53" fmla="*/ 259 h 359"/>
                    <a:gd name="T54" fmla="*/ 77 w 257"/>
                    <a:gd name="T55" fmla="*/ 248 h 359"/>
                    <a:gd name="T56" fmla="*/ 78 w 257"/>
                    <a:gd name="T57" fmla="*/ 231 h 359"/>
                    <a:gd name="T58" fmla="*/ 60 w 257"/>
                    <a:gd name="T59" fmla="*/ 202 h 359"/>
                    <a:gd name="T60" fmla="*/ 46 w 257"/>
                    <a:gd name="T61" fmla="*/ 189 h 359"/>
                    <a:gd name="T62" fmla="*/ 45 w 257"/>
                    <a:gd name="T63" fmla="*/ 182 h 359"/>
                    <a:gd name="T64" fmla="*/ 45 w 257"/>
                    <a:gd name="T65" fmla="*/ 175 h 359"/>
                    <a:gd name="T66" fmla="*/ 34 w 257"/>
                    <a:gd name="T67" fmla="*/ 160 h 359"/>
                    <a:gd name="T68" fmla="*/ 35 w 257"/>
                    <a:gd name="T69" fmla="*/ 149 h 359"/>
                    <a:gd name="T70" fmla="*/ 34 w 257"/>
                    <a:gd name="T71" fmla="*/ 137 h 359"/>
                    <a:gd name="T72" fmla="*/ 33 w 257"/>
                    <a:gd name="T73" fmla="*/ 125 h 359"/>
                    <a:gd name="T74" fmla="*/ 20 w 257"/>
                    <a:gd name="T75" fmla="*/ 107 h 359"/>
                    <a:gd name="T76" fmla="*/ 20 w 257"/>
                    <a:gd name="T77" fmla="*/ 89 h 359"/>
                    <a:gd name="T78" fmla="*/ 16 w 257"/>
                    <a:gd name="T79" fmla="*/ 65 h 359"/>
                    <a:gd name="T80" fmla="*/ 14 w 257"/>
                    <a:gd name="T81" fmla="*/ 44 h 359"/>
                    <a:gd name="T82" fmla="*/ 2 w 257"/>
                    <a:gd name="T83" fmla="*/ 20 h 359"/>
                    <a:gd name="T84" fmla="*/ 4 w 257"/>
                    <a:gd name="T85" fmla="*/ 14 h 359"/>
                    <a:gd name="T86" fmla="*/ 8 w 257"/>
                    <a:gd name="T87" fmla="*/ 2 h 359"/>
                    <a:gd name="T88" fmla="*/ 16 w 257"/>
                    <a:gd name="T89" fmla="*/ 9 h 359"/>
                    <a:gd name="T90" fmla="*/ 32 w 257"/>
                    <a:gd name="T91" fmla="*/ 16 h 359"/>
                    <a:gd name="T92" fmla="*/ 41 w 257"/>
                    <a:gd name="T93" fmla="*/ 19 h 359"/>
                    <a:gd name="T94" fmla="*/ 49 w 257"/>
                    <a:gd name="T95" fmla="*/ 30 h 359"/>
                    <a:gd name="T96" fmla="*/ 57 w 257"/>
                    <a:gd name="T97" fmla="*/ 35 h 359"/>
                    <a:gd name="T98" fmla="*/ 58 w 257"/>
                    <a:gd name="T99" fmla="*/ 51 h 359"/>
                    <a:gd name="T100" fmla="*/ 59 w 257"/>
                    <a:gd name="T101" fmla="*/ 65 h 359"/>
                    <a:gd name="T102" fmla="*/ 71 w 257"/>
                    <a:gd name="T103" fmla="*/ 61 h 359"/>
                    <a:gd name="T104" fmla="*/ 88 w 257"/>
                    <a:gd name="T105" fmla="*/ 54 h 359"/>
                    <a:gd name="T106" fmla="*/ 96 w 257"/>
                    <a:gd name="T107" fmla="*/ 62 h 359"/>
                    <a:gd name="T108" fmla="*/ 108 w 257"/>
                    <a:gd name="T109" fmla="*/ 57 h 359"/>
                    <a:gd name="T110" fmla="*/ 114 w 257"/>
                    <a:gd name="T111" fmla="*/ 46 h 359"/>
                    <a:gd name="T112" fmla="*/ 120 w 257"/>
                    <a:gd name="T113" fmla="*/ 3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7" h="359">
                      <a:moveTo>
                        <a:pt x="120" y="32"/>
                      </a:moveTo>
                      <a:cubicBezTo>
                        <a:pt x="120" y="32"/>
                        <a:pt x="133" y="31"/>
                        <a:pt x="136" y="36"/>
                      </a:cubicBezTo>
                      <a:cubicBezTo>
                        <a:pt x="139" y="42"/>
                        <a:pt x="142" y="52"/>
                        <a:pt x="150" y="59"/>
                      </a:cubicBezTo>
                      <a:cubicBezTo>
                        <a:pt x="159" y="66"/>
                        <a:pt x="165" y="73"/>
                        <a:pt x="174" y="80"/>
                      </a:cubicBezTo>
                      <a:cubicBezTo>
                        <a:pt x="183" y="88"/>
                        <a:pt x="193" y="108"/>
                        <a:pt x="198" y="120"/>
                      </a:cubicBezTo>
                      <a:cubicBezTo>
                        <a:pt x="203" y="131"/>
                        <a:pt x="200" y="141"/>
                        <a:pt x="202" y="157"/>
                      </a:cubicBezTo>
                      <a:cubicBezTo>
                        <a:pt x="204" y="173"/>
                        <a:pt x="201" y="180"/>
                        <a:pt x="200" y="188"/>
                      </a:cubicBezTo>
                      <a:cubicBezTo>
                        <a:pt x="199" y="197"/>
                        <a:pt x="199" y="201"/>
                        <a:pt x="203" y="206"/>
                      </a:cubicBezTo>
                      <a:cubicBezTo>
                        <a:pt x="208" y="211"/>
                        <a:pt x="204" y="217"/>
                        <a:pt x="205" y="227"/>
                      </a:cubicBezTo>
                      <a:cubicBezTo>
                        <a:pt x="206" y="238"/>
                        <a:pt x="204" y="244"/>
                        <a:pt x="208" y="254"/>
                      </a:cubicBezTo>
                      <a:cubicBezTo>
                        <a:pt x="212" y="263"/>
                        <a:pt x="212" y="270"/>
                        <a:pt x="222" y="274"/>
                      </a:cubicBezTo>
                      <a:cubicBezTo>
                        <a:pt x="231" y="278"/>
                        <a:pt x="229" y="282"/>
                        <a:pt x="235" y="292"/>
                      </a:cubicBezTo>
                      <a:cubicBezTo>
                        <a:pt x="240" y="302"/>
                        <a:pt x="245" y="318"/>
                        <a:pt x="251" y="330"/>
                      </a:cubicBezTo>
                      <a:cubicBezTo>
                        <a:pt x="257" y="342"/>
                        <a:pt x="255" y="351"/>
                        <a:pt x="254" y="355"/>
                      </a:cubicBezTo>
                      <a:cubicBezTo>
                        <a:pt x="253" y="359"/>
                        <a:pt x="246" y="357"/>
                        <a:pt x="246" y="350"/>
                      </a:cubicBezTo>
                      <a:cubicBezTo>
                        <a:pt x="247" y="344"/>
                        <a:pt x="245" y="331"/>
                        <a:pt x="242" y="339"/>
                      </a:cubicBezTo>
                      <a:cubicBezTo>
                        <a:pt x="240" y="348"/>
                        <a:pt x="237" y="358"/>
                        <a:pt x="231" y="353"/>
                      </a:cubicBezTo>
                      <a:cubicBezTo>
                        <a:pt x="226" y="348"/>
                        <a:pt x="222" y="349"/>
                        <a:pt x="217" y="352"/>
                      </a:cubicBezTo>
                      <a:cubicBezTo>
                        <a:pt x="212" y="354"/>
                        <a:pt x="209" y="359"/>
                        <a:pt x="208" y="354"/>
                      </a:cubicBezTo>
                      <a:cubicBezTo>
                        <a:pt x="207" y="349"/>
                        <a:pt x="199" y="341"/>
                        <a:pt x="191" y="337"/>
                      </a:cubicBezTo>
                      <a:cubicBezTo>
                        <a:pt x="182" y="333"/>
                        <a:pt x="169" y="321"/>
                        <a:pt x="163" y="323"/>
                      </a:cubicBezTo>
                      <a:cubicBezTo>
                        <a:pt x="158" y="325"/>
                        <a:pt x="160" y="312"/>
                        <a:pt x="154" y="309"/>
                      </a:cubicBezTo>
                      <a:cubicBezTo>
                        <a:pt x="149" y="306"/>
                        <a:pt x="139" y="304"/>
                        <a:pt x="131" y="299"/>
                      </a:cubicBezTo>
                      <a:cubicBezTo>
                        <a:pt x="124" y="294"/>
                        <a:pt x="130" y="292"/>
                        <a:pt x="123" y="290"/>
                      </a:cubicBezTo>
                      <a:cubicBezTo>
                        <a:pt x="116" y="287"/>
                        <a:pt x="115" y="287"/>
                        <a:pt x="111" y="281"/>
                      </a:cubicBezTo>
                      <a:cubicBezTo>
                        <a:pt x="108" y="274"/>
                        <a:pt x="103" y="277"/>
                        <a:pt x="97" y="273"/>
                      </a:cubicBezTo>
                      <a:cubicBezTo>
                        <a:pt x="91" y="270"/>
                        <a:pt x="92" y="263"/>
                        <a:pt x="86" y="259"/>
                      </a:cubicBezTo>
                      <a:cubicBezTo>
                        <a:pt x="79" y="256"/>
                        <a:pt x="70" y="251"/>
                        <a:pt x="77" y="248"/>
                      </a:cubicBezTo>
                      <a:cubicBezTo>
                        <a:pt x="85" y="244"/>
                        <a:pt x="83" y="239"/>
                        <a:pt x="78" y="231"/>
                      </a:cubicBezTo>
                      <a:cubicBezTo>
                        <a:pt x="74" y="223"/>
                        <a:pt x="69" y="209"/>
                        <a:pt x="60" y="202"/>
                      </a:cubicBezTo>
                      <a:cubicBezTo>
                        <a:pt x="51" y="195"/>
                        <a:pt x="52" y="191"/>
                        <a:pt x="46" y="189"/>
                      </a:cubicBezTo>
                      <a:cubicBezTo>
                        <a:pt x="40" y="187"/>
                        <a:pt x="40" y="184"/>
                        <a:pt x="45" y="182"/>
                      </a:cubicBezTo>
                      <a:cubicBezTo>
                        <a:pt x="49" y="179"/>
                        <a:pt x="51" y="181"/>
                        <a:pt x="45" y="175"/>
                      </a:cubicBezTo>
                      <a:cubicBezTo>
                        <a:pt x="39" y="169"/>
                        <a:pt x="38" y="166"/>
                        <a:pt x="34" y="160"/>
                      </a:cubicBezTo>
                      <a:cubicBezTo>
                        <a:pt x="30" y="155"/>
                        <a:pt x="33" y="154"/>
                        <a:pt x="35" y="149"/>
                      </a:cubicBezTo>
                      <a:cubicBezTo>
                        <a:pt x="37" y="144"/>
                        <a:pt x="32" y="143"/>
                        <a:pt x="34" y="137"/>
                      </a:cubicBezTo>
                      <a:cubicBezTo>
                        <a:pt x="35" y="131"/>
                        <a:pt x="38" y="130"/>
                        <a:pt x="33" y="125"/>
                      </a:cubicBezTo>
                      <a:cubicBezTo>
                        <a:pt x="28" y="119"/>
                        <a:pt x="20" y="114"/>
                        <a:pt x="20" y="107"/>
                      </a:cubicBezTo>
                      <a:cubicBezTo>
                        <a:pt x="21" y="101"/>
                        <a:pt x="23" y="96"/>
                        <a:pt x="20" y="89"/>
                      </a:cubicBezTo>
                      <a:cubicBezTo>
                        <a:pt x="18" y="83"/>
                        <a:pt x="14" y="71"/>
                        <a:pt x="16" y="65"/>
                      </a:cubicBezTo>
                      <a:cubicBezTo>
                        <a:pt x="18" y="59"/>
                        <a:pt x="17" y="52"/>
                        <a:pt x="14" y="44"/>
                      </a:cubicBezTo>
                      <a:cubicBezTo>
                        <a:pt x="11" y="35"/>
                        <a:pt x="0" y="26"/>
                        <a:pt x="2" y="20"/>
                      </a:cubicBezTo>
                      <a:cubicBezTo>
                        <a:pt x="2" y="20"/>
                        <a:pt x="4" y="18"/>
                        <a:pt x="4" y="14"/>
                      </a:cubicBezTo>
                      <a:cubicBezTo>
                        <a:pt x="4" y="11"/>
                        <a:pt x="5" y="3"/>
                        <a:pt x="8" y="2"/>
                      </a:cubicBezTo>
                      <a:cubicBezTo>
                        <a:pt x="11" y="0"/>
                        <a:pt x="13" y="3"/>
                        <a:pt x="16" y="9"/>
                      </a:cubicBezTo>
                      <a:cubicBezTo>
                        <a:pt x="19" y="15"/>
                        <a:pt x="26" y="15"/>
                        <a:pt x="32" y="16"/>
                      </a:cubicBezTo>
                      <a:cubicBezTo>
                        <a:pt x="38" y="16"/>
                        <a:pt x="40" y="15"/>
                        <a:pt x="41" y="19"/>
                      </a:cubicBezTo>
                      <a:cubicBezTo>
                        <a:pt x="43" y="22"/>
                        <a:pt x="45" y="29"/>
                        <a:pt x="49" y="30"/>
                      </a:cubicBezTo>
                      <a:cubicBezTo>
                        <a:pt x="52" y="32"/>
                        <a:pt x="54" y="32"/>
                        <a:pt x="57" y="35"/>
                      </a:cubicBezTo>
                      <a:cubicBezTo>
                        <a:pt x="60" y="39"/>
                        <a:pt x="62" y="42"/>
                        <a:pt x="58" y="51"/>
                      </a:cubicBezTo>
                      <a:cubicBezTo>
                        <a:pt x="53" y="60"/>
                        <a:pt x="54" y="60"/>
                        <a:pt x="59" y="65"/>
                      </a:cubicBezTo>
                      <a:cubicBezTo>
                        <a:pt x="63" y="70"/>
                        <a:pt x="66" y="66"/>
                        <a:pt x="71" y="61"/>
                      </a:cubicBezTo>
                      <a:cubicBezTo>
                        <a:pt x="76" y="56"/>
                        <a:pt x="82" y="55"/>
                        <a:pt x="88" y="54"/>
                      </a:cubicBezTo>
                      <a:cubicBezTo>
                        <a:pt x="94" y="53"/>
                        <a:pt x="93" y="58"/>
                        <a:pt x="96" y="62"/>
                      </a:cubicBezTo>
                      <a:cubicBezTo>
                        <a:pt x="99" y="66"/>
                        <a:pt x="105" y="64"/>
                        <a:pt x="108" y="57"/>
                      </a:cubicBezTo>
                      <a:cubicBezTo>
                        <a:pt x="111" y="51"/>
                        <a:pt x="109" y="51"/>
                        <a:pt x="114" y="46"/>
                      </a:cubicBezTo>
                      <a:cubicBezTo>
                        <a:pt x="119" y="41"/>
                        <a:pt x="120" y="32"/>
                        <a:pt x="120" y="3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8" name="Freeform 16">
                  <a:extLst>
                    <a:ext uri="{FF2B5EF4-FFF2-40B4-BE49-F238E27FC236}">
                      <a16:creationId xmlns:a16="http://schemas.microsoft.com/office/drawing/2014/main" id="{1EC65713-3086-428E-A284-D14E7A8BAD4E}"/>
                    </a:ext>
                  </a:extLst>
                </p:cNvPr>
                <p:cNvSpPr>
                  <a:spLocks/>
                </p:cNvSpPr>
                <p:nvPr/>
              </p:nvSpPr>
              <p:spPr bwMode="auto">
                <a:xfrm>
                  <a:off x="8442325" y="4654551"/>
                  <a:ext cx="19050" cy="12700"/>
                </a:xfrm>
                <a:custGeom>
                  <a:avLst/>
                  <a:gdLst>
                    <a:gd name="T0" fmla="*/ 0 w 35"/>
                    <a:gd name="T1" fmla="*/ 15 h 25"/>
                    <a:gd name="T2" fmla="*/ 9 w 35"/>
                    <a:gd name="T3" fmla="*/ 9 h 25"/>
                    <a:gd name="T4" fmla="*/ 28 w 35"/>
                    <a:gd name="T5" fmla="*/ 1 h 25"/>
                    <a:gd name="T6" fmla="*/ 35 w 35"/>
                    <a:gd name="T7" fmla="*/ 0 h 25"/>
                    <a:gd name="T8" fmla="*/ 31 w 35"/>
                    <a:gd name="T9" fmla="*/ 2 h 25"/>
                    <a:gd name="T10" fmla="*/ 29 w 35"/>
                    <a:gd name="T11" fmla="*/ 11 h 25"/>
                    <a:gd name="T12" fmla="*/ 21 w 35"/>
                    <a:gd name="T13" fmla="*/ 23 h 25"/>
                    <a:gd name="T14" fmla="*/ 19 w 35"/>
                    <a:gd name="T15" fmla="*/ 18 h 25"/>
                    <a:gd name="T16" fmla="*/ 7 w 35"/>
                    <a:gd name="T17" fmla="*/ 20 h 25"/>
                    <a:gd name="T18" fmla="*/ 0 w 35"/>
                    <a:gd name="T19"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5">
                      <a:moveTo>
                        <a:pt x="0" y="15"/>
                      </a:moveTo>
                      <a:cubicBezTo>
                        <a:pt x="0" y="15"/>
                        <a:pt x="3" y="12"/>
                        <a:pt x="9" y="9"/>
                      </a:cubicBezTo>
                      <a:cubicBezTo>
                        <a:pt x="14" y="7"/>
                        <a:pt x="24" y="1"/>
                        <a:pt x="28" y="1"/>
                      </a:cubicBezTo>
                      <a:cubicBezTo>
                        <a:pt x="31" y="1"/>
                        <a:pt x="33" y="1"/>
                        <a:pt x="35" y="0"/>
                      </a:cubicBezTo>
                      <a:cubicBezTo>
                        <a:pt x="33" y="1"/>
                        <a:pt x="32" y="1"/>
                        <a:pt x="31" y="2"/>
                      </a:cubicBezTo>
                      <a:cubicBezTo>
                        <a:pt x="31" y="4"/>
                        <a:pt x="32" y="8"/>
                        <a:pt x="29" y="11"/>
                      </a:cubicBezTo>
                      <a:cubicBezTo>
                        <a:pt x="26" y="14"/>
                        <a:pt x="23" y="20"/>
                        <a:pt x="21" y="23"/>
                      </a:cubicBezTo>
                      <a:cubicBezTo>
                        <a:pt x="18" y="25"/>
                        <a:pt x="22" y="17"/>
                        <a:pt x="19" y="18"/>
                      </a:cubicBezTo>
                      <a:cubicBezTo>
                        <a:pt x="17" y="19"/>
                        <a:pt x="11" y="21"/>
                        <a:pt x="7" y="20"/>
                      </a:cubicBezTo>
                      <a:cubicBezTo>
                        <a:pt x="2" y="19"/>
                        <a:pt x="0" y="15"/>
                        <a:pt x="0" y="1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9" name="Freeform 17">
                  <a:extLst>
                    <a:ext uri="{FF2B5EF4-FFF2-40B4-BE49-F238E27FC236}">
                      <a16:creationId xmlns:a16="http://schemas.microsoft.com/office/drawing/2014/main" id="{3001ACDF-077E-403F-8DAB-9AD3D96A49EA}"/>
                    </a:ext>
                  </a:extLst>
                </p:cNvPr>
                <p:cNvSpPr>
                  <a:spLocks/>
                </p:cNvSpPr>
                <p:nvPr/>
              </p:nvSpPr>
              <p:spPr bwMode="auto">
                <a:xfrm>
                  <a:off x="8474075" y="4625976"/>
                  <a:ext cx="71438" cy="39688"/>
                </a:xfrm>
                <a:custGeom>
                  <a:avLst/>
                  <a:gdLst>
                    <a:gd name="T0" fmla="*/ 0 w 138"/>
                    <a:gd name="T1" fmla="*/ 40 h 75"/>
                    <a:gd name="T2" fmla="*/ 4 w 138"/>
                    <a:gd name="T3" fmla="*/ 33 h 75"/>
                    <a:gd name="T4" fmla="*/ 9 w 138"/>
                    <a:gd name="T5" fmla="*/ 26 h 75"/>
                    <a:gd name="T6" fmla="*/ 16 w 138"/>
                    <a:gd name="T7" fmla="*/ 20 h 75"/>
                    <a:gd name="T8" fmla="*/ 28 w 138"/>
                    <a:gd name="T9" fmla="*/ 15 h 75"/>
                    <a:gd name="T10" fmla="*/ 51 w 138"/>
                    <a:gd name="T11" fmla="*/ 13 h 75"/>
                    <a:gd name="T12" fmla="*/ 62 w 138"/>
                    <a:gd name="T13" fmla="*/ 11 h 75"/>
                    <a:gd name="T14" fmla="*/ 77 w 138"/>
                    <a:gd name="T15" fmla="*/ 11 h 75"/>
                    <a:gd name="T16" fmla="*/ 90 w 138"/>
                    <a:gd name="T17" fmla="*/ 8 h 75"/>
                    <a:gd name="T18" fmla="*/ 102 w 138"/>
                    <a:gd name="T19" fmla="*/ 7 h 75"/>
                    <a:gd name="T20" fmla="*/ 118 w 138"/>
                    <a:gd name="T21" fmla="*/ 1 h 75"/>
                    <a:gd name="T22" fmla="*/ 128 w 138"/>
                    <a:gd name="T23" fmla="*/ 3 h 75"/>
                    <a:gd name="T24" fmla="*/ 135 w 138"/>
                    <a:gd name="T25" fmla="*/ 2 h 75"/>
                    <a:gd name="T26" fmla="*/ 135 w 138"/>
                    <a:gd name="T27" fmla="*/ 11 h 75"/>
                    <a:gd name="T28" fmla="*/ 117 w 138"/>
                    <a:gd name="T29" fmla="*/ 24 h 75"/>
                    <a:gd name="T30" fmla="*/ 101 w 138"/>
                    <a:gd name="T31" fmla="*/ 30 h 75"/>
                    <a:gd name="T32" fmla="*/ 86 w 138"/>
                    <a:gd name="T33" fmla="*/ 41 h 75"/>
                    <a:gd name="T34" fmla="*/ 72 w 138"/>
                    <a:gd name="T35" fmla="*/ 44 h 75"/>
                    <a:gd name="T36" fmla="*/ 58 w 138"/>
                    <a:gd name="T37" fmla="*/ 51 h 75"/>
                    <a:gd name="T38" fmla="*/ 45 w 138"/>
                    <a:gd name="T39" fmla="*/ 55 h 75"/>
                    <a:gd name="T40" fmla="*/ 25 w 138"/>
                    <a:gd name="T41" fmla="*/ 61 h 75"/>
                    <a:gd name="T42" fmla="*/ 6 w 138"/>
                    <a:gd name="T43" fmla="*/ 75 h 75"/>
                    <a:gd name="T44" fmla="*/ 6 w 138"/>
                    <a:gd name="T45" fmla="*/ 67 h 75"/>
                    <a:gd name="T46" fmla="*/ 11 w 138"/>
                    <a:gd name="T47" fmla="*/ 52 h 75"/>
                    <a:gd name="T48" fmla="*/ 9 w 138"/>
                    <a:gd name="T49" fmla="*/ 41 h 75"/>
                    <a:gd name="T50" fmla="*/ 0 w 138"/>
                    <a:gd name="T51" fmla="*/ 40 h 75"/>
                    <a:gd name="T52" fmla="*/ 0 w 138"/>
                    <a:gd name="T53" fmla="*/ 4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75">
                      <a:moveTo>
                        <a:pt x="0" y="40"/>
                      </a:moveTo>
                      <a:cubicBezTo>
                        <a:pt x="1" y="38"/>
                        <a:pt x="2" y="35"/>
                        <a:pt x="4" y="33"/>
                      </a:cubicBezTo>
                      <a:cubicBezTo>
                        <a:pt x="6" y="31"/>
                        <a:pt x="8" y="28"/>
                        <a:pt x="9" y="26"/>
                      </a:cubicBezTo>
                      <a:cubicBezTo>
                        <a:pt x="9" y="24"/>
                        <a:pt x="13" y="21"/>
                        <a:pt x="16" y="20"/>
                      </a:cubicBezTo>
                      <a:cubicBezTo>
                        <a:pt x="19" y="18"/>
                        <a:pt x="24" y="17"/>
                        <a:pt x="28" y="15"/>
                      </a:cubicBezTo>
                      <a:cubicBezTo>
                        <a:pt x="33" y="14"/>
                        <a:pt x="47" y="15"/>
                        <a:pt x="51" y="13"/>
                      </a:cubicBezTo>
                      <a:cubicBezTo>
                        <a:pt x="55" y="10"/>
                        <a:pt x="58" y="10"/>
                        <a:pt x="62" y="11"/>
                      </a:cubicBezTo>
                      <a:cubicBezTo>
                        <a:pt x="65" y="12"/>
                        <a:pt x="71" y="13"/>
                        <a:pt x="77" y="11"/>
                      </a:cubicBezTo>
                      <a:cubicBezTo>
                        <a:pt x="83" y="8"/>
                        <a:pt x="87" y="7"/>
                        <a:pt x="90" y="8"/>
                      </a:cubicBezTo>
                      <a:cubicBezTo>
                        <a:pt x="92" y="9"/>
                        <a:pt x="98" y="9"/>
                        <a:pt x="102" y="7"/>
                      </a:cubicBezTo>
                      <a:cubicBezTo>
                        <a:pt x="105" y="5"/>
                        <a:pt x="115" y="2"/>
                        <a:pt x="118" y="1"/>
                      </a:cubicBezTo>
                      <a:cubicBezTo>
                        <a:pt x="122" y="0"/>
                        <a:pt x="126" y="2"/>
                        <a:pt x="128" y="3"/>
                      </a:cubicBezTo>
                      <a:cubicBezTo>
                        <a:pt x="131" y="4"/>
                        <a:pt x="132" y="0"/>
                        <a:pt x="135" y="2"/>
                      </a:cubicBezTo>
                      <a:cubicBezTo>
                        <a:pt x="138" y="3"/>
                        <a:pt x="138" y="8"/>
                        <a:pt x="135" y="11"/>
                      </a:cubicBezTo>
                      <a:cubicBezTo>
                        <a:pt x="133" y="14"/>
                        <a:pt x="121" y="22"/>
                        <a:pt x="117" y="24"/>
                      </a:cubicBezTo>
                      <a:cubicBezTo>
                        <a:pt x="113" y="27"/>
                        <a:pt x="105" y="28"/>
                        <a:pt x="101" y="30"/>
                      </a:cubicBezTo>
                      <a:cubicBezTo>
                        <a:pt x="96" y="32"/>
                        <a:pt x="92" y="37"/>
                        <a:pt x="86" y="41"/>
                      </a:cubicBezTo>
                      <a:cubicBezTo>
                        <a:pt x="81" y="46"/>
                        <a:pt x="76" y="42"/>
                        <a:pt x="72" y="44"/>
                      </a:cubicBezTo>
                      <a:cubicBezTo>
                        <a:pt x="67" y="46"/>
                        <a:pt x="62" y="48"/>
                        <a:pt x="58" y="51"/>
                      </a:cubicBezTo>
                      <a:cubicBezTo>
                        <a:pt x="55" y="54"/>
                        <a:pt x="50" y="53"/>
                        <a:pt x="45" y="55"/>
                      </a:cubicBezTo>
                      <a:cubicBezTo>
                        <a:pt x="40" y="58"/>
                        <a:pt x="30" y="59"/>
                        <a:pt x="25" y="61"/>
                      </a:cubicBezTo>
                      <a:cubicBezTo>
                        <a:pt x="19" y="64"/>
                        <a:pt x="9" y="74"/>
                        <a:pt x="6" y="75"/>
                      </a:cubicBezTo>
                      <a:cubicBezTo>
                        <a:pt x="6" y="75"/>
                        <a:pt x="6" y="73"/>
                        <a:pt x="6" y="67"/>
                      </a:cubicBezTo>
                      <a:cubicBezTo>
                        <a:pt x="6" y="62"/>
                        <a:pt x="7" y="56"/>
                        <a:pt x="11" y="52"/>
                      </a:cubicBezTo>
                      <a:cubicBezTo>
                        <a:pt x="15" y="49"/>
                        <a:pt x="14" y="42"/>
                        <a:pt x="9" y="41"/>
                      </a:cubicBezTo>
                      <a:cubicBezTo>
                        <a:pt x="6" y="40"/>
                        <a:pt x="3" y="40"/>
                        <a:pt x="0" y="40"/>
                      </a:cubicBezTo>
                      <a:cubicBezTo>
                        <a:pt x="0" y="40"/>
                        <a:pt x="0" y="40"/>
                        <a:pt x="0" y="4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0" name="Freeform 18">
                  <a:extLst>
                    <a:ext uri="{FF2B5EF4-FFF2-40B4-BE49-F238E27FC236}">
                      <a16:creationId xmlns:a16="http://schemas.microsoft.com/office/drawing/2014/main" id="{14EFABB3-AB75-4FD6-99B7-790BDE6466A0}"/>
                    </a:ext>
                  </a:extLst>
                </p:cNvPr>
                <p:cNvSpPr>
                  <a:spLocks/>
                </p:cNvSpPr>
                <p:nvPr/>
              </p:nvSpPr>
              <p:spPr bwMode="auto">
                <a:xfrm>
                  <a:off x="7877175" y="3613151"/>
                  <a:ext cx="6350" cy="6350"/>
                </a:xfrm>
                <a:custGeom>
                  <a:avLst/>
                  <a:gdLst>
                    <a:gd name="T0" fmla="*/ 11 w 12"/>
                    <a:gd name="T1" fmla="*/ 5 h 13"/>
                    <a:gd name="T2" fmla="*/ 4 w 12"/>
                    <a:gd name="T3" fmla="*/ 1 h 13"/>
                    <a:gd name="T4" fmla="*/ 2 w 12"/>
                    <a:gd name="T5" fmla="*/ 6 h 13"/>
                    <a:gd name="T6" fmla="*/ 10 w 12"/>
                    <a:gd name="T7" fmla="*/ 12 h 13"/>
                    <a:gd name="T8" fmla="*/ 11 w 12"/>
                    <a:gd name="T9" fmla="*/ 5 h 13"/>
                  </a:gdLst>
                  <a:ahLst/>
                  <a:cxnLst>
                    <a:cxn ang="0">
                      <a:pos x="T0" y="T1"/>
                    </a:cxn>
                    <a:cxn ang="0">
                      <a:pos x="T2" y="T3"/>
                    </a:cxn>
                    <a:cxn ang="0">
                      <a:pos x="T4" y="T5"/>
                    </a:cxn>
                    <a:cxn ang="0">
                      <a:pos x="T6" y="T7"/>
                    </a:cxn>
                    <a:cxn ang="0">
                      <a:pos x="T8" y="T9"/>
                    </a:cxn>
                  </a:cxnLst>
                  <a:rect l="0" t="0" r="r" b="b"/>
                  <a:pathLst>
                    <a:path w="12" h="13">
                      <a:moveTo>
                        <a:pt x="11" y="5"/>
                      </a:moveTo>
                      <a:cubicBezTo>
                        <a:pt x="9" y="0"/>
                        <a:pt x="8" y="2"/>
                        <a:pt x="4" y="1"/>
                      </a:cubicBezTo>
                      <a:cubicBezTo>
                        <a:pt x="0" y="0"/>
                        <a:pt x="0" y="1"/>
                        <a:pt x="2" y="6"/>
                      </a:cubicBezTo>
                      <a:cubicBezTo>
                        <a:pt x="4" y="11"/>
                        <a:pt x="8" y="13"/>
                        <a:pt x="10" y="12"/>
                      </a:cubicBezTo>
                      <a:cubicBezTo>
                        <a:pt x="11" y="10"/>
                        <a:pt x="12" y="7"/>
                        <a:pt x="11"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1" name="Freeform 19">
                  <a:extLst>
                    <a:ext uri="{FF2B5EF4-FFF2-40B4-BE49-F238E27FC236}">
                      <a16:creationId xmlns:a16="http://schemas.microsoft.com/office/drawing/2014/main" id="{0DEC202C-F716-468F-B86C-06E6BF656E9B}"/>
                    </a:ext>
                  </a:extLst>
                </p:cNvPr>
                <p:cNvSpPr>
                  <a:spLocks/>
                </p:cNvSpPr>
                <p:nvPr/>
              </p:nvSpPr>
              <p:spPr bwMode="auto">
                <a:xfrm>
                  <a:off x="7894638" y="3603626"/>
                  <a:ext cx="3175" cy="3175"/>
                </a:xfrm>
                <a:custGeom>
                  <a:avLst/>
                  <a:gdLst>
                    <a:gd name="T0" fmla="*/ 4 w 6"/>
                    <a:gd name="T1" fmla="*/ 0 h 7"/>
                    <a:gd name="T2" fmla="*/ 1 w 6"/>
                    <a:gd name="T3" fmla="*/ 4 h 7"/>
                    <a:gd name="T4" fmla="*/ 5 w 6"/>
                    <a:gd name="T5" fmla="*/ 5 h 7"/>
                    <a:gd name="T6" fmla="*/ 4 w 6"/>
                    <a:gd name="T7" fmla="*/ 0 h 7"/>
                  </a:gdLst>
                  <a:ahLst/>
                  <a:cxnLst>
                    <a:cxn ang="0">
                      <a:pos x="T0" y="T1"/>
                    </a:cxn>
                    <a:cxn ang="0">
                      <a:pos x="T2" y="T3"/>
                    </a:cxn>
                    <a:cxn ang="0">
                      <a:pos x="T4" y="T5"/>
                    </a:cxn>
                    <a:cxn ang="0">
                      <a:pos x="T6" y="T7"/>
                    </a:cxn>
                  </a:cxnLst>
                  <a:rect l="0" t="0" r="r" b="b"/>
                  <a:pathLst>
                    <a:path w="6" h="7">
                      <a:moveTo>
                        <a:pt x="4" y="0"/>
                      </a:moveTo>
                      <a:cubicBezTo>
                        <a:pt x="2" y="1"/>
                        <a:pt x="0" y="1"/>
                        <a:pt x="1" y="4"/>
                      </a:cubicBezTo>
                      <a:cubicBezTo>
                        <a:pt x="2" y="7"/>
                        <a:pt x="4" y="7"/>
                        <a:pt x="5" y="5"/>
                      </a:cubicBezTo>
                      <a:cubicBezTo>
                        <a:pt x="6" y="2"/>
                        <a:pt x="6" y="2"/>
                        <a:pt x="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2" name="Freeform 20">
                  <a:extLst>
                    <a:ext uri="{FF2B5EF4-FFF2-40B4-BE49-F238E27FC236}">
                      <a16:creationId xmlns:a16="http://schemas.microsoft.com/office/drawing/2014/main" id="{8C95EE00-24A8-4F69-8419-AE959381EA48}"/>
                    </a:ext>
                  </a:extLst>
                </p:cNvPr>
                <p:cNvSpPr>
                  <a:spLocks/>
                </p:cNvSpPr>
                <p:nvPr/>
              </p:nvSpPr>
              <p:spPr bwMode="auto">
                <a:xfrm>
                  <a:off x="7891463" y="3606801"/>
                  <a:ext cx="4763" cy="6350"/>
                </a:xfrm>
                <a:custGeom>
                  <a:avLst/>
                  <a:gdLst>
                    <a:gd name="T0" fmla="*/ 6 w 11"/>
                    <a:gd name="T1" fmla="*/ 0 h 11"/>
                    <a:gd name="T2" fmla="*/ 1 w 11"/>
                    <a:gd name="T3" fmla="*/ 7 h 11"/>
                    <a:gd name="T4" fmla="*/ 4 w 11"/>
                    <a:gd name="T5" fmla="*/ 10 h 11"/>
                    <a:gd name="T6" fmla="*/ 7 w 11"/>
                    <a:gd name="T7" fmla="*/ 11 h 11"/>
                    <a:gd name="T8" fmla="*/ 6 w 11"/>
                    <a:gd name="T9" fmla="*/ 0 h 11"/>
                  </a:gdLst>
                  <a:ahLst/>
                  <a:cxnLst>
                    <a:cxn ang="0">
                      <a:pos x="T0" y="T1"/>
                    </a:cxn>
                    <a:cxn ang="0">
                      <a:pos x="T2" y="T3"/>
                    </a:cxn>
                    <a:cxn ang="0">
                      <a:pos x="T4" y="T5"/>
                    </a:cxn>
                    <a:cxn ang="0">
                      <a:pos x="T6" y="T7"/>
                    </a:cxn>
                    <a:cxn ang="0">
                      <a:pos x="T8" y="T9"/>
                    </a:cxn>
                  </a:cxnLst>
                  <a:rect l="0" t="0" r="r" b="b"/>
                  <a:pathLst>
                    <a:path w="11" h="11">
                      <a:moveTo>
                        <a:pt x="6" y="0"/>
                      </a:moveTo>
                      <a:cubicBezTo>
                        <a:pt x="3" y="1"/>
                        <a:pt x="3" y="5"/>
                        <a:pt x="1" y="7"/>
                      </a:cubicBezTo>
                      <a:cubicBezTo>
                        <a:pt x="0" y="10"/>
                        <a:pt x="1" y="11"/>
                        <a:pt x="4" y="10"/>
                      </a:cubicBezTo>
                      <a:cubicBezTo>
                        <a:pt x="6" y="9"/>
                        <a:pt x="4" y="11"/>
                        <a:pt x="7" y="11"/>
                      </a:cubicBezTo>
                      <a:cubicBezTo>
                        <a:pt x="10" y="11"/>
                        <a:pt x="11"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3" name="Freeform 21">
                  <a:extLst>
                    <a:ext uri="{FF2B5EF4-FFF2-40B4-BE49-F238E27FC236}">
                      <a16:creationId xmlns:a16="http://schemas.microsoft.com/office/drawing/2014/main" id="{B0776B2E-89A0-4B0B-8076-3F50E5DBEBCA}"/>
                    </a:ext>
                  </a:extLst>
                </p:cNvPr>
                <p:cNvSpPr>
                  <a:spLocks/>
                </p:cNvSpPr>
                <p:nvPr/>
              </p:nvSpPr>
              <p:spPr bwMode="auto">
                <a:xfrm>
                  <a:off x="7889875" y="3600451"/>
                  <a:ext cx="6350" cy="6350"/>
                </a:xfrm>
                <a:custGeom>
                  <a:avLst/>
                  <a:gdLst>
                    <a:gd name="T0" fmla="*/ 6 w 12"/>
                    <a:gd name="T1" fmla="*/ 0 h 13"/>
                    <a:gd name="T2" fmla="*/ 0 w 12"/>
                    <a:gd name="T3" fmla="*/ 6 h 13"/>
                    <a:gd name="T4" fmla="*/ 4 w 12"/>
                    <a:gd name="T5" fmla="*/ 11 h 13"/>
                    <a:gd name="T6" fmla="*/ 6 w 12"/>
                    <a:gd name="T7" fmla="*/ 0 h 13"/>
                  </a:gdLst>
                  <a:ahLst/>
                  <a:cxnLst>
                    <a:cxn ang="0">
                      <a:pos x="T0" y="T1"/>
                    </a:cxn>
                    <a:cxn ang="0">
                      <a:pos x="T2" y="T3"/>
                    </a:cxn>
                    <a:cxn ang="0">
                      <a:pos x="T4" y="T5"/>
                    </a:cxn>
                    <a:cxn ang="0">
                      <a:pos x="T6" y="T7"/>
                    </a:cxn>
                  </a:cxnLst>
                  <a:rect l="0" t="0" r="r" b="b"/>
                  <a:pathLst>
                    <a:path w="12" h="13">
                      <a:moveTo>
                        <a:pt x="6" y="0"/>
                      </a:moveTo>
                      <a:cubicBezTo>
                        <a:pt x="3" y="0"/>
                        <a:pt x="0" y="1"/>
                        <a:pt x="0" y="6"/>
                      </a:cubicBezTo>
                      <a:cubicBezTo>
                        <a:pt x="1" y="11"/>
                        <a:pt x="1" y="13"/>
                        <a:pt x="4" y="11"/>
                      </a:cubicBezTo>
                      <a:cubicBezTo>
                        <a:pt x="8" y="8"/>
                        <a:pt x="12"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4" name="Freeform 22">
                  <a:extLst>
                    <a:ext uri="{FF2B5EF4-FFF2-40B4-BE49-F238E27FC236}">
                      <a16:creationId xmlns:a16="http://schemas.microsoft.com/office/drawing/2014/main" id="{081D3AFA-8212-4926-95EB-320196E7E579}"/>
                    </a:ext>
                  </a:extLst>
                </p:cNvPr>
                <p:cNvSpPr>
                  <a:spLocks/>
                </p:cNvSpPr>
                <p:nvPr/>
              </p:nvSpPr>
              <p:spPr bwMode="auto">
                <a:xfrm>
                  <a:off x="7900988" y="3594101"/>
                  <a:ext cx="4763" cy="3175"/>
                </a:xfrm>
                <a:custGeom>
                  <a:avLst/>
                  <a:gdLst>
                    <a:gd name="T0" fmla="*/ 6 w 11"/>
                    <a:gd name="T1" fmla="*/ 1 h 6"/>
                    <a:gd name="T2" fmla="*/ 4 w 11"/>
                    <a:gd name="T3" fmla="*/ 6 h 6"/>
                    <a:gd name="T4" fmla="*/ 6 w 11"/>
                    <a:gd name="T5" fmla="*/ 1 h 6"/>
                  </a:gdLst>
                  <a:ahLst/>
                  <a:cxnLst>
                    <a:cxn ang="0">
                      <a:pos x="T0" y="T1"/>
                    </a:cxn>
                    <a:cxn ang="0">
                      <a:pos x="T2" y="T3"/>
                    </a:cxn>
                    <a:cxn ang="0">
                      <a:pos x="T4" y="T5"/>
                    </a:cxn>
                  </a:cxnLst>
                  <a:rect l="0" t="0" r="r" b="b"/>
                  <a:pathLst>
                    <a:path w="11" h="6">
                      <a:moveTo>
                        <a:pt x="6" y="1"/>
                      </a:moveTo>
                      <a:cubicBezTo>
                        <a:pt x="3" y="2"/>
                        <a:pt x="0" y="5"/>
                        <a:pt x="4" y="6"/>
                      </a:cubicBezTo>
                      <a:cubicBezTo>
                        <a:pt x="8" y="6"/>
                        <a:pt x="11"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5" name="Freeform 23">
                  <a:extLst>
                    <a:ext uri="{FF2B5EF4-FFF2-40B4-BE49-F238E27FC236}">
                      <a16:creationId xmlns:a16="http://schemas.microsoft.com/office/drawing/2014/main" id="{3ED13B47-297A-444A-8154-046D2BEF641B}"/>
                    </a:ext>
                  </a:extLst>
                </p:cNvPr>
                <p:cNvSpPr>
                  <a:spLocks noEditPoints="1"/>
                </p:cNvSpPr>
                <p:nvPr/>
              </p:nvSpPr>
              <p:spPr bwMode="auto">
                <a:xfrm>
                  <a:off x="8150225" y="4160838"/>
                  <a:ext cx="36513" cy="36513"/>
                </a:xfrm>
                <a:custGeom>
                  <a:avLst/>
                  <a:gdLst>
                    <a:gd name="T0" fmla="*/ 0 w 72"/>
                    <a:gd name="T1" fmla="*/ 30 h 70"/>
                    <a:gd name="T2" fmla="*/ 0 w 72"/>
                    <a:gd name="T3" fmla="*/ 30 h 70"/>
                    <a:gd name="T4" fmla="*/ 0 w 72"/>
                    <a:gd name="T5" fmla="*/ 30 h 70"/>
                    <a:gd name="T6" fmla="*/ 0 w 72"/>
                    <a:gd name="T7" fmla="*/ 30 h 70"/>
                    <a:gd name="T8" fmla="*/ 0 w 72"/>
                    <a:gd name="T9" fmla="*/ 30 h 70"/>
                    <a:gd name="T10" fmla="*/ 13 w 72"/>
                    <a:gd name="T11" fmla="*/ 31 h 70"/>
                    <a:gd name="T12" fmla="*/ 31 w 72"/>
                    <a:gd name="T13" fmla="*/ 18 h 70"/>
                    <a:gd name="T14" fmla="*/ 45 w 72"/>
                    <a:gd name="T15" fmla="*/ 5 h 70"/>
                    <a:gd name="T16" fmla="*/ 53 w 72"/>
                    <a:gd name="T17" fmla="*/ 3 h 70"/>
                    <a:gd name="T18" fmla="*/ 57 w 72"/>
                    <a:gd name="T19" fmla="*/ 12 h 70"/>
                    <a:gd name="T20" fmla="*/ 65 w 72"/>
                    <a:gd name="T21" fmla="*/ 8 h 70"/>
                    <a:gd name="T22" fmla="*/ 64 w 72"/>
                    <a:gd name="T23" fmla="*/ 10 h 70"/>
                    <a:gd name="T24" fmla="*/ 68 w 72"/>
                    <a:gd name="T25" fmla="*/ 23 h 70"/>
                    <a:gd name="T26" fmla="*/ 72 w 72"/>
                    <a:gd name="T27" fmla="*/ 48 h 70"/>
                    <a:gd name="T28" fmla="*/ 60 w 72"/>
                    <a:gd name="T29" fmla="*/ 39 h 70"/>
                    <a:gd name="T30" fmla="*/ 54 w 72"/>
                    <a:gd name="T31" fmla="*/ 16 h 70"/>
                    <a:gd name="T32" fmla="*/ 42 w 72"/>
                    <a:gd name="T33" fmla="*/ 18 h 70"/>
                    <a:gd name="T34" fmla="*/ 44 w 72"/>
                    <a:gd name="T35" fmla="*/ 40 h 70"/>
                    <a:gd name="T36" fmla="*/ 40 w 72"/>
                    <a:gd name="T37" fmla="*/ 61 h 70"/>
                    <a:gd name="T38" fmla="*/ 32 w 72"/>
                    <a:gd name="T39" fmla="*/ 66 h 70"/>
                    <a:gd name="T40" fmla="*/ 20 w 72"/>
                    <a:gd name="T41" fmla="*/ 55 h 70"/>
                    <a:gd name="T42" fmla="*/ 10 w 72"/>
                    <a:gd name="T43" fmla="*/ 39 h 70"/>
                    <a:gd name="T44" fmla="*/ 0 w 72"/>
                    <a:gd name="T45"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70">
                      <a:moveTo>
                        <a:pt x="0" y="30"/>
                      </a:moveTo>
                      <a:cubicBezTo>
                        <a:pt x="0" y="30"/>
                        <a:pt x="0" y="30"/>
                        <a:pt x="0" y="30"/>
                      </a:cubicBezTo>
                      <a:cubicBezTo>
                        <a:pt x="0" y="30"/>
                        <a:pt x="0" y="30"/>
                        <a:pt x="0" y="30"/>
                      </a:cubicBezTo>
                      <a:cubicBezTo>
                        <a:pt x="0" y="30"/>
                        <a:pt x="0" y="30"/>
                        <a:pt x="0" y="30"/>
                      </a:cubicBezTo>
                      <a:close/>
                      <a:moveTo>
                        <a:pt x="0" y="30"/>
                      </a:moveTo>
                      <a:cubicBezTo>
                        <a:pt x="2" y="30"/>
                        <a:pt x="7" y="32"/>
                        <a:pt x="13" y="31"/>
                      </a:cubicBezTo>
                      <a:cubicBezTo>
                        <a:pt x="19" y="29"/>
                        <a:pt x="26" y="25"/>
                        <a:pt x="31" y="18"/>
                      </a:cubicBezTo>
                      <a:cubicBezTo>
                        <a:pt x="35" y="11"/>
                        <a:pt x="40" y="8"/>
                        <a:pt x="45" y="5"/>
                      </a:cubicBezTo>
                      <a:cubicBezTo>
                        <a:pt x="50" y="2"/>
                        <a:pt x="52" y="0"/>
                        <a:pt x="53" y="3"/>
                      </a:cubicBezTo>
                      <a:cubicBezTo>
                        <a:pt x="55" y="6"/>
                        <a:pt x="53" y="14"/>
                        <a:pt x="57" y="12"/>
                      </a:cubicBezTo>
                      <a:cubicBezTo>
                        <a:pt x="61" y="9"/>
                        <a:pt x="64" y="7"/>
                        <a:pt x="65" y="8"/>
                      </a:cubicBezTo>
                      <a:cubicBezTo>
                        <a:pt x="64" y="7"/>
                        <a:pt x="64" y="8"/>
                        <a:pt x="64" y="10"/>
                      </a:cubicBezTo>
                      <a:cubicBezTo>
                        <a:pt x="64" y="13"/>
                        <a:pt x="66" y="16"/>
                        <a:pt x="68" y="23"/>
                      </a:cubicBezTo>
                      <a:cubicBezTo>
                        <a:pt x="70" y="29"/>
                        <a:pt x="72" y="43"/>
                        <a:pt x="72" y="48"/>
                      </a:cubicBezTo>
                      <a:cubicBezTo>
                        <a:pt x="71" y="52"/>
                        <a:pt x="64" y="47"/>
                        <a:pt x="60" y="39"/>
                      </a:cubicBezTo>
                      <a:cubicBezTo>
                        <a:pt x="57" y="31"/>
                        <a:pt x="55" y="22"/>
                        <a:pt x="54" y="16"/>
                      </a:cubicBezTo>
                      <a:cubicBezTo>
                        <a:pt x="52" y="10"/>
                        <a:pt x="44" y="15"/>
                        <a:pt x="42" y="18"/>
                      </a:cubicBezTo>
                      <a:cubicBezTo>
                        <a:pt x="41" y="21"/>
                        <a:pt x="43" y="32"/>
                        <a:pt x="44" y="40"/>
                      </a:cubicBezTo>
                      <a:cubicBezTo>
                        <a:pt x="46" y="47"/>
                        <a:pt x="43" y="54"/>
                        <a:pt x="40" y="61"/>
                      </a:cubicBezTo>
                      <a:cubicBezTo>
                        <a:pt x="38" y="68"/>
                        <a:pt x="35" y="70"/>
                        <a:pt x="32" y="66"/>
                      </a:cubicBezTo>
                      <a:cubicBezTo>
                        <a:pt x="29" y="62"/>
                        <a:pt x="26" y="59"/>
                        <a:pt x="20" y="55"/>
                      </a:cubicBezTo>
                      <a:cubicBezTo>
                        <a:pt x="14" y="52"/>
                        <a:pt x="14" y="45"/>
                        <a:pt x="10" y="39"/>
                      </a:cubicBezTo>
                      <a:cubicBezTo>
                        <a:pt x="7" y="34"/>
                        <a:pt x="4" y="31"/>
                        <a:pt x="0" y="3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6" name="Freeform 24">
                  <a:extLst>
                    <a:ext uri="{FF2B5EF4-FFF2-40B4-BE49-F238E27FC236}">
                      <a16:creationId xmlns:a16="http://schemas.microsoft.com/office/drawing/2014/main" id="{0F22C876-DBCE-4947-AD1D-F2CC6505B76C}"/>
                    </a:ext>
                  </a:extLst>
                </p:cNvPr>
                <p:cNvSpPr>
                  <a:spLocks/>
                </p:cNvSpPr>
                <p:nvPr/>
              </p:nvSpPr>
              <p:spPr bwMode="auto">
                <a:xfrm>
                  <a:off x="7402513" y="3551238"/>
                  <a:ext cx="6350" cy="11113"/>
                </a:xfrm>
                <a:custGeom>
                  <a:avLst/>
                  <a:gdLst>
                    <a:gd name="T0" fmla="*/ 3 w 11"/>
                    <a:gd name="T1" fmla="*/ 0 h 20"/>
                    <a:gd name="T2" fmla="*/ 1 w 11"/>
                    <a:gd name="T3" fmla="*/ 7 h 20"/>
                    <a:gd name="T4" fmla="*/ 6 w 11"/>
                    <a:gd name="T5" fmla="*/ 17 h 20"/>
                    <a:gd name="T6" fmla="*/ 11 w 11"/>
                    <a:gd name="T7" fmla="*/ 14 h 20"/>
                    <a:gd name="T8" fmla="*/ 3 w 11"/>
                    <a:gd name="T9" fmla="*/ 0 h 20"/>
                  </a:gdLst>
                  <a:ahLst/>
                  <a:cxnLst>
                    <a:cxn ang="0">
                      <a:pos x="T0" y="T1"/>
                    </a:cxn>
                    <a:cxn ang="0">
                      <a:pos x="T2" y="T3"/>
                    </a:cxn>
                    <a:cxn ang="0">
                      <a:pos x="T4" y="T5"/>
                    </a:cxn>
                    <a:cxn ang="0">
                      <a:pos x="T6" y="T7"/>
                    </a:cxn>
                    <a:cxn ang="0">
                      <a:pos x="T8" y="T9"/>
                    </a:cxn>
                  </a:cxnLst>
                  <a:rect l="0" t="0" r="r" b="b"/>
                  <a:pathLst>
                    <a:path w="11" h="20">
                      <a:moveTo>
                        <a:pt x="3" y="0"/>
                      </a:moveTo>
                      <a:cubicBezTo>
                        <a:pt x="0" y="1"/>
                        <a:pt x="0" y="2"/>
                        <a:pt x="1" y="7"/>
                      </a:cubicBezTo>
                      <a:cubicBezTo>
                        <a:pt x="1" y="12"/>
                        <a:pt x="2" y="14"/>
                        <a:pt x="6" y="17"/>
                      </a:cubicBezTo>
                      <a:cubicBezTo>
                        <a:pt x="9" y="20"/>
                        <a:pt x="11" y="19"/>
                        <a:pt x="11" y="14"/>
                      </a:cubicBezTo>
                      <a:cubicBezTo>
                        <a:pt x="11" y="10"/>
                        <a:pt x="7" y="1"/>
                        <a:pt x="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7" name="Freeform 25">
                  <a:extLst>
                    <a:ext uri="{FF2B5EF4-FFF2-40B4-BE49-F238E27FC236}">
                      <a16:creationId xmlns:a16="http://schemas.microsoft.com/office/drawing/2014/main" id="{106AE767-518C-4032-A96B-DBCCE2469309}"/>
                    </a:ext>
                  </a:extLst>
                </p:cNvPr>
                <p:cNvSpPr>
                  <a:spLocks/>
                </p:cNvSpPr>
                <p:nvPr/>
              </p:nvSpPr>
              <p:spPr bwMode="auto">
                <a:xfrm>
                  <a:off x="7421563" y="3584576"/>
                  <a:ext cx="3175" cy="7938"/>
                </a:xfrm>
                <a:custGeom>
                  <a:avLst/>
                  <a:gdLst>
                    <a:gd name="T0" fmla="*/ 3 w 8"/>
                    <a:gd name="T1" fmla="*/ 1 h 14"/>
                    <a:gd name="T2" fmla="*/ 2 w 8"/>
                    <a:gd name="T3" fmla="*/ 7 h 14"/>
                    <a:gd name="T4" fmla="*/ 5 w 8"/>
                    <a:gd name="T5" fmla="*/ 13 h 14"/>
                    <a:gd name="T6" fmla="*/ 3 w 8"/>
                    <a:gd name="T7" fmla="*/ 1 h 14"/>
                  </a:gdLst>
                  <a:ahLst/>
                  <a:cxnLst>
                    <a:cxn ang="0">
                      <a:pos x="T0" y="T1"/>
                    </a:cxn>
                    <a:cxn ang="0">
                      <a:pos x="T2" y="T3"/>
                    </a:cxn>
                    <a:cxn ang="0">
                      <a:pos x="T4" y="T5"/>
                    </a:cxn>
                    <a:cxn ang="0">
                      <a:pos x="T6" y="T7"/>
                    </a:cxn>
                  </a:cxnLst>
                  <a:rect l="0" t="0" r="r" b="b"/>
                  <a:pathLst>
                    <a:path w="8" h="14">
                      <a:moveTo>
                        <a:pt x="3" y="1"/>
                      </a:moveTo>
                      <a:cubicBezTo>
                        <a:pt x="0" y="0"/>
                        <a:pt x="1" y="3"/>
                        <a:pt x="2" y="7"/>
                      </a:cubicBezTo>
                      <a:cubicBezTo>
                        <a:pt x="2" y="11"/>
                        <a:pt x="2" y="14"/>
                        <a:pt x="5" y="13"/>
                      </a:cubicBezTo>
                      <a:cubicBezTo>
                        <a:pt x="8" y="11"/>
                        <a:pt x="8" y="4"/>
                        <a:pt x="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8" name="Freeform 26">
                  <a:extLst>
                    <a:ext uri="{FF2B5EF4-FFF2-40B4-BE49-F238E27FC236}">
                      <a16:creationId xmlns:a16="http://schemas.microsoft.com/office/drawing/2014/main" id="{9F57C1C0-9F8E-4600-AEB6-F7B9641D5A4A}"/>
                    </a:ext>
                  </a:extLst>
                </p:cNvPr>
                <p:cNvSpPr>
                  <a:spLocks/>
                </p:cNvSpPr>
                <p:nvPr/>
              </p:nvSpPr>
              <p:spPr bwMode="auto">
                <a:xfrm>
                  <a:off x="8013700" y="4094163"/>
                  <a:ext cx="293688" cy="212725"/>
                </a:xfrm>
                <a:custGeom>
                  <a:avLst/>
                  <a:gdLst>
                    <a:gd name="T0" fmla="*/ 26 w 563"/>
                    <a:gd name="T1" fmla="*/ 352 h 408"/>
                    <a:gd name="T2" fmla="*/ 54 w 563"/>
                    <a:gd name="T3" fmla="*/ 354 h 408"/>
                    <a:gd name="T4" fmla="*/ 70 w 563"/>
                    <a:gd name="T5" fmla="*/ 370 h 408"/>
                    <a:gd name="T6" fmla="*/ 103 w 563"/>
                    <a:gd name="T7" fmla="*/ 375 h 408"/>
                    <a:gd name="T8" fmla="*/ 89 w 563"/>
                    <a:gd name="T9" fmla="*/ 369 h 408"/>
                    <a:gd name="T10" fmla="*/ 97 w 563"/>
                    <a:gd name="T11" fmla="*/ 356 h 408"/>
                    <a:gd name="T12" fmla="*/ 97 w 563"/>
                    <a:gd name="T13" fmla="*/ 327 h 408"/>
                    <a:gd name="T14" fmla="*/ 97 w 563"/>
                    <a:gd name="T15" fmla="*/ 322 h 408"/>
                    <a:gd name="T16" fmla="*/ 106 w 563"/>
                    <a:gd name="T17" fmla="*/ 307 h 408"/>
                    <a:gd name="T18" fmla="*/ 100 w 563"/>
                    <a:gd name="T19" fmla="*/ 284 h 408"/>
                    <a:gd name="T20" fmla="*/ 109 w 563"/>
                    <a:gd name="T21" fmla="*/ 301 h 408"/>
                    <a:gd name="T22" fmla="*/ 158 w 563"/>
                    <a:gd name="T23" fmla="*/ 268 h 408"/>
                    <a:gd name="T24" fmla="*/ 226 w 563"/>
                    <a:gd name="T25" fmla="*/ 216 h 408"/>
                    <a:gd name="T26" fmla="*/ 258 w 563"/>
                    <a:gd name="T27" fmla="*/ 159 h 408"/>
                    <a:gd name="T28" fmla="*/ 292 w 563"/>
                    <a:gd name="T29" fmla="*/ 195 h 408"/>
                    <a:gd name="T30" fmla="*/ 302 w 563"/>
                    <a:gd name="T31" fmla="*/ 147 h 408"/>
                    <a:gd name="T32" fmla="*/ 332 w 563"/>
                    <a:gd name="T33" fmla="*/ 177 h 408"/>
                    <a:gd name="T34" fmla="*/ 327 w 563"/>
                    <a:gd name="T35" fmla="*/ 138 h 408"/>
                    <a:gd name="T36" fmla="*/ 338 w 563"/>
                    <a:gd name="T37" fmla="*/ 119 h 408"/>
                    <a:gd name="T38" fmla="*/ 346 w 563"/>
                    <a:gd name="T39" fmla="*/ 94 h 408"/>
                    <a:gd name="T40" fmla="*/ 364 w 563"/>
                    <a:gd name="T41" fmla="*/ 84 h 408"/>
                    <a:gd name="T42" fmla="*/ 380 w 563"/>
                    <a:gd name="T43" fmla="*/ 51 h 408"/>
                    <a:gd name="T44" fmla="*/ 400 w 563"/>
                    <a:gd name="T45" fmla="*/ 21 h 408"/>
                    <a:gd name="T46" fmla="*/ 415 w 563"/>
                    <a:gd name="T47" fmla="*/ 23 h 408"/>
                    <a:gd name="T48" fmla="*/ 429 w 563"/>
                    <a:gd name="T49" fmla="*/ 0 h 408"/>
                    <a:gd name="T50" fmla="*/ 446 w 563"/>
                    <a:gd name="T51" fmla="*/ 21 h 408"/>
                    <a:gd name="T52" fmla="*/ 456 w 563"/>
                    <a:gd name="T53" fmla="*/ 27 h 408"/>
                    <a:gd name="T54" fmla="*/ 463 w 563"/>
                    <a:gd name="T55" fmla="*/ 54 h 408"/>
                    <a:gd name="T56" fmla="*/ 474 w 563"/>
                    <a:gd name="T57" fmla="*/ 71 h 408"/>
                    <a:gd name="T58" fmla="*/ 482 w 563"/>
                    <a:gd name="T59" fmla="*/ 84 h 408"/>
                    <a:gd name="T60" fmla="*/ 515 w 563"/>
                    <a:gd name="T61" fmla="*/ 84 h 408"/>
                    <a:gd name="T62" fmla="*/ 529 w 563"/>
                    <a:gd name="T63" fmla="*/ 94 h 408"/>
                    <a:gd name="T64" fmla="*/ 563 w 563"/>
                    <a:gd name="T65" fmla="*/ 111 h 408"/>
                    <a:gd name="T66" fmla="*/ 522 w 563"/>
                    <a:gd name="T67" fmla="*/ 139 h 408"/>
                    <a:gd name="T68" fmla="*/ 500 w 563"/>
                    <a:gd name="T69" fmla="*/ 142 h 408"/>
                    <a:gd name="T70" fmla="*/ 520 w 563"/>
                    <a:gd name="T71" fmla="*/ 161 h 408"/>
                    <a:gd name="T72" fmla="*/ 516 w 563"/>
                    <a:gd name="T73" fmla="*/ 178 h 408"/>
                    <a:gd name="T74" fmla="*/ 472 w 563"/>
                    <a:gd name="T75" fmla="*/ 172 h 408"/>
                    <a:gd name="T76" fmla="*/ 458 w 563"/>
                    <a:gd name="T77" fmla="*/ 187 h 408"/>
                    <a:gd name="T78" fmla="*/ 406 w 563"/>
                    <a:gd name="T79" fmla="*/ 172 h 408"/>
                    <a:gd name="T80" fmla="*/ 384 w 563"/>
                    <a:gd name="T81" fmla="*/ 175 h 408"/>
                    <a:gd name="T82" fmla="*/ 358 w 563"/>
                    <a:gd name="T83" fmla="*/ 187 h 408"/>
                    <a:gd name="T84" fmla="*/ 355 w 563"/>
                    <a:gd name="T85" fmla="*/ 234 h 408"/>
                    <a:gd name="T86" fmla="*/ 334 w 563"/>
                    <a:gd name="T87" fmla="*/ 265 h 408"/>
                    <a:gd name="T88" fmla="*/ 331 w 563"/>
                    <a:gd name="T89" fmla="*/ 297 h 408"/>
                    <a:gd name="T90" fmla="*/ 311 w 563"/>
                    <a:gd name="T91" fmla="*/ 335 h 408"/>
                    <a:gd name="T92" fmla="*/ 291 w 563"/>
                    <a:gd name="T93" fmla="*/ 368 h 408"/>
                    <a:gd name="T94" fmla="*/ 261 w 563"/>
                    <a:gd name="T95" fmla="*/ 369 h 408"/>
                    <a:gd name="T96" fmla="*/ 208 w 563"/>
                    <a:gd name="T97" fmla="*/ 369 h 408"/>
                    <a:gd name="T98" fmla="*/ 160 w 563"/>
                    <a:gd name="T99" fmla="*/ 368 h 408"/>
                    <a:gd name="T100" fmla="*/ 135 w 563"/>
                    <a:gd name="T101" fmla="*/ 398 h 408"/>
                    <a:gd name="T102" fmla="*/ 98 w 563"/>
                    <a:gd name="T103" fmla="*/ 395 h 408"/>
                    <a:gd name="T104" fmla="*/ 52 w 563"/>
                    <a:gd name="T105" fmla="*/ 401 h 408"/>
                    <a:gd name="T106" fmla="*/ 19 w 563"/>
                    <a:gd name="T107" fmla="*/ 371 h 408"/>
                    <a:gd name="T108" fmla="*/ 2 w 563"/>
                    <a:gd name="T109" fmla="*/ 33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3" h="408">
                      <a:moveTo>
                        <a:pt x="5" y="327"/>
                      </a:moveTo>
                      <a:cubicBezTo>
                        <a:pt x="6" y="332"/>
                        <a:pt x="9" y="340"/>
                        <a:pt x="14" y="344"/>
                      </a:cubicBezTo>
                      <a:cubicBezTo>
                        <a:pt x="19" y="347"/>
                        <a:pt x="23" y="351"/>
                        <a:pt x="26" y="352"/>
                      </a:cubicBezTo>
                      <a:cubicBezTo>
                        <a:pt x="30" y="353"/>
                        <a:pt x="38" y="353"/>
                        <a:pt x="41" y="353"/>
                      </a:cubicBezTo>
                      <a:cubicBezTo>
                        <a:pt x="45" y="354"/>
                        <a:pt x="45" y="344"/>
                        <a:pt x="47" y="348"/>
                      </a:cubicBezTo>
                      <a:cubicBezTo>
                        <a:pt x="49" y="351"/>
                        <a:pt x="52" y="354"/>
                        <a:pt x="54" y="354"/>
                      </a:cubicBezTo>
                      <a:cubicBezTo>
                        <a:pt x="56" y="354"/>
                        <a:pt x="54" y="359"/>
                        <a:pt x="57" y="359"/>
                      </a:cubicBezTo>
                      <a:cubicBezTo>
                        <a:pt x="61" y="360"/>
                        <a:pt x="68" y="361"/>
                        <a:pt x="68" y="364"/>
                      </a:cubicBezTo>
                      <a:cubicBezTo>
                        <a:pt x="67" y="366"/>
                        <a:pt x="68" y="372"/>
                        <a:pt x="70" y="370"/>
                      </a:cubicBezTo>
                      <a:cubicBezTo>
                        <a:pt x="73" y="367"/>
                        <a:pt x="78" y="361"/>
                        <a:pt x="80" y="363"/>
                      </a:cubicBezTo>
                      <a:cubicBezTo>
                        <a:pt x="82" y="366"/>
                        <a:pt x="86" y="369"/>
                        <a:pt x="91" y="373"/>
                      </a:cubicBezTo>
                      <a:cubicBezTo>
                        <a:pt x="95" y="376"/>
                        <a:pt x="99" y="374"/>
                        <a:pt x="103" y="375"/>
                      </a:cubicBezTo>
                      <a:cubicBezTo>
                        <a:pt x="107" y="376"/>
                        <a:pt x="106" y="379"/>
                        <a:pt x="107" y="376"/>
                      </a:cubicBezTo>
                      <a:cubicBezTo>
                        <a:pt x="108" y="374"/>
                        <a:pt x="104" y="373"/>
                        <a:pt x="101" y="372"/>
                      </a:cubicBezTo>
                      <a:cubicBezTo>
                        <a:pt x="97" y="372"/>
                        <a:pt x="96" y="374"/>
                        <a:pt x="89" y="369"/>
                      </a:cubicBezTo>
                      <a:cubicBezTo>
                        <a:pt x="83" y="364"/>
                        <a:pt x="85" y="363"/>
                        <a:pt x="86" y="360"/>
                      </a:cubicBezTo>
                      <a:cubicBezTo>
                        <a:pt x="86" y="357"/>
                        <a:pt x="86" y="354"/>
                        <a:pt x="91" y="355"/>
                      </a:cubicBezTo>
                      <a:cubicBezTo>
                        <a:pt x="95" y="356"/>
                        <a:pt x="99" y="358"/>
                        <a:pt x="97" y="356"/>
                      </a:cubicBezTo>
                      <a:cubicBezTo>
                        <a:pt x="96" y="354"/>
                        <a:pt x="91" y="356"/>
                        <a:pt x="91" y="351"/>
                      </a:cubicBezTo>
                      <a:cubicBezTo>
                        <a:pt x="92" y="346"/>
                        <a:pt x="93" y="344"/>
                        <a:pt x="94" y="338"/>
                      </a:cubicBezTo>
                      <a:cubicBezTo>
                        <a:pt x="95" y="333"/>
                        <a:pt x="96" y="329"/>
                        <a:pt x="97" y="327"/>
                      </a:cubicBezTo>
                      <a:cubicBezTo>
                        <a:pt x="98" y="325"/>
                        <a:pt x="100" y="328"/>
                        <a:pt x="104" y="325"/>
                      </a:cubicBezTo>
                      <a:cubicBezTo>
                        <a:pt x="108" y="322"/>
                        <a:pt x="108" y="322"/>
                        <a:pt x="104" y="323"/>
                      </a:cubicBezTo>
                      <a:cubicBezTo>
                        <a:pt x="101" y="324"/>
                        <a:pt x="101" y="325"/>
                        <a:pt x="97" y="322"/>
                      </a:cubicBezTo>
                      <a:cubicBezTo>
                        <a:pt x="94" y="320"/>
                        <a:pt x="97" y="317"/>
                        <a:pt x="97" y="313"/>
                      </a:cubicBezTo>
                      <a:cubicBezTo>
                        <a:pt x="96" y="308"/>
                        <a:pt x="95" y="304"/>
                        <a:pt x="98" y="304"/>
                      </a:cubicBezTo>
                      <a:cubicBezTo>
                        <a:pt x="101" y="305"/>
                        <a:pt x="104" y="304"/>
                        <a:pt x="106" y="307"/>
                      </a:cubicBezTo>
                      <a:cubicBezTo>
                        <a:pt x="109" y="309"/>
                        <a:pt x="111" y="309"/>
                        <a:pt x="110" y="307"/>
                      </a:cubicBezTo>
                      <a:cubicBezTo>
                        <a:pt x="109" y="304"/>
                        <a:pt x="104" y="307"/>
                        <a:pt x="102" y="301"/>
                      </a:cubicBezTo>
                      <a:cubicBezTo>
                        <a:pt x="100" y="295"/>
                        <a:pt x="100" y="287"/>
                        <a:pt x="100" y="284"/>
                      </a:cubicBezTo>
                      <a:cubicBezTo>
                        <a:pt x="101" y="281"/>
                        <a:pt x="103" y="282"/>
                        <a:pt x="104" y="286"/>
                      </a:cubicBezTo>
                      <a:cubicBezTo>
                        <a:pt x="105" y="291"/>
                        <a:pt x="106" y="296"/>
                        <a:pt x="107" y="299"/>
                      </a:cubicBezTo>
                      <a:cubicBezTo>
                        <a:pt x="107" y="302"/>
                        <a:pt x="108" y="305"/>
                        <a:pt x="109" y="301"/>
                      </a:cubicBezTo>
                      <a:cubicBezTo>
                        <a:pt x="109" y="297"/>
                        <a:pt x="104" y="293"/>
                        <a:pt x="110" y="286"/>
                      </a:cubicBezTo>
                      <a:cubicBezTo>
                        <a:pt x="116" y="280"/>
                        <a:pt x="125" y="275"/>
                        <a:pt x="135" y="273"/>
                      </a:cubicBezTo>
                      <a:cubicBezTo>
                        <a:pt x="144" y="271"/>
                        <a:pt x="147" y="270"/>
                        <a:pt x="158" y="268"/>
                      </a:cubicBezTo>
                      <a:cubicBezTo>
                        <a:pt x="169" y="266"/>
                        <a:pt x="185" y="263"/>
                        <a:pt x="192" y="260"/>
                      </a:cubicBezTo>
                      <a:cubicBezTo>
                        <a:pt x="199" y="257"/>
                        <a:pt x="205" y="253"/>
                        <a:pt x="208" y="247"/>
                      </a:cubicBezTo>
                      <a:cubicBezTo>
                        <a:pt x="211" y="241"/>
                        <a:pt x="222" y="221"/>
                        <a:pt x="226" y="216"/>
                      </a:cubicBezTo>
                      <a:cubicBezTo>
                        <a:pt x="229" y="211"/>
                        <a:pt x="238" y="205"/>
                        <a:pt x="244" y="198"/>
                      </a:cubicBezTo>
                      <a:cubicBezTo>
                        <a:pt x="249" y="191"/>
                        <a:pt x="253" y="181"/>
                        <a:pt x="254" y="174"/>
                      </a:cubicBezTo>
                      <a:cubicBezTo>
                        <a:pt x="255" y="166"/>
                        <a:pt x="255" y="159"/>
                        <a:pt x="258" y="159"/>
                      </a:cubicBezTo>
                      <a:cubicBezTo>
                        <a:pt x="262" y="159"/>
                        <a:pt x="267" y="162"/>
                        <a:pt x="270" y="168"/>
                      </a:cubicBezTo>
                      <a:cubicBezTo>
                        <a:pt x="274" y="174"/>
                        <a:pt x="274" y="181"/>
                        <a:pt x="280" y="184"/>
                      </a:cubicBezTo>
                      <a:cubicBezTo>
                        <a:pt x="286" y="188"/>
                        <a:pt x="289" y="191"/>
                        <a:pt x="292" y="195"/>
                      </a:cubicBezTo>
                      <a:cubicBezTo>
                        <a:pt x="295" y="199"/>
                        <a:pt x="298" y="197"/>
                        <a:pt x="300" y="190"/>
                      </a:cubicBezTo>
                      <a:cubicBezTo>
                        <a:pt x="303" y="183"/>
                        <a:pt x="306" y="176"/>
                        <a:pt x="304" y="169"/>
                      </a:cubicBezTo>
                      <a:cubicBezTo>
                        <a:pt x="303" y="161"/>
                        <a:pt x="301" y="150"/>
                        <a:pt x="302" y="147"/>
                      </a:cubicBezTo>
                      <a:cubicBezTo>
                        <a:pt x="304" y="145"/>
                        <a:pt x="312" y="139"/>
                        <a:pt x="314" y="145"/>
                      </a:cubicBezTo>
                      <a:cubicBezTo>
                        <a:pt x="315" y="151"/>
                        <a:pt x="317" y="160"/>
                        <a:pt x="320" y="168"/>
                      </a:cubicBezTo>
                      <a:cubicBezTo>
                        <a:pt x="324" y="176"/>
                        <a:pt x="331" y="181"/>
                        <a:pt x="332" y="177"/>
                      </a:cubicBezTo>
                      <a:cubicBezTo>
                        <a:pt x="332" y="172"/>
                        <a:pt x="330" y="158"/>
                        <a:pt x="328" y="152"/>
                      </a:cubicBezTo>
                      <a:cubicBezTo>
                        <a:pt x="326" y="145"/>
                        <a:pt x="324" y="142"/>
                        <a:pt x="324" y="139"/>
                      </a:cubicBezTo>
                      <a:cubicBezTo>
                        <a:pt x="324" y="137"/>
                        <a:pt x="324" y="136"/>
                        <a:pt x="327" y="138"/>
                      </a:cubicBezTo>
                      <a:cubicBezTo>
                        <a:pt x="330" y="139"/>
                        <a:pt x="333" y="140"/>
                        <a:pt x="337" y="136"/>
                      </a:cubicBezTo>
                      <a:cubicBezTo>
                        <a:pt x="341" y="132"/>
                        <a:pt x="349" y="128"/>
                        <a:pt x="347" y="123"/>
                      </a:cubicBezTo>
                      <a:cubicBezTo>
                        <a:pt x="345" y="118"/>
                        <a:pt x="341" y="122"/>
                        <a:pt x="338" y="119"/>
                      </a:cubicBezTo>
                      <a:cubicBezTo>
                        <a:pt x="334" y="116"/>
                        <a:pt x="331" y="113"/>
                        <a:pt x="333" y="109"/>
                      </a:cubicBezTo>
                      <a:cubicBezTo>
                        <a:pt x="335" y="104"/>
                        <a:pt x="336" y="104"/>
                        <a:pt x="340" y="100"/>
                      </a:cubicBezTo>
                      <a:cubicBezTo>
                        <a:pt x="344" y="96"/>
                        <a:pt x="346" y="91"/>
                        <a:pt x="346" y="94"/>
                      </a:cubicBezTo>
                      <a:cubicBezTo>
                        <a:pt x="346" y="97"/>
                        <a:pt x="345" y="100"/>
                        <a:pt x="349" y="99"/>
                      </a:cubicBezTo>
                      <a:cubicBezTo>
                        <a:pt x="352" y="99"/>
                        <a:pt x="357" y="98"/>
                        <a:pt x="359" y="95"/>
                      </a:cubicBezTo>
                      <a:cubicBezTo>
                        <a:pt x="361" y="92"/>
                        <a:pt x="362" y="87"/>
                        <a:pt x="364" y="84"/>
                      </a:cubicBezTo>
                      <a:cubicBezTo>
                        <a:pt x="365" y="81"/>
                        <a:pt x="372" y="81"/>
                        <a:pt x="373" y="74"/>
                      </a:cubicBezTo>
                      <a:cubicBezTo>
                        <a:pt x="374" y="67"/>
                        <a:pt x="375" y="63"/>
                        <a:pt x="376" y="59"/>
                      </a:cubicBezTo>
                      <a:cubicBezTo>
                        <a:pt x="377" y="54"/>
                        <a:pt x="377" y="52"/>
                        <a:pt x="380" y="51"/>
                      </a:cubicBezTo>
                      <a:cubicBezTo>
                        <a:pt x="384" y="49"/>
                        <a:pt x="385" y="50"/>
                        <a:pt x="386" y="45"/>
                      </a:cubicBezTo>
                      <a:cubicBezTo>
                        <a:pt x="388" y="40"/>
                        <a:pt x="388" y="41"/>
                        <a:pt x="392" y="37"/>
                      </a:cubicBezTo>
                      <a:cubicBezTo>
                        <a:pt x="396" y="33"/>
                        <a:pt x="398" y="26"/>
                        <a:pt x="400" y="21"/>
                      </a:cubicBezTo>
                      <a:cubicBezTo>
                        <a:pt x="402" y="15"/>
                        <a:pt x="408" y="7"/>
                        <a:pt x="410" y="4"/>
                      </a:cubicBezTo>
                      <a:cubicBezTo>
                        <a:pt x="412" y="1"/>
                        <a:pt x="414" y="3"/>
                        <a:pt x="415" y="8"/>
                      </a:cubicBezTo>
                      <a:cubicBezTo>
                        <a:pt x="416" y="14"/>
                        <a:pt x="415" y="19"/>
                        <a:pt x="415" y="23"/>
                      </a:cubicBezTo>
                      <a:cubicBezTo>
                        <a:pt x="414" y="27"/>
                        <a:pt x="415" y="30"/>
                        <a:pt x="418" y="26"/>
                      </a:cubicBezTo>
                      <a:cubicBezTo>
                        <a:pt x="421" y="22"/>
                        <a:pt x="425" y="21"/>
                        <a:pt x="425" y="13"/>
                      </a:cubicBezTo>
                      <a:cubicBezTo>
                        <a:pt x="424" y="5"/>
                        <a:pt x="424" y="1"/>
                        <a:pt x="429" y="0"/>
                      </a:cubicBezTo>
                      <a:cubicBezTo>
                        <a:pt x="434" y="0"/>
                        <a:pt x="440" y="3"/>
                        <a:pt x="439" y="8"/>
                      </a:cubicBezTo>
                      <a:cubicBezTo>
                        <a:pt x="438" y="12"/>
                        <a:pt x="440" y="17"/>
                        <a:pt x="441" y="22"/>
                      </a:cubicBezTo>
                      <a:cubicBezTo>
                        <a:pt x="442" y="27"/>
                        <a:pt x="443" y="23"/>
                        <a:pt x="446" y="21"/>
                      </a:cubicBezTo>
                      <a:cubicBezTo>
                        <a:pt x="449" y="19"/>
                        <a:pt x="450" y="21"/>
                        <a:pt x="448" y="24"/>
                      </a:cubicBezTo>
                      <a:cubicBezTo>
                        <a:pt x="446" y="27"/>
                        <a:pt x="447" y="31"/>
                        <a:pt x="450" y="32"/>
                      </a:cubicBezTo>
                      <a:cubicBezTo>
                        <a:pt x="453" y="32"/>
                        <a:pt x="453" y="24"/>
                        <a:pt x="456" y="27"/>
                      </a:cubicBezTo>
                      <a:cubicBezTo>
                        <a:pt x="458" y="29"/>
                        <a:pt x="461" y="33"/>
                        <a:pt x="464" y="35"/>
                      </a:cubicBezTo>
                      <a:cubicBezTo>
                        <a:pt x="467" y="37"/>
                        <a:pt x="472" y="45"/>
                        <a:pt x="470" y="48"/>
                      </a:cubicBezTo>
                      <a:cubicBezTo>
                        <a:pt x="467" y="51"/>
                        <a:pt x="462" y="50"/>
                        <a:pt x="463" y="54"/>
                      </a:cubicBezTo>
                      <a:cubicBezTo>
                        <a:pt x="464" y="57"/>
                        <a:pt x="467" y="68"/>
                        <a:pt x="465" y="71"/>
                      </a:cubicBezTo>
                      <a:cubicBezTo>
                        <a:pt x="463" y="74"/>
                        <a:pt x="455" y="78"/>
                        <a:pt x="459" y="77"/>
                      </a:cubicBezTo>
                      <a:cubicBezTo>
                        <a:pt x="463" y="76"/>
                        <a:pt x="470" y="74"/>
                        <a:pt x="474" y="71"/>
                      </a:cubicBezTo>
                      <a:cubicBezTo>
                        <a:pt x="478" y="68"/>
                        <a:pt x="482" y="59"/>
                        <a:pt x="487" y="64"/>
                      </a:cubicBezTo>
                      <a:cubicBezTo>
                        <a:pt x="492" y="69"/>
                        <a:pt x="495" y="75"/>
                        <a:pt x="492" y="76"/>
                      </a:cubicBezTo>
                      <a:cubicBezTo>
                        <a:pt x="488" y="78"/>
                        <a:pt x="480" y="81"/>
                        <a:pt x="482" y="84"/>
                      </a:cubicBezTo>
                      <a:cubicBezTo>
                        <a:pt x="483" y="88"/>
                        <a:pt x="488" y="89"/>
                        <a:pt x="493" y="86"/>
                      </a:cubicBezTo>
                      <a:cubicBezTo>
                        <a:pt x="497" y="84"/>
                        <a:pt x="499" y="75"/>
                        <a:pt x="502" y="78"/>
                      </a:cubicBezTo>
                      <a:cubicBezTo>
                        <a:pt x="506" y="80"/>
                        <a:pt x="511" y="82"/>
                        <a:pt x="515" y="84"/>
                      </a:cubicBezTo>
                      <a:cubicBezTo>
                        <a:pt x="519" y="85"/>
                        <a:pt x="520" y="87"/>
                        <a:pt x="519" y="91"/>
                      </a:cubicBezTo>
                      <a:cubicBezTo>
                        <a:pt x="518" y="95"/>
                        <a:pt x="521" y="97"/>
                        <a:pt x="523" y="95"/>
                      </a:cubicBezTo>
                      <a:cubicBezTo>
                        <a:pt x="525" y="92"/>
                        <a:pt x="528" y="90"/>
                        <a:pt x="529" y="94"/>
                      </a:cubicBezTo>
                      <a:cubicBezTo>
                        <a:pt x="531" y="97"/>
                        <a:pt x="535" y="104"/>
                        <a:pt x="540" y="105"/>
                      </a:cubicBezTo>
                      <a:cubicBezTo>
                        <a:pt x="545" y="105"/>
                        <a:pt x="551" y="105"/>
                        <a:pt x="554" y="104"/>
                      </a:cubicBezTo>
                      <a:cubicBezTo>
                        <a:pt x="558" y="104"/>
                        <a:pt x="563" y="105"/>
                        <a:pt x="563" y="111"/>
                      </a:cubicBezTo>
                      <a:cubicBezTo>
                        <a:pt x="563" y="117"/>
                        <a:pt x="563" y="124"/>
                        <a:pt x="556" y="127"/>
                      </a:cubicBezTo>
                      <a:cubicBezTo>
                        <a:pt x="549" y="129"/>
                        <a:pt x="543" y="133"/>
                        <a:pt x="537" y="135"/>
                      </a:cubicBezTo>
                      <a:cubicBezTo>
                        <a:pt x="531" y="138"/>
                        <a:pt x="529" y="141"/>
                        <a:pt x="522" y="139"/>
                      </a:cubicBezTo>
                      <a:cubicBezTo>
                        <a:pt x="515" y="136"/>
                        <a:pt x="513" y="134"/>
                        <a:pt x="512" y="131"/>
                      </a:cubicBezTo>
                      <a:cubicBezTo>
                        <a:pt x="511" y="128"/>
                        <a:pt x="507" y="132"/>
                        <a:pt x="505" y="135"/>
                      </a:cubicBezTo>
                      <a:cubicBezTo>
                        <a:pt x="502" y="137"/>
                        <a:pt x="499" y="137"/>
                        <a:pt x="500" y="142"/>
                      </a:cubicBezTo>
                      <a:cubicBezTo>
                        <a:pt x="501" y="147"/>
                        <a:pt x="502" y="150"/>
                        <a:pt x="506" y="154"/>
                      </a:cubicBezTo>
                      <a:cubicBezTo>
                        <a:pt x="511" y="158"/>
                        <a:pt x="517" y="153"/>
                        <a:pt x="520" y="155"/>
                      </a:cubicBezTo>
                      <a:cubicBezTo>
                        <a:pt x="524" y="157"/>
                        <a:pt x="522" y="159"/>
                        <a:pt x="520" y="161"/>
                      </a:cubicBezTo>
                      <a:cubicBezTo>
                        <a:pt x="517" y="164"/>
                        <a:pt x="520" y="167"/>
                        <a:pt x="524" y="167"/>
                      </a:cubicBezTo>
                      <a:cubicBezTo>
                        <a:pt x="528" y="167"/>
                        <a:pt x="529" y="168"/>
                        <a:pt x="528" y="171"/>
                      </a:cubicBezTo>
                      <a:cubicBezTo>
                        <a:pt x="527" y="174"/>
                        <a:pt x="522" y="176"/>
                        <a:pt x="516" y="178"/>
                      </a:cubicBezTo>
                      <a:cubicBezTo>
                        <a:pt x="509" y="179"/>
                        <a:pt x="507" y="178"/>
                        <a:pt x="499" y="181"/>
                      </a:cubicBezTo>
                      <a:cubicBezTo>
                        <a:pt x="492" y="183"/>
                        <a:pt x="490" y="185"/>
                        <a:pt x="487" y="183"/>
                      </a:cubicBezTo>
                      <a:cubicBezTo>
                        <a:pt x="483" y="182"/>
                        <a:pt x="475" y="175"/>
                        <a:pt x="472" y="172"/>
                      </a:cubicBezTo>
                      <a:cubicBezTo>
                        <a:pt x="470" y="170"/>
                        <a:pt x="469" y="170"/>
                        <a:pt x="470" y="176"/>
                      </a:cubicBezTo>
                      <a:cubicBezTo>
                        <a:pt x="470" y="182"/>
                        <a:pt x="469" y="186"/>
                        <a:pt x="466" y="188"/>
                      </a:cubicBezTo>
                      <a:cubicBezTo>
                        <a:pt x="462" y="189"/>
                        <a:pt x="458" y="187"/>
                        <a:pt x="458" y="187"/>
                      </a:cubicBezTo>
                      <a:cubicBezTo>
                        <a:pt x="458" y="187"/>
                        <a:pt x="450" y="181"/>
                        <a:pt x="445" y="179"/>
                      </a:cubicBezTo>
                      <a:cubicBezTo>
                        <a:pt x="440" y="177"/>
                        <a:pt x="422" y="179"/>
                        <a:pt x="417" y="177"/>
                      </a:cubicBezTo>
                      <a:cubicBezTo>
                        <a:pt x="412" y="176"/>
                        <a:pt x="407" y="171"/>
                        <a:pt x="406" y="172"/>
                      </a:cubicBezTo>
                      <a:cubicBezTo>
                        <a:pt x="406" y="174"/>
                        <a:pt x="400" y="185"/>
                        <a:pt x="399" y="181"/>
                      </a:cubicBezTo>
                      <a:cubicBezTo>
                        <a:pt x="398" y="177"/>
                        <a:pt x="398" y="173"/>
                        <a:pt x="394" y="176"/>
                      </a:cubicBezTo>
                      <a:cubicBezTo>
                        <a:pt x="391" y="178"/>
                        <a:pt x="388" y="174"/>
                        <a:pt x="384" y="175"/>
                      </a:cubicBezTo>
                      <a:cubicBezTo>
                        <a:pt x="380" y="176"/>
                        <a:pt x="378" y="178"/>
                        <a:pt x="377" y="180"/>
                      </a:cubicBezTo>
                      <a:cubicBezTo>
                        <a:pt x="376" y="182"/>
                        <a:pt x="370" y="175"/>
                        <a:pt x="368" y="175"/>
                      </a:cubicBezTo>
                      <a:cubicBezTo>
                        <a:pt x="365" y="174"/>
                        <a:pt x="360" y="183"/>
                        <a:pt x="358" y="187"/>
                      </a:cubicBezTo>
                      <a:cubicBezTo>
                        <a:pt x="355" y="191"/>
                        <a:pt x="353" y="193"/>
                        <a:pt x="353" y="200"/>
                      </a:cubicBezTo>
                      <a:cubicBezTo>
                        <a:pt x="352" y="206"/>
                        <a:pt x="350" y="216"/>
                        <a:pt x="351" y="221"/>
                      </a:cubicBezTo>
                      <a:cubicBezTo>
                        <a:pt x="351" y="226"/>
                        <a:pt x="356" y="231"/>
                        <a:pt x="355" y="234"/>
                      </a:cubicBezTo>
                      <a:cubicBezTo>
                        <a:pt x="353" y="238"/>
                        <a:pt x="350" y="241"/>
                        <a:pt x="348" y="247"/>
                      </a:cubicBezTo>
                      <a:cubicBezTo>
                        <a:pt x="347" y="254"/>
                        <a:pt x="349" y="259"/>
                        <a:pt x="345" y="263"/>
                      </a:cubicBezTo>
                      <a:cubicBezTo>
                        <a:pt x="341" y="266"/>
                        <a:pt x="338" y="263"/>
                        <a:pt x="334" y="265"/>
                      </a:cubicBezTo>
                      <a:cubicBezTo>
                        <a:pt x="330" y="266"/>
                        <a:pt x="329" y="268"/>
                        <a:pt x="327" y="274"/>
                      </a:cubicBezTo>
                      <a:cubicBezTo>
                        <a:pt x="325" y="280"/>
                        <a:pt x="325" y="285"/>
                        <a:pt x="325" y="288"/>
                      </a:cubicBezTo>
                      <a:cubicBezTo>
                        <a:pt x="324" y="291"/>
                        <a:pt x="331" y="294"/>
                        <a:pt x="331" y="297"/>
                      </a:cubicBezTo>
                      <a:cubicBezTo>
                        <a:pt x="331" y="299"/>
                        <a:pt x="325" y="301"/>
                        <a:pt x="318" y="307"/>
                      </a:cubicBezTo>
                      <a:cubicBezTo>
                        <a:pt x="311" y="312"/>
                        <a:pt x="306" y="315"/>
                        <a:pt x="307" y="320"/>
                      </a:cubicBezTo>
                      <a:cubicBezTo>
                        <a:pt x="308" y="325"/>
                        <a:pt x="315" y="326"/>
                        <a:pt x="311" y="335"/>
                      </a:cubicBezTo>
                      <a:cubicBezTo>
                        <a:pt x="307" y="344"/>
                        <a:pt x="304" y="347"/>
                        <a:pt x="301" y="354"/>
                      </a:cubicBezTo>
                      <a:cubicBezTo>
                        <a:pt x="298" y="360"/>
                        <a:pt x="296" y="360"/>
                        <a:pt x="296" y="364"/>
                      </a:cubicBezTo>
                      <a:cubicBezTo>
                        <a:pt x="296" y="369"/>
                        <a:pt x="294" y="371"/>
                        <a:pt x="291" y="368"/>
                      </a:cubicBezTo>
                      <a:cubicBezTo>
                        <a:pt x="287" y="365"/>
                        <a:pt x="286" y="366"/>
                        <a:pt x="282" y="367"/>
                      </a:cubicBezTo>
                      <a:cubicBezTo>
                        <a:pt x="278" y="369"/>
                        <a:pt x="272" y="370"/>
                        <a:pt x="270" y="369"/>
                      </a:cubicBezTo>
                      <a:cubicBezTo>
                        <a:pt x="268" y="367"/>
                        <a:pt x="267" y="367"/>
                        <a:pt x="261" y="369"/>
                      </a:cubicBezTo>
                      <a:cubicBezTo>
                        <a:pt x="255" y="372"/>
                        <a:pt x="251" y="379"/>
                        <a:pt x="242" y="380"/>
                      </a:cubicBezTo>
                      <a:cubicBezTo>
                        <a:pt x="232" y="381"/>
                        <a:pt x="228" y="378"/>
                        <a:pt x="224" y="376"/>
                      </a:cubicBezTo>
                      <a:cubicBezTo>
                        <a:pt x="221" y="374"/>
                        <a:pt x="214" y="372"/>
                        <a:pt x="208" y="369"/>
                      </a:cubicBezTo>
                      <a:cubicBezTo>
                        <a:pt x="202" y="366"/>
                        <a:pt x="207" y="361"/>
                        <a:pt x="200" y="361"/>
                      </a:cubicBezTo>
                      <a:cubicBezTo>
                        <a:pt x="193" y="361"/>
                        <a:pt x="187" y="360"/>
                        <a:pt x="181" y="361"/>
                      </a:cubicBezTo>
                      <a:cubicBezTo>
                        <a:pt x="175" y="362"/>
                        <a:pt x="162" y="362"/>
                        <a:pt x="160" y="368"/>
                      </a:cubicBezTo>
                      <a:cubicBezTo>
                        <a:pt x="157" y="373"/>
                        <a:pt x="157" y="374"/>
                        <a:pt x="153" y="381"/>
                      </a:cubicBezTo>
                      <a:cubicBezTo>
                        <a:pt x="149" y="388"/>
                        <a:pt x="150" y="389"/>
                        <a:pt x="147" y="389"/>
                      </a:cubicBezTo>
                      <a:cubicBezTo>
                        <a:pt x="144" y="389"/>
                        <a:pt x="140" y="398"/>
                        <a:pt x="135" y="398"/>
                      </a:cubicBezTo>
                      <a:cubicBezTo>
                        <a:pt x="130" y="398"/>
                        <a:pt x="126" y="395"/>
                        <a:pt x="122" y="398"/>
                      </a:cubicBezTo>
                      <a:cubicBezTo>
                        <a:pt x="117" y="400"/>
                        <a:pt x="116" y="401"/>
                        <a:pt x="113" y="398"/>
                      </a:cubicBezTo>
                      <a:cubicBezTo>
                        <a:pt x="109" y="395"/>
                        <a:pt x="106" y="394"/>
                        <a:pt x="98" y="395"/>
                      </a:cubicBezTo>
                      <a:cubicBezTo>
                        <a:pt x="90" y="397"/>
                        <a:pt x="83" y="397"/>
                        <a:pt x="78" y="400"/>
                      </a:cubicBezTo>
                      <a:cubicBezTo>
                        <a:pt x="73" y="403"/>
                        <a:pt x="67" y="407"/>
                        <a:pt x="63" y="407"/>
                      </a:cubicBezTo>
                      <a:cubicBezTo>
                        <a:pt x="59" y="408"/>
                        <a:pt x="57" y="406"/>
                        <a:pt x="52" y="401"/>
                      </a:cubicBezTo>
                      <a:cubicBezTo>
                        <a:pt x="47" y="397"/>
                        <a:pt x="40" y="385"/>
                        <a:pt x="36" y="386"/>
                      </a:cubicBezTo>
                      <a:cubicBezTo>
                        <a:pt x="32" y="387"/>
                        <a:pt x="26" y="385"/>
                        <a:pt x="25" y="380"/>
                      </a:cubicBezTo>
                      <a:cubicBezTo>
                        <a:pt x="25" y="375"/>
                        <a:pt x="25" y="373"/>
                        <a:pt x="19" y="371"/>
                      </a:cubicBezTo>
                      <a:cubicBezTo>
                        <a:pt x="14" y="369"/>
                        <a:pt x="9" y="361"/>
                        <a:pt x="9" y="357"/>
                      </a:cubicBezTo>
                      <a:cubicBezTo>
                        <a:pt x="8" y="353"/>
                        <a:pt x="1" y="346"/>
                        <a:pt x="1" y="342"/>
                      </a:cubicBezTo>
                      <a:cubicBezTo>
                        <a:pt x="0" y="338"/>
                        <a:pt x="1" y="334"/>
                        <a:pt x="2" y="331"/>
                      </a:cubicBezTo>
                      <a:cubicBezTo>
                        <a:pt x="3" y="329"/>
                        <a:pt x="5" y="327"/>
                        <a:pt x="5" y="32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9" name="Freeform 27">
                  <a:extLst>
                    <a:ext uri="{FF2B5EF4-FFF2-40B4-BE49-F238E27FC236}">
                      <a16:creationId xmlns:a16="http://schemas.microsoft.com/office/drawing/2014/main" id="{CBE95E12-3EE3-4ED9-9B9C-566E9EC371F2}"/>
                    </a:ext>
                  </a:extLst>
                </p:cNvPr>
                <p:cNvSpPr>
                  <a:spLocks/>
                </p:cNvSpPr>
                <p:nvPr/>
              </p:nvSpPr>
              <p:spPr bwMode="auto">
                <a:xfrm>
                  <a:off x="7600950" y="3625851"/>
                  <a:ext cx="263525" cy="514350"/>
                </a:xfrm>
                <a:custGeom>
                  <a:avLst/>
                  <a:gdLst>
                    <a:gd name="T0" fmla="*/ 342 w 504"/>
                    <a:gd name="T1" fmla="*/ 556 h 985"/>
                    <a:gd name="T2" fmla="*/ 316 w 504"/>
                    <a:gd name="T3" fmla="*/ 534 h 985"/>
                    <a:gd name="T4" fmla="*/ 267 w 504"/>
                    <a:gd name="T5" fmla="*/ 521 h 985"/>
                    <a:gd name="T6" fmla="*/ 243 w 504"/>
                    <a:gd name="T7" fmla="*/ 493 h 985"/>
                    <a:gd name="T8" fmla="*/ 222 w 504"/>
                    <a:gd name="T9" fmla="*/ 461 h 985"/>
                    <a:gd name="T10" fmla="*/ 191 w 504"/>
                    <a:gd name="T11" fmla="*/ 474 h 985"/>
                    <a:gd name="T12" fmla="*/ 193 w 504"/>
                    <a:gd name="T13" fmla="*/ 527 h 985"/>
                    <a:gd name="T14" fmla="*/ 184 w 504"/>
                    <a:gd name="T15" fmla="*/ 584 h 985"/>
                    <a:gd name="T16" fmla="*/ 170 w 504"/>
                    <a:gd name="T17" fmla="*/ 644 h 985"/>
                    <a:gd name="T18" fmla="*/ 157 w 504"/>
                    <a:gd name="T19" fmla="*/ 696 h 985"/>
                    <a:gd name="T20" fmla="*/ 172 w 504"/>
                    <a:gd name="T21" fmla="*/ 750 h 985"/>
                    <a:gd name="T22" fmla="*/ 210 w 504"/>
                    <a:gd name="T23" fmla="*/ 781 h 985"/>
                    <a:gd name="T24" fmla="*/ 238 w 504"/>
                    <a:gd name="T25" fmla="*/ 844 h 985"/>
                    <a:gd name="T26" fmla="*/ 241 w 504"/>
                    <a:gd name="T27" fmla="*/ 865 h 985"/>
                    <a:gd name="T28" fmla="*/ 225 w 504"/>
                    <a:gd name="T29" fmla="*/ 856 h 985"/>
                    <a:gd name="T30" fmla="*/ 269 w 504"/>
                    <a:gd name="T31" fmla="*/ 900 h 985"/>
                    <a:gd name="T32" fmla="*/ 329 w 504"/>
                    <a:gd name="T33" fmla="*/ 935 h 985"/>
                    <a:gd name="T34" fmla="*/ 333 w 504"/>
                    <a:gd name="T35" fmla="*/ 972 h 985"/>
                    <a:gd name="T36" fmla="*/ 284 w 504"/>
                    <a:gd name="T37" fmla="*/ 980 h 985"/>
                    <a:gd name="T38" fmla="*/ 266 w 504"/>
                    <a:gd name="T39" fmla="*/ 934 h 985"/>
                    <a:gd name="T40" fmla="*/ 229 w 504"/>
                    <a:gd name="T41" fmla="*/ 929 h 985"/>
                    <a:gd name="T42" fmla="*/ 206 w 504"/>
                    <a:gd name="T43" fmla="*/ 908 h 985"/>
                    <a:gd name="T44" fmla="*/ 190 w 504"/>
                    <a:gd name="T45" fmla="*/ 872 h 985"/>
                    <a:gd name="T46" fmla="*/ 169 w 504"/>
                    <a:gd name="T47" fmla="*/ 847 h 985"/>
                    <a:gd name="T48" fmla="*/ 150 w 504"/>
                    <a:gd name="T49" fmla="*/ 826 h 985"/>
                    <a:gd name="T50" fmla="*/ 124 w 504"/>
                    <a:gd name="T51" fmla="*/ 813 h 985"/>
                    <a:gd name="T52" fmla="*/ 112 w 504"/>
                    <a:gd name="T53" fmla="*/ 763 h 985"/>
                    <a:gd name="T54" fmla="*/ 129 w 504"/>
                    <a:gd name="T55" fmla="*/ 682 h 985"/>
                    <a:gd name="T56" fmla="*/ 150 w 504"/>
                    <a:gd name="T57" fmla="*/ 629 h 985"/>
                    <a:gd name="T58" fmla="*/ 169 w 504"/>
                    <a:gd name="T59" fmla="*/ 556 h 985"/>
                    <a:gd name="T60" fmla="*/ 140 w 504"/>
                    <a:gd name="T61" fmla="*/ 489 h 985"/>
                    <a:gd name="T62" fmla="*/ 104 w 504"/>
                    <a:gd name="T63" fmla="*/ 412 h 985"/>
                    <a:gd name="T64" fmla="*/ 93 w 504"/>
                    <a:gd name="T65" fmla="*/ 329 h 985"/>
                    <a:gd name="T66" fmla="*/ 97 w 504"/>
                    <a:gd name="T67" fmla="*/ 273 h 985"/>
                    <a:gd name="T68" fmla="*/ 65 w 504"/>
                    <a:gd name="T69" fmla="*/ 225 h 985"/>
                    <a:gd name="T70" fmla="*/ 18 w 504"/>
                    <a:gd name="T71" fmla="*/ 153 h 985"/>
                    <a:gd name="T72" fmla="*/ 17 w 504"/>
                    <a:gd name="T73" fmla="*/ 128 h 985"/>
                    <a:gd name="T74" fmla="*/ 19 w 504"/>
                    <a:gd name="T75" fmla="*/ 70 h 985"/>
                    <a:gd name="T76" fmla="*/ 62 w 504"/>
                    <a:gd name="T77" fmla="*/ 50 h 985"/>
                    <a:gd name="T78" fmla="*/ 100 w 504"/>
                    <a:gd name="T79" fmla="*/ 27 h 985"/>
                    <a:gd name="T80" fmla="*/ 140 w 504"/>
                    <a:gd name="T81" fmla="*/ 11 h 985"/>
                    <a:gd name="T82" fmla="*/ 165 w 504"/>
                    <a:gd name="T83" fmla="*/ 43 h 985"/>
                    <a:gd name="T84" fmla="*/ 215 w 504"/>
                    <a:gd name="T85" fmla="*/ 65 h 985"/>
                    <a:gd name="T86" fmla="*/ 218 w 504"/>
                    <a:gd name="T87" fmla="*/ 128 h 985"/>
                    <a:gd name="T88" fmla="*/ 216 w 504"/>
                    <a:gd name="T89" fmla="*/ 195 h 985"/>
                    <a:gd name="T90" fmla="*/ 276 w 504"/>
                    <a:gd name="T91" fmla="*/ 150 h 985"/>
                    <a:gd name="T92" fmla="*/ 344 w 504"/>
                    <a:gd name="T93" fmla="*/ 136 h 985"/>
                    <a:gd name="T94" fmla="*/ 422 w 504"/>
                    <a:gd name="T95" fmla="*/ 192 h 985"/>
                    <a:gd name="T96" fmla="*/ 457 w 504"/>
                    <a:gd name="T97" fmla="*/ 278 h 985"/>
                    <a:gd name="T98" fmla="*/ 501 w 504"/>
                    <a:gd name="T99" fmla="*/ 327 h 985"/>
                    <a:gd name="T100" fmla="*/ 499 w 504"/>
                    <a:gd name="T101" fmla="*/ 377 h 985"/>
                    <a:gd name="T102" fmla="*/ 466 w 504"/>
                    <a:gd name="T103" fmla="*/ 402 h 985"/>
                    <a:gd name="T104" fmla="*/ 425 w 504"/>
                    <a:gd name="T105" fmla="*/ 404 h 985"/>
                    <a:gd name="T106" fmla="*/ 366 w 504"/>
                    <a:gd name="T107" fmla="*/ 409 h 985"/>
                    <a:gd name="T108" fmla="*/ 337 w 504"/>
                    <a:gd name="T109" fmla="*/ 452 h 985"/>
                    <a:gd name="T110" fmla="*/ 337 w 504"/>
                    <a:gd name="T111" fmla="*/ 502 h 985"/>
                    <a:gd name="T112" fmla="*/ 362 w 504"/>
                    <a:gd name="T113" fmla="*/ 57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985">
                      <a:moveTo>
                        <a:pt x="362" y="570"/>
                      </a:moveTo>
                      <a:cubicBezTo>
                        <a:pt x="362" y="570"/>
                        <a:pt x="352" y="555"/>
                        <a:pt x="349" y="551"/>
                      </a:cubicBezTo>
                      <a:cubicBezTo>
                        <a:pt x="346" y="547"/>
                        <a:pt x="344" y="551"/>
                        <a:pt x="344" y="555"/>
                      </a:cubicBezTo>
                      <a:cubicBezTo>
                        <a:pt x="345" y="560"/>
                        <a:pt x="344" y="559"/>
                        <a:pt x="342" y="556"/>
                      </a:cubicBezTo>
                      <a:cubicBezTo>
                        <a:pt x="339" y="554"/>
                        <a:pt x="337" y="552"/>
                        <a:pt x="333" y="552"/>
                      </a:cubicBezTo>
                      <a:cubicBezTo>
                        <a:pt x="330" y="552"/>
                        <a:pt x="326" y="551"/>
                        <a:pt x="328" y="546"/>
                      </a:cubicBezTo>
                      <a:cubicBezTo>
                        <a:pt x="331" y="541"/>
                        <a:pt x="334" y="540"/>
                        <a:pt x="329" y="540"/>
                      </a:cubicBezTo>
                      <a:cubicBezTo>
                        <a:pt x="324" y="541"/>
                        <a:pt x="320" y="541"/>
                        <a:pt x="316" y="534"/>
                      </a:cubicBezTo>
                      <a:cubicBezTo>
                        <a:pt x="313" y="528"/>
                        <a:pt x="307" y="527"/>
                        <a:pt x="301" y="523"/>
                      </a:cubicBezTo>
                      <a:cubicBezTo>
                        <a:pt x="295" y="520"/>
                        <a:pt x="297" y="515"/>
                        <a:pt x="292" y="516"/>
                      </a:cubicBezTo>
                      <a:cubicBezTo>
                        <a:pt x="288" y="518"/>
                        <a:pt x="284" y="522"/>
                        <a:pt x="281" y="523"/>
                      </a:cubicBezTo>
                      <a:cubicBezTo>
                        <a:pt x="278" y="523"/>
                        <a:pt x="271" y="523"/>
                        <a:pt x="267" y="521"/>
                      </a:cubicBezTo>
                      <a:cubicBezTo>
                        <a:pt x="262" y="519"/>
                        <a:pt x="258" y="518"/>
                        <a:pt x="254" y="519"/>
                      </a:cubicBezTo>
                      <a:cubicBezTo>
                        <a:pt x="250" y="519"/>
                        <a:pt x="250" y="523"/>
                        <a:pt x="245" y="519"/>
                      </a:cubicBezTo>
                      <a:cubicBezTo>
                        <a:pt x="241" y="515"/>
                        <a:pt x="242" y="511"/>
                        <a:pt x="243" y="507"/>
                      </a:cubicBezTo>
                      <a:cubicBezTo>
                        <a:pt x="245" y="502"/>
                        <a:pt x="243" y="499"/>
                        <a:pt x="243" y="493"/>
                      </a:cubicBezTo>
                      <a:cubicBezTo>
                        <a:pt x="243" y="487"/>
                        <a:pt x="244" y="485"/>
                        <a:pt x="243" y="479"/>
                      </a:cubicBezTo>
                      <a:cubicBezTo>
                        <a:pt x="242" y="474"/>
                        <a:pt x="247" y="474"/>
                        <a:pt x="246" y="469"/>
                      </a:cubicBezTo>
                      <a:cubicBezTo>
                        <a:pt x="244" y="463"/>
                        <a:pt x="241" y="467"/>
                        <a:pt x="236" y="466"/>
                      </a:cubicBezTo>
                      <a:cubicBezTo>
                        <a:pt x="232" y="464"/>
                        <a:pt x="224" y="464"/>
                        <a:pt x="222" y="461"/>
                      </a:cubicBezTo>
                      <a:cubicBezTo>
                        <a:pt x="221" y="459"/>
                        <a:pt x="222" y="463"/>
                        <a:pt x="218" y="464"/>
                      </a:cubicBezTo>
                      <a:cubicBezTo>
                        <a:pt x="214" y="466"/>
                        <a:pt x="214" y="464"/>
                        <a:pt x="208" y="464"/>
                      </a:cubicBezTo>
                      <a:cubicBezTo>
                        <a:pt x="202" y="463"/>
                        <a:pt x="201" y="464"/>
                        <a:pt x="198" y="467"/>
                      </a:cubicBezTo>
                      <a:cubicBezTo>
                        <a:pt x="195" y="470"/>
                        <a:pt x="194" y="470"/>
                        <a:pt x="191" y="474"/>
                      </a:cubicBezTo>
                      <a:cubicBezTo>
                        <a:pt x="188" y="477"/>
                        <a:pt x="186" y="478"/>
                        <a:pt x="188" y="481"/>
                      </a:cubicBezTo>
                      <a:cubicBezTo>
                        <a:pt x="191" y="483"/>
                        <a:pt x="197" y="487"/>
                        <a:pt x="195" y="493"/>
                      </a:cubicBezTo>
                      <a:cubicBezTo>
                        <a:pt x="193" y="499"/>
                        <a:pt x="194" y="501"/>
                        <a:pt x="192" y="507"/>
                      </a:cubicBezTo>
                      <a:cubicBezTo>
                        <a:pt x="191" y="513"/>
                        <a:pt x="190" y="520"/>
                        <a:pt x="193" y="527"/>
                      </a:cubicBezTo>
                      <a:cubicBezTo>
                        <a:pt x="195" y="534"/>
                        <a:pt x="196" y="542"/>
                        <a:pt x="196" y="549"/>
                      </a:cubicBezTo>
                      <a:cubicBezTo>
                        <a:pt x="196" y="555"/>
                        <a:pt x="198" y="555"/>
                        <a:pt x="195" y="559"/>
                      </a:cubicBezTo>
                      <a:cubicBezTo>
                        <a:pt x="192" y="563"/>
                        <a:pt x="188" y="567"/>
                        <a:pt x="188" y="573"/>
                      </a:cubicBezTo>
                      <a:cubicBezTo>
                        <a:pt x="189" y="578"/>
                        <a:pt x="186" y="580"/>
                        <a:pt x="184" y="584"/>
                      </a:cubicBezTo>
                      <a:cubicBezTo>
                        <a:pt x="182" y="588"/>
                        <a:pt x="178" y="592"/>
                        <a:pt x="178" y="596"/>
                      </a:cubicBezTo>
                      <a:cubicBezTo>
                        <a:pt x="178" y="600"/>
                        <a:pt x="180" y="601"/>
                        <a:pt x="178" y="606"/>
                      </a:cubicBezTo>
                      <a:cubicBezTo>
                        <a:pt x="176" y="610"/>
                        <a:pt x="172" y="615"/>
                        <a:pt x="173" y="623"/>
                      </a:cubicBezTo>
                      <a:cubicBezTo>
                        <a:pt x="173" y="631"/>
                        <a:pt x="172" y="638"/>
                        <a:pt x="170" y="644"/>
                      </a:cubicBezTo>
                      <a:cubicBezTo>
                        <a:pt x="168" y="650"/>
                        <a:pt x="160" y="657"/>
                        <a:pt x="160" y="662"/>
                      </a:cubicBezTo>
                      <a:cubicBezTo>
                        <a:pt x="161" y="666"/>
                        <a:pt x="163" y="671"/>
                        <a:pt x="162" y="673"/>
                      </a:cubicBezTo>
                      <a:cubicBezTo>
                        <a:pt x="160" y="675"/>
                        <a:pt x="157" y="673"/>
                        <a:pt x="157" y="682"/>
                      </a:cubicBezTo>
                      <a:cubicBezTo>
                        <a:pt x="158" y="691"/>
                        <a:pt x="157" y="696"/>
                        <a:pt x="157" y="696"/>
                      </a:cubicBezTo>
                      <a:cubicBezTo>
                        <a:pt x="157" y="696"/>
                        <a:pt x="158" y="700"/>
                        <a:pt x="158" y="707"/>
                      </a:cubicBezTo>
                      <a:cubicBezTo>
                        <a:pt x="158" y="714"/>
                        <a:pt x="160" y="723"/>
                        <a:pt x="163" y="727"/>
                      </a:cubicBezTo>
                      <a:cubicBezTo>
                        <a:pt x="167" y="730"/>
                        <a:pt x="168" y="733"/>
                        <a:pt x="167" y="738"/>
                      </a:cubicBezTo>
                      <a:cubicBezTo>
                        <a:pt x="166" y="743"/>
                        <a:pt x="167" y="749"/>
                        <a:pt x="172" y="750"/>
                      </a:cubicBezTo>
                      <a:cubicBezTo>
                        <a:pt x="178" y="750"/>
                        <a:pt x="182" y="749"/>
                        <a:pt x="187" y="744"/>
                      </a:cubicBezTo>
                      <a:cubicBezTo>
                        <a:pt x="192" y="740"/>
                        <a:pt x="198" y="741"/>
                        <a:pt x="201" y="745"/>
                      </a:cubicBezTo>
                      <a:cubicBezTo>
                        <a:pt x="204" y="749"/>
                        <a:pt x="204" y="751"/>
                        <a:pt x="207" y="758"/>
                      </a:cubicBezTo>
                      <a:cubicBezTo>
                        <a:pt x="210" y="766"/>
                        <a:pt x="208" y="773"/>
                        <a:pt x="210" y="781"/>
                      </a:cubicBezTo>
                      <a:cubicBezTo>
                        <a:pt x="212" y="788"/>
                        <a:pt x="211" y="791"/>
                        <a:pt x="216" y="795"/>
                      </a:cubicBezTo>
                      <a:cubicBezTo>
                        <a:pt x="220" y="800"/>
                        <a:pt x="222" y="804"/>
                        <a:pt x="225" y="802"/>
                      </a:cubicBezTo>
                      <a:cubicBezTo>
                        <a:pt x="227" y="801"/>
                        <a:pt x="228" y="798"/>
                        <a:pt x="229" y="807"/>
                      </a:cubicBezTo>
                      <a:cubicBezTo>
                        <a:pt x="231" y="815"/>
                        <a:pt x="236" y="837"/>
                        <a:pt x="238" y="844"/>
                      </a:cubicBezTo>
                      <a:cubicBezTo>
                        <a:pt x="240" y="852"/>
                        <a:pt x="241" y="856"/>
                        <a:pt x="243" y="861"/>
                      </a:cubicBezTo>
                      <a:cubicBezTo>
                        <a:pt x="245" y="866"/>
                        <a:pt x="248" y="876"/>
                        <a:pt x="247" y="878"/>
                      </a:cubicBezTo>
                      <a:cubicBezTo>
                        <a:pt x="247" y="880"/>
                        <a:pt x="242" y="879"/>
                        <a:pt x="241" y="876"/>
                      </a:cubicBezTo>
                      <a:cubicBezTo>
                        <a:pt x="241" y="873"/>
                        <a:pt x="242" y="871"/>
                        <a:pt x="241" y="865"/>
                      </a:cubicBezTo>
                      <a:cubicBezTo>
                        <a:pt x="240" y="860"/>
                        <a:pt x="241" y="862"/>
                        <a:pt x="238" y="859"/>
                      </a:cubicBezTo>
                      <a:cubicBezTo>
                        <a:pt x="234" y="856"/>
                        <a:pt x="234" y="851"/>
                        <a:pt x="234" y="847"/>
                      </a:cubicBezTo>
                      <a:cubicBezTo>
                        <a:pt x="234" y="844"/>
                        <a:pt x="231" y="843"/>
                        <a:pt x="228" y="845"/>
                      </a:cubicBezTo>
                      <a:cubicBezTo>
                        <a:pt x="224" y="847"/>
                        <a:pt x="224" y="847"/>
                        <a:pt x="225" y="856"/>
                      </a:cubicBezTo>
                      <a:cubicBezTo>
                        <a:pt x="227" y="864"/>
                        <a:pt x="229" y="869"/>
                        <a:pt x="235" y="873"/>
                      </a:cubicBezTo>
                      <a:cubicBezTo>
                        <a:pt x="241" y="876"/>
                        <a:pt x="240" y="885"/>
                        <a:pt x="245" y="884"/>
                      </a:cubicBezTo>
                      <a:cubicBezTo>
                        <a:pt x="250" y="884"/>
                        <a:pt x="255" y="883"/>
                        <a:pt x="258" y="887"/>
                      </a:cubicBezTo>
                      <a:cubicBezTo>
                        <a:pt x="261" y="891"/>
                        <a:pt x="262" y="897"/>
                        <a:pt x="269" y="900"/>
                      </a:cubicBezTo>
                      <a:cubicBezTo>
                        <a:pt x="276" y="902"/>
                        <a:pt x="283" y="908"/>
                        <a:pt x="288" y="904"/>
                      </a:cubicBezTo>
                      <a:cubicBezTo>
                        <a:pt x="292" y="900"/>
                        <a:pt x="292" y="899"/>
                        <a:pt x="299" y="901"/>
                      </a:cubicBezTo>
                      <a:cubicBezTo>
                        <a:pt x="306" y="902"/>
                        <a:pt x="310" y="906"/>
                        <a:pt x="313" y="911"/>
                      </a:cubicBezTo>
                      <a:cubicBezTo>
                        <a:pt x="316" y="917"/>
                        <a:pt x="324" y="930"/>
                        <a:pt x="329" y="935"/>
                      </a:cubicBezTo>
                      <a:cubicBezTo>
                        <a:pt x="335" y="940"/>
                        <a:pt x="340" y="944"/>
                        <a:pt x="342" y="945"/>
                      </a:cubicBezTo>
                      <a:cubicBezTo>
                        <a:pt x="344" y="946"/>
                        <a:pt x="345" y="947"/>
                        <a:pt x="345" y="947"/>
                      </a:cubicBezTo>
                      <a:cubicBezTo>
                        <a:pt x="345" y="947"/>
                        <a:pt x="344" y="956"/>
                        <a:pt x="339" y="961"/>
                      </a:cubicBezTo>
                      <a:cubicBezTo>
                        <a:pt x="334" y="966"/>
                        <a:pt x="336" y="966"/>
                        <a:pt x="333" y="972"/>
                      </a:cubicBezTo>
                      <a:cubicBezTo>
                        <a:pt x="330" y="979"/>
                        <a:pt x="324" y="981"/>
                        <a:pt x="321" y="977"/>
                      </a:cubicBezTo>
                      <a:cubicBezTo>
                        <a:pt x="318" y="973"/>
                        <a:pt x="319" y="968"/>
                        <a:pt x="313" y="969"/>
                      </a:cubicBezTo>
                      <a:cubicBezTo>
                        <a:pt x="307" y="970"/>
                        <a:pt x="301" y="971"/>
                        <a:pt x="296" y="976"/>
                      </a:cubicBezTo>
                      <a:cubicBezTo>
                        <a:pt x="291" y="981"/>
                        <a:pt x="288" y="985"/>
                        <a:pt x="284" y="980"/>
                      </a:cubicBezTo>
                      <a:cubicBezTo>
                        <a:pt x="279" y="975"/>
                        <a:pt x="278" y="975"/>
                        <a:pt x="283" y="966"/>
                      </a:cubicBezTo>
                      <a:cubicBezTo>
                        <a:pt x="287" y="957"/>
                        <a:pt x="285" y="954"/>
                        <a:pt x="282" y="950"/>
                      </a:cubicBezTo>
                      <a:cubicBezTo>
                        <a:pt x="279" y="947"/>
                        <a:pt x="277" y="947"/>
                        <a:pt x="274" y="945"/>
                      </a:cubicBezTo>
                      <a:cubicBezTo>
                        <a:pt x="270" y="944"/>
                        <a:pt x="268" y="937"/>
                        <a:pt x="266" y="934"/>
                      </a:cubicBezTo>
                      <a:cubicBezTo>
                        <a:pt x="265" y="930"/>
                        <a:pt x="263" y="931"/>
                        <a:pt x="257" y="931"/>
                      </a:cubicBezTo>
                      <a:cubicBezTo>
                        <a:pt x="251" y="930"/>
                        <a:pt x="244" y="930"/>
                        <a:pt x="241" y="924"/>
                      </a:cubicBezTo>
                      <a:cubicBezTo>
                        <a:pt x="238" y="918"/>
                        <a:pt x="236" y="915"/>
                        <a:pt x="233" y="917"/>
                      </a:cubicBezTo>
                      <a:cubicBezTo>
                        <a:pt x="230" y="918"/>
                        <a:pt x="229" y="926"/>
                        <a:pt x="229" y="929"/>
                      </a:cubicBezTo>
                      <a:cubicBezTo>
                        <a:pt x="229" y="933"/>
                        <a:pt x="227" y="935"/>
                        <a:pt x="227" y="935"/>
                      </a:cubicBezTo>
                      <a:cubicBezTo>
                        <a:pt x="227" y="935"/>
                        <a:pt x="228" y="930"/>
                        <a:pt x="224" y="927"/>
                      </a:cubicBezTo>
                      <a:cubicBezTo>
                        <a:pt x="221" y="925"/>
                        <a:pt x="219" y="925"/>
                        <a:pt x="216" y="919"/>
                      </a:cubicBezTo>
                      <a:cubicBezTo>
                        <a:pt x="214" y="913"/>
                        <a:pt x="209" y="911"/>
                        <a:pt x="206" y="908"/>
                      </a:cubicBezTo>
                      <a:cubicBezTo>
                        <a:pt x="203" y="906"/>
                        <a:pt x="199" y="907"/>
                        <a:pt x="200" y="901"/>
                      </a:cubicBezTo>
                      <a:cubicBezTo>
                        <a:pt x="200" y="894"/>
                        <a:pt x="201" y="888"/>
                        <a:pt x="198" y="888"/>
                      </a:cubicBezTo>
                      <a:cubicBezTo>
                        <a:pt x="195" y="888"/>
                        <a:pt x="192" y="886"/>
                        <a:pt x="192" y="883"/>
                      </a:cubicBezTo>
                      <a:cubicBezTo>
                        <a:pt x="192" y="881"/>
                        <a:pt x="192" y="874"/>
                        <a:pt x="190" y="872"/>
                      </a:cubicBezTo>
                      <a:cubicBezTo>
                        <a:pt x="188" y="870"/>
                        <a:pt x="188" y="872"/>
                        <a:pt x="187" y="875"/>
                      </a:cubicBezTo>
                      <a:cubicBezTo>
                        <a:pt x="187" y="877"/>
                        <a:pt x="183" y="878"/>
                        <a:pt x="181" y="875"/>
                      </a:cubicBezTo>
                      <a:cubicBezTo>
                        <a:pt x="180" y="873"/>
                        <a:pt x="178" y="863"/>
                        <a:pt x="177" y="860"/>
                      </a:cubicBezTo>
                      <a:cubicBezTo>
                        <a:pt x="176" y="856"/>
                        <a:pt x="172" y="848"/>
                        <a:pt x="169" y="847"/>
                      </a:cubicBezTo>
                      <a:cubicBezTo>
                        <a:pt x="166" y="847"/>
                        <a:pt x="163" y="852"/>
                        <a:pt x="161" y="848"/>
                      </a:cubicBezTo>
                      <a:cubicBezTo>
                        <a:pt x="159" y="844"/>
                        <a:pt x="162" y="841"/>
                        <a:pt x="160" y="838"/>
                      </a:cubicBezTo>
                      <a:cubicBezTo>
                        <a:pt x="159" y="835"/>
                        <a:pt x="154" y="834"/>
                        <a:pt x="153" y="831"/>
                      </a:cubicBezTo>
                      <a:cubicBezTo>
                        <a:pt x="152" y="828"/>
                        <a:pt x="155" y="826"/>
                        <a:pt x="150" y="826"/>
                      </a:cubicBezTo>
                      <a:cubicBezTo>
                        <a:pt x="144" y="825"/>
                        <a:pt x="142" y="827"/>
                        <a:pt x="141" y="823"/>
                      </a:cubicBezTo>
                      <a:cubicBezTo>
                        <a:pt x="140" y="818"/>
                        <a:pt x="140" y="813"/>
                        <a:pt x="137" y="808"/>
                      </a:cubicBezTo>
                      <a:cubicBezTo>
                        <a:pt x="134" y="804"/>
                        <a:pt x="132" y="804"/>
                        <a:pt x="129" y="805"/>
                      </a:cubicBezTo>
                      <a:cubicBezTo>
                        <a:pt x="127" y="806"/>
                        <a:pt x="124" y="809"/>
                        <a:pt x="124" y="813"/>
                      </a:cubicBezTo>
                      <a:cubicBezTo>
                        <a:pt x="124" y="817"/>
                        <a:pt x="120" y="822"/>
                        <a:pt x="119" y="817"/>
                      </a:cubicBezTo>
                      <a:cubicBezTo>
                        <a:pt x="117" y="812"/>
                        <a:pt x="110" y="810"/>
                        <a:pt x="109" y="803"/>
                      </a:cubicBezTo>
                      <a:cubicBezTo>
                        <a:pt x="107" y="796"/>
                        <a:pt x="108" y="792"/>
                        <a:pt x="108" y="788"/>
                      </a:cubicBezTo>
                      <a:cubicBezTo>
                        <a:pt x="109" y="784"/>
                        <a:pt x="111" y="769"/>
                        <a:pt x="112" y="763"/>
                      </a:cubicBezTo>
                      <a:cubicBezTo>
                        <a:pt x="113" y="757"/>
                        <a:pt x="112" y="751"/>
                        <a:pt x="113" y="744"/>
                      </a:cubicBezTo>
                      <a:cubicBezTo>
                        <a:pt x="114" y="737"/>
                        <a:pt x="118" y="728"/>
                        <a:pt x="120" y="721"/>
                      </a:cubicBezTo>
                      <a:cubicBezTo>
                        <a:pt x="121" y="713"/>
                        <a:pt x="119" y="708"/>
                        <a:pt x="122" y="704"/>
                      </a:cubicBezTo>
                      <a:cubicBezTo>
                        <a:pt x="125" y="699"/>
                        <a:pt x="128" y="688"/>
                        <a:pt x="129" y="682"/>
                      </a:cubicBezTo>
                      <a:cubicBezTo>
                        <a:pt x="131" y="677"/>
                        <a:pt x="133" y="675"/>
                        <a:pt x="133" y="667"/>
                      </a:cubicBezTo>
                      <a:cubicBezTo>
                        <a:pt x="134" y="659"/>
                        <a:pt x="132" y="654"/>
                        <a:pt x="135" y="649"/>
                      </a:cubicBezTo>
                      <a:cubicBezTo>
                        <a:pt x="138" y="644"/>
                        <a:pt x="140" y="645"/>
                        <a:pt x="143" y="641"/>
                      </a:cubicBezTo>
                      <a:cubicBezTo>
                        <a:pt x="146" y="637"/>
                        <a:pt x="145" y="635"/>
                        <a:pt x="150" y="629"/>
                      </a:cubicBezTo>
                      <a:cubicBezTo>
                        <a:pt x="156" y="622"/>
                        <a:pt x="160" y="618"/>
                        <a:pt x="161" y="610"/>
                      </a:cubicBezTo>
                      <a:cubicBezTo>
                        <a:pt x="163" y="603"/>
                        <a:pt x="164" y="596"/>
                        <a:pt x="171" y="589"/>
                      </a:cubicBezTo>
                      <a:cubicBezTo>
                        <a:pt x="179" y="582"/>
                        <a:pt x="179" y="581"/>
                        <a:pt x="179" y="576"/>
                      </a:cubicBezTo>
                      <a:cubicBezTo>
                        <a:pt x="178" y="571"/>
                        <a:pt x="171" y="564"/>
                        <a:pt x="169" y="556"/>
                      </a:cubicBezTo>
                      <a:cubicBezTo>
                        <a:pt x="167" y="548"/>
                        <a:pt x="163" y="542"/>
                        <a:pt x="162" y="533"/>
                      </a:cubicBezTo>
                      <a:cubicBezTo>
                        <a:pt x="160" y="523"/>
                        <a:pt x="160" y="523"/>
                        <a:pt x="154" y="518"/>
                      </a:cubicBezTo>
                      <a:cubicBezTo>
                        <a:pt x="148" y="513"/>
                        <a:pt x="144" y="504"/>
                        <a:pt x="143" y="500"/>
                      </a:cubicBezTo>
                      <a:cubicBezTo>
                        <a:pt x="143" y="497"/>
                        <a:pt x="138" y="494"/>
                        <a:pt x="140" y="489"/>
                      </a:cubicBezTo>
                      <a:cubicBezTo>
                        <a:pt x="142" y="485"/>
                        <a:pt x="144" y="477"/>
                        <a:pt x="143" y="472"/>
                      </a:cubicBezTo>
                      <a:cubicBezTo>
                        <a:pt x="142" y="466"/>
                        <a:pt x="141" y="452"/>
                        <a:pt x="137" y="445"/>
                      </a:cubicBezTo>
                      <a:cubicBezTo>
                        <a:pt x="133" y="438"/>
                        <a:pt x="132" y="433"/>
                        <a:pt x="123" y="426"/>
                      </a:cubicBezTo>
                      <a:cubicBezTo>
                        <a:pt x="114" y="420"/>
                        <a:pt x="110" y="418"/>
                        <a:pt x="104" y="412"/>
                      </a:cubicBezTo>
                      <a:cubicBezTo>
                        <a:pt x="98" y="405"/>
                        <a:pt x="90" y="390"/>
                        <a:pt x="83" y="380"/>
                      </a:cubicBezTo>
                      <a:cubicBezTo>
                        <a:pt x="76" y="371"/>
                        <a:pt x="73" y="366"/>
                        <a:pt x="72" y="358"/>
                      </a:cubicBezTo>
                      <a:cubicBezTo>
                        <a:pt x="72" y="350"/>
                        <a:pt x="77" y="346"/>
                        <a:pt x="82" y="344"/>
                      </a:cubicBezTo>
                      <a:cubicBezTo>
                        <a:pt x="86" y="341"/>
                        <a:pt x="94" y="335"/>
                        <a:pt x="93" y="329"/>
                      </a:cubicBezTo>
                      <a:cubicBezTo>
                        <a:pt x="91" y="323"/>
                        <a:pt x="91" y="297"/>
                        <a:pt x="91" y="292"/>
                      </a:cubicBezTo>
                      <a:cubicBezTo>
                        <a:pt x="92" y="288"/>
                        <a:pt x="98" y="295"/>
                        <a:pt x="101" y="285"/>
                      </a:cubicBezTo>
                      <a:cubicBezTo>
                        <a:pt x="105" y="276"/>
                        <a:pt x="106" y="271"/>
                        <a:pt x="103" y="269"/>
                      </a:cubicBezTo>
                      <a:cubicBezTo>
                        <a:pt x="101" y="267"/>
                        <a:pt x="99" y="269"/>
                        <a:pt x="97" y="273"/>
                      </a:cubicBezTo>
                      <a:cubicBezTo>
                        <a:pt x="95" y="278"/>
                        <a:pt x="96" y="282"/>
                        <a:pt x="91" y="272"/>
                      </a:cubicBezTo>
                      <a:cubicBezTo>
                        <a:pt x="85" y="261"/>
                        <a:pt x="79" y="255"/>
                        <a:pt x="78" y="250"/>
                      </a:cubicBezTo>
                      <a:cubicBezTo>
                        <a:pt x="78" y="246"/>
                        <a:pt x="79" y="241"/>
                        <a:pt x="75" y="234"/>
                      </a:cubicBezTo>
                      <a:cubicBezTo>
                        <a:pt x="71" y="228"/>
                        <a:pt x="70" y="229"/>
                        <a:pt x="65" y="225"/>
                      </a:cubicBezTo>
                      <a:cubicBezTo>
                        <a:pt x="61" y="221"/>
                        <a:pt x="47" y="206"/>
                        <a:pt x="44" y="201"/>
                      </a:cubicBezTo>
                      <a:cubicBezTo>
                        <a:pt x="41" y="195"/>
                        <a:pt x="31" y="188"/>
                        <a:pt x="28" y="183"/>
                      </a:cubicBezTo>
                      <a:cubicBezTo>
                        <a:pt x="25" y="178"/>
                        <a:pt x="23" y="179"/>
                        <a:pt x="23" y="171"/>
                      </a:cubicBezTo>
                      <a:cubicBezTo>
                        <a:pt x="23" y="162"/>
                        <a:pt x="21" y="157"/>
                        <a:pt x="18" y="153"/>
                      </a:cubicBezTo>
                      <a:cubicBezTo>
                        <a:pt x="15" y="149"/>
                        <a:pt x="18" y="147"/>
                        <a:pt x="11" y="145"/>
                      </a:cubicBezTo>
                      <a:cubicBezTo>
                        <a:pt x="4" y="144"/>
                        <a:pt x="1" y="139"/>
                        <a:pt x="1" y="134"/>
                      </a:cubicBezTo>
                      <a:cubicBezTo>
                        <a:pt x="0" y="129"/>
                        <a:pt x="0" y="127"/>
                        <a:pt x="3" y="130"/>
                      </a:cubicBezTo>
                      <a:cubicBezTo>
                        <a:pt x="5" y="132"/>
                        <a:pt x="12" y="131"/>
                        <a:pt x="17" y="128"/>
                      </a:cubicBezTo>
                      <a:cubicBezTo>
                        <a:pt x="22" y="125"/>
                        <a:pt x="22" y="121"/>
                        <a:pt x="20" y="116"/>
                      </a:cubicBezTo>
                      <a:cubicBezTo>
                        <a:pt x="18" y="111"/>
                        <a:pt x="11" y="108"/>
                        <a:pt x="15" y="101"/>
                      </a:cubicBezTo>
                      <a:cubicBezTo>
                        <a:pt x="19" y="94"/>
                        <a:pt x="20" y="90"/>
                        <a:pt x="19" y="84"/>
                      </a:cubicBezTo>
                      <a:cubicBezTo>
                        <a:pt x="18" y="79"/>
                        <a:pt x="18" y="75"/>
                        <a:pt x="19" y="70"/>
                      </a:cubicBezTo>
                      <a:cubicBezTo>
                        <a:pt x="19" y="66"/>
                        <a:pt x="17" y="64"/>
                        <a:pt x="22" y="59"/>
                      </a:cubicBezTo>
                      <a:cubicBezTo>
                        <a:pt x="26" y="54"/>
                        <a:pt x="25" y="43"/>
                        <a:pt x="30" y="46"/>
                      </a:cubicBezTo>
                      <a:cubicBezTo>
                        <a:pt x="36" y="50"/>
                        <a:pt x="40" y="52"/>
                        <a:pt x="46" y="52"/>
                      </a:cubicBezTo>
                      <a:cubicBezTo>
                        <a:pt x="52" y="52"/>
                        <a:pt x="58" y="52"/>
                        <a:pt x="62" y="50"/>
                      </a:cubicBezTo>
                      <a:cubicBezTo>
                        <a:pt x="66" y="48"/>
                        <a:pt x="69" y="44"/>
                        <a:pt x="74" y="46"/>
                      </a:cubicBezTo>
                      <a:cubicBezTo>
                        <a:pt x="78" y="47"/>
                        <a:pt x="82" y="48"/>
                        <a:pt x="82" y="43"/>
                      </a:cubicBezTo>
                      <a:cubicBezTo>
                        <a:pt x="82" y="38"/>
                        <a:pt x="79" y="23"/>
                        <a:pt x="85" y="24"/>
                      </a:cubicBezTo>
                      <a:cubicBezTo>
                        <a:pt x="90" y="24"/>
                        <a:pt x="95" y="29"/>
                        <a:pt x="100" y="27"/>
                      </a:cubicBezTo>
                      <a:cubicBezTo>
                        <a:pt x="106" y="24"/>
                        <a:pt x="109" y="21"/>
                        <a:pt x="108" y="15"/>
                      </a:cubicBezTo>
                      <a:cubicBezTo>
                        <a:pt x="108" y="9"/>
                        <a:pt x="113" y="13"/>
                        <a:pt x="117" y="11"/>
                      </a:cubicBezTo>
                      <a:cubicBezTo>
                        <a:pt x="122" y="10"/>
                        <a:pt x="128" y="0"/>
                        <a:pt x="132" y="2"/>
                      </a:cubicBezTo>
                      <a:cubicBezTo>
                        <a:pt x="135" y="5"/>
                        <a:pt x="138" y="15"/>
                        <a:pt x="140" y="11"/>
                      </a:cubicBezTo>
                      <a:cubicBezTo>
                        <a:pt x="141" y="12"/>
                        <a:pt x="142" y="12"/>
                        <a:pt x="143" y="11"/>
                      </a:cubicBezTo>
                      <a:cubicBezTo>
                        <a:pt x="148" y="6"/>
                        <a:pt x="153" y="4"/>
                        <a:pt x="156" y="9"/>
                      </a:cubicBezTo>
                      <a:cubicBezTo>
                        <a:pt x="159" y="15"/>
                        <a:pt x="169" y="18"/>
                        <a:pt x="170" y="25"/>
                      </a:cubicBezTo>
                      <a:cubicBezTo>
                        <a:pt x="170" y="32"/>
                        <a:pt x="167" y="36"/>
                        <a:pt x="165" y="43"/>
                      </a:cubicBezTo>
                      <a:cubicBezTo>
                        <a:pt x="164" y="51"/>
                        <a:pt x="167" y="59"/>
                        <a:pt x="173" y="63"/>
                      </a:cubicBezTo>
                      <a:cubicBezTo>
                        <a:pt x="179" y="67"/>
                        <a:pt x="184" y="60"/>
                        <a:pt x="186" y="64"/>
                      </a:cubicBezTo>
                      <a:cubicBezTo>
                        <a:pt x="188" y="67"/>
                        <a:pt x="194" y="56"/>
                        <a:pt x="200" y="56"/>
                      </a:cubicBezTo>
                      <a:cubicBezTo>
                        <a:pt x="206" y="56"/>
                        <a:pt x="216" y="57"/>
                        <a:pt x="215" y="65"/>
                      </a:cubicBezTo>
                      <a:cubicBezTo>
                        <a:pt x="214" y="73"/>
                        <a:pt x="211" y="74"/>
                        <a:pt x="214" y="79"/>
                      </a:cubicBezTo>
                      <a:cubicBezTo>
                        <a:pt x="216" y="85"/>
                        <a:pt x="224" y="89"/>
                        <a:pt x="222" y="95"/>
                      </a:cubicBezTo>
                      <a:cubicBezTo>
                        <a:pt x="221" y="102"/>
                        <a:pt x="217" y="110"/>
                        <a:pt x="219" y="116"/>
                      </a:cubicBezTo>
                      <a:cubicBezTo>
                        <a:pt x="221" y="123"/>
                        <a:pt x="224" y="121"/>
                        <a:pt x="218" y="128"/>
                      </a:cubicBezTo>
                      <a:cubicBezTo>
                        <a:pt x="213" y="135"/>
                        <a:pt x="212" y="139"/>
                        <a:pt x="215" y="142"/>
                      </a:cubicBezTo>
                      <a:cubicBezTo>
                        <a:pt x="219" y="145"/>
                        <a:pt x="223" y="152"/>
                        <a:pt x="221" y="161"/>
                      </a:cubicBezTo>
                      <a:cubicBezTo>
                        <a:pt x="218" y="171"/>
                        <a:pt x="216" y="178"/>
                        <a:pt x="214" y="185"/>
                      </a:cubicBezTo>
                      <a:cubicBezTo>
                        <a:pt x="211" y="191"/>
                        <a:pt x="212" y="192"/>
                        <a:pt x="216" y="195"/>
                      </a:cubicBezTo>
                      <a:cubicBezTo>
                        <a:pt x="221" y="199"/>
                        <a:pt x="224" y="205"/>
                        <a:pt x="230" y="198"/>
                      </a:cubicBezTo>
                      <a:cubicBezTo>
                        <a:pt x="235" y="191"/>
                        <a:pt x="238" y="187"/>
                        <a:pt x="246" y="179"/>
                      </a:cubicBezTo>
                      <a:cubicBezTo>
                        <a:pt x="254" y="171"/>
                        <a:pt x="256" y="159"/>
                        <a:pt x="261" y="161"/>
                      </a:cubicBezTo>
                      <a:cubicBezTo>
                        <a:pt x="267" y="163"/>
                        <a:pt x="272" y="147"/>
                        <a:pt x="276" y="150"/>
                      </a:cubicBezTo>
                      <a:cubicBezTo>
                        <a:pt x="280" y="154"/>
                        <a:pt x="300" y="169"/>
                        <a:pt x="305" y="171"/>
                      </a:cubicBezTo>
                      <a:cubicBezTo>
                        <a:pt x="311" y="174"/>
                        <a:pt x="319" y="162"/>
                        <a:pt x="325" y="165"/>
                      </a:cubicBezTo>
                      <a:cubicBezTo>
                        <a:pt x="331" y="167"/>
                        <a:pt x="335" y="159"/>
                        <a:pt x="337" y="153"/>
                      </a:cubicBezTo>
                      <a:cubicBezTo>
                        <a:pt x="338" y="147"/>
                        <a:pt x="338" y="139"/>
                        <a:pt x="344" y="136"/>
                      </a:cubicBezTo>
                      <a:cubicBezTo>
                        <a:pt x="351" y="134"/>
                        <a:pt x="361" y="137"/>
                        <a:pt x="368" y="142"/>
                      </a:cubicBezTo>
                      <a:cubicBezTo>
                        <a:pt x="375" y="146"/>
                        <a:pt x="382" y="142"/>
                        <a:pt x="387" y="148"/>
                      </a:cubicBezTo>
                      <a:cubicBezTo>
                        <a:pt x="392" y="155"/>
                        <a:pt x="397" y="164"/>
                        <a:pt x="401" y="169"/>
                      </a:cubicBezTo>
                      <a:cubicBezTo>
                        <a:pt x="405" y="174"/>
                        <a:pt x="412" y="186"/>
                        <a:pt x="422" y="192"/>
                      </a:cubicBezTo>
                      <a:cubicBezTo>
                        <a:pt x="431" y="198"/>
                        <a:pt x="437" y="200"/>
                        <a:pt x="439" y="210"/>
                      </a:cubicBezTo>
                      <a:cubicBezTo>
                        <a:pt x="442" y="220"/>
                        <a:pt x="440" y="218"/>
                        <a:pt x="440" y="232"/>
                      </a:cubicBezTo>
                      <a:cubicBezTo>
                        <a:pt x="440" y="246"/>
                        <a:pt x="441" y="252"/>
                        <a:pt x="443" y="259"/>
                      </a:cubicBezTo>
                      <a:cubicBezTo>
                        <a:pt x="444" y="267"/>
                        <a:pt x="453" y="272"/>
                        <a:pt x="457" y="278"/>
                      </a:cubicBezTo>
                      <a:cubicBezTo>
                        <a:pt x="462" y="285"/>
                        <a:pt x="462" y="293"/>
                        <a:pt x="472" y="294"/>
                      </a:cubicBezTo>
                      <a:cubicBezTo>
                        <a:pt x="482" y="295"/>
                        <a:pt x="487" y="293"/>
                        <a:pt x="484" y="300"/>
                      </a:cubicBezTo>
                      <a:cubicBezTo>
                        <a:pt x="482" y="307"/>
                        <a:pt x="484" y="310"/>
                        <a:pt x="492" y="314"/>
                      </a:cubicBezTo>
                      <a:cubicBezTo>
                        <a:pt x="499" y="317"/>
                        <a:pt x="504" y="321"/>
                        <a:pt x="501" y="327"/>
                      </a:cubicBezTo>
                      <a:cubicBezTo>
                        <a:pt x="498" y="334"/>
                        <a:pt x="491" y="338"/>
                        <a:pt x="497" y="340"/>
                      </a:cubicBezTo>
                      <a:cubicBezTo>
                        <a:pt x="504" y="342"/>
                        <a:pt x="501" y="343"/>
                        <a:pt x="498" y="348"/>
                      </a:cubicBezTo>
                      <a:cubicBezTo>
                        <a:pt x="495" y="353"/>
                        <a:pt x="495" y="353"/>
                        <a:pt x="499" y="361"/>
                      </a:cubicBezTo>
                      <a:cubicBezTo>
                        <a:pt x="503" y="368"/>
                        <a:pt x="499" y="369"/>
                        <a:pt x="499" y="377"/>
                      </a:cubicBezTo>
                      <a:cubicBezTo>
                        <a:pt x="500" y="384"/>
                        <a:pt x="504" y="393"/>
                        <a:pt x="500" y="397"/>
                      </a:cubicBezTo>
                      <a:cubicBezTo>
                        <a:pt x="497" y="402"/>
                        <a:pt x="482" y="413"/>
                        <a:pt x="483" y="413"/>
                      </a:cubicBezTo>
                      <a:cubicBezTo>
                        <a:pt x="483" y="413"/>
                        <a:pt x="479" y="419"/>
                        <a:pt x="477" y="414"/>
                      </a:cubicBezTo>
                      <a:cubicBezTo>
                        <a:pt x="475" y="409"/>
                        <a:pt x="473" y="403"/>
                        <a:pt x="466" y="402"/>
                      </a:cubicBezTo>
                      <a:cubicBezTo>
                        <a:pt x="459" y="401"/>
                        <a:pt x="459" y="402"/>
                        <a:pt x="454" y="402"/>
                      </a:cubicBezTo>
                      <a:cubicBezTo>
                        <a:pt x="449" y="403"/>
                        <a:pt x="451" y="405"/>
                        <a:pt x="446" y="406"/>
                      </a:cubicBezTo>
                      <a:cubicBezTo>
                        <a:pt x="441" y="407"/>
                        <a:pt x="438" y="407"/>
                        <a:pt x="434" y="404"/>
                      </a:cubicBezTo>
                      <a:cubicBezTo>
                        <a:pt x="431" y="401"/>
                        <a:pt x="430" y="400"/>
                        <a:pt x="425" y="404"/>
                      </a:cubicBezTo>
                      <a:cubicBezTo>
                        <a:pt x="420" y="408"/>
                        <a:pt x="418" y="406"/>
                        <a:pt x="412" y="407"/>
                      </a:cubicBezTo>
                      <a:cubicBezTo>
                        <a:pt x="406" y="409"/>
                        <a:pt x="403" y="405"/>
                        <a:pt x="397" y="402"/>
                      </a:cubicBezTo>
                      <a:cubicBezTo>
                        <a:pt x="391" y="400"/>
                        <a:pt x="396" y="401"/>
                        <a:pt x="387" y="404"/>
                      </a:cubicBezTo>
                      <a:cubicBezTo>
                        <a:pt x="377" y="407"/>
                        <a:pt x="370" y="407"/>
                        <a:pt x="366" y="409"/>
                      </a:cubicBezTo>
                      <a:cubicBezTo>
                        <a:pt x="363" y="411"/>
                        <a:pt x="356" y="416"/>
                        <a:pt x="355" y="421"/>
                      </a:cubicBezTo>
                      <a:cubicBezTo>
                        <a:pt x="354" y="425"/>
                        <a:pt x="353" y="429"/>
                        <a:pt x="350" y="432"/>
                      </a:cubicBezTo>
                      <a:cubicBezTo>
                        <a:pt x="347" y="436"/>
                        <a:pt x="347" y="439"/>
                        <a:pt x="345" y="444"/>
                      </a:cubicBezTo>
                      <a:cubicBezTo>
                        <a:pt x="343" y="449"/>
                        <a:pt x="340" y="448"/>
                        <a:pt x="337" y="452"/>
                      </a:cubicBezTo>
                      <a:cubicBezTo>
                        <a:pt x="334" y="455"/>
                        <a:pt x="335" y="460"/>
                        <a:pt x="333" y="460"/>
                      </a:cubicBezTo>
                      <a:cubicBezTo>
                        <a:pt x="330" y="459"/>
                        <a:pt x="322" y="455"/>
                        <a:pt x="324" y="462"/>
                      </a:cubicBezTo>
                      <a:cubicBezTo>
                        <a:pt x="326" y="470"/>
                        <a:pt x="326" y="482"/>
                        <a:pt x="330" y="487"/>
                      </a:cubicBezTo>
                      <a:cubicBezTo>
                        <a:pt x="333" y="492"/>
                        <a:pt x="337" y="496"/>
                        <a:pt x="337" y="502"/>
                      </a:cubicBezTo>
                      <a:cubicBezTo>
                        <a:pt x="338" y="508"/>
                        <a:pt x="338" y="513"/>
                        <a:pt x="339" y="516"/>
                      </a:cubicBezTo>
                      <a:cubicBezTo>
                        <a:pt x="341" y="518"/>
                        <a:pt x="356" y="531"/>
                        <a:pt x="356" y="535"/>
                      </a:cubicBezTo>
                      <a:cubicBezTo>
                        <a:pt x="355" y="540"/>
                        <a:pt x="355" y="549"/>
                        <a:pt x="357" y="556"/>
                      </a:cubicBezTo>
                      <a:cubicBezTo>
                        <a:pt x="358" y="560"/>
                        <a:pt x="360" y="566"/>
                        <a:pt x="362" y="57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0" name="Line 28">
                  <a:extLst>
                    <a:ext uri="{FF2B5EF4-FFF2-40B4-BE49-F238E27FC236}">
                      <a16:creationId xmlns:a16="http://schemas.microsoft.com/office/drawing/2014/main" id="{0734CC72-6312-41E3-AC0C-8CA3A71CCA2B}"/>
                    </a:ext>
                  </a:extLst>
                </p:cNvPr>
                <p:cNvSpPr>
                  <a:spLocks noChangeShapeType="1"/>
                </p:cNvSpPr>
                <p:nvPr/>
              </p:nvSpPr>
              <p:spPr bwMode="auto">
                <a:xfrm>
                  <a:off x="8321675" y="3684588"/>
                  <a:ext cx="0" cy="0"/>
                </a:xfrm>
                <a:prstGeom prst="line">
                  <a:avLst/>
                </a:pr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1" name="Line 29">
                  <a:extLst>
                    <a:ext uri="{FF2B5EF4-FFF2-40B4-BE49-F238E27FC236}">
                      <a16:creationId xmlns:a16="http://schemas.microsoft.com/office/drawing/2014/main" id="{EA69CA28-4820-4A73-8C67-9A94C454D414}"/>
                    </a:ext>
                  </a:extLst>
                </p:cNvPr>
                <p:cNvSpPr>
                  <a:spLocks noChangeShapeType="1"/>
                </p:cNvSpPr>
                <p:nvPr/>
              </p:nvSpPr>
              <p:spPr bwMode="auto">
                <a:xfrm>
                  <a:off x="8321675" y="3684588"/>
                  <a:ext cx="0" cy="0"/>
                </a:xfrm>
                <a:prstGeom prst="line">
                  <a:avLst/>
                </a:pr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2" name="Freeform 30">
                  <a:extLst>
                    <a:ext uri="{FF2B5EF4-FFF2-40B4-BE49-F238E27FC236}">
                      <a16:creationId xmlns:a16="http://schemas.microsoft.com/office/drawing/2014/main" id="{400A543A-A956-4987-BDB5-3724E396BE8A}"/>
                    </a:ext>
                  </a:extLst>
                </p:cNvPr>
                <p:cNvSpPr>
                  <a:spLocks/>
                </p:cNvSpPr>
                <p:nvPr/>
              </p:nvSpPr>
              <p:spPr bwMode="auto">
                <a:xfrm>
                  <a:off x="8288338" y="3689351"/>
                  <a:ext cx="149225" cy="212725"/>
                </a:xfrm>
                <a:custGeom>
                  <a:avLst/>
                  <a:gdLst>
                    <a:gd name="T0" fmla="*/ 37 w 288"/>
                    <a:gd name="T1" fmla="*/ 157 h 407"/>
                    <a:gd name="T2" fmla="*/ 30 w 288"/>
                    <a:gd name="T3" fmla="*/ 121 h 407"/>
                    <a:gd name="T4" fmla="*/ 30 w 288"/>
                    <a:gd name="T5" fmla="*/ 86 h 407"/>
                    <a:gd name="T6" fmla="*/ 24 w 288"/>
                    <a:gd name="T7" fmla="*/ 53 h 407"/>
                    <a:gd name="T8" fmla="*/ 28 w 288"/>
                    <a:gd name="T9" fmla="*/ 17 h 407"/>
                    <a:gd name="T10" fmla="*/ 42 w 288"/>
                    <a:gd name="T11" fmla="*/ 2 h 407"/>
                    <a:gd name="T12" fmla="*/ 69 w 288"/>
                    <a:gd name="T13" fmla="*/ 7 h 407"/>
                    <a:gd name="T14" fmla="*/ 93 w 288"/>
                    <a:gd name="T15" fmla="*/ 33 h 407"/>
                    <a:gd name="T16" fmla="*/ 113 w 288"/>
                    <a:gd name="T17" fmla="*/ 23 h 407"/>
                    <a:gd name="T18" fmla="*/ 126 w 288"/>
                    <a:gd name="T19" fmla="*/ 13 h 407"/>
                    <a:gd name="T20" fmla="*/ 125 w 288"/>
                    <a:gd name="T21" fmla="*/ 42 h 407"/>
                    <a:gd name="T22" fmla="*/ 140 w 288"/>
                    <a:gd name="T23" fmla="*/ 87 h 407"/>
                    <a:gd name="T24" fmla="*/ 152 w 288"/>
                    <a:gd name="T25" fmla="*/ 102 h 407"/>
                    <a:gd name="T26" fmla="*/ 148 w 288"/>
                    <a:gd name="T27" fmla="*/ 133 h 407"/>
                    <a:gd name="T28" fmla="*/ 139 w 288"/>
                    <a:gd name="T29" fmla="*/ 169 h 407"/>
                    <a:gd name="T30" fmla="*/ 136 w 288"/>
                    <a:gd name="T31" fmla="*/ 163 h 407"/>
                    <a:gd name="T32" fmla="*/ 109 w 288"/>
                    <a:gd name="T33" fmla="*/ 190 h 407"/>
                    <a:gd name="T34" fmla="*/ 105 w 288"/>
                    <a:gd name="T35" fmla="*/ 219 h 407"/>
                    <a:gd name="T36" fmla="*/ 117 w 288"/>
                    <a:gd name="T37" fmla="*/ 243 h 407"/>
                    <a:gd name="T38" fmla="*/ 127 w 288"/>
                    <a:gd name="T39" fmla="*/ 268 h 407"/>
                    <a:gd name="T40" fmla="*/ 140 w 288"/>
                    <a:gd name="T41" fmla="*/ 304 h 407"/>
                    <a:gd name="T42" fmla="*/ 164 w 288"/>
                    <a:gd name="T43" fmla="*/ 306 h 407"/>
                    <a:gd name="T44" fmla="*/ 152 w 288"/>
                    <a:gd name="T45" fmla="*/ 299 h 407"/>
                    <a:gd name="T46" fmla="*/ 168 w 288"/>
                    <a:gd name="T47" fmla="*/ 299 h 407"/>
                    <a:gd name="T48" fmla="*/ 197 w 288"/>
                    <a:gd name="T49" fmla="*/ 288 h 407"/>
                    <a:gd name="T50" fmla="*/ 216 w 288"/>
                    <a:gd name="T51" fmla="*/ 327 h 407"/>
                    <a:gd name="T52" fmla="*/ 222 w 288"/>
                    <a:gd name="T53" fmla="*/ 307 h 407"/>
                    <a:gd name="T54" fmla="*/ 241 w 288"/>
                    <a:gd name="T55" fmla="*/ 315 h 407"/>
                    <a:gd name="T56" fmla="*/ 267 w 288"/>
                    <a:gd name="T57" fmla="*/ 327 h 407"/>
                    <a:gd name="T58" fmla="*/ 244 w 288"/>
                    <a:gd name="T59" fmla="*/ 335 h 407"/>
                    <a:gd name="T60" fmla="*/ 264 w 288"/>
                    <a:gd name="T61" fmla="*/ 356 h 407"/>
                    <a:gd name="T62" fmla="*/ 261 w 288"/>
                    <a:gd name="T63" fmla="*/ 359 h 407"/>
                    <a:gd name="T64" fmla="*/ 274 w 288"/>
                    <a:gd name="T65" fmla="*/ 369 h 407"/>
                    <a:gd name="T66" fmla="*/ 286 w 288"/>
                    <a:gd name="T67" fmla="*/ 394 h 407"/>
                    <a:gd name="T68" fmla="*/ 269 w 288"/>
                    <a:gd name="T69" fmla="*/ 391 h 407"/>
                    <a:gd name="T70" fmla="*/ 273 w 288"/>
                    <a:gd name="T71" fmla="*/ 378 h 407"/>
                    <a:gd name="T72" fmla="*/ 257 w 288"/>
                    <a:gd name="T73" fmla="*/ 383 h 407"/>
                    <a:gd name="T74" fmla="*/ 239 w 288"/>
                    <a:gd name="T75" fmla="*/ 374 h 407"/>
                    <a:gd name="T76" fmla="*/ 229 w 288"/>
                    <a:gd name="T77" fmla="*/ 357 h 407"/>
                    <a:gd name="T78" fmla="*/ 205 w 288"/>
                    <a:gd name="T79" fmla="*/ 336 h 407"/>
                    <a:gd name="T80" fmla="*/ 193 w 288"/>
                    <a:gd name="T81" fmla="*/ 321 h 407"/>
                    <a:gd name="T82" fmla="*/ 177 w 288"/>
                    <a:gd name="T83" fmla="*/ 318 h 407"/>
                    <a:gd name="T84" fmla="*/ 196 w 288"/>
                    <a:gd name="T85" fmla="*/ 353 h 407"/>
                    <a:gd name="T86" fmla="*/ 176 w 288"/>
                    <a:gd name="T87" fmla="*/ 343 h 407"/>
                    <a:gd name="T88" fmla="*/ 147 w 288"/>
                    <a:gd name="T89" fmla="*/ 319 h 407"/>
                    <a:gd name="T90" fmla="*/ 123 w 288"/>
                    <a:gd name="T91" fmla="*/ 320 h 407"/>
                    <a:gd name="T92" fmla="*/ 99 w 288"/>
                    <a:gd name="T93" fmla="*/ 334 h 407"/>
                    <a:gd name="T94" fmla="*/ 89 w 288"/>
                    <a:gd name="T95" fmla="*/ 326 h 407"/>
                    <a:gd name="T96" fmla="*/ 84 w 288"/>
                    <a:gd name="T97" fmla="*/ 315 h 407"/>
                    <a:gd name="T98" fmla="*/ 71 w 288"/>
                    <a:gd name="T99" fmla="*/ 320 h 407"/>
                    <a:gd name="T100" fmla="*/ 76 w 288"/>
                    <a:gd name="T101" fmla="*/ 287 h 407"/>
                    <a:gd name="T102" fmla="*/ 74 w 288"/>
                    <a:gd name="T103" fmla="*/ 259 h 407"/>
                    <a:gd name="T104" fmla="*/ 60 w 288"/>
                    <a:gd name="T105" fmla="*/ 263 h 407"/>
                    <a:gd name="T106" fmla="*/ 53 w 288"/>
                    <a:gd name="T107" fmla="*/ 277 h 407"/>
                    <a:gd name="T108" fmla="*/ 44 w 288"/>
                    <a:gd name="T109" fmla="*/ 255 h 407"/>
                    <a:gd name="T110" fmla="*/ 31 w 288"/>
                    <a:gd name="T111" fmla="*/ 258 h 407"/>
                    <a:gd name="T112" fmla="*/ 23 w 288"/>
                    <a:gd name="T113" fmla="*/ 222 h 407"/>
                    <a:gd name="T114" fmla="*/ 12 w 288"/>
                    <a:gd name="T115" fmla="*/ 194 h 407"/>
                    <a:gd name="T116" fmla="*/ 3 w 288"/>
                    <a:gd name="T117" fmla="*/ 170 h 407"/>
                    <a:gd name="T118" fmla="*/ 23 w 288"/>
                    <a:gd name="T119" fmla="*/ 16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8" h="407">
                      <a:moveTo>
                        <a:pt x="36" y="171"/>
                      </a:moveTo>
                      <a:cubicBezTo>
                        <a:pt x="42" y="166"/>
                        <a:pt x="41" y="163"/>
                        <a:pt x="37" y="157"/>
                      </a:cubicBezTo>
                      <a:cubicBezTo>
                        <a:pt x="33" y="151"/>
                        <a:pt x="32" y="144"/>
                        <a:pt x="31" y="139"/>
                      </a:cubicBezTo>
                      <a:cubicBezTo>
                        <a:pt x="31" y="133"/>
                        <a:pt x="27" y="127"/>
                        <a:pt x="30" y="121"/>
                      </a:cubicBezTo>
                      <a:cubicBezTo>
                        <a:pt x="34" y="115"/>
                        <a:pt x="36" y="115"/>
                        <a:pt x="34" y="108"/>
                      </a:cubicBezTo>
                      <a:cubicBezTo>
                        <a:pt x="31" y="100"/>
                        <a:pt x="30" y="93"/>
                        <a:pt x="30" y="86"/>
                      </a:cubicBezTo>
                      <a:cubicBezTo>
                        <a:pt x="30" y="79"/>
                        <a:pt x="27" y="75"/>
                        <a:pt x="24" y="70"/>
                      </a:cubicBezTo>
                      <a:cubicBezTo>
                        <a:pt x="20" y="64"/>
                        <a:pt x="24" y="60"/>
                        <a:pt x="24" y="53"/>
                      </a:cubicBezTo>
                      <a:cubicBezTo>
                        <a:pt x="25" y="46"/>
                        <a:pt x="27" y="40"/>
                        <a:pt x="27" y="34"/>
                      </a:cubicBezTo>
                      <a:cubicBezTo>
                        <a:pt x="28" y="27"/>
                        <a:pt x="30" y="25"/>
                        <a:pt x="28" y="17"/>
                      </a:cubicBezTo>
                      <a:cubicBezTo>
                        <a:pt x="26" y="9"/>
                        <a:pt x="33" y="9"/>
                        <a:pt x="36" y="7"/>
                      </a:cubicBezTo>
                      <a:cubicBezTo>
                        <a:pt x="40" y="6"/>
                        <a:pt x="38" y="0"/>
                        <a:pt x="42" y="2"/>
                      </a:cubicBezTo>
                      <a:cubicBezTo>
                        <a:pt x="45" y="4"/>
                        <a:pt x="51" y="7"/>
                        <a:pt x="56" y="4"/>
                      </a:cubicBezTo>
                      <a:cubicBezTo>
                        <a:pt x="61" y="1"/>
                        <a:pt x="63" y="4"/>
                        <a:pt x="69" y="7"/>
                      </a:cubicBezTo>
                      <a:cubicBezTo>
                        <a:pt x="74" y="10"/>
                        <a:pt x="88" y="18"/>
                        <a:pt x="89" y="23"/>
                      </a:cubicBezTo>
                      <a:cubicBezTo>
                        <a:pt x="89" y="28"/>
                        <a:pt x="92" y="38"/>
                        <a:pt x="93" y="33"/>
                      </a:cubicBezTo>
                      <a:cubicBezTo>
                        <a:pt x="93" y="29"/>
                        <a:pt x="88" y="22"/>
                        <a:pt x="95" y="22"/>
                      </a:cubicBezTo>
                      <a:cubicBezTo>
                        <a:pt x="102" y="23"/>
                        <a:pt x="109" y="28"/>
                        <a:pt x="113" y="23"/>
                      </a:cubicBezTo>
                      <a:cubicBezTo>
                        <a:pt x="117" y="17"/>
                        <a:pt x="119" y="14"/>
                        <a:pt x="118" y="9"/>
                      </a:cubicBezTo>
                      <a:cubicBezTo>
                        <a:pt x="117" y="4"/>
                        <a:pt x="121" y="7"/>
                        <a:pt x="126" y="13"/>
                      </a:cubicBezTo>
                      <a:cubicBezTo>
                        <a:pt x="130" y="18"/>
                        <a:pt x="134" y="22"/>
                        <a:pt x="130" y="26"/>
                      </a:cubicBezTo>
                      <a:cubicBezTo>
                        <a:pt x="125" y="31"/>
                        <a:pt x="125" y="31"/>
                        <a:pt x="125" y="42"/>
                      </a:cubicBezTo>
                      <a:cubicBezTo>
                        <a:pt x="125" y="52"/>
                        <a:pt x="124" y="61"/>
                        <a:pt x="128" y="71"/>
                      </a:cubicBezTo>
                      <a:cubicBezTo>
                        <a:pt x="132" y="81"/>
                        <a:pt x="134" y="85"/>
                        <a:pt x="140" y="87"/>
                      </a:cubicBezTo>
                      <a:cubicBezTo>
                        <a:pt x="146" y="89"/>
                        <a:pt x="148" y="87"/>
                        <a:pt x="148" y="94"/>
                      </a:cubicBezTo>
                      <a:cubicBezTo>
                        <a:pt x="148" y="102"/>
                        <a:pt x="149" y="103"/>
                        <a:pt x="152" y="102"/>
                      </a:cubicBezTo>
                      <a:cubicBezTo>
                        <a:pt x="155" y="102"/>
                        <a:pt x="153" y="99"/>
                        <a:pt x="152" y="111"/>
                      </a:cubicBezTo>
                      <a:cubicBezTo>
                        <a:pt x="152" y="123"/>
                        <a:pt x="152" y="125"/>
                        <a:pt x="148" y="133"/>
                      </a:cubicBezTo>
                      <a:cubicBezTo>
                        <a:pt x="143" y="141"/>
                        <a:pt x="139" y="146"/>
                        <a:pt x="141" y="152"/>
                      </a:cubicBezTo>
                      <a:cubicBezTo>
                        <a:pt x="144" y="158"/>
                        <a:pt x="143" y="163"/>
                        <a:pt x="139" y="169"/>
                      </a:cubicBezTo>
                      <a:cubicBezTo>
                        <a:pt x="134" y="175"/>
                        <a:pt x="130" y="175"/>
                        <a:pt x="134" y="170"/>
                      </a:cubicBezTo>
                      <a:cubicBezTo>
                        <a:pt x="138" y="164"/>
                        <a:pt x="140" y="160"/>
                        <a:pt x="136" y="163"/>
                      </a:cubicBezTo>
                      <a:cubicBezTo>
                        <a:pt x="132" y="165"/>
                        <a:pt x="125" y="171"/>
                        <a:pt x="119" y="174"/>
                      </a:cubicBezTo>
                      <a:cubicBezTo>
                        <a:pt x="113" y="177"/>
                        <a:pt x="105" y="186"/>
                        <a:pt x="109" y="190"/>
                      </a:cubicBezTo>
                      <a:cubicBezTo>
                        <a:pt x="113" y="195"/>
                        <a:pt x="116" y="196"/>
                        <a:pt x="113" y="202"/>
                      </a:cubicBezTo>
                      <a:cubicBezTo>
                        <a:pt x="110" y="209"/>
                        <a:pt x="106" y="216"/>
                        <a:pt x="105" y="219"/>
                      </a:cubicBezTo>
                      <a:cubicBezTo>
                        <a:pt x="103" y="222"/>
                        <a:pt x="100" y="225"/>
                        <a:pt x="107" y="229"/>
                      </a:cubicBezTo>
                      <a:cubicBezTo>
                        <a:pt x="114" y="233"/>
                        <a:pt x="114" y="234"/>
                        <a:pt x="117" y="243"/>
                      </a:cubicBezTo>
                      <a:cubicBezTo>
                        <a:pt x="120" y="251"/>
                        <a:pt x="123" y="258"/>
                        <a:pt x="126" y="261"/>
                      </a:cubicBezTo>
                      <a:cubicBezTo>
                        <a:pt x="130" y="264"/>
                        <a:pt x="130" y="265"/>
                        <a:pt x="127" y="268"/>
                      </a:cubicBezTo>
                      <a:cubicBezTo>
                        <a:pt x="124" y="271"/>
                        <a:pt x="127" y="281"/>
                        <a:pt x="131" y="287"/>
                      </a:cubicBezTo>
                      <a:cubicBezTo>
                        <a:pt x="134" y="293"/>
                        <a:pt x="136" y="300"/>
                        <a:pt x="140" y="304"/>
                      </a:cubicBezTo>
                      <a:cubicBezTo>
                        <a:pt x="144" y="308"/>
                        <a:pt x="158" y="315"/>
                        <a:pt x="163" y="314"/>
                      </a:cubicBezTo>
                      <a:cubicBezTo>
                        <a:pt x="168" y="313"/>
                        <a:pt x="169" y="307"/>
                        <a:pt x="164" y="306"/>
                      </a:cubicBezTo>
                      <a:cubicBezTo>
                        <a:pt x="160" y="306"/>
                        <a:pt x="152" y="304"/>
                        <a:pt x="148" y="300"/>
                      </a:cubicBezTo>
                      <a:cubicBezTo>
                        <a:pt x="144" y="296"/>
                        <a:pt x="149" y="294"/>
                        <a:pt x="152" y="299"/>
                      </a:cubicBezTo>
                      <a:cubicBezTo>
                        <a:pt x="156" y="305"/>
                        <a:pt x="162" y="307"/>
                        <a:pt x="162" y="300"/>
                      </a:cubicBezTo>
                      <a:cubicBezTo>
                        <a:pt x="162" y="294"/>
                        <a:pt x="166" y="297"/>
                        <a:pt x="168" y="299"/>
                      </a:cubicBezTo>
                      <a:cubicBezTo>
                        <a:pt x="170" y="302"/>
                        <a:pt x="169" y="292"/>
                        <a:pt x="175" y="288"/>
                      </a:cubicBezTo>
                      <a:cubicBezTo>
                        <a:pt x="180" y="285"/>
                        <a:pt x="193" y="282"/>
                        <a:pt x="197" y="288"/>
                      </a:cubicBezTo>
                      <a:cubicBezTo>
                        <a:pt x="202" y="294"/>
                        <a:pt x="211" y="306"/>
                        <a:pt x="213" y="312"/>
                      </a:cubicBezTo>
                      <a:cubicBezTo>
                        <a:pt x="215" y="317"/>
                        <a:pt x="213" y="324"/>
                        <a:pt x="216" y="327"/>
                      </a:cubicBezTo>
                      <a:cubicBezTo>
                        <a:pt x="220" y="330"/>
                        <a:pt x="227" y="327"/>
                        <a:pt x="227" y="321"/>
                      </a:cubicBezTo>
                      <a:cubicBezTo>
                        <a:pt x="226" y="316"/>
                        <a:pt x="223" y="313"/>
                        <a:pt x="222" y="307"/>
                      </a:cubicBezTo>
                      <a:cubicBezTo>
                        <a:pt x="221" y="302"/>
                        <a:pt x="227" y="299"/>
                        <a:pt x="229" y="304"/>
                      </a:cubicBezTo>
                      <a:cubicBezTo>
                        <a:pt x="231" y="309"/>
                        <a:pt x="234" y="315"/>
                        <a:pt x="241" y="315"/>
                      </a:cubicBezTo>
                      <a:cubicBezTo>
                        <a:pt x="248" y="315"/>
                        <a:pt x="253" y="317"/>
                        <a:pt x="258" y="319"/>
                      </a:cubicBezTo>
                      <a:cubicBezTo>
                        <a:pt x="263" y="321"/>
                        <a:pt x="270" y="326"/>
                        <a:pt x="267" y="327"/>
                      </a:cubicBezTo>
                      <a:cubicBezTo>
                        <a:pt x="263" y="328"/>
                        <a:pt x="254" y="330"/>
                        <a:pt x="250" y="329"/>
                      </a:cubicBezTo>
                      <a:cubicBezTo>
                        <a:pt x="245" y="329"/>
                        <a:pt x="242" y="329"/>
                        <a:pt x="244" y="335"/>
                      </a:cubicBezTo>
                      <a:cubicBezTo>
                        <a:pt x="245" y="340"/>
                        <a:pt x="250" y="344"/>
                        <a:pt x="254" y="349"/>
                      </a:cubicBezTo>
                      <a:cubicBezTo>
                        <a:pt x="258" y="353"/>
                        <a:pt x="259" y="355"/>
                        <a:pt x="264" y="356"/>
                      </a:cubicBezTo>
                      <a:cubicBezTo>
                        <a:pt x="269" y="358"/>
                        <a:pt x="277" y="360"/>
                        <a:pt x="274" y="360"/>
                      </a:cubicBezTo>
                      <a:cubicBezTo>
                        <a:pt x="271" y="361"/>
                        <a:pt x="261" y="356"/>
                        <a:pt x="261" y="359"/>
                      </a:cubicBezTo>
                      <a:cubicBezTo>
                        <a:pt x="260" y="361"/>
                        <a:pt x="261" y="360"/>
                        <a:pt x="262" y="365"/>
                      </a:cubicBezTo>
                      <a:cubicBezTo>
                        <a:pt x="264" y="370"/>
                        <a:pt x="268" y="365"/>
                        <a:pt x="274" y="369"/>
                      </a:cubicBezTo>
                      <a:cubicBezTo>
                        <a:pt x="280" y="372"/>
                        <a:pt x="285" y="365"/>
                        <a:pt x="287" y="371"/>
                      </a:cubicBezTo>
                      <a:cubicBezTo>
                        <a:pt x="288" y="376"/>
                        <a:pt x="285" y="385"/>
                        <a:pt x="286" y="394"/>
                      </a:cubicBezTo>
                      <a:cubicBezTo>
                        <a:pt x="287" y="403"/>
                        <a:pt x="282" y="407"/>
                        <a:pt x="278" y="407"/>
                      </a:cubicBezTo>
                      <a:cubicBezTo>
                        <a:pt x="275" y="406"/>
                        <a:pt x="268" y="394"/>
                        <a:pt x="269" y="391"/>
                      </a:cubicBezTo>
                      <a:cubicBezTo>
                        <a:pt x="270" y="389"/>
                        <a:pt x="269" y="387"/>
                        <a:pt x="274" y="384"/>
                      </a:cubicBezTo>
                      <a:cubicBezTo>
                        <a:pt x="278" y="380"/>
                        <a:pt x="277" y="376"/>
                        <a:pt x="273" y="378"/>
                      </a:cubicBezTo>
                      <a:cubicBezTo>
                        <a:pt x="269" y="379"/>
                        <a:pt x="268" y="380"/>
                        <a:pt x="264" y="385"/>
                      </a:cubicBezTo>
                      <a:cubicBezTo>
                        <a:pt x="261" y="390"/>
                        <a:pt x="259" y="386"/>
                        <a:pt x="257" y="383"/>
                      </a:cubicBezTo>
                      <a:cubicBezTo>
                        <a:pt x="255" y="379"/>
                        <a:pt x="255" y="384"/>
                        <a:pt x="250" y="381"/>
                      </a:cubicBezTo>
                      <a:cubicBezTo>
                        <a:pt x="244" y="379"/>
                        <a:pt x="246" y="374"/>
                        <a:pt x="239" y="374"/>
                      </a:cubicBezTo>
                      <a:cubicBezTo>
                        <a:pt x="232" y="374"/>
                        <a:pt x="233" y="370"/>
                        <a:pt x="233" y="365"/>
                      </a:cubicBezTo>
                      <a:cubicBezTo>
                        <a:pt x="234" y="361"/>
                        <a:pt x="233" y="361"/>
                        <a:pt x="229" y="357"/>
                      </a:cubicBezTo>
                      <a:cubicBezTo>
                        <a:pt x="225" y="352"/>
                        <a:pt x="226" y="349"/>
                        <a:pt x="220" y="345"/>
                      </a:cubicBezTo>
                      <a:cubicBezTo>
                        <a:pt x="214" y="340"/>
                        <a:pt x="208" y="342"/>
                        <a:pt x="205" y="336"/>
                      </a:cubicBezTo>
                      <a:cubicBezTo>
                        <a:pt x="202" y="330"/>
                        <a:pt x="201" y="325"/>
                        <a:pt x="198" y="323"/>
                      </a:cubicBezTo>
                      <a:cubicBezTo>
                        <a:pt x="194" y="322"/>
                        <a:pt x="193" y="321"/>
                        <a:pt x="193" y="321"/>
                      </a:cubicBezTo>
                      <a:cubicBezTo>
                        <a:pt x="193" y="321"/>
                        <a:pt x="188" y="316"/>
                        <a:pt x="183" y="313"/>
                      </a:cubicBezTo>
                      <a:cubicBezTo>
                        <a:pt x="177" y="311"/>
                        <a:pt x="174" y="313"/>
                        <a:pt x="177" y="318"/>
                      </a:cubicBezTo>
                      <a:cubicBezTo>
                        <a:pt x="180" y="324"/>
                        <a:pt x="181" y="325"/>
                        <a:pt x="183" y="331"/>
                      </a:cubicBezTo>
                      <a:cubicBezTo>
                        <a:pt x="185" y="337"/>
                        <a:pt x="193" y="346"/>
                        <a:pt x="196" y="353"/>
                      </a:cubicBezTo>
                      <a:cubicBezTo>
                        <a:pt x="199" y="360"/>
                        <a:pt x="196" y="369"/>
                        <a:pt x="191" y="364"/>
                      </a:cubicBezTo>
                      <a:cubicBezTo>
                        <a:pt x="186" y="360"/>
                        <a:pt x="185" y="350"/>
                        <a:pt x="176" y="343"/>
                      </a:cubicBezTo>
                      <a:cubicBezTo>
                        <a:pt x="168" y="336"/>
                        <a:pt x="164" y="339"/>
                        <a:pt x="162" y="333"/>
                      </a:cubicBezTo>
                      <a:cubicBezTo>
                        <a:pt x="160" y="327"/>
                        <a:pt x="154" y="324"/>
                        <a:pt x="147" y="319"/>
                      </a:cubicBezTo>
                      <a:cubicBezTo>
                        <a:pt x="140" y="314"/>
                        <a:pt x="141" y="308"/>
                        <a:pt x="134" y="312"/>
                      </a:cubicBezTo>
                      <a:cubicBezTo>
                        <a:pt x="128" y="317"/>
                        <a:pt x="125" y="316"/>
                        <a:pt x="123" y="320"/>
                      </a:cubicBezTo>
                      <a:cubicBezTo>
                        <a:pt x="121" y="323"/>
                        <a:pt x="123" y="325"/>
                        <a:pt x="119" y="328"/>
                      </a:cubicBezTo>
                      <a:cubicBezTo>
                        <a:pt x="116" y="332"/>
                        <a:pt x="101" y="339"/>
                        <a:pt x="99" y="334"/>
                      </a:cubicBezTo>
                      <a:cubicBezTo>
                        <a:pt x="98" y="329"/>
                        <a:pt x="99" y="325"/>
                        <a:pt x="95" y="326"/>
                      </a:cubicBezTo>
                      <a:cubicBezTo>
                        <a:pt x="90" y="326"/>
                        <a:pt x="90" y="332"/>
                        <a:pt x="89" y="326"/>
                      </a:cubicBezTo>
                      <a:cubicBezTo>
                        <a:pt x="89" y="320"/>
                        <a:pt x="88" y="319"/>
                        <a:pt x="92" y="316"/>
                      </a:cubicBezTo>
                      <a:cubicBezTo>
                        <a:pt x="96" y="313"/>
                        <a:pt x="87" y="316"/>
                        <a:pt x="84" y="315"/>
                      </a:cubicBezTo>
                      <a:cubicBezTo>
                        <a:pt x="81" y="314"/>
                        <a:pt x="76" y="314"/>
                        <a:pt x="75" y="318"/>
                      </a:cubicBezTo>
                      <a:cubicBezTo>
                        <a:pt x="74" y="321"/>
                        <a:pt x="71" y="326"/>
                        <a:pt x="71" y="320"/>
                      </a:cubicBezTo>
                      <a:cubicBezTo>
                        <a:pt x="70" y="315"/>
                        <a:pt x="70" y="303"/>
                        <a:pt x="68" y="298"/>
                      </a:cubicBezTo>
                      <a:cubicBezTo>
                        <a:pt x="66" y="293"/>
                        <a:pt x="70" y="293"/>
                        <a:pt x="76" y="287"/>
                      </a:cubicBezTo>
                      <a:cubicBezTo>
                        <a:pt x="82" y="281"/>
                        <a:pt x="83" y="270"/>
                        <a:pt x="82" y="265"/>
                      </a:cubicBezTo>
                      <a:cubicBezTo>
                        <a:pt x="81" y="260"/>
                        <a:pt x="77" y="258"/>
                        <a:pt x="74" y="259"/>
                      </a:cubicBezTo>
                      <a:cubicBezTo>
                        <a:pt x="72" y="260"/>
                        <a:pt x="65" y="260"/>
                        <a:pt x="63" y="257"/>
                      </a:cubicBezTo>
                      <a:cubicBezTo>
                        <a:pt x="60" y="254"/>
                        <a:pt x="59" y="258"/>
                        <a:pt x="60" y="263"/>
                      </a:cubicBezTo>
                      <a:cubicBezTo>
                        <a:pt x="62" y="268"/>
                        <a:pt x="66" y="275"/>
                        <a:pt x="64" y="278"/>
                      </a:cubicBezTo>
                      <a:cubicBezTo>
                        <a:pt x="62" y="281"/>
                        <a:pt x="54" y="284"/>
                        <a:pt x="53" y="277"/>
                      </a:cubicBezTo>
                      <a:cubicBezTo>
                        <a:pt x="51" y="271"/>
                        <a:pt x="51" y="267"/>
                        <a:pt x="47" y="264"/>
                      </a:cubicBezTo>
                      <a:cubicBezTo>
                        <a:pt x="43" y="260"/>
                        <a:pt x="46" y="259"/>
                        <a:pt x="44" y="255"/>
                      </a:cubicBezTo>
                      <a:cubicBezTo>
                        <a:pt x="42" y="250"/>
                        <a:pt x="38" y="247"/>
                        <a:pt x="38" y="251"/>
                      </a:cubicBezTo>
                      <a:cubicBezTo>
                        <a:pt x="37" y="255"/>
                        <a:pt x="35" y="263"/>
                        <a:pt x="31" y="258"/>
                      </a:cubicBezTo>
                      <a:cubicBezTo>
                        <a:pt x="27" y="252"/>
                        <a:pt x="27" y="249"/>
                        <a:pt x="26" y="239"/>
                      </a:cubicBezTo>
                      <a:cubicBezTo>
                        <a:pt x="24" y="230"/>
                        <a:pt x="28" y="228"/>
                        <a:pt x="23" y="222"/>
                      </a:cubicBezTo>
                      <a:cubicBezTo>
                        <a:pt x="18" y="217"/>
                        <a:pt x="14" y="213"/>
                        <a:pt x="15" y="207"/>
                      </a:cubicBezTo>
                      <a:cubicBezTo>
                        <a:pt x="16" y="201"/>
                        <a:pt x="13" y="200"/>
                        <a:pt x="12" y="194"/>
                      </a:cubicBezTo>
                      <a:cubicBezTo>
                        <a:pt x="11" y="187"/>
                        <a:pt x="13" y="184"/>
                        <a:pt x="10" y="182"/>
                      </a:cubicBezTo>
                      <a:cubicBezTo>
                        <a:pt x="6" y="180"/>
                        <a:pt x="3" y="178"/>
                        <a:pt x="3" y="170"/>
                      </a:cubicBezTo>
                      <a:cubicBezTo>
                        <a:pt x="3" y="161"/>
                        <a:pt x="0" y="147"/>
                        <a:pt x="5" y="149"/>
                      </a:cubicBezTo>
                      <a:cubicBezTo>
                        <a:pt x="10" y="151"/>
                        <a:pt x="20" y="164"/>
                        <a:pt x="23" y="169"/>
                      </a:cubicBezTo>
                      <a:cubicBezTo>
                        <a:pt x="25" y="173"/>
                        <a:pt x="30" y="173"/>
                        <a:pt x="36" y="17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3" name="Freeform 31">
                  <a:extLst>
                    <a:ext uri="{FF2B5EF4-FFF2-40B4-BE49-F238E27FC236}">
                      <a16:creationId xmlns:a16="http://schemas.microsoft.com/office/drawing/2014/main" id="{57C3C139-DB70-42B7-808E-0C54683B0807}"/>
                    </a:ext>
                  </a:extLst>
                </p:cNvPr>
                <p:cNvSpPr>
                  <a:spLocks/>
                </p:cNvSpPr>
                <p:nvPr/>
              </p:nvSpPr>
              <p:spPr bwMode="auto">
                <a:xfrm>
                  <a:off x="8307388" y="3856038"/>
                  <a:ext cx="14288" cy="7938"/>
                </a:xfrm>
                <a:custGeom>
                  <a:avLst/>
                  <a:gdLst>
                    <a:gd name="T0" fmla="*/ 15 w 28"/>
                    <a:gd name="T1" fmla="*/ 7 h 16"/>
                    <a:gd name="T2" fmla="*/ 3 w 28"/>
                    <a:gd name="T3" fmla="*/ 2 h 16"/>
                    <a:gd name="T4" fmla="*/ 8 w 28"/>
                    <a:gd name="T5" fmla="*/ 10 h 16"/>
                    <a:gd name="T6" fmla="*/ 21 w 28"/>
                    <a:gd name="T7" fmla="*/ 15 h 16"/>
                    <a:gd name="T8" fmla="*/ 21 w 28"/>
                    <a:gd name="T9" fmla="*/ 11 h 16"/>
                    <a:gd name="T10" fmla="*/ 15 w 28"/>
                    <a:gd name="T11" fmla="*/ 7 h 16"/>
                  </a:gdLst>
                  <a:ahLst/>
                  <a:cxnLst>
                    <a:cxn ang="0">
                      <a:pos x="T0" y="T1"/>
                    </a:cxn>
                    <a:cxn ang="0">
                      <a:pos x="T2" y="T3"/>
                    </a:cxn>
                    <a:cxn ang="0">
                      <a:pos x="T4" y="T5"/>
                    </a:cxn>
                    <a:cxn ang="0">
                      <a:pos x="T6" y="T7"/>
                    </a:cxn>
                    <a:cxn ang="0">
                      <a:pos x="T8" y="T9"/>
                    </a:cxn>
                    <a:cxn ang="0">
                      <a:pos x="T10" y="T11"/>
                    </a:cxn>
                  </a:cxnLst>
                  <a:rect l="0" t="0" r="r" b="b"/>
                  <a:pathLst>
                    <a:path w="28" h="16">
                      <a:moveTo>
                        <a:pt x="15" y="7"/>
                      </a:moveTo>
                      <a:cubicBezTo>
                        <a:pt x="10" y="0"/>
                        <a:pt x="7" y="2"/>
                        <a:pt x="3" y="2"/>
                      </a:cubicBezTo>
                      <a:cubicBezTo>
                        <a:pt x="0" y="2"/>
                        <a:pt x="2" y="6"/>
                        <a:pt x="8" y="10"/>
                      </a:cubicBezTo>
                      <a:cubicBezTo>
                        <a:pt x="13" y="13"/>
                        <a:pt x="17" y="14"/>
                        <a:pt x="21" y="15"/>
                      </a:cubicBezTo>
                      <a:cubicBezTo>
                        <a:pt x="25" y="16"/>
                        <a:pt x="28" y="10"/>
                        <a:pt x="21" y="11"/>
                      </a:cubicBezTo>
                      <a:cubicBezTo>
                        <a:pt x="14" y="13"/>
                        <a:pt x="14" y="13"/>
                        <a:pt x="15"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4" name="Freeform 32">
                  <a:extLst>
                    <a:ext uri="{FF2B5EF4-FFF2-40B4-BE49-F238E27FC236}">
                      <a16:creationId xmlns:a16="http://schemas.microsoft.com/office/drawing/2014/main" id="{857A29B4-ACAF-453F-A6A8-3096784C7508}"/>
                    </a:ext>
                  </a:extLst>
                </p:cNvPr>
                <p:cNvSpPr>
                  <a:spLocks/>
                </p:cNvSpPr>
                <p:nvPr/>
              </p:nvSpPr>
              <p:spPr bwMode="auto">
                <a:xfrm>
                  <a:off x="8362950" y="3865563"/>
                  <a:ext cx="11113" cy="14288"/>
                </a:xfrm>
                <a:custGeom>
                  <a:avLst/>
                  <a:gdLst>
                    <a:gd name="T0" fmla="*/ 8 w 22"/>
                    <a:gd name="T1" fmla="*/ 2 h 26"/>
                    <a:gd name="T2" fmla="*/ 1 w 22"/>
                    <a:gd name="T3" fmla="*/ 10 h 26"/>
                    <a:gd name="T4" fmla="*/ 8 w 22"/>
                    <a:gd name="T5" fmla="*/ 21 h 26"/>
                    <a:gd name="T6" fmla="*/ 17 w 22"/>
                    <a:gd name="T7" fmla="*/ 19 h 26"/>
                    <a:gd name="T8" fmla="*/ 20 w 22"/>
                    <a:gd name="T9" fmla="*/ 8 h 26"/>
                    <a:gd name="T10" fmla="*/ 8 w 22"/>
                    <a:gd name="T11" fmla="*/ 2 h 26"/>
                  </a:gdLst>
                  <a:ahLst/>
                  <a:cxnLst>
                    <a:cxn ang="0">
                      <a:pos x="T0" y="T1"/>
                    </a:cxn>
                    <a:cxn ang="0">
                      <a:pos x="T2" y="T3"/>
                    </a:cxn>
                    <a:cxn ang="0">
                      <a:pos x="T4" y="T5"/>
                    </a:cxn>
                    <a:cxn ang="0">
                      <a:pos x="T6" y="T7"/>
                    </a:cxn>
                    <a:cxn ang="0">
                      <a:pos x="T8" y="T9"/>
                    </a:cxn>
                    <a:cxn ang="0">
                      <a:pos x="T10" y="T11"/>
                    </a:cxn>
                  </a:cxnLst>
                  <a:rect l="0" t="0" r="r" b="b"/>
                  <a:pathLst>
                    <a:path w="22" h="26">
                      <a:moveTo>
                        <a:pt x="8" y="2"/>
                      </a:moveTo>
                      <a:cubicBezTo>
                        <a:pt x="3" y="0"/>
                        <a:pt x="0" y="2"/>
                        <a:pt x="1" y="10"/>
                      </a:cubicBezTo>
                      <a:cubicBezTo>
                        <a:pt x="2" y="17"/>
                        <a:pt x="3" y="17"/>
                        <a:pt x="8" y="21"/>
                      </a:cubicBezTo>
                      <a:cubicBezTo>
                        <a:pt x="14" y="26"/>
                        <a:pt x="14" y="23"/>
                        <a:pt x="17" y="19"/>
                      </a:cubicBezTo>
                      <a:cubicBezTo>
                        <a:pt x="20" y="14"/>
                        <a:pt x="22" y="13"/>
                        <a:pt x="20" y="8"/>
                      </a:cubicBezTo>
                      <a:cubicBezTo>
                        <a:pt x="17" y="4"/>
                        <a:pt x="13" y="4"/>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5" name="Freeform 33">
                  <a:extLst>
                    <a:ext uri="{FF2B5EF4-FFF2-40B4-BE49-F238E27FC236}">
                      <a16:creationId xmlns:a16="http://schemas.microsoft.com/office/drawing/2014/main" id="{2B8243CF-BE51-44EC-9290-BAAC654F9E8C}"/>
                    </a:ext>
                  </a:extLst>
                </p:cNvPr>
                <p:cNvSpPr>
                  <a:spLocks/>
                </p:cNvSpPr>
                <p:nvPr/>
              </p:nvSpPr>
              <p:spPr bwMode="auto">
                <a:xfrm>
                  <a:off x="8358188" y="3813176"/>
                  <a:ext cx="12700" cy="14288"/>
                </a:xfrm>
                <a:custGeom>
                  <a:avLst/>
                  <a:gdLst>
                    <a:gd name="T0" fmla="*/ 7 w 25"/>
                    <a:gd name="T1" fmla="*/ 2 h 29"/>
                    <a:gd name="T2" fmla="*/ 1 w 25"/>
                    <a:gd name="T3" fmla="*/ 15 h 29"/>
                    <a:gd name="T4" fmla="*/ 7 w 25"/>
                    <a:gd name="T5" fmla="*/ 29 h 29"/>
                    <a:gd name="T6" fmla="*/ 14 w 25"/>
                    <a:gd name="T7" fmla="*/ 22 h 29"/>
                    <a:gd name="T8" fmla="*/ 21 w 25"/>
                    <a:gd name="T9" fmla="*/ 21 h 29"/>
                    <a:gd name="T10" fmla="*/ 20 w 25"/>
                    <a:gd name="T11" fmla="*/ 9 h 29"/>
                    <a:gd name="T12" fmla="*/ 7 w 25"/>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5" h="29">
                      <a:moveTo>
                        <a:pt x="7" y="2"/>
                      </a:moveTo>
                      <a:cubicBezTo>
                        <a:pt x="0" y="0"/>
                        <a:pt x="0" y="7"/>
                        <a:pt x="1" y="15"/>
                      </a:cubicBezTo>
                      <a:cubicBezTo>
                        <a:pt x="3" y="22"/>
                        <a:pt x="0" y="29"/>
                        <a:pt x="7" y="29"/>
                      </a:cubicBezTo>
                      <a:cubicBezTo>
                        <a:pt x="13" y="29"/>
                        <a:pt x="12" y="25"/>
                        <a:pt x="14" y="22"/>
                      </a:cubicBezTo>
                      <a:cubicBezTo>
                        <a:pt x="16" y="19"/>
                        <a:pt x="18" y="23"/>
                        <a:pt x="21" y="21"/>
                      </a:cubicBezTo>
                      <a:cubicBezTo>
                        <a:pt x="25" y="19"/>
                        <a:pt x="24" y="13"/>
                        <a:pt x="20" y="9"/>
                      </a:cubicBezTo>
                      <a:cubicBezTo>
                        <a:pt x="16" y="5"/>
                        <a:pt x="12" y="7"/>
                        <a:pt x="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6" name="Freeform 34">
                  <a:extLst>
                    <a:ext uri="{FF2B5EF4-FFF2-40B4-BE49-F238E27FC236}">
                      <a16:creationId xmlns:a16="http://schemas.microsoft.com/office/drawing/2014/main" id="{E21A2652-D919-4520-B97E-4EC10E634779}"/>
                    </a:ext>
                  </a:extLst>
                </p:cNvPr>
                <p:cNvSpPr>
                  <a:spLocks/>
                </p:cNvSpPr>
                <p:nvPr/>
              </p:nvSpPr>
              <p:spPr bwMode="auto">
                <a:xfrm>
                  <a:off x="8370888" y="3824288"/>
                  <a:ext cx="7938" cy="4763"/>
                </a:xfrm>
                <a:custGeom>
                  <a:avLst/>
                  <a:gdLst>
                    <a:gd name="T0" fmla="*/ 12 w 15"/>
                    <a:gd name="T1" fmla="*/ 2 h 10"/>
                    <a:gd name="T2" fmla="*/ 6 w 15"/>
                    <a:gd name="T3" fmla="*/ 9 h 10"/>
                    <a:gd name="T4" fmla="*/ 12 w 15"/>
                    <a:gd name="T5" fmla="*/ 2 h 10"/>
                  </a:gdLst>
                  <a:ahLst/>
                  <a:cxnLst>
                    <a:cxn ang="0">
                      <a:pos x="T0" y="T1"/>
                    </a:cxn>
                    <a:cxn ang="0">
                      <a:pos x="T2" y="T3"/>
                    </a:cxn>
                    <a:cxn ang="0">
                      <a:pos x="T4" y="T5"/>
                    </a:cxn>
                  </a:cxnLst>
                  <a:rect l="0" t="0" r="r" b="b"/>
                  <a:pathLst>
                    <a:path w="15" h="10">
                      <a:moveTo>
                        <a:pt x="12" y="2"/>
                      </a:moveTo>
                      <a:cubicBezTo>
                        <a:pt x="7" y="3"/>
                        <a:pt x="0" y="10"/>
                        <a:pt x="6" y="9"/>
                      </a:cubicBezTo>
                      <a:cubicBezTo>
                        <a:pt x="13" y="9"/>
                        <a:pt x="15" y="0"/>
                        <a:pt x="1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7" name="Freeform 35">
                  <a:extLst>
                    <a:ext uri="{FF2B5EF4-FFF2-40B4-BE49-F238E27FC236}">
                      <a16:creationId xmlns:a16="http://schemas.microsoft.com/office/drawing/2014/main" id="{75AFDC93-4398-4BA8-8A15-3C968A093A29}"/>
                    </a:ext>
                  </a:extLst>
                </p:cNvPr>
                <p:cNvSpPr>
                  <a:spLocks/>
                </p:cNvSpPr>
                <p:nvPr/>
              </p:nvSpPr>
              <p:spPr bwMode="auto">
                <a:xfrm>
                  <a:off x="8316913" y="3867151"/>
                  <a:ext cx="42863" cy="44450"/>
                </a:xfrm>
                <a:custGeom>
                  <a:avLst/>
                  <a:gdLst>
                    <a:gd name="T0" fmla="*/ 60 w 82"/>
                    <a:gd name="T1" fmla="*/ 13 h 85"/>
                    <a:gd name="T2" fmla="*/ 49 w 82"/>
                    <a:gd name="T3" fmla="*/ 5 h 85"/>
                    <a:gd name="T4" fmla="*/ 42 w 82"/>
                    <a:gd name="T5" fmla="*/ 6 h 85"/>
                    <a:gd name="T6" fmla="*/ 31 w 82"/>
                    <a:gd name="T7" fmla="*/ 3 h 85"/>
                    <a:gd name="T8" fmla="*/ 12 w 82"/>
                    <a:gd name="T9" fmla="*/ 1 h 85"/>
                    <a:gd name="T10" fmla="*/ 3 w 82"/>
                    <a:gd name="T11" fmla="*/ 3 h 85"/>
                    <a:gd name="T12" fmla="*/ 6 w 82"/>
                    <a:gd name="T13" fmla="*/ 10 h 85"/>
                    <a:gd name="T14" fmla="*/ 13 w 82"/>
                    <a:gd name="T15" fmla="*/ 16 h 85"/>
                    <a:gd name="T16" fmla="*/ 26 w 82"/>
                    <a:gd name="T17" fmla="*/ 26 h 85"/>
                    <a:gd name="T18" fmla="*/ 32 w 82"/>
                    <a:gd name="T19" fmla="*/ 39 h 85"/>
                    <a:gd name="T20" fmla="*/ 35 w 82"/>
                    <a:gd name="T21" fmla="*/ 51 h 85"/>
                    <a:gd name="T22" fmla="*/ 42 w 82"/>
                    <a:gd name="T23" fmla="*/ 59 h 85"/>
                    <a:gd name="T24" fmla="*/ 47 w 82"/>
                    <a:gd name="T25" fmla="*/ 72 h 85"/>
                    <a:gd name="T26" fmla="*/ 61 w 82"/>
                    <a:gd name="T27" fmla="*/ 84 h 85"/>
                    <a:gd name="T28" fmla="*/ 69 w 82"/>
                    <a:gd name="T29" fmla="*/ 80 h 85"/>
                    <a:gd name="T30" fmla="*/ 74 w 82"/>
                    <a:gd name="T31" fmla="*/ 69 h 85"/>
                    <a:gd name="T32" fmla="*/ 79 w 82"/>
                    <a:gd name="T33" fmla="*/ 56 h 85"/>
                    <a:gd name="T34" fmla="*/ 74 w 82"/>
                    <a:gd name="T35" fmla="*/ 46 h 85"/>
                    <a:gd name="T36" fmla="*/ 60 w 82"/>
                    <a:gd name="T37"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85">
                      <a:moveTo>
                        <a:pt x="60" y="13"/>
                      </a:moveTo>
                      <a:cubicBezTo>
                        <a:pt x="56" y="7"/>
                        <a:pt x="51" y="4"/>
                        <a:pt x="49" y="5"/>
                      </a:cubicBezTo>
                      <a:cubicBezTo>
                        <a:pt x="47" y="7"/>
                        <a:pt x="45" y="10"/>
                        <a:pt x="42" y="6"/>
                      </a:cubicBezTo>
                      <a:cubicBezTo>
                        <a:pt x="39" y="2"/>
                        <a:pt x="36" y="2"/>
                        <a:pt x="31" y="3"/>
                      </a:cubicBezTo>
                      <a:cubicBezTo>
                        <a:pt x="27" y="4"/>
                        <a:pt x="16" y="2"/>
                        <a:pt x="12" y="1"/>
                      </a:cubicBezTo>
                      <a:cubicBezTo>
                        <a:pt x="7" y="0"/>
                        <a:pt x="6" y="1"/>
                        <a:pt x="3" y="3"/>
                      </a:cubicBezTo>
                      <a:cubicBezTo>
                        <a:pt x="0" y="4"/>
                        <a:pt x="2" y="9"/>
                        <a:pt x="6" y="10"/>
                      </a:cubicBezTo>
                      <a:cubicBezTo>
                        <a:pt x="10" y="11"/>
                        <a:pt x="11" y="11"/>
                        <a:pt x="13" y="16"/>
                      </a:cubicBezTo>
                      <a:cubicBezTo>
                        <a:pt x="15" y="20"/>
                        <a:pt x="23" y="23"/>
                        <a:pt x="26" y="26"/>
                      </a:cubicBezTo>
                      <a:cubicBezTo>
                        <a:pt x="29" y="29"/>
                        <a:pt x="32" y="33"/>
                        <a:pt x="32" y="39"/>
                      </a:cubicBezTo>
                      <a:cubicBezTo>
                        <a:pt x="32" y="44"/>
                        <a:pt x="31" y="49"/>
                        <a:pt x="35" y="51"/>
                      </a:cubicBezTo>
                      <a:cubicBezTo>
                        <a:pt x="39" y="54"/>
                        <a:pt x="41" y="54"/>
                        <a:pt x="42" y="59"/>
                      </a:cubicBezTo>
                      <a:cubicBezTo>
                        <a:pt x="43" y="65"/>
                        <a:pt x="43" y="67"/>
                        <a:pt x="47" y="72"/>
                      </a:cubicBezTo>
                      <a:cubicBezTo>
                        <a:pt x="51" y="77"/>
                        <a:pt x="56" y="85"/>
                        <a:pt x="61" y="84"/>
                      </a:cubicBezTo>
                      <a:cubicBezTo>
                        <a:pt x="65" y="83"/>
                        <a:pt x="66" y="83"/>
                        <a:pt x="69" y="80"/>
                      </a:cubicBezTo>
                      <a:cubicBezTo>
                        <a:pt x="73" y="77"/>
                        <a:pt x="69" y="74"/>
                        <a:pt x="74" y="69"/>
                      </a:cubicBezTo>
                      <a:cubicBezTo>
                        <a:pt x="79" y="63"/>
                        <a:pt x="82" y="61"/>
                        <a:pt x="79" y="56"/>
                      </a:cubicBezTo>
                      <a:cubicBezTo>
                        <a:pt x="77" y="52"/>
                        <a:pt x="75" y="57"/>
                        <a:pt x="74" y="46"/>
                      </a:cubicBezTo>
                      <a:cubicBezTo>
                        <a:pt x="73" y="36"/>
                        <a:pt x="68" y="21"/>
                        <a:pt x="60" y="1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8" name="Freeform 36">
                  <a:extLst>
                    <a:ext uri="{FF2B5EF4-FFF2-40B4-BE49-F238E27FC236}">
                      <a16:creationId xmlns:a16="http://schemas.microsoft.com/office/drawing/2014/main" id="{1A4CD2B6-D604-4B10-A77D-94718C974221}"/>
                    </a:ext>
                  </a:extLst>
                </p:cNvPr>
                <p:cNvSpPr>
                  <a:spLocks/>
                </p:cNvSpPr>
                <p:nvPr/>
              </p:nvSpPr>
              <p:spPr bwMode="auto">
                <a:xfrm>
                  <a:off x="8370888" y="3895726"/>
                  <a:ext cx="6350" cy="22225"/>
                </a:xfrm>
                <a:custGeom>
                  <a:avLst/>
                  <a:gdLst>
                    <a:gd name="T0" fmla="*/ 10 w 11"/>
                    <a:gd name="T1" fmla="*/ 3 h 42"/>
                    <a:gd name="T2" fmla="*/ 2 w 11"/>
                    <a:gd name="T3" fmla="*/ 10 h 42"/>
                    <a:gd name="T4" fmla="*/ 2 w 11"/>
                    <a:gd name="T5" fmla="*/ 19 h 42"/>
                    <a:gd name="T6" fmla="*/ 2 w 11"/>
                    <a:gd name="T7" fmla="*/ 34 h 42"/>
                    <a:gd name="T8" fmla="*/ 7 w 11"/>
                    <a:gd name="T9" fmla="*/ 37 h 42"/>
                    <a:gd name="T10" fmla="*/ 11 w 11"/>
                    <a:gd name="T11" fmla="*/ 16 h 42"/>
                    <a:gd name="T12" fmla="*/ 10 w 11"/>
                    <a:gd name="T13" fmla="*/ 3 h 42"/>
                  </a:gdLst>
                  <a:ahLst/>
                  <a:cxnLst>
                    <a:cxn ang="0">
                      <a:pos x="T0" y="T1"/>
                    </a:cxn>
                    <a:cxn ang="0">
                      <a:pos x="T2" y="T3"/>
                    </a:cxn>
                    <a:cxn ang="0">
                      <a:pos x="T4" y="T5"/>
                    </a:cxn>
                    <a:cxn ang="0">
                      <a:pos x="T6" y="T7"/>
                    </a:cxn>
                    <a:cxn ang="0">
                      <a:pos x="T8" y="T9"/>
                    </a:cxn>
                    <a:cxn ang="0">
                      <a:pos x="T10" y="T11"/>
                    </a:cxn>
                    <a:cxn ang="0">
                      <a:pos x="T12" y="T13"/>
                    </a:cxn>
                  </a:cxnLst>
                  <a:rect l="0" t="0" r="r" b="b"/>
                  <a:pathLst>
                    <a:path w="11" h="42">
                      <a:moveTo>
                        <a:pt x="10" y="3"/>
                      </a:moveTo>
                      <a:cubicBezTo>
                        <a:pt x="8" y="0"/>
                        <a:pt x="3" y="5"/>
                        <a:pt x="2" y="10"/>
                      </a:cubicBezTo>
                      <a:cubicBezTo>
                        <a:pt x="1" y="15"/>
                        <a:pt x="5" y="15"/>
                        <a:pt x="2" y="19"/>
                      </a:cubicBezTo>
                      <a:cubicBezTo>
                        <a:pt x="0" y="24"/>
                        <a:pt x="0" y="29"/>
                        <a:pt x="2" y="34"/>
                      </a:cubicBezTo>
                      <a:cubicBezTo>
                        <a:pt x="3" y="40"/>
                        <a:pt x="6" y="42"/>
                        <a:pt x="7" y="37"/>
                      </a:cubicBezTo>
                      <a:cubicBezTo>
                        <a:pt x="9" y="32"/>
                        <a:pt x="11" y="21"/>
                        <a:pt x="11" y="16"/>
                      </a:cubicBezTo>
                      <a:cubicBezTo>
                        <a:pt x="11" y="10"/>
                        <a:pt x="11" y="9"/>
                        <a:pt x="10"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9" name="Freeform 37">
                  <a:extLst>
                    <a:ext uri="{FF2B5EF4-FFF2-40B4-BE49-F238E27FC236}">
                      <a16:creationId xmlns:a16="http://schemas.microsoft.com/office/drawing/2014/main" id="{1B1B5D83-755F-4099-9621-E6CF9DEFA209}"/>
                    </a:ext>
                  </a:extLst>
                </p:cNvPr>
                <p:cNvSpPr>
                  <a:spLocks/>
                </p:cNvSpPr>
                <p:nvPr/>
              </p:nvSpPr>
              <p:spPr bwMode="auto">
                <a:xfrm>
                  <a:off x="8378825" y="3898901"/>
                  <a:ext cx="4763" cy="6350"/>
                </a:xfrm>
                <a:custGeom>
                  <a:avLst/>
                  <a:gdLst>
                    <a:gd name="T0" fmla="*/ 5 w 10"/>
                    <a:gd name="T1" fmla="*/ 1 h 11"/>
                    <a:gd name="T2" fmla="*/ 4 w 10"/>
                    <a:gd name="T3" fmla="*/ 8 h 11"/>
                    <a:gd name="T4" fmla="*/ 5 w 10"/>
                    <a:gd name="T5" fmla="*/ 1 h 11"/>
                  </a:gdLst>
                  <a:ahLst/>
                  <a:cxnLst>
                    <a:cxn ang="0">
                      <a:pos x="T0" y="T1"/>
                    </a:cxn>
                    <a:cxn ang="0">
                      <a:pos x="T2" y="T3"/>
                    </a:cxn>
                    <a:cxn ang="0">
                      <a:pos x="T4" y="T5"/>
                    </a:cxn>
                  </a:cxnLst>
                  <a:rect l="0" t="0" r="r" b="b"/>
                  <a:pathLst>
                    <a:path w="10" h="11">
                      <a:moveTo>
                        <a:pt x="5" y="1"/>
                      </a:moveTo>
                      <a:cubicBezTo>
                        <a:pt x="2" y="0"/>
                        <a:pt x="0" y="6"/>
                        <a:pt x="4" y="8"/>
                      </a:cubicBezTo>
                      <a:cubicBezTo>
                        <a:pt x="9" y="11"/>
                        <a:pt x="10" y="3"/>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0" name="Freeform 38">
                  <a:extLst>
                    <a:ext uri="{FF2B5EF4-FFF2-40B4-BE49-F238E27FC236}">
                      <a16:creationId xmlns:a16="http://schemas.microsoft.com/office/drawing/2014/main" id="{D5971C4D-EEE2-4C80-9BAC-843B640F5CB8}"/>
                    </a:ext>
                  </a:extLst>
                </p:cNvPr>
                <p:cNvSpPr>
                  <a:spLocks/>
                </p:cNvSpPr>
                <p:nvPr/>
              </p:nvSpPr>
              <p:spPr bwMode="auto">
                <a:xfrm>
                  <a:off x="8385175" y="3902076"/>
                  <a:ext cx="7938" cy="11113"/>
                </a:xfrm>
                <a:custGeom>
                  <a:avLst/>
                  <a:gdLst>
                    <a:gd name="T0" fmla="*/ 10 w 16"/>
                    <a:gd name="T1" fmla="*/ 1 h 20"/>
                    <a:gd name="T2" fmla="*/ 1 w 16"/>
                    <a:gd name="T3" fmla="*/ 6 h 20"/>
                    <a:gd name="T4" fmla="*/ 7 w 16"/>
                    <a:gd name="T5" fmla="*/ 15 h 20"/>
                    <a:gd name="T6" fmla="*/ 15 w 16"/>
                    <a:gd name="T7" fmla="*/ 13 h 20"/>
                    <a:gd name="T8" fmla="*/ 10 w 16"/>
                    <a:gd name="T9" fmla="*/ 1 h 20"/>
                  </a:gdLst>
                  <a:ahLst/>
                  <a:cxnLst>
                    <a:cxn ang="0">
                      <a:pos x="T0" y="T1"/>
                    </a:cxn>
                    <a:cxn ang="0">
                      <a:pos x="T2" y="T3"/>
                    </a:cxn>
                    <a:cxn ang="0">
                      <a:pos x="T4" y="T5"/>
                    </a:cxn>
                    <a:cxn ang="0">
                      <a:pos x="T6" y="T7"/>
                    </a:cxn>
                    <a:cxn ang="0">
                      <a:pos x="T8" y="T9"/>
                    </a:cxn>
                  </a:cxnLst>
                  <a:rect l="0" t="0" r="r" b="b"/>
                  <a:pathLst>
                    <a:path w="16" h="20">
                      <a:moveTo>
                        <a:pt x="10" y="1"/>
                      </a:moveTo>
                      <a:cubicBezTo>
                        <a:pt x="4" y="0"/>
                        <a:pt x="3" y="3"/>
                        <a:pt x="1" y="6"/>
                      </a:cubicBezTo>
                      <a:cubicBezTo>
                        <a:pt x="0" y="8"/>
                        <a:pt x="3" y="9"/>
                        <a:pt x="7" y="15"/>
                      </a:cubicBezTo>
                      <a:cubicBezTo>
                        <a:pt x="12" y="20"/>
                        <a:pt x="14" y="18"/>
                        <a:pt x="15" y="13"/>
                      </a:cubicBezTo>
                      <a:cubicBezTo>
                        <a:pt x="16" y="8"/>
                        <a:pt x="15" y="1"/>
                        <a:pt x="1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1" name="Freeform 39">
                  <a:extLst>
                    <a:ext uri="{FF2B5EF4-FFF2-40B4-BE49-F238E27FC236}">
                      <a16:creationId xmlns:a16="http://schemas.microsoft.com/office/drawing/2014/main" id="{C0243129-06CF-4EF3-A1E2-1E8CC9ACC348}"/>
                    </a:ext>
                  </a:extLst>
                </p:cNvPr>
                <p:cNvSpPr>
                  <a:spLocks/>
                </p:cNvSpPr>
                <p:nvPr/>
              </p:nvSpPr>
              <p:spPr bwMode="auto">
                <a:xfrm>
                  <a:off x="8397875" y="3878263"/>
                  <a:ext cx="15875" cy="19050"/>
                </a:xfrm>
                <a:custGeom>
                  <a:avLst/>
                  <a:gdLst>
                    <a:gd name="T0" fmla="*/ 6 w 29"/>
                    <a:gd name="T1" fmla="*/ 6 h 37"/>
                    <a:gd name="T2" fmla="*/ 1 w 29"/>
                    <a:gd name="T3" fmla="*/ 8 h 37"/>
                    <a:gd name="T4" fmla="*/ 9 w 29"/>
                    <a:gd name="T5" fmla="*/ 21 h 37"/>
                    <a:gd name="T6" fmla="*/ 25 w 29"/>
                    <a:gd name="T7" fmla="*/ 34 h 37"/>
                    <a:gd name="T8" fmla="*/ 24 w 29"/>
                    <a:gd name="T9" fmla="*/ 27 h 37"/>
                    <a:gd name="T10" fmla="*/ 14 w 29"/>
                    <a:gd name="T11" fmla="*/ 19 h 37"/>
                    <a:gd name="T12" fmla="*/ 6 w 29"/>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29" h="37">
                      <a:moveTo>
                        <a:pt x="6" y="6"/>
                      </a:moveTo>
                      <a:cubicBezTo>
                        <a:pt x="3" y="2"/>
                        <a:pt x="1" y="0"/>
                        <a:pt x="1" y="8"/>
                      </a:cubicBezTo>
                      <a:cubicBezTo>
                        <a:pt x="1" y="16"/>
                        <a:pt x="0" y="16"/>
                        <a:pt x="9" y="21"/>
                      </a:cubicBezTo>
                      <a:cubicBezTo>
                        <a:pt x="17" y="27"/>
                        <a:pt x="21" y="30"/>
                        <a:pt x="25" y="34"/>
                      </a:cubicBezTo>
                      <a:cubicBezTo>
                        <a:pt x="29" y="37"/>
                        <a:pt x="26" y="31"/>
                        <a:pt x="24" y="27"/>
                      </a:cubicBezTo>
                      <a:cubicBezTo>
                        <a:pt x="21" y="22"/>
                        <a:pt x="17" y="27"/>
                        <a:pt x="14" y="19"/>
                      </a:cubicBezTo>
                      <a:cubicBezTo>
                        <a:pt x="11" y="11"/>
                        <a:pt x="9" y="10"/>
                        <a:pt x="6"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2" name="Freeform 40">
                  <a:extLst>
                    <a:ext uri="{FF2B5EF4-FFF2-40B4-BE49-F238E27FC236}">
                      <a16:creationId xmlns:a16="http://schemas.microsoft.com/office/drawing/2014/main" id="{DF9AE794-96FD-42D4-8301-503E369D82B9}"/>
                    </a:ext>
                  </a:extLst>
                </p:cNvPr>
                <p:cNvSpPr>
                  <a:spLocks/>
                </p:cNvSpPr>
                <p:nvPr/>
              </p:nvSpPr>
              <p:spPr bwMode="auto">
                <a:xfrm>
                  <a:off x="8429625" y="3848101"/>
                  <a:ext cx="12700" cy="20638"/>
                </a:xfrm>
                <a:custGeom>
                  <a:avLst/>
                  <a:gdLst>
                    <a:gd name="T0" fmla="*/ 10 w 25"/>
                    <a:gd name="T1" fmla="*/ 3 h 39"/>
                    <a:gd name="T2" fmla="*/ 6 w 25"/>
                    <a:gd name="T3" fmla="*/ 8 h 39"/>
                    <a:gd name="T4" fmla="*/ 5 w 25"/>
                    <a:gd name="T5" fmla="*/ 25 h 39"/>
                    <a:gd name="T6" fmla="*/ 6 w 25"/>
                    <a:gd name="T7" fmla="*/ 35 h 39"/>
                    <a:gd name="T8" fmla="*/ 23 w 25"/>
                    <a:gd name="T9" fmla="*/ 29 h 39"/>
                    <a:gd name="T10" fmla="*/ 10 w 25"/>
                    <a:gd name="T11" fmla="*/ 3 h 39"/>
                  </a:gdLst>
                  <a:ahLst/>
                  <a:cxnLst>
                    <a:cxn ang="0">
                      <a:pos x="T0" y="T1"/>
                    </a:cxn>
                    <a:cxn ang="0">
                      <a:pos x="T2" y="T3"/>
                    </a:cxn>
                    <a:cxn ang="0">
                      <a:pos x="T4" y="T5"/>
                    </a:cxn>
                    <a:cxn ang="0">
                      <a:pos x="T6" y="T7"/>
                    </a:cxn>
                    <a:cxn ang="0">
                      <a:pos x="T8" y="T9"/>
                    </a:cxn>
                    <a:cxn ang="0">
                      <a:pos x="T10" y="T11"/>
                    </a:cxn>
                  </a:cxnLst>
                  <a:rect l="0" t="0" r="r" b="b"/>
                  <a:pathLst>
                    <a:path w="25" h="39">
                      <a:moveTo>
                        <a:pt x="10" y="3"/>
                      </a:moveTo>
                      <a:cubicBezTo>
                        <a:pt x="7" y="0"/>
                        <a:pt x="5" y="2"/>
                        <a:pt x="6" y="8"/>
                      </a:cubicBezTo>
                      <a:cubicBezTo>
                        <a:pt x="6" y="15"/>
                        <a:pt x="6" y="21"/>
                        <a:pt x="5" y="25"/>
                      </a:cubicBezTo>
                      <a:cubicBezTo>
                        <a:pt x="3" y="29"/>
                        <a:pt x="0" y="31"/>
                        <a:pt x="6" y="35"/>
                      </a:cubicBezTo>
                      <a:cubicBezTo>
                        <a:pt x="12" y="39"/>
                        <a:pt x="20" y="35"/>
                        <a:pt x="23" y="29"/>
                      </a:cubicBezTo>
                      <a:cubicBezTo>
                        <a:pt x="25" y="24"/>
                        <a:pt x="19" y="12"/>
                        <a:pt x="10"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3" name="Freeform 41">
                  <a:extLst>
                    <a:ext uri="{FF2B5EF4-FFF2-40B4-BE49-F238E27FC236}">
                      <a16:creationId xmlns:a16="http://schemas.microsoft.com/office/drawing/2014/main" id="{D14F2667-CB63-4E49-BD90-145B10A2D359}"/>
                    </a:ext>
                  </a:extLst>
                </p:cNvPr>
                <p:cNvSpPr>
                  <a:spLocks/>
                </p:cNvSpPr>
                <p:nvPr/>
              </p:nvSpPr>
              <p:spPr bwMode="auto">
                <a:xfrm>
                  <a:off x="8431213" y="3875088"/>
                  <a:ext cx="7938" cy="4763"/>
                </a:xfrm>
                <a:custGeom>
                  <a:avLst/>
                  <a:gdLst>
                    <a:gd name="T0" fmla="*/ 7 w 14"/>
                    <a:gd name="T1" fmla="*/ 3 h 10"/>
                    <a:gd name="T2" fmla="*/ 5 w 14"/>
                    <a:gd name="T3" fmla="*/ 8 h 10"/>
                    <a:gd name="T4" fmla="*/ 7 w 14"/>
                    <a:gd name="T5" fmla="*/ 3 h 10"/>
                  </a:gdLst>
                  <a:ahLst/>
                  <a:cxnLst>
                    <a:cxn ang="0">
                      <a:pos x="T0" y="T1"/>
                    </a:cxn>
                    <a:cxn ang="0">
                      <a:pos x="T2" y="T3"/>
                    </a:cxn>
                    <a:cxn ang="0">
                      <a:pos x="T4" y="T5"/>
                    </a:cxn>
                  </a:cxnLst>
                  <a:rect l="0" t="0" r="r" b="b"/>
                  <a:pathLst>
                    <a:path w="14" h="10">
                      <a:moveTo>
                        <a:pt x="7" y="3"/>
                      </a:moveTo>
                      <a:cubicBezTo>
                        <a:pt x="4" y="0"/>
                        <a:pt x="0" y="6"/>
                        <a:pt x="5" y="8"/>
                      </a:cubicBezTo>
                      <a:cubicBezTo>
                        <a:pt x="11" y="10"/>
                        <a:pt x="14" y="6"/>
                        <a:pt x="7"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4" name="Freeform 42">
                  <a:extLst>
                    <a:ext uri="{FF2B5EF4-FFF2-40B4-BE49-F238E27FC236}">
                      <a16:creationId xmlns:a16="http://schemas.microsoft.com/office/drawing/2014/main" id="{11A5C94E-099F-4D44-A8A5-D8C3BE0F7586}"/>
                    </a:ext>
                  </a:extLst>
                </p:cNvPr>
                <p:cNvSpPr>
                  <a:spLocks/>
                </p:cNvSpPr>
                <p:nvPr/>
              </p:nvSpPr>
              <p:spPr bwMode="auto">
                <a:xfrm>
                  <a:off x="8421688" y="3895726"/>
                  <a:ext cx="7938" cy="14288"/>
                </a:xfrm>
                <a:custGeom>
                  <a:avLst/>
                  <a:gdLst>
                    <a:gd name="T0" fmla="*/ 13 w 15"/>
                    <a:gd name="T1" fmla="*/ 24 h 29"/>
                    <a:gd name="T2" fmla="*/ 6 w 15"/>
                    <a:gd name="T3" fmla="*/ 5 h 29"/>
                    <a:gd name="T4" fmla="*/ 0 w 15"/>
                    <a:gd name="T5" fmla="*/ 14 h 29"/>
                    <a:gd name="T6" fmla="*/ 13 w 15"/>
                    <a:gd name="T7" fmla="*/ 24 h 29"/>
                  </a:gdLst>
                  <a:ahLst/>
                  <a:cxnLst>
                    <a:cxn ang="0">
                      <a:pos x="T0" y="T1"/>
                    </a:cxn>
                    <a:cxn ang="0">
                      <a:pos x="T2" y="T3"/>
                    </a:cxn>
                    <a:cxn ang="0">
                      <a:pos x="T4" y="T5"/>
                    </a:cxn>
                    <a:cxn ang="0">
                      <a:pos x="T6" y="T7"/>
                    </a:cxn>
                  </a:cxnLst>
                  <a:rect l="0" t="0" r="r" b="b"/>
                  <a:pathLst>
                    <a:path w="15" h="29">
                      <a:moveTo>
                        <a:pt x="13" y="24"/>
                      </a:moveTo>
                      <a:cubicBezTo>
                        <a:pt x="11" y="15"/>
                        <a:pt x="10" y="11"/>
                        <a:pt x="6" y="5"/>
                      </a:cubicBezTo>
                      <a:cubicBezTo>
                        <a:pt x="1" y="0"/>
                        <a:pt x="0" y="10"/>
                        <a:pt x="0" y="14"/>
                      </a:cubicBezTo>
                      <a:cubicBezTo>
                        <a:pt x="0" y="19"/>
                        <a:pt x="15" y="29"/>
                        <a:pt x="13" y="2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5" name="Freeform 43">
                  <a:extLst>
                    <a:ext uri="{FF2B5EF4-FFF2-40B4-BE49-F238E27FC236}">
                      <a16:creationId xmlns:a16="http://schemas.microsoft.com/office/drawing/2014/main" id="{C2A15902-B0DC-4733-A2BC-C020E37F9614}"/>
                    </a:ext>
                  </a:extLst>
                </p:cNvPr>
                <p:cNvSpPr>
                  <a:spLocks/>
                </p:cNvSpPr>
                <p:nvPr/>
              </p:nvSpPr>
              <p:spPr bwMode="auto">
                <a:xfrm>
                  <a:off x="8407400" y="3898901"/>
                  <a:ext cx="30163" cy="30163"/>
                </a:xfrm>
                <a:custGeom>
                  <a:avLst/>
                  <a:gdLst>
                    <a:gd name="T0" fmla="*/ 23 w 58"/>
                    <a:gd name="T1" fmla="*/ 12 h 59"/>
                    <a:gd name="T2" fmla="*/ 14 w 58"/>
                    <a:gd name="T3" fmla="*/ 7 h 59"/>
                    <a:gd name="T4" fmla="*/ 6 w 58"/>
                    <a:gd name="T5" fmla="*/ 1 h 59"/>
                    <a:gd name="T6" fmla="*/ 3 w 58"/>
                    <a:gd name="T7" fmla="*/ 8 h 59"/>
                    <a:gd name="T8" fmla="*/ 8 w 58"/>
                    <a:gd name="T9" fmla="*/ 17 h 59"/>
                    <a:gd name="T10" fmla="*/ 6 w 58"/>
                    <a:gd name="T11" fmla="*/ 24 h 59"/>
                    <a:gd name="T12" fmla="*/ 8 w 58"/>
                    <a:gd name="T13" fmla="*/ 33 h 59"/>
                    <a:gd name="T14" fmla="*/ 4 w 58"/>
                    <a:gd name="T15" fmla="*/ 45 h 59"/>
                    <a:gd name="T16" fmla="*/ 12 w 58"/>
                    <a:gd name="T17" fmla="*/ 40 h 59"/>
                    <a:gd name="T18" fmla="*/ 23 w 58"/>
                    <a:gd name="T19" fmla="*/ 28 h 59"/>
                    <a:gd name="T20" fmla="*/ 38 w 58"/>
                    <a:gd name="T21" fmla="*/ 43 h 59"/>
                    <a:gd name="T22" fmla="*/ 52 w 58"/>
                    <a:gd name="T23" fmla="*/ 55 h 59"/>
                    <a:gd name="T24" fmla="*/ 55 w 58"/>
                    <a:gd name="T25" fmla="*/ 46 h 59"/>
                    <a:gd name="T26" fmla="*/ 45 w 58"/>
                    <a:gd name="T27" fmla="*/ 27 h 59"/>
                    <a:gd name="T28" fmla="*/ 34 w 58"/>
                    <a:gd name="T29" fmla="*/ 23 h 59"/>
                    <a:gd name="T30" fmla="*/ 25 w 58"/>
                    <a:gd name="T31" fmla="*/ 19 h 59"/>
                    <a:gd name="T32" fmla="*/ 23 w 58"/>
                    <a:gd name="T33"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9">
                      <a:moveTo>
                        <a:pt x="23" y="12"/>
                      </a:moveTo>
                      <a:cubicBezTo>
                        <a:pt x="21" y="8"/>
                        <a:pt x="19" y="10"/>
                        <a:pt x="14" y="7"/>
                      </a:cubicBezTo>
                      <a:cubicBezTo>
                        <a:pt x="9" y="4"/>
                        <a:pt x="8" y="3"/>
                        <a:pt x="6" y="1"/>
                      </a:cubicBezTo>
                      <a:cubicBezTo>
                        <a:pt x="5" y="0"/>
                        <a:pt x="0" y="4"/>
                        <a:pt x="3" y="8"/>
                      </a:cubicBezTo>
                      <a:cubicBezTo>
                        <a:pt x="6" y="12"/>
                        <a:pt x="10" y="13"/>
                        <a:pt x="8" y="17"/>
                      </a:cubicBezTo>
                      <a:cubicBezTo>
                        <a:pt x="7" y="20"/>
                        <a:pt x="3" y="22"/>
                        <a:pt x="6" y="24"/>
                      </a:cubicBezTo>
                      <a:cubicBezTo>
                        <a:pt x="9" y="26"/>
                        <a:pt x="10" y="30"/>
                        <a:pt x="8" y="33"/>
                      </a:cubicBezTo>
                      <a:cubicBezTo>
                        <a:pt x="7" y="35"/>
                        <a:pt x="3" y="40"/>
                        <a:pt x="4" y="45"/>
                      </a:cubicBezTo>
                      <a:cubicBezTo>
                        <a:pt x="4" y="50"/>
                        <a:pt x="7" y="48"/>
                        <a:pt x="12" y="40"/>
                      </a:cubicBezTo>
                      <a:cubicBezTo>
                        <a:pt x="18" y="32"/>
                        <a:pt x="18" y="24"/>
                        <a:pt x="23" y="28"/>
                      </a:cubicBezTo>
                      <a:cubicBezTo>
                        <a:pt x="28" y="32"/>
                        <a:pt x="33" y="38"/>
                        <a:pt x="38" y="43"/>
                      </a:cubicBezTo>
                      <a:cubicBezTo>
                        <a:pt x="42" y="49"/>
                        <a:pt x="48" y="52"/>
                        <a:pt x="52" y="55"/>
                      </a:cubicBezTo>
                      <a:cubicBezTo>
                        <a:pt x="56" y="59"/>
                        <a:pt x="58" y="52"/>
                        <a:pt x="55" y="46"/>
                      </a:cubicBezTo>
                      <a:cubicBezTo>
                        <a:pt x="53" y="40"/>
                        <a:pt x="50" y="27"/>
                        <a:pt x="45" y="27"/>
                      </a:cubicBezTo>
                      <a:cubicBezTo>
                        <a:pt x="40" y="27"/>
                        <a:pt x="36" y="32"/>
                        <a:pt x="34" y="23"/>
                      </a:cubicBezTo>
                      <a:cubicBezTo>
                        <a:pt x="32" y="15"/>
                        <a:pt x="27" y="26"/>
                        <a:pt x="25" y="19"/>
                      </a:cubicBezTo>
                      <a:cubicBezTo>
                        <a:pt x="23" y="12"/>
                        <a:pt x="23" y="12"/>
                        <a:pt x="23"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6" name="Freeform 44">
                  <a:extLst>
                    <a:ext uri="{FF2B5EF4-FFF2-40B4-BE49-F238E27FC236}">
                      <a16:creationId xmlns:a16="http://schemas.microsoft.com/office/drawing/2014/main" id="{44325DA6-4B6E-4245-A1FD-804D57B74C42}"/>
                    </a:ext>
                  </a:extLst>
                </p:cNvPr>
                <p:cNvSpPr>
                  <a:spLocks/>
                </p:cNvSpPr>
                <p:nvPr/>
              </p:nvSpPr>
              <p:spPr bwMode="auto">
                <a:xfrm>
                  <a:off x="8307388" y="3908426"/>
                  <a:ext cx="17463" cy="20638"/>
                </a:xfrm>
                <a:custGeom>
                  <a:avLst/>
                  <a:gdLst>
                    <a:gd name="T0" fmla="*/ 16 w 33"/>
                    <a:gd name="T1" fmla="*/ 22 h 38"/>
                    <a:gd name="T2" fmla="*/ 25 w 33"/>
                    <a:gd name="T3" fmla="*/ 25 h 38"/>
                    <a:gd name="T4" fmla="*/ 28 w 33"/>
                    <a:gd name="T5" fmla="*/ 35 h 38"/>
                    <a:gd name="T6" fmla="*/ 28 w 33"/>
                    <a:gd name="T7" fmla="*/ 22 h 38"/>
                    <a:gd name="T8" fmla="*/ 28 w 33"/>
                    <a:gd name="T9" fmla="*/ 14 h 38"/>
                    <a:gd name="T10" fmla="*/ 19 w 33"/>
                    <a:gd name="T11" fmla="*/ 10 h 38"/>
                    <a:gd name="T12" fmla="*/ 6 w 33"/>
                    <a:gd name="T13" fmla="*/ 1 h 38"/>
                    <a:gd name="T14" fmla="*/ 3 w 33"/>
                    <a:gd name="T15" fmla="*/ 10 h 38"/>
                    <a:gd name="T16" fmla="*/ 11 w 33"/>
                    <a:gd name="T17" fmla="*/ 20 h 38"/>
                    <a:gd name="T18" fmla="*/ 16 w 33"/>
                    <a:gd name="T1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8">
                      <a:moveTo>
                        <a:pt x="16" y="22"/>
                      </a:moveTo>
                      <a:cubicBezTo>
                        <a:pt x="23" y="21"/>
                        <a:pt x="24" y="22"/>
                        <a:pt x="25" y="25"/>
                      </a:cubicBezTo>
                      <a:cubicBezTo>
                        <a:pt x="26" y="29"/>
                        <a:pt x="27" y="38"/>
                        <a:pt x="28" y="35"/>
                      </a:cubicBezTo>
                      <a:cubicBezTo>
                        <a:pt x="30" y="31"/>
                        <a:pt x="24" y="25"/>
                        <a:pt x="28" y="22"/>
                      </a:cubicBezTo>
                      <a:cubicBezTo>
                        <a:pt x="33" y="20"/>
                        <a:pt x="32" y="18"/>
                        <a:pt x="28" y="14"/>
                      </a:cubicBezTo>
                      <a:cubicBezTo>
                        <a:pt x="25" y="9"/>
                        <a:pt x="27" y="15"/>
                        <a:pt x="19" y="10"/>
                      </a:cubicBezTo>
                      <a:cubicBezTo>
                        <a:pt x="12" y="5"/>
                        <a:pt x="13" y="2"/>
                        <a:pt x="6" y="1"/>
                      </a:cubicBezTo>
                      <a:cubicBezTo>
                        <a:pt x="0" y="0"/>
                        <a:pt x="1" y="5"/>
                        <a:pt x="3" y="10"/>
                      </a:cubicBezTo>
                      <a:cubicBezTo>
                        <a:pt x="4" y="14"/>
                        <a:pt x="9" y="19"/>
                        <a:pt x="11" y="20"/>
                      </a:cubicBezTo>
                      <a:cubicBezTo>
                        <a:pt x="13" y="20"/>
                        <a:pt x="16" y="22"/>
                        <a:pt x="16" y="2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7" name="Freeform 45">
                  <a:extLst>
                    <a:ext uri="{FF2B5EF4-FFF2-40B4-BE49-F238E27FC236}">
                      <a16:creationId xmlns:a16="http://schemas.microsoft.com/office/drawing/2014/main" id="{62E520C5-A718-481C-80F3-168F8DE5C8AB}"/>
                    </a:ext>
                  </a:extLst>
                </p:cNvPr>
                <p:cNvSpPr>
                  <a:spLocks/>
                </p:cNvSpPr>
                <p:nvPr/>
              </p:nvSpPr>
              <p:spPr bwMode="auto">
                <a:xfrm>
                  <a:off x="8308975" y="3922713"/>
                  <a:ext cx="7938" cy="7938"/>
                </a:xfrm>
                <a:custGeom>
                  <a:avLst/>
                  <a:gdLst>
                    <a:gd name="T0" fmla="*/ 5 w 14"/>
                    <a:gd name="T1" fmla="*/ 1 h 16"/>
                    <a:gd name="T2" fmla="*/ 3 w 14"/>
                    <a:gd name="T3" fmla="*/ 8 h 16"/>
                    <a:gd name="T4" fmla="*/ 10 w 14"/>
                    <a:gd name="T5" fmla="*/ 16 h 16"/>
                    <a:gd name="T6" fmla="*/ 5 w 14"/>
                    <a:gd name="T7" fmla="*/ 1 h 16"/>
                  </a:gdLst>
                  <a:ahLst/>
                  <a:cxnLst>
                    <a:cxn ang="0">
                      <a:pos x="T0" y="T1"/>
                    </a:cxn>
                    <a:cxn ang="0">
                      <a:pos x="T2" y="T3"/>
                    </a:cxn>
                    <a:cxn ang="0">
                      <a:pos x="T4" y="T5"/>
                    </a:cxn>
                    <a:cxn ang="0">
                      <a:pos x="T6" y="T7"/>
                    </a:cxn>
                  </a:cxnLst>
                  <a:rect l="0" t="0" r="r" b="b"/>
                  <a:pathLst>
                    <a:path w="14" h="16">
                      <a:moveTo>
                        <a:pt x="5" y="1"/>
                      </a:moveTo>
                      <a:cubicBezTo>
                        <a:pt x="0" y="0"/>
                        <a:pt x="0" y="1"/>
                        <a:pt x="3" y="8"/>
                      </a:cubicBezTo>
                      <a:cubicBezTo>
                        <a:pt x="6" y="14"/>
                        <a:pt x="6" y="15"/>
                        <a:pt x="10" y="16"/>
                      </a:cubicBezTo>
                      <a:cubicBezTo>
                        <a:pt x="14" y="16"/>
                        <a:pt x="11" y="1"/>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8" name="Freeform 46">
                  <a:extLst>
                    <a:ext uri="{FF2B5EF4-FFF2-40B4-BE49-F238E27FC236}">
                      <a16:creationId xmlns:a16="http://schemas.microsoft.com/office/drawing/2014/main" id="{8FE4F855-D59D-4A69-96D8-6A323C912F91}"/>
                    </a:ext>
                  </a:extLst>
                </p:cNvPr>
                <p:cNvSpPr>
                  <a:spLocks/>
                </p:cNvSpPr>
                <p:nvPr/>
              </p:nvSpPr>
              <p:spPr bwMode="auto">
                <a:xfrm>
                  <a:off x="8305800" y="3938588"/>
                  <a:ext cx="4763" cy="4763"/>
                </a:xfrm>
                <a:custGeom>
                  <a:avLst/>
                  <a:gdLst>
                    <a:gd name="T0" fmla="*/ 8 w 11"/>
                    <a:gd name="T1" fmla="*/ 1 h 10"/>
                    <a:gd name="T2" fmla="*/ 5 w 11"/>
                    <a:gd name="T3" fmla="*/ 8 h 10"/>
                    <a:gd name="T4" fmla="*/ 8 w 11"/>
                    <a:gd name="T5" fmla="*/ 1 h 10"/>
                  </a:gdLst>
                  <a:ahLst/>
                  <a:cxnLst>
                    <a:cxn ang="0">
                      <a:pos x="T0" y="T1"/>
                    </a:cxn>
                    <a:cxn ang="0">
                      <a:pos x="T2" y="T3"/>
                    </a:cxn>
                    <a:cxn ang="0">
                      <a:pos x="T4" y="T5"/>
                    </a:cxn>
                  </a:cxnLst>
                  <a:rect l="0" t="0" r="r" b="b"/>
                  <a:pathLst>
                    <a:path w="11" h="10">
                      <a:moveTo>
                        <a:pt x="8" y="1"/>
                      </a:moveTo>
                      <a:cubicBezTo>
                        <a:pt x="3" y="0"/>
                        <a:pt x="0" y="6"/>
                        <a:pt x="5" y="8"/>
                      </a:cubicBezTo>
                      <a:cubicBezTo>
                        <a:pt x="9" y="10"/>
                        <a:pt x="11"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9" name="Freeform 47">
                  <a:extLst>
                    <a:ext uri="{FF2B5EF4-FFF2-40B4-BE49-F238E27FC236}">
                      <a16:creationId xmlns:a16="http://schemas.microsoft.com/office/drawing/2014/main" id="{7CBA3B1D-18AB-4E19-8C76-0EADDEB7AEB3}"/>
                    </a:ext>
                  </a:extLst>
                </p:cNvPr>
                <p:cNvSpPr>
                  <a:spLocks/>
                </p:cNvSpPr>
                <p:nvPr/>
              </p:nvSpPr>
              <p:spPr bwMode="auto">
                <a:xfrm>
                  <a:off x="8370888" y="3921126"/>
                  <a:ext cx="39688" cy="55563"/>
                </a:xfrm>
                <a:custGeom>
                  <a:avLst/>
                  <a:gdLst>
                    <a:gd name="T0" fmla="*/ 12 w 78"/>
                    <a:gd name="T1" fmla="*/ 19 h 106"/>
                    <a:gd name="T2" fmla="*/ 1 w 78"/>
                    <a:gd name="T3" fmla="*/ 12 h 106"/>
                    <a:gd name="T4" fmla="*/ 7 w 78"/>
                    <a:gd name="T5" fmla="*/ 4 h 106"/>
                    <a:gd name="T6" fmla="*/ 19 w 78"/>
                    <a:gd name="T7" fmla="*/ 11 h 106"/>
                    <a:gd name="T8" fmla="*/ 37 w 78"/>
                    <a:gd name="T9" fmla="*/ 21 h 106"/>
                    <a:gd name="T10" fmla="*/ 41 w 78"/>
                    <a:gd name="T11" fmla="*/ 27 h 106"/>
                    <a:gd name="T12" fmla="*/ 54 w 78"/>
                    <a:gd name="T13" fmla="*/ 25 h 106"/>
                    <a:gd name="T14" fmla="*/ 62 w 78"/>
                    <a:gd name="T15" fmla="*/ 29 h 106"/>
                    <a:gd name="T16" fmla="*/ 65 w 78"/>
                    <a:gd name="T17" fmla="*/ 35 h 106"/>
                    <a:gd name="T18" fmla="*/ 76 w 78"/>
                    <a:gd name="T19" fmla="*/ 29 h 106"/>
                    <a:gd name="T20" fmla="*/ 76 w 78"/>
                    <a:gd name="T21" fmla="*/ 50 h 106"/>
                    <a:gd name="T22" fmla="*/ 67 w 78"/>
                    <a:gd name="T23" fmla="*/ 63 h 106"/>
                    <a:gd name="T24" fmla="*/ 61 w 78"/>
                    <a:gd name="T25" fmla="*/ 68 h 106"/>
                    <a:gd name="T26" fmla="*/ 56 w 78"/>
                    <a:gd name="T27" fmla="*/ 78 h 106"/>
                    <a:gd name="T28" fmla="*/ 57 w 78"/>
                    <a:gd name="T29" fmla="*/ 85 h 106"/>
                    <a:gd name="T30" fmla="*/ 58 w 78"/>
                    <a:gd name="T31" fmla="*/ 97 h 106"/>
                    <a:gd name="T32" fmla="*/ 47 w 78"/>
                    <a:gd name="T33" fmla="*/ 100 h 106"/>
                    <a:gd name="T34" fmla="*/ 49 w 78"/>
                    <a:gd name="T35" fmla="*/ 85 h 106"/>
                    <a:gd name="T36" fmla="*/ 36 w 78"/>
                    <a:gd name="T37" fmla="*/ 87 h 106"/>
                    <a:gd name="T38" fmla="*/ 19 w 78"/>
                    <a:gd name="T39" fmla="*/ 100 h 106"/>
                    <a:gd name="T40" fmla="*/ 11 w 78"/>
                    <a:gd name="T41" fmla="*/ 100 h 106"/>
                    <a:gd name="T42" fmla="*/ 13 w 78"/>
                    <a:gd name="T43" fmla="*/ 80 h 106"/>
                    <a:gd name="T44" fmla="*/ 16 w 78"/>
                    <a:gd name="T45" fmla="*/ 64 h 106"/>
                    <a:gd name="T46" fmla="*/ 15 w 78"/>
                    <a:gd name="T47" fmla="*/ 44 h 106"/>
                    <a:gd name="T48" fmla="*/ 12 w 78"/>
                    <a:gd name="T49" fmla="*/ 1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106">
                      <a:moveTo>
                        <a:pt x="12" y="19"/>
                      </a:moveTo>
                      <a:cubicBezTo>
                        <a:pt x="7" y="14"/>
                        <a:pt x="2" y="19"/>
                        <a:pt x="1" y="12"/>
                      </a:cubicBezTo>
                      <a:cubicBezTo>
                        <a:pt x="0" y="6"/>
                        <a:pt x="2" y="0"/>
                        <a:pt x="7" y="4"/>
                      </a:cubicBezTo>
                      <a:cubicBezTo>
                        <a:pt x="12" y="7"/>
                        <a:pt x="13" y="10"/>
                        <a:pt x="19" y="11"/>
                      </a:cubicBezTo>
                      <a:cubicBezTo>
                        <a:pt x="26" y="11"/>
                        <a:pt x="36" y="16"/>
                        <a:pt x="37" y="21"/>
                      </a:cubicBezTo>
                      <a:cubicBezTo>
                        <a:pt x="37" y="26"/>
                        <a:pt x="37" y="27"/>
                        <a:pt x="41" y="27"/>
                      </a:cubicBezTo>
                      <a:cubicBezTo>
                        <a:pt x="45" y="27"/>
                        <a:pt x="50" y="27"/>
                        <a:pt x="54" y="25"/>
                      </a:cubicBezTo>
                      <a:cubicBezTo>
                        <a:pt x="57" y="23"/>
                        <a:pt x="62" y="26"/>
                        <a:pt x="62" y="29"/>
                      </a:cubicBezTo>
                      <a:cubicBezTo>
                        <a:pt x="62" y="33"/>
                        <a:pt x="60" y="39"/>
                        <a:pt x="65" y="35"/>
                      </a:cubicBezTo>
                      <a:cubicBezTo>
                        <a:pt x="69" y="32"/>
                        <a:pt x="74" y="22"/>
                        <a:pt x="76" y="29"/>
                      </a:cubicBezTo>
                      <a:cubicBezTo>
                        <a:pt x="78" y="35"/>
                        <a:pt x="78" y="45"/>
                        <a:pt x="76" y="50"/>
                      </a:cubicBezTo>
                      <a:cubicBezTo>
                        <a:pt x="74" y="54"/>
                        <a:pt x="72" y="62"/>
                        <a:pt x="67" y="63"/>
                      </a:cubicBezTo>
                      <a:cubicBezTo>
                        <a:pt x="62" y="63"/>
                        <a:pt x="63" y="63"/>
                        <a:pt x="61" y="68"/>
                      </a:cubicBezTo>
                      <a:cubicBezTo>
                        <a:pt x="60" y="73"/>
                        <a:pt x="61" y="76"/>
                        <a:pt x="56" y="78"/>
                      </a:cubicBezTo>
                      <a:cubicBezTo>
                        <a:pt x="51" y="80"/>
                        <a:pt x="52" y="82"/>
                        <a:pt x="57" y="85"/>
                      </a:cubicBezTo>
                      <a:cubicBezTo>
                        <a:pt x="61" y="88"/>
                        <a:pt x="63" y="91"/>
                        <a:pt x="58" y="97"/>
                      </a:cubicBezTo>
                      <a:cubicBezTo>
                        <a:pt x="53" y="103"/>
                        <a:pt x="46" y="106"/>
                        <a:pt x="47" y="100"/>
                      </a:cubicBezTo>
                      <a:cubicBezTo>
                        <a:pt x="47" y="95"/>
                        <a:pt x="53" y="86"/>
                        <a:pt x="49" y="85"/>
                      </a:cubicBezTo>
                      <a:cubicBezTo>
                        <a:pt x="45" y="83"/>
                        <a:pt x="41" y="86"/>
                        <a:pt x="36" y="87"/>
                      </a:cubicBezTo>
                      <a:cubicBezTo>
                        <a:pt x="30" y="88"/>
                        <a:pt x="27" y="95"/>
                        <a:pt x="19" y="100"/>
                      </a:cubicBezTo>
                      <a:cubicBezTo>
                        <a:pt x="12" y="104"/>
                        <a:pt x="7" y="106"/>
                        <a:pt x="11" y="100"/>
                      </a:cubicBezTo>
                      <a:cubicBezTo>
                        <a:pt x="14" y="93"/>
                        <a:pt x="16" y="87"/>
                        <a:pt x="13" y="80"/>
                      </a:cubicBezTo>
                      <a:cubicBezTo>
                        <a:pt x="11" y="73"/>
                        <a:pt x="14" y="70"/>
                        <a:pt x="16" y="64"/>
                      </a:cubicBezTo>
                      <a:cubicBezTo>
                        <a:pt x="18" y="58"/>
                        <a:pt x="14" y="54"/>
                        <a:pt x="15" y="44"/>
                      </a:cubicBezTo>
                      <a:cubicBezTo>
                        <a:pt x="15" y="34"/>
                        <a:pt x="14" y="23"/>
                        <a:pt x="12" y="1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0" name="Freeform 48">
                  <a:extLst>
                    <a:ext uri="{FF2B5EF4-FFF2-40B4-BE49-F238E27FC236}">
                      <a16:creationId xmlns:a16="http://schemas.microsoft.com/office/drawing/2014/main" id="{D3ECF3B2-17BA-43AE-BA2E-0085CD19E7BA}"/>
                    </a:ext>
                  </a:extLst>
                </p:cNvPr>
                <p:cNvSpPr>
                  <a:spLocks/>
                </p:cNvSpPr>
                <p:nvPr/>
              </p:nvSpPr>
              <p:spPr bwMode="auto">
                <a:xfrm>
                  <a:off x="8423275" y="3946526"/>
                  <a:ext cx="9525" cy="7938"/>
                </a:xfrm>
                <a:custGeom>
                  <a:avLst/>
                  <a:gdLst>
                    <a:gd name="T0" fmla="*/ 11 w 17"/>
                    <a:gd name="T1" fmla="*/ 2 h 15"/>
                    <a:gd name="T2" fmla="*/ 5 w 17"/>
                    <a:gd name="T3" fmla="*/ 13 h 15"/>
                    <a:gd name="T4" fmla="*/ 16 w 17"/>
                    <a:gd name="T5" fmla="*/ 7 h 15"/>
                    <a:gd name="T6" fmla="*/ 11 w 17"/>
                    <a:gd name="T7" fmla="*/ 2 h 15"/>
                  </a:gdLst>
                  <a:ahLst/>
                  <a:cxnLst>
                    <a:cxn ang="0">
                      <a:pos x="T0" y="T1"/>
                    </a:cxn>
                    <a:cxn ang="0">
                      <a:pos x="T2" y="T3"/>
                    </a:cxn>
                    <a:cxn ang="0">
                      <a:pos x="T4" y="T5"/>
                    </a:cxn>
                    <a:cxn ang="0">
                      <a:pos x="T6" y="T7"/>
                    </a:cxn>
                  </a:cxnLst>
                  <a:rect l="0" t="0" r="r" b="b"/>
                  <a:pathLst>
                    <a:path w="17" h="15">
                      <a:moveTo>
                        <a:pt x="11" y="2"/>
                      </a:moveTo>
                      <a:cubicBezTo>
                        <a:pt x="5" y="4"/>
                        <a:pt x="0" y="12"/>
                        <a:pt x="5" y="13"/>
                      </a:cubicBezTo>
                      <a:cubicBezTo>
                        <a:pt x="10" y="15"/>
                        <a:pt x="16" y="11"/>
                        <a:pt x="16" y="7"/>
                      </a:cubicBezTo>
                      <a:cubicBezTo>
                        <a:pt x="17" y="4"/>
                        <a:pt x="14" y="0"/>
                        <a:pt x="1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1" name="Freeform 49">
                  <a:extLst>
                    <a:ext uri="{FF2B5EF4-FFF2-40B4-BE49-F238E27FC236}">
                      <a16:creationId xmlns:a16="http://schemas.microsoft.com/office/drawing/2014/main" id="{7BD54A91-05A3-457C-A93D-9C4AF3930F5D}"/>
                    </a:ext>
                  </a:extLst>
                </p:cNvPr>
                <p:cNvSpPr>
                  <a:spLocks/>
                </p:cNvSpPr>
                <p:nvPr/>
              </p:nvSpPr>
              <p:spPr bwMode="auto">
                <a:xfrm>
                  <a:off x="8391525" y="3954463"/>
                  <a:ext cx="33338" cy="71438"/>
                </a:xfrm>
                <a:custGeom>
                  <a:avLst/>
                  <a:gdLst>
                    <a:gd name="T0" fmla="*/ 63 w 64"/>
                    <a:gd name="T1" fmla="*/ 11 h 135"/>
                    <a:gd name="T2" fmla="*/ 60 w 64"/>
                    <a:gd name="T3" fmla="*/ 34 h 135"/>
                    <a:gd name="T4" fmla="*/ 55 w 64"/>
                    <a:gd name="T5" fmla="*/ 51 h 135"/>
                    <a:gd name="T6" fmla="*/ 49 w 64"/>
                    <a:gd name="T7" fmla="*/ 69 h 135"/>
                    <a:gd name="T8" fmla="*/ 48 w 64"/>
                    <a:gd name="T9" fmla="*/ 86 h 135"/>
                    <a:gd name="T10" fmla="*/ 51 w 64"/>
                    <a:gd name="T11" fmla="*/ 100 h 135"/>
                    <a:gd name="T12" fmla="*/ 57 w 64"/>
                    <a:gd name="T13" fmla="*/ 112 h 135"/>
                    <a:gd name="T14" fmla="*/ 54 w 64"/>
                    <a:gd name="T15" fmla="*/ 126 h 135"/>
                    <a:gd name="T16" fmla="*/ 41 w 64"/>
                    <a:gd name="T17" fmla="*/ 131 h 135"/>
                    <a:gd name="T18" fmla="*/ 35 w 64"/>
                    <a:gd name="T19" fmla="*/ 118 h 135"/>
                    <a:gd name="T20" fmla="*/ 28 w 64"/>
                    <a:gd name="T21" fmla="*/ 109 h 135"/>
                    <a:gd name="T22" fmla="*/ 11 w 64"/>
                    <a:gd name="T23" fmla="*/ 98 h 135"/>
                    <a:gd name="T24" fmla="*/ 3 w 64"/>
                    <a:gd name="T25" fmla="*/ 83 h 135"/>
                    <a:gd name="T26" fmla="*/ 6 w 64"/>
                    <a:gd name="T27" fmla="*/ 68 h 135"/>
                    <a:gd name="T28" fmla="*/ 22 w 64"/>
                    <a:gd name="T29" fmla="*/ 69 h 135"/>
                    <a:gd name="T30" fmla="*/ 28 w 64"/>
                    <a:gd name="T31" fmla="*/ 56 h 135"/>
                    <a:gd name="T32" fmla="*/ 24 w 64"/>
                    <a:gd name="T33" fmla="*/ 38 h 135"/>
                    <a:gd name="T34" fmla="*/ 31 w 64"/>
                    <a:gd name="T35" fmla="*/ 13 h 135"/>
                    <a:gd name="T36" fmla="*/ 39 w 64"/>
                    <a:gd name="T37" fmla="*/ 2 h 135"/>
                    <a:gd name="T38" fmla="*/ 52 w 64"/>
                    <a:gd name="T39" fmla="*/ 5 h 135"/>
                    <a:gd name="T40" fmla="*/ 63 w 64"/>
                    <a:gd name="T41" fmla="*/ 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135">
                      <a:moveTo>
                        <a:pt x="63" y="11"/>
                      </a:moveTo>
                      <a:cubicBezTo>
                        <a:pt x="63" y="21"/>
                        <a:pt x="64" y="25"/>
                        <a:pt x="60" y="34"/>
                      </a:cubicBezTo>
                      <a:cubicBezTo>
                        <a:pt x="57" y="42"/>
                        <a:pt x="56" y="43"/>
                        <a:pt x="55" y="51"/>
                      </a:cubicBezTo>
                      <a:cubicBezTo>
                        <a:pt x="54" y="59"/>
                        <a:pt x="51" y="62"/>
                        <a:pt x="49" y="69"/>
                      </a:cubicBezTo>
                      <a:cubicBezTo>
                        <a:pt x="47" y="77"/>
                        <a:pt x="46" y="78"/>
                        <a:pt x="48" y="86"/>
                      </a:cubicBezTo>
                      <a:cubicBezTo>
                        <a:pt x="50" y="94"/>
                        <a:pt x="47" y="92"/>
                        <a:pt x="51" y="100"/>
                      </a:cubicBezTo>
                      <a:cubicBezTo>
                        <a:pt x="55" y="108"/>
                        <a:pt x="57" y="104"/>
                        <a:pt x="57" y="112"/>
                      </a:cubicBezTo>
                      <a:cubicBezTo>
                        <a:pt x="58" y="121"/>
                        <a:pt x="58" y="121"/>
                        <a:pt x="54" y="126"/>
                      </a:cubicBezTo>
                      <a:cubicBezTo>
                        <a:pt x="50" y="130"/>
                        <a:pt x="46" y="135"/>
                        <a:pt x="41" y="131"/>
                      </a:cubicBezTo>
                      <a:cubicBezTo>
                        <a:pt x="35" y="127"/>
                        <a:pt x="36" y="123"/>
                        <a:pt x="35" y="118"/>
                      </a:cubicBezTo>
                      <a:cubicBezTo>
                        <a:pt x="35" y="113"/>
                        <a:pt x="35" y="109"/>
                        <a:pt x="28" y="109"/>
                      </a:cubicBezTo>
                      <a:cubicBezTo>
                        <a:pt x="21" y="108"/>
                        <a:pt x="15" y="106"/>
                        <a:pt x="11" y="98"/>
                      </a:cubicBezTo>
                      <a:cubicBezTo>
                        <a:pt x="7" y="90"/>
                        <a:pt x="4" y="91"/>
                        <a:pt x="3" y="83"/>
                      </a:cubicBezTo>
                      <a:cubicBezTo>
                        <a:pt x="2" y="74"/>
                        <a:pt x="0" y="66"/>
                        <a:pt x="6" y="68"/>
                      </a:cubicBezTo>
                      <a:cubicBezTo>
                        <a:pt x="13" y="70"/>
                        <a:pt x="17" y="73"/>
                        <a:pt x="22" y="69"/>
                      </a:cubicBezTo>
                      <a:cubicBezTo>
                        <a:pt x="27" y="66"/>
                        <a:pt x="29" y="64"/>
                        <a:pt x="28" y="56"/>
                      </a:cubicBezTo>
                      <a:cubicBezTo>
                        <a:pt x="27" y="48"/>
                        <a:pt x="25" y="43"/>
                        <a:pt x="24" y="38"/>
                      </a:cubicBezTo>
                      <a:cubicBezTo>
                        <a:pt x="23" y="32"/>
                        <a:pt x="30" y="19"/>
                        <a:pt x="31" y="13"/>
                      </a:cubicBezTo>
                      <a:cubicBezTo>
                        <a:pt x="32" y="6"/>
                        <a:pt x="33" y="5"/>
                        <a:pt x="39" y="2"/>
                      </a:cubicBezTo>
                      <a:cubicBezTo>
                        <a:pt x="46" y="0"/>
                        <a:pt x="49" y="2"/>
                        <a:pt x="52" y="5"/>
                      </a:cubicBezTo>
                      <a:cubicBezTo>
                        <a:pt x="55" y="8"/>
                        <a:pt x="63" y="7"/>
                        <a:pt x="63"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2" name="Freeform 50">
                  <a:extLst>
                    <a:ext uri="{FF2B5EF4-FFF2-40B4-BE49-F238E27FC236}">
                      <a16:creationId xmlns:a16="http://schemas.microsoft.com/office/drawing/2014/main" id="{C87C7503-3F55-4BBC-B684-8F9599CFB74C}"/>
                    </a:ext>
                  </a:extLst>
                </p:cNvPr>
                <p:cNvSpPr>
                  <a:spLocks/>
                </p:cNvSpPr>
                <p:nvPr/>
              </p:nvSpPr>
              <p:spPr bwMode="auto">
                <a:xfrm>
                  <a:off x="8421688" y="3946526"/>
                  <a:ext cx="19050" cy="63500"/>
                </a:xfrm>
                <a:custGeom>
                  <a:avLst/>
                  <a:gdLst>
                    <a:gd name="T0" fmla="*/ 30 w 36"/>
                    <a:gd name="T1" fmla="*/ 2 h 121"/>
                    <a:gd name="T2" fmla="*/ 22 w 36"/>
                    <a:gd name="T3" fmla="*/ 17 h 121"/>
                    <a:gd name="T4" fmla="*/ 16 w 36"/>
                    <a:gd name="T5" fmla="*/ 52 h 121"/>
                    <a:gd name="T6" fmla="*/ 1 w 36"/>
                    <a:gd name="T7" fmla="*/ 88 h 121"/>
                    <a:gd name="T8" fmla="*/ 0 w 36"/>
                    <a:gd name="T9" fmla="*/ 106 h 121"/>
                    <a:gd name="T10" fmla="*/ 5 w 36"/>
                    <a:gd name="T11" fmla="*/ 116 h 121"/>
                    <a:gd name="T12" fmla="*/ 15 w 36"/>
                    <a:gd name="T13" fmla="*/ 88 h 121"/>
                    <a:gd name="T14" fmla="*/ 21 w 36"/>
                    <a:gd name="T15" fmla="*/ 72 h 121"/>
                    <a:gd name="T16" fmla="*/ 33 w 36"/>
                    <a:gd name="T17" fmla="*/ 54 h 121"/>
                    <a:gd name="T18" fmla="*/ 36 w 36"/>
                    <a:gd name="T19" fmla="*/ 21 h 121"/>
                    <a:gd name="T20" fmla="*/ 30 w 36"/>
                    <a:gd name="T21"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21">
                      <a:moveTo>
                        <a:pt x="30" y="2"/>
                      </a:moveTo>
                      <a:cubicBezTo>
                        <a:pt x="27" y="0"/>
                        <a:pt x="24" y="6"/>
                        <a:pt x="22" y="17"/>
                      </a:cubicBezTo>
                      <a:cubicBezTo>
                        <a:pt x="20" y="27"/>
                        <a:pt x="24" y="39"/>
                        <a:pt x="16" y="52"/>
                      </a:cubicBezTo>
                      <a:cubicBezTo>
                        <a:pt x="8" y="64"/>
                        <a:pt x="2" y="80"/>
                        <a:pt x="1" y="88"/>
                      </a:cubicBezTo>
                      <a:cubicBezTo>
                        <a:pt x="0" y="96"/>
                        <a:pt x="0" y="98"/>
                        <a:pt x="0" y="106"/>
                      </a:cubicBezTo>
                      <a:cubicBezTo>
                        <a:pt x="0" y="115"/>
                        <a:pt x="0" y="121"/>
                        <a:pt x="5" y="116"/>
                      </a:cubicBezTo>
                      <a:cubicBezTo>
                        <a:pt x="11" y="110"/>
                        <a:pt x="13" y="98"/>
                        <a:pt x="15" y="88"/>
                      </a:cubicBezTo>
                      <a:cubicBezTo>
                        <a:pt x="17" y="78"/>
                        <a:pt x="11" y="81"/>
                        <a:pt x="21" y="72"/>
                      </a:cubicBezTo>
                      <a:cubicBezTo>
                        <a:pt x="31" y="63"/>
                        <a:pt x="32" y="61"/>
                        <a:pt x="33" y="54"/>
                      </a:cubicBezTo>
                      <a:cubicBezTo>
                        <a:pt x="35" y="46"/>
                        <a:pt x="36" y="33"/>
                        <a:pt x="36" y="21"/>
                      </a:cubicBezTo>
                      <a:cubicBezTo>
                        <a:pt x="36" y="8"/>
                        <a:pt x="33" y="3"/>
                        <a:pt x="3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3" name="Freeform 51">
                  <a:extLst>
                    <a:ext uri="{FF2B5EF4-FFF2-40B4-BE49-F238E27FC236}">
                      <a16:creationId xmlns:a16="http://schemas.microsoft.com/office/drawing/2014/main" id="{C77FFE44-17BB-4B8A-B0AA-7D13AEAE3DA3}"/>
                    </a:ext>
                  </a:extLst>
                </p:cNvPr>
                <p:cNvSpPr>
                  <a:spLocks/>
                </p:cNvSpPr>
                <p:nvPr/>
              </p:nvSpPr>
              <p:spPr bwMode="auto">
                <a:xfrm>
                  <a:off x="8440738" y="3979863"/>
                  <a:ext cx="9525" cy="6350"/>
                </a:xfrm>
                <a:custGeom>
                  <a:avLst/>
                  <a:gdLst>
                    <a:gd name="T0" fmla="*/ 12 w 18"/>
                    <a:gd name="T1" fmla="*/ 1 h 14"/>
                    <a:gd name="T2" fmla="*/ 3 w 18"/>
                    <a:gd name="T3" fmla="*/ 8 h 14"/>
                    <a:gd name="T4" fmla="*/ 5 w 18"/>
                    <a:gd name="T5" fmla="*/ 11 h 14"/>
                    <a:gd name="T6" fmla="*/ 13 w 18"/>
                    <a:gd name="T7" fmla="*/ 5 h 14"/>
                    <a:gd name="T8" fmla="*/ 12 w 18"/>
                    <a:gd name="T9" fmla="*/ 1 h 14"/>
                  </a:gdLst>
                  <a:ahLst/>
                  <a:cxnLst>
                    <a:cxn ang="0">
                      <a:pos x="T0" y="T1"/>
                    </a:cxn>
                    <a:cxn ang="0">
                      <a:pos x="T2" y="T3"/>
                    </a:cxn>
                    <a:cxn ang="0">
                      <a:pos x="T4" y="T5"/>
                    </a:cxn>
                    <a:cxn ang="0">
                      <a:pos x="T6" y="T7"/>
                    </a:cxn>
                    <a:cxn ang="0">
                      <a:pos x="T8" y="T9"/>
                    </a:cxn>
                  </a:cxnLst>
                  <a:rect l="0" t="0" r="r" b="b"/>
                  <a:pathLst>
                    <a:path w="18" h="14">
                      <a:moveTo>
                        <a:pt x="12" y="1"/>
                      </a:moveTo>
                      <a:cubicBezTo>
                        <a:pt x="7" y="0"/>
                        <a:pt x="6" y="4"/>
                        <a:pt x="3" y="8"/>
                      </a:cubicBezTo>
                      <a:cubicBezTo>
                        <a:pt x="0" y="12"/>
                        <a:pt x="1" y="14"/>
                        <a:pt x="5" y="11"/>
                      </a:cubicBezTo>
                      <a:cubicBezTo>
                        <a:pt x="8" y="9"/>
                        <a:pt x="9" y="7"/>
                        <a:pt x="13" y="5"/>
                      </a:cubicBezTo>
                      <a:cubicBezTo>
                        <a:pt x="18" y="4"/>
                        <a:pt x="12" y="1"/>
                        <a:pt x="1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4" name="Freeform 52">
                  <a:extLst>
                    <a:ext uri="{FF2B5EF4-FFF2-40B4-BE49-F238E27FC236}">
                      <a16:creationId xmlns:a16="http://schemas.microsoft.com/office/drawing/2014/main" id="{BFDFAA37-3E03-4C39-B87D-EF3E1767E52C}"/>
                    </a:ext>
                  </a:extLst>
                </p:cNvPr>
                <p:cNvSpPr>
                  <a:spLocks/>
                </p:cNvSpPr>
                <p:nvPr/>
              </p:nvSpPr>
              <p:spPr bwMode="auto">
                <a:xfrm>
                  <a:off x="8432800" y="3984626"/>
                  <a:ext cx="28575" cy="22225"/>
                </a:xfrm>
                <a:custGeom>
                  <a:avLst/>
                  <a:gdLst>
                    <a:gd name="T0" fmla="*/ 37 w 54"/>
                    <a:gd name="T1" fmla="*/ 2 h 43"/>
                    <a:gd name="T2" fmla="*/ 19 w 54"/>
                    <a:gd name="T3" fmla="*/ 7 h 43"/>
                    <a:gd name="T4" fmla="*/ 9 w 54"/>
                    <a:gd name="T5" fmla="*/ 20 h 43"/>
                    <a:gd name="T6" fmla="*/ 7 w 54"/>
                    <a:gd name="T7" fmla="*/ 30 h 43"/>
                    <a:gd name="T8" fmla="*/ 9 w 54"/>
                    <a:gd name="T9" fmla="*/ 37 h 43"/>
                    <a:gd name="T10" fmla="*/ 5 w 54"/>
                    <a:gd name="T11" fmla="*/ 43 h 43"/>
                    <a:gd name="T12" fmla="*/ 17 w 54"/>
                    <a:gd name="T13" fmla="*/ 39 h 43"/>
                    <a:gd name="T14" fmla="*/ 39 w 54"/>
                    <a:gd name="T15" fmla="*/ 36 h 43"/>
                    <a:gd name="T16" fmla="*/ 49 w 54"/>
                    <a:gd name="T17" fmla="*/ 27 h 43"/>
                    <a:gd name="T18" fmla="*/ 48 w 54"/>
                    <a:gd name="T19" fmla="*/ 7 h 43"/>
                    <a:gd name="T20" fmla="*/ 37 w 54"/>
                    <a:gd name="T21"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43">
                      <a:moveTo>
                        <a:pt x="37" y="2"/>
                      </a:moveTo>
                      <a:cubicBezTo>
                        <a:pt x="30" y="1"/>
                        <a:pt x="24" y="0"/>
                        <a:pt x="19" y="7"/>
                      </a:cubicBezTo>
                      <a:cubicBezTo>
                        <a:pt x="14" y="14"/>
                        <a:pt x="13" y="17"/>
                        <a:pt x="9" y="20"/>
                      </a:cubicBezTo>
                      <a:cubicBezTo>
                        <a:pt x="4" y="24"/>
                        <a:pt x="4" y="27"/>
                        <a:pt x="7" y="30"/>
                      </a:cubicBezTo>
                      <a:cubicBezTo>
                        <a:pt x="10" y="33"/>
                        <a:pt x="13" y="33"/>
                        <a:pt x="9" y="37"/>
                      </a:cubicBezTo>
                      <a:cubicBezTo>
                        <a:pt x="6" y="41"/>
                        <a:pt x="0" y="43"/>
                        <a:pt x="5" y="43"/>
                      </a:cubicBezTo>
                      <a:cubicBezTo>
                        <a:pt x="10" y="43"/>
                        <a:pt x="8" y="39"/>
                        <a:pt x="17" y="39"/>
                      </a:cubicBezTo>
                      <a:cubicBezTo>
                        <a:pt x="25" y="39"/>
                        <a:pt x="32" y="42"/>
                        <a:pt x="39" y="36"/>
                      </a:cubicBezTo>
                      <a:cubicBezTo>
                        <a:pt x="46" y="30"/>
                        <a:pt x="44" y="28"/>
                        <a:pt x="49" y="27"/>
                      </a:cubicBezTo>
                      <a:cubicBezTo>
                        <a:pt x="54" y="26"/>
                        <a:pt x="53" y="12"/>
                        <a:pt x="48" y="7"/>
                      </a:cubicBezTo>
                      <a:cubicBezTo>
                        <a:pt x="42" y="3"/>
                        <a:pt x="37" y="2"/>
                        <a:pt x="3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5" name="Freeform 53">
                  <a:extLst>
                    <a:ext uri="{FF2B5EF4-FFF2-40B4-BE49-F238E27FC236}">
                      <a16:creationId xmlns:a16="http://schemas.microsoft.com/office/drawing/2014/main" id="{DA5CC342-C9A3-4347-8980-271EBA87629D}"/>
                    </a:ext>
                  </a:extLst>
                </p:cNvPr>
                <p:cNvSpPr>
                  <a:spLocks/>
                </p:cNvSpPr>
                <p:nvPr/>
              </p:nvSpPr>
              <p:spPr bwMode="auto">
                <a:xfrm>
                  <a:off x="8428038" y="4013201"/>
                  <a:ext cx="6350" cy="11113"/>
                </a:xfrm>
                <a:custGeom>
                  <a:avLst/>
                  <a:gdLst>
                    <a:gd name="T0" fmla="*/ 8 w 11"/>
                    <a:gd name="T1" fmla="*/ 4 h 21"/>
                    <a:gd name="T2" fmla="*/ 1 w 11"/>
                    <a:gd name="T3" fmla="*/ 10 h 21"/>
                    <a:gd name="T4" fmla="*/ 6 w 11"/>
                    <a:gd name="T5" fmla="*/ 19 h 21"/>
                    <a:gd name="T6" fmla="*/ 8 w 11"/>
                    <a:gd name="T7" fmla="*/ 4 h 21"/>
                  </a:gdLst>
                  <a:ahLst/>
                  <a:cxnLst>
                    <a:cxn ang="0">
                      <a:pos x="T0" y="T1"/>
                    </a:cxn>
                    <a:cxn ang="0">
                      <a:pos x="T2" y="T3"/>
                    </a:cxn>
                    <a:cxn ang="0">
                      <a:pos x="T4" y="T5"/>
                    </a:cxn>
                    <a:cxn ang="0">
                      <a:pos x="T6" y="T7"/>
                    </a:cxn>
                  </a:cxnLst>
                  <a:rect l="0" t="0" r="r" b="b"/>
                  <a:pathLst>
                    <a:path w="11" h="21">
                      <a:moveTo>
                        <a:pt x="8" y="4"/>
                      </a:moveTo>
                      <a:cubicBezTo>
                        <a:pt x="6" y="0"/>
                        <a:pt x="0" y="3"/>
                        <a:pt x="1" y="10"/>
                      </a:cubicBezTo>
                      <a:cubicBezTo>
                        <a:pt x="1" y="18"/>
                        <a:pt x="1" y="21"/>
                        <a:pt x="6" y="19"/>
                      </a:cubicBezTo>
                      <a:cubicBezTo>
                        <a:pt x="11" y="16"/>
                        <a:pt x="11" y="8"/>
                        <a:pt x="8"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6" name="Freeform 54">
                  <a:extLst>
                    <a:ext uri="{FF2B5EF4-FFF2-40B4-BE49-F238E27FC236}">
                      <a16:creationId xmlns:a16="http://schemas.microsoft.com/office/drawing/2014/main" id="{CF7A0ABA-44B6-41CF-B484-3B5FB045E45B}"/>
                    </a:ext>
                  </a:extLst>
                </p:cNvPr>
                <p:cNvSpPr>
                  <a:spLocks/>
                </p:cNvSpPr>
                <p:nvPr/>
              </p:nvSpPr>
              <p:spPr bwMode="auto">
                <a:xfrm>
                  <a:off x="8459788" y="4014788"/>
                  <a:ext cx="9525" cy="7938"/>
                </a:xfrm>
                <a:custGeom>
                  <a:avLst/>
                  <a:gdLst>
                    <a:gd name="T0" fmla="*/ 12 w 17"/>
                    <a:gd name="T1" fmla="*/ 2 h 14"/>
                    <a:gd name="T2" fmla="*/ 6 w 17"/>
                    <a:gd name="T3" fmla="*/ 10 h 14"/>
                    <a:gd name="T4" fmla="*/ 14 w 17"/>
                    <a:gd name="T5" fmla="*/ 8 h 14"/>
                    <a:gd name="T6" fmla="*/ 12 w 17"/>
                    <a:gd name="T7" fmla="*/ 2 h 14"/>
                  </a:gdLst>
                  <a:ahLst/>
                  <a:cxnLst>
                    <a:cxn ang="0">
                      <a:pos x="T0" y="T1"/>
                    </a:cxn>
                    <a:cxn ang="0">
                      <a:pos x="T2" y="T3"/>
                    </a:cxn>
                    <a:cxn ang="0">
                      <a:pos x="T4" y="T5"/>
                    </a:cxn>
                    <a:cxn ang="0">
                      <a:pos x="T6" y="T7"/>
                    </a:cxn>
                  </a:cxnLst>
                  <a:rect l="0" t="0" r="r" b="b"/>
                  <a:pathLst>
                    <a:path w="17" h="14">
                      <a:moveTo>
                        <a:pt x="12" y="2"/>
                      </a:moveTo>
                      <a:cubicBezTo>
                        <a:pt x="8" y="1"/>
                        <a:pt x="0" y="6"/>
                        <a:pt x="6" y="10"/>
                      </a:cubicBezTo>
                      <a:cubicBezTo>
                        <a:pt x="12" y="14"/>
                        <a:pt x="16" y="14"/>
                        <a:pt x="14" y="8"/>
                      </a:cubicBezTo>
                      <a:cubicBezTo>
                        <a:pt x="12" y="2"/>
                        <a:pt x="17" y="0"/>
                        <a:pt x="1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7" name="Freeform 55">
                  <a:extLst>
                    <a:ext uri="{FF2B5EF4-FFF2-40B4-BE49-F238E27FC236}">
                      <a16:creationId xmlns:a16="http://schemas.microsoft.com/office/drawing/2014/main" id="{37F4E09B-B1C8-43EE-B35D-7730563C26E8}"/>
                    </a:ext>
                  </a:extLst>
                </p:cNvPr>
                <p:cNvSpPr>
                  <a:spLocks/>
                </p:cNvSpPr>
                <p:nvPr/>
              </p:nvSpPr>
              <p:spPr bwMode="auto">
                <a:xfrm>
                  <a:off x="8447088" y="3963988"/>
                  <a:ext cx="7938" cy="4763"/>
                </a:xfrm>
                <a:custGeom>
                  <a:avLst/>
                  <a:gdLst>
                    <a:gd name="T0" fmla="*/ 11 w 15"/>
                    <a:gd name="T1" fmla="*/ 2 h 9"/>
                    <a:gd name="T2" fmla="*/ 5 w 15"/>
                    <a:gd name="T3" fmla="*/ 9 h 9"/>
                    <a:gd name="T4" fmla="*/ 11 w 15"/>
                    <a:gd name="T5" fmla="*/ 2 h 9"/>
                  </a:gdLst>
                  <a:ahLst/>
                  <a:cxnLst>
                    <a:cxn ang="0">
                      <a:pos x="T0" y="T1"/>
                    </a:cxn>
                    <a:cxn ang="0">
                      <a:pos x="T2" y="T3"/>
                    </a:cxn>
                    <a:cxn ang="0">
                      <a:pos x="T4" y="T5"/>
                    </a:cxn>
                  </a:cxnLst>
                  <a:rect l="0" t="0" r="r" b="b"/>
                  <a:pathLst>
                    <a:path w="15" h="9">
                      <a:moveTo>
                        <a:pt x="11" y="2"/>
                      </a:moveTo>
                      <a:cubicBezTo>
                        <a:pt x="6" y="0"/>
                        <a:pt x="0" y="9"/>
                        <a:pt x="5" y="9"/>
                      </a:cubicBezTo>
                      <a:cubicBezTo>
                        <a:pt x="10" y="8"/>
                        <a:pt x="15" y="4"/>
                        <a:pt x="1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 name="Freeform 56">
                  <a:extLst>
                    <a:ext uri="{FF2B5EF4-FFF2-40B4-BE49-F238E27FC236}">
                      <a16:creationId xmlns:a16="http://schemas.microsoft.com/office/drawing/2014/main" id="{7FC8C5C7-5038-4DA0-9A79-86462EE4769D}"/>
                    </a:ext>
                  </a:extLst>
                </p:cNvPr>
                <p:cNvSpPr>
                  <a:spLocks/>
                </p:cNvSpPr>
                <p:nvPr/>
              </p:nvSpPr>
              <p:spPr bwMode="auto">
                <a:xfrm>
                  <a:off x="8448675" y="3930651"/>
                  <a:ext cx="7938" cy="9525"/>
                </a:xfrm>
                <a:custGeom>
                  <a:avLst/>
                  <a:gdLst>
                    <a:gd name="T0" fmla="*/ 5 w 15"/>
                    <a:gd name="T1" fmla="*/ 2 h 17"/>
                    <a:gd name="T2" fmla="*/ 4 w 15"/>
                    <a:gd name="T3" fmla="*/ 7 h 17"/>
                    <a:gd name="T4" fmla="*/ 12 w 15"/>
                    <a:gd name="T5" fmla="*/ 14 h 17"/>
                    <a:gd name="T6" fmla="*/ 5 w 15"/>
                    <a:gd name="T7" fmla="*/ 2 h 17"/>
                  </a:gdLst>
                  <a:ahLst/>
                  <a:cxnLst>
                    <a:cxn ang="0">
                      <a:pos x="T0" y="T1"/>
                    </a:cxn>
                    <a:cxn ang="0">
                      <a:pos x="T2" y="T3"/>
                    </a:cxn>
                    <a:cxn ang="0">
                      <a:pos x="T4" y="T5"/>
                    </a:cxn>
                    <a:cxn ang="0">
                      <a:pos x="T6" y="T7"/>
                    </a:cxn>
                  </a:cxnLst>
                  <a:rect l="0" t="0" r="r" b="b"/>
                  <a:pathLst>
                    <a:path w="15" h="17">
                      <a:moveTo>
                        <a:pt x="5" y="2"/>
                      </a:moveTo>
                      <a:cubicBezTo>
                        <a:pt x="0" y="0"/>
                        <a:pt x="0" y="1"/>
                        <a:pt x="4" y="7"/>
                      </a:cubicBezTo>
                      <a:cubicBezTo>
                        <a:pt x="7" y="13"/>
                        <a:pt x="8" y="17"/>
                        <a:pt x="12" y="14"/>
                      </a:cubicBezTo>
                      <a:cubicBezTo>
                        <a:pt x="15" y="11"/>
                        <a:pt x="12" y="4"/>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 name="Freeform 57">
                  <a:extLst>
                    <a:ext uri="{FF2B5EF4-FFF2-40B4-BE49-F238E27FC236}">
                      <a16:creationId xmlns:a16="http://schemas.microsoft.com/office/drawing/2014/main" id="{50494591-77A9-42C0-9C36-FBEB306DDFBC}"/>
                    </a:ext>
                  </a:extLst>
                </p:cNvPr>
                <p:cNvSpPr>
                  <a:spLocks/>
                </p:cNvSpPr>
                <p:nvPr/>
              </p:nvSpPr>
              <p:spPr bwMode="auto">
                <a:xfrm>
                  <a:off x="8445500" y="3937001"/>
                  <a:ext cx="34925" cy="53975"/>
                </a:xfrm>
                <a:custGeom>
                  <a:avLst/>
                  <a:gdLst>
                    <a:gd name="T0" fmla="*/ 7 w 67"/>
                    <a:gd name="T1" fmla="*/ 1 h 103"/>
                    <a:gd name="T2" fmla="*/ 3 w 67"/>
                    <a:gd name="T3" fmla="*/ 10 h 103"/>
                    <a:gd name="T4" fmla="*/ 11 w 67"/>
                    <a:gd name="T5" fmla="*/ 24 h 103"/>
                    <a:gd name="T6" fmla="*/ 15 w 67"/>
                    <a:gd name="T7" fmla="*/ 41 h 103"/>
                    <a:gd name="T8" fmla="*/ 27 w 67"/>
                    <a:gd name="T9" fmla="*/ 37 h 103"/>
                    <a:gd name="T10" fmla="*/ 34 w 67"/>
                    <a:gd name="T11" fmla="*/ 53 h 103"/>
                    <a:gd name="T12" fmla="*/ 34 w 67"/>
                    <a:gd name="T13" fmla="*/ 75 h 103"/>
                    <a:gd name="T14" fmla="*/ 37 w 67"/>
                    <a:gd name="T15" fmla="*/ 91 h 103"/>
                    <a:gd name="T16" fmla="*/ 51 w 67"/>
                    <a:gd name="T17" fmla="*/ 97 h 103"/>
                    <a:gd name="T18" fmla="*/ 52 w 67"/>
                    <a:gd name="T19" fmla="*/ 83 h 103"/>
                    <a:gd name="T20" fmla="*/ 65 w 67"/>
                    <a:gd name="T21" fmla="*/ 80 h 103"/>
                    <a:gd name="T22" fmla="*/ 57 w 67"/>
                    <a:gd name="T23" fmla="*/ 66 h 103"/>
                    <a:gd name="T24" fmla="*/ 51 w 67"/>
                    <a:gd name="T25" fmla="*/ 56 h 103"/>
                    <a:gd name="T26" fmla="*/ 48 w 67"/>
                    <a:gd name="T27" fmla="*/ 44 h 103"/>
                    <a:gd name="T28" fmla="*/ 46 w 67"/>
                    <a:gd name="T29" fmla="*/ 23 h 103"/>
                    <a:gd name="T30" fmla="*/ 40 w 67"/>
                    <a:gd name="T31" fmla="*/ 9 h 103"/>
                    <a:gd name="T32" fmla="*/ 31 w 67"/>
                    <a:gd name="T33" fmla="*/ 12 h 103"/>
                    <a:gd name="T34" fmla="*/ 17 w 67"/>
                    <a:gd name="T35" fmla="*/ 13 h 103"/>
                    <a:gd name="T36" fmla="*/ 7 w 67"/>
                    <a:gd name="T37"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03">
                      <a:moveTo>
                        <a:pt x="7" y="1"/>
                      </a:moveTo>
                      <a:cubicBezTo>
                        <a:pt x="2" y="0"/>
                        <a:pt x="0" y="3"/>
                        <a:pt x="3" y="10"/>
                      </a:cubicBezTo>
                      <a:cubicBezTo>
                        <a:pt x="7" y="16"/>
                        <a:pt x="11" y="14"/>
                        <a:pt x="11" y="24"/>
                      </a:cubicBezTo>
                      <a:cubicBezTo>
                        <a:pt x="11" y="33"/>
                        <a:pt x="10" y="43"/>
                        <a:pt x="15" y="41"/>
                      </a:cubicBezTo>
                      <a:cubicBezTo>
                        <a:pt x="20" y="40"/>
                        <a:pt x="22" y="32"/>
                        <a:pt x="27" y="37"/>
                      </a:cubicBezTo>
                      <a:cubicBezTo>
                        <a:pt x="32" y="42"/>
                        <a:pt x="30" y="40"/>
                        <a:pt x="34" y="53"/>
                      </a:cubicBezTo>
                      <a:cubicBezTo>
                        <a:pt x="37" y="66"/>
                        <a:pt x="30" y="68"/>
                        <a:pt x="34" y="75"/>
                      </a:cubicBezTo>
                      <a:cubicBezTo>
                        <a:pt x="37" y="81"/>
                        <a:pt x="32" y="87"/>
                        <a:pt x="37" y="91"/>
                      </a:cubicBezTo>
                      <a:cubicBezTo>
                        <a:pt x="41" y="95"/>
                        <a:pt x="49" y="103"/>
                        <a:pt x="51" y="97"/>
                      </a:cubicBezTo>
                      <a:cubicBezTo>
                        <a:pt x="53" y="91"/>
                        <a:pt x="45" y="79"/>
                        <a:pt x="52" y="83"/>
                      </a:cubicBezTo>
                      <a:cubicBezTo>
                        <a:pt x="58" y="86"/>
                        <a:pt x="63" y="86"/>
                        <a:pt x="65" y="80"/>
                      </a:cubicBezTo>
                      <a:cubicBezTo>
                        <a:pt x="67" y="74"/>
                        <a:pt x="57" y="73"/>
                        <a:pt x="57" y="66"/>
                      </a:cubicBezTo>
                      <a:cubicBezTo>
                        <a:pt x="57" y="59"/>
                        <a:pt x="54" y="58"/>
                        <a:pt x="51" y="56"/>
                      </a:cubicBezTo>
                      <a:cubicBezTo>
                        <a:pt x="48" y="53"/>
                        <a:pt x="47" y="51"/>
                        <a:pt x="48" y="44"/>
                      </a:cubicBezTo>
                      <a:cubicBezTo>
                        <a:pt x="49" y="36"/>
                        <a:pt x="45" y="30"/>
                        <a:pt x="46" y="23"/>
                      </a:cubicBezTo>
                      <a:cubicBezTo>
                        <a:pt x="46" y="16"/>
                        <a:pt x="43" y="17"/>
                        <a:pt x="40" y="9"/>
                      </a:cubicBezTo>
                      <a:cubicBezTo>
                        <a:pt x="36" y="2"/>
                        <a:pt x="36" y="8"/>
                        <a:pt x="31" y="12"/>
                      </a:cubicBezTo>
                      <a:cubicBezTo>
                        <a:pt x="26" y="16"/>
                        <a:pt x="19" y="17"/>
                        <a:pt x="17" y="13"/>
                      </a:cubicBezTo>
                      <a:cubicBezTo>
                        <a:pt x="15" y="10"/>
                        <a:pt x="13" y="0"/>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0" name="Freeform 58">
                  <a:extLst>
                    <a:ext uri="{FF2B5EF4-FFF2-40B4-BE49-F238E27FC236}">
                      <a16:creationId xmlns:a16="http://schemas.microsoft.com/office/drawing/2014/main" id="{A806C05A-3589-44FA-8DA1-A926BB9B6191}"/>
                    </a:ext>
                  </a:extLst>
                </p:cNvPr>
                <p:cNvSpPr>
                  <a:spLocks/>
                </p:cNvSpPr>
                <p:nvPr/>
              </p:nvSpPr>
              <p:spPr bwMode="auto">
                <a:xfrm>
                  <a:off x="8440738" y="3898901"/>
                  <a:ext cx="55563" cy="58738"/>
                </a:xfrm>
                <a:custGeom>
                  <a:avLst/>
                  <a:gdLst>
                    <a:gd name="T0" fmla="*/ 8 w 107"/>
                    <a:gd name="T1" fmla="*/ 25 h 113"/>
                    <a:gd name="T2" fmla="*/ 3 w 107"/>
                    <a:gd name="T3" fmla="*/ 10 h 113"/>
                    <a:gd name="T4" fmla="*/ 5 w 107"/>
                    <a:gd name="T5" fmla="*/ 3 h 113"/>
                    <a:gd name="T6" fmla="*/ 19 w 107"/>
                    <a:gd name="T7" fmla="*/ 6 h 113"/>
                    <a:gd name="T8" fmla="*/ 34 w 107"/>
                    <a:gd name="T9" fmla="*/ 7 h 113"/>
                    <a:gd name="T10" fmla="*/ 48 w 107"/>
                    <a:gd name="T11" fmla="*/ 5 h 113"/>
                    <a:gd name="T12" fmla="*/ 60 w 107"/>
                    <a:gd name="T13" fmla="*/ 7 h 113"/>
                    <a:gd name="T14" fmla="*/ 65 w 107"/>
                    <a:gd name="T15" fmla="*/ 19 h 113"/>
                    <a:gd name="T16" fmla="*/ 77 w 107"/>
                    <a:gd name="T17" fmla="*/ 26 h 113"/>
                    <a:gd name="T18" fmla="*/ 74 w 107"/>
                    <a:gd name="T19" fmla="*/ 34 h 113"/>
                    <a:gd name="T20" fmla="*/ 75 w 107"/>
                    <a:gd name="T21" fmla="*/ 41 h 113"/>
                    <a:gd name="T22" fmla="*/ 79 w 107"/>
                    <a:gd name="T23" fmla="*/ 64 h 113"/>
                    <a:gd name="T24" fmla="*/ 85 w 107"/>
                    <a:gd name="T25" fmla="*/ 79 h 113"/>
                    <a:gd name="T26" fmla="*/ 89 w 107"/>
                    <a:gd name="T27" fmla="*/ 87 h 113"/>
                    <a:gd name="T28" fmla="*/ 91 w 107"/>
                    <a:gd name="T29" fmla="*/ 94 h 113"/>
                    <a:gd name="T30" fmla="*/ 98 w 107"/>
                    <a:gd name="T31" fmla="*/ 104 h 113"/>
                    <a:gd name="T32" fmla="*/ 104 w 107"/>
                    <a:gd name="T33" fmla="*/ 112 h 113"/>
                    <a:gd name="T34" fmla="*/ 88 w 107"/>
                    <a:gd name="T35" fmla="*/ 100 h 113"/>
                    <a:gd name="T36" fmla="*/ 69 w 107"/>
                    <a:gd name="T37" fmla="*/ 101 h 113"/>
                    <a:gd name="T38" fmla="*/ 63 w 107"/>
                    <a:gd name="T39" fmla="*/ 95 h 113"/>
                    <a:gd name="T40" fmla="*/ 52 w 107"/>
                    <a:gd name="T41" fmla="*/ 89 h 113"/>
                    <a:gd name="T42" fmla="*/ 45 w 107"/>
                    <a:gd name="T43" fmla="*/ 79 h 113"/>
                    <a:gd name="T44" fmla="*/ 42 w 107"/>
                    <a:gd name="T45" fmla="*/ 71 h 113"/>
                    <a:gd name="T46" fmla="*/ 49 w 107"/>
                    <a:gd name="T47" fmla="*/ 66 h 113"/>
                    <a:gd name="T48" fmla="*/ 48 w 107"/>
                    <a:gd name="T49" fmla="*/ 57 h 113"/>
                    <a:gd name="T50" fmla="*/ 39 w 107"/>
                    <a:gd name="T51" fmla="*/ 53 h 113"/>
                    <a:gd name="T52" fmla="*/ 26 w 107"/>
                    <a:gd name="T53" fmla="*/ 40 h 113"/>
                    <a:gd name="T54" fmla="*/ 15 w 107"/>
                    <a:gd name="T55" fmla="*/ 33 h 113"/>
                    <a:gd name="T56" fmla="*/ 8 w 107"/>
                    <a:gd name="T57"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13">
                      <a:moveTo>
                        <a:pt x="8" y="25"/>
                      </a:moveTo>
                      <a:cubicBezTo>
                        <a:pt x="5" y="18"/>
                        <a:pt x="6" y="16"/>
                        <a:pt x="3" y="10"/>
                      </a:cubicBezTo>
                      <a:cubicBezTo>
                        <a:pt x="1" y="4"/>
                        <a:pt x="0" y="0"/>
                        <a:pt x="5" y="3"/>
                      </a:cubicBezTo>
                      <a:cubicBezTo>
                        <a:pt x="11" y="5"/>
                        <a:pt x="13" y="6"/>
                        <a:pt x="19" y="6"/>
                      </a:cubicBezTo>
                      <a:cubicBezTo>
                        <a:pt x="26" y="7"/>
                        <a:pt x="31" y="10"/>
                        <a:pt x="34" y="7"/>
                      </a:cubicBezTo>
                      <a:cubicBezTo>
                        <a:pt x="38" y="4"/>
                        <a:pt x="43" y="4"/>
                        <a:pt x="48" y="5"/>
                      </a:cubicBezTo>
                      <a:cubicBezTo>
                        <a:pt x="53" y="6"/>
                        <a:pt x="59" y="5"/>
                        <a:pt x="60" y="7"/>
                      </a:cubicBezTo>
                      <a:cubicBezTo>
                        <a:pt x="62" y="10"/>
                        <a:pt x="63" y="16"/>
                        <a:pt x="65" y="19"/>
                      </a:cubicBezTo>
                      <a:cubicBezTo>
                        <a:pt x="67" y="22"/>
                        <a:pt x="75" y="22"/>
                        <a:pt x="77" y="26"/>
                      </a:cubicBezTo>
                      <a:cubicBezTo>
                        <a:pt x="79" y="30"/>
                        <a:pt x="71" y="30"/>
                        <a:pt x="74" y="34"/>
                      </a:cubicBezTo>
                      <a:cubicBezTo>
                        <a:pt x="77" y="38"/>
                        <a:pt x="76" y="32"/>
                        <a:pt x="75" y="41"/>
                      </a:cubicBezTo>
                      <a:cubicBezTo>
                        <a:pt x="75" y="50"/>
                        <a:pt x="76" y="54"/>
                        <a:pt x="79" y="64"/>
                      </a:cubicBezTo>
                      <a:cubicBezTo>
                        <a:pt x="81" y="73"/>
                        <a:pt x="80" y="76"/>
                        <a:pt x="85" y="79"/>
                      </a:cubicBezTo>
                      <a:cubicBezTo>
                        <a:pt x="90" y="83"/>
                        <a:pt x="92" y="84"/>
                        <a:pt x="89" y="87"/>
                      </a:cubicBezTo>
                      <a:cubicBezTo>
                        <a:pt x="87" y="90"/>
                        <a:pt x="85" y="92"/>
                        <a:pt x="91" y="94"/>
                      </a:cubicBezTo>
                      <a:cubicBezTo>
                        <a:pt x="96" y="97"/>
                        <a:pt x="94" y="100"/>
                        <a:pt x="98" y="104"/>
                      </a:cubicBezTo>
                      <a:cubicBezTo>
                        <a:pt x="103" y="108"/>
                        <a:pt x="107" y="113"/>
                        <a:pt x="104" y="112"/>
                      </a:cubicBezTo>
                      <a:cubicBezTo>
                        <a:pt x="101" y="112"/>
                        <a:pt x="95" y="101"/>
                        <a:pt x="88" y="100"/>
                      </a:cubicBezTo>
                      <a:cubicBezTo>
                        <a:pt x="81" y="100"/>
                        <a:pt x="73" y="98"/>
                        <a:pt x="69" y="101"/>
                      </a:cubicBezTo>
                      <a:cubicBezTo>
                        <a:pt x="65" y="104"/>
                        <a:pt x="65" y="101"/>
                        <a:pt x="63" y="95"/>
                      </a:cubicBezTo>
                      <a:cubicBezTo>
                        <a:pt x="61" y="90"/>
                        <a:pt x="52" y="89"/>
                        <a:pt x="52" y="89"/>
                      </a:cubicBezTo>
                      <a:cubicBezTo>
                        <a:pt x="52" y="89"/>
                        <a:pt x="46" y="82"/>
                        <a:pt x="45" y="79"/>
                      </a:cubicBezTo>
                      <a:cubicBezTo>
                        <a:pt x="45" y="75"/>
                        <a:pt x="40" y="75"/>
                        <a:pt x="42" y="71"/>
                      </a:cubicBezTo>
                      <a:cubicBezTo>
                        <a:pt x="45" y="68"/>
                        <a:pt x="47" y="71"/>
                        <a:pt x="49" y="66"/>
                      </a:cubicBezTo>
                      <a:cubicBezTo>
                        <a:pt x="50" y="61"/>
                        <a:pt x="52" y="56"/>
                        <a:pt x="48" y="57"/>
                      </a:cubicBezTo>
                      <a:cubicBezTo>
                        <a:pt x="44" y="59"/>
                        <a:pt x="43" y="59"/>
                        <a:pt x="39" y="53"/>
                      </a:cubicBezTo>
                      <a:cubicBezTo>
                        <a:pt x="35" y="47"/>
                        <a:pt x="31" y="43"/>
                        <a:pt x="26" y="40"/>
                      </a:cubicBezTo>
                      <a:cubicBezTo>
                        <a:pt x="20" y="38"/>
                        <a:pt x="18" y="36"/>
                        <a:pt x="15" y="33"/>
                      </a:cubicBezTo>
                      <a:cubicBezTo>
                        <a:pt x="11" y="29"/>
                        <a:pt x="11" y="32"/>
                        <a:pt x="8" y="2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1" name="Freeform 59">
                  <a:extLst>
                    <a:ext uri="{FF2B5EF4-FFF2-40B4-BE49-F238E27FC236}">
                      <a16:creationId xmlns:a16="http://schemas.microsoft.com/office/drawing/2014/main" id="{F13D5774-BAAE-4D82-AB86-07239E122944}"/>
                    </a:ext>
                  </a:extLst>
                </p:cNvPr>
                <p:cNvSpPr>
                  <a:spLocks/>
                </p:cNvSpPr>
                <p:nvPr/>
              </p:nvSpPr>
              <p:spPr bwMode="auto">
                <a:xfrm>
                  <a:off x="8485188" y="3973513"/>
                  <a:ext cx="9525" cy="23813"/>
                </a:xfrm>
                <a:custGeom>
                  <a:avLst/>
                  <a:gdLst>
                    <a:gd name="T0" fmla="*/ 13 w 17"/>
                    <a:gd name="T1" fmla="*/ 20 h 44"/>
                    <a:gd name="T2" fmla="*/ 11 w 17"/>
                    <a:gd name="T3" fmla="*/ 7 h 44"/>
                    <a:gd name="T4" fmla="*/ 7 w 17"/>
                    <a:gd name="T5" fmla="*/ 1 h 44"/>
                    <a:gd name="T6" fmla="*/ 1 w 17"/>
                    <a:gd name="T7" fmla="*/ 8 h 44"/>
                    <a:gd name="T8" fmla="*/ 3 w 17"/>
                    <a:gd name="T9" fmla="*/ 21 h 44"/>
                    <a:gd name="T10" fmla="*/ 9 w 17"/>
                    <a:gd name="T11" fmla="*/ 27 h 44"/>
                    <a:gd name="T12" fmla="*/ 11 w 17"/>
                    <a:gd name="T13" fmla="*/ 37 h 44"/>
                    <a:gd name="T14" fmla="*/ 12 w 17"/>
                    <a:gd name="T15" fmla="*/ 42 h 44"/>
                    <a:gd name="T16" fmla="*/ 13 w 17"/>
                    <a:gd name="T17"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4">
                      <a:moveTo>
                        <a:pt x="13" y="20"/>
                      </a:moveTo>
                      <a:cubicBezTo>
                        <a:pt x="12" y="15"/>
                        <a:pt x="11" y="12"/>
                        <a:pt x="11" y="7"/>
                      </a:cubicBezTo>
                      <a:cubicBezTo>
                        <a:pt x="11" y="1"/>
                        <a:pt x="8" y="0"/>
                        <a:pt x="7" y="1"/>
                      </a:cubicBezTo>
                      <a:cubicBezTo>
                        <a:pt x="5" y="2"/>
                        <a:pt x="1" y="2"/>
                        <a:pt x="1" y="8"/>
                      </a:cubicBezTo>
                      <a:cubicBezTo>
                        <a:pt x="0" y="15"/>
                        <a:pt x="4" y="19"/>
                        <a:pt x="3" y="21"/>
                      </a:cubicBezTo>
                      <a:cubicBezTo>
                        <a:pt x="1" y="23"/>
                        <a:pt x="7" y="22"/>
                        <a:pt x="9" y="27"/>
                      </a:cubicBezTo>
                      <a:cubicBezTo>
                        <a:pt x="11" y="31"/>
                        <a:pt x="11" y="35"/>
                        <a:pt x="11" y="37"/>
                      </a:cubicBezTo>
                      <a:cubicBezTo>
                        <a:pt x="10" y="40"/>
                        <a:pt x="9" y="44"/>
                        <a:pt x="12" y="42"/>
                      </a:cubicBezTo>
                      <a:cubicBezTo>
                        <a:pt x="15" y="40"/>
                        <a:pt x="17" y="29"/>
                        <a:pt x="13" y="2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2" name="Freeform 60">
                  <a:extLst>
                    <a:ext uri="{FF2B5EF4-FFF2-40B4-BE49-F238E27FC236}">
                      <a16:creationId xmlns:a16="http://schemas.microsoft.com/office/drawing/2014/main" id="{B4CA1B00-A892-4C7A-82BE-5C95892AD60A}"/>
                    </a:ext>
                  </a:extLst>
                </p:cNvPr>
                <p:cNvSpPr>
                  <a:spLocks/>
                </p:cNvSpPr>
                <p:nvPr/>
              </p:nvSpPr>
              <p:spPr bwMode="auto">
                <a:xfrm>
                  <a:off x="8489950" y="3962401"/>
                  <a:ext cx="4763" cy="4763"/>
                </a:xfrm>
                <a:custGeom>
                  <a:avLst/>
                  <a:gdLst>
                    <a:gd name="T0" fmla="*/ 3 w 7"/>
                    <a:gd name="T1" fmla="*/ 1 h 12"/>
                    <a:gd name="T2" fmla="*/ 4 w 7"/>
                    <a:gd name="T3" fmla="*/ 10 h 12"/>
                    <a:gd name="T4" fmla="*/ 3 w 7"/>
                    <a:gd name="T5" fmla="*/ 1 h 12"/>
                  </a:gdLst>
                  <a:ahLst/>
                  <a:cxnLst>
                    <a:cxn ang="0">
                      <a:pos x="T0" y="T1"/>
                    </a:cxn>
                    <a:cxn ang="0">
                      <a:pos x="T2" y="T3"/>
                    </a:cxn>
                    <a:cxn ang="0">
                      <a:pos x="T4" y="T5"/>
                    </a:cxn>
                  </a:cxnLst>
                  <a:rect l="0" t="0" r="r" b="b"/>
                  <a:pathLst>
                    <a:path w="7" h="12">
                      <a:moveTo>
                        <a:pt x="3" y="1"/>
                      </a:moveTo>
                      <a:cubicBezTo>
                        <a:pt x="0" y="0"/>
                        <a:pt x="0" y="7"/>
                        <a:pt x="4" y="10"/>
                      </a:cubicBezTo>
                      <a:cubicBezTo>
                        <a:pt x="7" y="12"/>
                        <a:pt x="7" y="7"/>
                        <a:pt x="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3" name="Freeform 61">
                  <a:extLst>
                    <a:ext uri="{FF2B5EF4-FFF2-40B4-BE49-F238E27FC236}">
                      <a16:creationId xmlns:a16="http://schemas.microsoft.com/office/drawing/2014/main" id="{99AF17D3-36B1-4A99-8348-B2EF4C08798E}"/>
                    </a:ext>
                  </a:extLst>
                </p:cNvPr>
                <p:cNvSpPr>
                  <a:spLocks/>
                </p:cNvSpPr>
                <p:nvPr/>
              </p:nvSpPr>
              <p:spPr bwMode="auto">
                <a:xfrm>
                  <a:off x="8501063" y="3989388"/>
                  <a:ext cx="7938" cy="11113"/>
                </a:xfrm>
                <a:custGeom>
                  <a:avLst/>
                  <a:gdLst>
                    <a:gd name="T0" fmla="*/ 9 w 16"/>
                    <a:gd name="T1" fmla="*/ 5 h 22"/>
                    <a:gd name="T2" fmla="*/ 3 w 16"/>
                    <a:gd name="T3" fmla="*/ 7 h 22"/>
                    <a:gd name="T4" fmla="*/ 6 w 16"/>
                    <a:gd name="T5" fmla="*/ 19 h 22"/>
                    <a:gd name="T6" fmla="*/ 15 w 16"/>
                    <a:gd name="T7" fmla="*/ 18 h 22"/>
                    <a:gd name="T8" fmla="*/ 9 w 16"/>
                    <a:gd name="T9" fmla="*/ 5 h 22"/>
                  </a:gdLst>
                  <a:ahLst/>
                  <a:cxnLst>
                    <a:cxn ang="0">
                      <a:pos x="T0" y="T1"/>
                    </a:cxn>
                    <a:cxn ang="0">
                      <a:pos x="T2" y="T3"/>
                    </a:cxn>
                    <a:cxn ang="0">
                      <a:pos x="T4" y="T5"/>
                    </a:cxn>
                    <a:cxn ang="0">
                      <a:pos x="T6" y="T7"/>
                    </a:cxn>
                    <a:cxn ang="0">
                      <a:pos x="T8" y="T9"/>
                    </a:cxn>
                  </a:cxnLst>
                  <a:rect l="0" t="0" r="r" b="b"/>
                  <a:pathLst>
                    <a:path w="16" h="22">
                      <a:moveTo>
                        <a:pt x="9" y="5"/>
                      </a:moveTo>
                      <a:cubicBezTo>
                        <a:pt x="7" y="0"/>
                        <a:pt x="6" y="1"/>
                        <a:pt x="3" y="7"/>
                      </a:cubicBezTo>
                      <a:cubicBezTo>
                        <a:pt x="0" y="13"/>
                        <a:pt x="0" y="16"/>
                        <a:pt x="6" y="19"/>
                      </a:cubicBezTo>
                      <a:cubicBezTo>
                        <a:pt x="12" y="22"/>
                        <a:pt x="16" y="20"/>
                        <a:pt x="15" y="18"/>
                      </a:cubicBezTo>
                      <a:cubicBezTo>
                        <a:pt x="14" y="15"/>
                        <a:pt x="12" y="9"/>
                        <a:pt x="9"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4" name="Freeform 62">
                  <a:extLst>
                    <a:ext uri="{FF2B5EF4-FFF2-40B4-BE49-F238E27FC236}">
                      <a16:creationId xmlns:a16="http://schemas.microsoft.com/office/drawing/2014/main" id="{57B524A7-107E-4F97-8865-D669488CA09F}"/>
                    </a:ext>
                  </a:extLst>
                </p:cNvPr>
                <p:cNvSpPr>
                  <a:spLocks/>
                </p:cNvSpPr>
                <p:nvPr/>
              </p:nvSpPr>
              <p:spPr bwMode="auto">
                <a:xfrm>
                  <a:off x="8383588" y="3995738"/>
                  <a:ext cx="144463" cy="149225"/>
                </a:xfrm>
                <a:custGeom>
                  <a:avLst/>
                  <a:gdLst>
                    <a:gd name="T0" fmla="*/ 59 w 274"/>
                    <a:gd name="T1" fmla="*/ 98 h 287"/>
                    <a:gd name="T2" fmla="*/ 75 w 274"/>
                    <a:gd name="T3" fmla="*/ 89 h 287"/>
                    <a:gd name="T4" fmla="*/ 86 w 274"/>
                    <a:gd name="T5" fmla="*/ 78 h 287"/>
                    <a:gd name="T6" fmla="*/ 102 w 274"/>
                    <a:gd name="T7" fmla="*/ 84 h 287"/>
                    <a:gd name="T8" fmla="*/ 110 w 274"/>
                    <a:gd name="T9" fmla="*/ 113 h 287"/>
                    <a:gd name="T10" fmla="*/ 106 w 274"/>
                    <a:gd name="T11" fmla="*/ 123 h 287"/>
                    <a:gd name="T12" fmla="*/ 132 w 274"/>
                    <a:gd name="T13" fmla="*/ 107 h 287"/>
                    <a:gd name="T14" fmla="*/ 144 w 274"/>
                    <a:gd name="T15" fmla="*/ 82 h 287"/>
                    <a:gd name="T16" fmla="*/ 162 w 274"/>
                    <a:gd name="T17" fmla="*/ 72 h 287"/>
                    <a:gd name="T18" fmla="*/ 176 w 274"/>
                    <a:gd name="T19" fmla="*/ 64 h 287"/>
                    <a:gd name="T20" fmla="*/ 185 w 274"/>
                    <a:gd name="T21" fmla="*/ 53 h 287"/>
                    <a:gd name="T22" fmla="*/ 205 w 274"/>
                    <a:gd name="T23" fmla="*/ 51 h 287"/>
                    <a:gd name="T24" fmla="*/ 193 w 274"/>
                    <a:gd name="T25" fmla="*/ 6 h 287"/>
                    <a:gd name="T26" fmla="*/ 215 w 274"/>
                    <a:gd name="T27" fmla="*/ 20 h 287"/>
                    <a:gd name="T28" fmla="*/ 233 w 274"/>
                    <a:gd name="T29" fmla="*/ 39 h 287"/>
                    <a:gd name="T30" fmla="*/ 244 w 274"/>
                    <a:gd name="T31" fmla="*/ 57 h 287"/>
                    <a:gd name="T32" fmla="*/ 251 w 274"/>
                    <a:gd name="T33" fmla="*/ 73 h 287"/>
                    <a:gd name="T34" fmla="*/ 252 w 274"/>
                    <a:gd name="T35" fmla="*/ 88 h 287"/>
                    <a:gd name="T36" fmla="*/ 257 w 274"/>
                    <a:gd name="T37" fmla="*/ 109 h 287"/>
                    <a:gd name="T38" fmla="*/ 262 w 274"/>
                    <a:gd name="T39" fmla="*/ 136 h 287"/>
                    <a:gd name="T40" fmla="*/ 273 w 274"/>
                    <a:gd name="T41" fmla="*/ 169 h 287"/>
                    <a:gd name="T42" fmla="*/ 260 w 274"/>
                    <a:gd name="T43" fmla="*/ 196 h 287"/>
                    <a:gd name="T44" fmla="*/ 255 w 274"/>
                    <a:gd name="T45" fmla="*/ 237 h 287"/>
                    <a:gd name="T46" fmla="*/ 246 w 274"/>
                    <a:gd name="T47" fmla="*/ 212 h 287"/>
                    <a:gd name="T48" fmla="*/ 238 w 274"/>
                    <a:gd name="T49" fmla="*/ 187 h 287"/>
                    <a:gd name="T50" fmla="*/ 228 w 274"/>
                    <a:gd name="T51" fmla="*/ 169 h 287"/>
                    <a:gd name="T52" fmla="*/ 210 w 274"/>
                    <a:gd name="T53" fmla="*/ 197 h 287"/>
                    <a:gd name="T54" fmla="*/ 213 w 274"/>
                    <a:gd name="T55" fmla="*/ 218 h 287"/>
                    <a:gd name="T56" fmla="*/ 227 w 274"/>
                    <a:gd name="T57" fmla="*/ 254 h 287"/>
                    <a:gd name="T58" fmla="*/ 208 w 274"/>
                    <a:gd name="T59" fmla="*/ 287 h 287"/>
                    <a:gd name="T60" fmla="*/ 199 w 274"/>
                    <a:gd name="T61" fmla="*/ 268 h 287"/>
                    <a:gd name="T62" fmla="*/ 196 w 274"/>
                    <a:gd name="T63" fmla="*/ 253 h 287"/>
                    <a:gd name="T64" fmla="*/ 157 w 274"/>
                    <a:gd name="T65" fmla="*/ 251 h 287"/>
                    <a:gd name="T66" fmla="*/ 126 w 274"/>
                    <a:gd name="T67" fmla="*/ 222 h 287"/>
                    <a:gd name="T68" fmla="*/ 126 w 274"/>
                    <a:gd name="T69" fmla="*/ 185 h 287"/>
                    <a:gd name="T70" fmla="*/ 123 w 274"/>
                    <a:gd name="T71" fmla="*/ 150 h 287"/>
                    <a:gd name="T72" fmla="*/ 92 w 274"/>
                    <a:gd name="T73" fmla="*/ 137 h 287"/>
                    <a:gd name="T74" fmla="*/ 88 w 274"/>
                    <a:gd name="T75" fmla="*/ 157 h 287"/>
                    <a:gd name="T76" fmla="*/ 79 w 274"/>
                    <a:gd name="T77" fmla="*/ 160 h 287"/>
                    <a:gd name="T78" fmla="*/ 72 w 274"/>
                    <a:gd name="T79" fmla="*/ 144 h 287"/>
                    <a:gd name="T80" fmla="*/ 62 w 274"/>
                    <a:gd name="T81" fmla="*/ 160 h 287"/>
                    <a:gd name="T82" fmla="*/ 60 w 274"/>
                    <a:gd name="T83" fmla="*/ 166 h 287"/>
                    <a:gd name="T84" fmla="*/ 53 w 274"/>
                    <a:gd name="T85" fmla="*/ 162 h 287"/>
                    <a:gd name="T86" fmla="*/ 45 w 274"/>
                    <a:gd name="T87" fmla="*/ 138 h 287"/>
                    <a:gd name="T88" fmla="*/ 28 w 274"/>
                    <a:gd name="T89" fmla="*/ 157 h 287"/>
                    <a:gd name="T90" fmla="*/ 22 w 274"/>
                    <a:gd name="T91" fmla="*/ 173 h 287"/>
                    <a:gd name="T92" fmla="*/ 22 w 274"/>
                    <a:gd name="T93" fmla="*/ 196 h 287"/>
                    <a:gd name="T94" fmla="*/ 3 w 274"/>
                    <a:gd name="T95" fmla="*/ 175 h 287"/>
                    <a:gd name="T96" fmla="*/ 10 w 274"/>
                    <a:gd name="T97" fmla="*/ 141 h 287"/>
                    <a:gd name="T98" fmla="*/ 40 w 274"/>
                    <a:gd name="T99" fmla="*/ 11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4" h="287">
                      <a:moveTo>
                        <a:pt x="56" y="112"/>
                      </a:moveTo>
                      <a:cubicBezTo>
                        <a:pt x="59" y="108"/>
                        <a:pt x="58" y="104"/>
                        <a:pt x="59" y="98"/>
                      </a:cubicBezTo>
                      <a:cubicBezTo>
                        <a:pt x="61" y="92"/>
                        <a:pt x="60" y="89"/>
                        <a:pt x="65" y="88"/>
                      </a:cubicBezTo>
                      <a:cubicBezTo>
                        <a:pt x="71" y="87"/>
                        <a:pt x="71" y="91"/>
                        <a:pt x="75" y="89"/>
                      </a:cubicBezTo>
                      <a:cubicBezTo>
                        <a:pt x="80" y="87"/>
                        <a:pt x="80" y="82"/>
                        <a:pt x="81" y="78"/>
                      </a:cubicBezTo>
                      <a:cubicBezTo>
                        <a:pt x="83" y="74"/>
                        <a:pt x="85" y="74"/>
                        <a:pt x="86" y="78"/>
                      </a:cubicBezTo>
                      <a:cubicBezTo>
                        <a:pt x="88" y="82"/>
                        <a:pt x="92" y="87"/>
                        <a:pt x="95" y="84"/>
                      </a:cubicBezTo>
                      <a:cubicBezTo>
                        <a:pt x="97" y="81"/>
                        <a:pt x="98" y="81"/>
                        <a:pt x="102" y="84"/>
                      </a:cubicBezTo>
                      <a:cubicBezTo>
                        <a:pt x="105" y="87"/>
                        <a:pt x="109" y="96"/>
                        <a:pt x="110" y="101"/>
                      </a:cubicBezTo>
                      <a:cubicBezTo>
                        <a:pt x="112" y="106"/>
                        <a:pt x="112" y="108"/>
                        <a:pt x="110" y="113"/>
                      </a:cubicBezTo>
                      <a:cubicBezTo>
                        <a:pt x="108" y="117"/>
                        <a:pt x="102" y="119"/>
                        <a:pt x="101" y="123"/>
                      </a:cubicBezTo>
                      <a:cubicBezTo>
                        <a:pt x="100" y="127"/>
                        <a:pt x="101" y="127"/>
                        <a:pt x="106" y="123"/>
                      </a:cubicBezTo>
                      <a:cubicBezTo>
                        <a:pt x="110" y="118"/>
                        <a:pt x="110" y="112"/>
                        <a:pt x="117" y="111"/>
                      </a:cubicBezTo>
                      <a:cubicBezTo>
                        <a:pt x="124" y="110"/>
                        <a:pt x="130" y="113"/>
                        <a:pt x="132" y="107"/>
                      </a:cubicBezTo>
                      <a:cubicBezTo>
                        <a:pt x="133" y="102"/>
                        <a:pt x="134" y="94"/>
                        <a:pt x="137" y="89"/>
                      </a:cubicBezTo>
                      <a:cubicBezTo>
                        <a:pt x="139" y="83"/>
                        <a:pt x="141" y="79"/>
                        <a:pt x="144" y="82"/>
                      </a:cubicBezTo>
                      <a:cubicBezTo>
                        <a:pt x="148" y="85"/>
                        <a:pt x="153" y="92"/>
                        <a:pt x="158" y="88"/>
                      </a:cubicBezTo>
                      <a:cubicBezTo>
                        <a:pt x="163" y="83"/>
                        <a:pt x="162" y="78"/>
                        <a:pt x="162" y="72"/>
                      </a:cubicBezTo>
                      <a:cubicBezTo>
                        <a:pt x="161" y="67"/>
                        <a:pt x="157" y="59"/>
                        <a:pt x="164" y="58"/>
                      </a:cubicBezTo>
                      <a:cubicBezTo>
                        <a:pt x="170" y="57"/>
                        <a:pt x="175" y="60"/>
                        <a:pt x="176" y="64"/>
                      </a:cubicBezTo>
                      <a:cubicBezTo>
                        <a:pt x="177" y="68"/>
                        <a:pt x="183" y="68"/>
                        <a:pt x="184" y="65"/>
                      </a:cubicBezTo>
                      <a:cubicBezTo>
                        <a:pt x="185" y="61"/>
                        <a:pt x="179" y="49"/>
                        <a:pt x="185" y="53"/>
                      </a:cubicBezTo>
                      <a:cubicBezTo>
                        <a:pt x="190" y="57"/>
                        <a:pt x="192" y="58"/>
                        <a:pt x="198" y="57"/>
                      </a:cubicBezTo>
                      <a:cubicBezTo>
                        <a:pt x="204" y="56"/>
                        <a:pt x="206" y="56"/>
                        <a:pt x="205" y="51"/>
                      </a:cubicBezTo>
                      <a:cubicBezTo>
                        <a:pt x="203" y="45"/>
                        <a:pt x="199" y="33"/>
                        <a:pt x="197" y="27"/>
                      </a:cubicBezTo>
                      <a:cubicBezTo>
                        <a:pt x="194" y="21"/>
                        <a:pt x="192" y="10"/>
                        <a:pt x="193" y="6"/>
                      </a:cubicBezTo>
                      <a:cubicBezTo>
                        <a:pt x="193" y="2"/>
                        <a:pt x="196" y="0"/>
                        <a:pt x="199" y="5"/>
                      </a:cubicBezTo>
                      <a:cubicBezTo>
                        <a:pt x="203" y="10"/>
                        <a:pt x="208" y="18"/>
                        <a:pt x="215" y="20"/>
                      </a:cubicBezTo>
                      <a:cubicBezTo>
                        <a:pt x="222" y="23"/>
                        <a:pt x="223" y="17"/>
                        <a:pt x="224" y="25"/>
                      </a:cubicBezTo>
                      <a:cubicBezTo>
                        <a:pt x="225" y="32"/>
                        <a:pt x="227" y="36"/>
                        <a:pt x="233" y="39"/>
                      </a:cubicBezTo>
                      <a:cubicBezTo>
                        <a:pt x="238" y="42"/>
                        <a:pt x="241" y="33"/>
                        <a:pt x="242" y="36"/>
                      </a:cubicBezTo>
                      <a:cubicBezTo>
                        <a:pt x="243" y="38"/>
                        <a:pt x="242" y="53"/>
                        <a:pt x="244" y="57"/>
                      </a:cubicBezTo>
                      <a:cubicBezTo>
                        <a:pt x="247" y="60"/>
                        <a:pt x="250" y="58"/>
                        <a:pt x="252" y="61"/>
                      </a:cubicBezTo>
                      <a:cubicBezTo>
                        <a:pt x="254" y="65"/>
                        <a:pt x="255" y="69"/>
                        <a:pt x="251" y="73"/>
                      </a:cubicBezTo>
                      <a:cubicBezTo>
                        <a:pt x="247" y="77"/>
                        <a:pt x="243" y="78"/>
                        <a:pt x="243" y="82"/>
                      </a:cubicBezTo>
                      <a:cubicBezTo>
                        <a:pt x="243" y="86"/>
                        <a:pt x="247" y="86"/>
                        <a:pt x="252" y="88"/>
                      </a:cubicBezTo>
                      <a:cubicBezTo>
                        <a:pt x="257" y="90"/>
                        <a:pt x="257" y="91"/>
                        <a:pt x="257" y="95"/>
                      </a:cubicBezTo>
                      <a:cubicBezTo>
                        <a:pt x="257" y="100"/>
                        <a:pt x="252" y="106"/>
                        <a:pt x="257" y="109"/>
                      </a:cubicBezTo>
                      <a:cubicBezTo>
                        <a:pt x="262" y="111"/>
                        <a:pt x="262" y="106"/>
                        <a:pt x="263" y="110"/>
                      </a:cubicBezTo>
                      <a:cubicBezTo>
                        <a:pt x="264" y="115"/>
                        <a:pt x="256" y="131"/>
                        <a:pt x="262" y="136"/>
                      </a:cubicBezTo>
                      <a:cubicBezTo>
                        <a:pt x="268" y="140"/>
                        <a:pt x="271" y="145"/>
                        <a:pt x="273" y="151"/>
                      </a:cubicBezTo>
                      <a:cubicBezTo>
                        <a:pt x="274" y="157"/>
                        <a:pt x="274" y="161"/>
                        <a:pt x="273" y="169"/>
                      </a:cubicBezTo>
                      <a:cubicBezTo>
                        <a:pt x="273" y="177"/>
                        <a:pt x="274" y="180"/>
                        <a:pt x="270" y="184"/>
                      </a:cubicBezTo>
                      <a:cubicBezTo>
                        <a:pt x="266" y="188"/>
                        <a:pt x="260" y="191"/>
                        <a:pt x="260" y="196"/>
                      </a:cubicBezTo>
                      <a:cubicBezTo>
                        <a:pt x="260" y="200"/>
                        <a:pt x="256" y="204"/>
                        <a:pt x="257" y="213"/>
                      </a:cubicBezTo>
                      <a:cubicBezTo>
                        <a:pt x="257" y="221"/>
                        <a:pt x="257" y="231"/>
                        <a:pt x="255" y="237"/>
                      </a:cubicBezTo>
                      <a:cubicBezTo>
                        <a:pt x="254" y="242"/>
                        <a:pt x="255" y="235"/>
                        <a:pt x="252" y="229"/>
                      </a:cubicBezTo>
                      <a:cubicBezTo>
                        <a:pt x="248" y="223"/>
                        <a:pt x="245" y="222"/>
                        <a:pt x="246" y="212"/>
                      </a:cubicBezTo>
                      <a:cubicBezTo>
                        <a:pt x="247" y="203"/>
                        <a:pt x="248" y="203"/>
                        <a:pt x="244" y="198"/>
                      </a:cubicBezTo>
                      <a:cubicBezTo>
                        <a:pt x="239" y="193"/>
                        <a:pt x="239" y="193"/>
                        <a:pt x="238" y="187"/>
                      </a:cubicBezTo>
                      <a:cubicBezTo>
                        <a:pt x="237" y="182"/>
                        <a:pt x="234" y="185"/>
                        <a:pt x="233" y="179"/>
                      </a:cubicBezTo>
                      <a:cubicBezTo>
                        <a:pt x="232" y="172"/>
                        <a:pt x="231" y="168"/>
                        <a:pt x="228" y="169"/>
                      </a:cubicBezTo>
                      <a:cubicBezTo>
                        <a:pt x="225" y="170"/>
                        <a:pt x="221" y="168"/>
                        <a:pt x="219" y="176"/>
                      </a:cubicBezTo>
                      <a:cubicBezTo>
                        <a:pt x="218" y="184"/>
                        <a:pt x="215" y="193"/>
                        <a:pt x="210" y="197"/>
                      </a:cubicBezTo>
                      <a:cubicBezTo>
                        <a:pt x="206" y="201"/>
                        <a:pt x="206" y="203"/>
                        <a:pt x="207" y="210"/>
                      </a:cubicBezTo>
                      <a:cubicBezTo>
                        <a:pt x="207" y="217"/>
                        <a:pt x="205" y="215"/>
                        <a:pt x="213" y="218"/>
                      </a:cubicBezTo>
                      <a:cubicBezTo>
                        <a:pt x="221" y="220"/>
                        <a:pt x="219" y="229"/>
                        <a:pt x="223" y="235"/>
                      </a:cubicBezTo>
                      <a:cubicBezTo>
                        <a:pt x="227" y="242"/>
                        <a:pt x="229" y="245"/>
                        <a:pt x="227" y="254"/>
                      </a:cubicBezTo>
                      <a:cubicBezTo>
                        <a:pt x="225" y="264"/>
                        <a:pt x="223" y="266"/>
                        <a:pt x="219" y="273"/>
                      </a:cubicBezTo>
                      <a:cubicBezTo>
                        <a:pt x="216" y="279"/>
                        <a:pt x="212" y="287"/>
                        <a:pt x="208" y="287"/>
                      </a:cubicBezTo>
                      <a:cubicBezTo>
                        <a:pt x="204" y="287"/>
                        <a:pt x="204" y="282"/>
                        <a:pt x="203" y="278"/>
                      </a:cubicBezTo>
                      <a:cubicBezTo>
                        <a:pt x="203" y="273"/>
                        <a:pt x="196" y="274"/>
                        <a:pt x="199" y="268"/>
                      </a:cubicBezTo>
                      <a:cubicBezTo>
                        <a:pt x="202" y="263"/>
                        <a:pt x="206" y="256"/>
                        <a:pt x="205" y="251"/>
                      </a:cubicBezTo>
                      <a:cubicBezTo>
                        <a:pt x="203" y="247"/>
                        <a:pt x="199" y="247"/>
                        <a:pt x="196" y="253"/>
                      </a:cubicBezTo>
                      <a:cubicBezTo>
                        <a:pt x="194" y="259"/>
                        <a:pt x="189" y="267"/>
                        <a:pt x="184" y="265"/>
                      </a:cubicBezTo>
                      <a:cubicBezTo>
                        <a:pt x="179" y="263"/>
                        <a:pt x="166" y="255"/>
                        <a:pt x="157" y="251"/>
                      </a:cubicBezTo>
                      <a:cubicBezTo>
                        <a:pt x="149" y="247"/>
                        <a:pt x="138" y="244"/>
                        <a:pt x="135" y="237"/>
                      </a:cubicBezTo>
                      <a:cubicBezTo>
                        <a:pt x="131" y="230"/>
                        <a:pt x="125" y="228"/>
                        <a:pt x="126" y="222"/>
                      </a:cubicBezTo>
                      <a:cubicBezTo>
                        <a:pt x="128" y="217"/>
                        <a:pt x="132" y="207"/>
                        <a:pt x="125" y="202"/>
                      </a:cubicBezTo>
                      <a:cubicBezTo>
                        <a:pt x="118" y="197"/>
                        <a:pt x="122" y="191"/>
                        <a:pt x="126" y="185"/>
                      </a:cubicBezTo>
                      <a:cubicBezTo>
                        <a:pt x="130" y="179"/>
                        <a:pt x="134" y="179"/>
                        <a:pt x="134" y="170"/>
                      </a:cubicBezTo>
                      <a:cubicBezTo>
                        <a:pt x="133" y="162"/>
                        <a:pt x="130" y="154"/>
                        <a:pt x="123" y="150"/>
                      </a:cubicBezTo>
                      <a:cubicBezTo>
                        <a:pt x="117" y="145"/>
                        <a:pt x="107" y="145"/>
                        <a:pt x="102" y="141"/>
                      </a:cubicBezTo>
                      <a:cubicBezTo>
                        <a:pt x="97" y="137"/>
                        <a:pt x="97" y="135"/>
                        <a:pt x="92" y="137"/>
                      </a:cubicBezTo>
                      <a:cubicBezTo>
                        <a:pt x="88" y="139"/>
                        <a:pt x="94" y="145"/>
                        <a:pt x="91" y="148"/>
                      </a:cubicBezTo>
                      <a:cubicBezTo>
                        <a:pt x="87" y="151"/>
                        <a:pt x="86" y="152"/>
                        <a:pt x="88" y="157"/>
                      </a:cubicBezTo>
                      <a:cubicBezTo>
                        <a:pt x="90" y="162"/>
                        <a:pt x="89" y="165"/>
                        <a:pt x="86" y="167"/>
                      </a:cubicBezTo>
                      <a:cubicBezTo>
                        <a:pt x="82" y="169"/>
                        <a:pt x="83" y="163"/>
                        <a:pt x="79" y="160"/>
                      </a:cubicBezTo>
                      <a:cubicBezTo>
                        <a:pt x="75" y="158"/>
                        <a:pt x="73" y="159"/>
                        <a:pt x="71" y="154"/>
                      </a:cubicBezTo>
                      <a:cubicBezTo>
                        <a:pt x="70" y="149"/>
                        <a:pt x="75" y="145"/>
                        <a:pt x="72" y="144"/>
                      </a:cubicBezTo>
                      <a:cubicBezTo>
                        <a:pt x="69" y="142"/>
                        <a:pt x="67" y="143"/>
                        <a:pt x="66" y="149"/>
                      </a:cubicBezTo>
                      <a:cubicBezTo>
                        <a:pt x="64" y="155"/>
                        <a:pt x="65" y="162"/>
                        <a:pt x="62" y="160"/>
                      </a:cubicBezTo>
                      <a:cubicBezTo>
                        <a:pt x="60" y="158"/>
                        <a:pt x="55" y="153"/>
                        <a:pt x="55" y="156"/>
                      </a:cubicBezTo>
                      <a:cubicBezTo>
                        <a:pt x="55" y="160"/>
                        <a:pt x="59" y="161"/>
                        <a:pt x="60" y="166"/>
                      </a:cubicBezTo>
                      <a:cubicBezTo>
                        <a:pt x="61" y="171"/>
                        <a:pt x="57" y="176"/>
                        <a:pt x="54" y="171"/>
                      </a:cubicBezTo>
                      <a:cubicBezTo>
                        <a:pt x="52" y="167"/>
                        <a:pt x="50" y="168"/>
                        <a:pt x="53" y="162"/>
                      </a:cubicBezTo>
                      <a:cubicBezTo>
                        <a:pt x="55" y="156"/>
                        <a:pt x="50" y="154"/>
                        <a:pt x="51" y="148"/>
                      </a:cubicBezTo>
                      <a:cubicBezTo>
                        <a:pt x="52" y="142"/>
                        <a:pt x="54" y="137"/>
                        <a:pt x="45" y="138"/>
                      </a:cubicBezTo>
                      <a:cubicBezTo>
                        <a:pt x="37" y="140"/>
                        <a:pt x="36" y="142"/>
                        <a:pt x="34" y="149"/>
                      </a:cubicBezTo>
                      <a:cubicBezTo>
                        <a:pt x="32" y="155"/>
                        <a:pt x="32" y="155"/>
                        <a:pt x="28" y="157"/>
                      </a:cubicBezTo>
                      <a:cubicBezTo>
                        <a:pt x="24" y="159"/>
                        <a:pt x="30" y="160"/>
                        <a:pt x="27" y="164"/>
                      </a:cubicBezTo>
                      <a:cubicBezTo>
                        <a:pt x="25" y="167"/>
                        <a:pt x="22" y="167"/>
                        <a:pt x="22" y="173"/>
                      </a:cubicBezTo>
                      <a:cubicBezTo>
                        <a:pt x="23" y="179"/>
                        <a:pt x="21" y="187"/>
                        <a:pt x="20" y="190"/>
                      </a:cubicBezTo>
                      <a:cubicBezTo>
                        <a:pt x="19" y="193"/>
                        <a:pt x="27" y="194"/>
                        <a:pt x="22" y="196"/>
                      </a:cubicBezTo>
                      <a:cubicBezTo>
                        <a:pt x="16" y="198"/>
                        <a:pt x="12" y="198"/>
                        <a:pt x="7" y="193"/>
                      </a:cubicBezTo>
                      <a:cubicBezTo>
                        <a:pt x="2" y="187"/>
                        <a:pt x="0" y="180"/>
                        <a:pt x="3" y="175"/>
                      </a:cubicBezTo>
                      <a:cubicBezTo>
                        <a:pt x="7" y="170"/>
                        <a:pt x="8" y="163"/>
                        <a:pt x="10" y="155"/>
                      </a:cubicBezTo>
                      <a:cubicBezTo>
                        <a:pt x="11" y="148"/>
                        <a:pt x="13" y="147"/>
                        <a:pt x="10" y="141"/>
                      </a:cubicBezTo>
                      <a:cubicBezTo>
                        <a:pt x="8" y="135"/>
                        <a:pt x="13" y="124"/>
                        <a:pt x="19" y="122"/>
                      </a:cubicBezTo>
                      <a:cubicBezTo>
                        <a:pt x="25" y="120"/>
                        <a:pt x="33" y="119"/>
                        <a:pt x="40" y="118"/>
                      </a:cubicBezTo>
                      <a:cubicBezTo>
                        <a:pt x="46" y="117"/>
                        <a:pt x="50" y="117"/>
                        <a:pt x="56" y="1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5" name="Freeform 63">
                  <a:extLst>
                    <a:ext uri="{FF2B5EF4-FFF2-40B4-BE49-F238E27FC236}">
                      <a16:creationId xmlns:a16="http://schemas.microsoft.com/office/drawing/2014/main" id="{0732DAA0-AF50-4D1F-BB44-3534A5BEA066}"/>
                    </a:ext>
                  </a:extLst>
                </p:cNvPr>
                <p:cNvSpPr>
                  <a:spLocks/>
                </p:cNvSpPr>
                <p:nvPr/>
              </p:nvSpPr>
              <p:spPr bwMode="auto">
                <a:xfrm>
                  <a:off x="8382000" y="4100513"/>
                  <a:ext cx="17463" cy="15875"/>
                </a:xfrm>
                <a:custGeom>
                  <a:avLst/>
                  <a:gdLst>
                    <a:gd name="T0" fmla="*/ 25 w 33"/>
                    <a:gd name="T1" fmla="*/ 10 h 30"/>
                    <a:gd name="T2" fmla="*/ 14 w 33"/>
                    <a:gd name="T3" fmla="*/ 4 h 30"/>
                    <a:gd name="T4" fmla="*/ 5 w 33"/>
                    <a:gd name="T5" fmla="*/ 11 h 30"/>
                    <a:gd name="T6" fmla="*/ 6 w 33"/>
                    <a:gd name="T7" fmla="*/ 21 h 30"/>
                    <a:gd name="T8" fmla="*/ 18 w 33"/>
                    <a:gd name="T9" fmla="*/ 28 h 30"/>
                    <a:gd name="T10" fmla="*/ 31 w 33"/>
                    <a:gd name="T11" fmla="*/ 18 h 30"/>
                    <a:gd name="T12" fmla="*/ 25 w 33"/>
                    <a:gd name="T13" fmla="*/ 1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25" y="10"/>
                      </a:moveTo>
                      <a:cubicBezTo>
                        <a:pt x="21" y="7"/>
                        <a:pt x="20" y="0"/>
                        <a:pt x="14" y="4"/>
                      </a:cubicBezTo>
                      <a:cubicBezTo>
                        <a:pt x="8" y="7"/>
                        <a:pt x="10" y="10"/>
                        <a:pt x="5" y="11"/>
                      </a:cubicBezTo>
                      <a:cubicBezTo>
                        <a:pt x="0" y="12"/>
                        <a:pt x="2" y="15"/>
                        <a:pt x="6" y="21"/>
                      </a:cubicBezTo>
                      <a:cubicBezTo>
                        <a:pt x="10" y="28"/>
                        <a:pt x="13" y="30"/>
                        <a:pt x="18" y="28"/>
                      </a:cubicBezTo>
                      <a:cubicBezTo>
                        <a:pt x="23" y="25"/>
                        <a:pt x="29" y="21"/>
                        <a:pt x="31" y="18"/>
                      </a:cubicBezTo>
                      <a:cubicBezTo>
                        <a:pt x="33" y="14"/>
                        <a:pt x="30" y="12"/>
                        <a:pt x="25"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6" name="Freeform 64">
                  <a:extLst>
                    <a:ext uri="{FF2B5EF4-FFF2-40B4-BE49-F238E27FC236}">
                      <a16:creationId xmlns:a16="http://schemas.microsoft.com/office/drawing/2014/main" id="{F32FE58B-C64E-4B3C-9D0E-39B65E82E0DF}"/>
                    </a:ext>
                  </a:extLst>
                </p:cNvPr>
                <p:cNvSpPr>
                  <a:spLocks/>
                </p:cNvSpPr>
                <p:nvPr/>
              </p:nvSpPr>
              <p:spPr bwMode="auto">
                <a:xfrm>
                  <a:off x="8356600" y="4122738"/>
                  <a:ext cx="15875" cy="11113"/>
                </a:xfrm>
                <a:custGeom>
                  <a:avLst/>
                  <a:gdLst>
                    <a:gd name="T0" fmla="*/ 28 w 30"/>
                    <a:gd name="T1" fmla="*/ 8 h 20"/>
                    <a:gd name="T2" fmla="*/ 14 w 30"/>
                    <a:gd name="T3" fmla="*/ 6 h 20"/>
                    <a:gd name="T4" fmla="*/ 5 w 30"/>
                    <a:gd name="T5" fmla="*/ 4 h 20"/>
                    <a:gd name="T6" fmla="*/ 0 w 30"/>
                    <a:gd name="T7" fmla="*/ 15 h 20"/>
                    <a:gd name="T8" fmla="*/ 12 w 30"/>
                    <a:gd name="T9" fmla="*/ 17 h 20"/>
                    <a:gd name="T10" fmla="*/ 23 w 30"/>
                    <a:gd name="T11" fmla="*/ 17 h 20"/>
                    <a:gd name="T12" fmla="*/ 30 w 30"/>
                    <a:gd name="T13" fmla="*/ 15 h 20"/>
                    <a:gd name="T14" fmla="*/ 28 w 30"/>
                    <a:gd name="T15" fmla="*/ 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28" y="8"/>
                      </a:moveTo>
                      <a:cubicBezTo>
                        <a:pt x="21" y="7"/>
                        <a:pt x="16" y="11"/>
                        <a:pt x="14" y="6"/>
                      </a:cubicBezTo>
                      <a:cubicBezTo>
                        <a:pt x="11" y="1"/>
                        <a:pt x="9" y="0"/>
                        <a:pt x="5" y="4"/>
                      </a:cubicBezTo>
                      <a:cubicBezTo>
                        <a:pt x="2" y="8"/>
                        <a:pt x="0" y="15"/>
                        <a:pt x="0" y="15"/>
                      </a:cubicBezTo>
                      <a:cubicBezTo>
                        <a:pt x="0" y="15"/>
                        <a:pt x="7" y="16"/>
                        <a:pt x="12" y="17"/>
                      </a:cubicBezTo>
                      <a:cubicBezTo>
                        <a:pt x="16" y="18"/>
                        <a:pt x="20" y="14"/>
                        <a:pt x="23" y="17"/>
                      </a:cubicBezTo>
                      <a:cubicBezTo>
                        <a:pt x="25" y="20"/>
                        <a:pt x="29" y="17"/>
                        <a:pt x="30" y="15"/>
                      </a:cubicBezTo>
                      <a:cubicBezTo>
                        <a:pt x="30" y="13"/>
                        <a:pt x="28" y="8"/>
                        <a:pt x="28"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7" name="Freeform 65">
                  <a:extLst>
                    <a:ext uri="{FF2B5EF4-FFF2-40B4-BE49-F238E27FC236}">
                      <a16:creationId xmlns:a16="http://schemas.microsoft.com/office/drawing/2014/main" id="{F5A473CA-AF2F-4BBF-8E2E-E44D54A8C1D2}"/>
                    </a:ext>
                  </a:extLst>
                </p:cNvPr>
                <p:cNvSpPr>
                  <a:spLocks/>
                </p:cNvSpPr>
                <p:nvPr/>
              </p:nvSpPr>
              <p:spPr bwMode="auto">
                <a:xfrm>
                  <a:off x="8237538" y="3941763"/>
                  <a:ext cx="80963" cy="106363"/>
                </a:xfrm>
                <a:custGeom>
                  <a:avLst/>
                  <a:gdLst>
                    <a:gd name="T0" fmla="*/ 2 w 155"/>
                    <a:gd name="T1" fmla="*/ 202 h 202"/>
                    <a:gd name="T2" fmla="*/ 2 w 155"/>
                    <a:gd name="T3" fmla="*/ 187 h 202"/>
                    <a:gd name="T4" fmla="*/ 12 w 155"/>
                    <a:gd name="T5" fmla="*/ 174 h 202"/>
                    <a:gd name="T6" fmla="*/ 20 w 155"/>
                    <a:gd name="T7" fmla="*/ 162 h 202"/>
                    <a:gd name="T8" fmla="*/ 28 w 155"/>
                    <a:gd name="T9" fmla="*/ 153 h 202"/>
                    <a:gd name="T10" fmla="*/ 35 w 155"/>
                    <a:gd name="T11" fmla="*/ 146 h 202"/>
                    <a:gd name="T12" fmla="*/ 43 w 155"/>
                    <a:gd name="T13" fmla="*/ 142 h 202"/>
                    <a:gd name="T14" fmla="*/ 52 w 155"/>
                    <a:gd name="T15" fmla="*/ 135 h 202"/>
                    <a:gd name="T16" fmla="*/ 60 w 155"/>
                    <a:gd name="T17" fmla="*/ 122 h 202"/>
                    <a:gd name="T18" fmla="*/ 73 w 155"/>
                    <a:gd name="T19" fmla="*/ 103 h 202"/>
                    <a:gd name="T20" fmla="*/ 80 w 155"/>
                    <a:gd name="T21" fmla="*/ 89 h 202"/>
                    <a:gd name="T22" fmla="*/ 84 w 155"/>
                    <a:gd name="T23" fmla="*/ 87 h 202"/>
                    <a:gd name="T24" fmla="*/ 87 w 155"/>
                    <a:gd name="T25" fmla="*/ 88 h 202"/>
                    <a:gd name="T26" fmla="*/ 87 w 155"/>
                    <a:gd name="T27" fmla="*/ 82 h 202"/>
                    <a:gd name="T28" fmla="*/ 91 w 155"/>
                    <a:gd name="T29" fmla="*/ 78 h 202"/>
                    <a:gd name="T30" fmla="*/ 95 w 155"/>
                    <a:gd name="T31" fmla="*/ 70 h 202"/>
                    <a:gd name="T32" fmla="*/ 100 w 155"/>
                    <a:gd name="T33" fmla="*/ 63 h 202"/>
                    <a:gd name="T34" fmla="*/ 105 w 155"/>
                    <a:gd name="T35" fmla="*/ 60 h 202"/>
                    <a:gd name="T36" fmla="*/ 110 w 155"/>
                    <a:gd name="T37" fmla="*/ 59 h 202"/>
                    <a:gd name="T38" fmla="*/ 115 w 155"/>
                    <a:gd name="T39" fmla="*/ 46 h 202"/>
                    <a:gd name="T40" fmla="*/ 109 w 155"/>
                    <a:gd name="T41" fmla="*/ 34 h 202"/>
                    <a:gd name="T42" fmla="*/ 109 w 155"/>
                    <a:gd name="T43" fmla="*/ 29 h 202"/>
                    <a:gd name="T44" fmla="*/ 119 w 155"/>
                    <a:gd name="T45" fmla="*/ 39 h 202"/>
                    <a:gd name="T46" fmla="*/ 120 w 155"/>
                    <a:gd name="T47" fmla="*/ 35 h 202"/>
                    <a:gd name="T48" fmla="*/ 114 w 155"/>
                    <a:gd name="T49" fmla="*/ 25 h 202"/>
                    <a:gd name="T50" fmla="*/ 113 w 155"/>
                    <a:gd name="T51" fmla="*/ 17 h 202"/>
                    <a:gd name="T52" fmla="*/ 118 w 155"/>
                    <a:gd name="T53" fmla="*/ 18 h 202"/>
                    <a:gd name="T54" fmla="*/ 117 w 155"/>
                    <a:gd name="T55" fmla="*/ 8 h 202"/>
                    <a:gd name="T56" fmla="*/ 121 w 155"/>
                    <a:gd name="T57" fmla="*/ 1 h 202"/>
                    <a:gd name="T58" fmla="*/ 126 w 155"/>
                    <a:gd name="T59" fmla="*/ 11 h 202"/>
                    <a:gd name="T60" fmla="*/ 123 w 155"/>
                    <a:gd name="T61" fmla="*/ 17 h 202"/>
                    <a:gd name="T62" fmla="*/ 127 w 155"/>
                    <a:gd name="T63" fmla="*/ 23 h 202"/>
                    <a:gd name="T64" fmla="*/ 123 w 155"/>
                    <a:gd name="T65" fmla="*/ 31 h 202"/>
                    <a:gd name="T66" fmla="*/ 126 w 155"/>
                    <a:gd name="T67" fmla="*/ 37 h 202"/>
                    <a:gd name="T68" fmla="*/ 131 w 155"/>
                    <a:gd name="T69" fmla="*/ 45 h 202"/>
                    <a:gd name="T70" fmla="*/ 136 w 155"/>
                    <a:gd name="T71" fmla="*/ 52 h 202"/>
                    <a:gd name="T72" fmla="*/ 139 w 155"/>
                    <a:gd name="T73" fmla="*/ 56 h 202"/>
                    <a:gd name="T74" fmla="*/ 143 w 155"/>
                    <a:gd name="T75" fmla="*/ 52 h 202"/>
                    <a:gd name="T76" fmla="*/ 148 w 155"/>
                    <a:gd name="T77" fmla="*/ 52 h 202"/>
                    <a:gd name="T78" fmla="*/ 154 w 155"/>
                    <a:gd name="T79" fmla="*/ 50 h 202"/>
                    <a:gd name="T80" fmla="*/ 152 w 155"/>
                    <a:gd name="T81" fmla="*/ 55 h 202"/>
                    <a:gd name="T82" fmla="*/ 148 w 155"/>
                    <a:gd name="T83" fmla="*/ 60 h 202"/>
                    <a:gd name="T84" fmla="*/ 143 w 155"/>
                    <a:gd name="T85" fmla="*/ 63 h 202"/>
                    <a:gd name="T86" fmla="*/ 140 w 155"/>
                    <a:gd name="T87" fmla="*/ 60 h 202"/>
                    <a:gd name="T88" fmla="*/ 133 w 155"/>
                    <a:gd name="T89" fmla="*/ 64 h 202"/>
                    <a:gd name="T90" fmla="*/ 125 w 155"/>
                    <a:gd name="T91" fmla="*/ 68 h 202"/>
                    <a:gd name="T92" fmla="*/ 115 w 155"/>
                    <a:gd name="T93" fmla="*/ 72 h 202"/>
                    <a:gd name="T94" fmla="*/ 112 w 155"/>
                    <a:gd name="T95" fmla="*/ 82 h 202"/>
                    <a:gd name="T96" fmla="*/ 107 w 155"/>
                    <a:gd name="T97" fmla="*/ 91 h 202"/>
                    <a:gd name="T98" fmla="*/ 93 w 155"/>
                    <a:gd name="T99" fmla="*/ 93 h 202"/>
                    <a:gd name="T100" fmla="*/ 85 w 155"/>
                    <a:gd name="T101" fmla="*/ 97 h 202"/>
                    <a:gd name="T102" fmla="*/ 86 w 155"/>
                    <a:gd name="T103" fmla="*/ 105 h 202"/>
                    <a:gd name="T104" fmla="*/ 85 w 155"/>
                    <a:gd name="T105" fmla="*/ 110 h 202"/>
                    <a:gd name="T106" fmla="*/ 85 w 155"/>
                    <a:gd name="T107" fmla="*/ 116 h 202"/>
                    <a:gd name="T108" fmla="*/ 77 w 155"/>
                    <a:gd name="T109" fmla="*/ 130 h 202"/>
                    <a:gd name="T110" fmla="*/ 68 w 155"/>
                    <a:gd name="T111" fmla="*/ 143 h 202"/>
                    <a:gd name="T112" fmla="*/ 55 w 155"/>
                    <a:gd name="T113" fmla="*/ 148 h 202"/>
                    <a:gd name="T114" fmla="*/ 51 w 155"/>
                    <a:gd name="T115" fmla="*/ 157 h 202"/>
                    <a:gd name="T116" fmla="*/ 46 w 155"/>
                    <a:gd name="T117" fmla="*/ 166 h 202"/>
                    <a:gd name="T118" fmla="*/ 33 w 155"/>
                    <a:gd name="T119" fmla="*/ 178 h 202"/>
                    <a:gd name="T120" fmla="*/ 24 w 155"/>
                    <a:gd name="T121" fmla="*/ 181 h 202"/>
                    <a:gd name="T122" fmla="*/ 19 w 155"/>
                    <a:gd name="T123" fmla="*/ 189 h 202"/>
                    <a:gd name="T124" fmla="*/ 2 w 155"/>
                    <a:gd name="T1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 h="202">
                      <a:moveTo>
                        <a:pt x="2" y="202"/>
                      </a:moveTo>
                      <a:cubicBezTo>
                        <a:pt x="1" y="198"/>
                        <a:pt x="0" y="191"/>
                        <a:pt x="2" y="187"/>
                      </a:cubicBezTo>
                      <a:cubicBezTo>
                        <a:pt x="4" y="184"/>
                        <a:pt x="9" y="179"/>
                        <a:pt x="12" y="174"/>
                      </a:cubicBezTo>
                      <a:cubicBezTo>
                        <a:pt x="16" y="169"/>
                        <a:pt x="17" y="167"/>
                        <a:pt x="20" y="162"/>
                      </a:cubicBezTo>
                      <a:cubicBezTo>
                        <a:pt x="22" y="156"/>
                        <a:pt x="24" y="154"/>
                        <a:pt x="28" y="153"/>
                      </a:cubicBezTo>
                      <a:cubicBezTo>
                        <a:pt x="32" y="153"/>
                        <a:pt x="34" y="150"/>
                        <a:pt x="35" y="146"/>
                      </a:cubicBezTo>
                      <a:cubicBezTo>
                        <a:pt x="36" y="142"/>
                        <a:pt x="40" y="142"/>
                        <a:pt x="43" y="142"/>
                      </a:cubicBezTo>
                      <a:cubicBezTo>
                        <a:pt x="46" y="141"/>
                        <a:pt x="50" y="139"/>
                        <a:pt x="52" y="135"/>
                      </a:cubicBezTo>
                      <a:cubicBezTo>
                        <a:pt x="54" y="131"/>
                        <a:pt x="55" y="127"/>
                        <a:pt x="60" y="122"/>
                      </a:cubicBezTo>
                      <a:cubicBezTo>
                        <a:pt x="65" y="117"/>
                        <a:pt x="70" y="107"/>
                        <a:pt x="73" y="103"/>
                      </a:cubicBezTo>
                      <a:cubicBezTo>
                        <a:pt x="76" y="99"/>
                        <a:pt x="77" y="92"/>
                        <a:pt x="80" y="89"/>
                      </a:cubicBezTo>
                      <a:cubicBezTo>
                        <a:pt x="83" y="85"/>
                        <a:pt x="83" y="84"/>
                        <a:pt x="84" y="87"/>
                      </a:cubicBezTo>
                      <a:cubicBezTo>
                        <a:pt x="85" y="89"/>
                        <a:pt x="85" y="90"/>
                        <a:pt x="87" y="88"/>
                      </a:cubicBezTo>
                      <a:cubicBezTo>
                        <a:pt x="89" y="86"/>
                        <a:pt x="87" y="85"/>
                        <a:pt x="87" y="82"/>
                      </a:cubicBezTo>
                      <a:cubicBezTo>
                        <a:pt x="86" y="79"/>
                        <a:pt x="87" y="78"/>
                        <a:pt x="91" y="78"/>
                      </a:cubicBezTo>
                      <a:cubicBezTo>
                        <a:pt x="94" y="77"/>
                        <a:pt x="95" y="76"/>
                        <a:pt x="95" y="70"/>
                      </a:cubicBezTo>
                      <a:cubicBezTo>
                        <a:pt x="96" y="64"/>
                        <a:pt x="97" y="63"/>
                        <a:pt x="100" y="63"/>
                      </a:cubicBezTo>
                      <a:cubicBezTo>
                        <a:pt x="104" y="63"/>
                        <a:pt x="104" y="57"/>
                        <a:pt x="105" y="60"/>
                      </a:cubicBezTo>
                      <a:cubicBezTo>
                        <a:pt x="105" y="62"/>
                        <a:pt x="106" y="63"/>
                        <a:pt x="110" y="59"/>
                      </a:cubicBezTo>
                      <a:cubicBezTo>
                        <a:pt x="114" y="54"/>
                        <a:pt x="116" y="51"/>
                        <a:pt x="115" y="46"/>
                      </a:cubicBezTo>
                      <a:cubicBezTo>
                        <a:pt x="114" y="42"/>
                        <a:pt x="110" y="41"/>
                        <a:pt x="109" y="34"/>
                      </a:cubicBezTo>
                      <a:cubicBezTo>
                        <a:pt x="107" y="27"/>
                        <a:pt x="108" y="26"/>
                        <a:pt x="109" y="29"/>
                      </a:cubicBezTo>
                      <a:cubicBezTo>
                        <a:pt x="110" y="31"/>
                        <a:pt x="117" y="38"/>
                        <a:pt x="119" y="39"/>
                      </a:cubicBezTo>
                      <a:cubicBezTo>
                        <a:pt x="121" y="41"/>
                        <a:pt x="122" y="37"/>
                        <a:pt x="120" y="35"/>
                      </a:cubicBezTo>
                      <a:cubicBezTo>
                        <a:pt x="117" y="33"/>
                        <a:pt x="115" y="29"/>
                        <a:pt x="114" y="25"/>
                      </a:cubicBezTo>
                      <a:cubicBezTo>
                        <a:pt x="113" y="20"/>
                        <a:pt x="111" y="16"/>
                        <a:pt x="113" y="17"/>
                      </a:cubicBezTo>
                      <a:cubicBezTo>
                        <a:pt x="115" y="18"/>
                        <a:pt x="118" y="22"/>
                        <a:pt x="118" y="18"/>
                      </a:cubicBezTo>
                      <a:cubicBezTo>
                        <a:pt x="117" y="15"/>
                        <a:pt x="118" y="11"/>
                        <a:pt x="117" y="8"/>
                      </a:cubicBezTo>
                      <a:cubicBezTo>
                        <a:pt x="116" y="4"/>
                        <a:pt x="118" y="0"/>
                        <a:pt x="121" y="1"/>
                      </a:cubicBezTo>
                      <a:cubicBezTo>
                        <a:pt x="124" y="1"/>
                        <a:pt x="127" y="8"/>
                        <a:pt x="126" y="11"/>
                      </a:cubicBezTo>
                      <a:cubicBezTo>
                        <a:pt x="124" y="14"/>
                        <a:pt x="121" y="16"/>
                        <a:pt x="123" y="17"/>
                      </a:cubicBezTo>
                      <a:cubicBezTo>
                        <a:pt x="124" y="19"/>
                        <a:pt x="128" y="21"/>
                        <a:pt x="127" y="23"/>
                      </a:cubicBezTo>
                      <a:cubicBezTo>
                        <a:pt x="125" y="25"/>
                        <a:pt x="123" y="28"/>
                        <a:pt x="123" y="31"/>
                      </a:cubicBezTo>
                      <a:cubicBezTo>
                        <a:pt x="123" y="33"/>
                        <a:pt x="123" y="36"/>
                        <a:pt x="126" y="37"/>
                      </a:cubicBezTo>
                      <a:cubicBezTo>
                        <a:pt x="130" y="39"/>
                        <a:pt x="130" y="41"/>
                        <a:pt x="131" y="45"/>
                      </a:cubicBezTo>
                      <a:cubicBezTo>
                        <a:pt x="131" y="49"/>
                        <a:pt x="134" y="50"/>
                        <a:pt x="136" y="52"/>
                      </a:cubicBezTo>
                      <a:cubicBezTo>
                        <a:pt x="137" y="55"/>
                        <a:pt x="137" y="57"/>
                        <a:pt x="139" y="56"/>
                      </a:cubicBezTo>
                      <a:cubicBezTo>
                        <a:pt x="140" y="55"/>
                        <a:pt x="140" y="52"/>
                        <a:pt x="143" y="52"/>
                      </a:cubicBezTo>
                      <a:cubicBezTo>
                        <a:pt x="145" y="52"/>
                        <a:pt x="147" y="54"/>
                        <a:pt x="148" y="52"/>
                      </a:cubicBezTo>
                      <a:cubicBezTo>
                        <a:pt x="149" y="50"/>
                        <a:pt x="153" y="48"/>
                        <a:pt x="154" y="50"/>
                      </a:cubicBezTo>
                      <a:cubicBezTo>
                        <a:pt x="155" y="53"/>
                        <a:pt x="153" y="55"/>
                        <a:pt x="152" y="55"/>
                      </a:cubicBezTo>
                      <a:cubicBezTo>
                        <a:pt x="150" y="56"/>
                        <a:pt x="149" y="58"/>
                        <a:pt x="148" y="60"/>
                      </a:cubicBezTo>
                      <a:cubicBezTo>
                        <a:pt x="148" y="62"/>
                        <a:pt x="145" y="63"/>
                        <a:pt x="143" y="63"/>
                      </a:cubicBezTo>
                      <a:cubicBezTo>
                        <a:pt x="141" y="62"/>
                        <a:pt x="143" y="59"/>
                        <a:pt x="140" y="60"/>
                      </a:cubicBezTo>
                      <a:cubicBezTo>
                        <a:pt x="136" y="60"/>
                        <a:pt x="135" y="62"/>
                        <a:pt x="133" y="64"/>
                      </a:cubicBezTo>
                      <a:cubicBezTo>
                        <a:pt x="131" y="67"/>
                        <a:pt x="130" y="67"/>
                        <a:pt x="125" y="68"/>
                      </a:cubicBezTo>
                      <a:cubicBezTo>
                        <a:pt x="120" y="69"/>
                        <a:pt x="117" y="70"/>
                        <a:pt x="115" y="72"/>
                      </a:cubicBezTo>
                      <a:cubicBezTo>
                        <a:pt x="113" y="75"/>
                        <a:pt x="112" y="77"/>
                        <a:pt x="112" y="82"/>
                      </a:cubicBezTo>
                      <a:cubicBezTo>
                        <a:pt x="111" y="87"/>
                        <a:pt x="112" y="90"/>
                        <a:pt x="107" y="91"/>
                      </a:cubicBezTo>
                      <a:cubicBezTo>
                        <a:pt x="102" y="92"/>
                        <a:pt x="96" y="91"/>
                        <a:pt x="93" y="93"/>
                      </a:cubicBezTo>
                      <a:cubicBezTo>
                        <a:pt x="89" y="94"/>
                        <a:pt x="86" y="95"/>
                        <a:pt x="85" y="97"/>
                      </a:cubicBezTo>
                      <a:cubicBezTo>
                        <a:pt x="85" y="99"/>
                        <a:pt x="86" y="102"/>
                        <a:pt x="86" y="105"/>
                      </a:cubicBezTo>
                      <a:cubicBezTo>
                        <a:pt x="87" y="108"/>
                        <a:pt x="84" y="108"/>
                        <a:pt x="85" y="110"/>
                      </a:cubicBezTo>
                      <a:cubicBezTo>
                        <a:pt x="86" y="112"/>
                        <a:pt x="88" y="110"/>
                        <a:pt x="85" y="116"/>
                      </a:cubicBezTo>
                      <a:cubicBezTo>
                        <a:pt x="82" y="121"/>
                        <a:pt x="78" y="127"/>
                        <a:pt x="77" y="130"/>
                      </a:cubicBezTo>
                      <a:cubicBezTo>
                        <a:pt x="75" y="134"/>
                        <a:pt x="72" y="141"/>
                        <a:pt x="68" y="143"/>
                      </a:cubicBezTo>
                      <a:cubicBezTo>
                        <a:pt x="63" y="145"/>
                        <a:pt x="58" y="146"/>
                        <a:pt x="55" y="148"/>
                      </a:cubicBezTo>
                      <a:cubicBezTo>
                        <a:pt x="52" y="150"/>
                        <a:pt x="52" y="152"/>
                        <a:pt x="51" y="157"/>
                      </a:cubicBezTo>
                      <a:cubicBezTo>
                        <a:pt x="50" y="161"/>
                        <a:pt x="49" y="163"/>
                        <a:pt x="46" y="166"/>
                      </a:cubicBezTo>
                      <a:cubicBezTo>
                        <a:pt x="42" y="169"/>
                        <a:pt x="35" y="175"/>
                        <a:pt x="33" y="178"/>
                      </a:cubicBezTo>
                      <a:cubicBezTo>
                        <a:pt x="31" y="180"/>
                        <a:pt x="27" y="178"/>
                        <a:pt x="24" y="181"/>
                      </a:cubicBezTo>
                      <a:cubicBezTo>
                        <a:pt x="22" y="185"/>
                        <a:pt x="20" y="188"/>
                        <a:pt x="19" y="189"/>
                      </a:cubicBezTo>
                      <a:cubicBezTo>
                        <a:pt x="17" y="191"/>
                        <a:pt x="8" y="198"/>
                        <a:pt x="2" y="20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8" name="Freeform 66">
                  <a:extLst>
                    <a:ext uri="{FF2B5EF4-FFF2-40B4-BE49-F238E27FC236}">
                      <a16:creationId xmlns:a16="http://schemas.microsoft.com/office/drawing/2014/main" id="{AAF58869-DF31-4BE4-893E-F489F992A62B}"/>
                    </a:ext>
                  </a:extLst>
                </p:cNvPr>
                <p:cNvSpPr>
                  <a:spLocks/>
                </p:cNvSpPr>
                <p:nvPr/>
              </p:nvSpPr>
              <p:spPr bwMode="auto">
                <a:xfrm>
                  <a:off x="7661275" y="4052888"/>
                  <a:ext cx="4763" cy="15875"/>
                </a:xfrm>
                <a:custGeom>
                  <a:avLst/>
                  <a:gdLst>
                    <a:gd name="T0" fmla="*/ 1 w 11"/>
                    <a:gd name="T1" fmla="*/ 1 h 31"/>
                    <a:gd name="T2" fmla="*/ 1 w 11"/>
                    <a:gd name="T3" fmla="*/ 12 h 31"/>
                    <a:gd name="T4" fmla="*/ 1 w 11"/>
                    <a:gd name="T5" fmla="*/ 24 h 31"/>
                    <a:gd name="T6" fmla="*/ 6 w 11"/>
                    <a:gd name="T7" fmla="*/ 27 h 31"/>
                    <a:gd name="T8" fmla="*/ 10 w 11"/>
                    <a:gd name="T9" fmla="*/ 17 h 31"/>
                    <a:gd name="T10" fmla="*/ 7 w 11"/>
                    <a:gd name="T11" fmla="*/ 6 h 31"/>
                    <a:gd name="T12" fmla="*/ 1 w 11"/>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11" h="31">
                      <a:moveTo>
                        <a:pt x="1" y="1"/>
                      </a:moveTo>
                      <a:cubicBezTo>
                        <a:pt x="0" y="2"/>
                        <a:pt x="1" y="9"/>
                        <a:pt x="1" y="12"/>
                      </a:cubicBezTo>
                      <a:cubicBezTo>
                        <a:pt x="0" y="16"/>
                        <a:pt x="0" y="19"/>
                        <a:pt x="1" y="24"/>
                      </a:cubicBezTo>
                      <a:cubicBezTo>
                        <a:pt x="3" y="28"/>
                        <a:pt x="4" y="31"/>
                        <a:pt x="6" y="27"/>
                      </a:cubicBezTo>
                      <a:cubicBezTo>
                        <a:pt x="9" y="23"/>
                        <a:pt x="10" y="21"/>
                        <a:pt x="10" y="17"/>
                      </a:cubicBezTo>
                      <a:cubicBezTo>
                        <a:pt x="10" y="12"/>
                        <a:pt x="11" y="7"/>
                        <a:pt x="7" y="6"/>
                      </a:cubicBezTo>
                      <a:cubicBezTo>
                        <a:pt x="4" y="5"/>
                        <a:pt x="3" y="0"/>
                        <a:pt x="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9" name="Freeform 67">
                  <a:extLst>
                    <a:ext uri="{FF2B5EF4-FFF2-40B4-BE49-F238E27FC236}">
                      <a16:creationId xmlns:a16="http://schemas.microsoft.com/office/drawing/2014/main" id="{B75CEDDB-74B5-4A6B-9B9E-22D3629734D6}"/>
                    </a:ext>
                  </a:extLst>
                </p:cNvPr>
                <p:cNvSpPr>
                  <a:spLocks/>
                </p:cNvSpPr>
                <p:nvPr/>
              </p:nvSpPr>
              <p:spPr bwMode="auto">
                <a:xfrm>
                  <a:off x="7667625" y="4051301"/>
                  <a:ext cx="4763" cy="9525"/>
                </a:xfrm>
                <a:custGeom>
                  <a:avLst/>
                  <a:gdLst>
                    <a:gd name="T0" fmla="*/ 4 w 8"/>
                    <a:gd name="T1" fmla="*/ 2 h 18"/>
                    <a:gd name="T2" fmla="*/ 1 w 8"/>
                    <a:gd name="T3" fmla="*/ 8 h 18"/>
                    <a:gd name="T4" fmla="*/ 5 w 8"/>
                    <a:gd name="T5" fmla="*/ 15 h 18"/>
                    <a:gd name="T6" fmla="*/ 8 w 8"/>
                    <a:gd name="T7" fmla="*/ 15 h 18"/>
                    <a:gd name="T8" fmla="*/ 8 w 8"/>
                    <a:gd name="T9" fmla="*/ 6 h 18"/>
                    <a:gd name="T10" fmla="*/ 4 w 8"/>
                    <a:gd name="T11" fmla="*/ 2 h 18"/>
                  </a:gdLst>
                  <a:ahLst/>
                  <a:cxnLst>
                    <a:cxn ang="0">
                      <a:pos x="T0" y="T1"/>
                    </a:cxn>
                    <a:cxn ang="0">
                      <a:pos x="T2" y="T3"/>
                    </a:cxn>
                    <a:cxn ang="0">
                      <a:pos x="T4" y="T5"/>
                    </a:cxn>
                    <a:cxn ang="0">
                      <a:pos x="T6" y="T7"/>
                    </a:cxn>
                    <a:cxn ang="0">
                      <a:pos x="T8" y="T9"/>
                    </a:cxn>
                    <a:cxn ang="0">
                      <a:pos x="T10" y="T11"/>
                    </a:cxn>
                  </a:cxnLst>
                  <a:rect l="0" t="0" r="r" b="b"/>
                  <a:pathLst>
                    <a:path w="8" h="18">
                      <a:moveTo>
                        <a:pt x="4" y="2"/>
                      </a:moveTo>
                      <a:cubicBezTo>
                        <a:pt x="2" y="4"/>
                        <a:pt x="0" y="5"/>
                        <a:pt x="1" y="8"/>
                      </a:cubicBezTo>
                      <a:cubicBezTo>
                        <a:pt x="2" y="11"/>
                        <a:pt x="4" y="12"/>
                        <a:pt x="5" y="15"/>
                      </a:cubicBezTo>
                      <a:cubicBezTo>
                        <a:pt x="6" y="17"/>
                        <a:pt x="7" y="18"/>
                        <a:pt x="8" y="15"/>
                      </a:cubicBezTo>
                      <a:cubicBezTo>
                        <a:pt x="8" y="12"/>
                        <a:pt x="7" y="10"/>
                        <a:pt x="8" y="6"/>
                      </a:cubicBezTo>
                      <a:cubicBezTo>
                        <a:pt x="8" y="3"/>
                        <a:pt x="5" y="0"/>
                        <a:pt x="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0" name="Freeform 68">
                  <a:extLst>
                    <a:ext uri="{FF2B5EF4-FFF2-40B4-BE49-F238E27FC236}">
                      <a16:creationId xmlns:a16="http://schemas.microsoft.com/office/drawing/2014/main" id="{8F673BF7-5414-4589-AB5F-43CA43275C6B}"/>
                    </a:ext>
                  </a:extLst>
                </p:cNvPr>
                <p:cNvSpPr>
                  <a:spLocks/>
                </p:cNvSpPr>
                <p:nvPr/>
              </p:nvSpPr>
              <p:spPr bwMode="auto">
                <a:xfrm>
                  <a:off x="7683500" y="4071938"/>
                  <a:ext cx="4763" cy="7938"/>
                </a:xfrm>
                <a:custGeom>
                  <a:avLst/>
                  <a:gdLst>
                    <a:gd name="T0" fmla="*/ 4 w 11"/>
                    <a:gd name="T1" fmla="*/ 1 h 16"/>
                    <a:gd name="T2" fmla="*/ 2 w 11"/>
                    <a:gd name="T3" fmla="*/ 6 h 16"/>
                    <a:gd name="T4" fmla="*/ 10 w 11"/>
                    <a:gd name="T5" fmla="*/ 14 h 16"/>
                    <a:gd name="T6" fmla="*/ 4 w 11"/>
                    <a:gd name="T7" fmla="*/ 1 h 16"/>
                  </a:gdLst>
                  <a:ahLst/>
                  <a:cxnLst>
                    <a:cxn ang="0">
                      <a:pos x="T0" y="T1"/>
                    </a:cxn>
                    <a:cxn ang="0">
                      <a:pos x="T2" y="T3"/>
                    </a:cxn>
                    <a:cxn ang="0">
                      <a:pos x="T4" y="T5"/>
                    </a:cxn>
                    <a:cxn ang="0">
                      <a:pos x="T6" y="T7"/>
                    </a:cxn>
                  </a:cxnLst>
                  <a:rect l="0" t="0" r="r" b="b"/>
                  <a:pathLst>
                    <a:path w="11" h="16">
                      <a:moveTo>
                        <a:pt x="4" y="1"/>
                      </a:moveTo>
                      <a:cubicBezTo>
                        <a:pt x="1" y="0"/>
                        <a:pt x="0" y="1"/>
                        <a:pt x="2" y="6"/>
                      </a:cubicBezTo>
                      <a:cubicBezTo>
                        <a:pt x="4" y="11"/>
                        <a:pt x="9" y="16"/>
                        <a:pt x="10" y="14"/>
                      </a:cubicBezTo>
                      <a:cubicBezTo>
                        <a:pt x="11" y="12"/>
                        <a:pt x="7" y="1"/>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1" name="Freeform 69">
                  <a:extLst>
                    <a:ext uri="{FF2B5EF4-FFF2-40B4-BE49-F238E27FC236}">
                      <a16:creationId xmlns:a16="http://schemas.microsoft.com/office/drawing/2014/main" id="{DA4BC988-5EE4-4694-BEEF-3BD6E3E59589}"/>
                    </a:ext>
                  </a:extLst>
                </p:cNvPr>
                <p:cNvSpPr>
                  <a:spLocks/>
                </p:cNvSpPr>
                <p:nvPr/>
              </p:nvSpPr>
              <p:spPr bwMode="auto">
                <a:xfrm>
                  <a:off x="7673975" y="3554413"/>
                  <a:ext cx="252413" cy="300038"/>
                </a:xfrm>
                <a:custGeom>
                  <a:avLst/>
                  <a:gdLst>
                    <a:gd name="T0" fmla="*/ 42 w 485"/>
                    <a:gd name="T1" fmla="*/ 75 h 575"/>
                    <a:gd name="T2" fmla="*/ 24 w 485"/>
                    <a:gd name="T3" fmla="*/ 100 h 575"/>
                    <a:gd name="T4" fmla="*/ 25 w 485"/>
                    <a:gd name="T5" fmla="*/ 112 h 575"/>
                    <a:gd name="T6" fmla="*/ 3 w 485"/>
                    <a:gd name="T7" fmla="*/ 135 h 575"/>
                    <a:gd name="T8" fmla="*/ 18 w 485"/>
                    <a:gd name="T9" fmla="*/ 146 h 575"/>
                    <a:gd name="T10" fmla="*/ 27 w 485"/>
                    <a:gd name="T11" fmla="*/ 180 h 575"/>
                    <a:gd name="T12" fmla="*/ 48 w 485"/>
                    <a:gd name="T13" fmla="*/ 201 h 575"/>
                    <a:gd name="T14" fmla="*/ 77 w 485"/>
                    <a:gd name="T15" fmla="*/ 202 h 575"/>
                    <a:gd name="T16" fmla="*/ 84 w 485"/>
                    <a:gd name="T17" fmla="*/ 232 h 575"/>
                    <a:gd name="T18" fmla="*/ 80 w 485"/>
                    <a:gd name="T19" fmla="*/ 265 h 575"/>
                    <a:gd name="T20" fmla="*/ 83 w 485"/>
                    <a:gd name="T21" fmla="*/ 298 h 575"/>
                    <a:gd name="T22" fmla="*/ 78 w 485"/>
                    <a:gd name="T23" fmla="*/ 332 h 575"/>
                    <a:gd name="T24" fmla="*/ 108 w 485"/>
                    <a:gd name="T25" fmla="*/ 316 h 575"/>
                    <a:gd name="T26" fmla="*/ 138 w 485"/>
                    <a:gd name="T27" fmla="*/ 287 h 575"/>
                    <a:gd name="T28" fmla="*/ 187 w 485"/>
                    <a:gd name="T29" fmla="*/ 302 h 575"/>
                    <a:gd name="T30" fmla="*/ 206 w 485"/>
                    <a:gd name="T31" fmla="*/ 273 h 575"/>
                    <a:gd name="T32" fmla="*/ 249 w 485"/>
                    <a:gd name="T33" fmla="*/ 285 h 575"/>
                    <a:gd name="T34" fmla="*/ 284 w 485"/>
                    <a:gd name="T35" fmla="*/ 329 h 575"/>
                    <a:gd name="T36" fmla="*/ 302 w 485"/>
                    <a:gd name="T37" fmla="*/ 369 h 575"/>
                    <a:gd name="T38" fmla="*/ 319 w 485"/>
                    <a:gd name="T39" fmla="*/ 415 h 575"/>
                    <a:gd name="T40" fmla="*/ 346 w 485"/>
                    <a:gd name="T41" fmla="*/ 437 h 575"/>
                    <a:gd name="T42" fmla="*/ 363 w 485"/>
                    <a:gd name="T43" fmla="*/ 464 h 575"/>
                    <a:gd name="T44" fmla="*/ 360 w 485"/>
                    <a:gd name="T45" fmla="*/ 485 h 575"/>
                    <a:gd name="T46" fmla="*/ 361 w 485"/>
                    <a:gd name="T47" fmla="*/ 514 h 575"/>
                    <a:gd name="T48" fmla="*/ 345 w 485"/>
                    <a:gd name="T49" fmla="*/ 550 h 575"/>
                    <a:gd name="T50" fmla="*/ 365 w 485"/>
                    <a:gd name="T51" fmla="*/ 558 h 575"/>
                    <a:gd name="T52" fmla="*/ 393 w 485"/>
                    <a:gd name="T53" fmla="*/ 574 h 575"/>
                    <a:gd name="T54" fmla="*/ 394 w 485"/>
                    <a:gd name="T55" fmla="*/ 546 h 575"/>
                    <a:gd name="T56" fmla="*/ 410 w 485"/>
                    <a:gd name="T57" fmla="*/ 536 h 575"/>
                    <a:gd name="T58" fmla="*/ 428 w 485"/>
                    <a:gd name="T59" fmla="*/ 533 h 575"/>
                    <a:gd name="T60" fmla="*/ 470 w 485"/>
                    <a:gd name="T61" fmla="*/ 530 h 575"/>
                    <a:gd name="T62" fmla="*/ 480 w 485"/>
                    <a:gd name="T63" fmla="*/ 516 h 575"/>
                    <a:gd name="T64" fmla="*/ 478 w 485"/>
                    <a:gd name="T65" fmla="*/ 497 h 575"/>
                    <a:gd name="T66" fmla="*/ 475 w 485"/>
                    <a:gd name="T67" fmla="*/ 475 h 575"/>
                    <a:gd name="T68" fmla="*/ 459 w 485"/>
                    <a:gd name="T69" fmla="*/ 445 h 575"/>
                    <a:gd name="T70" fmla="*/ 448 w 485"/>
                    <a:gd name="T71" fmla="*/ 422 h 575"/>
                    <a:gd name="T72" fmla="*/ 428 w 485"/>
                    <a:gd name="T73" fmla="*/ 405 h 575"/>
                    <a:gd name="T74" fmla="*/ 409 w 485"/>
                    <a:gd name="T75" fmla="*/ 390 h 575"/>
                    <a:gd name="T76" fmla="*/ 400 w 485"/>
                    <a:gd name="T77" fmla="*/ 368 h 575"/>
                    <a:gd name="T78" fmla="*/ 374 w 485"/>
                    <a:gd name="T79" fmla="*/ 343 h 575"/>
                    <a:gd name="T80" fmla="*/ 340 w 485"/>
                    <a:gd name="T81" fmla="*/ 298 h 575"/>
                    <a:gd name="T82" fmla="*/ 311 w 485"/>
                    <a:gd name="T83" fmla="*/ 266 h 575"/>
                    <a:gd name="T84" fmla="*/ 287 w 485"/>
                    <a:gd name="T85" fmla="*/ 251 h 575"/>
                    <a:gd name="T86" fmla="*/ 246 w 485"/>
                    <a:gd name="T87" fmla="*/ 221 h 575"/>
                    <a:gd name="T88" fmla="*/ 239 w 485"/>
                    <a:gd name="T89" fmla="*/ 207 h 575"/>
                    <a:gd name="T90" fmla="*/ 245 w 485"/>
                    <a:gd name="T91" fmla="*/ 191 h 575"/>
                    <a:gd name="T92" fmla="*/ 270 w 485"/>
                    <a:gd name="T93" fmla="*/ 191 h 575"/>
                    <a:gd name="T94" fmla="*/ 285 w 485"/>
                    <a:gd name="T95" fmla="*/ 165 h 575"/>
                    <a:gd name="T96" fmla="*/ 265 w 485"/>
                    <a:gd name="T97" fmla="*/ 147 h 575"/>
                    <a:gd name="T98" fmla="*/ 257 w 485"/>
                    <a:gd name="T99" fmla="*/ 128 h 575"/>
                    <a:gd name="T100" fmla="*/ 223 w 485"/>
                    <a:gd name="T101" fmla="*/ 106 h 575"/>
                    <a:gd name="T102" fmla="*/ 195 w 485"/>
                    <a:gd name="T103" fmla="*/ 119 h 575"/>
                    <a:gd name="T104" fmla="*/ 160 w 485"/>
                    <a:gd name="T105" fmla="*/ 96 h 575"/>
                    <a:gd name="T106" fmla="*/ 157 w 485"/>
                    <a:gd name="T107" fmla="*/ 56 h 575"/>
                    <a:gd name="T108" fmla="*/ 139 w 485"/>
                    <a:gd name="T109" fmla="*/ 55 h 575"/>
                    <a:gd name="T110" fmla="*/ 108 w 485"/>
                    <a:gd name="T111" fmla="*/ 20 h 575"/>
                    <a:gd name="T112" fmla="*/ 93 w 485"/>
                    <a:gd name="T113" fmla="*/ 8 h 575"/>
                    <a:gd name="T114" fmla="*/ 72 w 485"/>
                    <a:gd name="T115" fmla="*/ 9 h 575"/>
                    <a:gd name="T116" fmla="*/ 86 w 485"/>
                    <a:gd name="T117" fmla="*/ 55 h 575"/>
                    <a:gd name="T118" fmla="*/ 91 w 485"/>
                    <a:gd name="T119" fmla="*/ 87 h 575"/>
                    <a:gd name="T120" fmla="*/ 64 w 485"/>
                    <a:gd name="T121" fmla="*/ 87 h 575"/>
                    <a:gd name="T122" fmla="*/ 52 w 485"/>
                    <a:gd name="T123" fmla="*/ 64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5" h="575">
                      <a:moveTo>
                        <a:pt x="52" y="64"/>
                      </a:moveTo>
                      <a:cubicBezTo>
                        <a:pt x="52" y="64"/>
                        <a:pt x="50" y="71"/>
                        <a:pt x="42" y="75"/>
                      </a:cubicBezTo>
                      <a:cubicBezTo>
                        <a:pt x="34" y="79"/>
                        <a:pt x="31" y="78"/>
                        <a:pt x="29" y="84"/>
                      </a:cubicBezTo>
                      <a:cubicBezTo>
                        <a:pt x="28" y="90"/>
                        <a:pt x="28" y="95"/>
                        <a:pt x="24" y="100"/>
                      </a:cubicBezTo>
                      <a:cubicBezTo>
                        <a:pt x="20" y="106"/>
                        <a:pt x="18" y="108"/>
                        <a:pt x="22" y="109"/>
                      </a:cubicBezTo>
                      <a:cubicBezTo>
                        <a:pt x="27" y="110"/>
                        <a:pt x="30" y="109"/>
                        <a:pt x="25" y="112"/>
                      </a:cubicBezTo>
                      <a:cubicBezTo>
                        <a:pt x="20" y="114"/>
                        <a:pt x="12" y="109"/>
                        <a:pt x="7" y="117"/>
                      </a:cubicBezTo>
                      <a:cubicBezTo>
                        <a:pt x="1" y="126"/>
                        <a:pt x="3" y="128"/>
                        <a:pt x="3" y="135"/>
                      </a:cubicBezTo>
                      <a:cubicBezTo>
                        <a:pt x="3" y="143"/>
                        <a:pt x="0" y="152"/>
                        <a:pt x="5" y="148"/>
                      </a:cubicBezTo>
                      <a:cubicBezTo>
                        <a:pt x="10" y="143"/>
                        <a:pt x="15" y="141"/>
                        <a:pt x="18" y="146"/>
                      </a:cubicBezTo>
                      <a:cubicBezTo>
                        <a:pt x="21" y="152"/>
                        <a:pt x="31" y="155"/>
                        <a:pt x="32" y="162"/>
                      </a:cubicBezTo>
                      <a:cubicBezTo>
                        <a:pt x="32" y="169"/>
                        <a:pt x="29" y="173"/>
                        <a:pt x="27" y="180"/>
                      </a:cubicBezTo>
                      <a:cubicBezTo>
                        <a:pt x="26" y="188"/>
                        <a:pt x="29" y="196"/>
                        <a:pt x="35" y="200"/>
                      </a:cubicBezTo>
                      <a:cubicBezTo>
                        <a:pt x="41" y="204"/>
                        <a:pt x="46" y="197"/>
                        <a:pt x="48" y="201"/>
                      </a:cubicBezTo>
                      <a:cubicBezTo>
                        <a:pt x="50" y="204"/>
                        <a:pt x="56" y="193"/>
                        <a:pt x="62" y="193"/>
                      </a:cubicBezTo>
                      <a:cubicBezTo>
                        <a:pt x="68" y="193"/>
                        <a:pt x="78" y="194"/>
                        <a:pt x="77" y="202"/>
                      </a:cubicBezTo>
                      <a:cubicBezTo>
                        <a:pt x="76" y="210"/>
                        <a:pt x="73" y="211"/>
                        <a:pt x="76" y="216"/>
                      </a:cubicBezTo>
                      <a:cubicBezTo>
                        <a:pt x="78" y="222"/>
                        <a:pt x="86" y="226"/>
                        <a:pt x="84" y="232"/>
                      </a:cubicBezTo>
                      <a:cubicBezTo>
                        <a:pt x="83" y="239"/>
                        <a:pt x="79" y="247"/>
                        <a:pt x="81" y="253"/>
                      </a:cubicBezTo>
                      <a:cubicBezTo>
                        <a:pt x="83" y="260"/>
                        <a:pt x="86" y="258"/>
                        <a:pt x="80" y="265"/>
                      </a:cubicBezTo>
                      <a:cubicBezTo>
                        <a:pt x="75" y="272"/>
                        <a:pt x="74" y="276"/>
                        <a:pt x="77" y="279"/>
                      </a:cubicBezTo>
                      <a:cubicBezTo>
                        <a:pt x="81" y="282"/>
                        <a:pt x="85" y="289"/>
                        <a:pt x="83" y="298"/>
                      </a:cubicBezTo>
                      <a:cubicBezTo>
                        <a:pt x="80" y="308"/>
                        <a:pt x="78" y="315"/>
                        <a:pt x="76" y="322"/>
                      </a:cubicBezTo>
                      <a:cubicBezTo>
                        <a:pt x="73" y="328"/>
                        <a:pt x="74" y="329"/>
                        <a:pt x="78" y="332"/>
                      </a:cubicBezTo>
                      <a:cubicBezTo>
                        <a:pt x="83" y="336"/>
                        <a:pt x="86" y="342"/>
                        <a:pt x="92" y="335"/>
                      </a:cubicBezTo>
                      <a:cubicBezTo>
                        <a:pt x="97" y="328"/>
                        <a:pt x="100" y="324"/>
                        <a:pt x="108" y="316"/>
                      </a:cubicBezTo>
                      <a:cubicBezTo>
                        <a:pt x="116" y="308"/>
                        <a:pt x="118" y="296"/>
                        <a:pt x="123" y="298"/>
                      </a:cubicBezTo>
                      <a:cubicBezTo>
                        <a:pt x="129" y="300"/>
                        <a:pt x="134" y="284"/>
                        <a:pt x="138" y="287"/>
                      </a:cubicBezTo>
                      <a:cubicBezTo>
                        <a:pt x="142" y="291"/>
                        <a:pt x="162" y="306"/>
                        <a:pt x="167" y="308"/>
                      </a:cubicBezTo>
                      <a:cubicBezTo>
                        <a:pt x="173" y="311"/>
                        <a:pt x="181" y="299"/>
                        <a:pt x="187" y="302"/>
                      </a:cubicBezTo>
                      <a:cubicBezTo>
                        <a:pt x="193" y="304"/>
                        <a:pt x="197" y="296"/>
                        <a:pt x="199" y="290"/>
                      </a:cubicBezTo>
                      <a:cubicBezTo>
                        <a:pt x="200" y="284"/>
                        <a:pt x="200" y="276"/>
                        <a:pt x="206" y="273"/>
                      </a:cubicBezTo>
                      <a:cubicBezTo>
                        <a:pt x="213" y="271"/>
                        <a:pt x="223" y="274"/>
                        <a:pt x="230" y="279"/>
                      </a:cubicBezTo>
                      <a:cubicBezTo>
                        <a:pt x="237" y="283"/>
                        <a:pt x="244" y="279"/>
                        <a:pt x="249" y="285"/>
                      </a:cubicBezTo>
                      <a:cubicBezTo>
                        <a:pt x="254" y="292"/>
                        <a:pt x="259" y="301"/>
                        <a:pt x="263" y="306"/>
                      </a:cubicBezTo>
                      <a:cubicBezTo>
                        <a:pt x="267" y="311"/>
                        <a:pt x="274" y="323"/>
                        <a:pt x="284" y="329"/>
                      </a:cubicBezTo>
                      <a:cubicBezTo>
                        <a:pt x="293" y="335"/>
                        <a:pt x="299" y="337"/>
                        <a:pt x="301" y="347"/>
                      </a:cubicBezTo>
                      <a:cubicBezTo>
                        <a:pt x="304" y="357"/>
                        <a:pt x="302" y="355"/>
                        <a:pt x="302" y="369"/>
                      </a:cubicBezTo>
                      <a:cubicBezTo>
                        <a:pt x="302" y="383"/>
                        <a:pt x="303" y="389"/>
                        <a:pt x="305" y="396"/>
                      </a:cubicBezTo>
                      <a:cubicBezTo>
                        <a:pt x="306" y="404"/>
                        <a:pt x="315" y="409"/>
                        <a:pt x="319" y="415"/>
                      </a:cubicBezTo>
                      <a:cubicBezTo>
                        <a:pt x="324" y="422"/>
                        <a:pt x="324" y="430"/>
                        <a:pt x="334" y="431"/>
                      </a:cubicBezTo>
                      <a:cubicBezTo>
                        <a:pt x="344" y="432"/>
                        <a:pt x="349" y="430"/>
                        <a:pt x="346" y="437"/>
                      </a:cubicBezTo>
                      <a:cubicBezTo>
                        <a:pt x="344" y="444"/>
                        <a:pt x="346" y="447"/>
                        <a:pt x="354" y="451"/>
                      </a:cubicBezTo>
                      <a:cubicBezTo>
                        <a:pt x="361" y="454"/>
                        <a:pt x="366" y="458"/>
                        <a:pt x="363" y="464"/>
                      </a:cubicBezTo>
                      <a:cubicBezTo>
                        <a:pt x="360" y="471"/>
                        <a:pt x="353" y="475"/>
                        <a:pt x="359" y="477"/>
                      </a:cubicBezTo>
                      <a:cubicBezTo>
                        <a:pt x="366" y="479"/>
                        <a:pt x="363" y="480"/>
                        <a:pt x="360" y="485"/>
                      </a:cubicBezTo>
                      <a:cubicBezTo>
                        <a:pt x="357" y="490"/>
                        <a:pt x="357" y="490"/>
                        <a:pt x="361" y="498"/>
                      </a:cubicBezTo>
                      <a:cubicBezTo>
                        <a:pt x="365" y="505"/>
                        <a:pt x="361" y="506"/>
                        <a:pt x="361" y="514"/>
                      </a:cubicBezTo>
                      <a:cubicBezTo>
                        <a:pt x="362" y="521"/>
                        <a:pt x="366" y="530"/>
                        <a:pt x="362" y="534"/>
                      </a:cubicBezTo>
                      <a:cubicBezTo>
                        <a:pt x="359" y="539"/>
                        <a:pt x="344" y="550"/>
                        <a:pt x="345" y="550"/>
                      </a:cubicBezTo>
                      <a:cubicBezTo>
                        <a:pt x="347" y="551"/>
                        <a:pt x="353" y="551"/>
                        <a:pt x="356" y="556"/>
                      </a:cubicBezTo>
                      <a:cubicBezTo>
                        <a:pt x="359" y="561"/>
                        <a:pt x="359" y="561"/>
                        <a:pt x="365" y="558"/>
                      </a:cubicBezTo>
                      <a:cubicBezTo>
                        <a:pt x="370" y="555"/>
                        <a:pt x="374" y="558"/>
                        <a:pt x="379" y="561"/>
                      </a:cubicBezTo>
                      <a:cubicBezTo>
                        <a:pt x="385" y="563"/>
                        <a:pt x="389" y="575"/>
                        <a:pt x="393" y="574"/>
                      </a:cubicBezTo>
                      <a:cubicBezTo>
                        <a:pt x="398" y="573"/>
                        <a:pt x="406" y="569"/>
                        <a:pt x="405" y="563"/>
                      </a:cubicBezTo>
                      <a:cubicBezTo>
                        <a:pt x="403" y="557"/>
                        <a:pt x="393" y="551"/>
                        <a:pt x="394" y="546"/>
                      </a:cubicBezTo>
                      <a:cubicBezTo>
                        <a:pt x="395" y="541"/>
                        <a:pt x="398" y="542"/>
                        <a:pt x="402" y="542"/>
                      </a:cubicBezTo>
                      <a:cubicBezTo>
                        <a:pt x="407" y="542"/>
                        <a:pt x="406" y="536"/>
                        <a:pt x="410" y="536"/>
                      </a:cubicBezTo>
                      <a:cubicBezTo>
                        <a:pt x="414" y="537"/>
                        <a:pt x="419" y="537"/>
                        <a:pt x="421" y="532"/>
                      </a:cubicBezTo>
                      <a:cubicBezTo>
                        <a:pt x="422" y="527"/>
                        <a:pt x="424" y="528"/>
                        <a:pt x="428" y="533"/>
                      </a:cubicBezTo>
                      <a:cubicBezTo>
                        <a:pt x="432" y="537"/>
                        <a:pt x="438" y="548"/>
                        <a:pt x="445" y="545"/>
                      </a:cubicBezTo>
                      <a:cubicBezTo>
                        <a:pt x="452" y="541"/>
                        <a:pt x="463" y="531"/>
                        <a:pt x="470" y="530"/>
                      </a:cubicBezTo>
                      <a:cubicBezTo>
                        <a:pt x="473" y="529"/>
                        <a:pt x="477" y="528"/>
                        <a:pt x="481" y="527"/>
                      </a:cubicBezTo>
                      <a:cubicBezTo>
                        <a:pt x="481" y="523"/>
                        <a:pt x="479" y="521"/>
                        <a:pt x="480" y="516"/>
                      </a:cubicBezTo>
                      <a:cubicBezTo>
                        <a:pt x="482" y="510"/>
                        <a:pt x="484" y="511"/>
                        <a:pt x="479" y="507"/>
                      </a:cubicBezTo>
                      <a:cubicBezTo>
                        <a:pt x="475" y="503"/>
                        <a:pt x="474" y="500"/>
                        <a:pt x="478" y="497"/>
                      </a:cubicBezTo>
                      <a:cubicBezTo>
                        <a:pt x="483" y="494"/>
                        <a:pt x="482" y="493"/>
                        <a:pt x="483" y="486"/>
                      </a:cubicBezTo>
                      <a:cubicBezTo>
                        <a:pt x="485" y="479"/>
                        <a:pt x="478" y="480"/>
                        <a:pt x="475" y="475"/>
                      </a:cubicBezTo>
                      <a:cubicBezTo>
                        <a:pt x="472" y="471"/>
                        <a:pt x="466" y="461"/>
                        <a:pt x="461" y="457"/>
                      </a:cubicBezTo>
                      <a:cubicBezTo>
                        <a:pt x="455" y="453"/>
                        <a:pt x="452" y="449"/>
                        <a:pt x="459" y="445"/>
                      </a:cubicBezTo>
                      <a:cubicBezTo>
                        <a:pt x="465" y="441"/>
                        <a:pt x="466" y="434"/>
                        <a:pt x="464" y="434"/>
                      </a:cubicBezTo>
                      <a:cubicBezTo>
                        <a:pt x="461" y="434"/>
                        <a:pt x="450" y="425"/>
                        <a:pt x="448" y="422"/>
                      </a:cubicBezTo>
                      <a:cubicBezTo>
                        <a:pt x="446" y="419"/>
                        <a:pt x="442" y="415"/>
                        <a:pt x="439" y="416"/>
                      </a:cubicBezTo>
                      <a:cubicBezTo>
                        <a:pt x="436" y="417"/>
                        <a:pt x="431" y="410"/>
                        <a:pt x="428" y="405"/>
                      </a:cubicBezTo>
                      <a:cubicBezTo>
                        <a:pt x="425" y="399"/>
                        <a:pt x="422" y="404"/>
                        <a:pt x="418" y="403"/>
                      </a:cubicBezTo>
                      <a:cubicBezTo>
                        <a:pt x="414" y="403"/>
                        <a:pt x="411" y="394"/>
                        <a:pt x="409" y="390"/>
                      </a:cubicBezTo>
                      <a:cubicBezTo>
                        <a:pt x="408" y="386"/>
                        <a:pt x="407" y="379"/>
                        <a:pt x="406" y="375"/>
                      </a:cubicBezTo>
                      <a:cubicBezTo>
                        <a:pt x="406" y="370"/>
                        <a:pt x="404" y="369"/>
                        <a:pt x="400" y="368"/>
                      </a:cubicBezTo>
                      <a:cubicBezTo>
                        <a:pt x="397" y="367"/>
                        <a:pt x="393" y="358"/>
                        <a:pt x="390" y="353"/>
                      </a:cubicBezTo>
                      <a:cubicBezTo>
                        <a:pt x="387" y="348"/>
                        <a:pt x="379" y="350"/>
                        <a:pt x="374" y="343"/>
                      </a:cubicBezTo>
                      <a:cubicBezTo>
                        <a:pt x="370" y="336"/>
                        <a:pt x="356" y="328"/>
                        <a:pt x="352" y="321"/>
                      </a:cubicBezTo>
                      <a:cubicBezTo>
                        <a:pt x="348" y="315"/>
                        <a:pt x="342" y="303"/>
                        <a:pt x="340" y="298"/>
                      </a:cubicBezTo>
                      <a:cubicBezTo>
                        <a:pt x="338" y="293"/>
                        <a:pt x="327" y="286"/>
                        <a:pt x="319" y="282"/>
                      </a:cubicBezTo>
                      <a:cubicBezTo>
                        <a:pt x="312" y="279"/>
                        <a:pt x="309" y="272"/>
                        <a:pt x="311" y="266"/>
                      </a:cubicBezTo>
                      <a:cubicBezTo>
                        <a:pt x="313" y="261"/>
                        <a:pt x="313" y="258"/>
                        <a:pt x="310" y="257"/>
                      </a:cubicBezTo>
                      <a:cubicBezTo>
                        <a:pt x="308" y="256"/>
                        <a:pt x="293" y="252"/>
                        <a:pt x="287" y="251"/>
                      </a:cubicBezTo>
                      <a:cubicBezTo>
                        <a:pt x="281" y="250"/>
                        <a:pt x="271" y="241"/>
                        <a:pt x="265" y="237"/>
                      </a:cubicBezTo>
                      <a:cubicBezTo>
                        <a:pt x="258" y="234"/>
                        <a:pt x="248" y="225"/>
                        <a:pt x="246" y="221"/>
                      </a:cubicBezTo>
                      <a:cubicBezTo>
                        <a:pt x="244" y="217"/>
                        <a:pt x="237" y="217"/>
                        <a:pt x="233" y="216"/>
                      </a:cubicBezTo>
                      <a:cubicBezTo>
                        <a:pt x="230" y="214"/>
                        <a:pt x="235" y="210"/>
                        <a:pt x="239" y="207"/>
                      </a:cubicBezTo>
                      <a:cubicBezTo>
                        <a:pt x="242" y="204"/>
                        <a:pt x="239" y="199"/>
                        <a:pt x="237" y="194"/>
                      </a:cubicBezTo>
                      <a:cubicBezTo>
                        <a:pt x="234" y="189"/>
                        <a:pt x="239" y="190"/>
                        <a:pt x="245" y="191"/>
                      </a:cubicBezTo>
                      <a:cubicBezTo>
                        <a:pt x="252" y="192"/>
                        <a:pt x="255" y="190"/>
                        <a:pt x="257" y="193"/>
                      </a:cubicBezTo>
                      <a:cubicBezTo>
                        <a:pt x="259" y="196"/>
                        <a:pt x="265" y="194"/>
                        <a:pt x="270" y="191"/>
                      </a:cubicBezTo>
                      <a:cubicBezTo>
                        <a:pt x="274" y="187"/>
                        <a:pt x="279" y="184"/>
                        <a:pt x="278" y="178"/>
                      </a:cubicBezTo>
                      <a:cubicBezTo>
                        <a:pt x="278" y="172"/>
                        <a:pt x="285" y="169"/>
                        <a:pt x="285" y="165"/>
                      </a:cubicBezTo>
                      <a:cubicBezTo>
                        <a:pt x="285" y="160"/>
                        <a:pt x="280" y="155"/>
                        <a:pt x="275" y="155"/>
                      </a:cubicBezTo>
                      <a:cubicBezTo>
                        <a:pt x="270" y="155"/>
                        <a:pt x="266" y="151"/>
                        <a:pt x="265" y="147"/>
                      </a:cubicBezTo>
                      <a:cubicBezTo>
                        <a:pt x="265" y="144"/>
                        <a:pt x="256" y="141"/>
                        <a:pt x="252" y="137"/>
                      </a:cubicBezTo>
                      <a:cubicBezTo>
                        <a:pt x="247" y="134"/>
                        <a:pt x="255" y="133"/>
                        <a:pt x="257" y="128"/>
                      </a:cubicBezTo>
                      <a:cubicBezTo>
                        <a:pt x="259" y="123"/>
                        <a:pt x="246" y="116"/>
                        <a:pt x="241" y="111"/>
                      </a:cubicBezTo>
                      <a:cubicBezTo>
                        <a:pt x="235" y="106"/>
                        <a:pt x="229" y="106"/>
                        <a:pt x="223" y="106"/>
                      </a:cubicBezTo>
                      <a:cubicBezTo>
                        <a:pt x="216" y="107"/>
                        <a:pt x="212" y="114"/>
                        <a:pt x="211" y="121"/>
                      </a:cubicBezTo>
                      <a:cubicBezTo>
                        <a:pt x="211" y="127"/>
                        <a:pt x="200" y="123"/>
                        <a:pt x="195" y="119"/>
                      </a:cubicBezTo>
                      <a:cubicBezTo>
                        <a:pt x="191" y="116"/>
                        <a:pt x="181" y="116"/>
                        <a:pt x="176" y="113"/>
                      </a:cubicBezTo>
                      <a:cubicBezTo>
                        <a:pt x="171" y="111"/>
                        <a:pt x="165" y="105"/>
                        <a:pt x="160" y="96"/>
                      </a:cubicBezTo>
                      <a:cubicBezTo>
                        <a:pt x="155" y="88"/>
                        <a:pt x="155" y="82"/>
                        <a:pt x="155" y="70"/>
                      </a:cubicBezTo>
                      <a:cubicBezTo>
                        <a:pt x="156" y="59"/>
                        <a:pt x="159" y="59"/>
                        <a:pt x="157" y="56"/>
                      </a:cubicBezTo>
                      <a:cubicBezTo>
                        <a:pt x="156" y="54"/>
                        <a:pt x="147" y="51"/>
                        <a:pt x="145" y="48"/>
                      </a:cubicBezTo>
                      <a:cubicBezTo>
                        <a:pt x="142" y="45"/>
                        <a:pt x="143" y="56"/>
                        <a:pt x="139" y="55"/>
                      </a:cubicBezTo>
                      <a:cubicBezTo>
                        <a:pt x="135" y="55"/>
                        <a:pt x="131" y="42"/>
                        <a:pt x="129" y="37"/>
                      </a:cubicBezTo>
                      <a:cubicBezTo>
                        <a:pt x="126" y="32"/>
                        <a:pt x="113" y="24"/>
                        <a:pt x="108" y="20"/>
                      </a:cubicBezTo>
                      <a:cubicBezTo>
                        <a:pt x="103" y="16"/>
                        <a:pt x="98" y="9"/>
                        <a:pt x="98" y="9"/>
                      </a:cubicBezTo>
                      <a:cubicBezTo>
                        <a:pt x="96" y="8"/>
                        <a:pt x="95" y="8"/>
                        <a:pt x="93" y="8"/>
                      </a:cubicBezTo>
                      <a:cubicBezTo>
                        <a:pt x="89" y="9"/>
                        <a:pt x="84" y="9"/>
                        <a:pt x="81" y="4"/>
                      </a:cubicBezTo>
                      <a:cubicBezTo>
                        <a:pt x="78" y="0"/>
                        <a:pt x="76" y="4"/>
                        <a:pt x="72" y="9"/>
                      </a:cubicBezTo>
                      <a:cubicBezTo>
                        <a:pt x="68" y="14"/>
                        <a:pt x="69" y="25"/>
                        <a:pt x="73" y="32"/>
                      </a:cubicBezTo>
                      <a:cubicBezTo>
                        <a:pt x="77" y="39"/>
                        <a:pt x="82" y="50"/>
                        <a:pt x="86" y="55"/>
                      </a:cubicBezTo>
                      <a:cubicBezTo>
                        <a:pt x="89" y="61"/>
                        <a:pt x="88" y="68"/>
                        <a:pt x="88" y="75"/>
                      </a:cubicBezTo>
                      <a:cubicBezTo>
                        <a:pt x="87" y="81"/>
                        <a:pt x="91" y="84"/>
                        <a:pt x="91" y="87"/>
                      </a:cubicBezTo>
                      <a:cubicBezTo>
                        <a:pt x="91" y="91"/>
                        <a:pt x="85" y="91"/>
                        <a:pt x="80" y="87"/>
                      </a:cubicBezTo>
                      <a:cubicBezTo>
                        <a:pt x="74" y="83"/>
                        <a:pt x="69" y="87"/>
                        <a:pt x="64" y="87"/>
                      </a:cubicBezTo>
                      <a:cubicBezTo>
                        <a:pt x="59" y="88"/>
                        <a:pt x="56" y="73"/>
                        <a:pt x="54" y="69"/>
                      </a:cubicBezTo>
                      <a:cubicBezTo>
                        <a:pt x="54" y="67"/>
                        <a:pt x="53" y="65"/>
                        <a:pt x="52" y="6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2" name="Freeform 70">
                  <a:extLst>
                    <a:ext uri="{FF2B5EF4-FFF2-40B4-BE49-F238E27FC236}">
                      <a16:creationId xmlns:a16="http://schemas.microsoft.com/office/drawing/2014/main" id="{93F381D8-D6D8-42EC-9752-C3E5FDF96B99}"/>
                    </a:ext>
                  </a:extLst>
                </p:cNvPr>
                <p:cNvSpPr>
                  <a:spLocks/>
                </p:cNvSpPr>
                <p:nvPr/>
              </p:nvSpPr>
              <p:spPr bwMode="auto">
                <a:xfrm>
                  <a:off x="7569200" y="4140201"/>
                  <a:ext cx="338138" cy="404813"/>
                </a:xfrm>
                <a:custGeom>
                  <a:avLst/>
                  <a:gdLst>
                    <a:gd name="T0" fmla="*/ 4 w 646"/>
                    <a:gd name="T1" fmla="*/ 6 h 777"/>
                    <a:gd name="T2" fmla="*/ 30 w 646"/>
                    <a:gd name="T3" fmla="*/ 6 h 777"/>
                    <a:gd name="T4" fmla="*/ 89 w 646"/>
                    <a:gd name="T5" fmla="*/ 30 h 777"/>
                    <a:gd name="T6" fmla="*/ 125 w 646"/>
                    <a:gd name="T7" fmla="*/ 34 h 777"/>
                    <a:gd name="T8" fmla="*/ 164 w 646"/>
                    <a:gd name="T9" fmla="*/ 56 h 777"/>
                    <a:gd name="T10" fmla="*/ 185 w 646"/>
                    <a:gd name="T11" fmla="*/ 89 h 777"/>
                    <a:gd name="T12" fmla="*/ 212 w 646"/>
                    <a:gd name="T13" fmla="*/ 124 h 777"/>
                    <a:gd name="T14" fmla="*/ 275 w 646"/>
                    <a:gd name="T15" fmla="*/ 169 h 777"/>
                    <a:gd name="T16" fmla="*/ 295 w 646"/>
                    <a:gd name="T17" fmla="*/ 206 h 777"/>
                    <a:gd name="T18" fmla="*/ 326 w 646"/>
                    <a:gd name="T19" fmla="*/ 234 h 777"/>
                    <a:gd name="T20" fmla="*/ 338 w 646"/>
                    <a:gd name="T21" fmla="*/ 237 h 777"/>
                    <a:gd name="T22" fmla="*/ 367 w 646"/>
                    <a:gd name="T23" fmla="*/ 243 h 777"/>
                    <a:gd name="T24" fmla="*/ 416 w 646"/>
                    <a:gd name="T25" fmla="*/ 287 h 777"/>
                    <a:gd name="T26" fmla="*/ 462 w 646"/>
                    <a:gd name="T27" fmla="*/ 332 h 777"/>
                    <a:gd name="T28" fmla="*/ 442 w 646"/>
                    <a:gd name="T29" fmla="*/ 363 h 777"/>
                    <a:gd name="T30" fmla="*/ 467 w 646"/>
                    <a:gd name="T31" fmla="*/ 357 h 777"/>
                    <a:gd name="T32" fmla="*/ 515 w 646"/>
                    <a:gd name="T33" fmla="*/ 368 h 777"/>
                    <a:gd name="T34" fmla="*/ 489 w 646"/>
                    <a:gd name="T35" fmla="*/ 394 h 777"/>
                    <a:gd name="T36" fmla="*/ 499 w 646"/>
                    <a:gd name="T37" fmla="*/ 405 h 777"/>
                    <a:gd name="T38" fmla="*/ 493 w 646"/>
                    <a:gd name="T39" fmla="*/ 420 h 777"/>
                    <a:gd name="T40" fmla="*/ 516 w 646"/>
                    <a:gd name="T41" fmla="*/ 446 h 777"/>
                    <a:gd name="T42" fmla="*/ 550 w 646"/>
                    <a:gd name="T43" fmla="*/ 448 h 777"/>
                    <a:gd name="T44" fmla="*/ 556 w 646"/>
                    <a:gd name="T45" fmla="*/ 490 h 777"/>
                    <a:gd name="T46" fmla="*/ 568 w 646"/>
                    <a:gd name="T47" fmla="*/ 511 h 777"/>
                    <a:gd name="T48" fmla="*/ 565 w 646"/>
                    <a:gd name="T49" fmla="*/ 536 h 777"/>
                    <a:gd name="T50" fmla="*/ 572 w 646"/>
                    <a:gd name="T51" fmla="*/ 540 h 777"/>
                    <a:gd name="T52" fmla="*/ 603 w 646"/>
                    <a:gd name="T53" fmla="*/ 533 h 777"/>
                    <a:gd name="T54" fmla="*/ 630 w 646"/>
                    <a:gd name="T55" fmla="*/ 562 h 777"/>
                    <a:gd name="T56" fmla="*/ 642 w 646"/>
                    <a:gd name="T57" fmla="*/ 596 h 777"/>
                    <a:gd name="T58" fmla="*/ 637 w 646"/>
                    <a:gd name="T59" fmla="*/ 635 h 777"/>
                    <a:gd name="T60" fmla="*/ 629 w 646"/>
                    <a:gd name="T61" fmla="*/ 696 h 777"/>
                    <a:gd name="T62" fmla="*/ 624 w 646"/>
                    <a:gd name="T63" fmla="*/ 748 h 777"/>
                    <a:gd name="T64" fmla="*/ 595 w 646"/>
                    <a:gd name="T65" fmla="*/ 744 h 777"/>
                    <a:gd name="T66" fmla="*/ 579 w 646"/>
                    <a:gd name="T67" fmla="*/ 763 h 777"/>
                    <a:gd name="T68" fmla="*/ 557 w 646"/>
                    <a:gd name="T69" fmla="*/ 766 h 777"/>
                    <a:gd name="T70" fmla="*/ 532 w 646"/>
                    <a:gd name="T71" fmla="*/ 745 h 777"/>
                    <a:gd name="T72" fmla="*/ 509 w 646"/>
                    <a:gd name="T73" fmla="*/ 714 h 777"/>
                    <a:gd name="T74" fmla="*/ 423 w 646"/>
                    <a:gd name="T75" fmla="*/ 642 h 777"/>
                    <a:gd name="T76" fmla="*/ 370 w 646"/>
                    <a:gd name="T77" fmla="*/ 568 h 777"/>
                    <a:gd name="T78" fmla="*/ 341 w 646"/>
                    <a:gd name="T79" fmla="*/ 508 h 777"/>
                    <a:gd name="T80" fmla="*/ 312 w 646"/>
                    <a:gd name="T81" fmla="*/ 440 h 777"/>
                    <a:gd name="T82" fmla="*/ 275 w 646"/>
                    <a:gd name="T83" fmla="*/ 380 h 777"/>
                    <a:gd name="T84" fmla="*/ 238 w 646"/>
                    <a:gd name="T85" fmla="*/ 343 h 777"/>
                    <a:gd name="T86" fmla="*/ 216 w 646"/>
                    <a:gd name="T87" fmla="*/ 261 h 777"/>
                    <a:gd name="T88" fmla="*/ 186 w 646"/>
                    <a:gd name="T89" fmla="*/ 241 h 777"/>
                    <a:gd name="T90" fmla="*/ 151 w 646"/>
                    <a:gd name="T91" fmla="*/ 199 h 777"/>
                    <a:gd name="T92" fmla="*/ 112 w 646"/>
                    <a:gd name="T93" fmla="*/ 142 h 777"/>
                    <a:gd name="T94" fmla="*/ 63 w 646"/>
                    <a:gd name="T95" fmla="*/ 106 h 777"/>
                    <a:gd name="T96" fmla="*/ 13 w 646"/>
                    <a:gd name="T97" fmla="*/ 4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6" h="777">
                      <a:moveTo>
                        <a:pt x="5" y="27"/>
                      </a:moveTo>
                      <a:cubicBezTo>
                        <a:pt x="4" y="20"/>
                        <a:pt x="4" y="20"/>
                        <a:pt x="4" y="16"/>
                      </a:cubicBezTo>
                      <a:cubicBezTo>
                        <a:pt x="3" y="12"/>
                        <a:pt x="0" y="7"/>
                        <a:pt x="4" y="6"/>
                      </a:cubicBezTo>
                      <a:cubicBezTo>
                        <a:pt x="9" y="5"/>
                        <a:pt x="11" y="2"/>
                        <a:pt x="15" y="1"/>
                      </a:cubicBezTo>
                      <a:cubicBezTo>
                        <a:pt x="18" y="0"/>
                        <a:pt x="19" y="9"/>
                        <a:pt x="23" y="6"/>
                      </a:cubicBezTo>
                      <a:cubicBezTo>
                        <a:pt x="26" y="4"/>
                        <a:pt x="26" y="2"/>
                        <a:pt x="30" y="6"/>
                      </a:cubicBezTo>
                      <a:cubicBezTo>
                        <a:pt x="34" y="9"/>
                        <a:pt x="42" y="10"/>
                        <a:pt x="45" y="15"/>
                      </a:cubicBezTo>
                      <a:cubicBezTo>
                        <a:pt x="47" y="19"/>
                        <a:pt x="56" y="26"/>
                        <a:pt x="65" y="28"/>
                      </a:cubicBezTo>
                      <a:cubicBezTo>
                        <a:pt x="74" y="30"/>
                        <a:pt x="82" y="34"/>
                        <a:pt x="89" y="30"/>
                      </a:cubicBezTo>
                      <a:cubicBezTo>
                        <a:pt x="96" y="25"/>
                        <a:pt x="97" y="25"/>
                        <a:pt x="103" y="27"/>
                      </a:cubicBezTo>
                      <a:cubicBezTo>
                        <a:pt x="109" y="28"/>
                        <a:pt x="112" y="28"/>
                        <a:pt x="114" y="30"/>
                      </a:cubicBezTo>
                      <a:cubicBezTo>
                        <a:pt x="115" y="31"/>
                        <a:pt x="121" y="35"/>
                        <a:pt x="125" y="34"/>
                      </a:cubicBezTo>
                      <a:cubicBezTo>
                        <a:pt x="130" y="32"/>
                        <a:pt x="136" y="25"/>
                        <a:pt x="139" y="29"/>
                      </a:cubicBezTo>
                      <a:cubicBezTo>
                        <a:pt x="141" y="33"/>
                        <a:pt x="147" y="37"/>
                        <a:pt x="152" y="43"/>
                      </a:cubicBezTo>
                      <a:cubicBezTo>
                        <a:pt x="158" y="50"/>
                        <a:pt x="161" y="53"/>
                        <a:pt x="164" y="56"/>
                      </a:cubicBezTo>
                      <a:cubicBezTo>
                        <a:pt x="167" y="59"/>
                        <a:pt x="168" y="62"/>
                        <a:pt x="170" y="70"/>
                      </a:cubicBezTo>
                      <a:cubicBezTo>
                        <a:pt x="173" y="77"/>
                        <a:pt x="174" y="76"/>
                        <a:pt x="179" y="79"/>
                      </a:cubicBezTo>
                      <a:cubicBezTo>
                        <a:pt x="183" y="81"/>
                        <a:pt x="186" y="83"/>
                        <a:pt x="185" y="89"/>
                      </a:cubicBezTo>
                      <a:cubicBezTo>
                        <a:pt x="184" y="94"/>
                        <a:pt x="179" y="101"/>
                        <a:pt x="186" y="105"/>
                      </a:cubicBezTo>
                      <a:cubicBezTo>
                        <a:pt x="192" y="109"/>
                        <a:pt x="196" y="108"/>
                        <a:pt x="201" y="112"/>
                      </a:cubicBezTo>
                      <a:cubicBezTo>
                        <a:pt x="205" y="116"/>
                        <a:pt x="210" y="119"/>
                        <a:pt x="212" y="124"/>
                      </a:cubicBezTo>
                      <a:cubicBezTo>
                        <a:pt x="215" y="129"/>
                        <a:pt x="225" y="134"/>
                        <a:pt x="231" y="136"/>
                      </a:cubicBezTo>
                      <a:cubicBezTo>
                        <a:pt x="237" y="137"/>
                        <a:pt x="248" y="147"/>
                        <a:pt x="253" y="153"/>
                      </a:cubicBezTo>
                      <a:cubicBezTo>
                        <a:pt x="259" y="158"/>
                        <a:pt x="271" y="165"/>
                        <a:pt x="275" y="169"/>
                      </a:cubicBezTo>
                      <a:cubicBezTo>
                        <a:pt x="280" y="173"/>
                        <a:pt x="288" y="179"/>
                        <a:pt x="288" y="183"/>
                      </a:cubicBezTo>
                      <a:cubicBezTo>
                        <a:pt x="288" y="188"/>
                        <a:pt x="288" y="196"/>
                        <a:pt x="289" y="199"/>
                      </a:cubicBezTo>
                      <a:cubicBezTo>
                        <a:pt x="290" y="202"/>
                        <a:pt x="294" y="201"/>
                        <a:pt x="295" y="206"/>
                      </a:cubicBezTo>
                      <a:cubicBezTo>
                        <a:pt x="297" y="210"/>
                        <a:pt x="299" y="205"/>
                        <a:pt x="300" y="201"/>
                      </a:cubicBezTo>
                      <a:cubicBezTo>
                        <a:pt x="301" y="197"/>
                        <a:pt x="311" y="208"/>
                        <a:pt x="313" y="214"/>
                      </a:cubicBezTo>
                      <a:cubicBezTo>
                        <a:pt x="315" y="220"/>
                        <a:pt x="318" y="230"/>
                        <a:pt x="326" y="234"/>
                      </a:cubicBezTo>
                      <a:cubicBezTo>
                        <a:pt x="333" y="238"/>
                        <a:pt x="336" y="242"/>
                        <a:pt x="339" y="247"/>
                      </a:cubicBezTo>
                      <a:cubicBezTo>
                        <a:pt x="343" y="252"/>
                        <a:pt x="348" y="260"/>
                        <a:pt x="346" y="254"/>
                      </a:cubicBezTo>
                      <a:cubicBezTo>
                        <a:pt x="345" y="248"/>
                        <a:pt x="340" y="242"/>
                        <a:pt x="338" y="237"/>
                      </a:cubicBezTo>
                      <a:cubicBezTo>
                        <a:pt x="335" y="233"/>
                        <a:pt x="335" y="230"/>
                        <a:pt x="342" y="227"/>
                      </a:cubicBezTo>
                      <a:cubicBezTo>
                        <a:pt x="349" y="224"/>
                        <a:pt x="352" y="225"/>
                        <a:pt x="356" y="231"/>
                      </a:cubicBezTo>
                      <a:cubicBezTo>
                        <a:pt x="360" y="237"/>
                        <a:pt x="365" y="238"/>
                        <a:pt x="367" y="243"/>
                      </a:cubicBezTo>
                      <a:cubicBezTo>
                        <a:pt x="370" y="249"/>
                        <a:pt x="370" y="261"/>
                        <a:pt x="377" y="264"/>
                      </a:cubicBezTo>
                      <a:cubicBezTo>
                        <a:pt x="384" y="268"/>
                        <a:pt x="390" y="265"/>
                        <a:pt x="397" y="269"/>
                      </a:cubicBezTo>
                      <a:cubicBezTo>
                        <a:pt x="403" y="273"/>
                        <a:pt x="413" y="281"/>
                        <a:pt x="416" y="287"/>
                      </a:cubicBezTo>
                      <a:cubicBezTo>
                        <a:pt x="419" y="293"/>
                        <a:pt x="416" y="305"/>
                        <a:pt x="424" y="313"/>
                      </a:cubicBezTo>
                      <a:cubicBezTo>
                        <a:pt x="432" y="321"/>
                        <a:pt x="433" y="322"/>
                        <a:pt x="438" y="327"/>
                      </a:cubicBezTo>
                      <a:cubicBezTo>
                        <a:pt x="444" y="333"/>
                        <a:pt x="453" y="328"/>
                        <a:pt x="462" y="332"/>
                      </a:cubicBezTo>
                      <a:cubicBezTo>
                        <a:pt x="471" y="336"/>
                        <a:pt x="473" y="341"/>
                        <a:pt x="472" y="346"/>
                      </a:cubicBezTo>
                      <a:cubicBezTo>
                        <a:pt x="471" y="350"/>
                        <a:pt x="466" y="353"/>
                        <a:pt x="460" y="355"/>
                      </a:cubicBezTo>
                      <a:cubicBezTo>
                        <a:pt x="454" y="358"/>
                        <a:pt x="446" y="364"/>
                        <a:pt x="442" y="363"/>
                      </a:cubicBezTo>
                      <a:cubicBezTo>
                        <a:pt x="437" y="363"/>
                        <a:pt x="432" y="359"/>
                        <a:pt x="435" y="362"/>
                      </a:cubicBezTo>
                      <a:cubicBezTo>
                        <a:pt x="437" y="366"/>
                        <a:pt x="438" y="368"/>
                        <a:pt x="447" y="365"/>
                      </a:cubicBezTo>
                      <a:cubicBezTo>
                        <a:pt x="456" y="362"/>
                        <a:pt x="460" y="362"/>
                        <a:pt x="467" y="357"/>
                      </a:cubicBezTo>
                      <a:cubicBezTo>
                        <a:pt x="474" y="352"/>
                        <a:pt x="481" y="345"/>
                        <a:pt x="487" y="343"/>
                      </a:cubicBezTo>
                      <a:cubicBezTo>
                        <a:pt x="494" y="341"/>
                        <a:pt x="494" y="345"/>
                        <a:pt x="502" y="350"/>
                      </a:cubicBezTo>
                      <a:cubicBezTo>
                        <a:pt x="509" y="355"/>
                        <a:pt x="512" y="362"/>
                        <a:pt x="515" y="368"/>
                      </a:cubicBezTo>
                      <a:cubicBezTo>
                        <a:pt x="517" y="374"/>
                        <a:pt x="521" y="376"/>
                        <a:pt x="513" y="377"/>
                      </a:cubicBezTo>
                      <a:cubicBezTo>
                        <a:pt x="504" y="379"/>
                        <a:pt x="503" y="383"/>
                        <a:pt x="498" y="386"/>
                      </a:cubicBezTo>
                      <a:cubicBezTo>
                        <a:pt x="494" y="390"/>
                        <a:pt x="485" y="395"/>
                        <a:pt x="489" y="394"/>
                      </a:cubicBezTo>
                      <a:cubicBezTo>
                        <a:pt x="494" y="393"/>
                        <a:pt x="495" y="393"/>
                        <a:pt x="496" y="395"/>
                      </a:cubicBezTo>
                      <a:cubicBezTo>
                        <a:pt x="496" y="398"/>
                        <a:pt x="489" y="400"/>
                        <a:pt x="492" y="401"/>
                      </a:cubicBezTo>
                      <a:cubicBezTo>
                        <a:pt x="495" y="401"/>
                        <a:pt x="496" y="402"/>
                        <a:pt x="499" y="405"/>
                      </a:cubicBezTo>
                      <a:cubicBezTo>
                        <a:pt x="502" y="407"/>
                        <a:pt x="503" y="411"/>
                        <a:pt x="499" y="411"/>
                      </a:cubicBezTo>
                      <a:cubicBezTo>
                        <a:pt x="495" y="411"/>
                        <a:pt x="490" y="407"/>
                        <a:pt x="491" y="410"/>
                      </a:cubicBezTo>
                      <a:cubicBezTo>
                        <a:pt x="492" y="413"/>
                        <a:pt x="493" y="415"/>
                        <a:pt x="493" y="420"/>
                      </a:cubicBezTo>
                      <a:cubicBezTo>
                        <a:pt x="492" y="425"/>
                        <a:pt x="491" y="434"/>
                        <a:pt x="497" y="433"/>
                      </a:cubicBezTo>
                      <a:cubicBezTo>
                        <a:pt x="502" y="431"/>
                        <a:pt x="501" y="435"/>
                        <a:pt x="505" y="438"/>
                      </a:cubicBezTo>
                      <a:cubicBezTo>
                        <a:pt x="509" y="441"/>
                        <a:pt x="513" y="449"/>
                        <a:pt x="516" y="446"/>
                      </a:cubicBezTo>
                      <a:cubicBezTo>
                        <a:pt x="520" y="443"/>
                        <a:pt x="527" y="443"/>
                        <a:pt x="530" y="445"/>
                      </a:cubicBezTo>
                      <a:cubicBezTo>
                        <a:pt x="534" y="448"/>
                        <a:pt x="533" y="450"/>
                        <a:pt x="541" y="448"/>
                      </a:cubicBezTo>
                      <a:cubicBezTo>
                        <a:pt x="548" y="446"/>
                        <a:pt x="548" y="444"/>
                        <a:pt x="550" y="448"/>
                      </a:cubicBezTo>
                      <a:cubicBezTo>
                        <a:pt x="551" y="453"/>
                        <a:pt x="550" y="460"/>
                        <a:pt x="552" y="463"/>
                      </a:cubicBezTo>
                      <a:cubicBezTo>
                        <a:pt x="554" y="466"/>
                        <a:pt x="554" y="470"/>
                        <a:pt x="553" y="475"/>
                      </a:cubicBezTo>
                      <a:cubicBezTo>
                        <a:pt x="552" y="480"/>
                        <a:pt x="555" y="488"/>
                        <a:pt x="556" y="490"/>
                      </a:cubicBezTo>
                      <a:cubicBezTo>
                        <a:pt x="558" y="493"/>
                        <a:pt x="557" y="502"/>
                        <a:pt x="559" y="504"/>
                      </a:cubicBezTo>
                      <a:cubicBezTo>
                        <a:pt x="561" y="506"/>
                        <a:pt x="563" y="504"/>
                        <a:pt x="563" y="507"/>
                      </a:cubicBezTo>
                      <a:cubicBezTo>
                        <a:pt x="564" y="509"/>
                        <a:pt x="563" y="512"/>
                        <a:pt x="568" y="511"/>
                      </a:cubicBezTo>
                      <a:cubicBezTo>
                        <a:pt x="574" y="510"/>
                        <a:pt x="576" y="512"/>
                        <a:pt x="577" y="517"/>
                      </a:cubicBezTo>
                      <a:cubicBezTo>
                        <a:pt x="577" y="523"/>
                        <a:pt x="573" y="529"/>
                        <a:pt x="567" y="533"/>
                      </a:cubicBezTo>
                      <a:cubicBezTo>
                        <a:pt x="561" y="536"/>
                        <a:pt x="561" y="537"/>
                        <a:pt x="565" y="536"/>
                      </a:cubicBezTo>
                      <a:cubicBezTo>
                        <a:pt x="569" y="536"/>
                        <a:pt x="569" y="540"/>
                        <a:pt x="566" y="545"/>
                      </a:cubicBezTo>
                      <a:cubicBezTo>
                        <a:pt x="563" y="550"/>
                        <a:pt x="556" y="561"/>
                        <a:pt x="560" y="557"/>
                      </a:cubicBezTo>
                      <a:cubicBezTo>
                        <a:pt x="564" y="552"/>
                        <a:pt x="569" y="547"/>
                        <a:pt x="572" y="540"/>
                      </a:cubicBezTo>
                      <a:cubicBezTo>
                        <a:pt x="574" y="532"/>
                        <a:pt x="575" y="526"/>
                        <a:pt x="578" y="530"/>
                      </a:cubicBezTo>
                      <a:cubicBezTo>
                        <a:pt x="580" y="534"/>
                        <a:pt x="584" y="537"/>
                        <a:pt x="591" y="536"/>
                      </a:cubicBezTo>
                      <a:cubicBezTo>
                        <a:pt x="598" y="535"/>
                        <a:pt x="598" y="530"/>
                        <a:pt x="603" y="533"/>
                      </a:cubicBezTo>
                      <a:cubicBezTo>
                        <a:pt x="608" y="535"/>
                        <a:pt x="619" y="533"/>
                        <a:pt x="622" y="536"/>
                      </a:cubicBezTo>
                      <a:cubicBezTo>
                        <a:pt x="624" y="539"/>
                        <a:pt x="616" y="544"/>
                        <a:pt x="620" y="549"/>
                      </a:cubicBezTo>
                      <a:cubicBezTo>
                        <a:pt x="623" y="555"/>
                        <a:pt x="629" y="555"/>
                        <a:pt x="630" y="562"/>
                      </a:cubicBezTo>
                      <a:cubicBezTo>
                        <a:pt x="632" y="569"/>
                        <a:pt x="631" y="572"/>
                        <a:pt x="638" y="574"/>
                      </a:cubicBezTo>
                      <a:cubicBezTo>
                        <a:pt x="646" y="577"/>
                        <a:pt x="643" y="580"/>
                        <a:pt x="644" y="585"/>
                      </a:cubicBezTo>
                      <a:cubicBezTo>
                        <a:pt x="645" y="590"/>
                        <a:pt x="644" y="593"/>
                        <a:pt x="642" y="596"/>
                      </a:cubicBezTo>
                      <a:cubicBezTo>
                        <a:pt x="639" y="600"/>
                        <a:pt x="634" y="604"/>
                        <a:pt x="632" y="611"/>
                      </a:cubicBezTo>
                      <a:cubicBezTo>
                        <a:pt x="629" y="619"/>
                        <a:pt x="626" y="619"/>
                        <a:pt x="631" y="625"/>
                      </a:cubicBezTo>
                      <a:cubicBezTo>
                        <a:pt x="636" y="630"/>
                        <a:pt x="639" y="632"/>
                        <a:pt x="637" y="635"/>
                      </a:cubicBezTo>
                      <a:cubicBezTo>
                        <a:pt x="635" y="638"/>
                        <a:pt x="630" y="647"/>
                        <a:pt x="629" y="654"/>
                      </a:cubicBezTo>
                      <a:cubicBezTo>
                        <a:pt x="628" y="662"/>
                        <a:pt x="631" y="668"/>
                        <a:pt x="632" y="674"/>
                      </a:cubicBezTo>
                      <a:cubicBezTo>
                        <a:pt x="633" y="680"/>
                        <a:pt x="630" y="688"/>
                        <a:pt x="629" y="696"/>
                      </a:cubicBezTo>
                      <a:cubicBezTo>
                        <a:pt x="629" y="705"/>
                        <a:pt x="629" y="710"/>
                        <a:pt x="628" y="715"/>
                      </a:cubicBezTo>
                      <a:cubicBezTo>
                        <a:pt x="627" y="720"/>
                        <a:pt x="629" y="720"/>
                        <a:pt x="627" y="728"/>
                      </a:cubicBezTo>
                      <a:cubicBezTo>
                        <a:pt x="624" y="735"/>
                        <a:pt x="625" y="742"/>
                        <a:pt x="624" y="748"/>
                      </a:cubicBezTo>
                      <a:cubicBezTo>
                        <a:pt x="624" y="755"/>
                        <a:pt x="625" y="766"/>
                        <a:pt x="620" y="766"/>
                      </a:cubicBezTo>
                      <a:cubicBezTo>
                        <a:pt x="614" y="766"/>
                        <a:pt x="609" y="760"/>
                        <a:pt x="606" y="756"/>
                      </a:cubicBezTo>
                      <a:cubicBezTo>
                        <a:pt x="603" y="753"/>
                        <a:pt x="598" y="748"/>
                        <a:pt x="595" y="744"/>
                      </a:cubicBezTo>
                      <a:cubicBezTo>
                        <a:pt x="592" y="739"/>
                        <a:pt x="593" y="738"/>
                        <a:pt x="591" y="745"/>
                      </a:cubicBezTo>
                      <a:cubicBezTo>
                        <a:pt x="589" y="751"/>
                        <a:pt x="586" y="751"/>
                        <a:pt x="587" y="755"/>
                      </a:cubicBezTo>
                      <a:cubicBezTo>
                        <a:pt x="587" y="760"/>
                        <a:pt x="582" y="766"/>
                        <a:pt x="579" y="763"/>
                      </a:cubicBezTo>
                      <a:cubicBezTo>
                        <a:pt x="577" y="760"/>
                        <a:pt x="562" y="746"/>
                        <a:pt x="557" y="744"/>
                      </a:cubicBezTo>
                      <a:cubicBezTo>
                        <a:pt x="552" y="742"/>
                        <a:pt x="545" y="739"/>
                        <a:pt x="549" y="745"/>
                      </a:cubicBezTo>
                      <a:cubicBezTo>
                        <a:pt x="552" y="752"/>
                        <a:pt x="557" y="760"/>
                        <a:pt x="557" y="766"/>
                      </a:cubicBezTo>
                      <a:cubicBezTo>
                        <a:pt x="558" y="773"/>
                        <a:pt x="555" y="777"/>
                        <a:pt x="550" y="771"/>
                      </a:cubicBezTo>
                      <a:cubicBezTo>
                        <a:pt x="546" y="766"/>
                        <a:pt x="540" y="759"/>
                        <a:pt x="537" y="754"/>
                      </a:cubicBezTo>
                      <a:cubicBezTo>
                        <a:pt x="534" y="750"/>
                        <a:pt x="532" y="745"/>
                        <a:pt x="532" y="745"/>
                      </a:cubicBezTo>
                      <a:cubicBezTo>
                        <a:pt x="532" y="745"/>
                        <a:pt x="522" y="739"/>
                        <a:pt x="519" y="733"/>
                      </a:cubicBezTo>
                      <a:cubicBezTo>
                        <a:pt x="516" y="728"/>
                        <a:pt x="517" y="726"/>
                        <a:pt x="513" y="723"/>
                      </a:cubicBezTo>
                      <a:cubicBezTo>
                        <a:pt x="509" y="721"/>
                        <a:pt x="511" y="718"/>
                        <a:pt x="509" y="714"/>
                      </a:cubicBezTo>
                      <a:cubicBezTo>
                        <a:pt x="507" y="710"/>
                        <a:pt x="494" y="706"/>
                        <a:pt x="489" y="701"/>
                      </a:cubicBezTo>
                      <a:cubicBezTo>
                        <a:pt x="483" y="696"/>
                        <a:pt x="453" y="671"/>
                        <a:pt x="442" y="660"/>
                      </a:cubicBezTo>
                      <a:cubicBezTo>
                        <a:pt x="431" y="649"/>
                        <a:pt x="425" y="649"/>
                        <a:pt x="423" y="642"/>
                      </a:cubicBezTo>
                      <a:cubicBezTo>
                        <a:pt x="420" y="636"/>
                        <a:pt x="421" y="630"/>
                        <a:pt x="417" y="622"/>
                      </a:cubicBezTo>
                      <a:cubicBezTo>
                        <a:pt x="413" y="614"/>
                        <a:pt x="387" y="599"/>
                        <a:pt x="382" y="594"/>
                      </a:cubicBezTo>
                      <a:cubicBezTo>
                        <a:pt x="377" y="588"/>
                        <a:pt x="373" y="576"/>
                        <a:pt x="370" y="568"/>
                      </a:cubicBezTo>
                      <a:cubicBezTo>
                        <a:pt x="366" y="561"/>
                        <a:pt x="368" y="560"/>
                        <a:pt x="359" y="553"/>
                      </a:cubicBezTo>
                      <a:cubicBezTo>
                        <a:pt x="350" y="545"/>
                        <a:pt x="343" y="534"/>
                        <a:pt x="340" y="527"/>
                      </a:cubicBezTo>
                      <a:cubicBezTo>
                        <a:pt x="338" y="520"/>
                        <a:pt x="345" y="516"/>
                        <a:pt x="341" y="508"/>
                      </a:cubicBezTo>
                      <a:cubicBezTo>
                        <a:pt x="337" y="499"/>
                        <a:pt x="325" y="475"/>
                        <a:pt x="324" y="470"/>
                      </a:cubicBezTo>
                      <a:cubicBezTo>
                        <a:pt x="323" y="465"/>
                        <a:pt x="314" y="463"/>
                        <a:pt x="313" y="456"/>
                      </a:cubicBezTo>
                      <a:cubicBezTo>
                        <a:pt x="313" y="448"/>
                        <a:pt x="316" y="449"/>
                        <a:pt x="312" y="440"/>
                      </a:cubicBezTo>
                      <a:cubicBezTo>
                        <a:pt x="309" y="431"/>
                        <a:pt x="300" y="421"/>
                        <a:pt x="296" y="416"/>
                      </a:cubicBezTo>
                      <a:cubicBezTo>
                        <a:pt x="293" y="412"/>
                        <a:pt x="283" y="401"/>
                        <a:pt x="280" y="396"/>
                      </a:cubicBezTo>
                      <a:cubicBezTo>
                        <a:pt x="277" y="391"/>
                        <a:pt x="279" y="386"/>
                        <a:pt x="275" y="380"/>
                      </a:cubicBezTo>
                      <a:cubicBezTo>
                        <a:pt x="272" y="373"/>
                        <a:pt x="262" y="371"/>
                        <a:pt x="257" y="367"/>
                      </a:cubicBezTo>
                      <a:cubicBezTo>
                        <a:pt x="252" y="362"/>
                        <a:pt x="249" y="365"/>
                        <a:pt x="245" y="362"/>
                      </a:cubicBezTo>
                      <a:cubicBezTo>
                        <a:pt x="240" y="360"/>
                        <a:pt x="240" y="352"/>
                        <a:pt x="238" y="343"/>
                      </a:cubicBezTo>
                      <a:cubicBezTo>
                        <a:pt x="237" y="334"/>
                        <a:pt x="223" y="289"/>
                        <a:pt x="220" y="281"/>
                      </a:cubicBezTo>
                      <a:cubicBezTo>
                        <a:pt x="217" y="273"/>
                        <a:pt x="215" y="275"/>
                        <a:pt x="219" y="272"/>
                      </a:cubicBezTo>
                      <a:cubicBezTo>
                        <a:pt x="223" y="268"/>
                        <a:pt x="222" y="263"/>
                        <a:pt x="216" y="261"/>
                      </a:cubicBezTo>
                      <a:cubicBezTo>
                        <a:pt x="210" y="260"/>
                        <a:pt x="209" y="259"/>
                        <a:pt x="205" y="252"/>
                      </a:cubicBezTo>
                      <a:cubicBezTo>
                        <a:pt x="201" y="245"/>
                        <a:pt x="201" y="244"/>
                        <a:pt x="196" y="244"/>
                      </a:cubicBezTo>
                      <a:cubicBezTo>
                        <a:pt x="190" y="244"/>
                        <a:pt x="191" y="246"/>
                        <a:pt x="186" y="241"/>
                      </a:cubicBezTo>
                      <a:cubicBezTo>
                        <a:pt x="181" y="235"/>
                        <a:pt x="183" y="232"/>
                        <a:pt x="174" y="231"/>
                      </a:cubicBezTo>
                      <a:cubicBezTo>
                        <a:pt x="164" y="230"/>
                        <a:pt x="167" y="235"/>
                        <a:pt x="159" y="227"/>
                      </a:cubicBezTo>
                      <a:cubicBezTo>
                        <a:pt x="151" y="218"/>
                        <a:pt x="152" y="208"/>
                        <a:pt x="151" y="199"/>
                      </a:cubicBezTo>
                      <a:cubicBezTo>
                        <a:pt x="151" y="190"/>
                        <a:pt x="157" y="186"/>
                        <a:pt x="143" y="183"/>
                      </a:cubicBezTo>
                      <a:cubicBezTo>
                        <a:pt x="129" y="180"/>
                        <a:pt x="130" y="166"/>
                        <a:pt x="127" y="161"/>
                      </a:cubicBezTo>
                      <a:cubicBezTo>
                        <a:pt x="124" y="156"/>
                        <a:pt x="115" y="147"/>
                        <a:pt x="112" y="142"/>
                      </a:cubicBezTo>
                      <a:cubicBezTo>
                        <a:pt x="109" y="138"/>
                        <a:pt x="103" y="129"/>
                        <a:pt x="98" y="127"/>
                      </a:cubicBezTo>
                      <a:cubicBezTo>
                        <a:pt x="93" y="125"/>
                        <a:pt x="78" y="130"/>
                        <a:pt x="75" y="124"/>
                      </a:cubicBezTo>
                      <a:cubicBezTo>
                        <a:pt x="73" y="118"/>
                        <a:pt x="69" y="112"/>
                        <a:pt x="63" y="106"/>
                      </a:cubicBezTo>
                      <a:cubicBezTo>
                        <a:pt x="56" y="100"/>
                        <a:pt x="53" y="102"/>
                        <a:pt x="48" y="94"/>
                      </a:cubicBezTo>
                      <a:cubicBezTo>
                        <a:pt x="43" y="86"/>
                        <a:pt x="35" y="78"/>
                        <a:pt x="29" y="71"/>
                      </a:cubicBezTo>
                      <a:cubicBezTo>
                        <a:pt x="24" y="64"/>
                        <a:pt x="17" y="55"/>
                        <a:pt x="13" y="47"/>
                      </a:cubicBezTo>
                      <a:cubicBezTo>
                        <a:pt x="10" y="40"/>
                        <a:pt x="7" y="33"/>
                        <a:pt x="5" y="2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3" name="Freeform 71">
                  <a:extLst>
                    <a:ext uri="{FF2B5EF4-FFF2-40B4-BE49-F238E27FC236}">
                      <a16:creationId xmlns:a16="http://schemas.microsoft.com/office/drawing/2014/main" id="{F7719ABA-E81A-4227-88E2-0BF2FB0E041D}"/>
                    </a:ext>
                  </a:extLst>
                </p:cNvPr>
                <p:cNvSpPr>
                  <a:spLocks/>
                </p:cNvSpPr>
                <p:nvPr/>
              </p:nvSpPr>
              <p:spPr bwMode="auto">
                <a:xfrm>
                  <a:off x="7720013" y="4421188"/>
                  <a:ext cx="17463" cy="31750"/>
                </a:xfrm>
                <a:custGeom>
                  <a:avLst/>
                  <a:gdLst>
                    <a:gd name="T0" fmla="*/ 29 w 34"/>
                    <a:gd name="T1" fmla="*/ 44 h 60"/>
                    <a:gd name="T2" fmla="*/ 26 w 34"/>
                    <a:gd name="T3" fmla="*/ 49 h 60"/>
                    <a:gd name="T4" fmla="*/ 31 w 34"/>
                    <a:gd name="T5" fmla="*/ 59 h 60"/>
                    <a:gd name="T6" fmla="*/ 21 w 34"/>
                    <a:gd name="T7" fmla="*/ 47 h 60"/>
                    <a:gd name="T8" fmla="*/ 16 w 34"/>
                    <a:gd name="T9" fmla="*/ 38 h 60"/>
                    <a:gd name="T10" fmla="*/ 14 w 34"/>
                    <a:gd name="T11" fmla="*/ 27 h 60"/>
                    <a:gd name="T12" fmla="*/ 11 w 34"/>
                    <a:gd name="T13" fmla="*/ 24 h 60"/>
                    <a:gd name="T14" fmla="*/ 3 w 34"/>
                    <a:gd name="T15" fmla="*/ 24 h 60"/>
                    <a:gd name="T16" fmla="*/ 1 w 34"/>
                    <a:gd name="T17" fmla="*/ 5 h 60"/>
                    <a:gd name="T18" fmla="*/ 6 w 34"/>
                    <a:gd name="T19" fmla="*/ 4 h 60"/>
                    <a:gd name="T20" fmla="*/ 16 w 34"/>
                    <a:gd name="T21" fmla="*/ 17 h 60"/>
                    <a:gd name="T22" fmla="*/ 16 w 34"/>
                    <a:gd name="T23" fmla="*/ 23 h 60"/>
                    <a:gd name="T24" fmla="*/ 27 w 34"/>
                    <a:gd name="T25" fmla="*/ 32 h 60"/>
                    <a:gd name="T26" fmla="*/ 29 w 34"/>
                    <a:gd name="T27"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0">
                      <a:moveTo>
                        <a:pt x="29" y="44"/>
                      </a:moveTo>
                      <a:cubicBezTo>
                        <a:pt x="26" y="46"/>
                        <a:pt x="23" y="45"/>
                        <a:pt x="26" y="49"/>
                      </a:cubicBezTo>
                      <a:cubicBezTo>
                        <a:pt x="30" y="54"/>
                        <a:pt x="34" y="60"/>
                        <a:pt x="31" y="59"/>
                      </a:cubicBezTo>
                      <a:cubicBezTo>
                        <a:pt x="28" y="58"/>
                        <a:pt x="25" y="52"/>
                        <a:pt x="21" y="47"/>
                      </a:cubicBezTo>
                      <a:cubicBezTo>
                        <a:pt x="18" y="41"/>
                        <a:pt x="18" y="42"/>
                        <a:pt x="16" y="38"/>
                      </a:cubicBezTo>
                      <a:cubicBezTo>
                        <a:pt x="13" y="34"/>
                        <a:pt x="13" y="32"/>
                        <a:pt x="14" y="27"/>
                      </a:cubicBezTo>
                      <a:cubicBezTo>
                        <a:pt x="14" y="22"/>
                        <a:pt x="15" y="21"/>
                        <a:pt x="11" y="24"/>
                      </a:cubicBezTo>
                      <a:cubicBezTo>
                        <a:pt x="7" y="27"/>
                        <a:pt x="5" y="28"/>
                        <a:pt x="3" y="24"/>
                      </a:cubicBezTo>
                      <a:cubicBezTo>
                        <a:pt x="1" y="20"/>
                        <a:pt x="2" y="9"/>
                        <a:pt x="1" y="5"/>
                      </a:cubicBezTo>
                      <a:cubicBezTo>
                        <a:pt x="0" y="0"/>
                        <a:pt x="3" y="1"/>
                        <a:pt x="6" y="4"/>
                      </a:cubicBezTo>
                      <a:cubicBezTo>
                        <a:pt x="9" y="7"/>
                        <a:pt x="16" y="16"/>
                        <a:pt x="16" y="17"/>
                      </a:cubicBezTo>
                      <a:cubicBezTo>
                        <a:pt x="16" y="19"/>
                        <a:pt x="12" y="21"/>
                        <a:pt x="16" y="23"/>
                      </a:cubicBezTo>
                      <a:cubicBezTo>
                        <a:pt x="19" y="24"/>
                        <a:pt x="25" y="29"/>
                        <a:pt x="27" y="32"/>
                      </a:cubicBezTo>
                      <a:cubicBezTo>
                        <a:pt x="30" y="36"/>
                        <a:pt x="34" y="43"/>
                        <a:pt x="29" y="4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4" name="Freeform 72">
                  <a:extLst>
                    <a:ext uri="{FF2B5EF4-FFF2-40B4-BE49-F238E27FC236}">
                      <a16:creationId xmlns:a16="http://schemas.microsoft.com/office/drawing/2014/main" id="{EE11C37F-1916-4C8A-B5E1-D5DB687CE967}"/>
                    </a:ext>
                  </a:extLst>
                </p:cNvPr>
                <p:cNvSpPr>
                  <a:spLocks/>
                </p:cNvSpPr>
                <p:nvPr/>
              </p:nvSpPr>
              <p:spPr bwMode="auto">
                <a:xfrm>
                  <a:off x="7707313" y="4406901"/>
                  <a:ext cx="9525" cy="12700"/>
                </a:xfrm>
                <a:custGeom>
                  <a:avLst/>
                  <a:gdLst>
                    <a:gd name="T0" fmla="*/ 12 w 19"/>
                    <a:gd name="T1" fmla="*/ 11 h 24"/>
                    <a:gd name="T2" fmla="*/ 19 w 19"/>
                    <a:gd name="T3" fmla="*/ 22 h 24"/>
                    <a:gd name="T4" fmla="*/ 10 w 19"/>
                    <a:gd name="T5" fmla="*/ 19 h 24"/>
                    <a:gd name="T6" fmla="*/ 1 w 19"/>
                    <a:gd name="T7" fmla="*/ 8 h 24"/>
                    <a:gd name="T8" fmla="*/ 5 w 19"/>
                    <a:gd name="T9" fmla="*/ 0 h 24"/>
                    <a:gd name="T10" fmla="*/ 12 w 19"/>
                    <a:gd name="T11" fmla="*/ 11 h 24"/>
                  </a:gdLst>
                  <a:ahLst/>
                  <a:cxnLst>
                    <a:cxn ang="0">
                      <a:pos x="T0" y="T1"/>
                    </a:cxn>
                    <a:cxn ang="0">
                      <a:pos x="T2" y="T3"/>
                    </a:cxn>
                    <a:cxn ang="0">
                      <a:pos x="T4" y="T5"/>
                    </a:cxn>
                    <a:cxn ang="0">
                      <a:pos x="T6" y="T7"/>
                    </a:cxn>
                    <a:cxn ang="0">
                      <a:pos x="T8" y="T9"/>
                    </a:cxn>
                    <a:cxn ang="0">
                      <a:pos x="T10" y="T11"/>
                    </a:cxn>
                  </a:cxnLst>
                  <a:rect l="0" t="0" r="r" b="b"/>
                  <a:pathLst>
                    <a:path w="19" h="24">
                      <a:moveTo>
                        <a:pt x="12" y="11"/>
                      </a:moveTo>
                      <a:cubicBezTo>
                        <a:pt x="15" y="15"/>
                        <a:pt x="18" y="20"/>
                        <a:pt x="19" y="22"/>
                      </a:cubicBezTo>
                      <a:cubicBezTo>
                        <a:pt x="19" y="24"/>
                        <a:pt x="13" y="22"/>
                        <a:pt x="10" y="19"/>
                      </a:cubicBezTo>
                      <a:cubicBezTo>
                        <a:pt x="7" y="17"/>
                        <a:pt x="1" y="13"/>
                        <a:pt x="1" y="8"/>
                      </a:cubicBezTo>
                      <a:cubicBezTo>
                        <a:pt x="0" y="2"/>
                        <a:pt x="2" y="0"/>
                        <a:pt x="5" y="0"/>
                      </a:cubicBezTo>
                      <a:cubicBezTo>
                        <a:pt x="8" y="0"/>
                        <a:pt x="12" y="7"/>
                        <a:pt x="12"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 name="Freeform 73">
                  <a:extLst>
                    <a:ext uri="{FF2B5EF4-FFF2-40B4-BE49-F238E27FC236}">
                      <a16:creationId xmlns:a16="http://schemas.microsoft.com/office/drawing/2014/main" id="{BD0E6AAA-DBFB-447A-84DD-87D109068E1C}"/>
                    </a:ext>
                  </a:extLst>
                </p:cNvPr>
                <p:cNvSpPr>
                  <a:spLocks/>
                </p:cNvSpPr>
                <p:nvPr/>
              </p:nvSpPr>
              <p:spPr bwMode="auto">
                <a:xfrm>
                  <a:off x="7678738" y="4367213"/>
                  <a:ext cx="20638" cy="33338"/>
                </a:xfrm>
                <a:custGeom>
                  <a:avLst/>
                  <a:gdLst>
                    <a:gd name="T0" fmla="*/ 3 w 39"/>
                    <a:gd name="T1" fmla="*/ 8 h 63"/>
                    <a:gd name="T2" fmla="*/ 10 w 39"/>
                    <a:gd name="T3" fmla="*/ 5 h 63"/>
                    <a:gd name="T4" fmla="*/ 18 w 39"/>
                    <a:gd name="T5" fmla="*/ 2 h 63"/>
                    <a:gd name="T6" fmla="*/ 24 w 39"/>
                    <a:gd name="T7" fmla="*/ 20 h 63"/>
                    <a:gd name="T8" fmla="*/ 37 w 39"/>
                    <a:gd name="T9" fmla="*/ 42 h 63"/>
                    <a:gd name="T10" fmla="*/ 36 w 39"/>
                    <a:gd name="T11" fmla="*/ 58 h 63"/>
                    <a:gd name="T12" fmla="*/ 23 w 39"/>
                    <a:gd name="T13" fmla="*/ 59 h 63"/>
                    <a:gd name="T14" fmla="*/ 10 w 39"/>
                    <a:gd name="T15" fmla="*/ 41 h 63"/>
                    <a:gd name="T16" fmla="*/ 0 w 39"/>
                    <a:gd name="T17" fmla="*/ 25 h 63"/>
                    <a:gd name="T18" fmla="*/ 3 w 39"/>
                    <a:gd name="T19"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63">
                      <a:moveTo>
                        <a:pt x="3" y="8"/>
                      </a:moveTo>
                      <a:cubicBezTo>
                        <a:pt x="5" y="4"/>
                        <a:pt x="7" y="5"/>
                        <a:pt x="10" y="5"/>
                      </a:cubicBezTo>
                      <a:cubicBezTo>
                        <a:pt x="14" y="4"/>
                        <a:pt x="17" y="0"/>
                        <a:pt x="18" y="2"/>
                      </a:cubicBezTo>
                      <a:cubicBezTo>
                        <a:pt x="19" y="4"/>
                        <a:pt x="21" y="15"/>
                        <a:pt x="24" y="20"/>
                      </a:cubicBezTo>
                      <a:cubicBezTo>
                        <a:pt x="27" y="25"/>
                        <a:pt x="34" y="38"/>
                        <a:pt x="37" y="42"/>
                      </a:cubicBezTo>
                      <a:cubicBezTo>
                        <a:pt x="39" y="46"/>
                        <a:pt x="38" y="54"/>
                        <a:pt x="36" y="58"/>
                      </a:cubicBezTo>
                      <a:cubicBezTo>
                        <a:pt x="34" y="62"/>
                        <a:pt x="25" y="63"/>
                        <a:pt x="23" y="59"/>
                      </a:cubicBezTo>
                      <a:cubicBezTo>
                        <a:pt x="20" y="55"/>
                        <a:pt x="15" y="48"/>
                        <a:pt x="10" y="41"/>
                      </a:cubicBezTo>
                      <a:cubicBezTo>
                        <a:pt x="6" y="34"/>
                        <a:pt x="1" y="29"/>
                        <a:pt x="0" y="25"/>
                      </a:cubicBezTo>
                      <a:cubicBezTo>
                        <a:pt x="0" y="21"/>
                        <a:pt x="0" y="12"/>
                        <a:pt x="3"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6" name="Freeform 74">
                  <a:extLst>
                    <a:ext uri="{FF2B5EF4-FFF2-40B4-BE49-F238E27FC236}">
                      <a16:creationId xmlns:a16="http://schemas.microsoft.com/office/drawing/2014/main" id="{C1E30659-2423-460D-92FA-96940ECB8308}"/>
                    </a:ext>
                  </a:extLst>
                </p:cNvPr>
                <p:cNvSpPr>
                  <a:spLocks/>
                </p:cNvSpPr>
                <p:nvPr/>
              </p:nvSpPr>
              <p:spPr bwMode="auto">
                <a:xfrm>
                  <a:off x="7669213" y="4337051"/>
                  <a:ext cx="7938" cy="22225"/>
                </a:xfrm>
                <a:custGeom>
                  <a:avLst/>
                  <a:gdLst>
                    <a:gd name="T0" fmla="*/ 11 w 16"/>
                    <a:gd name="T1" fmla="*/ 18 h 42"/>
                    <a:gd name="T2" fmla="*/ 5 w 16"/>
                    <a:gd name="T3" fmla="*/ 27 h 42"/>
                    <a:gd name="T4" fmla="*/ 2 w 16"/>
                    <a:gd name="T5" fmla="*/ 37 h 42"/>
                    <a:gd name="T6" fmla="*/ 11 w 16"/>
                    <a:gd name="T7" fmla="*/ 37 h 42"/>
                    <a:gd name="T8" fmla="*/ 14 w 16"/>
                    <a:gd name="T9" fmla="*/ 21 h 42"/>
                    <a:gd name="T10" fmla="*/ 12 w 16"/>
                    <a:gd name="T11" fmla="*/ 11 h 42"/>
                    <a:gd name="T12" fmla="*/ 8 w 16"/>
                    <a:gd name="T13" fmla="*/ 0 h 42"/>
                    <a:gd name="T14" fmla="*/ 6 w 16"/>
                    <a:gd name="T15" fmla="*/ 8 h 42"/>
                    <a:gd name="T16" fmla="*/ 11 w 16"/>
                    <a:gd name="T17"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2">
                      <a:moveTo>
                        <a:pt x="11" y="18"/>
                      </a:moveTo>
                      <a:cubicBezTo>
                        <a:pt x="7" y="20"/>
                        <a:pt x="7" y="21"/>
                        <a:pt x="5" y="27"/>
                      </a:cubicBezTo>
                      <a:cubicBezTo>
                        <a:pt x="2" y="33"/>
                        <a:pt x="0" y="35"/>
                        <a:pt x="2" y="37"/>
                      </a:cubicBezTo>
                      <a:cubicBezTo>
                        <a:pt x="5" y="40"/>
                        <a:pt x="8" y="42"/>
                        <a:pt x="11" y="37"/>
                      </a:cubicBezTo>
                      <a:cubicBezTo>
                        <a:pt x="14" y="32"/>
                        <a:pt x="12" y="24"/>
                        <a:pt x="14" y="21"/>
                      </a:cubicBezTo>
                      <a:cubicBezTo>
                        <a:pt x="16" y="18"/>
                        <a:pt x="13" y="15"/>
                        <a:pt x="12" y="11"/>
                      </a:cubicBezTo>
                      <a:cubicBezTo>
                        <a:pt x="11" y="7"/>
                        <a:pt x="11" y="0"/>
                        <a:pt x="8" y="0"/>
                      </a:cubicBezTo>
                      <a:cubicBezTo>
                        <a:pt x="4" y="1"/>
                        <a:pt x="4" y="4"/>
                        <a:pt x="6" y="8"/>
                      </a:cubicBezTo>
                      <a:cubicBezTo>
                        <a:pt x="8" y="11"/>
                        <a:pt x="13" y="18"/>
                        <a:pt x="11" y="1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7" name="Freeform 75">
                  <a:extLst>
                    <a:ext uri="{FF2B5EF4-FFF2-40B4-BE49-F238E27FC236}">
                      <a16:creationId xmlns:a16="http://schemas.microsoft.com/office/drawing/2014/main" id="{F1C54314-B592-44A1-8B81-DD9CE7347555}"/>
                    </a:ext>
                  </a:extLst>
                </p:cNvPr>
                <p:cNvSpPr>
                  <a:spLocks/>
                </p:cNvSpPr>
                <p:nvPr/>
              </p:nvSpPr>
              <p:spPr bwMode="auto">
                <a:xfrm>
                  <a:off x="7675563" y="4329113"/>
                  <a:ext cx="11113" cy="6350"/>
                </a:xfrm>
                <a:custGeom>
                  <a:avLst/>
                  <a:gdLst>
                    <a:gd name="T0" fmla="*/ 11 w 22"/>
                    <a:gd name="T1" fmla="*/ 2 h 12"/>
                    <a:gd name="T2" fmla="*/ 5 w 22"/>
                    <a:gd name="T3" fmla="*/ 7 h 12"/>
                    <a:gd name="T4" fmla="*/ 19 w 22"/>
                    <a:gd name="T5" fmla="*/ 9 h 12"/>
                    <a:gd name="T6" fmla="*/ 11 w 22"/>
                    <a:gd name="T7" fmla="*/ 2 h 12"/>
                  </a:gdLst>
                  <a:ahLst/>
                  <a:cxnLst>
                    <a:cxn ang="0">
                      <a:pos x="T0" y="T1"/>
                    </a:cxn>
                    <a:cxn ang="0">
                      <a:pos x="T2" y="T3"/>
                    </a:cxn>
                    <a:cxn ang="0">
                      <a:pos x="T4" y="T5"/>
                    </a:cxn>
                    <a:cxn ang="0">
                      <a:pos x="T6" y="T7"/>
                    </a:cxn>
                  </a:cxnLst>
                  <a:rect l="0" t="0" r="r" b="b"/>
                  <a:pathLst>
                    <a:path w="22" h="12">
                      <a:moveTo>
                        <a:pt x="11" y="2"/>
                      </a:moveTo>
                      <a:cubicBezTo>
                        <a:pt x="7" y="2"/>
                        <a:pt x="0" y="5"/>
                        <a:pt x="5" y="7"/>
                      </a:cubicBezTo>
                      <a:cubicBezTo>
                        <a:pt x="10" y="10"/>
                        <a:pt x="17" y="12"/>
                        <a:pt x="19" y="9"/>
                      </a:cubicBezTo>
                      <a:cubicBezTo>
                        <a:pt x="22" y="5"/>
                        <a:pt x="16" y="0"/>
                        <a:pt x="1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8" name="Freeform 76">
                  <a:extLst>
                    <a:ext uri="{FF2B5EF4-FFF2-40B4-BE49-F238E27FC236}">
                      <a16:creationId xmlns:a16="http://schemas.microsoft.com/office/drawing/2014/main" id="{5B414601-F4CF-4750-9E8E-32A9D1680F6B}"/>
                    </a:ext>
                  </a:extLst>
                </p:cNvPr>
                <p:cNvSpPr>
                  <a:spLocks/>
                </p:cNvSpPr>
                <p:nvPr/>
              </p:nvSpPr>
              <p:spPr bwMode="auto">
                <a:xfrm>
                  <a:off x="7632700" y="4283076"/>
                  <a:ext cx="26988" cy="34925"/>
                </a:xfrm>
                <a:custGeom>
                  <a:avLst/>
                  <a:gdLst>
                    <a:gd name="T0" fmla="*/ 2 w 51"/>
                    <a:gd name="T1" fmla="*/ 12 h 66"/>
                    <a:gd name="T2" fmla="*/ 6 w 51"/>
                    <a:gd name="T3" fmla="*/ 9 h 66"/>
                    <a:gd name="T4" fmla="*/ 12 w 51"/>
                    <a:gd name="T5" fmla="*/ 7 h 66"/>
                    <a:gd name="T6" fmla="*/ 20 w 51"/>
                    <a:gd name="T7" fmla="*/ 1 h 66"/>
                    <a:gd name="T8" fmla="*/ 30 w 51"/>
                    <a:gd name="T9" fmla="*/ 15 h 66"/>
                    <a:gd name="T10" fmla="*/ 42 w 51"/>
                    <a:gd name="T11" fmla="*/ 29 h 66"/>
                    <a:gd name="T12" fmla="*/ 50 w 51"/>
                    <a:gd name="T13" fmla="*/ 41 h 66"/>
                    <a:gd name="T14" fmla="*/ 47 w 51"/>
                    <a:gd name="T15" fmla="*/ 57 h 66"/>
                    <a:gd name="T16" fmla="*/ 40 w 51"/>
                    <a:gd name="T17" fmla="*/ 65 h 66"/>
                    <a:gd name="T18" fmla="*/ 33 w 51"/>
                    <a:gd name="T19" fmla="*/ 56 h 66"/>
                    <a:gd name="T20" fmla="*/ 24 w 51"/>
                    <a:gd name="T21" fmla="*/ 44 h 66"/>
                    <a:gd name="T22" fmla="*/ 15 w 51"/>
                    <a:gd name="T23" fmla="*/ 33 h 66"/>
                    <a:gd name="T24" fmla="*/ 2 w 51"/>
                    <a:gd name="T2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66">
                      <a:moveTo>
                        <a:pt x="2" y="12"/>
                      </a:moveTo>
                      <a:cubicBezTo>
                        <a:pt x="0" y="8"/>
                        <a:pt x="4" y="9"/>
                        <a:pt x="6" y="9"/>
                      </a:cubicBezTo>
                      <a:cubicBezTo>
                        <a:pt x="8" y="8"/>
                        <a:pt x="10" y="10"/>
                        <a:pt x="12" y="7"/>
                      </a:cubicBezTo>
                      <a:cubicBezTo>
                        <a:pt x="15" y="3"/>
                        <a:pt x="18" y="0"/>
                        <a:pt x="20" y="1"/>
                      </a:cubicBezTo>
                      <a:cubicBezTo>
                        <a:pt x="22" y="3"/>
                        <a:pt x="27" y="11"/>
                        <a:pt x="30" y="15"/>
                      </a:cubicBezTo>
                      <a:cubicBezTo>
                        <a:pt x="34" y="19"/>
                        <a:pt x="37" y="26"/>
                        <a:pt x="42" y="29"/>
                      </a:cubicBezTo>
                      <a:cubicBezTo>
                        <a:pt x="46" y="32"/>
                        <a:pt x="51" y="34"/>
                        <a:pt x="50" y="41"/>
                      </a:cubicBezTo>
                      <a:cubicBezTo>
                        <a:pt x="50" y="47"/>
                        <a:pt x="47" y="51"/>
                        <a:pt x="47" y="57"/>
                      </a:cubicBezTo>
                      <a:cubicBezTo>
                        <a:pt x="47" y="62"/>
                        <a:pt x="44" y="66"/>
                        <a:pt x="40" y="65"/>
                      </a:cubicBezTo>
                      <a:cubicBezTo>
                        <a:pt x="37" y="64"/>
                        <a:pt x="34" y="60"/>
                        <a:pt x="33" y="56"/>
                      </a:cubicBezTo>
                      <a:cubicBezTo>
                        <a:pt x="32" y="51"/>
                        <a:pt x="27" y="47"/>
                        <a:pt x="24" y="44"/>
                      </a:cubicBezTo>
                      <a:cubicBezTo>
                        <a:pt x="22" y="40"/>
                        <a:pt x="16" y="37"/>
                        <a:pt x="15" y="33"/>
                      </a:cubicBezTo>
                      <a:cubicBezTo>
                        <a:pt x="14" y="29"/>
                        <a:pt x="6" y="17"/>
                        <a:pt x="2"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9" name="Freeform 77">
                  <a:extLst>
                    <a:ext uri="{FF2B5EF4-FFF2-40B4-BE49-F238E27FC236}">
                      <a16:creationId xmlns:a16="http://schemas.microsoft.com/office/drawing/2014/main" id="{18531A96-EB1A-47D6-8765-70C199D2FF34}"/>
                    </a:ext>
                  </a:extLst>
                </p:cNvPr>
                <p:cNvSpPr>
                  <a:spLocks/>
                </p:cNvSpPr>
                <p:nvPr/>
              </p:nvSpPr>
              <p:spPr bwMode="auto">
                <a:xfrm>
                  <a:off x="7672388" y="4278313"/>
                  <a:ext cx="6350" cy="3175"/>
                </a:xfrm>
                <a:custGeom>
                  <a:avLst/>
                  <a:gdLst>
                    <a:gd name="T0" fmla="*/ 8 w 10"/>
                    <a:gd name="T1" fmla="*/ 1 h 6"/>
                    <a:gd name="T2" fmla="*/ 5 w 10"/>
                    <a:gd name="T3" fmla="*/ 6 h 6"/>
                    <a:gd name="T4" fmla="*/ 8 w 10"/>
                    <a:gd name="T5" fmla="*/ 1 h 6"/>
                  </a:gdLst>
                  <a:ahLst/>
                  <a:cxnLst>
                    <a:cxn ang="0">
                      <a:pos x="T0" y="T1"/>
                    </a:cxn>
                    <a:cxn ang="0">
                      <a:pos x="T2" y="T3"/>
                    </a:cxn>
                    <a:cxn ang="0">
                      <a:pos x="T4" y="T5"/>
                    </a:cxn>
                  </a:cxnLst>
                  <a:rect l="0" t="0" r="r" b="b"/>
                  <a:pathLst>
                    <a:path w="10" h="6">
                      <a:moveTo>
                        <a:pt x="8" y="1"/>
                      </a:moveTo>
                      <a:cubicBezTo>
                        <a:pt x="4" y="2"/>
                        <a:pt x="0" y="5"/>
                        <a:pt x="5" y="6"/>
                      </a:cubicBezTo>
                      <a:cubicBezTo>
                        <a:pt x="10" y="6"/>
                        <a:pt x="10"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0" name="Freeform 78">
                  <a:extLst>
                    <a:ext uri="{FF2B5EF4-FFF2-40B4-BE49-F238E27FC236}">
                      <a16:creationId xmlns:a16="http://schemas.microsoft.com/office/drawing/2014/main" id="{521048D4-825C-477F-9FFF-438AA9C4565D}"/>
                    </a:ext>
                  </a:extLst>
                </p:cNvPr>
                <p:cNvSpPr>
                  <a:spLocks/>
                </p:cNvSpPr>
                <p:nvPr/>
              </p:nvSpPr>
              <p:spPr bwMode="auto">
                <a:xfrm>
                  <a:off x="7632700" y="4259263"/>
                  <a:ext cx="7938" cy="6350"/>
                </a:xfrm>
                <a:custGeom>
                  <a:avLst/>
                  <a:gdLst>
                    <a:gd name="T0" fmla="*/ 6 w 14"/>
                    <a:gd name="T1" fmla="*/ 1 h 14"/>
                    <a:gd name="T2" fmla="*/ 2 w 14"/>
                    <a:gd name="T3" fmla="*/ 5 h 14"/>
                    <a:gd name="T4" fmla="*/ 11 w 14"/>
                    <a:gd name="T5" fmla="*/ 14 h 14"/>
                    <a:gd name="T6" fmla="*/ 6 w 14"/>
                    <a:gd name="T7" fmla="*/ 1 h 14"/>
                  </a:gdLst>
                  <a:ahLst/>
                  <a:cxnLst>
                    <a:cxn ang="0">
                      <a:pos x="T0" y="T1"/>
                    </a:cxn>
                    <a:cxn ang="0">
                      <a:pos x="T2" y="T3"/>
                    </a:cxn>
                    <a:cxn ang="0">
                      <a:pos x="T4" y="T5"/>
                    </a:cxn>
                    <a:cxn ang="0">
                      <a:pos x="T6" y="T7"/>
                    </a:cxn>
                  </a:cxnLst>
                  <a:rect l="0" t="0" r="r" b="b"/>
                  <a:pathLst>
                    <a:path w="14" h="14">
                      <a:moveTo>
                        <a:pt x="6" y="1"/>
                      </a:moveTo>
                      <a:cubicBezTo>
                        <a:pt x="3" y="2"/>
                        <a:pt x="0" y="0"/>
                        <a:pt x="2" y="5"/>
                      </a:cubicBezTo>
                      <a:cubicBezTo>
                        <a:pt x="5" y="9"/>
                        <a:pt x="9" y="14"/>
                        <a:pt x="11" y="14"/>
                      </a:cubicBezTo>
                      <a:cubicBezTo>
                        <a:pt x="14" y="13"/>
                        <a:pt x="11"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1" name="Freeform 79">
                  <a:extLst>
                    <a:ext uri="{FF2B5EF4-FFF2-40B4-BE49-F238E27FC236}">
                      <a16:creationId xmlns:a16="http://schemas.microsoft.com/office/drawing/2014/main" id="{E40E757A-0AA2-4581-9039-8BC5329292BE}"/>
                    </a:ext>
                  </a:extLst>
                </p:cNvPr>
                <p:cNvSpPr>
                  <a:spLocks/>
                </p:cNvSpPr>
                <p:nvPr/>
              </p:nvSpPr>
              <p:spPr bwMode="auto">
                <a:xfrm>
                  <a:off x="7588250" y="4233863"/>
                  <a:ext cx="25400" cy="22225"/>
                </a:xfrm>
                <a:custGeom>
                  <a:avLst/>
                  <a:gdLst>
                    <a:gd name="T0" fmla="*/ 49 w 50"/>
                    <a:gd name="T1" fmla="*/ 35 h 41"/>
                    <a:gd name="T2" fmla="*/ 40 w 50"/>
                    <a:gd name="T3" fmla="*/ 38 h 41"/>
                    <a:gd name="T4" fmla="*/ 28 w 50"/>
                    <a:gd name="T5" fmla="*/ 29 h 41"/>
                    <a:gd name="T6" fmla="*/ 18 w 50"/>
                    <a:gd name="T7" fmla="*/ 24 h 41"/>
                    <a:gd name="T8" fmla="*/ 9 w 50"/>
                    <a:gd name="T9" fmla="*/ 19 h 41"/>
                    <a:gd name="T10" fmla="*/ 3 w 50"/>
                    <a:gd name="T11" fmla="*/ 6 h 41"/>
                    <a:gd name="T12" fmla="*/ 13 w 50"/>
                    <a:gd name="T13" fmla="*/ 3 h 41"/>
                    <a:gd name="T14" fmla="*/ 23 w 50"/>
                    <a:gd name="T15" fmla="*/ 13 h 41"/>
                    <a:gd name="T16" fmla="*/ 28 w 50"/>
                    <a:gd name="T17" fmla="*/ 17 h 41"/>
                    <a:gd name="T18" fmla="*/ 35 w 50"/>
                    <a:gd name="T19" fmla="*/ 24 h 41"/>
                    <a:gd name="T20" fmla="*/ 49 w 50"/>
                    <a:gd name="T2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1">
                      <a:moveTo>
                        <a:pt x="49" y="35"/>
                      </a:moveTo>
                      <a:cubicBezTo>
                        <a:pt x="49" y="40"/>
                        <a:pt x="44" y="41"/>
                        <a:pt x="40" y="38"/>
                      </a:cubicBezTo>
                      <a:cubicBezTo>
                        <a:pt x="36" y="36"/>
                        <a:pt x="34" y="32"/>
                        <a:pt x="28" y="29"/>
                      </a:cubicBezTo>
                      <a:cubicBezTo>
                        <a:pt x="23" y="26"/>
                        <a:pt x="23" y="23"/>
                        <a:pt x="18" y="24"/>
                      </a:cubicBezTo>
                      <a:cubicBezTo>
                        <a:pt x="14" y="24"/>
                        <a:pt x="14" y="24"/>
                        <a:pt x="9" y="19"/>
                      </a:cubicBezTo>
                      <a:cubicBezTo>
                        <a:pt x="4" y="15"/>
                        <a:pt x="0" y="9"/>
                        <a:pt x="3" y="6"/>
                      </a:cubicBezTo>
                      <a:cubicBezTo>
                        <a:pt x="6" y="2"/>
                        <a:pt x="9" y="0"/>
                        <a:pt x="13" y="3"/>
                      </a:cubicBezTo>
                      <a:cubicBezTo>
                        <a:pt x="16" y="5"/>
                        <a:pt x="18" y="12"/>
                        <a:pt x="23" y="13"/>
                      </a:cubicBezTo>
                      <a:cubicBezTo>
                        <a:pt x="27" y="13"/>
                        <a:pt x="27" y="12"/>
                        <a:pt x="28" y="17"/>
                      </a:cubicBezTo>
                      <a:cubicBezTo>
                        <a:pt x="29" y="22"/>
                        <a:pt x="31" y="22"/>
                        <a:pt x="35" y="24"/>
                      </a:cubicBezTo>
                      <a:cubicBezTo>
                        <a:pt x="39" y="26"/>
                        <a:pt x="50" y="30"/>
                        <a:pt x="49" y="3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2" name="Freeform 80">
                  <a:extLst>
                    <a:ext uri="{FF2B5EF4-FFF2-40B4-BE49-F238E27FC236}">
                      <a16:creationId xmlns:a16="http://schemas.microsoft.com/office/drawing/2014/main" id="{9D92CFBE-A4C6-425D-AC03-9BC38536C500}"/>
                    </a:ext>
                  </a:extLst>
                </p:cNvPr>
                <p:cNvSpPr>
                  <a:spLocks/>
                </p:cNvSpPr>
                <p:nvPr/>
              </p:nvSpPr>
              <p:spPr bwMode="auto">
                <a:xfrm>
                  <a:off x="7764463" y="4262438"/>
                  <a:ext cx="11113" cy="14288"/>
                </a:xfrm>
                <a:custGeom>
                  <a:avLst/>
                  <a:gdLst>
                    <a:gd name="T0" fmla="*/ 1 w 21"/>
                    <a:gd name="T1" fmla="*/ 13 h 27"/>
                    <a:gd name="T2" fmla="*/ 5 w 21"/>
                    <a:gd name="T3" fmla="*/ 4 h 27"/>
                    <a:gd name="T4" fmla="*/ 15 w 21"/>
                    <a:gd name="T5" fmla="*/ 2 h 27"/>
                    <a:gd name="T6" fmla="*/ 20 w 21"/>
                    <a:gd name="T7" fmla="*/ 9 h 27"/>
                    <a:gd name="T8" fmla="*/ 18 w 21"/>
                    <a:gd name="T9" fmla="*/ 23 h 27"/>
                    <a:gd name="T10" fmla="*/ 3 w 21"/>
                    <a:gd name="T11" fmla="*/ 23 h 27"/>
                    <a:gd name="T12" fmla="*/ 1 w 21"/>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21" h="27">
                      <a:moveTo>
                        <a:pt x="1" y="13"/>
                      </a:moveTo>
                      <a:cubicBezTo>
                        <a:pt x="0" y="8"/>
                        <a:pt x="1" y="3"/>
                        <a:pt x="5" y="4"/>
                      </a:cubicBezTo>
                      <a:cubicBezTo>
                        <a:pt x="9" y="5"/>
                        <a:pt x="12" y="3"/>
                        <a:pt x="15" y="2"/>
                      </a:cubicBezTo>
                      <a:cubicBezTo>
                        <a:pt x="17" y="0"/>
                        <a:pt x="20" y="4"/>
                        <a:pt x="20" y="9"/>
                      </a:cubicBezTo>
                      <a:cubicBezTo>
                        <a:pt x="21" y="14"/>
                        <a:pt x="19" y="20"/>
                        <a:pt x="18" y="23"/>
                      </a:cubicBezTo>
                      <a:cubicBezTo>
                        <a:pt x="17" y="27"/>
                        <a:pt x="5" y="26"/>
                        <a:pt x="3" y="23"/>
                      </a:cubicBezTo>
                      <a:cubicBezTo>
                        <a:pt x="2" y="20"/>
                        <a:pt x="1" y="13"/>
                        <a:pt x="1" y="1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3" name="Freeform 81">
                  <a:extLst>
                    <a:ext uri="{FF2B5EF4-FFF2-40B4-BE49-F238E27FC236}">
                      <a16:creationId xmlns:a16="http://schemas.microsoft.com/office/drawing/2014/main" id="{699255DD-7B9E-4D0B-8793-F7033281C0FB}"/>
                    </a:ext>
                  </a:extLst>
                </p:cNvPr>
                <p:cNvSpPr>
                  <a:spLocks/>
                </p:cNvSpPr>
                <p:nvPr/>
              </p:nvSpPr>
              <p:spPr bwMode="auto">
                <a:xfrm>
                  <a:off x="7783513" y="4279901"/>
                  <a:ext cx="15875" cy="14288"/>
                </a:xfrm>
                <a:custGeom>
                  <a:avLst/>
                  <a:gdLst>
                    <a:gd name="T0" fmla="*/ 5 w 29"/>
                    <a:gd name="T1" fmla="*/ 1 h 26"/>
                    <a:gd name="T2" fmla="*/ 2 w 29"/>
                    <a:gd name="T3" fmla="*/ 6 h 26"/>
                    <a:gd name="T4" fmla="*/ 10 w 29"/>
                    <a:gd name="T5" fmla="*/ 14 h 26"/>
                    <a:gd name="T6" fmla="*/ 21 w 29"/>
                    <a:gd name="T7" fmla="*/ 19 h 26"/>
                    <a:gd name="T8" fmla="*/ 28 w 29"/>
                    <a:gd name="T9" fmla="*/ 20 h 26"/>
                    <a:gd name="T10" fmla="*/ 25 w 29"/>
                    <a:gd name="T11" fmla="*/ 5 h 26"/>
                    <a:gd name="T12" fmla="*/ 5 w 29"/>
                    <a:gd name="T13" fmla="*/ 1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5" y="1"/>
                      </a:moveTo>
                      <a:cubicBezTo>
                        <a:pt x="2" y="0"/>
                        <a:pt x="0" y="2"/>
                        <a:pt x="2" y="6"/>
                      </a:cubicBezTo>
                      <a:cubicBezTo>
                        <a:pt x="4" y="10"/>
                        <a:pt x="4" y="13"/>
                        <a:pt x="10" y="14"/>
                      </a:cubicBezTo>
                      <a:cubicBezTo>
                        <a:pt x="17" y="14"/>
                        <a:pt x="17" y="16"/>
                        <a:pt x="21" y="19"/>
                      </a:cubicBezTo>
                      <a:cubicBezTo>
                        <a:pt x="25" y="22"/>
                        <a:pt x="29" y="26"/>
                        <a:pt x="28" y="20"/>
                      </a:cubicBezTo>
                      <a:cubicBezTo>
                        <a:pt x="28" y="13"/>
                        <a:pt x="29" y="7"/>
                        <a:pt x="25" y="5"/>
                      </a:cubicBezTo>
                      <a:cubicBezTo>
                        <a:pt x="22" y="4"/>
                        <a:pt x="11" y="5"/>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4" name="Freeform 82">
                  <a:extLst>
                    <a:ext uri="{FF2B5EF4-FFF2-40B4-BE49-F238E27FC236}">
                      <a16:creationId xmlns:a16="http://schemas.microsoft.com/office/drawing/2014/main" id="{6497BDF8-2B7D-458C-BBD6-8258B7D0EA9C}"/>
                    </a:ext>
                  </a:extLst>
                </p:cNvPr>
                <p:cNvSpPr>
                  <a:spLocks/>
                </p:cNvSpPr>
                <p:nvPr/>
              </p:nvSpPr>
              <p:spPr bwMode="auto">
                <a:xfrm>
                  <a:off x="7788275" y="4289426"/>
                  <a:ext cx="9525" cy="14288"/>
                </a:xfrm>
                <a:custGeom>
                  <a:avLst/>
                  <a:gdLst>
                    <a:gd name="T0" fmla="*/ 2 w 17"/>
                    <a:gd name="T1" fmla="*/ 0 h 29"/>
                    <a:gd name="T2" fmla="*/ 3 w 17"/>
                    <a:gd name="T3" fmla="*/ 11 h 29"/>
                    <a:gd name="T4" fmla="*/ 9 w 17"/>
                    <a:gd name="T5" fmla="*/ 27 h 29"/>
                    <a:gd name="T6" fmla="*/ 15 w 17"/>
                    <a:gd name="T7" fmla="*/ 24 h 29"/>
                    <a:gd name="T8" fmla="*/ 14 w 17"/>
                    <a:gd name="T9" fmla="*/ 11 h 29"/>
                    <a:gd name="T10" fmla="*/ 2 w 17"/>
                    <a:gd name="T11" fmla="*/ 0 h 29"/>
                  </a:gdLst>
                  <a:ahLst/>
                  <a:cxnLst>
                    <a:cxn ang="0">
                      <a:pos x="T0" y="T1"/>
                    </a:cxn>
                    <a:cxn ang="0">
                      <a:pos x="T2" y="T3"/>
                    </a:cxn>
                    <a:cxn ang="0">
                      <a:pos x="T4" y="T5"/>
                    </a:cxn>
                    <a:cxn ang="0">
                      <a:pos x="T6" y="T7"/>
                    </a:cxn>
                    <a:cxn ang="0">
                      <a:pos x="T8" y="T9"/>
                    </a:cxn>
                    <a:cxn ang="0">
                      <a:pos x="T10" y="T11"/>
                    </a:cxn>
                  </a:cxnLst>
                  <a:rect l="0" t="0" r="r" b="b"/>
                  <a:pathLst>
                    <a:path w="17" h="29">
                      <a:moveTo>
                        <a:pt x="2" y="0"/>
                      </a:moveTo>
                      <a:cubicBezTo>
                        <a:pt x="0" y="0"/>
                        <a:pt x="1" y="5"/>
                        <a:pt x="3" y="11"/>
                      </a:cubicBezTo>
                      <a:cubicBezTo>
                        <a:pt x="4" y="17"/>
                        <a:pt x="5" y="25"/>
                        <a:pt x="9" y="27"/>
                      </a:cubicBezTo>
                      <a:cubicBezTo>
                        <a:pt x="12" y="29"/>
                        <a:pt x="14" y="28"/>
                        <a:pt x="15" y="24"/>
                      </a:cubicBezTo>
                      <a:cubicBezTo>
                        <a:pt x="17" y="19"/>
                        <a:pt x="17" y="16"/>
                        <a:pt x="14" y="11"/>
                      </a:cubicBezTo>
                      <a:cubicBezTo>
                        <a:pt x="12" y="6"/>
                        <a:pt x="8" y="0"/>
                        <a:pt x="2"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5" name="Freeform 83">
                  <a:extLst>
                    <a:ext uri="{FF2B5EF4-FFF2-40B4-BE49-F238E27FC236}">
                      <a16:creationId xmlns:a16="http://schemas.microsoft.com/office/drawing/2014/main" id="{58A84BBE-892A-4979-BA14-C871D7C91CA5}"/>
                    </a:ext>
                  </a:extLst>
                </p:cNvPr>
                <p:cNvSpPr>
                  <a:spLocks/>
                </p:cNvSpPr>
                <p:nvPr/>
              </p:nvSpPr>
              <p:spPr bwMode="auto">
                <a:xfrm>
                  <a:off x="7797800" y="4297363"/>
                  <a:ext cx="17463" cy="15875"/>
                </a:xfrm>
                <a:custGeom>
                  <a:avLst/>
                  <a:gdLst>
                    <a:gd name="T0" fmla="*/ 9 w 34"/>
                    <a:gd name="T1" fmla="*/ 5 h 29"/>
                    <a:gd name="T2" fmla="*/ 4 w 34"/>
                    <a:gd name="T3" fmla="*/ 5 h 29"/>
                    <a:gd name="T4" fmla="*/ 1 w 34"/>
                    <a:gd name="T5" fmla="*/ 14 h 29"/>
                    <a:gd name="T6" fmla="*/ 9 w 34"/>
                    <a:gd name="T7" fmla="*/ 23 h 29"/>
                    <a:gd name="T8" fmla="*/ 28 w 34"/>
                    <a:gd name="T9" fmla="*/ 26 h 29"/>
                    <a:gd name="T10" fmla="*/ 33 w 34"/>
                    <a:gd name="T11" fmla="*/ 24 h 29"/>
                    <a:gd name="T12" fmla="*/ 21 w 34"/>
                    <a:gd name="T13" fmla="*/ 11 h 29"/>
                    <a:gd name="T14" fmla="*/ 9 w 34"/>
                    <a:gd name="T15" fmla="*/ 5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9">
                      <a:moveTo>
                        <a:pt x="9" y="5"/>
                      </a:moveTo>
                      <a:cubicBezTo>
                        <a:pt x="6" y="0"/>
                        <a:pt x="6" y="2"/>
                        <a:pt x="4" y="5"/>
                      </a:cubicBezTo>
                      <a:cubicBezTo>
                        <a:pt x="2" y="9"/>
                        <a:pt x="2" y="11"/>
                        <a:pt x="1" y="14"/>
                      </a:cubicBezTo>
                      <a:cubicBezTo>
                        <a:pt x="0" y="17"/>
                        <a:pt x="4" y="23"/>
                        <a:pt x="9" y="23"/>
                      </a:cubicBezTo>
                      <a:cubicBezTo>
                        <a:pt x="15" y="23"/>
                        <a:pt x="24" y="22"/>
                        <a:pt x="28" y="26"/>
                      </a:cubicBezTo>
                      <a:cubicBezTo>
                        <a:pt x="31" y="29"/>
                        <a:pt x="34" y="29"/>
                        <a:pt x="33" y="24"/>
                      </a:cubicBezTo>
                      <a:cubicBezTo>
                        <a:pt x="32" y="19"/>
                        <a:pt x="27" y="13"/>
                        <a:pt x="21" y="11"/>
                      </a:cubicBezTo>
                      <a:cubicBezTo>
                        <a:pt x="15" y="9"/>
                        <a:pt x="10" y="9"/>
                        <a:pt x="9"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6" name="Freeform 84">
                  <a:extLst>
                    <a:ext uri="{FF2B5EF4-FFF2-40B4-BE49-F238E27FC236}">
                      <a16:creationId xmlns:a16="http://schemas.microsoft.com/office/drawing/2014/main" id="{154D8A62-8870-4734-9FD2-E2671F6252FF}"/>
                    </a:ext>
                  </a:extLst>
                </p:cNvPr>
                <p:cNvSpPr>
                  <a:spLocks/>
                </p:cNvSpPr>
                <p:nvPr/>
              </p:nvSpPr>
              <p:spPr bwMode="auto">
                <a:xfrm>
                  <a:off x="7802563" y="4295776"/>
                  <a:ext cx="17463" cy="14288"/>
                </a:xfrm>
                <a:custGeom>
                  <a:avLst/>
                  <a:gdLst>
                    <a:gd name="T0" fmla="*/ 9 w 32"/>
                    <a:gd name="T1" fmla="*/ 1 h 26"/>
                    <a:gd name="T2" fmla="*/ 4 w 32"/>
                    <a:gd name="T3" fmla="*/ 6 h 26"/>
                    <a:gd name="T4" fmla="*/ 16 w 32"/>
                    <a:gd name="T5" fmla="*/ 13 h 26"/>
                    <a:gd name="T6" fmla="*/ 28 w 32"/>
                    <a:gd name="T7" fmla="*/ 24 h 26"/>
                    <a:gd name="T8" fmla="*/ 18 w 32"/>
                    <a:gd name="T9" fmla="*/ 6 h 26"/>
                    <a:gd name="T10" fmla="*/ 9 w 32"/>
                    <a:gd name="T11" fmla="*/ 1 h 26"/>
                  </a:gdLst>
                  <a:ahLst/>
                  <a:cxnLst>
                    <a:cxn ang="0">
                      <a:pos x="T0" y="T1"/>
                    </a:cxn>
                    <a:cxn ang="0">
                      <a:pos x="T2" y="T3"/>
                    </a:cxn>
                    <a:cxn ang="0">
                      <a:pos x="T4" y="T5"/>
                    </a:cxn>
                    <a:cxn ang="0">
                      <a:pos x="T6" y="T7"/>
                    </a:cxn>
                    <a:cxn ang="0">
                      <a:pos x="T8" y="T9"/>
                    </a:cxn>
                    <a:cxn ang="0">
                      <a:pos x="T10" y="T11"/>
                    </a:cxn>
                  </a:cxnLst>
                  <a:rect l="0" t="0" r="r" b="b"/>
                  <a:pathLst>
                    <a:path w="32" h="26">
                      <a:moveTo>
                        <a:pt x="9" y="1"/>
                      </a:moveTo>
                      <a:cubicBezTo>
                        <a:pt x="6" y="2"/>
                        <a:pt x="0" y="3"/>
                        <a:pt x="4" y="6"/>
                      </a:cubicBezTo>
                      <a:cubicBezTo>
                        <a:pt x="7" y="10"/>
                        <a:pt x="11" y="10"/>
                        <a:pt x="16" y="13"/>
                      </a:cubicBezTo>
                      <a:cubicBezTo>
                        <a:pt x="20" y="17"/>
                        <a:pt x="24" y="26"/>
                        <a:pt x="28" y="24"/>
                      </a:cubicBezTo>
                      <a:cubicBezTo>
                        <a:pt x="32" y="21"/>
                        <a:pt x="21" y="9"/>
                        <a:pt x="18" y="6"/>
                      </a:cubicBezTo>
                      <a:cubicBezTo>
                        <a:pt x="16" y="2"/>
                        <a:pt x="14" y="0"/>
                        <a:pt x="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7" name="Freeform 85">
                  <a:extLst>
                    <a:ext uri="{FF2B5EF4-FFF2-40B4-BE49-F238E27FC236}">
                      <a16:creationId xmlns:a16="http://schemas.microsoft.com/office/drawing/2014/main" id="{6586A1BA-42FD-4449-AED8-9B84972D1190}"/>
                    </a:ext>
                  </a:extLst>
                </p:cNvPr>
                <p:cNvSpPr>
                  <a:spLocks/>
                </p:cNvSpPr>
                <p:nvPr/>
              </p:nvSpPr>
              <p:spPr bwMode="auto">
                <a:xfrm>
                  <a:off x="7840663" y="4294188"/>
                  <a:ext cx="11113" cy="11113"/>
                </a:xfrm>
                <a:custGeom>
                  <a:avLst/>
                  <a:gdLst>
                    <a:gd name="T0" fmla="*/ 13 w 20"/>
                    <a:gd name="T1" fmla="*/ 0 h 19"/>
                    <a:gd name="T2" fmla="*/ 6 w 20"/>
                    <a:gd name="T3" fmla="*/ 6 h 19"/>
                    <a:gd name="T4" fmla="*/ 0 w 20"/>
                    <a:gd name="T5" fmla="*/ 15 h 19"/>
                    <a:gd name="T6" fmla="*/ 5 w 20"/>
                    <a:gd name="T7" fmla="*/ 18 h 19"/>
                    <a:gd name="T8" fmla="*/ 12 w 20"/>
                    <a:gd name="T9" fmla="*/ 13 h 19"/>
                    <a:gd name="T10" fmla="*/ 13 w 20"/>
                    <a:gd name="T11" fmla="*/ 0 h 19"/>
                  </a:gdLst>
                  <a:ahLst/>
                  <a:cxnLst>
                    <a:cxn ang="0">
                      <a:pos x="T0" y="T1"/>
                    </a:cxn>
                    <a:cxn ang="0">
                      <a:pos x="T2" y="T3"/>
                    </a:cxn>
                    <a:cxn ang="0">
                      <a:pos x="T4" y="T5"/>
                    </a:cxn>
                    <a:cxn ang="0">
                      <a:pos x="T6" y="T7"/>
                    </a:cxn>
                    <a:cxn ang="0">
                      <a:pos x="T8" y="T9"/>
                    </a:cxn>
                    <a:cxn ang="0">
                      <a:pos x="T10" y="T11"/>
                    </a:cxn>
                  </a:cxnLst>
                  <a:rect l="0" t="0" r="r" b="b"/>
                  <a:pathLst>
                    <a:path w="20" h="19">
                      <a:moveTo>
                        <a:pt x="13" y="0"/>
                      </a:moveTo>
                      <a:cubicBezTo>
                        <a:pt x="8" y="0"/>
                        <a:pt x="8" y="1"/>
                        <a:pt x="6" y="6"/>
                      </a:cubicBezTo>
                      <a:cubicBezTo>
                        <a:pt x="4" y="12"/>
                        <a:pt x="0" y="12"/>
                        <a:pt x="0" y="15"/>
                      </a:cubicBezTo>
                      <a:cubicBezTo>
                        <a:pt x="1" y="18"/>
                        <a:pt x="2" y="19"/>
                        <a:pt x="5" y="18"/>
                      </a:cubicBezTo>
                      <a:cubicBezTo>
                        <a:pt x="7" y="17"/>
                        <a:pt x="8" y="14"/>
                        <a:pt x="12" y="13"/>
                      </a:cubicBezTo>
                      <a:cubicBezTo>
                        <a:pt x="16" y="12"/>
                        <a:pt x="20" y="2"/>
                        <a:pt x="1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8" name="Freeform 86">
                  <a:extLst>
                    <a:ext uri="{FF2B5EF4-FFF2-40B4-BE49-F238E27FC236}">
                      <a16:creationId xmlns:a16="http://schemas.microsoft.com/office/drawing/2014/main" id="{5DE7E55A-BEC2-4F62-BE4C-0041E2558977}"/>
                    </a:ext>
                  </a:extLst>
                </p:cNvPr>
                <p:cNvSpPr>
                  <a:spLocks/>
                </p:cNvSpPr>
                <p:nvPr/>
              </p:nvSpPr>
              <p:spPr bwMode="auto">
                <a:xfrm>
                  <a:off x="7851775" y="4294188"/>
                  <a:ext cx="14288" cy="14288"/>
                </a:xfrm>
                <a:custGeom>
                  <a:avLst/>
                  <a:gdLst>
                    <a:gd name="T0" fmla="*/ 14 w 29"/>
                    <a:gd name="T1" fmla="*/ 1 h 27"/>
                    <a:gd name="T2" fmla="*/ 6 w 29"/>
                    <a:gd name="T3" fmla="*/ 8 h 27"/>
                    <a:gd name="T4" fmla="*/ 6 w 29"/>
                    <a:gd name="T5" fmla="*/ 15 h 27"/>
                    <a:gd name="T6" fmla="*/ 18 w 29"/>
                    <a:gd name="T7" fmla="*/ 17 h 27"/>
                    <a:gd name="T8" fmla="*/ 24 w 29"/>
                    <a:gd name="T9" fmla="*/ 24 h 27"/>
                    <a:gd name="T10" fmla="*/ 26 w 29"/>
                    <a:gd name="T11" fmla="*/ 11 h 27"/>
                    <a:gd name="T12" fmla="*/ 14 w 29"/>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14" y="1"/>
                      </a:moveTo>
                      <a:cubicBezTo>
                        <a:pt x="11" y="1"/>
                        <a:pt x="8" y="6"/>
                        <a:pt x="6" y="8"/>
                      </a:cubicBezTo>
                      <a:cubicBezTo>
                        <a:pt x="3" y="10"/>
                        <a:pt x="0" y="14"/>
                        <a:pt x="6" y="15"/>
                      </a:cubicBezTo>
                      <a:cubicBezTo>
                        <a:pt x="13" y="15"/>
                        <a:pt x="17" y="12"/>
                        <a:pt x="18" y="17"/>
                      </a:cubicBezTo>
                      <a:cubicBezTo>
                        <a:pt x="19" y="22"/>
                        <a:pt x="20" y="27"/>
                        <a:pt x="24" y="24"/>
                      </a:cubicBezTo>
                      <a:cubicBezTo>
                        <a:pt x="28" y="21"/>
                        <a:pt x="29" y="16"/>
                        <a:pt x="26" y="11"/>
                      </a:cubicBezTo>
                      <a:cubicBezTo>
                        <a:pt x="23" y="6"/>
                        <a:pt x="21" y="0"/>
                        <a:pt x="1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9" name="Freeform 87">
                  <a:extLst>
                    <a:ext uri="{FF2B5EF4-FFF2-40B4-BE49-F238E27FC236}">
                      <a16:creationId xmlns:a16="http://schemas.microsoft.com/office/drawing/2014/main" id="{F9B14057-C03B-45DD-BB7B-0C7CDEC1B77A}"/>
                    </a:ext>
                  </a:extLst>
                </p:cNvPr>
                <p:cNvSpPr>
                  <a:spLocks/>
                </p:cNvSpPr>
                <p:nvPr/>
              </p:nvSpPr>
              <p:spPr bwMode="auto">
                <a:xfrm>
                  <a:off x="7827963" y="4343401"/>
                  <a:ext cx="9525" cy="6350"/>
                </a:xfrm>
                <a:custGeom>
                  <a:avLst/>
                  <a:gdLst>
                    <a:gd name="T0" fmla="*/ 10 w 16"/>
                    <a:gd name="T1" fmla="*/ 1 h 12"/>
                    <a:gd name="T2" fmla="*/ 4 w 16"/>
                    <a:gd name="T3" fmla="*/ 8 h 12"/>
                    <a:gd name="T4" fmla="*/ 14 w 16"/>
                    <a:gd name="T5" fmla="*/ 8 h 12"/>
                    <a:gd name="T6" fmla="*/ 10 w 16"/>
                    <a:gd name="T7" fmla="*/ 1 h 12"/>
                  </a:gdLst>
                  <a:ahLst/>
                  <a:cxnLst>
                    <a:cxn ang="0">
                      <a:pos x="T0" y="T1"/>
                    </a:cxn>
                    <a:cxn ang="0">
                      <a:pos x="T2" y="T3"/>
                    </a:cxn>
                    <a:cxn ang="0">
                      <a:pos x="T4" y="T5"/>
                    </a:cxn>
                    <a:cxn ang="0">
                      <a:pos x="T6" y="T7"/>
                    </a:cxn>
                  </a:cxnLst>
                  <a:rect l="0" t="0" r="r" b="b"/>
                  <a:pathLst>
                    <a:path w="16" h="12">
                      <a:moveTo>
                        <a:pt x="10" y="1"/>
                      </a:moveTo>
                      <a:cubicBezTo>
                        <a:pt x="6" y="1"/>
                        <a:pt x="0" y="5"/>
                        <a:pt x="4" y="8"/>
                      </a:cubicBezTo>
                      <a:cubicBezTo>
                        <a:pt x="7" y="12"/>
                        <a:pt x="11" y="11"/>
                        <a:pt x="14" y="8"/>
                      </a:cubicBezTo>
                      <a:cubicBezTo>
                        <a:pt x="16" y="5"/>
                        <a:pt x="13" y="0"/>
                        <a:pt x="1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0" name="Freeform 88">
                  <a:extLst>
                    <a:ext uri="{FF2B5EF4-FFF2-40B4-BE49-F238E27FC236}">
                      <a16:creationId xmlns:a16="http://schemas.microsoft.com/office/drawing/2014/main" id="{B342565D-C98D-4961-9A46-09B10B167AC5}"/>
                    </a:ext>
                  </a:extLst>
                </p:cNvPr>
                <p:cNvSpPr>
                  <a:spLocks/>
                </p:cNvSpPr>
                <p:nvPr/>
              </p:nvSpPr>
              <p:spPr bwMode="auto">
                <a:xfrm>
                  <a:off x="7851775" y="4348163"/>
                  <a:ext cx="11113" cy="12700"/>
                </a:xfrm>
                <a:custGeom>
                  <a:avLst/>
                  <a:gdLst>
                    <a:gd name="T0" fmla="*/ 16 w 22"/>
                    <a:gd name="T1" fmla="*/ 3 h 25"/>
                    <a:gd name="T2" fmla="*/ 9 w 22"/>
                    <a:gd name="T3" fmla="*/ 6 h 25"/>
                    <a:gd name="T4" fmla="*/ 1 w 22"/>
                    <a:gd name="T5" fmla="*/ 12 h 25"/>
                    <a:gd name="T6" fmla="*/ 8 w 22"/>
                    <a:gd name="T7" fmla="*/ 22 h 25"/>
                    <a:gd name="T8" fmla="*/ 16 w 22"/>
                    <a:gd name="T9" fmla="*/ 19 h 25"/>
                    <a:gd name="T10" fmla="*/ 21 w 22"/>
                    <a:gd name="T11" fmla="*/ 8 h 25"/>
                    <a:gd name="T12" fmla="*/ 16 w 22"/>
                    <a:gd name="T13" fmla="*/ 3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16" y="3"/>
                      </a:moveTo>
                      <a:cubicBezTo>
                        <a:pt x="14" y="3"/>
                        <a:pt x="13" y="5"/>
                        <a:pt x="9" y="6"/>
                      </a:cubicBezTo>
                      <a:cubicBezTo>
                        <a:pt x="5" y="6"/>
                        <a:pt x="0" y="7"/>
                        <a:pt x="1" y="12"/>
                      </a:cubicBezTo>
                      <a:cubicBezTo>
                        <a:pt x="3" y="17"/>
                        <a:pt x="7" y="20"/>
                        <a:pt x="8" y="22"/>
                      </a:cubicBezTo>
                      <a:cubicBezTo>
                        <a:pt x="9" y="25"/>
                        <a:pt x="13" y="21"/>
                        <a:pt x="16" y="19"/>
                      </a:cubicBezTo>
                      <a:cubicBezTo>
                        <a:pt x="20" y="17"/>
                        <a:pt x="22" y="12"/>
                        <a:pt x="21" y="8"/>
                      </a:cubicBezTo>
                      <a:cubicBezTo>
                        <a:pt x="20" y="4"/>
                        <a:pt x="19" y="0"/>
                        <a:pt x="16"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1" name="Freeform 89">
                  <a:extLst>
                    <a:ext uri="{FF2B5EF4-FFF2-40B4-BE49-F238E27FC236}">
                      <a16:creationId xmlns:a16="http://schemas.microsoft.com/office/drawing/2014/main" id="{6B22BA9C-4BBB-4D24-AD2A-B2D65C47B3FD}"/>
                    </a:ext>
                  </a:extLst>
                </p:cNvPr>
                <p:cNvSpPr>
                  <a:spLocks/>
                </p:cNvSpPr>
                <p:nvPr/>
              </p:nvSpPr>
              <p:spPr bwMode="auto">
                <a:xfrm>
                  <a:off x="7877175" y="4389438"/>
                  <a:ext cx="55563" cy="55563"/>
                </a:xfrm>
                <a:custGeom>
                  <a:avLst/>
                  <a:gdLst>
                    <a:gd name="T0" fmla="*/ 39 w 105"/>
                    <a:gd name="T1" fmla="*/ 5 h 109"/>
                    <a:gd name="T2" fmla="*/ 42 w 105"/>
                    <a:gd name="T3" fmla="*/ 17 h 109"/>
                    <a:gd name="T4" fmla="*/ 36 w 105"/>
                    <a:gd name="T5" fmla="*/ 17 h 109"/>
                    <a:gd name="T6" fmla="*/ 29 w 105"/>
                    <a:gd name="T7" fmla="*/ 5 h 109"/>
                    <a:gd name="T8" fmla="*/ 20 w 105"/>
                    <a:gd name="T9" fmla="*/ 5 h 109"/>
                    <a:gd name="T10" fmla="*/ 15 w 105"/>
                    <a:gd name="T11" fmla="*/ 16 h 109"/>
                    <a:gd name="T12" fmla="*/ 16 w 105"/>
                    <a:gd name="T13" fmla="*/ 21 h 109"/>
                    <a:gd name="T14" fmla="*/ 8 w 105"/>
                    <a:gd name="T15" fmla="*/ 28 h 109"/>
                    <a:gd name="T16" fmla="*/ 4 w 105"/>
                    <a:gd name="T17" fmla="*/ 34 h 109"/>
                    <a:gd name="T18" fmla="*/ 12 w 105"/>
                    <a:gd name="T19" fmla="*/ 42 h 109"/>
                    <a:gd name="T20" fmla="*/ 23 w 105"/>
                    <a:gd name="T21" fmla="*/ 41 h 109"/>
                    <a:gd name="T22" fmla="*/ 37 w 105"/>
                    <a:gd name="T23" fmla="*/ 45 h 109"/>
                    <a:gd name="T24" fmla="*/ 41 w 105"/>
                    <a:gd name="T25" fmla="*/ 53 h 109"/>
                    <a:gd name="T26" fmla="*/ 46 w 105"/>
                    <a:gd name="T27" fmla="*/ 64 h 109"/>
                    <a:gd name="T28" fmla="*/ 47 w 105"/>
                    <a:gd name="T29" fmla="*/ 75 h 109"/>
                    <a:gd name="T30" fmla="*/ 51 w 105"/>
                    <a:gd name="T31" fmla="*/ 89 h 109"/>
                    <a:gd name="T32" fmla="*/ 62 w 105"/>
                    <a:gd name="T33" fmla="*/ 91 h 109"/>
                    <a:gd name="T34" fmla="*/ 77 w 105"/>
                    <a:gd name="T35" fmla="*/ 102 h 109"/>
                    <a:gd name="T36" fmla="*/ 91 w 105"/>
                    <a:gd name="T37" fmla="*/ 106 h 109"/>
                    <a:gd name="T38" fmla="*/ 98 w 105"/>
                    <a:gd name="T39" fmla="*/ 99 h 109"/>
                    <a:gd name="T40" fmla="*/ 101 w 105"/>
                    <a:gd name="T41" fmla="*/ 91 h 109"/>
                    <a:gd name="T42" fmla="*/ 92 w 105"/>
                    <a:gd name="T43" fmla="*/ 97 h 109"/>
                    <a:gd name="T44" fmla="*/ 87 w 105"/>
                    <a:gd name="T45" fmla="*/ 85 h 109"/>
                    <a:gd name="T46" fmla="*/ 97 w 105"/>
                    <a:gd name="T47" fmla="*/ 73 h 109"/>
                    <a:gd name="T48" fmla="*/ 80 w 105"/>
                    <a:gd name="T49" fmla="*/ 65 h 109"/>
                    <a:gd name="T50" fmla="*/ 67 w 105"/>
                    <a:gd name="T51" fmla="*/ 53 h 109"/>
                    <a:gd name="T52" fmla="*/ 62 w 105"/>
                    <a:gd name="T53" fmla="*/ 24 h 109"/>
                    <a:gd name="T54" fmla="*/ 56 w 105"/>
                    <a:gd name="T55" fmla="*/ 13 h 109"/>
                    <a:gd name="T56" fmla="*/ 52 w 105"/>
                    <a:gd name="T57" fmla="*/ 2 h 109"/>
                    <a:gd name="T58" fmla="*/ 39 w 105"/>
                    <a:gd name="T59" fmla="*/ 1 h 109"/>
                    <a:gd name="T60" fmla="*/ 39 w 105"/>
                    <a:gd name="T61" fmla="*/ 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09">
                      <a:moveTo>
                        <a:pt x="39" y="5"/>
                      </a:moveTo>
                      <a:cubicBezTo>
                        <a:pt x="39" y="10"/>
                        <a:pt x="42" y="14"/>
                        <a:pt x="42" y="17"/>
                      </a:cubicBezTo>
                      <a:cubicBezTo>
                        <a:pt x="41" y="20"/>
                        <a:pt x="38" y="22"/>
                        <a:pt x="36" y="17"/>
                      </a:cubicBezTo>
                      <a:cubicBezTo>
                        <a:pt x="34" y="13"/>
                        <a:pt x="33" y="8"/>
                        <a:pt x="29" y="5"/>
                      </a:cubicBezTo>
                      <a:cubicBezTo>
                        <a:pt x="25" y="1"/>
                        <a:pt x="26" y="1"/>
                        <a:pt x="20" y="5"/>
                      </a:cubicBezTo>
                      <a:cubicBezTo>
                        <a:pt x="14" y="10"/>
                        <a:pt x="13" y="12"/>
                        <a:pt x="15" y="16"/>
                      </a:cubicBezTo>
                      <a:cubicBezTo>
                        <a:pt x="16" y="19"/>
                        <a:pt x="19" y="18"/>
                        <a:pt x="16" y="21"/>
                      </a:cubicBezTo>
                      <a:cubicBezTo>
                        <a:pt x="13" y="24"/>
                        <a:pt x="12" y="26"/>
                        <a:pt x="8" y="28"/>
                      </a:cubicBezTo>
                      <a:cubicBezTo>
                        <a:pt x="5" y="30"/>
                        <a:pt x="0" y="30"/>
                        <a:pt x="4" y="34"/>
                      </a:cubicBezTo>
                      <a:cubicBezTo>
                        <a:pt x="7" y="38"/>
                        <a:pt x="9" y="40"/>
                        <a:pt x="12" y="42"/>
                      </a:cubicBezTo>
                      <a:cubicBezTo>
                        <a:pt x="15" y="44"/>
                        <a:pt x="16" y="43"/>
                        <a:pt x="23" y="41"/>
                      </a:cubicBezTo>
                      <a:cubicBezTo>
                        <a:pt x="30" y="40"/>
                        <a:pt x="33" y="42"/>
                        <a:pt x="37" y="45"/>
                      </a:cubicBezTo>
                      <a:cubicBezTo>
                        <a:pt x="41" y="48"/>
                        <a:pt x="40" y="47"/>
                        <a:pt x="41" y="53"/>
                      </a:cubicBezTo>
                      <a:cubicBezTo>
                        <a:pt x="42" y="59"/>
                        <a:pt x="43" y="61"/>
                        <a:pt x="46" y="64"/>
                      </a:cubicBezTo>
                      <a:cubicBezTo>
                        <a:pt x="48" y="67"/>
                        <a:pt x="48" y="70"/>
                        <a:pt x="47" y="75"/>
                      </a:cubicBezTo>
                      <a:cubicBezTo>
                        <a:pt x="47" y="80"/>
                        <a:pt x="49" y="86"/>
                        <a:pt x="51" y="89"/>
                      </a:cubicBezTo>
                      <a:cubicBezTo>
                        <a:pt x="54" y="91"/>
                        <a:pt x="53" y="87"/>
                        <a:pt x="62" y="91"/>
                      </a:cubicBezTo>
                      <a:cubicBezTo>
                        <a:pt x="70" y="96"/>
                        <a:pt x="75" y="99"/>
                        <a:pt x="77" y="102"/>
                      </a:cubicBezTo>
                      <a:cubicBezTo>
                        <a:pt x="79" y="105"/>
                        <a:pt x="85" y="109"/>
                        <a:pt x="91" y="106"/>
                      </a:cubicBezTo>
                      <a:cubicBezTo>
                        <a:pt x="98" y="103"/>
                        <a:pt x="92" y="100"/>
                        <a:pt x="98" y="99"/>
                      </a:cubicBezTo>
                      <a:cubicBezTo>
                        <a:pt x="104" y="98"/>
                        <a:pt x="105" y="90"/>
                        <a:pt x="101" y="91"/>
                      </a:cubicBezTo>
                      <a:cubicBezTo>
                        <a:pt x="97" y="93"/>
                        <a:pt x="97" y="99"/>
                        <a:pt x="92" y="97"/>
                      </a:cubicBezTo>
                      <a:cubicBezTo>
                        <a:pt x="86" y="96"/>
                        <a:pt x="83" y="91"/>
                        <a:pt x="87" y="85"/>
                      </a:cubicBezTo>
                      <a:cubicBezTo>
                        <a:pt x="91" y="79"/>
                        <a:pt x="91" y="77"/>
                        <a:pt x="97" y="73"/>
                      </a:cubicBezTo>
                      <a:cubicBezTo>
                        <a:pt x="102" y="69"/>
                        <a:pt x="90" y="68"/>
                        <a:pt x="80" y="65"/>
                      </a:cubicBezTo>
                      <a:cubicBezTo>
                        <a:pt x="70" y="61"/>
                        <a:pt x="68" y="63"/>
                        <a:pt x="67" y="53"/>
                      </a:cubicBezTo>
                      <a:cubicBezTo>
                        <a:pt x="65" y="44"/>
                        <a:pt x="64" y="31"/>
                        <a:pt x="62" y="24"/>
                      </a:cubicBezTo>
                      <a:cubicBezTo>
                        <a:pt x="61" y="17"/>
                        <a:pt x="57" y="19"/>
                        <a:pt x="56" y="13"/>
                      </a:cubicBezTo>
                      <a:cubicBezTo>
                        <a:pt x="55" y="7"/>
                        <a:pt x="56" y="4"/>
                        <a:pt x="52" y="2"/>
                      </a:cubicBezTo>
                      <a:cubicBezTo>
                        <a:pt x="49" y="1"/>
                        <a:pt x="42" y="0"/>
                        <a:pt x="39" y="1"/>
                      </a:cubicBezTo>
                      <a:cubicBezTo>
                        <a:pt x="37" y="3"/>
                        <a:pt x="39" y="5"/>
                        <a:pt x="39"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2" name="Freeform 90">
                  <a:extLst>
                    <a:ext uri="{FF2B5EF4-FFF2-40B4-BE49-F238E27FC236}">
                      <a16:creationId xmlns:a16="http://schemas.microsoft.com/office/drawing/2014/main" id="{AF6F38DE-5387-4FBC-8AE1-CBE64DE795E8}"/>
                    </a:ext>
                  </a:extLst>
                </p:cNvPr>
                <p:cNvSpPr>
                  <a:spLocks/>
                </p:cNvSpPr>
                <p:nvPr/>
              </p:nvSpPr>
              <p:spPr bwMode="auto">
                <a:xfrm>
                  <a:off x="7951788" y="4424363"/>
                  <a:ext cx="23813" cy="25400"/>
                </a:xfrm>
                <a:custGeom>
                  <a:avLst/>
                  <a:gdLst>
                    <a:gd name="T0" fmla="*/ 13 w 47"/>
                    <a:gd name="T1" fmla="*/ 1 h 49"/>
                    <a:gd name="T2" fmla="*/ 7 w 47"/>
                    <a:gd name="T3" fmla="*/ 10 h 49"/>
                    <a:gd name="T4" fmla="*/ 3 w 47"/>
                    <a:gd name="T5" fmla="*/ 26 h 49"/>
                    <a:gd name="T6" fmla="*/ 5 w 47"/>
                    <a:gd name="T7" fmla="*/ 38 h 49"/>
                    <a:gd name="T8" fmla="*/ 15 w 47"/>
                    <a:gd name="T9" fmla="*/ 45 h 49"/>
                    <a:gd name="T10" fmla="*/ 23 w 47"/>
                    <a:gd name="T11" fmla="*/ 39 h 49"/>
                    <a:gd name="T12" fmla="*/ 32 w 47"/>
                    <a:gd name="T13" fmla="*/ 47 h 49"/>
                    <a:gd name="T14" fmla="*/ 44 w 47"/>
                    <a:gd name="T15" fmla="*/ 26 h 49"/>
                    <a:gd name="T16" fmla="*/ 37 w 47"/>
                    <a:gd name="T17" fmla="*/ 10 h 49"/>
                    <a:gd name="T18" fmla="*/ 19 w 47"/>
                    <a:gd name="T19" fmla="*/ 3 h 49"/>
                    <a:gd name="T20" fmla="*/ 13 w 47"/>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9">
                      <a:moveTo>
                        <a:pt x="13" y="1"/>
                      </a:moveTo>
                      <a:cubicBezTo>
                        <a:pt x="8" y="3"/>
                        <a:pt x="8" y="4"/>
                        <a:pt x="7" y="10"/>
                      </a:cubicBezTo>
                      <a:cubicBezTo>
                        <a:pt x="6" y="16"/>
                        <a:pt x="7" y="21"/>
                        <a:pt x="3" y="26"/>
                      </a:cubicBezTo>
                      <a:cubicBezTo>
                        <a:pt x="0" y="31"/>
                        <a:pt x="2" y="32"/>
                        <a:pt x="5" y="38"/>
                      </a:cubicBezTo>
                      <a:cubicBezTo>
                        <a:pt x="7" y="44"/>
                        <a:pt x="12" y="47"/>
                        <a:pt x="15" y="45"/>
                      </a:cubicBezTo>
                      <a:cubicBezTo>
                        <a:pt x="19" y="43"/>
                        <a:pt x="20" y="35"/>
                        <a:pt x="23" y="39"/>
                      </a:cubicBezTo>
                      <a:cubicBezTo>
                        <a:pt x="26" y="42"/>
                        <a:pt x="26" y="49"/>
                        <a:pt x="32" y="47"/>
                      </a:cubicBezTo>
                      <a:cubicBezTo>
                        <a:pt x="38" y="44"/>
                        <a:pt x="41" y="32"/>
                        <a:pt x="44" y="26"/>
                      </a:cubicBezTo>
                      <a:cubicBezTo>
                        <a:pt x="47" y="19"/>
                        <a:pt x="42" y="15"/>
                        <a:pt x="37" y="10"/>
                      </a:cubicBezTo>
                      <a:cubicBezTo>
                        <a:pt x="31" y="4"/>
                        <a:pt x="22" y="6"/>
                        <a:pt x="19" y="3"/>
                      </a:cubicBezTo>
                      <a:cubicBezTo>
                        <a:pt x="16" y="0"/>
                        <a:pt x="17" y="1"/>
                        <a:pt x="1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3" name="Freeform 91">
                  <a:extLst>
                    <a:ext uri="{FF2B5EF4-FFF2-40B4-BE49-F238E27FC236}">
                      <a16:creationId xmlns:a16="http://schemas.microsoft.com/office/drawing/2014/main" id="{7807D158-76A6-4F4F-B051-155649EC8562}"/>
                    </a:ext>
                  </a:extLst>
                </p:cNvPr>
                <p:cNvSpPr>
                  <a:spLocks/>
                </p:cNvSpPr>
                <p:nvPr/>
              </p:nvSpPr>
              <p:spPr bwMode="auto">
                <a:xfrm>
                  <a:off x="7945438" y="4433888"/>
                  <a:ext cx="6350" cy="4763"/>
                </a:xfrm>
                <a:custGeom>
                  <a:avLst/>
                  <a:gdLst>
                    <a:gd name="T0" fmla="*/ 9 w 14"/>
                    <a:gd name="T1" fmla="*/ 0 h 8"/>
                    <a:gd name="T2" fmla="*/ 4 w 14"/>
                    <a:gd name="T3" fmla="*/ 6 h 8"/>
                    <a:gd name="T4" fmla="*/ 9 w 14"/>
                    <a:gd name="T5" fmla="*/ 0 h 8"/>
                  </a:gdLst>
                  <a:ahLst/>
                  <a:cxnLst>
                    <a:cxn ang="0">
                      <a:pos x="T0" y="T1"/>
                    </a:cxn>
                    <a:cxn ang="0">
                      <a:pos x="T2" y="T3"/>
                    </a:cxn>
                    <a:cxn ang="0">
                      <a:pos x="T4" y="T5"/>
                    </a:cxn>
                  </a:cxnLst>
                  <a:rect l="0" t="0" r="r" b="b"/>
                  <a:pathLst>
                    <a:path w="14" h="8">
                      <a:moveTo>
                        <a:pt x="9" y="0"/>
                      </a:moveTo>
                      <a:cubicBezTo>
                        <a:pt x="6" y="1"/>
                        <a:pt x="0" y="3"/>
                        <a:pt x="4" y="6"/>
                      </a:cubicBezTo>
                      <a:cubicBezTo>
                        <a:pt x="8" y="8"/>
                        <a:pt x="14" y="5"/>
                        <a:pt x="9"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4" name="Freeform 92">
                  <a:extLst>
                    <a:ext uri="{FF2B5EF4-FFF2-40B4-BE49-F238E27FC236}">
                      <a16:creationId xmlns:a16="http://schemas.microsoft.com/office/drawing/2014/main" id="{0C234905-AD3E-4DB6-BCD5-E228533216AD}"/>
                    </a:ext>
                  </a:extLst>
                </p:cNvPr>
                <p:cNvSpPr>
                  <a:spLocks/>
                </p:cNvSpPr>
                <p:nvPr/>
              </p:nvSpPr>
              <p:spPr bwMode="auto">
                <a:xfrm>
                  <a:off x="7934325" y="4435476"/>
                  <a:ext cx="6350" cy="3175"/>
                </a:xfrm>
                <a:custGeom>
                  <a:avLst/>
                  <a:gdLst>
                    <a:gd name="T0" fmla="*/ 7 w 11"/>
                    <a:gd name="T1" fmla="*/ 0 h 7"/>
                    <a:gd name="T2" fmla="*/ 5 w 11"/>
                    <a:gd name="T3" fmla="*/ 6 h 7"/>
                    <a:gd name="T4" fmla="*/ 7 w 11"/>
                    <a:gd name="T5" fmla="*/ 0 h 7"/>
                  </a:gdLst>
                  <a:ahLst/>
                  <a:cxnLst>
                    <a:cxn ang="0">
                      <a:pos x="T0" y="T1"/>
                    </a:cxn>
                    <a:cxn ang="0">
                      <a:pos x="T2" y="T3"/>
                    </a:cxn>
                    <a:cxn ang="0">
                      <a:pos x="T4" y="T5"/>
                    </a:cxn>
                  </a:cxnLst>
                  <a:rect l="0" t="0" r="r" b="b"/>
                  <a:pathLst>
                    <a:path w="11" h="7">
                      <a:moveTo>
                        <a:pt x="7" y="0"/>
                      </a:moveTo>
                      <a:cubicBezTo>
                        <a:pt x="4" y="0"/>
                        <a:pt x="0" y="5"/>
                        <a:pt x="5" y="6"/>
                      </a:cubicBezTo>
                      <a:cubicBezTo>
                        <a:pt x="11" y="7"/>
                        <a:pt x="11" y="0"/>
                        <a:pt x="7"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5" name="Freeform 93">
                  <a:extLst>
                    <a:ext uri="{FF2B5EF4-FFF2-40B4-BE49-F238E27FC236}">
                      <a16:creationId xmlns:a16="http://schemas.microsoft.com/office/drawing/2014/main" id="{FE422E43-920B-4CBA-8FB2-9246D8D05A91}"/>
                    </a:ext>
                  </a:extLst>
                </p:cNvPr>
                <p:cNvSpPr>
                  <a:spLocks/>
                </p:cNvSpPr>
                <p:nvPr/>
              </p:nvSpPr>
              <p:spPr bwMode="auto">
                <a:xfrm>
                  <a:off x="7993063" y="4183063"/>
                  <a:ext cx="312738" cy="300038"/>
                </a:xfrm>
                <a:custGeom>
                  <a:avLst/>
                  <a:gdLst>
                    <a:gd name="T0" fmla="*/ 507 w 599"/>
                    <a:gd name="T1" fmla="*/ 30 h 574"/>
                    <a:gd name="T2" fmla="*/ 521 w 599"/>
                    <a:gd name="T3" fmla="*/ 49 h 574"/>
                    <a:gd name="T4" fmla="*/ 504 w 599"/>
                    <a:gd name="T5" fmla="*/ 51 h 574"/>
                    <a:gd name="T6" fmla="*/ 490 w 599"/>
                    <a:gd name="T7" fmla="*/ 60 h 574"/>
                    <a:gd name="T8" fmla="*/ 494 w 599"/>
                    <a:gd name="T9" fmla="*/ 80 h 574"/>
                    <a:gd name="T10" fmla="*/ 511 w 599"/>
                    <a:gd name="T11" fmla="*/ 100 h 574"/>
                    <a:gd name="T12" fmla="*/ 531 w 599"/>
                    <a:gd name="T13" fmla="*/ 127 h 574"/>
                    <a:gd name="T14" fmla="*/ 527 w 599"/>
                    <a:gd name="T15" fmla="*/ 161 h 574"/>
                    <a:gd name="T16" fmla="*/ 561 w 599"/>
                    <a:gd name="T17" fmla="*/ 196 h 574"/>
                    <a:gd name="T18" fmla="*/ 595 w 599"/>
                    <a:gd name="T19" fmla="*/ 234 h 574"/>
                    <a:gd name="T20" fmla="*/ 557 w 599"/>
                    <a:gd name="T21" fmla="*/ 241 h 574"/>
                    <a:gd name="T22" fmla="*/ 534 w 599"/>
                    <a:gd name="T23" fmla="*/ 241 h 574"/>
                    <a:gd name="T24" fmla="*/ 508 w 599"/>
                    <a:gd name="T25" fmla="*/ 300 h 574"/>
                    <a:gd name="T26" fmla="*/ 517 w 599"/>
                    <a:gd name="T27" fmla="*/ 324 h 574"/>
                    <a:gd name="T28" fmla="*/ 508 w 599"/>
                    <a:gd name="T29" fmla="*/ 351 h 574"/>
                    <a:gd name="T30" fmla="*/ 474 w 599"/>
                    <a:gd name="T31" fmla="*/ 378 h 574"/>
                    <a:gd name="T32" fmla="*/ 463 w 599"/>
                    <a:gd name="T33" fmla="*/ 386 h 574"/>
                    <a:gd name="T34" fmla="*/ 438 w 599"/>
                    <a:gd name="T35" fmla="*/ 415 h 574"/>
                    <a:gd name="T36" fmla="*/ 451 w 599"/>
                    <a:gd name="T37" fmla="*/ 440 h 574"/>
                    <a:gd name="T38" fmla="*/ 439 w 599"/>
                    <a:gd name="T39" fmla="*/ 466 h 574"/>
                    <a:gd name="T40" fmla="*/ 431 w 599"/>
                    <a:gd name="T41" fmla="*/ 499 h 574"/>
                    <a:gd name="T42" fmla="*/ 404 w 599"/>
                    <a:gd name="T43" fmla="*/ 538 h 574"/>
                    <a:gd name="T44" fmla="*/ 333 w 599"/>
                    <a:gd name="T45" fmla="*/ 538 h 574"/>
                    <a:gd name="T46" fmla="*/ 315 w 599"/>
                    <a:gd name="T47" fmla="*/ 519 h 574"/>
                    <a:gd name="T48" fmla="*/ 306 w 599"/>
                    <a:gd name="T49" fmla="*/ 506 h 574"/>
                    <a:gd name="T50" fmla="*/ 278 w 599"/>
                    <a:gd name="T51" fmla="*/ 511 h 574"/>
                    <a:gd name="T52" fmla="*/ 250 w 599"/>
                    <a:gd name="T53" fmla="*/ 497 h 574"/>
                    <a:gd name="T54" fmla="*/ 227 w 599"/>
                    <a:gd name="T55" fmla="*/ 518 h 574"/>
                    <a:gd name="T56" fmla="*/ 172 w 599"/>
                    <a:gd name="T57" fmla="*/ 526 h 574"/>
                    <a:gd name="T58" fmla="*/ 157 w 599"/>
                    <a:gd name="T59" fmla="*/ 495 h 574"/>
                    <a:gd name="T60" fmla="*/ 113 w 599"/>
                    <a:gd name="T61" fmla="*/ 495 h 574"/>
                    <a:gd name="T62" fmla="*/ 97 w 599"/>
                    <a:gd name="T63" fmla="*/ 485 h 574"/>
                    <a:gd name="T64" fmla="*/ 73 w 599"/>
                    <a:gd name="T65" fmla="*/ 437 h 574"/>
                    <a:gd name="T66" fmla="*/ 66 w 599"/>
                    <a:gd name="T67" fmla="*/ 376 h 574"/>
                    <a:gd name="T68" fmla="*/ 42 w 599"/>
                    <a:gd name="T69" fmla="*/ 355 h 574"/>
                    <a:gd name="T70" fmla="*/ 38 w 599"/>
                    <a:gd name="T71" fmla="*/ 341 h 574"/>
                    <a:gd name="T72" fmla="*/ 24 w 599"/>
                    <a:gd name="T73" fmla="*/ 306 h 574"/>
                    <a:gd name="T74" fmla="*/ 6 w 599"/>
                    <a:gd name="T75" fmla="*/ 263 h 574"/>
                    <a:gd name="T76" fmla="*/ 8 w 599"/>
                    <a:gd name="T77" fmla="*/ 225 h 574"/>
                    <a:gd name="T78" fmla="*/ 12 w 599"/>
                    <a:gd name="T79" fmla="*/ 210 h 574"/>
                    <a:gd name="T80" fmla="*/ 34 w 599"/>
                    <a:gd name="T81" fmla="*/ 165 h 574"/>
                    <a:gd name="T82" fmla="*/ 60 w 599"/>
                    <a:gd name="T83" fmla="*/ 200 h 574"/>
                    <a:gd name="T84" fmla="*/ 104 w 599"/>
                    <a:gd name="T85" fmla="*/ 236 h 574"/>
                    <a:gd name="T86" fmla="*/ 163 w 599"/>
                    <a:gd name="T87" fmla="*/ 227 h 574"/>
                    <a:gd name="T88" fmla="*/ 201 w 599"/>
                    <a:gd name="T89" fmla="*/ 197 h 574"/>
                    <a:gd name="T90" fmla="*/ 265 w 599"/>
                    <a:gd name="T91" fmla="*/ 205 h 574"/>
                    <a:gd name="T92" fmla="*/ 323 w 599"/>
                    <a:gd name="T93" fmla="*/ 196 h 574"/>
                    <a:gd name="T94" fmla="*/ 352 w 599"/>
                    <a:gd name="T95" fmla="*/ 164 h 574"/>
                    <a:gd name="T96" fmla="*/ 366 w 599"/>
                    <a:gd name="T97" fmla="*/ 117 h 574"/>
                    <a:gd name="T98" fmla="*/ 389 w 599"/>
                    <a:gd name="T99" fmla="*/ 76 h 574"/>
                    <a:gd name="T100" fmla="*/ 399 w 599"/>
                    <a:gd name="T101" fmla="*/ 16 h 574"/>
                    <a:gd name="T102" fmla="*/ 435 w 599"/>
                    <a:gd name="T103" fmla="*/ 5 h 574"/>
                    <a:gd name="T104" fmla="*/ 486 w 599"/>
                    <a:gd name="T105" fmla="*/ 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9" h="574">
                      <a:moveTo>
                        <a:pt x="503" y="17"/>
                      </a:moveTo>
                      <a:cubicBezTo>
                        <a:pt x="503" y="17"/>
                        <a:pt x="505" y="20"/>
                        <a:pt x="502" y="21"/>
                      </a:cubicBezTo>
                      <a:cubicBezTo>
                        <a:pt x="499" y="21"/>
                        <a:pt x="496" y="21"/>
                        <a:pt x="499" y="24"/>
                      </a:cubicBezTo>
                      <a:cubicBezTo>
                        <a:pt x="501" y="27"/>
                        <a:pt x="505" y="29"/>
                        <a:pt x="507" y="30"/>
                      </a:cubicBezTo>
                      <a:cubicBezTo>
                        <a:pt x="510" y="30"/>
                        <a:pt x="515" y="30"/>
                        <a:pt x="511" y="33"/>
                      </a:cubicBezTo>
                      <a:cubicBezTo>
                        <a:pt x="508" y="36"/>
                        <a:pt x="505" y="33"/>
                        <a:pt x="509" y="37"/>
                      </a:cubicBezTo>
                      <a:cubicBezTo>
                        <a:pt x="514" y="40"/>
                        <a:pt x="517" y="39"/>
                        <a:pt x="518" y="42"/>
                      </a:cubicBezTo>
                      <a:cubicBezTo>
                        <a:pt x="518" y="45"/>
                        <a:pt x="520" y="48"/>
                        <a:pt x="521" y="49"/>
                      </a:cubicBezTo>
                      <a:cubicBezTo>
                        <a:pt x="522" y="51"/>
                        <a:pt x="520" y="53"/>
                        <a:pt x="516" y="53"/>
                      </a:cubicBezTo>
                      <a:cubicBezTo>
                        <a:pt x="513" y="54"/>
                        <a:pt x="508" y="54"/>
                        <a:pt x="506" y="50"/>
                      </a:cubicBezTo>
                      <a:cubicBezTo>
                        <a:pt x="505" y="46"/>
                        <a:pt x="502" y="39"/>
                        <a:pt x="502" y="42"/>
                      </a:cubicBezTo>
                      <a:cubicBezTo>
                        <a:pt x="503" y="46"/>
                        <a:pt x="502" y="49"/>
                        <a:pt x="504" y="51"/>
                      </a:cubicBezTo>
                      <a:cubicBezTo>
                        <a:pt x="505" y="54"/>
                        <a:pt x="503" y="54"/>
                        <a:pt x="501" y="53"/>
                      </a:cubicBezTo>
                      <a:cubicBezTo>
                        <a:pt x="499" y="53"/>
                        <a:pt x="494" y="53"/>
                        <a:pt x="490" y="53"/>
                      </a:cubicBezTo>
                      <a:cubicBezTo>
                        <a:pt x="485" y="52"/>
                        <a:pt x="480" y="52"/>
                        <a:pt x="482" y="54"/>
                      </a:cubicBezTo>
                      <a:cubicBezTo>
                        <a:pt x="485" y="57"/>
                        <a:pt x="487" y="56"/>
                        <a:pt x="490" y="60"/>
                      </a:cubicBezTo>
                      <a:cubicBezTo>
                        <a:pt x="494" y="64"/>
                        <a:pt x="491" y="65"/>
                        <a:pt x="496" y="66"/>
                      </a:cubicBezTo>
                      <a:cubicBezTo>
                        <a:pt x="501" y="67"/>
                        <a:pt x="503" y="67"/>
                        <a:pt x="502" y="70"/>
                      </a:cubicBezTo>
                      <a:cubicBezTo>
                        <a:pt x="502" y="74"/>
                        <a:pt x="503" y="75"/>
                        <a:pt x="500" y="76"/>
                      </a:cubicBezTo>
                      <a:cubicBezTo>
                        <a:pt x="497" y="78"/>
                        <a:pt x="491" y="78"/>
                        <a:pt x="494" y="80"/>
                      </a:cubicBezTo>
                      <a:cubicBezTo>
                        <a:pt x="496" y="82"/>
                        <a:pt x="503" y="88"/>
                        <a:pt x="506" y="88"/>
                      </a:cubicBezTo>
                      <a:cubicBezTo>
                        <a:pt x="508" y="88"/>
                        <a:pt x="514" y="90"/>
                        <a:pt x="513" y="92"/>
                      </a:cubicBezTo>
                      <a:cubicBezTo>
                        <a:pt x="511" y="94"/>
                        <a:pt x="512" y="96"/>
                        <a:pt x="510" y="98"/>
                      </a:cubicBezTo>
                      <a:cubicBezTo>
                        <a:pt x="508" y="100"/>
                        <a:pt x="508" y="100"/>
                        <a:pt x="511" y="100"/>
                      </a:cubicBezTo>
                      <a:cubicBezTo>
                        <a:pt x="515" y="101"/>
                        <a:pt x="518" y="102"/>
                        <a:pt x="517" y="105"/>
                      </a:cubicBezTo>
                      <a:cubicBezTo>
                        <a:pt x="516" y="107"/>
                        <a:pt x="516" y="110"/>
                        <a:pt x="519" y="111"/>
                      </a:cubicBezTo>
                      <a:cubicBezTo>
                        <a:pt x="521" y="112"/>
                        <a:pt x="522" y="113"/>
                        <a:pt x="523" y="116"/>
                      </a:cubicBezTo>
                      <a:cubicBezTo>
                        <a:pt x="524" y="119"/>
                        <a:pt x="527" y="123"/>
                        <a:pt x="531" y="127"/>
                      </a:cubicBezTo>
                      <a:cubicBezTo>
                        <a:pt x="535" y="131"/>
                        <a:pt x="545" y="137"/>
                        <a:pt x="543" y="141"/>
                      </a:cubicBezTo>
                      <a:cubicBezTo>
                        <a:pt x="541" y="145"/>
                        <a:pt x="539" y="147"/>
                        <a:pt x="536" y="150"/>
                      </a:cubicBezTo>
                      <a:cubicBezTo>
                        <a:pt x="533" y="152"/>
                        <a:pt x="535" y="154"/>
                        <a:pt x="533" y="156"/>
                      </a:cubicBezTo>
                      <a:cubicBezTo>
                        <a:pt x="532" y="158"/>
                        <a:pt x="531" y="161"/>
                        <a:pt x="527" y="161"/>
                      </a:cubicBezTo>
                      <a:cubicBezTo>
                        <a:pt x="523" y="160"/>
                        <a:pt x="527" y="164"/>
                        <a:pt x="529" y="165"/>
                      </a:cubicBezTo>
                      <a:cubicBezTo>
                        <a:pt x="531" y="165"/>
                        <a:pt x="528" y="169"/>
                        <a:pt x="530" y="172"/>
                      </a:cubicBezTo>
                      <a:cubicBezTo>
                        <a:pt x="531" y="176"/>
                        <a:pt x="541" y="179"/>
                        <a:pt x="545" y="184"/>
                      </a:cubicBezTo>
                      <a:cubicBezTo>
                        <a:pt x="550" y="189"/>
                        <a:pt x="557" y="193"/>
                        <a:pt x="561" y="196"/>
                      </a:cubicBezTo>
                      <a:cubicBezTo>
                        <a:pt x="565" y="199"/>
                        <a:pt x="563" y="202"/>
                        <a:pt x="567" y="203"/>
                      </a:cubicBezTo>
                      <a:cubicBezTo>
                        <a:pt x="572" y="204"/>
                        <a:pt x="574" y="207"/>
                        <a:pt x="579" y="212"/>
                      </a:cubicBezTo>
                      <a:cubicBezTo>
                        <a:pt x="583" y="217"/>
                        <a:pt x="588" y="223"/>
                        <a:pt x="593" y="224"/>
                      </a:cubicBezTo>
                      <a:cubicBezTo>
                        <a:pt x="599" y="225"/>
                        <a:pt x="599" y="230"/>
                        <a:pt x="595" y="234"/>
                      </a:cubicBezTo>
                      <a:cubicBezTo>
                        <a:pt x="591" y="237"/>
                        <a:pt x="582" y="242"/>
                        <a:pt x="579" y="240"/>
                      </a:cubicBezTo>
                      <a:cubicBezTo>
                        <a:pt x="576" y="237"/>
                        <a:pt x="576" y="237"/>
                        <a:pt x="573" y="240"/>
                      </a:cubicBezTo>
                      <a:cubicBezTo>
                        <a:pt x="569" y="244"/>
                        <a:pt x="567" y="239"/>
                        <a:pt x="565" y="239"/>
                      </a:cubicBezTo>
                      <a:cubicBezTo>
                        <a:pt x="562" y="239"/>
                        <a:pt x="560" y="243"/>
                        <a:pt x="557" y="241"/>
                      </a:cubicBezTo>
                      <a:cubicBezTo>
                        <a:pt x="554" y="239"/>
                        <a:pt x="547" y="237"/>
                        <a:pt x="545" y="234"/>
                      </a:cubicBezTo>
                      <a:cubicBezTo>
                        <a:pt x="542" y="231"/>
                        <a:pt x="531" y="222"/>
                        <a:pt x="534" y="225"/>
                      </a:cubicBezTo>
                      <a:cubicBezTo>
                        <a:pt x="537" y="228"/>
                        <a:pt x="540" y="231"/>
                        <a:pt x="540" y="235"/>
                      </a:cubicBezTo>
                      <a:cubicBezTo>
                        <a:pt x="540" y="239"/>
                        <a:pt x="537" y="242"/>
                        <a:pt x="534" y="241"/>
                      </a:cubicBezTo>
                      <a:cubicBezTo>
                        <a:pt x="530" y="239"/>
                        <a:pt x="526" y="242"/>
                        <a:pt x="523" y="247"/>
                      </a:cubicBezTo>
                      <a:cubicBezTo>
                        <a:pt x="521" y="253"/>
                        <a:pt x="516" y="269"/>
                        <a:pt x="513" y="273"/>
                      </a:cubicBezTo>
                      <a:cubicBezTo>
                        <a:pt x="511" y="277"/>
                        <a:pt x="506" y="283"/>
                        <a:pt x="508" y="288"/>
                      </a:cubicBezTo>
                      <a:cubicBezTo>
                        <a:pt x="510" y="294"/>
                        <a:pt x="511" y="296"/>
                        <a:pt x="508" y="300"/>
                      </a:cubicBezTo>
                      <a:cubicBezTo>
                        <a:pt x="506" y="304"/>
                        <a:pt x="504" y="310"/>
                        <a:pt x="506" y="312"/>
                      </a:cubicBezTo>
                      <a:cubicBezTo>
                        <a:pt x="509" y="314"/>
                        <a:pt x="510" y="315"/>
                        <a:pt x="508" y="318"/>
                      </a:cubicBezTo>
                      <a:cubicBezTo>
                        <a:pt x="506" y="321"/>
                        <a:pt x="502" y="329"/>
                        <a:pt x="506" y="327"/>
                      </a:cubicBezTo>
                      <a:cubicBezTo>
                        <a:pt x="510" y="326"/>
                        <a:pt x="520" y="320"/>
                        <a:pt x="517" y="324"/>
                      </a:cubicBezTo>
                      <a:cubicBezTo>
                        <a:pt x="515" y="327"/>
                        <a:pt x="513" y="333"/>
                        <a:pt x="512" y="334"/>
                      </a:cubicBezTo>
                      <a:cubicBezTo>
                        <a:pt x="511" y="336"/>
                        <a:pt x="516" y="336"/>
                        <a:pt x="513" y="338"/>
                      </a:cubicBezTo>
                      <a:cubicBezTo>
                        <a:pt x="511" y="341"/>
                        <a:pt x="507" y="342"/>
                        <a:pt x="509" y="344"/>
                      </a:cubicBezTo>
                      <a:cubicBezTo>
                        <a:pt x="511" y="347"/>
                        <a:pt x="511" y="350"/>
                        <a:pt x="508" y="351"/>
                      </a:cubicBezTo>
                      <a:cubicBezTo>
                        <a:pt x="506" y="351"/>
                        <a:pt x="501" y="356"/>
                        <a:pt x="500" y="354"/>
                      </a:cubicBezTo>
                      <a:cubicBezTo>
                        <a:pt x="499" y="352"/>
                        <a:pt x="497" y="347"/>
                        <a:pt x="496" y="348"/>
                      </a:cubicBezTo>
                      <a:cubicBezTo>
                        <a:pt x="494" y="349"/>
                        <a:pt x="498" y="352"/>
                        <a:pt x="489" y="362"/>
                      </a:cubicBezTo>
                      <a:cubicBezTo>
                        <a:pt x="480" y="372"/>
                        <a:pt x="479" y="380"/>
                        <a:pt x="474" y="378"/>
                      </a:cubicBezTo>
                      <a:cubicBezTo>
                        <a:pt x="469" y="376"/>
                        <a:pt x="467" y="374"/>
                        <a:pt x="466" y="369"/>
                      </a:cubicBezTo>
                      <a:cubicBezTo>
                        <a:pt x="464" y="365"/>
                        <a:pt x="463" y="360"/>
                        <a:pt x="463" y="364"/>
                      </a:cubicBezTo>
                      <a:cubicBezTo>
                        <a:pt x="463" y="368"/>
                        <a:pt x="464" y="368"/>
                        <a:pt x="464" y="375"/>
                      </a:cubicBezTo>
                      <a:cubicBezTo>
                        <a:pt x="464" y="383"/>
                        <a:pt x="466" y="384"/>
                        <a:pt x="463" y="386"/>
                      </a:cubicBezTo>
                      <a:cubicBezTo>
                        <a:pt x="459" y="388"/>
                        <a:pt x="453" y="389"/>
                        <a:pt x="452" y="394"/>
                      </a:cubicBezTo>
                      <a:cubicBezTo>
                        <a:pt x="451" y="398"/>
                        <a:pt x="455" y="399"/>
                        <a:pt x="450" y="402"/>
                      </a:cubicBezTo>
                      <a:cubicBezTo>
                        <a:pt x="446" y="405"/>
                        <a:pt x="443" y="407"/>
                        <a:pt x="439" y="409"/>
                      </a:cubicBezTo>
                      <a:cubicBezTo>
                        <a:pt x="435" y="412"/>
                        <a:pt x="435" y="416"/>
                        <a:pt x="438" y="415"/>
                      </a:cubicBezTo>
                      <a:cubicBezTo>
                        <a:pt x="440" y="414"/>
                        <a:pt x="442" y="411"/>
                        <a:pt x="445" y="416"/>
                      </a:cubicBezTo>
                      <a:cubicBezTo>
                        <a:pt x="448" y="421"/>
                        <a:pt x="449" y="424"/>
                        <a:pt x="446" y="428"/>
                      </a:cubicBezTo>
                      <a:cubicBezTo>
                        <a:pt x="443" y="433"/>
                        <a:pt x="436" y="438"/>
                        <a:pt x="440" y="439"/>
                      </a:cubicBezTo>
                      <a:cubicBezTo>
                        <a:pt x="444" y="441"/>
                        <a:pt x="445" y="441"/>
                        <a:pt x="451" y="440"/>
                      </a:cubicBezTo>
                      <a:cubicBezTo>
                        <a:pt x="456" y="440"/>
                        <a:pt x="455" y="443"/>
                        <a:pt x="453" y="448"/>
                      </a:cubicBezTo>
                      <a:cubicBezTo>
                        <a:pt x="452" y="453"/>
                        <a:pt x="451" y="466"/>
                        <a:pt x="448" y="464"/>
                      </a:cubicBezTo>
                      <a:cubicBezTo>
                        <a:pt x="446" y="462"/>
                        <a:pt x="444" y="459"/>
                        <a:pt x="441" y="460"/>
                      </a:cubicBezTo>
                      <a:cubicBezTo>
                        <a:pt x="438" y="462"/>
                        <a:pt x="437" y="461"/>
                        <a:pt x="439" y="466"/>
                      </a:cubicBezTo>
                      <a:cubicBezTo>
                        <a:pt x="440" y="471"/>
                        <a:pt x="440" y="483"/>
                        <a:pt x="439" y="488"/>
                      </a:cubicBezTo>
                      <a:cubicBezTo>
                        <a:pt x="438" y="492"/>
                        <a:pt x="431" y="496"/>
                        <a:pt x="429" y="492"/>
                      </a:cubicBezTo>
                      <a:cubicBezTo>
                        <a:pt x="427" y="489"/>
                        <a:pt x="425" y="483"/>
                        <a:pt x="425" y="489"/>
                      </a:cubicBezTo>
                      <a:cubicBezTo>
                        <a:pt x="426" y="495"/>
                        <a:pt x="428" y="495"/>
                        <a:pt x="431" y="499"/>
                      </a:cubicBezTo>
                      <a:cubicBezTo>
                        <a:pt x="434" y="503"/>
                        <a:pt x="431" y="505"/>
                        <a:pt x="428" y="507"/>
                      </a:cubicBezTo>
                      <a:cubicBezTo>
                        <a:pt x="425" y="509"/>
                        <a:pt x="422" y="515"/>
                        <a:pt x="419" y="521"/>
                      </a:cubicBezTo>
                      <a:cubicBezTo>
                        <a:pt x="416" y="527"/>
                        <a:pt x="418" y="532"/>
                        <a:pt x="415" y="534"/>
                      </a:cubicBezTo>
                      <a:cubicBezTo>
                        <a:pt x="411" y="535"/>
                        <a:pt x="408" y="535"/>
                        <a:pt x="404" y="538"/>
                      </a:cubicBezTo>
                      <a:cubicBezTo>
                        <a:pt x="399" y="540"/>
                        <a:pt x="387" y="549"/>
                        <a:pt x="374" y="553"/>
                      </a:cubicBezTo>
                      <a:cubicBezTo>
                        <a:pt x="362" y="557"/>
                        <a:pt x="348" y="567"/>
                        <a:pt x="343" y="569"/>
                      </a:cubicBezTo>
                      <a:cubicBezTo>
                        <a:pt x="338" y="570"/>
                        <a:pt x="334" y="574"/>
                        <a:pt x="334" y="567"/>
                      </a:cubicBezTo>
                      <a:cubicBezTo>
                        <a:pt x="333" y="559"/>
                        <a:pt x="334" y="543"/>
                        <a:pt x="333" y="538"/>
                      </a:cubicBezTo>
                      <a:cubicBezTo>
                        <a:pt x="332" y="533"/>
                        <a:pt x="330" y="524"/>
                        <a:pt x="331" y="521"/>
                      </a:cubicBezTo>
                      <a:cubicBezTo>
                        <a:pt x="331" y="519"/>
                        <a:pt x="333" y="513"/>
                        <a:pt x="330" y="516"/>
                      </a:cubicBezTo>
                      <a:cubicBezTo>
                        <a:pt x="326" y="520"/>
                        <a:pt x="324" y="527"/>
                        <a:pt x="322" y="525"/>
                      </a:cubicBezTo>
                      <a:cubicBezTo>
                        <a:pt x="319" y="523"/>
                        <a:pt x="312" y="524"/>
                        <a:pt x="315" y="519"/>
                      </a:cubicBezTo>
                      <a:cubicBezTo>
                        <a:pt x="318" y="515"/>
                        <a:pt x="321" y="507"/>
                        <a:pt x="320" y="508"/>
                      </a:cubicBezTo>
                      <a:cubicBezTo>
                        <a:pt x="318" y="510"/>
                        <a:pt x="317" y="514"/>
                        <a:pt x="313" y="517"/>
                      </a:cubicBezTo>
                      <a:cubicBezTo>
                        <a:pt x="310" y="520"/>
                        <a:pt x="307" y="520"/>
                        <a:pt x="305" y="518"/>
                      </a:cubicBezTo>
                      <a:cubicBezTo>
                        <a:pt x="304" y="515"/>
                        <a:pt x="308" y="506"/>
                        <a:pt x="306" y="506"/>
                      </a:cubicBezTo>
                      <a:cubicBezTo>
                        <a:pt x="303" y="507"/>
                        <a:pt x="304" y="508"/>
                        <a:pt x="303" y="514"/>
                      </a:cubicBezTo>
                      <a:cubicBezTo>
                        <a:pt x="302" y="519"/>
                        <a:pt x="298" y="519"/>
                        <a:pt x="293" y="522"/>
                      </a:cubicBezTo>
                      <a:cubicBezTo>
                        <a:pt x="288" y="525"/>
                        <a:pt x="281" y="525"/>
                        <a:pt x="278" y="523"/>
                      </a:cubicBezTo>
                      <a:cubicBezTo>
                        <a:pt x="276" y="521"/>
                        <a:pt x="279" y="514"/>
                        <a:pt x="278" y="511"/>
                      </a:cubicBezTo>
                      <a:cubicBezTo>
                        <a:pt x="277" y="507"/>
                        <a:pt x="275" y="505"/>
                        <a:pt x="273" y="505"/>
                      </a:cubicBezTo>
                      <a:cubicBezTo>
                        <a:pt x="270" y="505"/>
                        <a:pt x="266" y="508"/>
                        <a:pt x="264" y="509"/>
                      </a:cubicBezTo>
                      <a:cubicBezTo>
                        <a:pt x="262" y="510"/>
                        <a:pt x="261" y="509"/>
                        <a:pt x="258" y="506"/>
                      </a:cubicBezTo>
                      <a:cubicBezTo>
                        <a:pt x="255" y="503"/>
                        <a:pt x="254" y="500"/>
                        <a:pt x="250" y="497"/>
                      </a:cubicBezTo>
                      <a:cubicBezTo>
                        <a:pt x="246" y="495"/>
                        <a:pt x="245" y="485"/>
                        <a:pt x="244" y="490"/>
                      </a:cubicBezTo>
                      <a:cubicBezTo>
                        <a:pt x="243" y="496"/>
                        <a:pt x="242" y="499"/>
                        <a:pt x="239" y="501"/>
                      </a:cubicBezTo>
                      <a:cubicBezTo>
                        <a:pt x="236" y="502"/>
                        <a:pt x="238" y="504"/>
                        <a:pt x="237" y="507"/>
                      </a:cubicBezTo>
                      <a:cubicBezTo>
                        <a:pt x="236" y="509"/>
                        <a:pt x="233" y="516"/>
                        <a:pt x="227" y="518"/>
                      </a:cubicBezTo>
                      <a:cubicBezTo>
                        <a:pt x="221" y="521"/>
                        <a:pt x="215" y="521"/>
                        <a:pt x="212" y="519"/>
                      </a:cubicBezTo>
                      <a:cubicBezTo>
                        <a:pt x="208" y="517"/>
                        <a:pt x="203" y="514"/>
                        <a:pt x="198" y="516"/>
                      </a:cubicBezTo>
                      <a:cubicBezTo>
                        <a:pt x="194" y="519"/>
                        <a:pt x="189" y="519"/>
                        <a:pt x="182" y="525"/>
                      </a:cubicBezTo>
                      <a:cubicBezTo>
                        <a:pt x="175" y="530"/>
                        <a:pt x="173" y="533"/>
                        <a:pt x="172" y="526"/>
                      </a:cubicBezTo>
                      <a:cubicBezTo>
                        <a:pt x="171" y="519"/>
                        <a:pt x="172" y="510"/>
                        <a:pt x="172" y="504"/>
                      </a:cubicBezTo>
                      <a:cubicBezTo>
                        <a:pt x="173" y="498"/>
                        <a:pt x="171" y="493"/>
                        <a:pt x="169" y="488"/>
                      </a:cubicBezTo>
                      <a:cubicBezTo>
                        <a:pt x="167" y="484"/>
                        <a:pt x="166" y="481"/>
                        <a:pt x="165" y="486"/>
                      </a:cubicBezTo>
                      <a:cubicBezTo>
                        <a:pt x="164" y="491"/>
                        <a:pt x="161" y="495"/>
                        <a:pt x="157" y="495"/>
                      </a:cubicBezTo>
                      <a:cubicBezTo>
                        <a:pt x="154" y="494"/>
                        <a:pt x="152" y="491"/>
                        <a:pt x="150" y="490"/>
                      </a:cubicBezTo>
                      <a:cubicBezTo>
                        <a:pt x="148" y="489"/>
                        <a:pt x="146" y="488"/>
                        <a:pt x="139" y="492"/>
                      </a:cubicBezTo>
                      <a:cubicBezTo>
                        <a:pt x="132" y="497"/>
                        <a:pt x="130" y="500"/>
                        <a:pt x="123" y="500"/>
                      </a:cubicBezTo>
                      <a:cubicBezTo>
                        <a:pt x="117" y="501"/>
                        <a:pt x="113" y="498"/>
                        <a:pt x="113" y="495"/>
                      </a:cubicBezTo>
                      <a:cubicBezTo>
                        <a:pt x="114" y="493"/>
                        <a:pt x="120" y="488"/>
                        <a:pt x="121" y="486"/>
                      </a:cubicBezTo>
                      <a:cubicBezTo>
                        <a:pt x="123" y="485"/>
                        <a:pt x="117" y="485"/>
                        <a:pt x="113" y="491"/>
                      </a:cubicBezTo>
                      <a:cubicBezTo>
                        <a:pt x="109" y="497"/>
                        <a:pt x="105" y="500"/>
                        <a:pt x="103" y="496"/>
                      </a:cubicBezTo>
                      <a:cubicBezTo>
                        <a:pt x="102" y="491"/>
                        <a:pt x="100" y="483"/>
                        <a:pt x="97" y="485"/>
                      </a:cubicBezTo>
                      <a:cubicBezTo>
                        <a:pt x="93" y="486"/>
                        <a:pt x="85" y="497"/>
                        <a:pt x="82" y="494"/>
                      </a:cubicBezTo>
                      <a:cubicBezTo>
                        <a:pt x="78" y="491"/>
                        <a:pt x="79" y="483"/>
                        <a:pt x="79" y="473"/>
                      </a:cubicBezTo>
                      <a:cubicBezTo>
                        <a:pt x="80" y="464"/>
                        <a:pt x="79" y="457"/>
                        <a:pt x="76" y="450"/>
                      </a:cubicBezTo>
                      <a:cubicBezTo>
                        <a:pt x="72" y="444"/>
                        <a:pt x="71" y="443"/>
                        <a:pt x="73" y="437"/>
                      </a:cubicBezTo>
                      <a:cubicBezTo>
                        <a:pt x="75" y="431"/>
                        <a:pt x="76" y="430"/>
                        <a:pt x="72" y="425"/>
                      </a:cubicBezTo>
                      <a:cubicBezTo>
                        <a:pt x="67" y="420"/>
                        <a:pt x="58" y="418"/>
                        <a:pt x="63" y="413"/>
                      </a:cubicBezTo>
                      <a:cubicBezTo>
                        <a:pt x="68" y="408"/>
                        <a:pt x="71" y="403"/>
                        <a:pt x="72" y="395"/>
                      </a:cubicBezTo>
                      <a:cubicBezTo>
                        <a:pt x="72" y="388"/>
                        <a:pt x="69" y="380"/>
                        <a:pt x="66" y="376"/>
                      </a:cubicBezTo>
                      <a:cubicBezTo>
                        <a:pt x="63" y="372"/>
                        <a:pt x="64" y="371"/>
                        <a:pt x="61" y="368"/>
                      </a:cubicBezTo>
                      <a:cubicBezTo>
                        <a:pt x="59" y="365"/>
                        <a:pt x="56" y="363"/>
                        <a:pt x="55" y="360"/>
                      </a:cubicBezTo>
                      <a:cubicBezTo>
                        <a:pt x="54" y="357"/>
                        <a:pt x="51" y="354"/>
                        <a:pt x="50" y="357"/>
                      </a:cubicBezTo>
                      <a:cubicBezTo>
                        <a:pt x="49" y="360"/>
                        <a:pt x="46" y="359"/>
                        <a:pt x="42" y="355"/>
                      </a:cubicBezTo>
                      <a:cubicBezTo>
                        <a:pt x="38" y="351"/>
                        <a:pt x="38" y="351"/>
                        <a:pt x="34" y="354"/>
                      </a:cubicBezTo>
                      <a:cubicBezTo>
                        <a:pt x="29" y="358"/>
                        <a:pt x="26" y="358"/>
                        <a:pt x="25" y="353"/>
                      </a:cubicBezTo>
                      <a:cubicBezTo>
                        <a:pt x="23" y="349"/>
                        <a:pt x="24" y="341"/>
                        <a:pt x="29" y="342"/>
                      </a:cubicBezTo>
                      <a:cubicBezTo>
                        <a:pt x="33" y="342"/>
                        <a:pt x="40" y="345"/>
                        <a:pt x="38" y="341"/>
                      </a:cubicBezTo>
                      <a:cubicBezTo>
                        <a:pt x="37" y="337"/>
                        <a:pt x="31" y="332"/>
                        <a:pt x="29" y="332"/>
                      </a:cubicBezTo>
                      <a:cubicBezTo>
                        <a:pt x="27" y="331"/>
                        <a:pt x="21" y="339"/>
                        <a:pt x="16" y="328"/>
                      </a:cubicBezTo>
                      <a:cubicBezTo>
                        <a:pt x="12" y="317"/>
                        <a:pt x="11" y="309"/>
                        <a:pt x="18" y="309"/>
                      </a:cubicBezTo>
                      <a:cubicBezTo>
                        <a:pt x="25" y="309"/>
                        <a:pt x="29" y="310"/>
                        <a:pt x="24" y="306"/>
                      </a:cubicBezTo>
                      <a:cubicBezTo>
                        <a:pt x="20" y="301"/>
                        <a:pt x="18" y="297"/>
                        <a:pt x="19" y="296"/>
                      </a:cubicBezTo>
                      <a:cubicBezTo>
                        <a:pt x="20" y="295"/>
                        <a:pt x="21" y="293"/>
                        <a:pt x="20" y="291"/>
                      </a:cubicBezTo>
                      <a:cubicBezTo>
                        <a:pt x="19" y="288"/>
                        <a:pt x="14" y="280"/>
                        <a:pt x="10" y="275"/>
                      </a:cubicBezTo>
                      <a:cubicBezTo>
                        <a:pt x="7" y="270"/>
                        <a:pt x="8" y="271"/>
                        <a:pt x="6" y="263"/>
                      </a:cubicBezTo>
                      <a:cubicBezTo>
                        <a:pt x="4" y="256"/>
                        <a:pt x="6" y="264"/>
                        <a:pt x="5" y="257"/>
                      </a:cubicBezTo>
                      <a:cubicBezTo>
                        <a:pt x="4" y="250"/>
                        <a:pt x="4" y="250"/>
                        <a:pt x="2" y="245"/>
                      </a:cubicBezTo>
                      <a:cubicBezTo>
                        <a:pt x="0" y="241"/>
                        <a:pt x="2" y="238"/>
                        <a:pt x="5" y="236"/>
                      </a:cubicBezTo>
                      <a:cubicBezTo>
                        <a:pt x="8" y="233"/>
                        <a:pt x="9" y="229"/>
                        <a:pt x="8" y="225"/>
                      </a:cubicBezTo>
                      <a:cubicBezTo>
                        <a:pt x="7" y="222"/>
                        <a:pt x="7" y="219"/>
                        <a:pt x="9" y="218"/>
                      </a:cubicBezTo>
                      <a:cubicBezTo>
                        <a:pt x="11" y="216"/>
                        <a:pt x="20" y="212"/>
                        <a:pt x="23" y="207"/>
                      </a:cubicBezTo>
                      <a:cubicBezTo>
                        <a:pt x="26" y="201"/>
                        <a:pt x="23" y="202"/>
                        <a:pt x="20" y="206"/>
                      </a:cubicBezTo>
                      <a:cubicBezTo>
                        <a:pt x="17" y="210"/>
                        <a:pt x="12" y="215"/>
                        <a:pt x="12" y="210"/>
                      </a:cubicBezTo>
                      <a:cubicBezTo>
                        <a:pt x="12" y="206"/>
                        <a:pt x="13" y="202"/>
                        <a:pt x="13" y="197"/>
                      </a:cubicBezTo>
                      <a:cubicBezTo>
                        <a:pt x="14" y="192"/>
                        <a:pt x="14" y="190"/>
                        <a:pt x="19" y="188"/>
                      </a:cubicBezTo>
                      <a:cubicBezTo>
                        <a:pt x="23" y="186"/>
                        <a:pt x="27" y="185"/>
                        <a:pt x="28" y="177"/>
                      </a:cubicBezTo>
                      <a:cubicBezTo>
                        <a:pt x="29" y="169"/>
                        <a:pt x="31" y="168"/>
                        <a:pt x="34" y="165"/>
                      </a:cubicBezTo>
                      <a:cubicBezTo>
                        <a:pt x="38" y="163"/>
                        <a:pt x="43" y="160"/>
                        <a:pt x="43" y="160"/>
                      </a:cubicBezTo>
                      <a:cubicBezTo>
                        <a:pt x="42" y="163"/>
                        <a:pt x="41" y="167"/>
                        <a:pt x="42" y="171"/>
                      </a:cubicBezTo>
                      <a:cubicBezTo>
                        <a:pt x="43" y="175"/>
                        <a:pt x="49" y="182"/>
                        <a:pt x="50" y="186"/>
                      </a:cubicBezTo>
                      <a:cubicBezTo>
                        <a:pt x="50" y="190"/>
                        <a:pt x="55" y="198"/>
                        <a:pt x="60" y="200"/>
                      </a:cubicBezTo>
                      <a:cubicBezTo>
                        <a:pt x="66" y="202"/>
                        <a:pt x="66" y="204"/>
                        <a:pt x="66" y="209"/>
                      </a:cubicBezTo>
                      <a:cubicBezTo>
                        <a:pt x="67" y="214"/>
                        <a:pt x="73" y="216"/>
                        <a:pt x="77" y="215"/>
                      </a:cubicBezTo>
                      <a:cubicBezTo>
                        <a:pt x="81" y="214"/>
                        <a:pt x="88" y="226"/>
                        <a:pt x="93" y="230"/>
                      </a:cubicBezTo>
                      <a:cubicBezTo>
                        <a:pt x="98" y="235"/>
                        <a:pt x="100" y="237"/>
                        <a:pt x="104" y="236"/>
                      </a:cubicBezTo>
                      <a:cubicBezTo>
                        <a:pt x="108" y="236"/>
                        <a:pt x="114" y="232"/>
                        <a:pt x="119" y="229"/>
                      </a:cubicBezTo>
                      <a:cubicBezTo>
                        <a:pt x="124" y="226"/>
                        <a:pt x="131" y="226"/>
                        <a:pt x="139" y="224"/>
                      </a:cubicBezTo>
                      <a:cubicBezTo>
                        <a:pt x="147" y="223"/>
                        <a:pt x="150" y="224"/>
                        <a:pt x="154" y="227"/>
                      </a:cubicBezTo>
                      <a:cubicBezTo>
                        <a:pt x="157" y="230"/>
                        <a:pt x="158" y="229"/>
                        <a:pt x="163" y="227"/>
                      </a:cubicBezTo>
                      <a:cubicBezTo>
                        <a:pt x="167" y="224"/>
                        <a:pt x="171" y="227"/>
                        <a:pt x="176" y="227"/>
                      </a:cubicBezTo>
                      <a:cubicBezTo>
                        <a:pt x="181" y="227"/>
                        <a:pt x="185" y="218"/>
                        <a:pt x="188" y="218"/>
                      </a:cubicBezTo>
                      <a:cubicBezTo>
                        <a:pt x="191" y="218"/>
                        <a:pt x="190" y="217"/>
                        <a:pt x="194" y="210"/>
                      </a:cubicBezTo>
                      <a:cubicBezTo>
                        <a:pt x="198" y="203"/>
                        <a:pt x="198" y="202"/>
                        <a:pt x="201" y="197"/>
                      </a:cubicBezTo>
                      <a:cubicBezTo>
                        <a:pt x="203" y="191"/>
                        <a:pt x="216" y="191"/>
                        <a:pt x="222" y="190"/>
                      </a:cubicBezTo>
                      <a:cubicBezTo>
                        <a:pt x="228" y="189"/>
                        <a:pt x="234" y="190"/>
                        <a:pt x="241" y="190"/>
                      </a:cubicBezTo>
                      <a:cubicBezTo>
                        <a:pt x="248" y="190"/>
                        <a:pt x="243" y="195"/>
                        <a:pt x="249" y="198"/>
                      </a:cubicBezTo>
                      <a:cubicBezTo>
                        <a:pt x="255" y="201"/>
                        <a:pt x="262" y="203"/>
                        <a:pt x="265" y="205"/>
                      </a:cubicBezTo>
                      <a:cubicBezTo>
                        <a:pt x="269" y="207"/>
                        <a:pt x="273" y="210"/>
                        <a:pt x="283" y="209"/>
                      </a:cubicBezTo>
                      <a:cubicBezTo>
                        <a:pt x="292" y="208"/>
                        <a:pt x="296" y="201"/>
                        <a:pt x="302" y="198"/>
                      </a:cubicBezTo>
                      <a:cubicBezTo>
                        <a:pt x="308" y="196"/>
                        <a:pt x="309" y="196"/>
                        <a:pt x="311" y="198"/>
                      </a:cubicBezTo>
                      <a:cubicBezTo>
                        <a:pt x="313" y="199"/>
                        <a:pt x="319" y="198"/>
                        <a:pt x="323" y="196"/>
                      </a:cubicBezTo>
                      <a:cubicBezTo>
                        <a:pt x="327" y="195"/>
                        <a:pt x="328" y="194"/>
                        <a:pt x="332" y="197"/>
                      </a:cubicBezTo>
                      <a:cubicBezTo>
                        <a:pt x="335" y="200"/>
                        <a:pt x="337" y="198"/>
                        <a:pt x="337" y="193"/>
                      </a:cubicBezTo>
                      <a:cubicBezTo>
                        <a:pt x="337" y="189"/>
                        <a:pt x="339" y="189"/>
                        <a:pt x="342" y="183"/>
                      </a:cubicBezTo>
                      <a:cubicBezTo>
                        <a:pt x="345" y="176"/>
                        <a:pt x="348" y="173"/>
                        <a:pt x="352" y="164"/>
                      </a:cubicBezTo>
                      <a:cubicBezTo>
                        <a:pt x="356" y="155"/>
                        <a:pt x="349" y="154"/>
                        <a:pt x="348" y="149"/>
                      </a:cubicBezTo>
                      <a:cubicBezTo>
                        <a:pt x="347" y="144"/>
                        <a:pt x="352" y="141"/>
                        <a:pt x="359" y="136"/>
                      </a:cubicBezTo>
                      <a:cubicBezTo>
                        <a:pt x="366" y="130"/>
                        <a:pt x="372" y="128"/>
                        <a:pt x="372" y="126"/>
                      </a:cubicBezTo>
                      <a:cubicBezTo>
                        <a:pt x="372" y="123"/>
                        <a:pt x="365" y="120"/>
                        <a:pt x="366" y="117"/>
                      </a:cubicBezTo>
                      <a:cubicBezTo>
                        <a:pt x="366" y="114"/>
                        <a:pt x="366" y="109"/>
                        <a:pt x="368" y="103"/>
                      </a:cubicBezTo>
                      <a:cubicBezTo>
                        <a:pt x="370" y="97"/>
                        <a:pt x="371" y="95"/>
                        <a:pt x="375" y="94"/>
                      </a:cubicBezTo>
                      <a:cubicBezTo>
                        <a:pt x="379" y="92"/>
                        <a:pt x="382" y="95"/>
                        <a:pt x="386" y="92"/>
                      </a:cubicBezTo>
                      <a:cubicBezTo>
                        <a:pt x="390" y="88"/>
                        <a:pt x="388" y="83"/>
                        <a:pt x="389" y="76"/>
                      </a:cubicBezTo>
                      <a:cubicBezTo>
                        <a:pt x="391" y="70"/>
                        <a:pt x="394" y="67"/>
                        <a:pt x="396" y="63"/>
                      </a:cubicBezTo>
                      <a:cubicBezTo>
                        <a:pt x="397" y="60"/>
                        <a:pt x="392" y="55"/>
                        <a:pt x="392" y="50"/>
                      </a:cubicBezTo>
                      <a:cubicBezTo>
                        <a:pt x="391" y="45"/>
                        <a:pt x="393" y="35"/>
                        <a:pt x="394" y="29"/>
                      </a:cubicBezTo>
                      <a:cubicBezTo>
                        <a:pt x="394" y="22"/>
                        <a:pt x="396" y="20"/>
                        <a:pt x="399" y="16"/>
                      </a:cubicBezTo>
                      <a:cubicBezTo>
                        <a:pt x="401" y="12"/>
                        <a:pt x="406" y="3"/>
                        <a:pt x="409" y="4"/>
                      </a:cubicBezTo>
                      <a:cubicBezTo>
                        <a:pt x="411" y="4"/>
                        <a:pt x="417" y="11"/>
                        <a:pt x="418" y="9"/>
                      </a:cubicBezTo>
                      <a:cubicBezTo>
                        <a:pt x="419" y="7"/>
                        <a:pt x="421" y="5"/>
                        <a:pt x="425" y="4"/>
                      </a:cubicBezTo>
                      <a:cubicBezTo>
                        <a:pt x="429" y="3"/>
                        <a:pt x="432" y="7"/>
                        <a:pt x="435" y="5"/>
                      </a:cubicBezTo>
                      <a:cubicBezTo>
                        <a:pt x="439" y="2"/>
                        <a:pt x="439" y="6"/>
                        <a:pt x="440" y="10"/>
                      </a:cubicBezTo>
                      <a:cubicBezTo>
                        <a:pt x="441" y="14"/>
                        <a:pt x="447" y="3"/>
                        <a:pt x="447" y="1"/>
                      </a:cubicBezTo>
                      <a:cubicBezTo>
                        <a:pt x="448" y="0"/>
                        <a:pt x="453" y="5"/>
                        <a:pt x="458" y="6"/>
                      </a:cubicBezTo>
                      <a:cubicBezTo>
                        <a:pt x="463" y="8"/>
                        <a:pt x="481" y="6"/>
                        <a:pt x="486" y="8"/>
                      </a:cubicBezTo>
                      <a:cubicBezTo>
                        <a:pt x="491" y="10"/>
                        <a:pt x="499" y="16"/>
                        <a:pt x="499" y="16"/>
                      </a:cubicBezTo>
                      <a:cubicBezTo>
                        <a:pt x="499" y="16"/>
                        <a:pt x="500" y="17"/>
                        <a:pt x="503" y="1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6" name="Freeform 94">
                  <a:extLst>
                    <a:ext uri="{FF2B5EF4-FFF2-40B4-BE49-F238E27FC236}">
                      <a16:creationId xmlns:a16="http://schemas.microsoft.com/office/drawing/2014/main" id="{55DAF34F-4B1E-44E6-AB4A-CD11863A690F}"/>
                    </a:ext>
                  </a:extLst>
                </p:cNvPr>
                <p:cNvSpPr>
                  <a:spLocks/>
                </p:cNvSpPr>
                <p:nvPr/>
              </p:nvSpPr>
              <p:spPr bwMode="auto">
                <a:xfrm>
                  <a:off x="7875588" y="4540251"/>
                  <a:ext cx="284163" cy="101600"/>
                </a:xfrm>
                <a:custGeom>
                  <a:avLst/>
                  <a:gdLst>
                    <a:gd name="T0" fmla="*/ 72 w 543"/>
                    <a:gd name="T1" fmla="*/ 84 h 195"/>
                    <a:gd name="T2" fmla="*/ 61 w 543"/>
                    <a:gd name="T3" fmla="*/ 76 h 195"/>
                    <a:gd name="T4" fmla="*/ 39 w 543"/>
                    <a:gd name="T5" fmla="*/ 65 h 195"/>
                    <a:gd name="T6" fmla="*/ 5 w 543"/>
                    <a:gd name="T7" fmla="*/ 65 h 195"/>
                    <a:gd name="T8" fmla="*/ 11 w 543"/>
                    <a:gd name="T9" fmla="*/ 56 h 195"/>
                    <a:gd name="T10" fmla="*/ 25 w 543"/>
                    <a:gd name="T11" fmla="*/ 47 h 195"/>
                    <a:gd name="T12" fmla="*/ 35 w 543"/>
                    <a:gd name="T13" fmla="*/ 40 h 195"/>
                    <a:gd name="T14" fmla="*/ 43 w 543"/>
                    <a:gd name="T15" fmla="*/ 11 h 195"/>
                    <a:gd name="T16" fmla="*/ 61 w 543"/>
                    <a:gd name="T17" fmla="*/ 8 h 195"/>
                    <a:gd name="T18" fmla="*/ 88 w 543"/>
                    <a:gd name="T19" fmla="*/ 11 h 195"/>
                    <a:gd name="T20" fmla="*/ 104 w 543"/>
                    <a:gd name="T21" fmla="*/ 6 h 195"/>
                    <a:gd name="T22" fmla="*/ 123 w 543"/>
                    <a:gd name="T23" fmla="*/ 7 h 195"/>
                    <a:gd name="T24" fmla="*/ 147 w 543"/>
                    <a:gd name="T25" fmla="*/ 26 h 195"/>
                    <a:gd name="T26" fmla="*/ 174 w 543"/>
                    <a:gd name="T27" fmla="*/ 31 h 195"/>
                    <a:gd name="T28" fmla="*/ 195 w 543"/>
                    <a:gd name="T29" fmla="*/ 44 h 195"/>
                    <a:gd name="T30" fmla="*/ 221 w 543"/>
                    <a:gd name="T31" fmla="*/ 63 h 195"/>
                    <a:gd name="T32" fmla="*/ 248 w 543"/>
                    <a:gd name="T33" fmla="*/ 65 h 195"/>
                    <a:gd name="T34" fmla="*/ 279 w 543"/>
                    <a:gd name="T35" fmla="*/ 68 h 195"/>
                    <a:gd name="T36" fmla="*/ 306 w 543"/>
                    <a:gd name="T37" fmla="*/ 69 h 195"/>
                    <a:gd name="T38" fmla="*/ 339 w 543"/>
                    <a:gd name="T39" fmla="*/ 37 h 195"/>
                    <a:gd name="T40" fmla="*/ 369 w 543"/>
                    <a:gd name="T41" fmla="*/ 51 h 195"/>
                    <a:gd name="T42" fmla="*/ 396 w 543"/>
                    <a:gd name="T43" fmla="*/ 63 h 195"/>
                    <a:gd name="T44" fmla="*/ 415 w 543"/>
                    <a:gd name="T45" fmla="*/ 68 h 195"/>
                    <a:gd name="T46" fmla="*/ 431 w 543"/>
                    <a:gd name="T47" fmla="*/ 80 h 195"/>
                    <a:gd name="T48" fmla="*/ 447 w 543"/>
                    <a:gd name="T49" fmla="*/ 68 h 195"/>
                    <a:gd name="T50" fmla="*/ 513 w 543"/>
                    <a:gd name="T51" fmla="*/ 68 h 195"/>
                    <a:gd name="T52" fmla="*/ 504 w 543"/>
                    <a:gd name="T53" fmla="*/ 82 h 195"/>
                    <a:gd name="T54" fmla="*/ 482 w 543"/>
                    <a:gd name="T55" fmla="*/ 92 h 195"/>
                    <a:gd name="T56" fmla="*/ 459 w 543"/>
                    <a:gd name="T57" fmla="*/ 86 h 195"/>
                    <a:gd name="T58" fmla="*/ 444 w 543"/>
                    <a:gd name="T59" fmla="*/ 87 h 195"/>
                    <a:gd name="T60" fmla="*/ 439 w 543"/>
                    <a:gd name="T61" fmla="*/ 113 h 195"/>
                    <a:gd name="T62" fmla="*/ 480 w 543"/>
                    <a:gd name="T63" fmla="*/ 126 h 195"/>
                    <a:gd name="T64" fmla="*/ 510 w 543"/>
                    <a:gd name="T65" fmla="*/ 120 h 195"/>
                    <a:gd name="T66" fmla="*/ 535 w 543"/>
                    <a:gd name="T67" fmla="*/ 129 h 195"/>
                    <a:gd name="T68" fmla="*/ 529 w 543"/>
                    <a:gd name="T69" fmla="*/ 167 h 195"/>
                    <a:gd name="T70" fmla="*/ 537 w 543"/>
                    <a:gd name="T71" fmla="*/ 192 h 195"/>
                    <a:gd name="T72" fmla="*/ 521 w 543"/>
                    <a:gd name="T73" fmla="*/ 183 h 195"/>
                    <a:gd name="T74" fmla="*/ 485 w 543"/>
                    <a:gd name="T75" fmla="*/ 173 h 195"/>
                    <a:gd name="T76" fmla="*/ 464 w 543"/>
                    <a:gd name="T77" fmla="*/ 159 h 195"/>
                    <a:gd name="T78" fmla="*/ 430 w 543"/>
                    <a:gd name="T79" fmla="*/ 172 h 195"/>
                    <a:gd name="T80" fmla="*/ 383 w 543"/>
                    <a:gd name="T81" fmla="*/ 164 h 195"/>
                    <a:gd name="T82" fmla="*/ 363 w 543"/>
                    <a:gd name="T83" fmla="*/ 165 h 195"/>
                    <a:gd name="T84" fmla="*/ 320 w 543"/>
                    <a:gd name="T85" fmla="*/ 155 h 195"/>
                    <a:gd name="T86" fmla="*/ 264 w 543"/>
                    <a:gd name="T87" fmla="*/ 132 h 195"/>
                    <a:gd name="T88" fmla="*/ 222 w 543"/>
                    <a:gd name="T89" fmla="*/ 124 h 195"/>
                    <a:gd name="T90" fmla="*/ 198 w 543"/>
                    <a:gd name="T91" fmla="*/ 121 h 195"/>
                    <a:gd name="T92" fmla="*/ 147 w 543"/>
                    <a:gd name="T93" fmla="*/ 121 h 195"/>
                    <a:gd name="T94" fmla="*/ 92 w 543"/>
                    <a:gd name="T95" fmla="*/ 10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95">
                      <a:moveTo>
                        <a:pt x="67" y="97"/>
                      </a:moveTo>
                      <a:cubicBezTo>
                        <a:pt x="66" y="92"/>
                        <a:pt x="68" y="89"/>
                        <a:pt x="72" y="84"/>
                      </a:cubicBezTo>
                      <a:cubicBezTo>
                        <a:pt x="76" y="79"/>
                        <a:pt x="79" y="75"/>
                        <a:pt x="73" y="76"/>
                      </a:cubicBezTo>
                      <a:cubicBezTo>
                        <a:pt x="67" y="77"/>
                        <a:pt x="63" y="79"/>
                        <a:pt x="61" y="76"/>
                      </a:cubicBezTo>
                      <a:cubicBezTo>
                        <a:pt x="58" y="73"/>
                        <a:pt x="54" y="68"/>
                        <a:pt x="49" y="66"/>
                      </a:cubicBezTo>
                      <a:cubicBezTo>
                        <a:pt x="45" y="64"/>
                        <a:pt x="47" y="62"/>
                        <a:pt x="39" y="65"/>
                      </a:cubicBezTo>
                      <a:cubicBezTo>
                        <a:pt x="31" y="68"/>
                        <a:pt x="24" y="65"/>
                        <a:pt x="18" y="66"/>
                      </a:cubicBezTo>
                      <a:cubicBezTo>
                        <a:pt x="13" y="67"/>
                        <a:pt x="10" y="68"/>
                        <a:pt x="5" y="65"/>
                      </a:cubicBezTo>
                      <a:cubicBezTo>
                        <a:pt x="0" y="62"/>
                        <a:pt x="1" y="60"/>
                        <a:pt x="4" y="57"/>
                      </a:cubicBezTo>
                      <a:cubicBezTo>
                        <a:pt x="6" y="55"/>
                        <a:pt x="8" y="52"/>
                        <a:pt x="11" y="56"/>
                      </a:cubicBezTo>
                      <a:cubicBezTo>
                        <a:pt x="14" y="60"/>
                        <a:pt x="15" y="63"/>
                        <a:pt x="18" y="59"/>
                      </a:cubicBezTo>
                      <a:cubicBezTo>
                        <a:pt x="21" y="54"/>
                        <a:pt x="24" y="52"/>
                        <a:pt x="25" y="47"/>
                      </a:cubicBezTo>
                      <a:cubicBezTo>
                        <a:pt x="25" y="41"/>
                        <a:pt x="26" y="39"/>
                        <a:pt x="28" y="41"/>
                      </a:cubicBezTo>
                      <a:cubicBezTo>
                        <a:pt x="29" y="42"/>
                        <a:pt x="34" y="45"/>
                        <a:pt x="35" y="40"/>
                      </a:cubicBezTo>
                      <a:cubicBezTo>
                        <a:pt x="36" y="35"/>
                        <a:pt x="36" y="28"/>
                        <a:pt x="37" y="23"/>
                      </a:cubicBezTo>
                      <a:cubicBezTo>
                        <a:pt x="38" y="19"/>
                        <a:pt x="40" y="16"/>
                        <a:pt x="43" y="11"/>
                      </a:cubicBezTo>
                      <a:cubicBezTo>
                        <a:pt x="46" y="6"/>
                        <a:pt x="52" y="0"/>
                        <a:pt x="53" y="4"/>
                      </a:cubicBezTo>
                      <a:cubicBezTo>
                        <a:pt x="54" y="9"/>
                        <a:pt x="57" y="10"/>
                        <a:pt x="61" y="8"/>
                      </a:cubicBezTo>
                      <a:cubicBezTo>
                        <a:pt x="66" y="6"/>
                        <a:pt x="69" y="9"/>
                        <a:pt x="72" y="9"/>
                      </a:cubicBezTo>
                      <a:cubicBezTo>
                        <a:pt x="76" y="10"/>
                        <a:pt x="84" y="9"/>
                        <a:pt x="88" y="11"/>
                      </a:cubicBezTo>
                      <a:cubicBezTo>
                        <a:pt x="92" y="14"/>
                        <a:pt x="99" y="24"/>
                        <a:pt x="101" y="18"/>
                      </a:cubicBezTo>
                      <a:cubicBezTo>
                        <a:pt x="104" y="12"/>
                        <a:pt x="103" y="9"/>
                        <a:pt x="104" y="6"/>
                      </a:cubicBezTo>
                      <a:cubicBezTo>
                        <a:pt x="106" y="4"/>
                        <a:pt x="108" y="3"/>
                        <a:pt x="111" y="5"/>
                      </a:cubicBezTo>
                      <a:cubicBezTo>
                        <a:pt x="114" y="7"/>
                        <a:pt x="120" y="10"/>
                        <a:pt x="123" y="7"/>
                      </a:cubicBezTo>
                      <a:cubicBezTo>
                        <a:pt x="125" y="5"/>
                        <a:pt x="127" y="9"/>
                        <a:pt x="131" y="14"/>
                      </a:cubicBezTo>
                      <a:cubicBezTo>
                        <a:pt x="135" y="19"/>
                        <a:pt x="145" y="27"/>
                        <a:pt x="147" y="26"/>
                      </a:cubicBezTo>
                      <a:cubicBezTo>
                        <a:pt x="149" y="25"/>
                        <a:pt x="153" y="23"/>
                        <a:pt x="157" y="25"/>
                      </a:cubicBezTo>
                      <a:cubicBezTo>
                        <a:pt x="162" y="28"/>
                        <a:pt x="172" y="34"/>
                        <a:pt x="174" y="31"/>
                      </a:cubicBezTo>
                      <a:cubicBezTo>
                        <a:pt x="176" y="29"/>
                        <a:pt x="176" y="25"/>
                        <a:pt x="180" y="28"/>
                      </a:cubicBezTo>
                      <a:cubicBezTo>
                        <a:pt x="184" y="30"/>
                        <a:pt x="193" y="42"/>
                        <a:pt x="195" y="44"/>
                      </a:cubicBezTo>
                      <a:cubicBezTo>
                        <a:pt x="196" y="46"/>
                        <a:pt x="197" y="57"/>
                        <a:pt x="201" y="62"/>
                      </a:cubicBezTo>
                      <a:cubicBezTo>
                        <a:pt x="204" y="66"/>
                        <a:pt x="218" y="66"/>
                        <a:pt x="221" y="63"/>
                      </a:cubicBezTo>
                      <a:cubicBezTo>
                        <a:pt x="224" y="61"/>
                        <a:pt x="219" y="63"/>
                        <a:pt x="229" y="65"/>
                      </a:cubicBezTo>
                      <a:cubicBezTo>
                        <a:pt x="238" y="68"/>
                        <a:pt x="243" y="68"/>
                        <a:pt x="248" y="65"/>
                      </a:cubicBezTo>
                      <a:cubicBezTo>
                        <a:pt x="253" y="63"/>
                        <a:pt x="253" y="63"/>
                        <a:pt x="260" y="66"/>
                      </a:cubicBezTo>
                      <a:cubicBezTo>
                        <a:pt x="268" y="69"/>
                        <a:pt x="274" y="70"/>
                        <a:pt x="279" y="68"/>
                      </a:cubicBezTo>
                      <a:cubicBezTo>
                        <a:pt x="284" y="67"/>
                        <a:pt x="290" y="61"/>
                        <a:pt x="292" y="66"/>
                      </a:cubicBezTo>
                      <a:cubicBezTo>
                        <a:pt x="294" y="71"/>
                        <a:pt x="299" y="75"/>
                        <a:pt x="306" y="69"/>
                      </a:cubicBezTo>
                      <a:cubicBezTo>
                        <a:pt x="312" y="63"/>
                        <a:pt x="318" y="53"/>
                        <a:pt x="321" y="45"/>
                      </a:cubicBezTo>
                      <a:cubicBezTo>
                        <a:pt x="325" y="37"/>
                        <a:pt x="335" y="36"/>
                        <a:pt x="339" y="37"/>
                      </a:cubicBezTo>
                      <a:cubicBezTo>
                        <a:pt x="344" y="38"/>
                        <a:pt x="344" y="56"/>
                        <a:pt x="351" y="56"/>
                      </a:cubicBezTo>
                      <a:cubicBezTo>
                        <a:pt x="359" y="56"/>
                        <a:pt x="362" y="53"/>
                        <a:pt x="369" y="51"/>
                      </a:cubicBezTo>
                      <a:cubicBezTo>
                        <a:pt x="376" y="50"/>
                        <a:pt x="377" y="58"/>
                        <a:pt x="382" y="60"/>
                      </a:cubicBezTo>
                      <a:cubicBezTo>
                        <a:pt x="387" y="63"/>
                        <a:pt x="394" y="63"/>
                        <a:pt x="396" y="63"/>
                      </a:cubicBezTo>
                      <a:cubicBezTo>
                        <a:pt x="398" y="63"/>
                        <a:pt x="398" y="63"/>
                        <a:pt x="400" y="67"/>
                      </a:cubicBezTo>
                      <a:cubicBezTo>
                        <a:pt x="402" y="71"/>
                        <a:pt x="408" y="68"/>
                        <a:pt x="415" y="68"/>
                      </a:cubicBezTo>
                      <a:cubicBezTo>
                        <a:pt x="422" y="67"/>
                        <a:pt x="432" y="63"/>
                        <a:pt x="431" y="68"/>
                      </a:cubicBezTo>
                      <a:cubicBezTo>
                        <a:pt x="429" y="73"/>
                        <a:pt x="428" y="75"/>
                        <a:pt x="431" y="80"/>
                      </a:cubicBezTo>
                      <a:cubicBezTo>
                        <a:pt x="435" y="85"/>
                        <a:pt x="436" y="83"/>
                        <a:pt x="438" y="78"/>
                      </a:cubicBezTo>
                      <a:cubicBezTo>
                        <a:pt x="440" y="72"/>
                        <a:pt x="440" y="71"/>
                        <a:pt x="447" y="68"/>
                      </a:cubicBezTo>
                      <a:cubicBezTo>
                        <a:pt x="453" y="66"/>
                        <a:pt x="469" y="70"/>
                        <a:pt x="480" y="68"/>
                      </a:cubicBezTo>
                      <a:cubicBezTo>
                        <a:pt x="491" y="66"/>
                        <a:pt x="508" y="66"/>
                        <a:pt x="513" y="68"/>
                      </a:cubicBezTo>
                      <a:cubicBezTo>
                        <a:pt x="519" y="69"/>
                        <a:pt x="519" y="76"/>
                        <a:pt x="512" y="78"/>
                      </a:cubicBezTo>
                      <a:cubicBezTo>
                        <a:pt x="506" y="79"/>
                        <a:pt x="505" y="78"/>
                        <a:pt x="504" y="82"/>
                      </a:cubicBezTo>
                      <a:cubicBezTo>
                        <a:pt x="504" y="86"/>
                        <a:pt x="496" y="85"/>
                        <a:pt x="494" y="85"/>
                      </a:cubicBezTo>
                      <a:cubicBezTo>
                        <a:pt x="491" y="84"/>
                        <a:pt x="487" y="88"/>
                        <a:pt x="482" y="92"/>
                      </a:cubicBezTo>
                      <a:cubicBezTo>
                        <a:pt x="477" y="95"/>
                        <a:pt x="469" y="92"/>
                        <a:pt x="465" y="89"/>
                      </a:cubicBezTo>
                      <a:cubicBezTo>
                        <a:pt x="462" y="86"/>
                        <a:pt x="458" y="81"/>
                        <a:pt x="459" y="86"/>
                      </a:cubicBezTo>
                      <a:cubicBezTo>
                        <a:pt x="459" y="90"/>
                        <a:pt x="462" y="94"/>
                        <a:pt x="457" y="92"/>
                      </a:cubicBezTo>
                      <a:cubicBezTo>
                        <a:pt x="453" y="91"/>
                        <a:pt x="450" y="87"/>
                        <a:pt x="444" y="87"/>
                      </a:cubicBezTo>
                      <a:cubicBezTo>
                        <a:pt x="438" y="86"/>
                        <a:pt x="445" y="96"/>
                        <a:pt x="443" y="102"/>
                      </a:cubicBezTo>
                      <a:cubicBezTo>
                        <a:pt x="441" y="107"/>
                        <a:pt x="435" y="110"/>
                        <a:pt x="439" y="113"/>
                      </a:cubicBezTo>
                      <a:cubicBezTo>
                        <a:pt x="444" y="116"/>
                        <a:pt x="452" y="115"/>
                        <a:pt x="458" y="121"/>
                      </a:cubicBezTo>
                      <a:cubicBezTo>
                        <a:pt x="464" y="126"/>
                        <a:pt x="471" y="127"/>
                        <a:pt x="480" y="126"/>
                      </a:cubicBezTo>
                      <a:cubicBezTo>
                        <a:pt x="489" y="126"/>
                        <a:pt x="488" y="121"/>
                        <a:pt x="495" y="121"/>
                      </a:cubicBezTo>
                      <a:cubicBezTo>
                        <a:pt x="501" y="122"/>
                        <a:pt x="506" y="122"/>
                        <a:pt x="510" y="120"/>
                      </a:cubicBezTo>
                      <a:cubicBezTo>
                        <a:pt x="515" y="117"/>
                        <a:pt x="516" y="119"/>
                        <a:pt x="519" y="122"/>
                      </a:cubicBezTo>
                      <a:cubicBezTo>
                        <a:pt x="523" y="126"/>
                        <a:pt x="535" y="123"/>
                        <a:pt x="535" y="129"/>
                      </a:cubicBezTo>
                      <a:cubicBezTo>
                        <a:pt x="535" y="134"/>
                        <a:pt x="536" y="139"/>
                        <a:pt x="534" y="145"/>
                      </a:cubicBezTo>
                      <a:cubicBezTo>
                        <a:pt x="532" y="152"/>
                        <a:pt x="528" y="160"/>
                        <a:pt x="529" y="167"/>
                      </a:cubicBezTo>
                      <a:cubicBezTo>
                        <a:pt x="530" y="174"/>
                        <a:pt x="533" y="181"/>
                        <a:pt x="538" y="185"/>
                      </a:cubicBezTo>
                      <a:cubicBezTo>
                        <a:pt x="543" y="190"/>
                        <a:pt x="543" y="192"/>
                        <a:pt x="537" y="192"/>
                      </a:cubicBezTo>
                      <a:cubicBezTo>
                        <a:pt x="531" y="193"/>
                        <a:pt x="523" y="195"/>
                        <a:pt x="524" y="189"/>
                      </a:cubicBezTo>
                      <a:cubicBezTo>
                        <a:pt x="525" y="184"/>
                        <a:pt x="528" y="182"/>
                        <a:pt x="521" y="183"/>
                      </a:cubicBezTo>
                      <a:cubicBezTo>
                        <a:pt x="515" y="183"/>
                        <a:pt x="509" y="187"/>
                        <a:pt x="505" y="184"/>
                      </a:cubicBezTo>
                      <a:cubicBezTo>
                        <a:pt x="500" y="180"/>
                        <a:pt x="488" y="175"/>
                        <a:pt x="485" y="173"/>
                      </a:cubicBezTo>
                      <a:cubicBezTo>
                        <a:pt x="482" y="171"/>
                        <a:pt x="479" y="169"/>
                        <a:pt x="473" y="166"/>
                      </a:cubicBezTo>
                      <a:cubicBezTo>
                        <a:pt x="467" y="164"/>
                        <a:pt x="468" y="159"/>
                        <a:pt x="464" y="159"/>
                      </a:cubicBezTo>
                      <a:cubicBezTo>
                        <a:pt x="461" y="159"/>
                        <a:pt x="454" y="159"/>
                        <a:pt x="448" y="164"/>
                      </a:cubicBezTo>
                      <a:cubicBezTo>
                        <a:pt x="441" y="169"/>
                        <a:pt x="436" y="173"/>
                        <a:pt x="430" y="172"/>
                      </a:cubicBezTo>
                      <a:cubicBezTo>
                        <a:pt x="424" y="171"/>
                        <a:pt x="409" y="164"/>
                        <a:pt x="404" y="163"/>
                      </a:cubicBezTo>
                      <a:cubicBezTo>
                        <a:pt x="398" y="161"/>
                        <a:pt x="387" y="164"/>
                        <a:pt x="383" y="164"/>
                      </a:cubicBezTo>
                      <a:cubicBezTo>
                        <a:pt x="379" y="164"/>
                        <a:pt x="380" y="159"/>
                        <a:pt x="375" y="162"/>
                      </a:cubicBezTo>
                      <a:cubicBezTo>
                        <a:pt x="369" y="166"/>
                        <a:pt x="369" y="168"/>
                        <a:pt x="363" y="165"/>
                      </a:cubicBezTo>
                      <a:cubicBezTo>
                        <a:pt x="358" y="162"/>
                        <a:pt x="354" y="160"/>
                        <a:pt x="347" y="160"/>
                      </a:cubicBezTo>
                      <a:cubicBezTo>
                        <a:pt x="340" y="160"/>
                        <a:pt x="327" y="155"/>
                        <a:pt x="320" y="155"/>
                      </a:cubicBezTo>
                      <a:cubicBezTo>
                        <a:pt x="313" y="154"/>
                        <a:pt x="306" y="153"/>
                        <a:pt x="299" y="147"/>
                      </a:cubicBezTo>
                      <a:cubicBezTo>
                        <a:pt x="291" y="142"/>
                        <a:pt x="274" y="134"/>
                        <a:pt x="264" y="132"/>
                      </a:cubicBezTo>
                      <a:cubicBezTo>
                        <a:pt x="254" y="130"/>
                        <a:pt x="247" y="125"/>
                        <a:pt x="240" y="124"/>
                      </a:cubicBezTo>
                      <a:cubicBezTo>
                        <a:pt x="234" y="122"/>
                        <a:pt x="226" y="122"/>
                        <a:pt x="222" y="124"/>
                      </a:cubicBezTo>
                      <a:cubicBezTo>
                        <a:pt x="219" y="126"/>
                        <a:pt x="215" y="126"/>
                        <a:pt x="210" y="123"/>
                      </a:cubicBezTo>
                      <a:cubicBezTo>
                        <a:pt x="205" y="121"/>
                        <a:pt x="206" y="119"/>
                        <a:pt x="198" y="121"/>
                      </a:cubicBezTo>
                      <a:cubicBezTo>
                        <a:pt x="189" y="124"/>
                        <a:pt x="193" y="129"/>
                        <a:pt x="182" y="129"/>
                      </a:cubicBezTo>
                      <a:cubicBezTo>
                        <a:pt x="171" y="129"/>
                        <a:pt x="154" y="126"/>
                        <a:pt x="147" y="121"/>
                      </a:cubicBezTo>
                      <a:cubicBezTo>
                        <a:pt x="140" y="115"/>
                        <a:pt x="137" y="111"/>
                        <a:pt x="124" y="109"/>
                      </a:cubicBezTo>
                      <a:cubicBezTo>
                        <a:pt x="112" y="108"/>
                        <a:pt x="104" y="105"/>
                        <a:pt x="92" y="106"/>
                      </a:cubicBezTo>
                      <a:cubicBezTo>
                        <a:pt x="79" y="106"/>
                        <a:pt x="69" y="106"/>
                        <a:pt x="67" y="9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7" name="Freeform 95">
                  <a:extLst>
                    <a:ext uri="{FF2B5EF4-FFF2-40B4-BE49-F238E27FC236}">
                      <a16:creationId xmlns:a16="http://schemas.microsoft.com/office/drawing/2014/main" id="{FB2304C0-86C5-447D-BD66-A0D1421D7545}"/>
                    </a:ext>
                  </a:extLst>
                </p:cNvPr>
                <p:cNvSpPr>
                  <a:spLocks/>
                </p:cNvSpPr>
                <p:nvPr/>
              </p:nvSpPr>
              <p:spPr bwMode="auto">
                <a:xfrm>
                  <a:off x="8151813" y="4614863"/>
                  <a:ext cx="42863" cy="28575"/>
                </a:xfrm>
                <a:custGeom>
                  <a:avLst/>
                  <a:gdLst>
                    <a:gd name="T0" fmla="*/ 4 w 80"/>
                    <a:gd name="T1" fmla="*/ 6 h 54"/>
                    <a:gd name="T2" fmla="*/ 17 w 80"/>
                    <a:gd name="T3" fmla="*/ 6 h 54"/>
                    <a:gd name="T4" fmla="*/ 38 w 80"/>
                    <a:gd name="T5" fmla="*/ 9 h 54"/>
                    <a:gd name="T6" fmla="*/ 51 w 80"/>
                    <a:gd name="T7" fmla="*/ 2 h 54"/>
                    <a:gd name="T8" fmla="*/ 70 w 80"/>
                    <a:gd name="T9" fmla="*/ 14 h 54"/>
                    <a:gd name="T10" fmla="*/ 76 w 80"/>
                    <a:gd name="T11" fmla="*/ 26 h 54"/>
                    <a:gd name="T12" fmla="*/ 60 w 80"/>
                    <a:gd name="T13" fmla="*/ 37 h 54"/>
                    <a:gd name="T14" fmla="*/ 48 w 80"/>
                    <a:gd name="T15" fmla="*/ 46 h 54"/>
                    <a:gd name="T16" fmla="*/ 42 w 80"/>
                    <a:gd name="T17" fmla="*/ 54 h 54"/>
                    <a:gd name="T18" fmla="*/ 42 w 80"/>
                    <a:gd name="T19" fmla="*/ 46 h 54"/>
                    <a:gd name="T20" fmla="*/ 34 w 80"/>
                    <a:gd name="T21" fmla="*/ 32 h 54"/>
                    <a:gd name="T22" fmla="*/ 14 w 80"/>
                    <a:gd name="T23" fmla="*/ 24 h 54"/>
                    <a:gd name="T24" fmla="*/ 4 w 80"/>
                    <a:gd name="T25"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4">
                      <a:moveTo>
                        <a:pt x="4" y="6"/>
                      </a:moveTo>
                      <a:cubicBezTo>
                        <a:pt x="6" y="3"/>
                        <a:pt x="12" y="3"/>
                        <a:pt x="17" y="6"/>
                      </a:cubicBezTo>
                      <a:cubicBezTo>
                        <a:pt x="22" y="9"/>
                        <a:pt x="32" y="11"/>
                        <a:pt x="38" y="9"/>
                      </a:cubicBezTo>
                      <a:cubicBezTo>
                        <a:pt x="44" y="7"/>
                        <a:pt x="44" y="0"/>
                        <a:pt x="51" y="2"/>
                      </a:cubicBezTo>
                      <a:cubicBezTo>
                        <a:pt x="59" y="4"/>
                        <a:pt x="63" y="9"/>
                        <a:pt x="70" y="14"/>
                      </a:cubicBezTo>
                      <a:cubicBezTo>
                        <a:pt x="77" y="18"/>
                        <a:pt x="80" y="21"/>
                        <a:pt x="76" y="26"/>
                      </a:cubicBezTo>
                      <a:cubicBezTo>
                        <a:pt x="72" y="31"/>
                        <a:pt x="67" y="32"/>
                        <a:pt x="60" y="37"/>
                      </a:cubicBezTo>
                      <a:cubicBezTo>
                        <a:pt x="54" y="42"/>
                        <a:pt x="48" y="40"/>
                        <a:pt x="48" y="46"/>
                      </a:cubicBezTo>
                      <a:cubicBezTo>
                        <a:pt x="47" y="52"/>
                        <a:pt x="47" y="53"/>
                        <a:pt x="42" y="54"/>
                      </a:cubicBezTo>
                      <a:cubicBezTo>
                        <a:pt x="36" y="54"/>
                        <a:pt x="40" y="51"/>
                        <a:pt x="42" y="46"/>
                      </a:cubicBezTo>
                      <a:cubicBezTo>
                        <a:pt x="44" y="40"/>
                        <a:pt x="40" y="36"/>
                        <a:pt x="34" y="32"/>
                      </a:cubicBezTo>
                      <a:cubicBezTo>
                        <a:pt x="29" y="28"/>
                        <a:pt x="22" y="26"/>
                        <a:pt x="14" y="24"/>
                      </a:cubicBezTo>
                      <a:cubicBezTo>
                        <a:pt x="6" y="22"/>
                        <a:pt x="0" y="12"/>
                        <a:pt x="4"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8" name="Freeform 96">
                  <a:extLst>
                    <a:ext uri="{FF2B5EF4-FFF2-40B4-BE49-F238E27FC236}">
                      <a16:creationId xmlns:a16="http://schemas.microsoft.com/office/drawing/2014/main" id="{0EBE0A03-9179-485C-A6BC-21F425072BEF}"/>
                    </a:ext>
                  </a:extLst>
                </p:cNvPr>
                <p:cNvSpPr>
                  <a:spLocks/>
                </p:cNvSpPr>
                <p:nvPr/>
              </p:nvSpPr>
              <p:spPr bwMode="auto">
                <a:xfrm>
                  <a:off x="8196263" y="4621213"/>
                  <a:ext cx="28575" cy="26988"/>
                </a:xfrm>
                <a:custGeom>
                  <a:avLst/>
                  <a:gdLst>
                    <a:gd name="T0" fmla="*/ 12 w 53"/>
                    <a:gd name="T1" fmla="*/ 26 h 54"/>
                    <a:gd name="T2" fmla="*/ 11 w 53"/>
                    <a:gd name="T3" fmla="*/ 38 h 54"/>
                    <a:gd name="T4" fmla="*/ 0 w 53"/>
                    <a:gd name="T5" fmla="*/ 40 h 54"/>
                    <a:gd name="T6" fmla="*/ 11 w 53"/>
                    <a:gd name="T7" fmla="*/ 48 h 54"/>
                    <a:gd name="T8" fmla="*/ 31 w 53"/>
                    <a:gd name="T9" fmla="*/ 49 h 54"/>
                    <a:gd name="T10" fmla="*/ 36 w 53"/>
                    <a:gd name="T11" fmla="*/ 48 h 54"/>
                    <a:gd name="T12" fmla="*/ 39 w 53"/>
                    <a:gd name="T13" fmla="*/ 40 h 54"/>
                    <a:gd name="T14" fmla="*/ 50 w 53"/>
                    <a:gd name="T15" fmla="*/ 17 h 54"/>
                    <a:gd name="T16" fmla="*/ 43 w 53"/>
                    <a:gd name="T17" fmla="*/ 7 h 54"/>
                    <a:gd name="T18" fmla="*/ 30 w 53"/>
                    <a:gd name="T19" fmla="*/ 3 h 54"/>
                    <a:gd name="T20" fmla="*/ 13 w 53"/>
                    <a:gd name="T21" fmla="*/ 16 h 54"/>
                    <a:gd name="T22" fmla="*/ 12 w 53"/>
                    <a:gd name="T2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4">
                      <a:moveTo>
                        <a:pt x="12" y="26"/>
                      </a:moveTo>
                      <a:cubicBezTo>
                        <a:pt x="13" y="34"/>
                        <a:pt x="16" y="37"/>
                        <a:pt x="11" y="38"/>
                      </a:cubicBezTo>
                      <a:cubicBezTo>
                        <a:pt x="5" y="39"/>
                        <a:pt x="1" y="34"/>
                        <a:pt x="0" y="40"/>
                      </a:cubicBezTo>
                      <a:cubicBezTo>
                        <a:pt x="0" y="46"/>
                        <a:pt x="3" y="45"/>
                        <a:pt x="11" y="48"/>
                      </a:cubicBezTo>
                      <a:cubicBezTo>
                        <a:pt x="18" y="51"/>
                        <a:pt x="26" y="54"/>
                        <a:pt x="31" y="49"/>
                      </a:cubicBezTo>
                      <a:cubicBezTo>
                        <a:pt x="36" y="45"/>
                        <a:pt x="34" y="46"/>
                        <a:pt x="36" y="48"/>
                      </a:cubicBezTo>
                      <a:cubicBezTo>
                        <a:pt x="38" y="51"/>
                        <a:pt x="36" y="46"/>
                        <a:pt x="39" y="40"/>
                      </a:cubicBezTo>
                      <a:cubicBezTo>
                        <a:pt x="42" y="34"/>
                        <a:pt x="47" y="24"/>
                        <a:pt x="50" y="17"/>
                      </a:cubicBezTo>
                      <a:cubicBezTo>
                        <a:pt x="53" y="11"/>
                        <a:pt x="49" y="9"/>
                        <a:pt x="43" y="7"/>
                      </a:cubicBezTo>
                      <a:cubicBezTo>
                        <a:pt x="38" y="4"/>
                        <a:pt x="38" y="0"/>
                        <a:pt x="30" y="3"/>
                      </a:cubicBezTo>
                      <a:cubicBezTo>
                        <a:pt x="22" y="6"/>
                        <a:pt x="17" y="13"/>
                        <a:pt x="13" y="16"/>
                      </a:cubicBezTo>
                      <a:cubicBezTo>
                        <a:pt x="9" y="19"/>
                        <a:pt x="11" y="22"/>
                        <a:pt x="12" y="2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9" name="Freeform 97">
                  <a:extLst>
                    <a:ext uri="{FF2B5EF4-FFF2-40B4-BE49-F238E27FC236}">
                      <a16:creationId xmlns:a16="http://schemas.microsoft.com/office/drawing/2014/main" id="{2BF12F54-5814-47D2-BC39-30DAEC9DDA74}"/>
                    </a:ext>
                  </a:extLst>
                </p:cNvPr>
                <p:cNvSpPr>
                  <a:spLocks/>
                </p:cNvSpPr>
                <p:nvPr/>
              </p:nvSpPr>
              <p:spPr bwMode="auto">
                <a:xfrm>
                  <a:off x="8221663" y="4616451"/>
                  <a:ext cx="77788" cy="38100"/>
                </a:xfrm>
                <a:custGeom>
                  <a:avLst/>
                  <a:gdLst>
                    <a:gd name="T0" fmla="*/ 7 w 150"/>
                    <a:gd name="T1" fmla="*/ 46 h 71"/>
                    <a:gd name="T2" fmla="*/ 7 w 150"/>
                    <a:gd name="T3" fmla="*/ 34 h 71"/>
                    <a:gd name="T4" fmla="*/ 16 w 150"/>
                    <a:gd name="T5" fmla="*/ 29 h 71"/>
                    <a:gd name="T6" fmla="*/ 27 w 150"/>
                    <a:gd name="T7" fmla="*/ 21 h 71"/>
                    <a:gd name="T8" fmla="*/ 38 w 150"/>
                    <a:gd name="T9" fmla="*/ 23 h 71"/>
                    <a:gd name="T10" fmla="*/ 49 w 150"/>
                    <a:gd name="T11" fmla="*/ 23 h 71"/>
                    <a:gd name="T12" fmla="*/ 50 w 150"/>
                    <a:gd name="T13" fmla="*/ 13 h 71"/>
                    <a:gd name="T14" fmla="*/ 56 w 150"/>
                    <a:gd name="T15" fmla="*/ 3 h 71"/>
                    <a:gd name="T16" fmla="*/ 57 w 150"/>
                    <a:gd name="T17" fmla="*/ 10 h 71"/>
                    <a:gd name="T18" fmla="*/ 52 w 150"/>
                    <a:gd name="T19" fmla="*/ 23 h 71"/>
                    <a:gd name="T20" fmla="*/ 61 w 150"/>
                    <a:gd name="T21" fmla="*/ 35 h 71"/>
                    <a:gd name="T22" fmla="*/ 68 w 150"/>
                    <a:gd name="T23" fmla="*/ 44 h 71"/>
                    <a:gd name="T24" fmla="*/ 81 w 150"/>
                    <a:gd name="T25" fmla="*/ 39 h 71"/>
                    <a:gd name="T26" fmla="*/ 91 w 150"/>
                    <a:gd name="T27" fmla="*/ 36 h 71"/>
                    <a:gd name="T28" fmla="*/ 82 w 150"/>
                    <a:gd name="T29" fmla="*/ 28 h 71"/>
                    <a:gd name="T30" fmla="*/ 71 w 150"/>
                    <a:gd name="T31" fmla="*/ 24 h 71"/>
                    <a:gd name="T32" fmla="*/ 63 w 150"/>
                    <a:gd name="T33" fmla="*/ 10 h 71"/>
                    <a:gd name="T34" fmla="*/ 75 w 150"/>
                    <a:gd name="T35" fmla="*/ 1 h 71"/>
                    <a:gd name="T36" fmla="*/ 89 w 150"/>
                    <a:gd name="T37" fmla="*/ 6 h 71"/>
                    <a:gd name="T38" fmla="*/ 97 w 150"/>
                    <a:gd name="T39" fmla="*/ 20 h 71"/>
                    <a:gd name="T40" fmla="*/ 108 w 150"/>
                    <a:gd name="T41" fmla="*/ 11 h 71"/>
                    <a:gd name="T42" fmla="*/ 118 w 150"/>
                    <a:gd name="T43" fmla="*/ 19 h 71"/>
                    <a:gd name="T44" fmla="*/ 120 w 150"/>
                    <a:gd name="T45" fmla="*/ 25 h 71"/>
                    <a:gd name="T46" fmla="*/ 127 w 150"/>
                    <a:gd name="T47" fmla="*/ 13 h 71"/>
                    <a:gd name="T48" fmla="*/ 138 w 150"/>
                    <a:gd name="T49" fmla="*/ 25 h 71"/>
                    <a:gd name="T50" fmla="*/ 142 w 150"/>
                    <a:gd name="T51" fmla="*/ 35 h 71"/>
                    <a:gd name="T52" fmla="*/ 148 w 150"/>
                    <a:gd name="T53" fmla="*/ 38 h 71"/>
                    <a:gd name="T54" fmla="*/ 138 w 150"/>
                    <a:gd name="T55" fmla="*/ 47 h 71"/>
                    <a:gd name="T56" fmla="*/ 127 w 150"/>
                    <a:gd name="T57" fmla="*/ 42 h 71"/>
                    <a:gd name="T58" fmla="*/ 122 w 150"/>
                    <a:gd name="T59" fmla="*/ 46 h 71"/>
                    <a:gd name="T60" fmla="*/ 129 w 150"/>
                    <a:gd name="T61" fmla="*/ 51 h 71"/>
                    <a:gd name="T62" fmla="*/ 119 w 150"/>
                    <a:gd name="T63" fmla="*/ 50 h 71"/>
                    <a:gd name="T64" fmla="*/ 103 w 150"/>
                    <a:gd name="T65" fmla="*/ 54 h 71"/>
                    <a:gd name="T66" fmla="*/ 100 w 150"/>
                    <a:gd name="T67" fmla="*/ 44 h 71"/>
                    <a:gd name="T68" fmla="*/ 99 w 150"/>
                    <a:gd name="T69" fmla="*/ 37 h 71"/>
                    <a:gd name="T70" fmla="*/ 92 w 150"/>
                    <a:gd name="T71" fmla="*/ 48 h 71"/>
                    <a:gd name="T72" fmla="*/ 82 w 150"/>
                    <a:gd name="T73" fmla="*/ 53 h 71"/>
                    <a:gd name="T74" fmla="*/ 71 w 150"/>
                    <a:gd name="T75" fmla="*/ 58 h 71"/>
                    <a:gd name="T76" fmla="*/ 56 w 150"/>
                    <a:gd name="T77" fmla="*/ 59 h 71"/>
                    <a:gd name="T78" fmla="*/ 41 w 150"/>
                    <a:gd name="T79" fmla="*/ 65 h 71"/>
                    <a:gd name="T80" fmla="*/ 28 w 150"/>
                    <a:gd name="T81" fmla="*/ 64 h 71"/>
                    <a:gd name="T82" fmla="*/ 14 w 150"/>
                    <a:gd name="T83" fmla="*/ 67 h 71"/>
                    <a:gd name="T84" fmla="*/ 2 w 150"/>
                    <a:gd name="T85" fmla="*/ 61 h 71"/>
                    <a:gd name="T86" fmla="*/ 7 w 150"/>
                    <a:gd name="T87"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71">
                      <a:moveTo>
                        <a:pt x="7" y="46"/>
                      </a:moveTo>
                      <a:cubicBezTo>
                        <a:pt x="5" y="41"/>
                        <a:pt x="3" y="39"/>
                        <a:pt x="7" y="34"/>
                      </a:cubicBezTo>
                      <a:cubicBezTo>
                        <a:pt x="11" y="29"/>
                        <a:pt x="11" y="31"/>
                        <a:pt x="16" y="29"/>
                      </a:cubicBezTo>
                      <a:cubicBezTo>
                        <a:pt x="21" y="26"/>
                        <a:pt x="23" y="24"/>
                        <a:pt x="27" y="21"/>
                      </a:cubicBezTo>
                      <a:cubicBezTo>
                        <a:pt x="31" y="18"/>
                        <a:pt x="35" y="21"/>
                        <a:pt x="38" y="23"/>
                      </a:cubicBezTo>
                      <a:cubicBezTo>
                        <a:pt x="41" y="24"/>
                        <a:pt x="48" y="27"/>
                        <a:pt x="49" y="23"/>
                      </a:cubicBezTo>
                      <a:cubicBezTo>
                        <a:pt x="50" y="19"/>
                        <a:pt x="51" y="20"/>
                        <a:pt x="50" y="13"/>
                      </a:cubicBezTo>
                      <a:cubicBezTo>
                        <a:pt x="49" y="6"/>
                        <a:pt x="53" y="3"/>
                        <a:pt x="56" y="3"/>
                      </a:cubicBezTo>
                      <a:cubicBezTo>
                        <a:pt x="59" y="4"/>
                        <a:pt x="59" y="7"/>
                        <a:pt x="57" y="10"/>
                      </a:cubicBezTo>
                      <a:cubicBezTo>
                        <a:pt x="55" y="13"/>
                        <a:pt x="50" y="19"/>
                        <a:pt x="52" y="23"/>
                      </a:cubicBezTo>
                      <a:cubicBezTo>
                        <a:pt x="54" y="26"/>
                        <a:pt x="59" y="31"/>
                        <a:pt x="61" y="35"/>
                      </a:cubicBezTo>
                      <a:cubicBezTo>
                        <a:pt x="63" y="40"/>
                        <a:pt x="63" y="45"/>
                        <a:pt x="68" y="44"/>
                      </a:cubicBezTo>
                      <a:cubicBezTo>
                        <a:pt x="73" y="44"/>
                        <a:pt x="75" y="41"/>
                        <a:pt x="81" y="39"/>
                      </a:cubicBezTo>
                      <a:cubicBezTo>
                        <a:pt x="87" y="37"/>
                        <a:pt x="90" y="41"/>
                        <a:pt x="91" y="36"/>
                      </a:cubicBezTo>
                      <a:cubicBezTo>
                        <a:pt x="92" y="30"/>
                        <a:pt x="86" y="28"/>
                        <a:pt x="82" y="28"/>
                      </a:cubicBezTo>
                      <a:cubicBezTo>
                        <a:pt x="78" y="27"/>
                        <a:pt x="73" y="26"/>
                        <a:pt x="71" y="24"/>
                      </a:cubicBezTo>
                      <a:cubicBezTo>
                        <a:pt x="68" y="21"/>
                        <a:pt x="62" y="15"/>
                        <a:pt x="63" y="10"/>
                      </a:cubicBezTo>
                      <a:cubicBezTo>
                        <a:pt x="65" y="4"/>
                        <a:pt x="68" y="2"/>
                        <a:pt x="75" y="1"/>
                      </a:cubicBezTo>
                      <a:cubicBezTo>
                        <a:pt x="82" y="0"/>
                        <a:pt x="89" y="2"/>
                        <a:pt x="89" y="6"/>
                      </a:cubicBezTo>
                      <a:cubicBezTo>
                        <a:pt x="90" y="10"/>
                        <a:pt x="91" y="21"/>
                        <a:pt x="97" y="20"/>
                      </a:cubicBezTo>
                      <a:cubicBezTo>
                        <a:pt x="102" y="18"/>
                        <a:pt x="99" y="9"/>
                        <a:pt x="108" y="11"/>
                      </a:cubicBezTo>
                      <a:cubicBezTo>
                        <a:pt x="117" y="13"/>
                        <a:pt x="118" y="14"/>
                        <a:pt x="118" y="19"/>
                      </a:cubicBezTo>
                      <a:cubicBezTo>
                        <a:pt x="117" y="25"/>
                        <a:pt x="119" y="32"/>
                        <a:pt x="120" y="25"/>
                      </a:cubicBezTo>
                      <a:cubicBezTo>
                        <a:pt x="121" y="19"/>
                        <a:pt x="122" y="14"/>
                        <a:pt x="127" y="13"/>
                      </a:cubicBezTo>
                      <a:cubicBezTo>
                        <a:pt x="133" y="12"/>
                        <a:pt x="139" y="19"/>
                        <a:pt x="138" y="25"/>
                      </a:cubicBezTo>
                      <a:cubicBezTo>
                        <a:pt x="138" y="30"/>
                        <a:pt x="138" y="38"/>
                        <a:pt x="142" y="35"/>
                      </a:cubicBezTo>
                      <a:cubicBezTo>
                        <a:pt x="147" y="32"/>
                        <a:pt x="150" y="34"/>
                        <a:pt x="148" y="38"/>
                      </a:cubicBezTo>
                      <a:cubicBezTo>
                        <a:pt x="146" y="43"/>
                        <a:pt x="143" y="48"/>
                        <a:pt x="138" y="47"/>
                      </a:cubicBezTo>
                      <a:cubicBezTo>
                        <a:pt x="133" y="46"/>
                        <a:pt x="132" y="40"/>
                        <a:pt x="127" y="42"/>
                      </a:cubicBezTo>
                      <a:cubicBezTo>
                        <a:pt x="121" y="44"/>
                        <a:pt x="118" y="45"/>
                        <a:pt x="122" y="46"/>
                      </a:cubicBezTo>
                      <a:cubicBezTo>
                        <a:pt x="125" y="48"/>
                        <a:pt x="131" y="49"/>
                        <a:pt x="129" y="51"/>
                      </a:cubicBezTo>
                      <a:cubicBezTo>
                        <a:pt x="128" y="53"/>
                        <a:pt x="122" y="50"/>
                        <a:pt x="119" y="50"/>
                      </a:cubicBezTo>
                      <a:cubicBezTo>
                        <a:pt x="115" y="49"/>
                        <a:pt x="108" y="52"/>
                        <a:pt x="103" y="54"/>
                      </a:cubicBezTo>
                      <a:cubicBezTo>
                        <a:pt x="99" y="55"/>
                        <a:pt x="96" y="49"/>
                        <a:pt x="100" y="44"/>
                      </a:cubicBezTo>
                      <a:cubicBezTo>
                        <a:pt x="104" y="40"/>
                        <a:pt x="101" y="33"/>
                        <a:pt x="99" y="37"/>
                      </a:cubicBezTo>
                      <a:cubicBezTo>
                        <a:pt x="97" y="40"/>
                        <a:pt x="96" y="44"/>
                        <a:pt x="92" y="48"/>
                      </a:cubicBezTo>
                      <a:cubicBezTo>
                        <a:pt x="88" y="52"/>
                        <a:pt x="82" y="53"/>
                        <a:pt x="82" y="53"/>
                      </a:cubicBezTo>
                      <a:cubicBezTo>
                        <a:pt x="82" y="53"/>
                        <a:pt x="75" y="57"/>
                        <a:pt x="71" y="58"/>
                      </a:cubicBezTo>
                      <a:cubicBezTo>
                        <a:pt x="67" y="58"/>
                        <a:pt x="61" y="55"/>
                        <a:pt x="56" y="59"/>
                      </a:cubicBezTo>
                      <a:cubicBezTo>
                        <a:pt x="51" y="63"/>
                        <a:pt x="46" y="64"/>
                        <a:pt x="41" y="65"/>
                      </a:cubicBezTo>
                      <a:cubicBezTo>
                        <a:pt x="36" y="66"/>
                        <a:pt x="32" y="60"/>
                        <a:pt x="28" y="64"/>
                      </a:cubicBezTo>
                      <a:cubicBezTo>
                        <a:pt x="25" y="67"/>
                        <a:pt x="21" y="71"/>
                        <a:pt x="14" y="67"/>
                      </a:cubicBezTo>
                      <a:cubicBezTo>
                        <a:pt x="6" y="64"/>
                        <a:pt x="4" y="67"/>
                        <a:pt x="2" y="61"/>
                      </a:cubicBezTo>
                      <a:cubicBezTo>
                        <a:pt x="0" y="55"/>
                        <a:pt x="8" y="51"/>
                        <a:pt x="7" y="4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 name="Freeform 98">
                  <a:extLst>
                    <a:ext uri="{FF2B5EF4-FFF2-40B4-BE49-F238E27FC236}">
                      <a16:creationId xmlns:a16="http://schemas.microsoft.com/office/drawing/2014/main" id="{BADBC54A-E93C-4A0E-946A-D30F0AE1632A}"/>
                    </a:ext>
                  </a:extLst>
                </p:cNvPr>
                <p:cNvSpPr>
                  <a:spLocks/>
                </p:cNvSpPr>
                <p:nvPr/>
              </p:nvSpPr>
              <p:spPr bwMode="auto">
                <a:xfrm>
                  <a:off x="8291513" y="4619626"/>
                  <a:ext cx="7938" cy="3175"/>
                </a:xfrm>
                <a:custGeom>
                  <a:avLst/>
                  <a:gdLst>
                    <a:gd name="T0" fmla="*/ 9 w 13"/>
                    <a:gd name="T1" fmla="*/ 0 h 6"/>
                    <a:gd name="T2" fmla="*/ 5 w 13"/>
                    <a:gd name="T3" fmla="*/ 6 h 6"/>
                    <a:gd name="T4" fmla="*/ 11 w 13"/>
                    <a:gd name="T5" fmla="*/ 1 h 6"/>
                    <a:gd name="T6" fmla="*/ 9 w 13"/>
                    <a:gd name="T7" fmla="*/ 0 h 6"/>
                  </a:gdLst>
                  <a:ahLst/>
                  <a:cxnLst>
                    <a:cxn ang="0">
                      <a:pos x="T0" y="T1"/>
                    </a:cxn>
                    <a:cxn ang="0">
                      <a:pos x="T2" y="T3"/>
                    </a:cxn>
                    <a:cxn ang="0">
                      <a:pos x="T4" y="T5"/>
                    </a:cxn>
                    <a:cxn ang="0">
                      <a:pos x="T6" y="T7"/>
                    </a:cxn>
                  </a:cxnLst>
                  <a:rect l="0" t="0" r="r" b="b"/>
                  <a:pathLst>
                    <a:path w="13" h="6">
                      <a:moveTo>
                        <a:pt x="9" y="0"/>
                      </a:moveTo>
                      <a:cubicBezTo>
                        <a:pt x="4" y="2"/>
                        <a:pt x="0" y="6"/>
                        <a:pt x="5" y="6"/>
                      </a:cubicBezTo>
                      <a:cubicBezTo>
                        <a:pt x="10" y="6"/>
                        <a:pt x="13" y="3"/>
                        <a:pt x="11" y="1"/>
                      </a:cubicBezTo>
                      <a:cubicBezTo>
                        <a:pt x="9" y="0"/>
                        <a:pt x="9" y="0"/>
                        <a:pt x="9"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 name="Freeform 99">
                  <a:extLst>
                    <a:ext uri="{FF2B5EF4-FFF2-40B4-BE49-F238E27FC236}">
                      <a16:creationId xmlns:a16="http://schemas.microsoft.com/office/drawing/2014/main" id="{A435BD86-B15A-425D-A7FE-9AC3D24BFA83}"/>
                    </a:ext>
                  </a:extLst>
                </p:cNvPr>
                <p:cNvSpPr>
                  <a:spLocks/>
                </p:cNvSpPr>
                <p:nvPr/>
              </p:nvSpPr>
              <p:spPr bwMode="auto">
                <a:xfrm>
                  <a:off x="8304213" y="4629151"/>
                  <a:ext cx="7938" cy="9525"/>
                </a:xfrm>
                <a:custGeom>
                  <a:avLst/>
                  <a:gdLst>
                    <a:gd name="T0" fmla="*/ 7 w 14"/>
                    <a:gd name="T1" fmla="*/ 1 h 19"/>
                    <a:gd name="T2" fmla="*/ 1 w 14"/>
                    <a:gd name="T3" fmla="*/ 8 h 19"/>
                    <a:gd name="T4" fmla="*/ 3 w 14"/>
                    <a:gd name="T5" fmla="*/ 18 h 19"/>
                    <a:gd name="T6" fmla="*/ 11 w 14"/>
                    <a:gd name="T7" fmla="*/ 10 h 19"/>
                    <a:gd name="T8" fmla="*/ 7 w 14"/>
                    <a:gd name="T9" fmla="*/ 1 h 19"/>
                  </a:gdLst>
                  <a:ahLst/>
                  <a:cxnLst>
                    <a:cxn ang="0">
                      <a:pos x="T0" y="T1"/>
                    </a:cxn>
                    <a:cxn ang="0">
                      <a:pos x="T2" y="T3"/>
                    </a:cxn>
                    <a:cxn ang="0">
                      <a:pos x="T4" y="T5"/>
                    </a:cxn>
                    <a:cxn ang="0">
                      <a:pos x="T6" y="T7"/>
                    </a:cxn>
                    <a:cxn ang="0">
                      <a:pos x="T8" y="T9"/>
                    </a:cxn>
                  </a:cxnLst>
                  <a:rect l="0" t="0" r="r" b="b"/>
                  <a:pathLst>
                    <a:path w="14" h="19">
                      <a:moveTo>
                        <a:pt x="7" y="1"/>
                      </a:moveTo>
                      <a:cubicBezTo>
                        <a:pt x="3" y="0"/>
                        <a:pt x="3" y="3"/>
                        <a:pt x="1" y="8"/>
                      </a:cubicBezTo>
                      <a:cubicBezTo>
                        <a:pt x="0" y="12"/>
                        <a:pt x="0" y="19"/>
                        <a:pt x="3" y="18"/>
                      </a:cubicBezTo>
                      <a:cubicBezTo>
                        <a:pt x="7" y="17"/>
                        <a:pt x="9" y="13"/>
                        <a:pt x="11" y="10"/>
                      </a:cubicBezTo>
                      <a:cubicBezTo>
                        <a:pt x="14" y="7"/>
                        <a:pt x="7" y="1"/>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 name="Freeform 100">
                  <a:extLst>
                    <a:ext uri="{FF2B5EF4-FFF2-40B4-BE49-F238E27FC236}">
                      <a16:creationId xmlns:a16="http://schemas.microsoft.com/office/drawing/2014/main" id="{F20D2015-2A68-4D99-B242-F72CAD61D369}"/>
                    </a:ext>
                  </a:extLst>
                </p:cNvPr>
                <p:cNvSpPr>
                  <a:spLocks/>
                </p:cNvSpPr>
                <p:nvPr/>
              </p:nvSpPr>
              <p:spPr bwMode="auto">
                <a:xfrm>
                  <a:off x="8310563" y="4633913"/>
                  <a:ext cx="4763" cy="7938"/>
                </a:xfrm>
                <a:custGeom>
                  <a:avLst/>
                  <a:gdLst>
                    <a:gd name="T0" fmla="*/ 8 w 11"/>
                    <a:gd name="T1" fmla="*/ 4 h 17"/>
                    <a:gd name="T2" fmla="*/ 2 w 11"/>
                    <a:gd name="T3" fmla="*/ 11 h 17"/>
                    <a:gd name="T4" fmla="*/ 7 w 11"/>
                    <a:gd name="T5" fmla="*/ 15 h 17"/>
                    <a:gd name="T6" fmla="*/ 8 w 11"/>
                    <a:gd name="T7" fmla="*/ 4 h 17"/>
                  </a:gdLst>
                  <a:ahLst/>
                  <a:cxnLst>
                    <a:cxn ang="0">
                      <a:pos x="T0" y="T1"/>
                    </a:cxn>
                    <a:cxn ang="0">
                      <a:pos x="T2" y="T3"/>
                    </a:cxn>
                    <a:cxn ang="0">
                      <a:pos x="T4" y="T5"/>
                    </a:cxn>
                    <a:cxn ang="0">
                      <a:pos x="T6" y="T7"/>
                    </a:cxn>
                  </a:cxnLst>
                  <a:rect l="0" t="0" r="r" b="b"/>
                  <a:pathLst>
                    <a:path w="11" h="17">
                      <a:moveTo>
                        <a:pt x="8" y="4"/>
                      </a:moveTo>
                      <a:cubicBezTo>
                        <a:pt x="3" y="5"/>
                        <a:pt x="4" y="6"/>
                        <a:pt x="2" y="11"/>
                      </a:cubicBezTo>
                      <a:cubicBezTo>
                        <a:pt x="0" y="16"/>
                        <a:pt x="3" y="17"/>
                        <a:pt x="7" y="15"/>
                      </a:cubicBezTo>
                      <a:cubicBezTo>
                        <a:pt x="10" y="13"/>
                        <a:pt x="11" y="0"/>
                        <a:pt x="8"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 name="Freeform 101">
                  <a:extLst>
                    <a:ext uri="{FF2B5EF4-FFF2-40B4-BE49-F238E27FC236}">
                      <a16:creationId xmlns:a16="http://schemas.microsoft.com/office/drawing/2014/main" id="{50A275C8-37FE-429D-806F-06DFD2EBE3A6}"/>
                    </a:ext>
                  </a:extLst>
                </p:cNvPr>
                <p:cNvSpPr>
                  <a:spLocks/>
                </p:cNvSpPr>
                <p:nvPr/>
              </p:nvSpPr>
              <p:spPr bwMode="auto">
                <a:xfrm>
                  <a:off x="8288338" y="4659313"/>
                  <a:ext cx="55563" cy="34925"/>
                </a:xfrm>
                <a:custGeom>
                  <a:avLst/>
                  <a:gdLst>
                    <a:gd name="T0" fmla="*/ 36 w 109"/>
                    <a:gd name="T1" fmla="*/ 5 h 68"/>
                    <a:gd name="T2" fmla="*/ 17 w 109"/>
                    <a:gd name="T3" fmla="*/ 6 h 68"/>
                    <a:gd name="T4" fmla="*/ 3 w 109"/>
                    <a:gd name="T5" fmla="*/ 12 h 68"/>
                    <a:gd name="T6" fmla="*/ 6 w 109"/>
                    <a:gd name="T7" fmla="*/ 25 h 68"/>
                    <a:gd name="T8" fmla="*/ 22 w 109"/>
                    <a:gd name="T9" fmla="*/ 31 h 68"/>
                    <a:gd name="T10" fmla="*/ 39 w 109"/>
                    <a:gd name="T11" fmla="*/ 32 h 68"/>
                    <a:gd name="T12" fmla="*/ 49 w 109"/>
                    <a:gd name="T13" fmla="*/ 42 h 68"/>
                    <a:gd name="T14" fmla="*/ 61 w 109"/>
                    <a:gd name="T15" fmla="*/ 51 h 68"/>
                    <a:gd name="T16" fmla="*/ 77 w 109"/>
                    <a:gd name="T17" fmla="*/ 64 h 68"/>
                    <a:gd name="T18" fmla="*/ 86 w 109"/>
                    <a:gd name="T19" fmla="*/ 65 h 68"/>
                    <a:gd name="T20" fmla="*/ 100 w 109"/>
                    <a:gd name="T21" fmla="*/ 62 h 68"/>
                    <a:gd name="T22" fmla="*/ 109 w 109"/>
                    <a:gd name="T23" fmla="*/ 50 h 68"/>
                    <a:gd name="T24" fmla="*/ 102 w 109"/>
                    <a:gd name="T25" fmla="*/ 41 h 68"/>
                    <a:gd name="T26" fmla="*/ 98 w 109"/>
                    <a:gd name="T27" fmla="*/ 32 h 68"/>
                    <a:gd name="T28" fmla="*/ 84 w 109"/>
                    <a:gd name="T29" fmla="*/ 24 h 68"/>
                    <a:gd name="T30" fmla="*/ 77 w 109"/>
                    <a:gd name="T31" fmla="*/ 18 h 68"/>
                    <a:gd name="T32" fmla="*/ 71 w 109"/>
                    <a:gd name="T33" fmla="*/ 10 h 68"/>
                    <a:gd name="T34" fmla="*/ 63 w 109"/>
                    <a:gd name="T35" fmla="*/ 1 h 68"/>
                    <a:gd name="T36" fmla="*/ 56 w 109"/>
                    <a:gd name="T37" fmla="*/ 4 h 68"/>
                    <a:gd name="T38" fmla="*/ 45 w 109"/>
                    <a:gd name="T39" fmla="*/ 3 h 68"/>
                    <a:gd name="T40" fmla="*/ 36 w 109"/>
                    <a:gd name="T4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68">
                      <a:moveTo>
                        <a:pt x="36" y="5"/>
                      </a:moveTo>
                      <a:cubicBezTo>
                        <a:pt x="28" y="5"/>
                        <a:pt x="24" y="5"/>
                        <a:pt x="17" y="6"/>
                      </a:cubicBezTo>
                      <a:cubicBezTo>
                        <a:pt x="10" y="7"/>
                        <a:pt x="5" y="7"/>
                        <a:pt x="3" y="12"/>
                      </a:cubicBezTo>
                      <a:cubicBezTo>
                        <a:pt x="1" y="16"/>
                        <a:pt x="0" y="22"/>
                        <a:pt x="6" y="25"/>
                      </a:cubicBezTo>
                      <a:cubicBezTo>
                        <a:pt x="12" y="28"/>
                        <a:pt x="13" y="30"/>
                        <a:pt x="22" y="31"/>
                      </a:cubicBezTo>
                      <a:cubicBezTo>
                        <a:pt x="31" y="31"/>
                        <a:pt x="36" y="29"/>
                        <a:pt x="39" y="32"/>
                      </a:cubicBezTo>
                      <a:cubicBezTo>
                        <a:pt x="42" y="35"/>
                        <a:pt x="44" y="41"/>
                        <a:pt x="49" y="42"/>
                      </a:cubicBezTo>
                      <a:cubicBezTo>
                        <a:pt x="54" y="44"/>
                        <a:pt x="58" y="46"/>
                        <a:pt x="61" y="51"/>
                      </a:cubicBezTo>
                      <a:cubicBezTo>
                        <a:pt x="64" y="56"/>
                        <a:pt x="74" y="62"/>
                        <a:pt x="77" y="64"/>
                      </a:cubicBezTo>
                      <a:cubicBezTo>
                        <a:pt x="80" y="67"/>
                        <a:pt x="84" y="68"/>
                        <a:pt x="86" y="65"/>
                      </a:cubicBezTo>
                      <a:cubicBezTo>
                        <a:pt x="89" y="61"/>
                        <a:pt x="95" y="63"/>
                        <a:pt x="100" y="62"/>
                      </a:cubicBezTo>
                      <a:cubicBezTo>
                        <a:pt x="106" y="60"/>
                        <a:pt x="109" y="56"/>
                        <a:pt x="109" y="50"/>
                      </a:cubicBezTo>
                      <a:cubicBezTo>
                        <a:pt x="109" y="45"/>
                        <a:pt x="104" y="43"/>
                        <a:pt x="102" y="41"/>
                      </a:cubicBezTo>
                      <a:cubicBezTo>
                        <a:pt x="100" y="40"/>
                        <a:pt x="101" y="37"/>
                        <a:pt x="98" y="32"/>
                      </a:cubicBezTo>
                      <a:cubicBezTo>
                        <a:pt x="96" y="26"/>
                        <a:pt x="89" y="24"/>
                        <a:pt x="84" y="24"/>
                      </a:cubicBezTo>
                      <a:cubicBezTo>
                        <a:pt x="79" y="24"/>
                        <a:pt x="77" y="22"/>
                        <a:pt x="77" y="18"/>
                      </a:cubicBezTo>
                      <a:cubicBezTo>
                        <a:pt x="76" y="13"/>
                        <a:pt x="76" y="12"/>
                        <a:pt x="71" y="10"/>
                      </a:cubicBezTo>
                      <a:cubicBezTo>
                        <a:pt x="66" y="7"/>
                        <a:pt x="64" y="3"/>
                        <a:pt x="63" y="1"/>
                      </a:cubicBezTo>
                      <a:cubicBezTo>
                        <a:pt x="62" y="0"/>
                        <a:pt x="60" y="2"/>
                        <a:pt x="56" y="4"/>
                      </a:cubicBezTo>
                      <a:cubicBezTo>
                        <a:pt x="52" y="6"/>
                        <a:pt x="47" y="6"/>
                        <a:pt x="45" y="3"/>
                      </a:cubicBezTo>
                      <a:cubicBezTo>
                        <a:pt x="42" y="1"/>
                        <a:pt x="41" y="4"/>
                        <a:pt x="36"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4" name="Freeform 102">
                  <a:extLst>
                    <a:ext uri="{FF2B5EF4-FFF2-40B4-BE49-F238E27FC236}">
                      <a16:creationId xmlns:a16="http://schemas.microsoft.com/office/drawing/2014/main" id="{71866CF5-1E32-4317-92AE-B41E3BF7F033}"/>
                    </a:ext>
                  </a:extLst>
                </p:cNvPr>
                <p:cNvSpPr>
                  <a:spLocks/>
                </p:cNvSpPr>
                <p:nvPr/>
              </p:nvSpPr>
              <p:spPr bwMode="auto">
                <a:xfrm>
                  <a:off x="8316913" y="4614863"/>
                  <a:ext cx="109538" cy="33338"/>
                </a:xfrm>
                <a:custGeom>
                  <a:avLst/>
                  <a:gdLst>
                    <a:gd name="T0" fmla="*/ 22 w 210"/>
                    <a:gd name="T1" fmla="*/ 51 h 63"/>
                    <a:gd name="T2" fmla="*/ 9 w 210"/>
                    <a:gd name="T3" fmla="*/ 57 h 63"/>
                    <a:gd name="T4" fmla="*/ 2 w 210"/>
                    <a:gd name="T5" fmla="*/ 44 h 63"/>
                    <a:gd name="T6" fmla="*/ 5 w 210"/>
                    <a:gd name="T7" fmla="*/ 30 h 63"/>
                    <a:gd name="T8" fmla="*/ 18 w 210"/>
                    <a:gd name="T9" fmla="*/ 26 h 63"/>
                    <a:gd name="T10" fmla="*/ 36 w 210"/>
                    <a:gd name="T11" fmla="*/ 17 h 63"/>
                    <a:gd name="T12" fmla="*/ 56 w 210"/>
                    <a:gd name="T13" fmla="*/ 18 h 63"/>
                    <a:gd name="T14" fmla="*/ 73 w 210"/>
                    <a:gd name="T15" fmla="*/ 23 h 63"/>
                    <a:gd name="T16" fmla="*/ 88 w 210"/>
                    <a:gd name="T17" fmla="*/ 31 h 63"/>
                    <a:gd name="T18" fmla="*/ 102 w 210"/>
                    <a:gd name="T19" fmla="*/ 35 h 63"/>
                    <a:gd name="T20" fmla="*/ 111 w 210"/>
                    <a:gd name="T21" fmla="*/ 32 h 63"/>
                    <a:gd name="T22" fmla="*/ 129 w 210"/>
                    <a:gd name="T23" fmla="*/ 29 h 63"/>
                    <a:gd name="T24" fmla="*/ 139 w 210"/>
                    <a:gd name="T25" fmla="*/ 36 h 63"/>
                    <a:gd name="T26" fmla="*/ 157 w 210"/>
                    <a:gd name="T27" fmla="*/ 38 h 63"/>
                    <a:gd name="T28" fmla="*/ 167 w 210"/>
                    <a:gd name="T29" fmla="*/ 26 h 63"/>
                    <a:gd name="T30" fmla="*/ 184 w 210"/>
                    <a:gd name="T31" fmla="*/ 17 h 63"/>
                    <a:gd name="T32" fmla="*/ 178 w 210"/>
                    <a:gd name="T33" fmla="*/ 14 h 63"/>
                    <a:gd name="T34" fmla="*/ 179 w 210"/>
                    <a:gd name="T35" fmla="*/ 4 h 63"/>
                    <a:gd name="T36" fmla="*/ 189 w 210"/>
                    <a:gd name="T37" fmla="*/ 9 h 63"/>
                    <a:gd name="T38" fmla="*/ 195 w 210"/>
                    <a:gd name="T39" fmla="*/ 17 h 63"/>
                    <a:gd name="T40" fmla="*/ 208 w 210"/>
                    <a:gd name="T41" fmla="*/ 15 h 63"/>
                    <a:gd name="T42" fmla="*/ 202 w 210"/>
                    <a:gd name="T43" fmla="*/ 26 h 63"/>
                    <a:gd name="T44" fmla="*/ 193 w 210"/>
                    <a:gd name="T45" fmla="*/ 30 h 63"/>
                    <a:gd name="T46" fmla="*/ 186 w 210"/>
                    <a:gd name="T47" fmla="*/ 38 h 63"/>
                    <a:gd name="T48" fmla="*/ 184 w 210"/>
                    <a:gd name="T49" fmla="*/ 32 h 63"/>
                    <a:gd name="T50" fmla="*/ 190 w 210"/>
                    <a:gd name="T51" fmla="*/ 23 h 63"/>
                    <a:gd name="T52" fmla="*/ 179 w 210"/>
                    <a:gd name="T53" fmla="*/ 29 h 63"/>
                    <a:gd name="T54" fmla="*/ 178 w 210"/>
                    <a:gd name="T55" fmla="*/ 41 h 63"/>
                    <a:gd name="T56" fmla="*/ 161 w 210"/>
                    <a:gd name="T57" fmla="*/ 48 h 63"/>
                    <a:gd name="T58" fmla="*/ 145 w 210"/>
                    <a:gd name="T59" fmla="*/ 49 h 63"/>
                    <a:gd name="T60" fmla="*/ 128 w 210"/>
                    <a:gd name="T61" fmla="*/ 52 h 63"/>
                    <a:gd name="T62" fmla="*/ 111 w 210"/>
                    <a:gd name="T63" fmla="*/ 59 h 63"/>
                    <a:gd name="T64" fmla="*/ 99 w 210"/>
                    <a:gd name="T65" fmla="*/ 52 h 63"/>
                    <a:gd name="T66" fmla="*/ 91 w 210"/>
                    <a:gd name="T67" fmla="*/ 59 h 63"/>
                    <a:gd name="T68" fmla="*/ 79 w 210"/>
                    <a:gd name="T69" fmla="*/ 60 h 63"/>
                    <a:gd name="T70" fmla="*/ 70 w 210"/>
                    <a:gd name="T71" fmla="*/ 61 h 63"/>
                    <a:gd name="T72" fmla="*/ 59 w 210"/>
                    <a:gd name="T73" fmla="*/ 53 h 63"/>
                    <a:gd name="T74" fmla="*/ 53 w 210"/>
                    <a:gd name="T75" fmla="*/ 57 h 63"/>
                    <a:gd name="T76" fmla="*/ 46 w 210"/>
                    <a:gd name="T77" fmla="*/ 52 h 63"/>
                    <a:gd name="T78" fmla="*/ 30 w 210"/>
                    <a:gd name="T79" fmla="*/ 56 h 63"/>
                    <a:gd name="T80" fmla="*/ 22 w 210"/>
                    <a:gd name="T81"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0" h="63">
                      <a:moveTo>
                        <a:pt x="22" y="51"/>
                      </a:moveTo>
                      <a:cubicBezTo>
                        <a:pt x="16" y="51"/>
                        <a:pt x="15" y="54"/>
                        <a:pt x="9" y="57"/>
                      </a:cubicBezTo>
                      <a:cubicBezTo>
                        <a:pt x="3" y="59"/>
                        <a:pt x="1" y="53"/>
                        <a:pt x="2" y="44"/>
                      </a:cubicBezTo>
                      <a:cubicBezTo>
                        <a:pt x="3" y="36"/>
                        <a:pt x="0" y="30"/>
                        <a:pt x="5" y="30"/>
                      </a:cubicBezTo>
                      <a:cubicBezTo>
                        <a:pt x="10" y="29"/>
                        <a:pt x="12" y="31"/>
                        <a:pt x="18" y="26"/>
                      </a:cubicBezTo>
                      <a:cubicBezTo>
                        <a:pt x="24" y="22"/>
                        <a:pt x="27" y="14"/>
                        <a:pt x="36" y="17"/>
                      </a:cubicBezTo>
                      <a:cubicBezTo>
                        <a:pt x="44" y="19"/>
                        <a:pt x="50" y="15"/>
                        <a:pt x="56" y="18"/>
                      </a:cubicBezTo>
                      <a:cubicBezTo>
                        <a:pt x="62" y="21"/>
                        <a:pt x="68" y="20"/>
                        <a:pt x="73" y="23"/>
                      </a:cubicBezTo>
                      <a:cubicBezTo>
                        <a:pt x="79" y="27"/>
                        <a:pt x="84" y="28"/>
                        <a:pt x="88" y="31"/>
                      </a:cubicBezTo>
                      <a:cubicBezTo>
                        <a:pt x="93" y="33"/>
                        <a:pt x="95" y="37"/>
                        <a:pt x="102" y="35"/>
                      </a:cubicBezTo>
                      <a:cubicBezTo>
                        <a:pt x="109" y="33"/>
                        <a:pt x="107" y="31"/>
                        <a:pt x="111" y="32"/>
                      </a:cubicBezTo>
                      <a:cubicBezTo>
                        <a:pt x="115" y="33"/>
                        <a:pt x="124" y="30"/>
                        <a:pt x="129" y="29"/>
                      </a:cubicBezTo>
                      <a:cubicBezTo>
                        <a:pt x="133" y="28"/>
                        <a:pt x="134" y="29"/>
                        <a:pt x="139" y="36"/>
                      </a:cubicBezTo>
                      <a:cubicBezTo>
                        <a:pt x="145" y="43"/>
                        <a:pt x="153" y="42"/>
                        <a:pt x="157" y="38"/>
                      </a:cubicBezTo>
                      <a:cubicBezTo>
                        <a:pt x="160" y="35"/>
                        <a:pt x="161" y="28"/>
                        <a:pt x="167" y="26"/>
                      </a:cubicBezTo>
                      <a:cubicBezTo>
                        <a:pt x="173" y="24"/>
                        <a:pt x="183" y="21"/>
                        <a:pt x="184" y="17"/>
                      </a:cubicBezTo>
                      <a:cubicBezTo>
                        <a:pt x="185" y="14"/>
                        <a:pt x="184" y="15"/>
                        <a:pt x="178" y="14"/>
                      </a:cubicBezTo>
                      <a:cubicBezTo>
                        <a:pt x="172" y="14"/>
                        <a:pt x="176" y="9"/>
                        <a:pt x="179" y="4"/>
                      </a:cubicBezTo>
                      <a:cubicBezTo>
                        <a:pt x="183" y="0"/>
                        <a:pt x="186" y="4"/>
                        <a:pt x="189" y="9"/>
                      </a:cubicBezTo>
                      <a:cubicBezTo>
                        <a:pt x="192" y="13"/>
                        <a:pt x="191" y="19"/>
                        <a:pt x="195" y="17"/>
                      </a:cubicBezTo>
                      <a:cubicBezTo>
                        <a:pt x="198" y="15"/>
                        <a:pt x="206" y="11"/>
                        <a:pt x="208" y="15"/>
                      </a:cubicBezTo>
                      <a:cubicBezTo>
                        <a:pt x="210" y="20"/>
                        <a:pt x="208" y="25"/>
                        <a:pt x="202" y="26"/>
                      </a:cubicBezTo>
                      <a:cubicBezTo>
                        <a:pt x="197" y="28"/>
                        <a:pt x="193" y="26"/>
                        <a:pt x="193" y="30"/>
                      </a:cubicBezTo>
                      <a:cubicBezTo>
                        <a:pt x="193" y="33"/>
                        <a:pt x="189" y="37"/>
                        <a:pt x="186" y="38"/>
                      </a:cubicBezTo>
                      <a:cubicBezTo>
                        <a:pt x="183" y="40"/>
                        <a:pt x="179" y="36"/>
                        <a:pt x="184" y="32"/>
                      </a:cubicBezTo>
                      <a:cubicBezTo>
                        <a:pt x="188" y="28"/>
                        <a:pt x="195" y="24"/>
                        <a:pt x="190" y="23"/>
                      </a:cubicBezTo>
                      <a:cubicBezTo>
                        <a:pt x="185" y="22"/>
                        <a:pt x="183" y="27"/>
                        <a:pt x="179" y="29"/>
                      </a:cubicBezTo>
                      <a:cubicBezTo>
                        <a:pt x="176" y="32"/>
                        <a:pt x="180" y="39"/>
                        <a:pt x="178" y="41"/>
                      </a:cubicBezTo>
                      <a:cubicBezTo>
                        <a:pt x="175" y="43"/>
                        <a:pt x="166" y="44"/>
                        <a:pt x="161" y="48"/>
                      </a:cubicBezTo>
                      <a:cubicBezTo>
                        <a:pt x="155" y="51"/>
                        <a:pt x="153" y="50"/>
                        <a:pt x="145" y="49"/>
                      </a:cubicBezTo>
                      <a:cubicBezTo>
                        <a:pt x="137" y="49"/>
                        <a:pt x="135" y="48"/>
                        <a:pt x="128" y="52"/>
                      </a:cubicBezTo>
                      <a:cubicBezTo>
                        <a:pt x="122" y="57"/>
                        <a:pt x="118" y="58"/>
                        <a:pt x="111" y="59"/>
                      </a:cubicBezTo>
                      <a:cubicBezTo>
                        <a:pt x="104" y="61"/>
                        <a:pt x="106" y="50"/>
                        <a:pt x="99" y="52"/>
                      </a:cubicBezTo>
                      <a:cubicBezTo>
                        <a:pt x="93" y="54"/>
                        <a:pt x="92" y="55"/>
                        <a:pt x="91" y="59"/>
                      </a:cubicBezTo>
                      <a:cubicBezTo>
                        <a:pt x="90" y="63"/>
                        <a:pt x="83" y="60"/>
                        <a:pt x="79" y="60"/>
                      </a:cubicBezTo>
                      <a:cubicBezTo>
                        <a:pt x="75" y="61"/>
                        <a:pt x="75" y="63"/>
                        <a:pt x="70" y="61"/>
                      </a:cubicBezTo>
                      <a:cubicBezTo>
                        <a:pt x="64" y="60"/>
                        <a:pt x="61" y="53"/>
                        <a:pt x="59" y="53"/>
                      </a:cubicBezTo>
                      <a:cubicBezTo>
                        <a:pt x="56" y="54"/>
                        <a:pt x="56" y="60"/>
                        <a:pt x="53" y="57"/>
                      </a:cubicBezTo>
                      <a:cubicBezTo>
                        <a:pt x="49" y="54"/>
                        <a:pt x="49" y="51"/>
                        <a:pt x="46" y="52"/>
                      </a:cubicBezTo>
                      <a:cubicBezTo>
                        <a:pt x="42" y="53"/>
                        <a:pt x="37" y="55"/>
                        <a:pt x="30" y="56"/>
                      </a:cubicBezTo>
                      <a:cubicBezTo>
                        <a:pt x="24" y="56"/>
                        <a:pt x="28" y="52"/>
                        <a:pt x="22" y="5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5" name="Freeform 103">
                  <a:extLst>
                    <a:ext uri="{FF2B5EF4-FFF2-40B4-BE49-F238E27FC236}">
                      <a16:creationId xmlns:a16="http://schemas.microsoft.com/office/drawing/2014/main" id="{91A56B89-04E7-4001-BDBF-7873934BFB1B}"/>
                    </a:ext>
                  </a:extLst>
                </p:cNvPr>
                <p:cNvSpPr>
                  <a:spLocks/>
                </p:cNvSpPr>
                <p:nvPr/>
              </p:nvSpPr>
              <p:spPr bwMode="auto">
                <a:xfrm>
                  <a:off x="8369300" y="4697413"/>
                  <a:ext cx="12700" cy="7938"/>
                </a:xfrm>
                <a:custGeom>
                  <a:avLst/>
                  <a:gdLst>
                    <a:gd name="T0" fmla="*/ 14 w 23"/>
                    <a:gd name="T1" fmla="*/ 2 h 15"/>
                    <a:gd name="T2" fmla="*/ 2 w 23"/>
                    <a:gd name="T3" fmla="*/ 9 h 15"/>
                    <a:gd name="T4" fmla="*/ 7 w 23"/>
                    <a:gd name="T5" fmla="*/ 13 h 15"/>
                    <a:gd name="T6" fmla="*/ 14 w 23"/>
                    <a:gd name="T7" fmla="*/ 2 h 15"/>
                  </a:gdLst>
                  <a:ahLst/>
                  <a:cxnLst>
                    <a:cxn ang="0">
                      <a:pos x="T0" y="T1"/>
                    </a:cxn>
                    <a:cxn ang="0">
                      <a:pos x="T2" y="T3"/>
                    </a:cxn>
                    <a:cxn ang="0">
                      <a:pos x="T4" y="T5"/>
                    </a:cxn>
                    <a:cxn ang="0">
                      <a:pos x="T6" y="T7"/>
                    </a:cxn>
                  </a:cxnLst>
                  <a:rect l="0" t="0" r="r" b="b"/>
                  <a:pathLst>
                    <a:path w="23" h="15">
                      <a:moveTo>
                        <a:pt x="14" y="2"/>
                      </a:moveTo>
                      <a:cubicBezTo>
                        <a:pt x="11" y="0"/>
                        <a:pt x="5" y="6"/>
                        <a:pt x="2" y="9"/>
                      </a:cubicBezTo>
                      <a:cubicBezTo>
                        <a:pt x="0" y="12"/>
                        <a:pt x="0" y="15"/>
                        <a:pt x="7" y="13"/>
                      </a:cubicBezTo>
                      <a:cubicBezTo>
                        <a:pt x="13" y="11"/>
                        <a:pt x="23" y="7"/>
                        <a:pt x="1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6" name="Freeform 104">
                  <a:extLst>
                    <a:ext uri="{FF2B5EF4-FFF2-40B4-BE49-F238E27FC236}">
                      <a16:creationId xmlns:a16="http://schemas.microsoft.com/office/drawing/2014/main" id="{DBEAA191-C5D5-45D1-8094-474996317C37}"/>
                    </a:ext>
                  </a:extLst>
                </p:cNvPr>
                <p:cNvSpPr>
                  <a:spLocks/>
                </p:cNvSpPr>
                <p:nvPr/>
              </p:nvSpPr>
              <p:spPr bwMode="auto">
                <a:xfrm>
                  <a:off x="8421688" y="4619626"/>
                  <a:ext cx="23813" cy="15875"/>
                </a:xfrm>
                <a:custGeom>
                  <a:avLst/>
                  <a:gdLst>
                    <a:gd name="T0" fmla="*/ 20 w 43"/>
                    <a:gd name="T1" fmla="*/ 12 h 30"/>
                    <a:gd name="T2" fmla="*/ 13 w 43"/>
                    <a:gd name="T3" fmla="*/ 8 h 30"/>
                    <a:gd name="T4" fmla="*/ 10 w 43"/>
                    <a:gd name="T5" fmla="*/ 15 h 30"/>
                    <a:gd name="T6" fmla="*/ 3 w 43"/>
                    <a:gd name="T7" fmla="*/ 23 h 30"/>
                    <a:gd name="T8" fmla="*/ 9 w 43"/>
                    <a:gd name="T9" fmla="*/ 27 h 30"/>
                    <a:gd name="T10" fmla="*/ 16 w 43"/>
                    <a:gd name="T11" fmla="*/ 27 h 30"/>
                    <a:gd name="T12" fmla="*/ 21 w 43"/>
                    <a:gd name="T13" fmla="*/ 21 h 30"/>
                    <a:gd name="T14" fmla="*/ 37 w 43"/>
                    <a:gd name="T15" fmla="*/ 11 h 30"/>
                    <a:gd name="T16" fmla="*/ 38 w 43"/>
                    <a:gd name="T17" fmla="*/ 3 h 30"/>
                    <a:gd name="T18" fmla="*/ 26 w 43"/>
                    <a:gd name="T19" fmla="*/ 4 h 30"/>
                    <a:gd name="T20" fmla="*/ 20 w 43"/>
                    <a:gd name="T2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0">
                      <a:moveTo>
                        <a:pt x="20" y="12"/>
                      </a:moveTo>
                      <a:cubicBezTo>
                        <a:pt x="18" y="6"/>
                        <a:pt x="17" y="7"/>
                        <a:pt x="13" y="8"/>
                      </a:cubicBezTo>
                      <a:cubicBezTo>
                        <a:pt x="9" y="9"/>
                        <a:pt x="12" y="12"/>
                        <a:pt x="10" y="15"/>
                      </a:cubicBezTo>
                      <a:cubicBezTo>
                        <a:pt x="8" y="18"/>
                        <a:pt x="5" y="18"/>
                        <a:pt x="3" y="23"/>
                      </a:cubicBezTo>
                      <a:cubicBezTo>
                        <a:pt x="0" y="28"/>
                        <a:pt x="3" y="29"/>
                        <a:pt x="9" y="27"/>
                      </a:cubicBezTo>
                      <a:cubicBezTo>
                        <a:pt x="14" y="25"/>
                        <a:pt x="15" y="24"/>
                        <a:pt x="16" y="27"/>
                      </a:cubicBezTo>
                      <a:cubicBezTo>
                        <a:pt x="18" y="30"/>
                        <a:pt x="18" y="27"/>
                        <a:pt x="21" y="21"/>
                      </a:cubicBezTo>
                      <a:cubicBezTo>
                        <a:pt x="24" y="15"/>
                        <a:pt x="31" y="15"/>
                        <a:pt x="37" y="11"/>
                      </a:cubicBezTo>
                      <a:cubicBezTo>
                        <a:pt x="43" y="6"/>
                        <a:pt x="43" y="3"/>
                        <a:pt x="38" y="3"/>
                      </a:cubicBezTo>
                      <a:cubicBezTo>
                        <a:pt x="32" y="3"/>
                        <a:pt x="27" y="0"/>
                        <a:pt x="26" y="4"/>
                      </a:cubicBezTo>
                      <a:cubicBezTo>
                        <a:pt x="25" y="8"/>
                        <a:pt x="22" y="15"/>
                        <a:pt x="20"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7" name="Freeform 105">
                  <a:extLst>
                    <a:ext uri="{FF2B5EF4-FFF2-40B4-BE49-F238E27FC236}">
                      <a16:creationId xmlns:a16="http://schemas.microsoft.com/office/drawing/2014/main" id="{F7A7A6ED-4814-4B48-8873-D7EE906143FD}"/>
                    </a:ext>
                  </a:extLst>
                </p:cNvPr>
                <p:cNvSpPr>
                  <a:spLocks/>
                </p:cNvSpPr>
                <p:nvPr/>
              </p:nvSpPr>
              <p:spPr bwMode="auto">
                <a:xfrm>
                  <a:off x="8443913" y="4619626"/>
                  <a:ext cx="12700" cy="15875"/>
                </a:xfrm>
                <a:custGeom>
                  <a:avLst/>
                  <a:gdLst>
                    <a:gd name="T0" fmla="*/ 20 w 24"/>
                    <a:gd name="T1" fmla="*/ 3 h 31"/>
                    <a:gd name="T2" fmla="*/ 13 w 24"/>
                    <a:gd name="T3" fmla="*/ 9 h 31"/>
                    <a:gd name="T4" fmla="*/ 2 w 24"/>
                    <a:gd name="T5" fmla="*/ 17 h 31"/>
                    <a:gd name="T6" fmla="*/ 8 w 24"/>
                    <a:gd name="T7" fmla="*/ 22 h 31"/>
                    <a:gd name="T8" fmla="*/ 14 w 24"/>
                    <a:gd name="T9" fmla="*/ 27 h 31"/>
                    <a:gd name="T10" fmla="*/ 22 w 24"/>
                    <a:gd name="T11" fmla="*/ 13 h 31"/>
                    <a:gd name="T12" fmla="*/ 20 w 24"/>
                    <a:gd name="T13" fmla="*/ 3 h 31"/>
                  </a:gdLst>
                  <a:ahLst/>
                  <a:cxnLst>
                    <a:cxn ang="0">
                      <a:pos x="T0" y="T1"/>
                    </a:cxn>
                    <a:cxn ang="0">
                      <a:pos x="T2" y="T3"/>
                    </a:cxn>
                    <a:cxn ang="0">
                      <a:pos x="T4" y="T5"/>
                    </a:cxn>
                    <a:cxn ang="0">
                      <a:pos x="T6" y="T7"/>
                    </a:cxn>
                    <a:cxn ang="0">
                      <a:pos x="T8" y="T9"/>
                    </a:cxn>
                    <a:cxn ang="0">
                      <a:pos x="T10" y="T11"/>
                    </a:cxn>
                    <a:cxn ang="0">
                      <a:pos x="T12" y="T13"/>
                    </a:cxn>
                  </a:cxnLst>
                  <a:rect l="0" t="0" r="r" b="b"/>
                  <a:pathLst>
                    <a:path w="24" h="31">
                      <a:moveTo>
                        <a:pt x="20" y="3"/>
                      </a:moveTo>
                      <a:cubicBezTo>
                        <a:pt x="18" y="2"/>
                        <a:pt x="17" y="7"/>
                        <a:pt x="13" y="9"/>
                      </a:cubicBezTo>
                      <a:cubicBezTo>
                        <a:pt x="8" y="11"/>
                        <a:pt x="3" y="11"/>
                        <a:pt x="2" y="17"/>
                      </a:cubicBezTo>
                      <a:cubicBezTo>
                        <a:pt x="0" y="22"/>
                        <a:pt x="5" y="19"/>
                        <a:pt x="8" y="22"/>
                      </a:cubicBezTo>
                      <a:cubicBezTo>
                        <a:pt x="12" y="25"/>
                        <a:pt x="11" y="31"/>
                        <a:pt x="14" y="27"/>
                      </a:cubicBezTo>
                      <a:cubicBezTo>
                        <a:pt x="18" y="23"/>
                        <a:pt x="21" y="17"/>
                        <a:pt x="22" y="13"/>
                      </a:cubicBezTo>
                      <a:cubicBezTo>
                        <a:pt x="24" y="10"/>
                        <a:pt x="23" y="0"/>
                        <a:pt x="20"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8" name="Freeform 106">
                  <a:extLst>
                    <a:ext uri="{FF2B5EF4-FFF2-40B4-BE49-F238E27FC236}">
                      <a16:creationId xmlns:a16="http://schemas.microsoft.com/office/drawing/2014/main" id="{058490DB-EEA7-484D-B64E-2B7720668EFF}"/>
                    </a:ext>
                  </a:extLst>
                </p:cNvPr>
                <p:cNvSpPr>
                  <a:spLocks/>
                </p:cNvSpPr>
                <p:nvPr/>
              </p:nvSpPr>
              <p:spPr bwMode="auto">
                <a:xfrm>
                  <a:off x="8453438" y="4619626"/>
                  <a:ext cx="30163" cy="11113"/>
                </a:xfrm>
                <a:custGeom>
                  <a:avLst/>
                  <a:gdLst>
                    <a:gd name="T0" fmla="*/ 20 w 57"/>
                    <a:gd name="T1" fmla="*/ 0 h 23"/>
                    <a:gd name="T2" fmla="*/ 12 w 57"/>
                    <a:gd name="T3" fmla="*/ 5 h 23"/>
                    <a:gd name="T4" fmla="*/ 15 w 57"/>
                    <a:gd name="T5" fmla="*/ 11 h 23"/>
                    <a:gd name="T6" fmla="*/ 7 w 57"/>
                    <a:gd name="T7" fmla="*/ 20 h 23"/>
                    <a:gd name="T8" fmla="*/ 27 w 57"/>
                    <a:gd name="T9" fmla="*/ 20 h 23"/>
                    <a:gd name="T10" fmla="*/ 50 w 57"/>
                    <a:gd name="T11" fmla="*/ 13 h 23"/>
                    <a:gd name="T12" fmla="*/ 50 w 57"/>
                    <a:gd name="T13" fmla="*/ 2 h 23"/>
                    <a:gd name="T14" fmla="*/ 32 w 57"/>
                    <a:gd name="T15" fmla="*/ 2 h 23"/>
                    <a:gd name="T16" fmla="*/ 20 w 5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3">
                      <a:moveTo>
                        <a:pt x="20" y="0"/>
                      </a:moveTo>
                      <a:cubicBezTo>
                        <a:pt x="15" y="0"/>
                        <a:pt x="9" y="2"/>
                        <a:pt x="12" y="5"/>
                      </a:cubicBezTo>
                      <a:cubicBezTo>
                        <a:pt x="15" y="9"/>
                        <a:pt x="22" y="7"/>
                        <a:pt x="15" y="11"/>
                      </a:cubicBezTo>
                      <a:cubicBezTo>
                        <a:pt x="9" y="14"/>
                        <a:pt x="0" y="18"/>
                        <a:pt x="7" y="20"/>
                      </a:cubicBezTo>
                      <a:cubicBezTo>
                        <a:pt x="14" y="23"/>
                        <a:pt x="19" y="21"/>
                        <a:pt x="27" y="20"/>
                      </a:cubicBezTo>
                      <a:cubicBezTo>
                        <a:pt x="34" y="18"/>
                        <a:pt x="43" y="18"/>
                        <a:pt x="50" y="13"/>
                      </a:cubicBezTo>
                      <a:cubicBezTo>
                        <a:pt x="57" y="9"/>
                        <a:pt x="55" y="2"/>
                        <a:pt x="50" y="2"/>
                      </a:cubicBezTo>
                      <a:cubicBezTo>
                        <a:pt x="45" y="1"/>
                        <a:pt x="38" y="1"/>
                        <a:pt x="32" y="2"/>
                      </a:cubicBezTo>
                      <a:cubicBezTo>
                        <a:pt x="26" y="3"/>
                        <a:pt x="29" y="0"/>
                        <a:pt x="20"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9" name="Freeform 107">
                  <a:extLst>
                    <a:ext uri="{FF2B5EF4-FFF2-40B4-BE49-F238E27FC236}">
                      <a16:creationId xmlns:a16="http://schemas.microsoft.com/office/drawing/2014/main" id="{E3B9D87A-F9F7-4876-95B3-19D6053C9488}"/>
                    </a:ext>
                  </a:extLst>
                </p:cNvPr>
                <p:cNvSpPr>
                  <a:spLocks/>
                </p:cNvSpPr>
                <p:nvPr/>
              </p:nvSpPr>
              <p:spPr bwMode="auto">
                <a:xfrm>
                  <a:off x="8401050" y="4699001"/>
                  <a:ext cx="20638" cy="19050"/>
                </a:xfrm>
                <a:custGeom>
                  <a:avLst/>
                  <a:gdLst>
                    <a:gd name="T0" fmla="*/ 32 w 38"/>
                    <a:gd name="T1" fmla="*/ 3 h 34"/>
                    <a:gd name="T2" fmla="*/ 22 w 38"/>
                    <a:gd name="T3" fmla="*/ 13 h 34"/>
                    <a:gd name="T4" fmla="*/ 8 w 38"/>
                    <a:gd name="T5" fmla="*/ 19 h 34"/>
                    <a:gd name="T6" fmla="*/ 3 w 38"/>
                    <a:gd name="T7" fmla="*/ 30 h 34"/>
                    <a:gd name="T8" fmla="*/ 19 w 38"/>
                    <a:gd name="T9" fmla="*/ 26 h 34"/>
                    <a:gd name="T10" fmla="*/ 35 w 38"/>
                    <a:gd name="T11" fmla="*/ 16 h 34"/>
                    <a:gd name="T12" fmla="*/ 32 w 3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32" y="3"/>
                      </a:moveTo>
                      <a:cubicBezTo>
                        <a:pt x="28" y="3"/>
                        <a:pt x="28" y="9"/>
                        <a:pt x="22" y="13"/>
                      </a:cubicBezTo>
                      <a:cubicBezTo>
                        <a:pt x="17" y="16"/>
                        <a:pt x="12" y="16"/>
                        <a:pt x="8" y="19"/>
                      </a:cubicBezTo>
                      <a:cubicBezTo>
                        <a:pt x="3" y="23"/>
                        <a:pt x="0" y="26"/>
                        <a:pt x="3" y="30"/>
                      </a:cubicBezTo>
                      <a:cubicBezTo>
                        <a:pt x="7" y="34"/>
                        <a:pt x="10" y="31"/>
                        <a:pt x="19" y="26"/>
                      </a:cubicBezTo>
                      <a:cubicBezTo>
                        <a:pt x="28" y="21"/>
                        <a:pt x="32" y="22"/>
                        <a:pt x="35" y="16"/>
                      </a:cubicBezTo>
                      <a:cubicBezTo>
                        <a:pt x="38" y="11"/>
                        <a:pt x="33" y="0"/>
                        <a:pt x="32"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0" name="Freeform 108">
                  <a:extLst>
                    <a:ext uri="{FF2B5EF4-FFF2-40B4-BE49-F238E27FC236}">
                      <a16:creationId xmlns:a16="http://schemas.microsoft.com/office/drawing/2014/main" id="{37B75618-3FDA-4068-81F0-5E4582A9AA68}"/>
                    </a:ext>
                  </a:extLst>
                </p:cNvPr>
                <p:cNvSpPr>
                  <a:spLocks/>
                </p:cNvSpPr>
                <p:nvPr/>
              </p:nvSpPr>
              <p:spPr bwMode="auto">
                <a:xfrm>
                  <a:off x="8424863" y="4646613"/>
                  <a:ext cx="57150" cy="50800"/>
                </a:xfrm>
                <a:custGeom>
                  <a:avLst/>
                  <a:gdLst>
                    <a:gd name="T0" fmla="*/ 16 w 110"/>
                    <a:gd name="T1" fmla="*/ 80 h 97"/>
                    <a:gd name="T2" fmla="*/ 12 w 110"/>
                    <a:gd name="T3" fmla="*/ 73 h 97"/>
                    <a:gd name="T4" fmla="*/ 12 w 110"/>
                    <a:gd name="T5" fmla="*/ 65 h 97"/>
                    <a:gd name="T6" fmla="*/ 16 w 110"/>
                    <a:gd name="T7" fmla="*/ 52 h 97"/>
                    <a:gd name="T8" fmla="*/ 21 w 110"/>
                    <a:gd name="T9" fmla="*/ 43 h 97"/>
                    <a:gd name="T10" fmla="*/ 35 w 110"/>
                    <a:gd name="T11" fmla="*/ 31 h 97"/>
                    <a:gd name="T12" fmla="*/ 42 w 110"/>
                    <a:gd name="T13" fmla="*/ 36 h 97"/>
                    <a:gd name="T14" fmla="*/ 54 w 110"/>
                    <a:gd name="T15" fmla="*/ 34 h 97"/>
                    <a:gd name="T16" fmla="*/ 56 w 110"/>
                    <a:gd name="T17" fmla="*/ 39 h 97"/>
                    <a:gd name="T18" fmla="*/ 64 w 110"/>
                    <a:gd name="T19" fmla="*/ 27 h 97"/>
                    <a:gd name="T20" fmla="*/ 66 w 110"/>
                    <a:gd name="T21" fmla="*/ 18 h 97"/>
                    <a:gd name="T22" fmla="*/ 80 w 110"/>
                    <a:gd name="T23" fmla="*/ 11 h 97"/>
                    <a:gd name="T24" fmla="*/ 92 w 110"/>
                    <a:gd name="T25" fmla="*/ 3 h 97"/>
                    <a:gd name="T26" fmla="*/ 104 w 110"/>
                    <a:gd name="T27" fmla="*/ 2 h 97"/>
                    <a:gd name="T28" fmla="*/ 106 w 110"/>
                    <a:gd name="T29" fmla="*/ 13 h 97"/>
                    <a:gd name="T30" fmla="*/ 101 w 110"/>
                    <a:gd name="T31" fmla="*/ 28 h 97"/>
                    <a:gd name="T32" fmla="*/ 101 w 110"/>
                    <a:gd name="T33" fmla="*/ 36 h 97"/>
                    <a:gd name="T34" fmla="*/ 93 w 110"/>
                    <a:gd name="T35" fmla="*/ 43 h 97"/>
                    <a:gd name="T36" fmla="*/ 85 w 110"/>
                    <a:gd name="T37" fmla="*/ 54 h 97"/>
                    <a:gd name="T38" fmla="*/ 65 w 110"/>
                    <a:gd name="T39" fmla="*/ 75 h 97"/>
                    <a:gd name="T40" fmla="*/ 52 w 110"/>
                    <a:gd name="T41" fmla="*/ 84 h 97"/>
                    <a:gd name="T42" fmla="*/ 37 w 110"/>
                    <a:gd name="T43" fmla="*/ 86 h 97"/>
                    <a:gd name="T44" fmla="*/ 10 w 110"/>
                    <a:gd name="T45" fmla="*/ 97 h 97"/>
                    <a:gd name="T46" fmla="*/ 1 w 110"/>
                    <a:gd name="T47" fmla="*/ 91 h 97"/>
                    <a:gd name="T48" fmla="*/ 9 w 110"/>
                    <a:gd name="T49" fmla="*/ 83 h 97"/>
                    <a:gd name="T50" fmla="*/ 16 w 110"/>
                    <a:gd name="T51" fmla="*/ 8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97">
                      <a:moveTo>
                        <a:pt x="16" y="80"/>
                      </a:moveTo>
                      <a:cubicBezTo>
                        <a:pt x="18" y="77"/>
                        <a:pt x="19" y="73"/>
                        <a:pt x="12" y="73"/>
                      </a:cubicBezTo>
                      <a:cubicBezTo>
                        <a:pt x="6" y="73"/>
                        <a:pt x="10" y="68"/>
                        <a:pt x="12" y="65"/>
                      </a:cubicBezTo>
                      <a:cubicBezTo>
                        <a:pt x="15" y="62"/>
                        <a:pt x="16" y="56"/>
                        <a:pt x="16" y="52"/>
                      </a:cubicBezTo>
                      <a:cubicBezTo>
                        <a:pt x="15" y="47"/>
                        <a:pt x="15" y="47"/>
                        <a:pt x="21" y="43"/>
                      </a:cubicBezTo>
                      <a:cubicBezTo>
                        <a:pt x="27" y="38"/>
                        <a:pt x="35" y="31"/>
                        <a:pt x="35" y="31"/>
                      </a:cubicBezTo>
                      <a:cubicBezTo>
                        <a:pt x="35" y="31"/>
                        <a:pt x="37" y="35"/>
                        <a:pt x="42" y="36"/>
                      </a:cubicBezTo>
                      <a:cubicBezTo>
                        <a:pt x="46" y="37"/>
                        <a:pt x="52" y="35"/>
                        <a:pt x="54" y="34"/>
                      </a:cubicBezTo>
                      <a:cubicBezTo>
                        <a:pt x="57" y="33"/>
                        <a:pt x="53" y="41"/>
                        <a:pt x="56" y="39"/>
                      </a:cubicBezTo>
                      <a:cubicBezTo>
                        <a:pt x="58" y="36"/>
                        <a:pt x="61" y="30"/>
                        <a:pt x="64" y="27"/>
                      </a:cubicBezTo>
                      <a:cubicBezTo>
                        <a:pt x="67" y="24"/>
                        <a:pt x="66" y="20"/>
                        <a:pt x="66" y="18"/>
                      </a:cubicBezTo>
                      <a:cubicBezTo>
                        <a:pt x="67" y="16"/>
                        <a:pt x="76" y="14"/>
                        <a:pt x="80" y="11"/>
                      </a:cubicBezTo>
                      <a:cubicBezTo>
                        <a:pt x="83" y="8"/>
                        <a:pt x="90" y="6"/>
                        <a:pt x="92" y="3"/>
                      </a:cubicBezTo>
                      <a:cubicBezTo>
                        <a:pt x="95" y="0"/>
                        <a:pt x="100" y="1"/>
                        <a:pt x="104" y="2"/>
                      </a:cubicBezTo>
                      <a:cubicBezTo>
                        <a:pt x="109" y="3"/>
                        <a:pt x="110" y="10"/>
                        <a:pt x="106" y="13"/>
                      </a:cubicBezTo>
                      <a:cubicBezTo>
                        <a:pt x="102" y="17"/>
                        <a:pt x="101" y="23"/>
                        <a:pt x="101" y="28"/>
                      </a:cubicBezTo>
                      <a:cubicBezTo>
                        <a:pt x="101" y="34"/>
                        <a:pt x="101" y="36"/>
                        <a:pt x="101" y="36"/>
                      </a:cubicBezTo>
                      <a:cubicBezTo>
                        <a:pt x="101" y="36"/>
                        <a:pt x="93" y="39"/>
                        <a:pt x="93" y="43"/>
                      </a:cubicBezTo>
                      <a:cubicBezTo>
                        <a:pt x="92" y="47"/>
                        <a:pt x="91" y="49"/>
                        <a:pt x="85" y="54"/>
                      </a:cubicBezTo>
                      <a:cubicBezTo>
                        <a:pt x="80" y="60"/>
                        <a:pt x="72" y="68"/>
                        <a:pt x="65" y="75"/>
                      </a:cubicBezTo>
                      <a:cubicBezTo>
                        <a:pt x="58" y="82"/>
                        <a:pt x="58" y="83"/>
                        <a:pt x="52" y="84"/>
                      </a:cubicBezTo>
                      <a:cubicBezTo>
                        <a:pt x="46" y="85"/>
                        <a:pt x="43" y="80"/>
                        <a:pt x="37" y="86"/>
                      </a:cubicBezTo>
                      <a:cubicBezTo>
                        <a:pt x="32" y="91"/>
                        <a:pt x="18" y="96"/>
                        <a:pt x="10" y="97"/>
                      </a:cubicBezTo>
                      <a:cubicBezTo>
                        <a:pt x="2" y="97"/>
                        <a:pt x="0" y="94"/>
                        <a:pt x="1" y="91"/>
                      </a:cubicBezTo>
                      <a:cubicBezTo>
                        <a:pt x="2" y="88"/>
                        <a:pt x="3" y="84"/>
                        <a:pt x="9" y="83"/>
                      </a:cubicBezTo>
                      <a:cubicBezTo>
                        <a:pt x="14" y="81"/>
                        <a:pt x="15" y="85"/>
                        <a:pt x="16" y="8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1" name="Freeform 109">
                  <a:extLst>
                    <a:ext uri="{FF2B5EF4-FFF2-40B4-BE49-F238E27FC236}">
                      <a16:creationId xmlns:a16="http://schemas.microsoft.com/office/drawing/2014/main" id="{F0FD89D6-38B9-4D31-B0D0-C6C2D61A69BE}"/>
                    </a:ext>
                  </a:extLst>
                </p:cNvPr>
                <p:cNvSpPr>
                  <a:spLocks/>
                </p:cNvSpPr>
                <p:nvPr/>
              </p:nvSpPr>
              <p:spPr bwMode="auto">
                <a:xfrm>
                  <a:off x="8499475" y="4597401"/>
                  <a:ext cx="34925" cy="17463"/>
                </a:xfrm>
                <a:custGeom>
                  <a:avLst/>
                  <a:gdLst>
                    <a:gd name="T0" fmla="*/ 2 w 64"/>
                    <a:gd name="T1" fmla="*/ 33 h 34"/>
                    <a:gd name="T2" fmla="*/ 5 w 64"/>
                    <a:gd name="T3" fmla="*/ 22 h 34"/>
                    <a:gd name="T4" fmla="*/ 13 w 64"/>
                    <a:gd name="T5" fmla="*/ 11 h 34"/>
                    <a:gd name="T6" fmla="*/ 18 w 64"/>
                    <a:gd name="T7" fmla="*/ 10 h 34"/>
                    <a:gd name="T8" fmla="*/ 27 w 64"/>
                    <a:gd name="T9" fmla="*/ 10 h 34"/>
                    <a:gd name="T10" fmla="*/ 38 w 64"/>
                    <a:gd name="T11" fmla="*/ 10 h 34"/>
                    <a:gd name="T12" fmla="*/ 48 w 64"/>
                    <a:gd name="T13" fmla="*/ 2 h 34"/>
                    <a:gd name="T14" fmla="*/ 59 w 64"/>
                    <a:gd name="T15" fmla="*/ 10 h 34"/>
                    <a:gd name="T16" fmla="*/ 58 w 64"/>
                    <a:gd name="T17" fmla="*/ 17 h 34"/>
                    <a:gd name="T18" fmla="*/ 43 w 64"/>
                    <a:gd name="T19" fmla="*/ 26 h 34"/>
                    <a:gd name="T20" fmla="*/ 30 w 64"/>
                    <a:gd name="T21" fmla="*/ 26 h 34"/>
                    <a:gd name="T22" fmla="*/ 14 w 64"/>
                    <a:gd name="T23" fmla="*/ 27 h 34"/>
                    <a:gd name="T24" fmla="*/ 2 w 64"/>
                    <a:gd name="T2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34">
                      <a:moveTo>
                        <a:pt x="2" y="33"/>
                      </a:moveTo>
                      <a:cubicBezTo>
                        <a:pt x="0" y="34"/>
                        <a:pt x="2" y="26"/>
                        <a:pt x="5" y="22"/>
                      </a:cubicBezTo>
                      <a:cubicBezTo>
                        <a:pt x="9" y="18"/>
                        <a:pt x="12" y="15"/>
                        <a:pt x="13" y="11"/>
                      </a:cubicBezTo>
                      <a:cubicBezTo>
                        <a:pt x="14" y="7"/>
                        <a:pt x="16" y="7"/>
                        <a:pt x="18" y="10"/>
                      </a:cubicBezTo>
                      <a:cubicBezTo>
                        <a:pt x="20" y="13"/>
                        <a:pt x="23" y="12"/>
                        <a:pt x="27" y="10"/>
                      </a:cubicBezTo>
                      <a:cubicBezTo>
                        <a:pt x="32" y="8"/>
                        <a:pt x="34" y="10"/>
                        <a:pt x="38" y="10"/>
                      </a:cubicBezTo>
                      <a:cubicBezTo>
                        <a:pt x="42" y="9"/>
                        <a:pt x="43" y="3"/>
                        <a:pt x="48" y="2"/>
                      </a:cubicBezTo>
                      <a:cubicBezTo>
                        <a:pt x="52" y="0"/>
                        <a:pt x="55" y="6"/>
                        <a:pt x="59" y="10"/>
                      </a:cubicBezTo>
                      <a:cubicBezTo>
                        <a:pt x="64" y="14"/>
                        <a:pt x="62" y="17"/>
                        <a:pt x="58" y="17"/>
                      </a:cubicBezTo>
                      <a:cubicBezTo>
                        <a:pt x="53" y="17"/>
                        <a:pt x="47" y="21"/>
                        <a:pt x="43" y="26"/>
                      </a:cubicBezTo>
                      <a:cubicBezTo>
                        <a:pt x="39" y="31"/>
                        <a:pt x="35" y="27"/>
                        <a:pt x="30" y="26"/>
                      </a:cubicBezTo>
                      <a:cubicBezTo>
                        <a:pt x="26" y="25"/>
                        <a:pt x="20" y="23"/>
                        <a:pt x="14" y="27"/>
                      </a:cubicBezTo>
                      <a:cubicBezTo>
                        <a:pt x="8" y="31"/>
                        <a:pt x="6" y="32"/>
                        <a:pt x="2" y="3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2" name="Freeform 110">
                  <a:extLst>
                    <a:ext uri="{FF2B5EF4-FFF2-40B4-BE49-F238E27FC236}">
                      <a16:creationId xmlns:a16="http://schemas.microsoft.com/office/drawing/2014/main" id="{5F557F77-F77B-4538-94A4-828AF8D35656}"/>
                    </a:ext>
                  </a:extLst>
                </p:cNvPr>
                <p:cNvSpPr>
                  <a:spLocks/>
                </p:cNvSpPr>
                <p:nvPr/>
              </p:nvSpPr>
              <p:spPr bwMode="auto">
                <a:xfrm>
                  <a:off x="8572500" y="4433888"/>
                  <a:ext cx="92075" cy="38100"/>
                </a:xfrm>
                <a:custGeom>
                  <a:avLst/>
                  <a:gdLst>
                    <a:gd name="T0" fmla="*/ 17 w 177"/>
                    <a:gd name="T1" fmla="*/ 22 h 73"/>
                    <a:gd name="T2" fmla="*/ 13 w 177"/>
                    <a:gd name="T3" fmla="*/ 33 h 73"/>
                    <a:gd name="T4" fmla="*/ 7 w 177"/>
                    <a:gd name="T5" fmla="*/ 46 h 73"/>
                    <a:gd name="T6" fmla="*/ 4 w 177"/>
                    <a:gd name="T7" fmla="*/ 38 h 73"/>
                    <a:gd name="T8" fmla="*/ 1 w 177"/>
                    <a:gd name="T9" fmla="*/ 27 h 73"/>
                    <a:gd name="T10" fmla="*/ 10 w 177"/>
                    <a:gd name="T11" fmla="*/ 20 h 73"/>
                    <a:gd name="T12" fmla="*/ 18 w 177"/>
                    <a:gd name="T13" fmla="*/ 8 h 73"/>
                    <a:gd name="T14" fmla="*/ 29 w 177"/>
                    <a:gd name="T15" fmla="*/ 4 h 73"/>
                    <a:gd name="T16" fmla="*/ 58 w 177"/>
                    <a:gd name="T17" fmla="*/ 4 h 73"/>
                    <a:gd name="T18" fmla="*/ 72 w 177"/>
                    <a:gd name="T19" fmla="*/ 5 h 73"/>
                    <a:gd name="T20" fmla="*/ 87 w 177"/>
                    <a:gd name="T21" fmla="*/ 8 h 73"/>
                    <a:gd name="T22" fmla="*/ 104 w 177"/>
                    <a:gd name="T23" fmla="*/ 2 h 73"/>
                    <a:gd name="T24" fmla="*/ 124 w 177"/>
                    <a:gd name="T25" fmla="*/ 9 h 73"/>
                    <a:gd name="T26" fmla="*/ 147 w 177"/>
                    <a:gd name="T27" fmla="*/ 14 h 73"/>
                    <a:gd name="T28" fmla="*/ 162 w 177"/>
                    <a:gd name="T29" fmla="*/ 24 h 73"/>
                    <a:gd name="T30" fmla="*/ 166 w 177"/>
                    <a:gd name="T31" fmla="*/ 40 h 73"/>
                    <a:gd name="T32" fmla="*/ 176 w 177"/>
                    <a:gd name="T33" fmla="*/ 49 h 73"/>
                    <a:gd name="T34" fmla="*/ 176 w 177"/>
                    <a:gd name="T35" fmla="*/ 66 h 73"/>
                    <a:gd name="T36" fmla="*/ 161 w 177"/>
                    <a:gd name="T37" fmla="*/ 67 h 73"/>
                    <a:gd name="T38" fmla="*/ 139 w 177"/>
                    <a:gd name="T39" fmla="*/ 52 h 73"/>
                    <a:gd name="T40" fmla="*/ 124 w 177"/>
                    <a:gd name="T41" fmla="*/ 44 h 73"/>
                    <a:gd name="T42" fmla="*/ 113 w 177"/>
                    <a:gd name="T43" fmla="*/ 35 h 73"/>
                    <a:gd name="T44" fmla="*/ 99 w 177"/>
                    <a:gd name="T45" fmla="*/ 35 h 73"/>
                    <a:gd name="T46" fmla="*/ 88 w 177"/>
                    <a:gd name="T47" fmla="*/ 43 h 73"/>
                    <a:gd name="T48" fmla="*/ 71 w 177"/>
                    <a:gd name="T49" fmla="*/ 37 h 73"/>
                    <a:gd name="T50" fmla="*/ 64 w 177"/>
                    <a:gd name="T51" fmla="*/ 31 h 73"/>
                    <a:gd name="T52" fmla="*/ 56 w 177"/>
                    <a:gd name="T53" fmla="*/ 31 h 73"/>
                    <a:gd name="T54" fmla="*/ 43 w 177"/>
                    <a:gd name="T55" fmla="*/ 41 h 73"/>
                    <a:gd name="T56" fmla="*/ 29 w 177"/>
                    <a:gd name="T57" fmla="*/ 35 h 73"/>
                    <a:gd name="T58" fmla="*/ 23 w 177"/>
                    <a:gd name="T59" fmla="*/ 26 h 73"/>
                    <a:gd name="T60" fmla="*/ 17 w 177"/>
                    <a:gd name="T61" fmla="*/ 2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73">
                      <a:moveTo>
                        <a:pt x="17" y="22"/>
                      </a:moveTo>
                      <a:cubicBezTo>
                        <a:pt x="14" y="24"/>
                        <a:pt x="15" y="26"/>
                        <a:pt x="13" y="33"/>
                      </a:cubicBezTo>
                      <a:cubicBezTo>
                        <a:pt x="11" y="39"/>
                        <a:pt x="10" y="42"/>
                        <a:pt x="7" y="46"/>
                      </a:cubicBezTo>
                      <a:cubicBezTo>
                        <a:pt x="4" y="51"/>
                        <a:pt x="5" y="44"/>
                        <a:pt x="4" y="38"/>
                      </a:cubicBezTo>
                      <a:cubicBezTo>
                        <a:pt x="4" y="32"/>
                        <a:pt x="0" y="30"/>
                        <a:pt x="1" y="27"/>
                      </a:cubicBezTo>
                      <a:cubicBezTo>
                        <a:pt x="3" y="24"/>
                        <a:pt x="6" y="26"/>
                        <a:pt x="10" y="20"/>
                      </a:cubicBezTo>
                      <a:cubicBezTo>
                        <a:pt x="14" y="15"/>
                        <a:pt x="15" y="14"/>
                        <a:pt x="18" y="8"/>
                      </a:cubicBezTo>
                      <a:cubicBezTo>
                        <a:pt x="21" y="3"/>
                        <a:pt x="20" y="4"/>
                        <a:pt x="29" y="4"/>
                      </a:cubicBezTo>
                      <a:cubicBezTo>
                        <a:pt x="37" y="3"/>
                        <a:pt x="50" y="5"/>
                        <a:pt x="58" y="4"/>
                      </a:cubicBezTo>
                      <a:cubicBezTo>
                        <a:pt x="66" y="3"/>
                        <a:pt x="69" y="0"/>
                        <a:pt x="72" y="5"/>
                      </a:cubicBezTo>
                      <a:cubicBezTo>
                        <a:pt x="76" y="9"/>
                        <a:pt x="84" y="12"/>
                        <a:pt x="87" y="8"/>
                      </a:cubicBezTo>
                      <a:cubicBezTo>
                        <a:pt x="91" y="3"/>
                        <a:pt x="95" y="0"/>
                        <a:pt x="104" y="2"/>
                      </a:cubicBezTo>
                      <a:cubicBezTo>
                        <a:pt x="112" y="4"/>
                        <a:pt x="116" y="6"/>
                        <a:pt x="124" y="9"/>
                      </a:cubicBezTo>
                      <a:cubicBezTo>
                        <a:pt x="132" y="13"/>
                        <a:pt x="139" y="17"/>
                        <a:pt x="147" y="14"/>
                      </a:cubicBezTo>
                      <a:cubicBezTo>
                        <a:pt x="155" y="12"/>
                        <a:pt x="159" y="19"/>
                        <a:pt x="162" y="24"/>
                      </a:cubicBezTo>
                      <a:cubicBezTo>
                        <a:pt x="166" y="30"/>
                        <a:pt x="159" y="38"/>
                        <a:pt x="166" y="40"/>
                      </a:cubicBezTo>
                      <a:cubicBezTo>
                        <a:pt x="173" y="42"/>
                        <a:pt x="175" y="41"/>
                        <a:pt x="176" y="49"/>
                      </a:cubicBezTo>
                      <a:cubicBezTo>
                        <a:pt x="177" y="57"/>
                        <a:pt x="177" y="61"/>
                        <a:pt x="176" y="66"/>
                      </a:cubicBezTo>
                      <a:cubicBezTo>
                        <a:pt x="176" y="71"/>
                        <a:pt x="169" y="73"/>
                        <a:pt x="161" y="67"/>
                      </a:cubicBezTo>
                      <a:cubicBezTo>
                        <a:pt x="152" y="61"/>
                        <a:pt x="146" y="56"/>
                        <a:pt x="139" y="52"/>
                      </a:cubicBezTo>
                      <a:cubicBezTo>
                        <a:pt x="131" y="49"/>
                        <a:pt x="128" y="52"/>
                        <a:pt x="124" y="44"/>
                      </a:cubicBezTo>
                      <a:cubicBezTo>
                        <a:pt x="121" y="37"/>
                        <a:pt x="117" y="36"/>
                        <a:pt x="113" y="35"/>
                      </a:cubicBezTo>
                      <a:cubicBezTo>
                        <a:pt x="109" y="35"/>
                        <a:pt x="102" y="30"/>
                        <a:pt x="99" y="35"/>
                      </a:cubicBezTo>
                      <a:cubicBezTo>
                        <a:pt x="97" y="40"/>
                        <a:pt x="94" y="46"/>
                        <a:pt x="88" y="43"/>
                      </a:cubicBezTo>
                      <a:cubicBezTo>
                        <a:pt x="82" y="40"/>
                        <a:pt x="76" y="37"/>
                        <a:pt x="71" y="37"/>
                      </a:cubicBezTo>
                      <a:cubicBezTo>
                        <a:pt x="65" y="38"/>
                        <a:pt x="66" y="36"/>
                        <a:pt x="64" y="31"/>
                      </a:cubicBezTo>
                      <a:cubicBezTo>
                        <a:pt x="63" y="25"/>
                        <a:pt x="59" y="25"/>
                        <a:pt x="56" y="31"/>
                      </a:cubicBezTo>
                      <a:cubicBezTo>
                        <a:pt x="53" y="36"/>
                        <a:pt x="47" y="40"/>
                        <a:pt x="43" y="41"/>
                      </a:cubicBezTo>
                      <a:cubicBezTo>
                        <a:pt x="38" y="42"/>
                        <a:pt x="31" y="42"/>
                        <a:pt x="29" y="35"/>
                      </a:cubicBezTo>
                      <a:cubicBezTo>
                        <a:pt x="27" y="29"/>
                        <a:pt x="23" y="32"/>
                        <a:pt x="23" y="26"/>
                      </a:cubicBezTo>
                      <a:cubicBezTo>
                        <a:pt x="23" y="21"/>
                        <a:pt x="22" y="19"/>
                        <a:pt x="17" y="2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3" name="Freeform 111">
                  <a:extLst>
                    <a:ext uri="{FF2B5EF4-FFF2-40B4-BE49-F238E27FC236}">
                      <a16:creationId xmlns:a16="http://schemas.microsoft.com/office/drawing/2014/main" id="{BC4F9712-712F-4EFA-B945-308CC565E774}"/>
                    </a:ext>
                  </a:extLst>
                </p:cNvPr>
                <p:cNvSpPr>
                  <a:spLocks/>
                </p:cNvSpPr>
                <p:nvPr/>
              </p:nvSpPr>
              <p:spPr bwMode="auto">
                <a:xfrm>
                  <a:off x="8574088" y="4457701"/>
                  <a:ext cx="14288" cy="11113"/>
                </a:xfrm>
                <a:custGeom>
                  <a:avLst/>
                  <a:gdLst>
                    <a:gd name="T0" fmla="*/ 24 w 29"/>
                    <a:gd name="T1" fmla="*/ 5 h 23"/>
                    <a:gd name="T2" fmla="*/ 12 w 29"/>
                    <a:gd name="T3" fmla="*/ 9 h 23"/>
                    <a:gd name="T4" fmla="*/ 1 w 29"/>
                    <a:gd name="T5" fmla="*/ 15 h 23"/>
                    <a:gd name="T6" fmla="*/ 8 w 29"/>
                    <a:gd name="T7" fmla="*/ 19 h 23"/>
                    <a:gd name="T8" fmla="*/ 18 w 29"/>
                    <a:gd name="T9" fmla="*/ 14 h 23"/>
                    <a:gd name="T10" fmla="*/ 21 w 29"/>
                    <a:gd name="T11" fmla="*/ 17 h 23"/>
                    <a:gd name="T12" fmla="*/ 24 w 29"/>
                    <a:gd name="T13" fmla="*/ 5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24" y="5"/>
                      </a:moveTo>
                      <a:cubicBezTo>
                        <a:pt x="19" y="6"/>
                        <a:pt x="16" y="8"/>
                        <a:pt x="12" y="9"/>
                      </a:cubicBezTo>
                      <a:cubicBezTo>
                        <a:pt x="7" y="10"/>
                        <a:pt x="2" y="10"/>
                        <a:pt x="1" y="15"/>
                      </a:cubicBezTo>
                      <a:cubicBezTo>
                        <a:pt x="0" y="19"/>
                        <a:pt x="5" y="23"/>
                        <a:pt x="8" y="19"/>
                      </a:cubicBezTo>
                      <a:cubicBezTo>
                        <a:pt x="12" y="15"/>
                        <a:pt x="18" y="11"/>
                        <a:pt x="18" y="14"/>
                      </a:cubicBezTo>
                      <a:cubicBezTo>
                        <a:pt x="18" y="17"/>
                        <a:pt x="17" y="21"/>
                        <a:pt x="21" y="17"/>
                      </a:cubicBezTo>
                      <a:cubicBezTo>
                        <a:pt x="25" y="13"/>
                        <a:pt x="29" y="0"/>
                        <a:pt x="24"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4" name="Freeform 112">
                  <a:extLst>
                    <a:ext uri="{FF2B5EF4-FFF2-40B4-BE49-F238E27FC236}">
                      <a16:creationId xmlns:a16="http://schemas.microsoft.com/office/drawing/2014/main" id="{0809328C-02D4-43F6-A70C-347C63EB14B5}"/>
                    </a:ext>
                  </a:extLst>
                </p:cNvPr>
                <p:cNvSpPr>
                  <a:spLocks/>
                </p:cNvSpPr>
                <p:nvPr/>
              </p:nvSpPr>
              <p:spPr bwMode="auto">
                <a:xfrm>
                  <a:off x="8589963" y="4456113"/>
                  <a:ext cx="4763" cy="6350"/>
                </a:xfrm>
                <a:custGeom>
                  <a:avLst/>
                  <a:gdLst>
                    <a:gd name="T0" fmla="*/ 4 w 10"/>
                    <a:gd name="T1" fmla="*/ 4 h 11"/>
                    <a:gd name="T2" fmla="*/ 5 w 10"/>
                    <a:gd name="T3" fmla="*/ 10 h 11"/>
                    <a:gd name="T4" fmla="*/ 4 w 10"/>
                    <a:gd name="T5" fmla="*/ 4 h 11"/>
                  </a:gdLst>
                  <a:ahLst/>
                  <a:cxnLst>
                    <a:cxn ang="0">
                      <a:pos x="T0" y="T1"/>
                    </a:cxn>
                    <a:cxn ang="0">
                      <a:pos x="T2" y="T3"/>
                    </a:cxn>
                    <a:cxn ang="0">
                      <a:pos x="T4" y="T5"/>
                    </a:cxn>
                  </a:cxnLst>
                  <a:rect l="0" t="0" r="r" b="b"/>
                  <a:pathLst>
                    <a:path w="10" h="11">
                      <a:moveTo>
                        <a:pt x="4" y="4"/>
                      </a:moveTo>
                      <a:cubicBezTo>
                        <a:pt x="2" y="5"/>
                        <a:pt x="0" y="11"/>
                        <a:pt x="5" y="10"/>
                      </a:cubicBezTo>
                      <a:cubicBezTo>
                        <a:pt x="10" y="8"/>
                        <a:pt x="7" y="0"/>
                        <a:pt x="4"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5" name="Freeform 113">
                  <a:extLst>
                    <a:ext uri="{FF2B5EF4-FFF2-40B4-BE49-F238E27FC236}">
                      <a16:creationId xmlns:a16="http://schemas.microsoft.com/office/drawing/2014/main" id="{70CB3DBC-C937-4590-BB39-827F191AC146}"/>
                    </a:ext>
                  </a:extLst>
                </p:cNvPr>
                <p:cNvSpPr>
                  <a:spLocks/>
                </p:cNvSpPr>
                <p:nvPr/>
              </p:nvSpPr>
              <p:spPr bwMode="auto">
                <a:xfrm>
                  <a:off x="8593138" y="4456113"/>
                  <a:ext cx="9525" cy="7938"/>
                </a:xfrm>
                <a:custGeom>
                  <a:avLst/>
                  <a:gdLst>
                    <a:gd name="T0" fmla="*/ 11 w 19"/>
                    <a:gd name="T1" fmla="*/ 2 h 13"/>
                    <a:gd name="T2" fmla="*/ 6 w 19"/>
                    <a:gd name="T3" fmla="*/ 10 h 13"/>
                    <a:gd name="T4" fmla="*/ 11 w 19"/>
                    <a:gd name="T5" fmla="*/ 2 h 13"/>
                  </a:gdLst>
                  <a:ahLst/>
                  <a:cxnLst>
                    <a:cxn ang="0">
                      <a:pos x="T0" y="T1"/>
                    </a:cxn>
                    <a:cxn ang="0">
                      <a:pos x="T2" y="T3"/>
                    </a:cxn>
                    <a:cxn ang="0">
                      <a:pos x="T4" y="T5"/>
                    </a:cxn>
                  </a:cxnLst>
                  <a:rect l="0" t="0" r="r" b="b"/>
                  <a:pathLst>
                    <a:path w="19" h="13">
                      <a:moveTo>
                        <a:pt x="11" y="2"/>
                      </a:moveTo>
                      <a:cubicBezTo>
                        <a:pt x="7" y="0"/>
                        <a:pt x="0" y="7"/>
                        <a:pt x="6" y="10"/>
                      </a:cubicBezTo>
                      <a:cubicBezTo>
                        <a:pt x="12" y="13"/>
                        <a:pt x="19" y="4"/>
                        <a:pt x="1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6" name="Freeform 114">
                  <a:extLst>
                    <a:ext uri="{FF2B5EF4-FFF2-40B4-BE49-F238E27FC236}">
                      <a16:creationId xmlns:a16="http://schemas.microsoft.com/office/drawing/2014/main" id="{3AFB19C1-0D1D-4931-9D57-9A0E84068B9F}"/>
                    </a:ext>
                  </a:extLst>
                </p:cNvPr>
                <p:cNvSpPr>
                  <a:spLocks/>
                </p:cNvSpPr>
                <p:nvPr/>
              </p:nvSpPr>
              <p:spPr bwMode="auto">
                <a:xfrm>
                  <a:off x="8629650" y="4392613"/>
                  <a:ext cx="25400" cy="15875"/>
                </a:xfrm>
                <a:custGeom>
                  <a:avLst/>
                  <a:gdLst>
                    <a:gd name="T0" fmla="*/ 41 w 48"/>
                    <a:gd name="T1" fmla="*/ 4 h 30"/>
                    <a:gd name="T2" fmla="*/ 30 w 48"/>
                    <a:gd name="T3" fmla="*/ 6 h 30"/>
                    <a:gd name="T4" fmla="*/ 16 w 48"/>
                    <a:gd name="T5" fmla="*/ 9 h 30"/>
                    <a:gd name="T6" fmla="*/ 5 w 48"/>
                    <a:gd name="T7" fmla="*/ 19 h 30"/>
                    <a:gd name="T8" fmla="*/ 24 w 48"/>
                    <a:gd name="T9" fmla="*/ 27 h 30"/>
                    <a:gd name="T10" fmla="*/ 41 w 48"/>
                    <a:gd name="T11" fmla="*/ 26 h 30"/>
                    <a:gd name="T12" fmla="*/ 44 w 48"/>
                    <a:gd name="T13" fmla="*/ 16 h 30"/>
                    <a:gd name="T14" fmla="*/ 41 w 48"/>
                    <a:gd name="T15" fmla="*/ 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0">
                      <a:moveTo>
                        <a:pt x="41" y="4"/>
                      </a:moveTo>
                      <a:cubicBezTo>
                        <a:pt x="39" y="0"/>
                        <a:pt x="35" y="6"/>
                        <a:pt x="30" y="6"/>
                      </a:cubicBezTo>
                      <a:cubicBezTo>
                        <a:pt x="24" y="6"/>
                        <a:pt x="23" y="6"/>
                        <a:pt x="16" y="9"/>
                      </a:cubicBezTo>
                      <a:cubicBezTo>
                        <a:pt x="9" y="13"/>
                        <a:pt x="0" y="13"/>
                        <a:pt x="5" y="19"/>
                      </a:cubicBezTo>
                      <a:cubicBezTo>
                        <a:pt x="11" y="24"/>
                        <a:pt x="17" y="25"/>
                        <a:pt x="24" y="27"/>
                      </a:cubicBezTo>
                      <a:cubicBezTo>
                        <a:pt x="32" y="29"/>
                        <a:pt x="39" y="30"/>
                        <a:pt x="41" y="26"/>
                      </a:cubicBezTo>
                      <a:cubicBezTo>
                        <a:pt x="44" y="22"/>
                        <a:pt x="40" y="20"/>
                        <a:pt x="44" y="16"/>
                      </a:cubicBezTo>
                      <a:cubicBezTo>
                        <a:pt x="48" y="13"/>
                        <a:pt x="43" y="11"/>
                        <a:pt x="41"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7" name="Freeform 115">
                  <a:extLst>
                    <a:ext uri="{FF2B5EF4-FFF2-40B4-BE49-F238E27FC236}">
                      <a16:creationId xmlns:a16="http://schemas.microsoft.com/office/drawing/2014/main" id="{03A1A887-618D-4EFE-8780-6EFCF3DF7280}"/>
                    </a:ext>
                  </a:extLst>
                </p:cNvPr>
                <p:cNvSpPr>
                  <a:spLocks/>
                </p:cNvSpPr>
                <p:nvPr/>
              </p:nvSpPr>
              <p:spPr bwMode="auto">
                <a:xfrm>
                  <a:off x="8572500" y="4435476"/>
                  <a:ext cx="4763" cy="7938"/>
                </a:xfrm>
                <a:custGeom>
                  <a:avLst/>
                  <a:gdLst>
                    <a:gd name="T0" fmla="*/ 9 w 12"/>
                    <a:gd name="T1" fmla="*/ 3 h 15"/>
                    <a:gd name="T2" fmla="*/ 5 w 12"/>
                    <a:gd name="T3" fmla="*/ 14 h 15"/>
                    <a:gd name="T4" fmla="*/ 9 w 12"/>
                    <a:gd name="T5" fmla="*/ 3 h 15"/>
                  </a:gdLst>
                  <a:ahLst/>
                  <a:cxnLst>
                    <a:cxn ang="0">
                      <a:pos x="T0" y="T1"/>
                    </a:cxn>
                    <a:cxn ang="0">
                      <a:pos x="T2" y="T3"/>
                    </a:cxn>
                    <a:cxn ang="0">
                      <a:pos x="T4" y="T5"/>
                    </a:cxn>
                  </a:cxnLst>
                  <a:rect l="0" t="0" r="r" b="b"/>
                  <a:pathLst>
                    <a:path w="12" h="15">
                      <a:moveTo>
                        <a:pt x="9" y="3"/>
                      </a:moveTo>
                      <a:cubicBezTo>
                        <a:pt x="5" y="7"/>
                        <a:pt x="0" y="15"/>
                        <a:pt x="5" y="14"/>
                      </a:cubicBezTo>
                      <a:cubicBezTo>
                        <a:pt x="10" y="13"/>
                        <a:pt x="12" y="0"/>
                        <a:pt x="9"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8" name="Freeform 116">
                  <a:extLst>
                    <a:ext uri="{FF2B5EF4-FFF2-40B4-BE49-F238E27FC236}">
                      <a16:creationId xmlns:a16="http://schemas.microsoft.com/office/drawing/2014/main" id="{3CA31EBD-4837-4A9A-97B0-C7C21F11751D}"/>
                    </a:ext>
                  </a:extLst>
                </p:cNvPr>
                <p:cNvSpPr>
                  <a:spLocks/>
                </p:cNvSpPr>
                <p:nvPr/>
              </p:nvSpPr>
              <p:spPr bwMode="auto">
                <a:xfrm>
                  <a:off x="8566150" y="4443413"/>
                  <a:ext cx="4763" cy="6350"/>
                </a:xfrm>
                <a:custGeom>
                  <a:avLst/>
                  <a:gdLst>
                    <a:gd name="T0" fmla="*/ 5 w 10"/>
                    <a:gd name="T1" fmla="*/ 3 h 10"/>
                    <a:gd name="T2" fmla="*/ 5 w 10"/>
                    <a:gd name="T3" fmla="*/ 9 h 10"/>
                    <a:gd name="T4" fmla="*/ 5 w 10"/>
                    <a:gd name="T5" fmla="*/ 3 h 10"/>
                  </a:gdLst>
                  <a:ahLst/>
                  <a:cxnLst>
                    <a:cxn ang="0">
                      <a:pos x="T0" y="T1"/>
                    </a:cxn>
                    <a:cxn ang="0">
                      <a:pos x="T2" y="T3"/>
                    </a:cxn>
                    <a:cxn ang="0">
                      <a:pos x="T4" y="T5"/>
                    </a:cxn>
                  </a:cxnLst>
                  <a:rect l="0" t="0" r="r" b="b"/>
                  <a:pathLst>
                    <a:path w="10" h="10">
                      <a:moveTo>
                        <a:pt x="5" y="3"/>
                      </a:moveTo>
                      <a:cubicBezTo>
                        <a:pt x="1" y="4"/>
                        <a:pt x="0" y="8"/>
                        <a:pt x="5" y="9"/>
                      </a:cubicBezTo>
                      <a:cubicBezTo>
                        <a:pt x="10" y="10"/>
                        <a:pt x="9" y="0"/>
                        <a:pt x="5"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9" name="Freeform 117">
                  <a:extLst>
                    <a:ext uri="{FF2B5EF4-FFF2-40B4-BE49-F238E27FC236}">
                      <a16:creationId xmlns:a16="http://schemas.microsoft.com/office/drawing/2014/main" id="{C87A0D61-CF06-4743-A337-A08C43DC9D27}"/>
                    </a:ext>
                  </a:extLst>
                </p:cNvPr>
                <p:cNvSpPr>
                  <a:spLocks/>
                </p:cNvSpPr>
                <p:nvPr/>
              </p:nvSpPr>
              <p:spPr bwMode="auto">
                <a:xfrm>
                  <a:off x="8561388" y="4446588"/>
                  <a:ext cx="6350" cy="6350"/>
                </a:xfrm>
                <a:custGeom>
                  <a:avLst/>
                  <a:gdLst>
                    <a:gd name="T0" fmla="*/ 5 w 13"/>
                    <a:gd name="T1" fmla="*/ 4 h 12"/>
                    <a:gd name="T2" fmla="*/ 7 w 13"/>
                    <a:gd name="T3" fmla="*/ 12 h 12"/>
                    <a:gd name="T4" fmla="*/ 5 w 13"/>
                    <a:gd name="T5" fmla="*/ 4 h 12"/>
                  </a:gdLst>
                  <a:ahLst/>
                  <a:cxnLst>
                    <a:cxn ang="0">
                      <a:pos x="T0" y="T1"/>
                    </a:cxn>
                    <a:cxn ang="0">
                      <a:pos x="T2" y="T3"/>
                    </a:cxn>
                    <a:cxn ang="0">
                      <a:pos x="T4" y="T5"/>
                    </a:cxn>
                  </a:cxnLst>
                  <a:rect l="0" t="0" r="r" b="b"/>
                  <a:pathLst>
                    <a:path w="13" h="12">
                      <a:moveTo>
                        <a:pt x="5" y="4"/>
                      </a:moveTo>
                      <a:cubicBezTo>
                        <a:pt x="2" y="5"/>
                        <a:pt x="0" y="12"/>
                        <a:pt x="7" y="12"/>
                      </a:cubicBezTo>
                      <a:cubicBezTo>
                        <a:pt x="13" y="12"/>
                        <a:pt x="11" y="0"/>
                        <a:pt x="5"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0" name="Freeform 118">
                  <a:extLst>
                    <a:ext uri="{FF2B5EF4-FFF2-40B4-BE49-F238E27FC236}">
                      <a16:creationId xmlns:a16="http://schemas.microsoft.com/office/drawing/2014/main" id="{3916A329-AD9B-493D-9751-E3FF0F794EDD}"/>
                    </a:ext>
                  </a:extLst>
                </p:cNvPr>
                <p:cNvSpPr>
                  <a:spLocks/>
                </p:cNvSpPr>
                <p:nvPr/>
              </p:nvSpPr>
              <p:spPr bwMode="auto">
                <a:xfrm>
                  <a:off x="8516938" y="4441826"/>
                  <a:ext cx="38100" cy="28575"/>
                </a:xfrm>
                <a:custGeom>
                  <a:avLst/>
                  <a:gdLst>
                    <a:gd name="T0" fmla="*/ 9 w 73"/>
                    <a:gd name="T1" fmla="*/ 37 h 55"/>
                    <a:gd name="T2" fmla="*/ 1 w 73"/>
                    <a:gd name="T3" fmla="*/ 14 h 55"/>
                    <a:gd name="T4" fmla="*/ 10 w 73"/>
                    <a:gd name="T5" fmla="*/ 8 h 55"/>
                    <a:gd name="T6" fmla="*/ 27 w 73"/>
                    <a:gd name="T7" fmla="*/ 3 h 55"/>
                    <a:gd name="T8" fmla="*/ 45 w 73"/>
                    <a:gd name="T9" fmla="*/ 3 h 55"/>
                    <a:gd name="T10" fmla="*/ 61 w 73"/>
                    <a:gd name="T11" fmla="*/ 12 h 55"/>
                    <a:gd name="T12" fmla="*/ 63 w 73"/>
                    <a:gd name="T13" fmla="*/ 21 h 55"/>
                    <a:gd name="T14" fmla="*/ 73 w 73"/>
                    <a:gd name="T15" fmla="*/ 29 h 55"/>
                    <a:gd name="T16" fmla="*/ 64 w 73"/>
                    <a:gd name="T17" fmla="*/ 43 h 55"/>
                    <a:gd name="T18" fmla="*/ 43 w 73"/>
                    <a:gd name="T19" fmla="*/ 54 h 55"/>
                    <a:gd name="T20" fmla="*/ 25 w 73"/>
                    <a:gd name="T21" fmla="*/ 49 h 55"/>
                    <a:gd name="T22" fmla="*/ 9 w 73"/>
                    <a:gd name="T23"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5">
                      <a:moveTo>
                        <a:pt x="9" y="37"/>
                      </a:moveTo>
                      <a:cubicBezTo>
                        <a:pt x="5" y="32"/>
                        <a:pt x="2" y="20"/>
                        <a:pt x="1" y="14"/>
                      </a:cubicBezTo>
                      <a:cubicBezTo>
                        <a:pt x="0" y="7"/>
                        <a:pt x="2" y="9"/>
                        <a:pt x="10" y="8"/>
                      </a:cubicBezTo>
                      <a:cubicBezTo>
                        <a:pt x="18" y="8"/>
                        <a:pt x="21" y="5"/>
                        <a:pt x="27" y="3"/>
                      </a:cubicBezTo>
                      <a:cubicBezTo>
                        <a:pt x="33" y="2"/>
                        <a:pt x="34" y="0"/>
                        <a:pt x="45" y="3"/>
                      </a:cubicBezTo>
                      <a:cubicBezTo>
                        <a:pt x="55" y="5"/>
                        <a:pt x="59" y="8"/>
                        <a:pt x="61" y="12"/>
                      </a:cubicBezTo>
                      <a:cubicBezTo>
                        <a:pt x="64" y="17"/>
                        <a:pt x="59" y="21"/>
                        <a:pt x="63" y="21"/>
                      </a:cubicBezTo>
                      <a:cubicBezTo>
                        <a:pt x="67" y="22"/>
                        <a:pt x="73" y="24"/>
                        <a:pt x="73" y="29"/>
                      </a:cubicBezTo>
                      <a:cubicBezTo>
                        <a:pt x="73" y="34"/>
                        <a:pt x="70" y="39"/>
                        <a:pt x="64" y="43"/>
                      </a:cubicBezTo>
                      <a:cubicBezTo>
                        <a:pt x="58" y="47"/>
                        <a:pt x="48" y="53"/>
                        <a:pt x="43" y="54"/>
                      </a:cubicBezTo>
                      <a:cubicBezTo>
                        <a:pt x="37" y="55"/>
                        <a:pt x="31" y="53"/>
                        <a:pt x="25" y="49"/>
                      </a:cubicBezTo>
                      <a:cubicBezTo>
                        <a:pt x="19" y="45"/>
                        <a:pt x="13" y="41"/>
                        <a:pt x="9" y="3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1" name="Freeform 119">
                  <a:extLst>
                    <a:ext uri="{FF2B5EF4-FFF2-40B4-BE49-F238E27FC236}">
                      <a16:creationId xmlns:a16="http://schemas.microsoft.com/office/drawing/2014/main" id="{23F2585C-6ADB-405B-B110-5D4BC7B2973E}"/>
                    </a:ext>
                  </a:extLst>
                </p:cNvPr>
                <p:cNvSpPr>
                  <a:spLocks/>
                </p:cNvSpPr>
                <p:nvPr/>
              </p:nvSpPr>
              <p:spPr bwMode="auto">
                <a:xfrm>
                  <a:off x="8558213" y="4381501"/>
                  <a:ext cx="26988" cy="15875"/>
                </a:xfrm>
                <a:custGeom>
                  <a:avLst/>
                  <a:gdLst>
                    <a:gd name="T0" fmla="*/ 22 w 54"/>
                    <a:gd name="T1" fmla="*/ 2 h 29"/>
                    <a:gd name="T2" fmla="*/ 9 w 54"/>
                    <a:gd name="T3" fmla="*/ 12 h 29"/>
                    <a:gd name="T4" fmla="*/ 6 w 54"/>
                    <a:gd name="T5" fmla="*/ 25 h 29"/>
                    <a:gd name="T6" fmla="*/ 26 w 54"/>
                    <a:gd name="T7" fmla="*/ 27 h 29"/>
                    <a:gd name="T8" fmla="*/ 47 w 54"/>
                    <a:gd name="T9" fmla="*/ 27 h 29"/>
                    <a:gd name="T10" fmla="*/ 45 w 54"/>
                    <a:gd name="T11" fmla="*/ 15 h 29"/>
                    <a:gd name="T12" fmla="*/ 26 w 54"/>
                    <a:gd name="T13" fmla="*/ 4 h 29"/>
                    <a:gd name="T14" fmla="*/ 22 w 54"/>
                    <a:gd name="T15" fmla="*/ 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9">
                      <a:moveTo>
                        <a:pt x="22" y="2"/>
                      </a:moveTo>
                      <a:cubicBezTo>
                        <a:pt x="15" y="3"/>
                        <a:pt x="14" y="7"/>
                        <a:pt x="9" y="12"/>
                      </a:cubicBezTo>
                      <a:cubicBezTo>
                        <a:pt x="4" y="17"/>
                        <a:pt x="0" y="21"/>
                        <a:pt x="6" y="25"/>
                      </a:cubicBezTo>
                      <a:cubicBezTo>
                        <a:pt x="12" y="29"/>
                        <a:pt x="15" y="27"/>
                        <a:pt x="26" y="27"/>
                      </a:cubicBezTo>
                      <a:cubicBezTo>
                        <a:pt x="36" y="27"/>
                        <a:pt x="39" y="28"/>
                        <a:pt x="47" y="27"/>
                      </a:cubicBezTo>
                      <a:cubicBezTo>
                        <a:pt x="54" y="25"/>
                        <a:pt x="51" y="17"/>
                        <a:pt x="45" y="15"/>
                      </a:cubicBezTo>
                      <a:cubicBezTo>
                        <a:pt x="39" y="12"/>
                        <a:pt x="31" y="6"/>
                        <a:pt x="26" y="4"/>
                      </a:cubicBezTo>
                      <a:cubicBezTo>
                        <a:pt x="22" y="2"/>
                        <a:pt x="28" y="0"/>
                        <a:pt x="2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2" name="Freeform 120">
                  <a:extLst>
                    <a:ext uri="{FF2B5EF4-FFF2-40B4-BE49-F238E27FC236}">
                      <a16:creationId xmlns:a16="http://schemas.microsoft.com/office/drawing/2014/main" id="{A08B0C25-F61F-4ABF-8F10-088B62EED0D1}"/>
                    </a:ext>
                  </a:extLst>
                </p:cNvPr>
                <p:cNvSpPr>
                  <a:spLocks/>
                </p:cNvSpPr>
                <p:nvPr/>
              </p:nvSpPr>
              <p:spPr bwMode="auto">
                <a:xfrm>
                  <a:off x="8513763" y="4405313"/>
                  <a:ext cx="7938" cy="19050"/>
                </a:xfrm>
                <a:custGeom>
                  <a:avLst/>
                  <a:gdLst>
                    <a:gd name="T0" fmla="*/ 4 w 15"/>
                    <a:gd name="T1" fmla="*/ 0 h 37"/>
                    <a:gd name="T2" fmla="*/ 2 w 15"/>
                    <a:gd name="T3" fmla="*/ 11 h 37"/>
                    <a:gd name="T4" fmla="*/ 8 w 15"/>
                    <a:gd name="T5" fmla="*/ 31 h 37"/>
                    <a:gd name="T6" fmla="*/ 13 w 15"/>
                    <a:gd name="T7" fmla="*/ 29 h 37"/>
                    <a:gd name="T8" fmla="*/ 8 w 15"/>
                    <a:gd name="T9" fmla="*/ 10 h 37"/>
                    <a:gd name="T10" fmla="*/ 4 w 15"/>
                    <a:gd name="T11" fmla="*/ 0 h 37"/>
                  </a:gdLst>
                  <a:ahLst/>
                  <a:cxnLst>
                    <a:cxn ang="0">
                      <a:pos x="T0" y="T1"/>
                    </a:cxn>
                    <a:cxn ang="0">
                      <a:pos x="T2" y="T3"/>
                    </a:cxn>
                    <a:cxn ang="0">
                      <a:pos x="T4" y="T5"/>
                    </a:cxn>
                    <a:cxn ang="0">
                      <a:pos x="T6" y="T7"/>
                    </a:cxn>
                    <a:cxn ang="0">
                      <a:pos x="T8" y="T9"/>
                    </a:cxn>
                    <a:cxn ang="0">
                      <a:pos x="T10" y="T11"/>
                    </a:cxn>
                  </a:cxnLst>
                  <a:rect l="0" t="0" r="r" b="b"/>
                  <a:pathLst>
                    <a:path w="15" h="37">
                      <a:moveTo>
                        <a:pt x="4" y="0"/>
                      </a:moveTo>
                      <a:cubicBezTo>
                        <a:pt x="0" y="2"/>
                        <a:pt x="1" y="2"/>
                        <a:pt x="2" y="11"/>
                      </a:cubicBezTo>
                      <a:cubicBezTo>
                        <a:pt x="3" y="21"/>
                        <a:pt x="5" y="26"/>
                        <a:pt x="8" y="31"/>
                      </a:cubicBezTo>
                      <a:cubicBezTo>
                        <a:pt x="11" y="37"/>
                        <a:pt x="15" y="36"/>
                        <a:pt x="13" y="29"/>
                      </a:cubicBezTo>
                      <a:cubicBezTo>
                        <a:pt x="10" y="22"/>
                        <a:pt x="7" y="16"/>
                        <a:pt x="8" y="10"/>
                      </a:cubicBezTo>
                      <a:cubicBezTo>
                        <a:pt x="10" y="4"/>
                        <a:pt x="4" y="0"/>
                        <a:pt x="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3" name="Freeform 121">
                  <a:extLst>
                    <a:ext uri="{FF2B5EF4-FFF2-40B4-BE49-F238E27FC236}">
                      <a16:creationId xmlns:a16="http://schemas.microsoft.com/office/drawing/2014/main" id="{D3CD68F3-555D-4410-9475-480C109833FA}"/>
                    </a:ext>
                  </a:extLst>
                </p:cNvPr>
                <p:cNvSpPr>
                  <a:spLocks/>
                </p:cNvSpPr>
                <p:nvPr/>
              </p:nvSpPr>
              <p:spPr bwMode="auto">
                <a:xfrm>
                  <a:off x="8466138" y="4392613"/>
                  <a:ext cx="31750" cy="14288"/>
                </a:xfrm>
                <a:custGeom>
                  <a:avLst/>
                  <a:gdLst>
                    <a:gd name="T0" fmla="*/ 32 w 63"/>
                    <a:gd name="T1" fmla="*/ 23 h 29"/>
                    <a:gd name="T2" fmla="*/ 19 w 63"/>
                    <a:gd name="T3" fmla="*/ 28 h 29"/>
                    <a:gd name="T4" fmla="*/ 5 w 63"/>
                    <a:gd name="T5" fmla="*/ 24 h 29"/>
                    <a:gd name="T6" fmla="*/ 3 w 63"/>
                    <a:gd name="T7" fmla="*/ 8 h 29"/>
                    <a:gd name="T8" fmla="*/ 13 w 63"/>
                    <a:gd name="T9" fmla="*/ 2 h 29"/>
                    <a:gd name="T10" fmla="*/ 36 w 63"/>
                    <a:gd name="T11" fmla="*/ 5 h 29"/>
                    <a:gd name="T12" fmla="*/ 49 w 63"/>
                    <a:gd name="T13" fmla="*/ 9 h 29"/>
                    <a:gd name="T14" fmla="*/ 56 w 63"/>
                    <a:gd name="T15" fmla="*/ 9 h 29"/>
                    <a:gd name="T16" fmla="*/ 61 w 63"/>
                    <a:gd name="T17" fmla="*/ 16 h 29"/>
                    <a:gd name="T18" fmla="*/ 52 w 63"/>
                    <a:gd name="T19" fmla="*/ 23 h 29"/>
                    <a:gd name="T20" fmla="*/ 39 w 63"/>
                    <a:gd name="T21" fmla="*/ 24 h 29"/>
                    <a:gd name="T22" fmla="*/ 32 w 63"/>
                    <a:gd name="T23"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9">
                      <a:moveTo>
                        <a:pt x="32" y="23"/>
                      </a:moveTo>
                      <a:cubicBezTo>
                        <a:pt x="26" y="26"/>
                        <a:pt x="23" y="27"/>
                        <a:pt x="19" y="28"/>
                      </a:cubicBezTo>
                      <a:cubicBezTo>
                        <a:pt x="14" y="28"/>
                        <a:pt x="6" y="29"/>
                        <a:pt x="5" y="24"/>
                      </a:cubicBezTo>
                      <a:cubicBezTo>
                        <a:pt x="4" y="18"/>
                        <a:pt x="0" y="12"/>
                        <a:pt x="3" y="8"/>
                      </a:cubicBezTo>
                      <a:cubicBezTo>
                        <a:pt x="7" y="4"/>
                        <a:pt x="5" y="0"/>
                        <a:pt x="13" y="2"/>
                      </a:cubicBezTo>
                      <a:cubicBezTo>
                        <a:pt x="22" y="3"/>
                        <a:pt x="27" y="2"/>
                        <a:pt x="36" y="5"/>
                      </a:cubicBezTo>
                      <a:cubicBezTo>
                        <a:pt x="44" y="8"/>
                        <a:pt x="47" y="11"/>
                        <a:pt x="49" y="9"/>
                      </a:cubicBezTo>
                      <a:cubicBezTo>
                        <a:pt x="52" y="8"/>
                        <a:pt x="55" y="5"/>
                        <a:pt x="56" y="9"/>
                      </a:cubicBezTo>
                      <a:cubicBezTo>
                        <a:pt x="56" y="13"/>
                        <a:pt x="63" y="12"/>
                        <a:pt x="61" y="16"/>
                      </a:cubicBezTo>
                      <a:cubicBezTo>
                        <a:pt x="59" y="20"/>
                        <a:pt x="58" y="23"/>
                        <a:pt x="52" y="23"/>
                      </a:cubicBezTo>
                      <a:cubicBezTo>
                        <a:pt x="46" y="23"/>
                        <a:pt x="47" y="25"/>
                        <a:pt x="39" y="24"/>
                      </a:cubicBezTo>
                      <a:cubicBezTo>
                        <a:pt x="32" y="23"/>
                        <a:pt x="39" y="18"/>
                        <a:pt x="32" y="2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4" name="Freeform 122">
                  <a:extLst>
                    <a:ext uri="{FF2B5EF4-FFF2-40B4-BE49-F238E27FC236}">
                      <a16:creationId xmlns:a16="http://schemas.microsoft.com/office/drawing/2014/main" id="{F46482AA-A369-43E2-91D7-86615F5DC60C}"/>
                    </a:ext>
                  </a:extLst>
                </p:cNvPr>
                <p:cNvSpPr>
                  <a:spLocks/>
                </p:cNvSpPr>
                <p:nvPr/>
              </p:nvSpPr>
              <p:spPr bwMode="auto">
                <a:xfrm>
                  <a:off x="8499475" y="4397376"/>
                  <a:ext cx="30163" cy="6350"/>
                </a:xfrm>
                <a:custGeom>
                  <a:avLst/>
                  <a:gdLst>
                    <a:gd name="T0" fmla="*/ 5 w 58"/>
                    <a:gd name="T1" fmla="*/ 2 h 14"/>
                    <a:gd name="T2" fmla="*/ 3 w 58"/>
                    <a:gd name="T3" fmla="*/ 9 h 14"/>
                    <a:gd name="T4" fmla="*/ 17 w 58"/>
                    <a:gd name="T5" fmla="*/ 12 h 14"/>
                    <a:gd name="T6" fmla="*/ 42 w 58"/>
                    <a:gd name="T7" fmla="*/ 11 h 14"/>
                    <a:gd name="T8" fmla="*/ 53 w 58"/>
                    <a:gd name="T9" fmla="*/ 4 h 14"/>
                    <a:gd name="T10" fmla="*/ 34 w 58"/>
                    <a:gd name="T11" fmla="*/ 3 h 14"/>
                    <a:gd name="T12" fmla="*/ 15 w 58"/>
                    <a:gd name="T13" fmla="*/ 6 h 14"/>
                    <a:gd name="T14" fmla="*/ 5 w 58"/>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4">
                      <a:moveTo>
                        <a:pt x="5" y="2"/>
                      </a:moveTo>
                      <a:cubicBezTo>
                        <a:pt x="1" y="0"/>
                        <a:pt x="0" y="3"/>
                        <a:pt x="3" y="9"/>
                      </a:cubicBezTo>
                      <a:cubicBezTo>
                        <a:pt x="6" y="14"/>
                        <a:pt x="9" y="13"/>
                        <a:pt x="17" y="12"/>
                      </a:cubicBezTo>
                      <a:cubicBezTo>
                        <a:pt x="25" y="11"/>
                        <a:pt x="34" y="14"/>
                        <a:pt x="42" y="11"/>
                      </a:cubicBezTo>
                      <a:cubicBezTo>
                        <a:pt x="51" y="9"/>
                        <a:pt x="58" y="4"/>
                        <a:pt x="53" y="4"/>
                      </a:cubicBezTo>
                      <a:cubicBezTo>
                        <a:pt x="49" y="3"/>
                        <a:pt x="44" y="3"/>
                        <a:pt x="34" y="3"/>
                      </a:cubicBezTo>
                      <a:cubicBezTo>
                        <a:pt x="23" y="4"/>
                        <a:pt x="17" y="7"/>
                        <a:pt x="15" y="6"/>
                      </a:cubicBezTo>
                      <a:cubicBezTo>
                        <a:pt x="12" y="4"/>
                        <a:pt x="5" y="2"/>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5" name="Freeform 123">
                  <a:extLst>
                    <a:ext uri="{FF2B5EF4-FFF2-40B4-BE49-F238E27FC236}">
                      <a16:creationId xmlns:a16="http://schemas.microsoft.com/office/drawing/2014/main" id="{5922386B-C6B3-4393-BDB7-D9C54C4AD658}"/>
                    </a:ext>
                  </a:extLst>
                </p:cNvPr>
                <p:cNvSpPr>
                  <a:spLocks/>
                </p:cNvSpPr>
                <p:nvPr/>
              </p:nvSpPr>
              <p:spPr bwMode="auto">
                <a:xfrm>
                  <a:off x="8559800" y="4376738"/>
                  <a:ext cx="11113" cy="4763"/>
                </a:xfrm>
                <a:custGeom>
                  <a:avLst/>
                  <a:gdLst>
                    <a:gd name="T0" fmla="*/ 11 w 22"/>
                    <a:gd name="T1" fmla="*/ 3 h 9"/>
                    <a:gd name="T2" fmla="*/ 8 w 22"/>
                    <a:gd name="T3" fmla="*/ 8 h 9"/>
                    <a:gd name="T4" fmla="*/ 21 w 22"/>
                    <a:gd name="T5" fmla="*/ 6 h 9"/>
                    <a:gd name="T6" fmla="*/ 11 w 22"/>
                    <a:gd name="T7" fmla="*/ 3 h 9"/>
                  </a:gdLst>
                  <a:ahLst/>
                  <a:cxnLst>
                    <a:cxn ang="0">
                      <a:pos x="T0" y="T1"/>
                    </a:cxn>
                    <a:cxn ang="0">
                      <a:pos x="T2" y="T3"/>
                    </a:cxn>
                    <a:cxn ang="0">
                      <a:pos x="T4" y="T5"/>
                    </a:cxn>
                    <a:cxn ang="0">
                      <a:pos x="T6" y="T7"/>
                    </a:cxn>
                  </a:cxnLst>
                  <a:rect l="0" t="0" r="r" b="b"/>
                  <a:pathLst>
                    <a:path w="22" h="9">
                      <a:moveTo>
                        <a:pt x="11" y="3"/>
                      </a:moveTo>
                      <a:cubicBezTo>
                        <a:pt x="6" y="5"/>
                        <a:pt x="0" y="7"/>
                        <a:pt x="8" y="8"/>
                      </a:cubicBezTo>
                      <a:cubicBezTo>
                        <a:pt x="16" y="9"/>
                        <a:pt x="22" y="9"/>
                        <a:pt x="21" y="6"/>
                      </a:cubicBezTo>
                      <a:cubicBezTo>
                        <a:pt x="19" y="3"/>
                        <a:pt x="14" y="0"/>
                        <a:pt x="11"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6" name="Freeform 124">
                  <a:extLst>
                    <a:ext uri="{FF2B5EF4-FFF2-40B4-BE49-F238E27FC236}">
                      <a16:creationId xmlns:a16="http://schemas.microsoft.com/office/drawing/2014/main" id="{0D686DEC-E5B1-423A-B9BD-30C45F517FD2}"/>
                    </a:ext>
                  </a:extLst>
                </p:cNvPr>
                <p:cNvSpPr>
                  <a:spLocks/>
                </p:cNvSpPr>
                <p:nvPr/>
              </p:nvSpPr>
              <p:spPr bwMode="auto">
                <a:xfrm>
                  <a:off x="8561388" y="4259263"/>
                  <a:ext cx="47625" cy="109538"/>
                </a:xfrm>
                <a:custGeom>
                  <a:avLst/>
                  <a:gdLst>
                    <a:gd name="T0" fmla="*/ 12 w 91"/>
                    <a:gd name="T1" fmla="*/ 94 h 208"/>
                    <a:gd name="T2" fmla="*/ 8 w 91"/>
                    <a:gd name="T3" fmla="*/ 87 h 208"/>
                    <a:gd name="T4" fmla="*/ 6 w 91"/>
                    <a:gd name="T5" fmla="*/ 75 h 208"/>
                    <a:gd name="T6" fmla="*/ 3 w 91"/>
                    <a:gd name="T7" fmla="*/ 64 h 208"/>
                    <a:gd name="T8" fmla="*/ 9 w 91"/>
                    <a:gd name="T9" fmla="*/ 51 h 208"/>
                    <a:gd name="T10" fmla="*/ 12 w 91"/>
                    <a:gd name="T11" fmla="*/ 31 h 208"/>
                    <a:gd name="T12" fmla="*/ 22 w 91"/>
                    <a:gd name="T13" fmla="*/ 15 h 208"/>
                    <a:gd name="T14" fmla="*/ 36 w 91"/>
                    <a:gd name="T15" fmla="*/ 2 h 208"/>
                    <a:gd name="T16" fmla="*/ 35 w 91"/>
                    <a:gd name="T17" fmla="*/ 10 h 208"/>
                    <a:gd name="T18" fmla="*/ 29 w 91"/>
                    <a:gd name="T19" fmla="*/ 26 h 208"/>
                    <a:gd name="T20" fmla="*/ 37 w 91"/>
                    <a:gd name="T21" fmla="*/ 36 h 208"/>
                    <a:gd name="T22" fmla="*/ 38 w 91"/>
                    <a:gd name="T23" fmla="*/ 48 h 208"/>
                    <a:gd name="T24" fmla="*/ 36 w 91"/>
                    <a:gd name="T25" fmla="*/ 62 h 208"/>
                    <a:gd name="T26" fmla="*/ 23 w 91"/>
                    <a:gd name="T27" fmla="*/ 76 h 208"/>
                    <a:gd name="T28" fmla="*/ 17 w 91"/>
                    <a:gd name="T29" fmla="*/ 88 h 208"/>
                    <a:gd name="T30" fmla="*/ 26 w 91"/>
                    <a:gd name="T31" fmla="*/ 94 h 208"/>
                    <a:gd name="T32" fmla="*/ 35 w 91"/>
                    <a:gd name="T33" fmla="*/ 86 h 208"/>
                    <a:gd name="T34" fmla="*/ 40 w 91"/>
                    <a:gd name="T35" fmla="*/ 74 h 208"/>
                    <a:gd name="T36" fmla="*/ 48 w 91"/>
                    <a:gd name="T37" fmla="*/ 67 h 208"/>
                    <a:gd name="T38" fmla="*/ 43 w 91"/>
                    <a:gd name="T39" fmla="*/ 64 h 208"/>
                    <a:gd name="T40" fmla="*/ 51 w 91"/>
                    <a:gd name="T41" fmla="*/ 53 h 208"/>
                    <a:gd name="T42" fmla="*/ 62 w 91"/>
                    <a:gd name="T43" fmla="*/ 47 h 208"/>
                    <a:gd name="T44" fmla="*/ 74 w 91"/>
                    <a:gd name="T45" fmla="*/ 41 h 208"/>
                    <a:gd name="T46" fmla="*/ 77 w 91"/>
                    <a:gd name="T47" fmla="*/ 54 h 208"/>
                    <a:gd name="T48" fmla="*/ 76 w 91"/>
                    <a:gd name="T49" fmla="*/ 70 h 208"/>
                    <a:gd name="T50" fmla="*/ 66 w 91"/>
                    <a:gd name="T51" fmla="*/ 84 h 208"/>
                    <a:gd name="T52" fmla="*/ 54 w 91"/>
                    <a:gd name="T53" fmla="*/ 93 h 208"/>
                    <a:gd name="T54" fmla="*/ 54 w 91"/>
                    <a:gd name="T55" fmla="*/ 101 h 208"/>
                    <a:gd name="T56" fmla="*/ 69 w 91"/>
                    <a:gd name="T57" fmla="*/ 108 h 208"/>
                    <a:gd name="T58" fmla="*/ 77 w 91"/>
                    <a:gd name="T59" fmla="*/ 115 h 208"/>
                    <a:gd name="T60" fmla="*/ 87 w 91"/>
                    <a:gd name="T61" fmla="*/ 128 h 208"/>
                    <a:gd name="T62" fmla="*/ 80 w 91"/>
                    <a:gd name="T63" fmla="*/ 130 h 208"/>
                    <a:gd name="T64" fmla="*/ 62 w 91"/>
                    <a:gd name="T65" fmla="*/ 123 h 208"/>
                    <a:gd name="T66" fmla="*/ 47 w 91"/>
                    <a:gd name="T67" fmla="*/ 121 h 208"/>
                    <a:gd name="T68" fmla="*/ 36 w 91"/>
                    <a:gd name="T69" fmla="*/ 117 h 208"/>
                    <a:gd name="T70" fmla="*/ 30 w 91"/>
                    <a:gd name="T71" fmla="*/ 131 h 208"/>
                    <a:gd name="T72" fmla="*/ 34 w 91"/>
                    <a:gd name="T73" fmla="*/ 159 h 208"/>
                    <a:gd name="T74" fmla="*/ 48 w 91"/>
                    <a:gd name="T75" fmla="*/ 191 h 208"/>
                    <a:gd name="T76" fmla="*/ 58 w 91"/>
                    <a:gd name="T77" fmla="*/ 203 h 208"/>
                    <a:gd name="T78" fmla="*/ 51 w 91"/>
                    <a:gd name="T79" fmla="*/ 204 h 208"/>
                    <a:gd name="T80" fmla="*/ 41 w 91"/>
                    <a:gd name="T81" fmla="*/ 196 h 208"/>
                    <a:gd name="T82" fmla="*/ 35 w 91"/>
                    <a:gd name="T83" fmla="*/ 184 h 208"/>
                    <a:gd name="T84" fmla="*/ 23 w 91"/>
                    <a:gd name="T85" fmla="*/ 168 h 208"/>
                    <a:gd name="T86" fmla="*/ 18 w 91"/>
                    <a:gd name="T87" fmla="*/ 153 h 208"/>
                    <a:gd name="T88" fmla="*/ 19 w 91"/>
                    <a:gd name="T89" fmla="*/ 131 h 208"/>
                    <a:gd name="T90" fmla="*/ 13 w 91"/>
                    <a:gd name="T91" fmla="*/ 120 h 208"/>
                    <a:gd name="T92" fmla="*/ 12 w 91"/>
                    <a:gd name="T93" fmla="*/ 9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 h="208">
                      <a:moveTo>
                        <a:pt x="12" y="94"/>
                      </a:moveTo>
                      <a:cubicBezTo>
                        <a:pt x="11" y="89"/>
                        <a:pt x="8" y="90"/>
                        <a:pt x="8" y="87"/>
                      </a:cubicBezTo>
                      <a:cubicBezTo>
                        <a:pt x="8" y="84"/>
                        <a:pt x="9" y="80"/>
                        <a:pt x="6" y="75"/>
                      </a:cubicBezTo>
                      <a:cubicBezTo>
                        <a:pt x="3" y="70"/>
                        <a:pt x="0" y="70"/>
                        <a:pt x="3" y="64"/>
                      </a:cubicBezTo>
                      <a:cubicBezTo>
                        <a:pt x="6" y="58"/>
                        <a:pt x="8" y="59"/>
                        <a:pt x="9" y="51"/>
                      </a:cubicBezTo>
                      <a:cubicBezTo>
                        <a:pt x="9" y="43"/>
                        <a:pt x="10" y="38"/>
                        <a:pt x="12" y="31"/>
                      </a:cubicBezTo>
                      <a:cubicBezTo>
                        <a:pt x="15" y="24"/>
                        <a:pt x="18" y="21"/>
                        <a:pt x="22" y="15"/>
                      </a:cubicBezTo>
                      <a:cubicBezTo>
                        <a:pt x="27" y="9"/>
                        <a:pt x="33" y="4"/>
                        <a:pt x="36" y="2"/>
                      </a:cubicBezTo>
                      <a:cubicBezTo>
                        <a:pt x="38" y="0"/>
                        <a:pt x="39" y="5"/>
                        <a:pt x="35" y="10"/>
                      </a:cubicBezTo>
                      <a:cubicBezTo>
                        <a:pt x="31" y="15"/>
                        <a:pt x="25" y="21"/>
                        <a:pt x="29" y="26"/>
                      </a:cubicBezTo>
                      <a:cubicBezTo>
                        <a:pt x="33" y="30"/>
                        <a:pt x="36" y="32"/>
                        <a:pt x="37" y="36"/>
                      </a:cubicBezTo>
                      <a:cubicBezTo>
                        <a:pt x="38" y="40"/>
                        <a:pt x="35" y="44"/>
                        <a:pt x="38" y="48"/>
                      </a:cubicBezTo>
                      <a:cubicBezTo>
                        <a:pt x="41" y="52"/>
                        <a:pt x="39" y="56"/>
                        <a:pt x="36" y="62"/>
                      </a:cubicBezTo>
                      <a:cubicBezTo>
                        <a:pt x="33" y="68"/>
                        <a:pt x="30" y="71"/>
                        <a:pt x="23" y="76"/>
                      </a:cubicBezTo>
                      <a:cubicBezTo>
                        <a:pt x="16" y="81"/>
                        <a:pt x="15" y="83"/>
                        <a:pt x="17" y="88"/>
                      </a:cubicBezTo>
                      <a:cubicBezTo>
                        <a:pt x="19" y="92"/>
                        <a:pt x="21" y="95"/>
                        <a:pt x="26" y="94"/>
                      </a:cubicBezTo>
                      <a:cubicBezTo>
                        <a:pt x="30" y="94"/>
                        <a:pt x="33" y="93"/>
                        <a:pt x="35" y="86"/>
                      </a:cubicBezTo>
                      <a:cubicBezTo>
                        <a:pt x="36" y="78"/>
                        <a:pt x="32" y="76"/>
                        <a:pt x="40" y="74"/>
                      </a:cubicBezTo>
                      <a:cubicBezTo>
                        <a:pt x="47" y="72"/>
                        <a:pt x="50" y="70"/>
                        <a:pt x="48" y="67"/>
                      </a:cubicBezTo>
                      <a:cubicBezTo>
                        <a:pt x="47" y="65"/>
                        <a:pt x="40" y="71"/>
                        <a:pt x="43" y="64"/>
                      </a:cubicBezTo>
                      <a:cubicBezTo>
                        <a:pt x="46" y="57"/>
                        <a:pt x="46" y="55"/>
                        <a:pt x="51" y="53"/>
                      </a:cubicBezTo>
                      <a:cubicBezTo>
                        <a:pt x="56" y="51"/>
                        <a:pt x="59" y="52"/>
                        <a:pt x="62" y="47"/>
                      </a:cubicBezTo>
                      <a:cubicBezTo>
                        <a:pt x="65" y="42"/>
                        <a:pt x="71" y="39"/>
                        <a:pt x="74" y="41"/>
                      </a:cubicBezTo>
                      <a:cubicBezTo>
                        <a:pt x="77" y="43"/>
                        <a:pt x="73" y="50"/>
                        <a:pt x="77" y="54"/>
                      </a:cubicBezTo>
                      <a:cubicBezTo>
                        <a:pt x="80" y="58"/>
                        <a:pt x="79" y="62"/>
                        <a:pt x="76" y="70"/>
                      </a:cubicBezTo>
                      <a:cubicBezTo>
                        <a:pt x="74" y="78"/>
                        <a:pt x="73" y="82"/>
                        <a:pt x="66" y="84"/>
                      </a:cubicBezTo>
                      <a:cubicBezTo>
                        <a:pt x="58" y="87"/>
                        <a:pt x="55" y="89"/>
                        <a:pt x="54" y="93"/>
                      </a:cubicBezTo>
                      <a:cubicBezTo>
                        <a:pt x="52" y="97"/>
                        <a:pt x="51" y="99"/>
                        <a:pt x="54" y="101"/>
                      </a:cubicBezTo>
                      <a:cubicBezTo>
                        <a:pt x="57" y="104"/>
                        <a:pt x="61" y="105"/>
                        <a:pt x="69" y="108"/>
                      </a:cubicBezTo>
                      <a:cubicBezTo>
                        <a:pt x="76" y="112"/>
                        <a:pt x="75" y="108"/>
                        <a:pt x="77" y="115"/>
                      </a:cubicBezTo>
                      <a:cubicBezTo>
                        <a:pt x="78" y="122"/>
                        <a:pt x="82" y="126"/>
                        <a:pt x="87" y="128"/>
                      </a:cubicBezTo>
                      <a:cubicBezTo>
                        <a:pt x="91" y="130"/>
                        <a:pt x="88" y="132"/>
                        <a:pt x="80" y="130"/>
                      </a:cubicBezTo>
                      <a:cubicBezTo>
                        <a:pt x="72" y="129"/>
                        <a:pt x="68" y="123"/>
                        <a:pt x="62" y="123"/>
                      </a:cubicBezTo>
                      <a:cubicBezTo>
                        <a:pt x="56" y="123"/>
                        <a:pt x="51" y="124"/>
                        <a:pt x="47" y="121"/>
                      </a:cubicBezTo>
                      <a:cubicBezTo>
                        <a:pt x="42" y="117"/>
                        <a:pt x="40" y="114"/>
                        <a:pt x="36" y="117"/>
                      </a:cubicBezTo>
                      <a:cubicBezTo>
                        <a:pt x="31" y="121"/>
                        <a:pt x="28" y="123"/>
                        <a:pt x="30" y="131"/>
                      </a:cubicBezTo>
                      <a:cubicBezTo>
                        <a:pt x="32" y="139"/>
                        <a:pt x="30" y="153"/>
                        <a:pt x="34" y="159"/>
                      </a:cubicBezTo>
                      <a:cubicBezTo>
                        <a:pt x="38" y="166"/>
                        <a:pt x="44" y="186"/>
                        <a:pt x="48" y="191"/>
                      </a:cubicBezTo>
                      <a:cubicBezTo>
                        <a:pt x="53" y="197"/>
                        <a:pt x="61" y="200"/>
                        <a:pt x="58" y="203"/>
                      </a:cubicBezTo>
                      <a:cubicBezTo>
                        <a:pt x="55" y="206"/>
                        <a:pt x="53" y="208"/>
                        <a:pt x="51" y="204"/>
                      </a:cubicBezTo>
                      <a:cubicBezTo>
                        <a:pt x="49" y="200"/>
                        <a:pt x="44" y="197"/>
                        <a:pt x="41" y="196"/>
                      </a:cubicBezTo>
                      <a:cubicBezTo>
                        <a:pt x="38" y="195"/>
                        <a:pt x="37" y="188"/>
                        <a:pt x="35" y="184"/>
                      </a:cubicBezTo>
                      <a:cubicBezTo>
                        <a:pt x="32" y="180"/>
                        <a:pt x="28" y="170"/>
                        <a:pt x="23" y="168"/>
                      </a:cubicBezTo>
                      <a:cubicBezTo>
                        <a:pt x="18" y="166"/>
                        <a:pt x="17" y="160"/>
                        <a:pt x="18" y="153"/>
                      </a:cubicBezTo>
                      <a:cubicBezTo>
                        <a:pt x="18" y="145"/>
                        <a:pt x="18" y="138"/>
                        <a:pt x="19" y="131"/>
                      </a:cubicBezTo>
                      <a:cubicBezTo>
                        <a:pt x="20" y="124"/>
                        <a:pt x="18" y="126"/>
                        <a:pt x="13" y="120"/>
                      </a:cubicBezTo>
                      <a:cubicBezTo>
                        <a:pt x="8" y="113"/>
                        <a:pt x="12" y="102"/>
                        <a:pt x="12" y="9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7" name="Freeform 125">
                  <a:extLst>
                    <a:ext uri="{FF2B5EF4-FFF2-40B4-BE49-F238E27FC236}">
                      <a16:creationId xmlns:a16="http://schemas.microsoft.com/office/drawing/2014/main" id="{17D640E0-29E6-482D-BCED-8C37325F4B87}"/>
                    </a:ext>
                  </a:extLst>
                </p:cNvPr>
                <p:cNvSpPr>
                  <a:spLocks/>
                </p:cNvSpPr>
                <p:nvPr/>
              </p:nvSpPr>
              <p:spPr bwMode="auto">
                <a:xfrm>
                  <a:off x="8583613" y="4243388"/>
                  <a:ext cx="17463" cy="23813"/>
                </a:xfrm>
                <a:custGeom>
                  <a:avLst/>
                  <a:gdLst>
                    <a:gd name="T0" fmla="*/ 6 w 34"/>
                    <a:gd name="T1" fmla="*/ 32 h 46"/>
                    <a:gd name="T2" fmla="*/ 0 w 34"/>
                    <a:gd name="T3" fmla="*/ 21 h 46"/>
                    <a:gd name="T4" fmla="*/ 5 w 34"/>
                    <a:gd name="T5" fmla="*/ 24 h 46"/>
                    <a:gd name="T6" fmla="*/ 10 w 34"/>
                    <a:gd name="T7" fmla="*/ 15 h 46"/>
                    <a:gd name="T8" fmla="*/ 20 w 34"/>
                    <a:gd name="T9" fmla="*/ 8 h 46"/>
                    <a:gd name="T10" fmla="*/ 27 w 34"/>
                    <a:gd name="T11" fmla="*/ 4 h 46"/>
                    <a:gd name="T12" fmla="*/ 32 w 34"/>
                    <a:gd name="T13" fmla="*/ 21 h 46"/>
                    <a:gd name="T14" fmla="*/ 24 w 34"/>
                    <a:gd name="T15" fmla="*/ 39 h 46"/>
                    <a:gd name="T16" fmla="*/ 9 w 34"/>
                    <a:gd name="T17" fmla="*/ 44 h 46"/>
                    <a:gd name="T18" fmla="*/ 6 w 34"/>
                    <a:gd name="T19"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6">
                      <a:moveTo>
                        <a:pt x="6" y="32"/>
                      </a:moveTo>
                      <a:cubicBezTo>
                        <a:pt x="3" y="28"/>
                        <a:pt x="0" y="26"/>
                        <a:pt x="0" y="21"/>
                      </a:cubicBezTo>
                      <a:cubicBezTo>
                        <a:pt x="0" y="17"/>
                        <a:pt x="0" y="24"/>
                        <a:pt x="5" y="24"/>
                      </a:cubicBezTo>
                      <a:cubicBezTo>
                        <a:pt x="11" y="24"/>
                        <a:pt x="8" y="20"/>
                        <a:pt x="10" y="15"/>
                      </a:cubicBezTo>
                      <a:cubicBezTo>
                        <a:pt x="13" y="10"/>
                        <a:pt x="15" y="11"/>
                        <a:pt x="20" y="8"/>
                      </a:cubicBezTo>
                      <a:cubicBezTo>
                        <a:pt x="24" y="4"/>
                        <a:pt x="24" y="0"/>
                        <a:pt x="27" y="4"/>
                      </a:cubicBezTo>
                      <a:cubicBezTo>
                        <a:pt x="30" y="7"/>
                        <a:pt x="34" y="15"/>
                        <a:pt x="32" y="21"/>
                      </a:cubicBezTo>
                      <a:cubicBezTo>
                        <a:pt x="31" y="27"/>
                        <a:pt x="27" y="36"/>
                        <a:pt x="24" y="39"/>
                      </a:cubicBezTo>
                      <a:cubicBezTo>
                        <a:pt x="21" y="43"/>
                        <a:pt x="14" y="46"/>
                        <a:pt x="9" y="44"/>
                      </a:cubicBezTo>
                      <a:cubicBezTo>
                        <a:pt x="5" y="42"/>
                        <a:pt x="10" y="37"/>
                        <a:pt x="6" y="3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8" name="Freeform 126">
                  <a:extLst>
                    <a:ext uri="{FF2B5EF4-FFF2-40B4-BE49-F238E27FC236}">
                      <a16:creationId xmlns:a16="http://schemas.microsoft.com/office/drawing/2014/main" id="{31BB3720-1CFD-4A82-9C2C-3FBBB69692F4}"/>
                    </a:ext>
                  </a:extLst>
                </p:cNvPr>
                <p:cNvSpPr>
                  <a:spLocks/>
                </p:cNvSpPr>
                <p:nvPr/>
              </p:nvSpPr>
              <p:spPr bwMode="auto">
                <a:xfrm>
                  <a:off x="8620125" y="4335463"/>
                  <a:ext cx="7938" cy="7938"/>
                </a:xfrm>
                <a:custGeom>
                  <a:avLst/>
                  <a:gdLst>
                    <a:gd name="T0" fmla="*/ 8 w 15"/>
                    <a:gd name="T1" fmla="*/ 3 h 16"/>
                    <a:gd name="T2" fmla="*/ 5 w 15"/>
                    <a:gd name="T3" fmla="*/ 9 h 16"/>
                    <a:gd name="T4" fmla="*/ 14 w 15"/>
                    <a:gd name="T5" fmla="*/ 14 h 16"/>
                    <a:gd name="T6" fmla="*/ 8 w 15"/>
                    <a:gd name="T7" fmla="*/ 3 h 16"/>
                  </a:gdLst>
                  <a:ahLst/>
                  <a:cxnLst>
                    <a:cxn ang="0">
                      <a:pos x="T0" y="T1"/>
                    </a:cxn>
                    <a:cxn ang="0">
                      <a:pos x="T2" y="T3"/>
                    </a:cxn>
                    <a:cxn ang="0">
                      <a:pos x="T4" y="T5"/>
                    </a:cxn>
                    <a:cxn ang="0">
                      <a:pos x="T6" y="T7"/>
                    </a:cxn>
                  </a:cxnLst>
                  <a:rect l="0" t="0" r="r" b="b"/>
                  <a:pathLst>
                    <a:path w="15" h="16">
                      <a:moveTo>
                        <a:pt x="8" y="3"/>
                      </a:moveTo>
                      <a:cubicBezTo>
                        <a:pt x="2" y="0"/>
                        <a:pt x="0" y="5"/>
                        <a:pt x="5" y="9"/>
                      </a:cubicBezTo>
                      <a:cubicBezTo>
                        <a:pt x="10" y="14"/>
                        <a:pt x="14" y="16"/>
                        <a:pt x="14" y="14"/>
                      </a:cubicBezTo>
                      <a:cubicBezTo>
                        <a:pt x="14" y="12"/>
                        <a:pt x="15" y="7"/>
                        <a:pt x="8"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9" name="Freeform 127">
                  <a:extLst>
                    <a:ext uri="{FF2B5EF4-FFF2-40B4-BE49-F238E27FC236}">
                      <a16:creationId xmlns:a16="http://schemas.microsoft.com/office/drawing/2014/main" id="{CAE5FAE1-93C6-4AB2-B7EE-023E931D54BC}"/>
                    </a:ext>
                  </a:extLst>
                </p:cNvPr>
                <p:cNvSpPr>
                  <a:spLocks/>
                </p:cNvSpPr>
                <p:nvPr/>
              </p:nvSpPr>
              <p:spPr bwMode="auto">
                <a:xfrm>
                  <a:off x="8551863" y="4343401"/>
                  <a:ext cx="6350" cy="12700"/>
                </a:xfrm>
                <a:custGeom>
                  <a:avLst/>
                  <a:gdLst>
                    <a:gd name="T0" fmla="*/ 4 w 12"/>
                    <a:gd name="T1" fmla="*/ 21 h 22"/>
                    <a:gd name="T2" fmla="*/ 2 w 12"/>
                    <a:gd name="T3" fmla="*/ 7 h 22"/>
                    <a:gd name="T4" fmla="*/ 12 w 12"/>
                    <a:gd name="T5" fmla="*/ 3 h 22"/>
                    <a:gd name="T6" fmla="*/ 10 w 12"/>
                    <a:gd name="T7" fmla="*/ 15 h 22"/>
                    <a:gd name="T8" fmla="*/ 4 w 12"/>
                    <a:gd name="T9" fmla="*/ 21 h 22"/>
                  </a:gdLst>
                  <a:ahLst/>
                  <a:cxnLst>
                    <a:cxn ang="0">
                      <a:pos x="T0" y="T1"/>
                    </a:cxn>
                    <a:cxn ang="0">
                      <a:pos x="T2" y="T3"/>
                    </a:cxn>
                    <a:cxn ang="0">
                      <a:pos x="T4" y="T5"/>
                    </a:cxn>
                    <a:cxn ang="0">
                      <a:pos x="T6" y="T7"/>
                    </a:cxn>
                    <a:cxn ang="0">
                      <a:pos x="T8" y="T9"/>
                    </a:cxn>
                  </a:cxnLst>
                  <a:rect l="0" t="0" r="r" b="b"/>
                  <a:pathLst>
                    <a:path w="12" h="22">
                      <a:moveTo>
                        <a:pt x="4" y="21"/>
                      </a:moveTo>
                      <a:cubicBezTo>
                        <a:pt x="0" y="18"/>
                        <a:pt x="2" y="13"/>
                        <a:pt x="2" y="7"/>
                      </a:cubicBezTo>
                      <a:cubicBezTo>
                        <a:pt x="3" y="1"/>
                        <a:pt x="11" y="0"/>
                        <a:pt x="12" y="3"/>
                      </a:cubicBezTo>
                      <a:cubicBezTo>
                        <a:pt x="12" y="6"/>
                        <a:pt x="12" y="12"/>
                        <a:pt x="10" y="15"/>
                      </a:cubicBezTo>
                      <a:cubicBezTo>
                        <a:pt x="9" y="18"/>
                        <a:pt x="8" y="22"/>
                        <a:pt x="4" y="2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0" name="Freeform 128">
                  <a:extLst>
                    <a:ext uri="{FF2B5EF4-FFF2-40B4-BE49-F238E27FC236}">
                      <a16:creationId xmlns:a16="http://schemas.microsoft.com/office/drawing/2014/main" id="{084024F9-2CC5-4502-AF2C-BB2005729712}"/>
                    </a:ext>
                  </a:extLst>
                </p:cNvPr>
                <p:cNvSpPr>
                  <a:spLocks/>
                </p:cNvSpPr>
                <p:nvPr/>
              </p:nvSpPr>
              <p:spPr bwMode="auto">
                <a:xfrm>
                  <a:off x="8553450" y="4356101"/>
                  <a:ext cx="6350" cy="9525"/>
                </a:xfrm>
                <a:custGeom>
                  <a:avLst/>
                  <a:gdLst>
                    <a:gd name="T0" fmla="*/ 5 w 10"/>
                    <a:gd name="T1" fmla="*/ 4 h 18"/>
                    <a:gd name="T2" fmla="*/ 3 w 10"/>
                    <a:gd name="T3" fmla="*/ 13 h 18"/>
                    <a:gd name="T4" fmla="*/ 9 w 10"/>
                    <a:gd name="T5" fmla="*/ 15 h 18"/>
                    <a:gd name="T6" fmla="*/ 5 w 10"/>
                    <a:gd name="T7" fmla="*/ 4 h 18"/>
                  </a:gdLst>
                  <a:ahLst/>
                  <a:cxnLst>
                    <a:cxn ang="0">
                      <a:pos x="T0" y="T1"/>
                    </a:cxn>
                    <a:cxn ang="0">
                      <a:pos x="T2" y="T3"/>
                    </a:cxn>
                    <a:cxn ang="0">
                      <a:pos x="T4" y="T5"/>
                    </a:cxn>
                    <a:cxn ang="0">
                      <a:pos x="T6" y="T7"/>
                    </a:cxn>
                  </a:cxnLst>
                  <a:rect l="0" t="0" r="r" b="b"/>
                  <a:pathLst>
                    <a:path w="10" h="18">
                      <a:moveTo>
                        <a:pt x="5" y="4"/>
                      </a:moveTo>
                      <a:cubicBezTo>
                        <a:pt x="1" y="4"/>
                        <a:pt x="0" y="8"/>
                        <a:pt x="3" y="13"/>
                      </a:cubicBezTo>
                      <a:cubicBezTo>
                        <a:pt x="5" y="17"/>
                        <a:pt x="9" y="18"/>
                        <a:pt x="9" y="15"/>
                      </a:cubicBezTo>
                      <a:cubicBezTo>
                        <a:pt x="10" y="13"/>
                        <a:pt x="8" y="0"/>
                        <a:pt x="5"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1" name="Freeform 129">
                  <a:extLst>
                    <a:ext uri="{FF2B5EF4-FFF2-40B4-BE49-F238E27FC236}">
                      <a16:creationId xmlns:a16="http://schemas.microsoft.com/office/drawing/2014/main" id="{082832BB-4102-4869-9EC4-8D6ACCC431EB}"/>
                    </a:ext>
                  </a:extLst>
                </p:cNvPr>
                <p:cNvSpPr>
                  <a:spLocks/>
                </p:cNvSpPr>
                <p:nvPr/>
              </p:nvSpPr>
              <p:spPr bwMode="auto">
                <a:xfrm>
                  <a:off x="8558213" y="4346576"/>
                  <a:ext cx="19050" cy="20638"/>
                </a:xfrm>
                <a:custGeom>
                  <a:avLst/>
                  <a:gdLst>
                    <a:gd name="T0" fmla="*/ 5 w 35"/>
                    <a:gd name="T1" fmla="*/ 4 h 40"/>
                    <a:gd name="T2" fmla="*/ 0 w 35"/>
                    <a:gd name="T3" fmla="*/ 12 h 40"/>
                    <a:gd name="T4" fmla="*/ 6 w 35"/>
                    <a:gd name="T5" fmla="*/ 22 h 40"/>
                    <a:gd name="T6" fmla="*/ 9 w 35"/>
                    <a:gd name="T7" fmla="*/ 30 h 40"/>
                    <a:gd name="T8" fmla="*/ 14 w 35"/>
                    <a:gd name="T9" fmla="*/ 34 h 40"/>
                    <a:gd name="T10" fmla="*/ 22 w 35"/>
                    <a:gd name="T11" fmla="*/ 36 h 40"/>
                    <a:gd name="T12" fmla="*/ 31 w 35"/>
                    <a:gd name="T13" fmla="*/ 35 h 40"/>
                    <a:gd name="T14" fmla="*/ 28 w 35"/>
                    <a:gd name="T15" fmla="*/ 27 h 40"/>
                    <a:gd name="T16" fmla="*/ 20 w 35"/>
                    <a:gd name="T17" fmla="*/ 19 h 40"/>
                    <a:gd name="T18" fmla="*/ 22 w 35"/>
                    <a:gd name="T19" fmla="*/ 9 h 40"/>
                    <a:gd name="T20" fmla="*/ 14 w 35"/>
                    <a:gd name="T21" fmla="*/ 1 h 40"/>
                    <a:gd name="T22" fmla="*/ 9 w 35"/>
                    <a:gd name="T23" fmla="*/ 9 h 40"/>
                    <a:gd name="T24" fmla="*/ 5 w 35"/>
                    <a:gd name="T25"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0">
                      <a:moveTo>
                        <a:pt x="5" y="4"/>
                      </a:moveTo>
                      <a:cubicBezTo>
                        <a:pt x="3" y="1"/>
                        <a:pt x="0" y="8"/>
                        <a:pt x="0" y="12"/>
                      </a:cubicBezTo>
                      <a:cubicBezTo>
                        <a:pt x="1" y="16"/>
                        <a:pt x="3" y="18"/>
                        <a:pt x="6" y="22"/>
                      </a:cubicBezTo>
                      <a:cubicBezTo>
                        <a:pt x="9" y="26"/>
                        <a:pt x="10" y="25"/>
                        <a:pt x="9" y="30"/>
                      </a:cubicBezTo>
                      <a:cubicBezTo>
                        <a:pt x="8" y="35"/>
                        <a:pt x="10" y="35"/>
                        <a:pt x="14" y="34"/>
                      </a:cubicBezTo>
                      <a:cubicBezTo>
                        <a:pt x="17" y="33"/>
                        <a:pt x="20" y="33"/>
                        <a:pt x="22" y="36"/>
                      </a:cubicBezTo>
                      <a:cubicBezTo>
                        <a:pt x="24" y="39"/>
                        <a:pt x="27" y="40"/>
                        <a:pt x="31" y="35"/>
                      </a:cubicBezTo>
                      <a:cubicBezTo>
                        <a:pt x="35" y="29"/>
                        <a:pt x="32" y="29"/>
                        <a:pt x="28" y="27"/>
                      </a:cubicBezTo>
                      <a:cubicBezTo>
                        <a:pt x="24" y="25"/>
                        <a:pt x="19" y="25"/>
                        <a:pt x="20" y="19"/>
                      </a:cubicBezTo>
                      <a:cubicBezTo>
                        <a:pt x="21" y="12"/>
                        <a:pt x="25" y="15"/>
                        <a:pt x="22" y="9"/>
                      </a:cubicBezTo>
                      <a:cubicBezTo>
                        <a:pt x="19" y="3"/>
                        <a:pt x="17" y="0"/>
                        <a:pt x="14" y="1"/>
                      </a:cubicBezTo>
                      <a:cubicBezTo>
                        <a:pt x="11" y="3"/>
                        <a:pt x="12" y="8"/>
                        <a:pt x="9" y="9"/>
                      </a:cubicBezTo>
                      <a:cubicBezTo>
                        <a:pt x="6" y="9"/>
                        <a:pt x="9" y="9"/>
                        <a:pt x="5"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2" name="Freeform 130">
                  <a:extLst>
                    <a:ext uri="{FF2B5EF4-FFF2-40B4-BE49-F238E27FC236}">
                      <a16:creationId xmlns:a16="http://schemas.microsoft.com/office/drawing/2014/main" id="{A0AEA747-046A-4EEC-97D4-D31531821BF2}"/>
                    </a:ext>
                  </a:extLst>
                </p:cNvPr>
                <p:cNvSpPr>
                  <a:spLocks/>
                </p:cNvSpPr>
                <p:nvPr/>
              </p:nvSpPr>
              <p:spPr bwMode="auto">
                <a:xfrm>
                  <a:off x="8655050" y="4362451"/>
                  <a:ext cx="19050" cy="22225"/>
                </a:xfrm>
                <a:custGeom>
                  <a:avLst/>
                  <a:gdLst>
                    <a:gd name="T0" fmla="*/ 21 w 38"/>
                    <a:gd name="T1" fmla="*/ 11 h 42"/>
                    <a:gd name="T2" fmla="*/ 15 w 38"/>
                    <a:gd name="T3" fmla="*/ 18 h 42"/>
                    <a:gd name="T4" fmla="*/ 17 w 38"/>
                    <a:gd name="T5" fmla="*/ 26 h 42"/>
                    <a:gd name="T6" fmla="*/ 23 w 38"/>
                    <a:gd name="T7" fmla="*/ 38 h 42"/>
                    <a:gd name="T8" fmla="*/ 33 w 38"/>
                    <a:gd name="T9" fmla="*/ 37 h 42"/>
                    <a:gd name="T10" fmla="*/ 38 w 38"/>
                    <a:gd name="T11" fmla="*/ 21 h 42"/>
                    <a:gd name="T12" fmla="*/ 31 w 38"/>
                    <a:gd name="T13" fmla="*/ 9 h 42"/>
                    <a:gd name="T14" fmla="*/ 25 w 38"/>
                    <a:gd name="T15" fmla="*/ 5 h 42"/>
                    <a:gd name="T16" fmla="*/ 15 w 38"/>
                    <a:gd name="T17" fmla="*/ 6 h 42"/>
                    <a:gd name="T18" fmla="*/ 3 w 38"/>
                    <a:gd name="T19" fmla="*/ 6 h 42"/>
                    <a:gd name="T20" fmla="*/ 7 w 38"/>
                    <a:gd name="T21" fmla="*/ 13 h 42"/>
                    <a:gd name="T22" fmla="*/ 21 w 38"/>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2">
                      <a:moveTo>
                        <a:pt x="21" y="11"/>
                      </a:moveTo>
                      <a:cubicBezTo>
                        <a:pt x="18" y="14"/>
                        <a:pt x="17" y="16"/>
                        <a:pt x="15" y="18"/>
                      </a:cubicBezTo>
                      <a:cubicBezTo>
                        <a:pt x="12" y="19"/>
                        <a:pt x="15" y="21"/>
                        <a:pt x="17" y="26"/>
                      </a:cubicBezTo>
                      <a:cubicBezTo>
                        <a:pt x="19" y="31"/>
                        <a:pt x="20" y="34"/>
                        <a:pt x="23" y="38"/>
                      </a:cubicBezTo>
                      <a:cubicBezTo>
                        <a:pt x="26" y="42"/>
                        <a:pt x="30" y="41"/>
                        <a:pt x="33" y="37"/>
                      </a:cubicBezTo>
                      <a:cubicBezTo>
                        <a:pt x="36" y="32"/>
                        <a:pt x="38" y="29"/>
                        <a:pt x="38" y="21"/>
                      </a:cubicBezTo>
                      <a:cubicBezTo>
                        <a:pt x="38" y="14"/>
                        <a:pt x="35" y="9"/>
                        <a:pt x="31" y="9"/>
                      </a:cubicBezTo>
                      <a:cubicBezTo>
                        <a:pt x="27" y="8"/>
                        <a:pt x="24" y="9"/>
                        <a:pt x="25" y="5"/>
                      </a:cubicBezTo>
                      <a:cubicBezTo>
                        <a:pt x="25" y="0"/>
                        <a:pt x="20" y="6"/>
                        <a:pt x="15" y="6"/>
                      </a:cubicBezTo>
                      <a:cubicBezTo>
                        <a:pt x="10" y="6"/>
                        <a:pt x="6" y="4"/>
                        <a:pt x="3" y="6"/>
                      </a:cubicBezTo>
                      <a:cubicBezTo>
                        <a:pt x="0" y="9"/>
                        <a:pt x="3" y="13"/>
                        <a:pt x="7" y="13"/>
                      </a:cubicBezTo>
                      <a:cubicBezTo>
                        <a:pt x="12" y="12"/>
                        <a:pt x="25" y="5"/>
                        <a:pt x="21"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3" name="Freeform 131">
                  <a:extLst>
                    <a:ext uri="{FF2B5EF4-FFF2-40B4-BE49-F238E27FC236}">
                      <a16:creationId xmlns:a16="http://schemas.microsoft.com/office/drawing/2014/main" id="{845BCEF2-5F62-4EF9-9331-DAB69B99A0A5}"/>
                    </a:ext>
                  </a:extLst>
                </p:cNvPr>
                <p:cNvSpPr>
                  <a:spLocks/>
                </p:cNvSpPr>
                <p:nvPr/>
              </p:nvSpPr>
              <p:spPr bwMode="auto">
                <a:xfrm>
                  <a:off x="8656638" y="4351338"/>
                  <a:ext cx="6350" cy="6350"/>
                </a:xfrm>
                <a:custGeom>
                  <a:avLst/>
                  <a:gdLst>
                    <a:gd name="T0" fmla="*/ 11 w 15"/>
                    <a:gd name="T1" fmla="*/ 2 h 12"/>
                    <a:gd name="T2" fmla="*/ 3 w 15"/>
                    <a:gd name="T3" fmla="*/ 7 h 12"/>
                    <a:gd name="T4" fmla="*/ 12 w 15"/>
                    <a:gd name="T5" fmla="*/ 7 h 12"/>
                    <a:gd name="T6" fmla="*/ 11 w 15"/>
                    <a:gd name="T7" fmla="*/ 2 h 12"/>
                  </a:gdLst>
                  <a:ahLst/>
                  <a:cxnLst>
                    <a:cxn ang="0">
                      <a:pos x="T0" y="T1"/>
                    </a:cxn>
                    <a:cxn ang="0">
                      <a:pos x="T2" y="T3"/>
                    </a:cxn>
                    <a:cxn ang="0">
                      <a:pos x="T4" y="T5"/>
                    </a:cxn>
                    <a:cxn ang="0">
                      <a:pos x="T6" y="T7"/>
                    </a:cxn>
                  </a:cxnLst>
                  <a:rect l="0" t="0" r="r" b="b"/>
                  <a:pathLst>
                    <a:path w="15" h="12">
                      <a:moveTo>
                        <a:pt x="11" y="2"/>
                      </a:moveTo>
                      <a:cubicBezTo>
                        <a:pt x="7" y="0"/>
                        <a:pt x="0" y="3"/>
                        <a:pt x="3" y="7"/>
                      </a:cubicBezTo>
                      <a:cubicBezTo>
                        <a:pt x="6" y="12"/>
                        <a:pt x="12" y="9"/>
                        <a:pt x="12" y="7"/>
                      </a:cubicBezTo>
                      <a:cubicBezTo>
                        <a:pt x="13" y="5"/>
                        <a:pt x="15" y="2"/>
                        <a:pt x="1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4" name="Freeform 132">
                  <a:extLst>
                    <a:ext uri="{FF2B5EF4-FFF2-40B4-BE49-F238E27FC236}">
                      <a16:creationId xmlns:a16="http://schemas.microsoft.com/office/drawing/2014/main" id="{47D69CD1-3CA0-4F65-8A9A-B301E3207C3F}"/>
                    </a:ext>
                  </a:extLst>
                </p:cNvPr>
                <p:cNvSpPr>
                  <a:spLocks/>
                </p:cNvSpPr>
                <p:nvPr/>
              </p:nvSpPr>
              <p:spPr bwMode="auto">
                <a:xfrm>
                  <a:off x="8650288" y="4335463"/>
                  <a:ext cx="33338" cy="19050"/>
                </a:xfrm>
                <a:custGeom>
                  <a:avLst/>
                  <a:gdLst>
                    <a:gd name="T0" fmla="*/ 24 w 64"/>
                    <a:gd name="T1" fmla="*/ 24 h 35"/>
                    <a:gd name="T2" fmla="*/ 17 w 64"/>
                    <a:gd name="T3" fmla="*/ 27 h 35"/>
                    <a:gd name="T4" fmla="*/ 12 w 64"/>
                    <a:gd name="T5" fmla="*/ 20 h 35"/>
                    <a:gd name="T6" fmla="*/ 2 w 64"/>
                    <a:gd name="T7" fmla="*/ 19 h 35"/>
                    <a:gd name="T8" fmla="*/ 6 w 64"/>
                    <a:gd name="T9" fmla="*/ 9 h 35"/>
                    <a:gd name="T10" fmla="*/ 16 w 64"/>
                    <a:gd name="T11" fmla="*/ 7 h 35"/>
                    <a:gd name="T12" fmla="*/ 30 w 64"/>
                    <a:gd name="T13" fmla="*/ 5 h 35"/>
                    <a:gd name="T14" fmla="*/ 44 w 64"/>
                    <a:gd name="T15" fmla="*/ 5 h 35"/>
                    <a:gd name="T16" fmla="*/ 61 w 64"/>
                    <a:gd name="T17" fmla="*/ 12 h 35"/>
                    <a:gd name="T18" fmla="*/ 59 w 64"/>
                    <a:gd name="T19" fmla="*/ 25 h 35"/>
                    <a:gd name="T20" fmla="*/ 44 w 64"/>
                    <a:gd name="T21" fmla="*/ 24 h 35"/>
                    <a:gd name="T22" fmla="*/ 32 w 64"/>
                    <a:gd name="T23" fmla="*/ 15 h 35"/>
                    <a:gd name="T24" fmla="*/ 25 w 64"/>
                    <a:gd name="T25" fmla="*/ 12 h 35"/>
                    <a:gd name="T26" fmla="*/ 28 w 64"/>
                    <a:gd name="T27" fmla="*/ 22 h 35"/>
                    <a:gd name="T28" fmla="*/ 37 w 64"/>
                    <a:gd name="T29" fmla="*/ 31 h 35"/>
                    <a:gd name="T30" fmla="*/ 24 w 64"/>
                    <a:gd name="T3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35">
                      <a:moveTo>
                        <a:pt x="24" y="24"/>
                      </a:moveTo>
                      <a:cubicBezTo>
                        <a:pt x="18" y="24"/>
                        <a:pt x="20" y="29"/>
                        <a:pt x="17" y="27"/>
                      </a:cubicBezTo>
                      <a:cubicBezTo>
                        <a:pt x="14" y="25"/>
                        <a:pt x="18" y="20"/>
                        <a:pt x="12" y="20"/>
                      </a:cubicBezTo>
                      <a:cubicBezTo>
                        <a:pt x="7" y="19"/>
                        <a:pt x="4" y="23"/>
                        <a:pt x="2" y="19"/>
                      </a:cubicBezTo>
                      <a:cubicBezTo>
                        <a:pt x="0" y="15"/>
                        <a:pt x="2" y="13"/>
                        <a:pt x="6" y="9"/>
                      </a:cubicBezTo>
                      <a:cubicBezTo>
                        <a:pt x="9" y="6"/>
                        <a:pt x="11" y="7"/>
                        <a:pt x="16" y="7"/>
                      </a:cubicBezTo>
                      <a:cubicBezTo>
                        <a:pt x="22" y="8"/>
                        <a:pt x="24" y="11"/>
                        <a:pt x="30" y="5"/>
                      </a:cubicBezTo>
                      <a:cubicBezTo>
                        <a:pt x="36" y="0"/>
                        <a:pt x="39" y="2"/>
                        <a:pt x="44" y="5"/>
                      </a:cubicBezTo>
                      <a:cubicBezTo>
                        <a:pt x="49" y="7"/>
                        <a:pt x="58" y="8"/>
                        <a:pt x="61" y="12"/>
                      </a:cubicBezTo>
                      <a:cubicBezTo>
                        <a:pt x="64" y="15"/>
                        <a:pt x="63" y="24"/>
                        <a:pt x="59" y="25"/>
                      </a:cubicBezTo>
                      <a:cubicBezTo>
                        <a:pt x="55" y="25"/>
                        <a:pt x="47" y="23"/>
                        <a:pt x="44" y="24"/>
                      </a:cubicBezTo>
                      <a:cubicBezTo>
                        <a:pt x="40" y="25"/>
                        <a:pt x="32" y="15"/>
                        <a:pt x="32" y="15"/>
                      </a:cubicBezTo>
                      <a:cubicBezTo>
                        <a:pt x="32" y="15"/>
                        <a:pt x="28" y="8"/>
                        <a:pt x="25" y="12"/>
                      </a:cubicBezTo>
                      <a:cubicBezTo>
                        <a:pt x="21" y="15"/>
                        <a:pt x="25" y="18"/>
                        <a:pt x="28" y="22"/>
                      </a:cubicBezTo>
                      <a:cubicBezTo>
                        <a:pt x="31" y="26"/>
                        <a:pt x="39" y="29"/>
                        <a:pt x="37" y="31"/>
                      </a:cubicBezTo>
                      <a:cubicBezTo>
                        <a:pt x="35" y="33"/>
                        <a:pt x="29" y="35"/>
                        <a:pt x="24" y="2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5" name="Freeform 133">
                  <a:extLst>
                    <a:ext uri="{FF2B5EF4-FFF2-40B4-BE49-F238E27FC236}">
                      <a16:creationId xmlns:a16="http://schemas.microsoft.com/office/drawing/2014/main" id="{02BB8154-7E09-41D9-A597-6A6916E1748E}"/>
                    </a:ext>
                  </a:extLst>
                </p:cNvPr>
                <p:cNvSpPr>
                  <a:spLocks/>
                </p:cNvSpPr>
                <p:nvPr/>
              </p:nvSpPr>
              <p:spPr bwMode="auto">
                <a:xfrm>
                  <a:off x="8294688" y="4276726"/>
                  <a:ext cx="203200" cy="258763"/>
                </a:xfrm>
                <a:custGeom>
                  <a:avLst/>
                  <a:gdLst>
                    <a:gd name="T0" fmla="*/ 63 w 389"/>
                    <a:gd name="T1" fmla="*/ 162 h 498"/>
                    <a:gd name="T2" fmla="*/ 64 w 389"/>
                    <a:gd name="T3" fmla="*/ 147 h 498"/>
                    <a:gd name="T4" fmla="*/ 62 w 389"/>
                    <a:gd name="T5" fmla="*/ 115 h 498"/>
                    <a:gd name="T6" fmla="*/ 69 w 389"/>
                    <a:gd name="T7" fmla="*/ 94 h 498"/>
                    <a:gd name="T8" fmla="*/ 83 w 389"/>
                    <a:gd name="T9" fmla="*/ 68 h 498"/>
                    <a:gd name="T10" fmla="*/ 106 w 389"/>
                    <a:gd name="T11" fmla="*/ 63 h 498"/>
                    <a:gd name="T12" fmla="*/ 127 w 389"/>
                    <a:gd name="T13" fmla="*/ 30 h 498"/>
                    <a:gd name="T14" fmla="*/ 164 w 389"/>
                    <a:gd name="T15" fmla="*/ 40 h 498"/>
                    <a:gd name="T16" fmla="*/ 218 w 389"/>
                    <a:gd name="T17" fmla="*/ 51 h 498"/>
                    <a:gd name="T18" fmla="*/ 281 w 389"/>
                    <a:gd name="T19" fmla="*/ 56 h 498"/>
                    <a:gd name="T20" fmla="*/ 335 w 389"/>
                    <a:gd name="T21" fmla="*/ 39 h 498"/>
                    <a:gd name="T22" fmla="*/ 355 w 389"/>
                    <a:gd name="T23" fmla="*/ 20 h 498"/>
                    <a:gd name="T24" fmla="*/ 380 w 389"/>
                    <a:gd name="T25" fmla="*/ 5 h 498"/>
                    <a:gd name="T26" fmla="*/ 375 w 389"/>
                    <a:gd name="T27" fmla="*/ 31 h 498"/>
                    <a:gd name="T28" fmla="*/ 345 w 389"/>
                    <a:gd name="T29" fmla="*/ 78 h 498"/>
                    <a:gd name="T30" fmla="*/ 269 w 389"/>
                    <a:gd name="T31" fmla="*/ 96 h 498"/>
                    <a:gd name="T32" fmla="*/ 222 w 389"/>
                    <a:gd name="T33" fmla="*/ 85 h 498"/>
                    <a:gd name="T34" fmla="*/ 175 w 389"/>
                    <a:gd name="T35" fmla="*/ 81 h 498"/>
                    <a:gd name="T36" fmla="*/ 141 w 389"/>
                    <a:gd name="T37" fmla="*/ 89 h 498"/>
                    <a:gd name="T38" fmla="*/ 97 w 389"/>
                    <a:gd name="T39" fmla="*/ 90 h 498"/>
                    <a:gd name="T40" fmla="*/ 93 w 389"/>
                    <a:gd name="T41" fmla="*/ 178 h 498"/>
                    <a:gd name="T42" fmla="*/ 127 w 389"/>
                    <a:gd name="T43" fmla="*/ 209 h 498"/>
                    <a:gd name="T44" fmla="*/ 165 w 389"/>
                    <a:gd name="T45" fmla="*/ 176 h 498"/>
                    <a:gd name="T46" fmla="*/ 201 w 389"/>
                    <a:gd name="T47" fmla="*/ 176 h 498"/>
                    <a:gd name="T48" fmla="*/ 247 w 389"/>
                    <a:gd name="T49" fmla="*/ 166 h 498"/>
                    <a:gd name="T50" fmla="*/ 274 w 389"/>
                    <a:gd name="T51" fmla="*/ 159 h 498"/>
                    <a:gd name="T52" fmla="*/ 262 w 389"/>
                    <a:gd name="T53" fmla="*/ 177 h 498"/>
                    <a:gd name="T54" fmla="*/ 207 w 389"/>
                    <a:gd name="T55" fmla="*/ 222 h 498"/>
                    <a:gd name="T56" fmla="*/ 163 w 389"/>
                    <a:gd name="T57" fmla="*/ 243 h 498"/>
                    <a:gd name="T58" fmla="*/ 165 w 389"/>
                    <a:gd name="T59" fmla="*/ 254 h 498"/>
                    <a:gd name="T60" fmla="*/ 191 w 389"/>
                    <a:gd name="T61" fmla="*/ 288 h 498"/>
                    <a:gd name="T62" fmla="*/ 213 w 389"/>
                    <a:gd name="T63" fmla="*/ 325 h 498"/>
                    <a:gd name="T64" fmla="*/ 218 w 389"/>
                    <a:gd name="T65" fmla="*/ 347 h 498"/>
                    <a:gd name="T66" fmla="*/ 209 w 389"/>
                    <a:gd name="T67" fmla="*/ 363 h 498"/>
                    <a:gd name="T68" fmla="*/ 224 w 389"/>
                    <a:gd name="T69" fmla="*/ 382 h 498"/>
                    <a:gd name="T70" fmla="*/ 242 w 389"/>
                    <a:gd name="T71" fmla="*/ 395 h 498"/>
                    <a:gd name="T72" fmla="*/ 232 w 389"/>
                    <a:gd name="T73" fmla="*/ 410 h 498"/>
                    <a:gd name="T74" fmla="*/ 207 w 389"/>
                    <a:gd name="T75" fmla="*/ 410 h 498"/>
                    <a:gd name="T76" fmla="*/ 186 w 389"/>
                    <a:gd name="T77" fmla="*/ 440 h 498"/>
                    <a:gd name="T78" fmla="*/ 159 w 389"/>
                    <a:gd name="T79" fmla="*/ 418 h 498"/>
                    <a:gd name="T80" fmla="*/ 153 w 389"/>
                    <a:gd name="T81" fmla="*/ 379 h 498"/>
                    <a:gd name="T82" fmla="*/ 132 w 389"/>
                    <a:gd name="T83" fmla="*/ 330 h 498"/>
                    <a:gd name="T84" fmla="*/ 132 w 389"/>
                    <a:gd name="T85" fmla="*/ 295 h 498"/>
                    <a:gd name="T86" fmla="*/ 92 w 389"/>
                    <a:gd name="T87" fmla="*/ 325 h 498"/>
                    <a:gd name="T88" fmla="*/ 93 w 389"/>
                    <a:gd name="T89" fmla="*/ 378 h 498"/>
                    <a:gd name="T90" fmla="*/ 87 w 389"/>
                    <a:gd name="T91" fmla="*/ 445 h 498"/>
                    <a:gd name="T92" fmla="*/ 85 w 389"/>
                    <a:gd name="T93" fmla="*/ 483 h 498"/>
                    <a:gd name="T94" fmla="*/ 42 w 389"/>
                    <a:gd name="T95" fmla="*/ 488 h 498"/>
                    <a:gd name="T96" fmla="*/ 42 w 389"/>
                    <a:gd name="T97" fmla="*/ 438 h 498"/>
                    <a:gd name="T98" fmla="*/ 42 w 389"/>
                    <a:gd name="T99" fmla="*/ 367 h 498"/>
                    <a:gd name="T100" fmla="*/ 21 w 389"/>
                    <a:gd name="T101" fmla="*/ 348 h 498"/>
                    <a:gd name="T102" fmla="*/ 9 w 389"/>
                    <a:gd name="T103" fmla="*/ 309 h 498"/>
                    <a:gd name="T104" fmla="*/ 23 w 389"/>
                    <a:gd name="T105" fmla="*/ 279 h 498"/>
                    <a:gd name="T106" fmla="*/ 35 w 389"/>
                    <a:gd name="T107" fmla="*/ 231 h 498"/>
                    <a:gd name="T108" fmla="*/ 49 w 389"/>
                    <a:gd name="T109" fmla="*/ 17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 h="498">
                      <a:moveTo>
                        <a:pt x="49" y="177"/>
                      </a:moveTo>
                      <a:cubicBezTo>
                        <a:pt x="51" y="168"/>
                        <a:pt x="55" y="170"/>
                        <a:pt x="57" y="166"/>
                      </a:cubicBezTo>
                      <a:cubicBezTo>
                        <a:pt x="59" y="163"/>
                        <a:pt x="60" y="156"/>
                        <a:pt x="63" y="162"/>
                      </a:cubicBezTo>
                      <a:cubicBezTo>
                        <a:pt x="65" y="168"/>
                        <a:pt x="63" y="175"/>
                        <a:pt x="66" y="174"/>
                      </a:cubicBezTo>
                      <a:cubicBezTo>
                        <a:pt x="69" y="172"/>
                        <a:pt x="71" y="168"/>
                        <a:pt x="68" y="163"/>
                      </a:cubicBezTo>
                      <a:cubicBezTo>
                        <a:pt x="66" y="157"/>
                        <a:pt x="64" y="154"/>
                        <a:pt x="64" y="147"/>
                      </a:cubicBezTo>
                      <a:cubicBezTo>
                        <a:pt x="64" y="141"/>
                        <a:pt x="64" y="139"/>
                        <a:pt x="64" y="134"/>
                      </a:cubicBezTo>
                      <a:cubicBezTo>
                        <a:pt x="63" y="130"/>
                        <a:pt x="65" y="130"/>
                        <a:pt x="61" y="124"/>
                      </a:cubicBezTo>
                      <a:cubicBezTo>
                        <a:pt x="56" y="118"/>
                        <a:pt x="60" y="110"/>
                        <a:pt x="62" y="115"/>
                      </a:cubicBezTo>
                      <a:cubicBezTo>
                        <a:pt x="64" y="121"/>
                        <a:pt x="67" y="125"/>
                        <a:pt x="69" y="120"/>
                      </a:cubicBezTo>
                      <a:cubicBezTo>
                        <a:pt x="70" y="116"/>
                        <a:pt x="71" y="113"/>
                        <a:pt x="68" y="109"/>
                      </a:cubicBezTo>
                      <a:cubicBezTo>
                        <a:pt x="66" y="104"/>
                        <a:pt x="68" y="100"/>
                        <a:pt x="69" y="94"/>
                      </a:cubicBezTo>
                      <a:cubicBezTo>
                        <a:pt x="71" y="89"/>
                        <a:pt x="72" y="85"/>
                        <a:pt x="75" y="85"/>
                      </a:cubicBezTo>
                      <a:cubicBezTo>
                        <a:pt x="78" y="84"/>
                        <a:pt x="81" y="85"/>
                        <a:pt x="80" y="77"/>
                      </a:cubicBezTo>
                      <a:cubicBezTo>
                        <a:pt x="79" y="69"/>
                        <a:pt x="79" y="69"/>
                        <a:pt x="83" y="68"/>
                      </a:cubicBezTo>
                      <a:cubicBezTo>
                        <a:pt x="86" y="66"/>
                        <a:pt x="91" y="63"/>
                        <a:pt x="92" y="58"/>
                      </a:cubicBezTo>
                      <a:cubicBezTo>
                        <a:pt x="93" y="53"/>
                        <a:pt x="92" y="48"/>
                        <a:pt x="95" y="53"/>
                      </a:cubicBezTo>
                      <a:cubicBezTo>
                        <a:pt x="97" y="57"/>
                        <a:pt x="102" y="64"/>
                        <a:pt x="106" y="63"/>
                      </a:cubicBezTo>
                      <a:cubicBezTo>
                        <a:pt x="110" y="62"/>
                        <a:pt x="112" y="59"/>
                        <a:pt x="116" y="55"/>
                      </a:cubicBezTo>
                      <a:cubicBezTo>
                        <a:pt x="119" y="51"/>
                        <a:pt x="126" y="48"/>
                        <a:pt x="126" y="42"/>
                      </a:cubicBezTo>
                      <a:cubicBezTo>
                        <a:pt x="126" y="36"/>
                        <a:pt x="122" y="32"/>
                        <a:pt x="127" y="30"/>
                      </a:cubicBezTo>
                      <a:cubicBezTo>
                        <a:pt x="131" y="27"/>
                        <a:pt x="138" y="30"/>
                        <a:pt x="142" y="30"/>
                      </a:cubicBezTo>
                      <a:cubicBezTo>
                        <a:pt x="146" y="30"/>
                        <a:pt x="149" y="36"/>
                        <a:pt x="155" y="34"/>
                      </a:cubicBezTo>
                      <a:cubicBezTo>
                        <a:pt x="161" y="32"/>
                        <a:pt x="163" y="35"/>
                        <a:pt x="164" y="40"/>
                      </a:cubicBezTo>
                      <a:cubicBezTo>
                        <a:pt x="165" y="45"/>
                        <a:pt x="174" y="50"/>
                        <a:pt x="183" y="48"/>
                      </a:cubicBezTo>
                      <a:cubicBezTo>
                        <a:pt x="191" y="46"/>
                        <a:pt x="191" y="44"/>
                        <a:pt x="196" y="48"/>
                      </a:cubicBezTo>
                      <a:cubicBezTo>
                        <a:pt x="201" y="52"/>
                        <a:pt x="211" y="48"/>
                        <a:pt x="218" y="51"/>
                      </a:cubicBezTo>
                      <a:cubicBezTo>
                        <a:pt x="225" y="53"/>
                        <a:pt x="231" y="53"/>
                        <a:pt x="238" y="57"/>
                      </a:cubicBezTo>
                      <a:cubicBezTo>
                        <a:pt x="246" y="60"/>
                        <a:pt x="249" y="52"/>
                        <a:pt x="255" y="52"/>
                      </a:cubicBezTo>
                      <a:cubicBezTo>
                        <a:pt x="262" y="52"/>
                        <a:pt x="271" y="53"/>
                        <a:pt x="281" y="56"/>
                      </a:cubicBezTo>
                      <a:cubicBezTo>
                        <a:pt x="291" y="59"/>
                        <a:pt x="300" y="64"/>
                        <a:pt x="306" y="63"/>
                      </a:cubicBezTo>
                      <a:cubicBezTo>
                        <a:pt x="312" y="61"/>
                        <a:pt x="316" y="55"/>
                        <a:pt x="324" y="51"/>
                      </a:cubicBezTo>
                      <a:cubicBezTo>
                        <a:pt x="331" y="47"/>
                        <a:pt x="331" y="42"/>
                        <a:pt x="335" y="39"/>
                      </a:cubicBezTo>
                      <a:cubicBezTo>
                        <a:pt x="339" y="36"/>
                        <a:pt x="342" y="37"/>
                        <a:pt x="343" y="33"/>
                      </a:cubicBezTo>
                      <a:cubicBezTo>
                        <a:pt x="343" y="29"/>
                        <a:pt x="340" y="27"/>
                        <a:pt x="346" y="24"/>
                      </a:cubicBezTo>
                      <a:cubicBezTo>
                        <a:pt x="351" y="21"/>
                        <a:pt x="352" y="24"/>
                        <a:pt x="355" y="20"/>
                      </a:cubicBezTo>
                      <a:cubicBezTo>
                        <a:pt x="359" y="16"/>
                        <a:pt x="361" y="13"/>
                        <a:pt x="365" y="7"/>
                      </a:cubicBezTo>
                      <a:cubicBezTo>
                        <a:pt x="369" y="0"/>
                        <a:pt x="367" y="4"/>
                        <a:pt x="373" y="4"/>
                      </a:cubicBezTo>
                      <a:cubicBezTo>
                        <a:pt x="378" y="5"/>
                        <a:pt x="380" y="2"/>
                        <a:pt x="380" y="5"/>
                      </a:cubicBezTo>
                      <a:cubicBezTo>
                        <a:pt x="380" y="8"/>
                        <a:pt x="380" y="15"/>
                        <a:pt x="384" y="16"/>
                      </a:cubicBezTo>
                      <a:cubicBezTo>
                        <a:pt x="389" y="17"/>
                        <a:pt x="386" y="22"/>
                        <a:pt x="382" y="23"/>
                      </a:cubicBezTo>
                      <a:cubicBezTo>
                        <a:pt x="379" y="24"/>
                        <a:pt x="377" y="24"/>
                        <a:pt x="375" y="31"/>
                      </a:cubicBezTo>
                      <a:cubicBezTo>
                        <a:pt x="374" y="39"/>
                        <a:pt x="370" y="45"/>
                        <a:pt x="365" y="48"/>
                      </a:cubicBezTo>
                      <a:cubicBezTo>
                        <a:pt x="361" y="51"/>
                        <a:pt x="357" y="54"/>
                        <a:pt x="353" y="62"/>
                      </a:cubicBezTo>
                      <a:cubicBezTo>
                        <a:pt x="348" y="71"/>
                        <a:pt x="349" y="74"/>
                        <a:pt x="345" y="78"/>
                      </a:cubicBezTo>
                      <a:cubicBezTo>
                        <a:pt x="341" y="83"/>
                        <a:pt x="344" y="88"/>
                        <a:pt x="328" y="90"/>
                      </a:cubicBezTo>
                      <a:cubicBezTo>
                        <a:pt x="312" y="93"/>
                        <a:pt x="292" y="96"/>
                        <a:pt x="287" y="97"/>
                      </a:cubicBezTo>
                      <a:cubicBezTo>
                        <a:pt x="281" y="97"/>
                        <a:pt x="270" y="101"/>
                        <a:pt x="269" y="96"/>
                      </a:cubicBezTo>
                      <a:cubicBezTo>
                        <a:pt x="268" y="91"/>
                        <a:pt x="266" y="84"/>
                        <a:pt x="255" y="85"/>
                      </a:cubicBezTo>
                      <a:cubicBezTo>
                        <a:pt x="244" y="86"/>
                        <a:pt x="240" y="86"/>
                        <a:pt x="238" y="84"/>
                      </a:cubicBezTo>
                      <a:cubicBezTo>
                        <a:pt x="235" y="81"/>
                        <a:pt x="226" y="84"/>
                        <a:pt x="222" y="85"/>
                      </a:cubicBezTo>
                      <a:cubicBezTo>
                        <a:pt x="218" y="86"/>
                        <a:pt x="210" y="86"/>
                        <a:pt x="203" y="85"/>
                      </a:cubicBezTo>
                      <a:cubicBezTo>
                        <a:pt x="196" y="84"/>
                        <a:pt x="192" y="90"/>
                        <a:pt x="186" y="89"/>
                      </a:cubicBezTo>
                      <a:cubicBezTo>
                        <a:pt x="179" y="88"/>
                        <a:pt x="182" y="81"/>
                        <a:pt x="175" y="81"/>
                      </a:cubicBezTo>
                      <a:cubicBezTo>
                        <a:pt x="169" y="80"/>
                        <a:pt x="169" y="79"/>
                        <a:pt x="164" y="83"/>
                      </a:cubicBezTo>
                      <a:cubicBezTo>
                        <a:pt x="159" y="86"/>
                        <a:pt x="157" y="84"/>
                        <a:pt x="152" y="85"/>
                      </a:cubicBezTo>
                      <a:cubicBezTo>
                        <a:pt x="146" y="86"/>
                        <a:pt x="143" y="90"/>
                        <a:pt x="141" y="89"/>
                      </a:cubicBezTo>
                      <a:cubicBezTo>
                        <a:pt x="139" y="89"/>
                        <a:pt x="133" y="88"/>
                        <a:pt x="129" y="90"/>
                      </a:cubicBezTo>
                      <a:cubicBezTo>
                        <a:pt x="126" y="93"/>
                        <a:pt x="124" y="86"/>
                        <a:pt x="116" y="82"/>
                      </a:cubicBezTo>
                      <a:cubicBezTo>
                        <a:pt x="108" y="79"/>
                        <a:pt x="105" y="83"/>
                        <a:pt x="97" y="90"/>
                      </a:cubicBezTo>
                      <a:cubicBezTo>
                        <a:pt x="90" y="97"/>
                        <a:pt x="84" y="104"/>
                        <a:pt x="82" y="113"/>
                      </a:cubicBezTo>
                      <a:cubicBezTo>
                        <a:pt x="80" y="122"/>
                        <a:pt x="76" y="138"/>
                        <a:pt x="78" y="147"/>
                      </a:cubicBezTo>
                      <a:cubicBezTo>
                        <a:pt x="80" y="157"/>
                        <a:pt x="91" y="171"/>
                        <a:pt x="93" y="178"/>
                      </a:cubicBezTo>
                      <a:cubicBezTo>
                        <a:pt x="95" y="185"/>
                        <a:pt x="100" y="176"/>
                        <a:pt x="104" y="179"/>
                      </a:cubicBezTo>
                      <a:cubicBezTo>
                        <a:pt x="108" y="182"/>
                        <a:pt x="110" y="192"/>
                        <a:pt x="111" y="199"/>
                      </a:cubicBezTo>
                      <a:cubicBezTo>
                        <a:pt x="113" y="205"/>
                        <a:pt x="120" y="208"/>
                        <a:pt x="127" y="209"/>
                      </a:cubicBezTo>
                      <a:cubicBezTo>
                        <a:pt x="134" y="211"/>
                        <a:pt x="139" y="214"/>
                        <a:pt x="143" y="210"/>
                      </a:cubicBezTo>
                      <a:cubicBezTo>
                        <a:pt x="146" y="207"/>
                        <a:pt x="147" y="196"/>
                        <a:pt x="152" y="191"/>
                      </a:cubicBezTo>
                      <a:cubicBezTo>
                        <a:pt x="156" y="186"/>
                        <a:pt x="161" y="182"/>
                        <a:pt x="165" y="176"/>
                      </a:cubicBezTo>
                      <a:cubicBezTo>
                        <a:pt x="169" y="170"/>
                        <a:pt x="175" y="166"/>
                        <a:pt x="174" y="172"/>
                      </a:cubicBezTo>
                      <a:cubicBezTo>
                        <a:pt x="174" y="179"/>
                        <a:pt x="173" y="178"/>
                        <a:pt x="182" y="180"/>
                      </a:cubicBezTo>
                      <a:cubicBezTo>
                        <a:pt x="191" y="182"/>
                        <a:pt x="198" y="180"/>
                        <a:pt x="201" y="176"/>
                      </a:cubicBezTo>
                      <a:cubicBezTo>
                        <a:pt x="204" y="171"/>
                        <a:pt x="202" y="168"/>
                        <a:pt x="208" y="167"/>
                      </a:cubicBezTo>
                      <a:cubicBezTo>
                        <a:pt x="214" y="166"/>
                        <a:pt x="228" y="166"/>
                        <a:pt x="234" y="168"/>
                      </a:cubicBezTo>
                      <a:cubicBezTo>
                        <a:pt x="240" y="170"/>
                        <a:pt x="253" y="169"/>
                        <a:pt x="247" y="166"/>
                      </a:cubicBezTo>
                      <a:cubicBezTo>
                        <a:pt x="242" y="163"/>
                        <a:pt x="236" y="159"/>
                        <a:pt x="242" y="158"/>
                      </a:cubicBezTo>
                      <a:cubicBezTo>
                        <a:pt x="249" y="157"/>
                        <a:pt x="254" y="159"/>
                        <a:pt x="259" y="155"/>
                      </a:cubicBezTo>
                      <a:cubicBezTo>
                        <a:pt x="263" y="152"/>
                        <a:pt x="269" y="155"/>
                        <a:pt x="274" y="159"/>
                      </a:cubicBezTo>
                      <a:cubicBezTo>
                        <a:pt x="280" y="163"/>
                        <a:pt x="282" y="165"/>
                        <a:pt x="279" y="172"/>
                      </a:cubicBezTo>
                      <a:cubicBezTo>
                        <a:pt x="276" y="178"/>
                        <a:pt x="279" y="184"/>
                        <a:pt x="275" y="186"/>
                      </a:cubicBezTo>
                      <a:cubicBezTo>
                        <a:pt x="271" y="187"/>
                        <a:pt x="265" y="180"/>
                        <a:pt x="262" y="177"/>
                      </a:cubicBezTo>
                      <a:cubicBezTo>
                        <a:pt x="260" y="174"/>
                        <a:pt x="254" y="175"/>
                        <a:pt x="247" y="177"/>
                      </a:cubicBezTo>
                      <a:cubicBezTo>
                        <a:pt x="239" y="179"/>
                        <a:pt x="234" y="192"/>
                        <a:pt x="229" y="199"/>
                      </a:cubicBezTo>
                      <a:cubicBezTo>
                        <a:pt x="224" y="205"/>
                        <a:pt x="217" y="222"/>
                        <a:pt x="207" y="222"/>
                      </a:cubicBezTo>
                      <a:cubicBezTo>
                        <a:pt x="197" y="222"/>
                        <a:pt x="192" y="223"/>
                        <a:pt x="188" y="227"/>
                      </a:cubicBezTo>
                      <a:cubicBezTo>
                        <a:pt x="183" y="231"/>
                        <a:pt x="184" y="234"/>
                        <a:pt x="179" y="240"/>
                      </a:cubicBezTo>
                      <a:cubicBezTo>
                        <a:pt x="174" y="245"/>
                        <a:pt x="166" y="248"/>
                        <a:pt x="163" y="243"/>
                      </a:cubicBezTo>
                      <a:cubicBezTo>
                        <a:pt x="160" y="238"/>
                        <a:pt x="156" y="232"/>
                        <a:pt x="156" y="235"/>
                      </a:cubicBezTo>
                      <a:cubicBezTo>
                        <a:pt x="155" y="239"/>
                        <a:pt x="152" y="247"/>
                        <a:pt x="156" y="248"/>
                      </a:cubicBezTo>
                      <a:cubicBezTo>
                        <a:pt x="160" y="249"/>
                        <a:pt x="165" y="249"/>
                        <a:pt x="165" y="254"/>
                      </a:cubicBezTo>
                      <a:cubicBezTo>
                        <a:pt x="166" y="259"/>
                        <a:pt x="168" y="260"/>
                        <a:pt x="173" y="262"/>
                      </a:cubicBezTo>
                      <a:cubicBezTo>
                        <a:pt x="178" y="263"/>
                        <a:pt x="184" y="268"/>
                        <a:pt x="186" y="274"/>
                      </a:cubicBezTo>
                      <a:cubicBezTo>
                        <a:pt x="188" y="280"/>
                        <a:pt x="190" y="279"/>
                        <a:pt x="191" y="288"/>
                      </a:cubicBezTo>
                      <a:cubicBezTo>
                        <a:pt x="191" y="297"/>
                        <a:pt x="194" y="299"/>
                        <a:pt x="201" y="302"/>
                      </a:cubicBezTo>
                      <a:cubicBezTo>
                        <a:pt x="208" y="306"/>
                        <a:pt x="209" y="305"/>
                        <a:pt x="209" y="312"/>
                      </a:cubicBezTo>
                      <a:cubicBezTo>
                        <a:pt x="210" y="319"/>
                        <a:pt x="208" y="321"/>
                        <a:pt x="213" y="325"/>
                      </a:cubicBezTo>
                      <a:cubicBezTo>
                        <a:pt x="218" y="329"/>
                        <a:pt x="221" y="330"/>
                        <a:pt x="215" y="331"/>
                      </a:cubicBezTo>
                      <a:cubicBezTo>
                        <a:pt x="208" y="333"/>
                        <a:pt x="205" y="338"/>
                        <a:pt x="211" y="340"/>
                      </a:cubicBezTo>
                      <a:cubicBezTo>
                        <a:pt x="216" y="343"/>
                        <a:pt x="219" y="344"/>
                        <a:pt x="218" y="347"/>
                      </a:cubicBezTo>
                      <a:cubicBezTo>
                        <a:pt x="217" y="351"/>
                        <a:pt x="211" y="341"/>
                        <a:pt x="208" y="344"/>
                      </a:cubicBezTo>
                      <a:cubicBezTo>
                        <a:pt x="205" y="346"/>
                        <a:pt x="209" y="349"/>
                        <a:pt x="206" y="353"/>
                      </a:cubicBezTo>
                      <a:cubicBezTo>
                        <a:pt x="202" y="357"/>
                        <a:pt x="203" y="359"/>
                        <a:pt x="209" y="363"/>
                      </a:cubicBezTo>
                      <a:cubicBezTo>
                        <a:pt x="215" y="367"/>
                        <a:pt x="219" y="372"/>
                        <a:pt x="223" y="372"/>
                      </a:cubicBezTo>
                      <a:cubicBezTo>
                        <a:pt x="227" y="372"/>
                        <a:pt x="230" y="374"/>
                        <a:pt x="225" y="377"/>
                      </a:cubicBezTo>
                      <a:cubicBezTo>
                        <a:pt x="221" y="379"/>
                        <a:pt x="220" y="381"/>
                        <a:pt x="224" y="382"/>
                      </a:cubicBezTo>
                      <a:cubicBezTo>
                        <a:pt x="227" y="383"/>
                        <a:pt x="227" y="383"/>
                        <a:pt x="229" y="387"/>
                      </a:cubicBezTo>
                      <a:cubicBezTo>
                        <a:pt x="230" y="392"/>
                        <a:pt x="234" y="393"/>
                        <a:pt x="235" y="388"/>
                      </a:cubicBezTo>
                      <a:cubicBezTo>
                        <a:pt x="237" y="383"/>
                        <a:pt x="242" y="388"/>
                        <a:pt x="242" y="395"/>
                      </a:cubicBezTo>
                      <a:cubicBezTo>
                        <a:pt x="242" y="401"/>
                        <a:pt x="241" y="406"/>
                        <a:pt x="239" y="408"/>
                      </a:cubicBezTo>
                      <a:cubicBezTo>
                        <a:pt x="237" y="410"/>
                        <a:pt x="236" y="407"/>
                        <a:pt x="232" y="405"/>
                      </a:cubicBezTo>
                      <a:cubicBezTo>
                        <a:pt x="229" y="403"/>
                        <a:pt x="233" y="406"/>
                        <a:pt x="232" y="410"/>
                      </a:cubicBezTo>
                      <a:cubicBezTo>
                        <a:pt x="230" y="415"/>
                        <a:pt x="230" y="416"/>
                        <a:pt x="225" y="411"/>
                      </a:cubicBezTo>
                      <a:cubicBezTo>
                        <a:pt x="221" y="406"/>
                        <a:pt x="224" y="406"/>
                        <a:pt x="220" y="409"/>
                      </a:cubicBezTo>
                      <a:cubicBezTo>
                        <a:pt x="216" y="413"/>
                        <a:pt x="213" y="409"/>
                        <a:pt x="207" y="410"/>
                      </a:cubicBezTo>
                      <a:cubicBezTo>
                        <a:pt x="202" y="410"/>
                        <a:pt x="197" y="413"/>
                        <a:pt x="193" y="417"/>
                      </a:cubicBezTo>
                      <a:cubicBezTo>
                        <a:pt x="190" y="421"/>
                        <a:pt x="187" y="424"/>
                        <a:pt x="190" y="430"/>
                      </a:cubicBezTo>
                      <a:cubicBezTo>
                        <a:pt x="193" y="436"/>
                        <a:pt x="193" y="441"/>
                        <a:pt x="186" y="440"/>
                      </a:cubicBezTo>
                      <a:cubicBezTo>
                        <a:pt x="179" y="438"/>
                        <a:pt x="179" y="435"/>
                        <a:pt x="174" y="436"/>
                      </a:cubicBezTo>
                      <a:cubicBezTo>
                        <a:pt x="169" y="437"/>
                        <a:pt x="170" y="439"/>
                        <a:pt x="165" y="434"/>
                      </a:cubicBezTo>
                      <a:cubicBezTo>
                        <a:pt x="160" y="428"/>
                        <a:pt x="158" y="427"/>
                        <a:pt x="159" y="418"/>
                      </a:cubicBezTo>
                      <a:cubicBezTo>
                        <a:pt x="160" y="410"/>
                        <a:pt x="161" y="404"/>
                        <a:pt x="162" y="399"/>
                      </a:cubicBezTo>
                      <a:cubicBezTo>
                        <a:pt x="162" y="395"/>
                        <a:pt x="170" y="392"/>
                        <a:pt x="169" y="389"/>
                      </a:cubicBezTo>
                      <a:cubicBezTo>
                        <a:pt x="167" y="385"/>
                        <a:pt x="159" y="383"/>
                        <a:pt x="153" y="379"/>
                      </a:cubicBezTo>
                      <a:cubicBezTo>
                        <a:pt x="146" y="375"/>
                        <a:pt x="143" y="365"/>
                        <a:pt x="135" y="361"/>
                      </a:cubicBezTo>
                      <a:cubicBezTo>
                        <a:pt x="127" y="356"/>
                        <a:pt x="126" y="355"/>
                        <a:pt x="125" y="347"/>
                      </a:cubicBezTo>
                      <a:cubicBezTo>
                        <a:pt x="125" y="340"/>
                        <a:pt x="127" y="337"/>
                        <a:pt x="132" y="330"/>
                      </a:cubicBezTo>
                      <a:cubicBezTo>
                        <a:pt x="137" y="323"/>
                        <a:pt x="136" y="319"/>
                        <a:pt x="136" y="315"/>
                      </a:cubicBezTo>
                      <a:cubicBezTo>
                        <a:pt x="136" y="311"/>
                        <a:pt x="132" y="307"/>
                        <a:pt x="135" y="302"/>
                      </a:cubicBezTo>
                      <a:cubicBezTo>
                        <a:pt x="137" y="297"/>
                        <a:pt x="138" y="300"/>
                        <a:pt x="132" y="295"/>
                      </a:cubicBezTo>
                      <a:cubicBezTo>
                        <a:pt x="126" y="291"/>
                        <a:pt x="113" y="291"/>
                        <a:pt x="109" y="295"/>
                      </a:cubicBezTo>
                      <a:cubicBezTo>
                        <a:pt x="105" y="300"/>
                        <a:pt x="96" y="306"/>
                        <a:pt x="92" y="310"/>
                      </a:cubicBezTo>
                      <a:cubicBezTo>
                        <a:pt x="88" y="313"/>
                        <a:pt x="88" y="321"/>
                        <a:pt x="92" y="325"/>
                      </a:cubicBezTo>
                      <a:cubicBezTo>
                        <a:pt x="95" y="329"/>
                        <a:pt x="97" y="329"/>
                        <a:pt x="97" y="335"/>
                      </a:cubicBezTo>
                      <a:cubicBezTo>
                        <a:pt x="98" y="340"/>
                        <a:pt x="99" y="354"/>
                        <a:pt x="100" y="360"/>
                      </a:cubicBezTo>
                      <a:cubicBezTo>
                        <a:pt x="101" y="367"/>
                        <a:pt x="95" y="370"/>
                        <a:pt x="93" y="378"/>
                      </a:cubicBezTo>
                      <a:cubicBezTo>
                        <a:pt x="92" y="385"/>
                        <a:pt x="93" y="403"/>
                        <a:pt x="93" y="410"/>
                      </a:cubicBezTo>
                      <a:cubicBezTo>
                        <a:pt x="94" y="417"/>
                        <a:pt x="97" y="422"/>
                        <a:pt x="94" y="428"/>
                      </a:cubicBezTo>
                      <a:cubicBezTo>
                        <a:pt x="92" y="434"/>
                        <a:pt x="88" y="435"/>
                        <a:pt x="87" y="445"/>
                      </a:cubicBezTo>
                      <a:cubicBezTo>
                        <a:pt x="86" y="455"/>
                        <a:pt x="84" y="458"/>
                        <a:pt x="86" y="465"/>
                      </a:cubicBezTo>
                      <a:cubicBezTo>
                        <a:pt x="88" y="473"/>
                        <a:pt x="91" y="474"/>
                        <a:pt x="91" y="479"/>
                      </a:cubicBezTo>
                      <a:cubicBezTo>
                        <a:pt x="91" y="484"/>
                        <a:pt x="91" y="482"/>
                        <a:pt x="85" y="483"/>
                      </a:cubicBezTo>
                      <a:cubicBezTo>
                        <a:pt x="80" y="484"/>
                        <a:pt x="78" y="485"/>
                        <a:pt x="72" y="487"/>
                      </a:cubicBezTo>
                      <a:cubicBezTo>
                        <a:pt x="67" y="490"/>
                        <a:pt x="58" y="490"/>
                        <a:pt x="53" y="494"/>
                      </a:cubicBezTo>
                      <a:cubicBezTo>
                        <a:pt x="47" y="498"/>
                        <a:pt x="46" y="492"/>
                        <a:pt x="42" y="488"/>
                      </a:cubicBezTo>
                      <a:cubicBezTo>
                        <a:pt x="38" y="485"/>
                        <a:pt x="36" y="488"/>
                        <a:pt x="34" y="480"/>
                      </a:cubicBezTo>
                      <a:cubicBezTo>
                        <a:pt x="32" y="472"/>
                        <a:pt x="29" y="463"/>
                        <a:pt x="33" y="457"/>
                      </a:cubicBezTo>
                      <a:cubicBezTo>
                        <a:pt x="38" y="451"/>
                        <a:pt x="40" y="448"/>
                        <a:pt x="42" y="438"/>
                      </a:cubicBezTo>
                      <a:cubicBezTo>
                        <a:pt x="43" y="429"/>
                        <a:pt x="46" y="422"/>
                        <a:pt x="47" y="413"/>
                      </a:cubicBezTo>
                      <a:cubicBezTo>
                        <a:pt x="49" y="404"/>
                        <a:pt x="51" y="393"/>
                        <a:pt x="49" y="384"/>
                      </a:cubicBezTo>
                      <a:cubicBezTo>
                        <a:pt x="47" y="375"/>
                        <a:pt x="45" y="373"/>
                        <a:pt x="42" y="367"/>
                      </a:cubicBezTo>
                      <a:cubicBezTo>
                        <a:pt x="39" y="360"/>
                        <a:pt x="44" y="361"/>
                        <a:pt x="43" y="354"/>
                      </a:cubicBezTo>
                      <a:cubicBezTo>
                        <a:pt x="42" y="347"/>
                        <a:pt x="39" y="346"/>
                        <a:pt x="32" y="346"/>
                      </a:cubicBezTo>
                      <a:cubicBezTo>
                        <a:pt x="26" y="346"/>
                        <a:pt x="30" y="347"/>
                        <a:pt x="21" y="348"/>
                      </a:cubicBezTo>
                      <a:cubicBezTo>
                        <a:pt x="11" y="350"/>
                        <a:pt x="8" y="364"/>
                        <a:pt x="7" y="355"/>
                      </a:cubicBezTo>
                      <a:cubicBezTo>
                        <a:pt x="7" y="346"/>
                        <a:pt x="6" y="331"/>
                        <a:pt x="3" y="323"/>
                      </a:cubicBezTo>
                      <a:cubicBezTo>
                        <a:pt x="0" y="315"/>
                        <a:pt x="15" y="313"/>
                        <a:pt x="9" y="309"/>
                      </a:cubicBezTo>
                      <a:cubicBezTo>
                        <a:pt x="2" y="306"/>
                        <a:pt x="1" y="299"/>
                        <a:pt x="4" y="295"/>
                      </a:cubicBezTo>
                      <a:cubicBezTo>
                        <a:pt x="6" y="290"/>
                        <a:pt x="13" y="293"/>
                        <a:pt x="16" y="290"/>
                      </a:cubicBezTo>
                      <a:cubicBezTo>
                        <a:pt x="19" y="286"/>
                        <a:pt x="22" y="286"/>
                        <a:pt x="23" y="279"/>
                      </a:cubicBezTo>
                      <a:cubicBezTo>
                        <a:pt x="25" y="271"/>
                        <a:pt x="25" y="264"/>
                        <a:pt x="26" y="258"/>
                      </a:cubicBezTo>
                      <a:cubicBezTo>
                        <a:pt x="28" y="252"/>
                        <a:pt x="32" y="253"/>
                        <a:pt x="35" y="245"/>
                      </a:cubicBezTo>
                      <a:cubicBezTo>
                        <a:pt x="38" y="237"/>
                        <a:pt x="36" y="244"/>
                        <a:pt x="35" y="231"/>
                      </a:cubicBezTo>
                      <a:cubicBezTo>
                        <a:pt x="34" y="217"/>
                        <a:pt x="38" y="218"/>
                        <a:pt x="38" y="210"/>
                      </a:cubicBezTo>
                      <a:cubicBezTo>
                        <a:pt x="38" y="201"/>
                        <a:pt x="34" y="200"/>
                        <a:pt x="37" y="195"/>
                      </a:cubicBezTo>
                      <a:cubicBezTo>
                        <a:pt x="40" y="191"/>
                        <a:pt x="47" y="190"/>
                        <a:pt x="49" y="17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6" name="Freeform 134">
                  <a:extLst>
                    <a:ext uri="{FF2B5EF4-FFF2-40B4-BE49-F238E27FC236}">
                      <a16:creationId xmlns:a16="http://schemas.microsoft.com/office/drawing/2014/main" id="{381F8833-6D1B-4BE9-93D9-22A474D2EC89}"/>
                    </a:ext>
                  </a:extLst>
                </p:cNvPr>
                <p:cNvSpPr>
                  <a:spLocks/>
                </p:cNvSpPr>
                <p:nvPr/>
              </p:nvSpPr>
              <p:spPr bwMode="auto">
                <a:xfrm>
                  <a:off x="8385175" y="4346576"/>
                  <a:ext cx="12700" cy="9525"/>
                </a:xfrm>
                <a:custGeom>
                  <a:avLst/>
                  <a:gdLst>
                    <a:gd name="T0" fmla="*/ 6 w 22"/>
                    <a:gd name="T1" fmla="*/ 9 h 18"/>
                    <a:gd name="T2" fmla="*/ 9 w 22"/>
                    <a:gd name="T3" fmla="*/ 17 h 18"/>
                    <a:gd name="T4" fmla="*/ 18 w 22"/>
                    <a:gd name="T5" fmla="*/ 11 h 18"/>
                    <a:gd name="T6" fmla="*/ 19 w 22"/>
                    <a:gd name="T7" fmla="*/ 2 h 18"/>
                    <a:gd name="T8" fmla="*/ 13 w 22"/>
                    <a:gd name="T9" fmla="*/ 5 h 18"/>
                    <a:gd name="T10" fmla="*/ 6 w 22"/>
                    <a:gd name="T11" fmla="*/ 9 h 18"/>
                  </a:gdLst>
                  <a:ahLst/>
                  <a:cxnLst>
                    <a:cxn ang="0">
                      <a:pos x="T0" y="T1"/>
                    </a:cxn>
                    <a:cxn ang="0">
                      <a:pos x="T2" y="T3"/>
                    </a:cxn>
                    <a:cxn ang="0">
                      <a:pos x="T4" y="T5"/>
                    </a:cxn>
                    <a:cxn ang="0">
                      <a:pos x="T6" y="T7"/>
                    </a:cxn>
                    <a:cxn ang="0">
                      <a:pos x="T8" y="T9"/>
                    </a:cxn>
                    <a:cxn ang="0">
                      <a:pos x="T10" y="T11"/>
                    </a:cxn>
                  </a:cxnLst>
                  <a:rect l="0" t="0" r="r" b="b"/>
                  <a:pathLst>
                    <a:path w="22" h="18">
                      <a:moveTo>
                        <a:pt x="6" y="9"/>
                      </a:moveTo>
                      <a:cubicBezTo>
                        <a:pt x="0" y="10"/>
                        <a:pt x="3" y="18"/>
                        <a:pt x="9" y="17"/>
                      </a:cubicBezTo>
                      <a:cubicBezTo>
                        <a:pt x="16" y="16"/>
                        <a:pt x="13" y="12"/>
                        <a:pt x="18" y="11"/>
                      </a:cubicBezTo>
                      <a:cubicBezTo>
                        <a:pt x="22" y="10"/>
                        <a:pt x="21" y="5"/>
                        <a:pt x="19" y="2"/>
                      </a:cubicBezTo>
                      <a:cubicBezTo>
                        <a:pt x="17" y="0"/>
                        <a:pt x="15" y="1"/>
                        <a:pt x="13" y="5"/>
                      </a:cubicBezTo>
                      <a:cubicBezTo>
                        <a:pt x="12" y="10"/>
                        <a:pt x="12" y="9"/>
                        <a:pt x="6"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7" name="Freeform 135">
                  <a:extLst>
                    <a:ext uri="{FF2B5EF4-FFF2-40B4-BE49-F238E27FC236}">
                      <a16:creationId xmlns:a16="http://schemas.microsoft.com/office/drawing/2014/main" id="{E36F1161-69B7-4198-A254-C0F9E7E5F39F}"/>
                    </a:ext>
                  </a:extLst>
                </p:cNvPr>
                <p:cNvSpPr>
                  <a:spLocks/>
                </p:cNvSpPr>
                <p:nvPr/>
              </p:nvSpPr>
              <p:spPr bwMode="auto">
                <a:xfrm>
                  <a:off x="8404225" y="4341813"/>
                  <a:ext cx="4763" cy="7938"/>
                </a:xfrm>
                <a:custGeom>
                  <a:avLst/>
                  <a:gdLst>
                    <a:gd name="T0" fmla="*/ 5 w 11"/>
                    <a:gd name="T1" fmla="*/ 5 h 13"/>
                    <a:gd name="T2" fmla="*/ 7 w 11"/>
                    <a:gd name="T3" fmla="*/ 10 h 13"/>
                    <a:gd name="T4" fmla="*/ 5 w 11"/>
                    <a:gd name="T5" fmla="*/ 5 h 13"/>
                  </a:gdLst>
                  <a:ahLst/>
                  <a:cxnLst>
                    <a:cxn ang="0">
                      <a:pos x="T0" y="T1"/>
                    </a:cxn>
                    <a:cxn ang="0">
                      <a:pos x="T2" y="T3"/>
                    </a:cxn>
                    <a:cxn ang="0">
                      <a:pos x="T4" y="T5"/>
                    </a:cxn>
                  </a:cxnLst>
                  <a:rect l="0" t="0" r="r" b="b"/>
                  <a:pathLst>
                    <a:path w="11" h="13">
                      <a:moveTo>
                        <a:pt x="5" y="5"/>
                      </a:moveTo>
                      <a:cubicBezTo>
                        <a:pt x="0" y="7"/>
                        <a:pt x="2" y="13"/>
                        <a:pt x="7" y="10"/>
                      </a:cubicBezTo>
                      <a:cubicBezTo>
                        <a:pt x="11" y="8"/>
                        <a:pt x="9" y="0"/>
                        <a:pt x="5"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8" name="Freeform 136">
                  <a:extLst>
                    <a:ext uri="{FF2B5EF4-FFF2-40B4-BE49-F238E27FC236}">
                      <a16:creationId xmlns:a16="http://schemas.microsoft.com/office/drawing/2014/main" id="{6545A923-2ED7-42E8-9CE4-A687E718B96D}"/>
                    </a:ext>
                  </a:extLst>
                </p:cNvPr>
                <p:cNvSpPr>
                  <a:spLocks/>
                </p:cNvSpPr>
                <p:nvPr/>
              </p:nvSpPr>
              <p:spPr bwMode="auto">
                <a:xfrm>
                  <a:off x="8420100" y="4376738"/>
                  <a:ext cx="23813" cy="19050"/>
                </a:xfrm>
                <a:custGeom>
                  <a:avLst/>
                  <a:gdLst>
                    <a:gd name="T0" fmla="*/ 23 w 46"/>
                    <a:gd name="T1" fmla="*/ 13 h 38"/>
                    <a:gd name="T2" fmla="*/ 22 w 46"/>
                    <a:gd name="T3" fmla="*/ 4 h 38"/>
                    <a:gd name="T4" fmla="*/ 9 w 46"/>
                    <a:gd name="T5" fmla="*/ 4 h 38"/>
                    <a:gd name="T6" fmla="*/ 1 w 46"/>
                    <a:gd name="T7" fmla="*/ 21 h 38"/>
                    <a:gd name="T8" fmla="*/ 8 w 46"/>
                    <a:gd name="T9" fmla="*/ 28 h 38"/>
                    <a:gd name="T10" fmla="*/ 20 w 46"/>
                    <a:gd name="T11" fmla="*/ 17 h 38"/>
                    <a:gd name="T12" fmla="*/ 24 w 46"/>
                    <a:gd name="T13" fmla="*/ 35 h 38"/>
                    <a:gd name="T14" fmla="*/ 31 w 46"/>
                    <a:gd name="T15" fmla="*/ 24 h 38"/>
                    <a:gd name="T16" fmla="*/ 43 w 46"/>
                    <a:gd name="T17" fmla="*/ 21 h 38"/>
                    <a:gd name="T18" fmla="*/ 38 w 46"/>
                    <a:gd name="T19" fmla="*/ 6 h 38"/>
                    <a:gd name="T20" fmla="*/ 30 w 46"/>
                    <a:gd name="T21" fmla="*/ 17 h 38"/>
                    <a:gd name="T22" fmla="*/ 23 w 46"/>
                    <a:gd name="T2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38">
                      <a:moveTo>
                        <a:pt x="23" y="13"/>
                      </a:moveTo>
                      <a:cubicBezTo>
                        <a:pt x="25" y="6"/>
                        <a:pt x="26" y="4"/>
                        <a:pt x="22" y="4"/>
                      </a:cubicBezTo>
                      <a:cubicBezTo>
                        <a:pt x="17" y="3"/>
                        <a:pt x="15" y="0"/>
                        <a:pt x="9" y="4"/>
                      </a:cubicBezTo>
                      <a:cubicBezTo>
                        <a:pt x="2" y="8"/>
                        <a:pt x="2" y="15"/>
                        <a:pt x="1" y="21"/>
                      </a:cubicBezTo>
                      <a:cubicBezTo>
                        <a:pt x="0" y="28"/>
                        <a:pt x="4" y="31"/>
                        <a:pt x="8" y="28"/>
                      </a:cubicBezTo>
                      <a:cubicBezTo>
                        <a:pt x="12" y="25"/>
                        <a:pt x="18" y="13"/>
                        <a:pt x="20" y="17"/>
                      </a:cubicBezTo>
                      <a:cubicBezTo>
                        <a:pt x="22" y="22"/>
                        <a:pt x="18" y="38"/>
                        <a:pt x="24" y="35"/>
                      </a:cubicBezTo>
                      <a:cubicBezTo>
                        <a:pt x="30" y="33"/>
                        <a:pt x="23" y="23"/>
                        <a:pt x="31" y="24"/>
                      </a:cubicBezTo>
                      <a:cubicBezTo>
                        <a:pt x="38" y="25"/>
                        <a:pt x="40" y="28"/>
                        <a:pt x="43" y="21"/>
                      </a:cubicBezTo>
                      <a:cubicBezTo>
                        <a:pt x="46" y="14"/>
                        <a:pt x="42" y="3"/>
                        <a:pt x="38" y="6"/>
                      </a:cubicBezTo>
                      <a:cubicBezTo>
                        <a:pt x="34" y="8"/>
                        <a:pt x="34" y="14"/>
                        <a:pt x="30" y="17"/>
                      </a:cubicBezTo>
                      <a:cubicBezTo>
                        <a:pt x="26" y="21"/>
                        <a:pt x="22" y="19"/>
                        <a:pt x="23" y="1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9" name="Freeform 137">
                  <a:extLst>
                    <a:ext uri="{FF2B5EF4-FFF2-40B4-BE49-F238E27FC236}">
                      <a16:creationId xmlns:a16="http://schemas.microsoft.com/office/drawing/2014/main" id="{AC8C29DD-6C35-4989-8839-4145F6A0045E}"/>
                    </a:ext>
                  </a:extLst>
                </p:cNvPr>
                <p:cNvSpPr>
                  <a:spLocks/>
                </p:cNvSpPr>
                <p:nvPr/>
              </p:nvSpPr>
              <p:spPr bwMode="auto">
                <a:xfrm>
                  <a:off x="8432800" y="4392613"/>
                  <a:ext cx="7938" cy="6350"/>
                </a:xfrm>
                <a:custGeom>
                  <a:avLst/>
                  <a:gdLst>
                    <a:gd name="T0" fmla="*/ 9 w 14"/>
                    <a:gd name="T1" fmla="*/ 2 h 13"/>
                    <a:gd name="T2" fmla="*/ 6 w 14"/>
                    <a:gd name="T3" fmla="*/ 12 h 13"/>
                    <a:gd name="T4" fmla="*/ 9 w 14"/>
                    <a:gd name="T5" fmla="*/ 2 h 13"/>
                  </a:gdLst>
                  <a:ahLst/>
                  <a:cxnLst>
                    <a:cxn ang="0">
                      <a:pos x="T0" y="T1"/>
                    </a:cxn>
                    <a:cxn ang="0">
                      <a:pos x="T2" y="T3"/>
                    </a:cxn>
                    <a:cxn ang="0">
                      <a:pos x="T4" y="T5"/>
                    </a:cxn>
                  </a:cxnLst>
                  <a:rect l="0" t="0" r="r" b="b"/>
                  <a:pathLst>
                    <a:path w="14" h="13">
                      <a:moveTo>
                        <a:pt x="9" y="2"/>
                      </a:moveTo>
                      <a:cubicBezTo>
                        <a:pt x="5" y="4"/>
                        <a:pt x="0" y="13"/>
                        <a:pt x="6" y="12"/>
                      </a:cubicBezTo>
                      <a:cubicBezTo>
                        <a:pt x="12" y="11"/>
                        <a:pt x="14" y="0"/>
                        <a:pt x="9"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0" name="Freeform 138">
                  <a:extLst>
                    <a:ext uri="{FF2B5EF4-FFF2-40B4-BE49-F238E27FC236}">
                      <a16:creationId xmlns:a16="http://schemas.microsoft.com/office/drawing/2014/main" id="{E0229899-DD9F-4F7C-8D53-2EE60CFE5E7A}"/>
                    </a:ext>
                  </a:extLst>
                </p:cNvPr>
                <p:cNvSpPr>
                  <a:spLocks/>
                </p:cNvSpPr>
                <p:nvPr/>
              </p:nvSpPr>
              <p:spPr bwMode="auto">
                <a:xfrm>
                  <a:off x="8383588" y="4510088"/>
                  <a:ext cx="11113" cy="17463"/>
                </a:xfrm>
                <a:custGeom>
                  <a:avLst/>
                  <a:gdLst>
                    <a:gd name="T0" fmla="*/ 14 w 19"/>
                    <a:gd name="T1" fmla="*/ 5 h 34"/>
                    <a:gd name="T2" fmla="*/ 3 w 19"/>
                    <a:gd name="T3" fmla="*/ 19 h 34"/>
                    <a:gd name="T4" fmla="*/ 13 w 19"/>
                    <a:gd name="T5" fmla="*/ 31 h 34"/>
                    <a:gd name="T6" fmla="*/ 14 w 19"/>
                    <a:gd name="T7" fmla="*/ 5 h 34"/>
                  </a:gdLst>
                  <a:ahLst/>
                  <a:cxnLst>
                    <a:cxn ang="0">
                      <a:pos x="T0" y="T1"/>
                    </a:cxn>
                    <a:cxn ang="0">
                      <a:pos x="T2" y="T3"/>
                    </a:cxn>
                    <a:cxn ang="0">
                      <a:pos x="T4" y="T5"/>
                    </a:cxn>
                    <a:cxn ang="0">
                      <a:pos x="T6" y="T7"/>
                    </a:cxn>
                  </a:cxnLst>
                  <a:rect l="0" t="0" r="r" b="b"/>
                  <a:pathLst>
                    <a:path w="19" h="34">
                      <a:moveTo>
                        <a:pt x="14" y="5"/>
                      </a:moveTo>
                      <a:cubicBezTo>
                        <a:pt x="8" y="9"/>
                        <a:pt x="0" y="8"/>
                        <a:pt x="3" y="19"/>
                      </a:cubicBezTo>
                      <a:cubicBezTo>
                        <a:pt x="6" y="30"/>
                        <a:pt x="9" y="34"/>
                        <a:pt x="13" y="31"/>
                      </a:cubicBezTo>
                      <a:cubicBezTo>
                        <a:pt x="18" y="28"/>
                        <a:pt x="19" y="0"/>
                        <a:pt x="14"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1" name="Freeform 139">
                  <a:extLst>
                    <a:ext uri="{FF2B5EF4-FFF2-40B4-BE49-F238E27FC236}">
                      <a16:creationId xmlns:a16="http://schemas.microsoft.com/office/drawing/2014/main" id="{3560717B-6029-47BA-A174-3FF8E4D7D225}"/>
                    </a:ext>
                  </a:extLst>
                </p:cNvPr>
                <p:cNvSpPr>
                  <a:spLocks/>
                </p:cNvSpPr>
                <p:nvPr/>
              </p:nvSpPr>
              <p:spPr bwMode="auto">
                <a:xfrm>
                  <a:off x="8399463" y="4497388"/>
                  <a:ext cx="17463" cy="28575"/>
                </a:xfrm>
                <a:custGeom>
                  <a:avLst/>
                  <a:gdLst>
                    <a:gd name="T0" fmla="*/ 8 w 32"/>
                    <a:gd name="T1" fmla="*/ 9 h 53"/>
                    <a:gd name="T2" fmla="*/ 6 w 32"/>
                    <a:gd name="T3" fmla="*/ 23 h 53"/>
                    <a:gd name="T4" fmla="*/ 4 w 32"/>
                    <a:gd name="T5" fmla="*/ 37 h 53"/>
                    <a:gd name="T6" fmla="*/ 8 w 32"/>
                    <a:gd name="T7" fmla="*/ 50 h 53"/>
                    <a:gd name="T8" fmla="*/ 14 w 32"/>
                    <a:gd name="T9" fmla="*/ 48 h 53"/>
                    <a:gd name="T10" fmla="*/ 24 w 32"/>
                    <a:gd name="T11" fmla="*/ 43 h 53"/>
                    <a:gd name="T12" fmla="*/ 25 w 32"/>
                    <a:gd name="T13" fmla="*/ 26 h 53"/>
                    <a:gd name="T14" fmla="*/ 30 w 32"/>
                    <a:gd name="T15" fmla="*/ 8 h 53"/>
                    <a:gd name="T16" fmla="*/ 27 w 32"/>
                    <a:gd name="T17" fmla="*/ 0 h 53"/>
                    <a:gd name="T18" fmla="*/ 14 w 32"/>
                    <a:gd name="T19" fmla="*/ 6 h 53"/>
                    <a:gd name="T20" fmla="*/ 8 w 32"/>
                    <a:gd name="T21"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3">
                      <a:moveTo>
                        <a:pt x="8" y="9"/>
                      </a:moveTo>
                      <a:cubicBezTo>
                        <a:pt x="4" y="13"/>
                        <a:pt x="5" y="16"/>
                        <a:pt x="6" y="23"/>
                      </a:cubicBezTo>
                      <a:cubicBezTo>
                        <a:pt x="6" y="30"/>
                        <a:pt x="9" y="29"/>
                        <a:pt x="4" y="37"/>
                      </a:cubicBezTo>
                      <a:cubicBezTo>
                        <a:pt x="0" y="46"/>
                        <a:pt x="4" y="53"/>
                        <a:pt x="8" y="50"/>
                      </a:cubicBezTo>
                      <a:cubicBezTo>
                        <a:pt x="12" y="47"/>
                        <a:pt x="13" y="43"/>
                        <a:pt x="14" y="48"/>
                      </a:cubicBezTo>
                      <a:cubicBezTo>
                        <a:pt x="15" y="52"/>
                        <a:pt x="24" y="50"/>
                        <a:pt x="24" y="43"/>
                      </a:cubicBezTo>
                      <a:cubicBezTo>
                        <a:pt x="24" y="37"/>
                        <a:pt x="19" y="34"/>
                        <a:pt x="25" y="26"/>
                      </a:cubicBezTo>
                      <a:cubicBezTo>
                        <a:pt x="31" y="18"/>
                        <a:pt x="30" y="11"/>
                        <a:pt x="30" y="8"/>
                      </a:cubicBezTo>
                      <a:cubicBezTo>
                        <a:pt x="30" y="5"/>
                        <a:pt x="32" y="0"/>
                        <a:pt x="27" y="0"/>
                      </a:cubicBezTo>
                      <a:cubicBezTo>
                        <a:pt x="22" y="0"/>
                        <a:pt x="19" y="2"/>
                        <a:pt x="14" y="6"/>
                      </a:cubicBezTo>
                      <a:cubicBezTo>
                        <a:pt x="8" y="9"/>
                        <a:pt x="14" y="6"/>
                        <a:pt x="8"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2" name="Freeform 140">
                  <a:extLst>
                    <a:ext uri="{FF2B5EF4-FFF2-40B4-BE49-F238E27FC236}">
                      <a16:creationId xmlns:a16="http://schemas.microsoft.com/office/drawing/2014/main" id="{9D86A761-3642-4D94-B0CB-06E873062161}"/>
                    </a:ext>
                  </a:extLst>
                </p:cNvPr>
                <p:cNvSpPr>
                  <a:spLocks/>
                </p:cNvSpPr>
                <p:nvPr/>
              </p:nvSpPr>
              <p:spPr bwMode="auto">
                <a:xfrm>
                  <a:off x="8408988" y="4486276"/>
                  <a:ext cx="20638" cy="50800"/>
                </a:xfrm>
                <a:custGeom>
                  <a:avLst/>
                  <a:gdLst>
                    <a:gd name="T0" fmla="*/ 27 w 39"/>
                    <a:gd name="T1" fmla="*/ 5 h 97"/>
                    <a:gd name="T2" fmla="*/ 17 w 39"/>
                    <a:gd name="T3" fmla="*/ 20 h 97"/>
                    <a:gd name="T4" fmla="*/ 15 w 39"/>
                    <a:gd name="T5" fmla="*/ 41 h 97"/>
                    <a:gd name="T6" fmla="*/ 8 w 39"/>
                    <a:gd name="T7" fmla="*/ 59 h 97"/>
                    <a:gd name="T8" fmla="*/ 1 w 39"/>
                    <a:gd name="T9" fmla="*/ 86 h 97"/>
                    <a:gd name="T10" fmla="*/ 10 w 39"/>
                    <a:gd name="T11" fmla="*/ 93 h 97"/>
                    <a:gd name="T12" fmla="*/ 20 w 39"/>
                    <a:gd name="T13" fmla="*/ 78 h 97"/>
                    <a:gd name="T14" fmla="*/ 31 w 39"/>
                    <a:gd name="T15" fmla="*/ 73 h 97"/>
                    <a:gd name="T16" fmla="*/ 30 w 39"/>
                    <a:gd name="T17" fmla="*/ 55 h 97"/>
                    <a:gd name="T18" fmla="*/ 22 w 39"/>
                    <a:gd name="T19" fmla="*/ 56 h 97"/>
                    <a:gd name="T20" fmla="*/ 31 w 39"/>
                    <a:gd name="T21" fmla="*/ 30 h 97"/>
                    <a:gd name="T22" fmla="*/ 39 w 39"/>
                    <a:gd name="T23" fmla="*/ 24 h 97"/>
                    <a:gd name="T24" fmla="*/ 34 w 39"/>
                    <a:gd name="T25" fmla="*/ 6 h 97"/>
                    <a:gd name="T26" fmla="*/ 27 w 39"/>
                    <a:gd name="T2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97">
                      <a:moveTo>
                        <a:pt x="27" y="5"/>
                      </a:moveTo>
                      <a:cubicBezTo>
                        <a:pt x="21" y="9"/>
                        <a:pt x="18" y="12"/>
                        <a:pt x="17" y="20"/>
                      </a:cubicBezTo>
                      <a:cubicBezTo>
                        <a:pt x="16" y="29"/>
                        <a:pt x="17" y="35"/>
                        <a:pt x="15" y="41"/>
                      </a:cubicBezTo>
                      <a:cubicBezTo>
                        <a:pt x="13" y="48"/>
                        <a:pt x="7" y="51"/>
                        <a:pt x="8" y="59"/>
                      </a:cubicBezTo>
                      <a:cubicBezTo>
                        <a:pt x="9" y="68"/>
                        <a:pt x="1" y="81"/>
                        <a:pt x="1" y="86"/>
                      </a:cubicBezTo>
                      <a:cubicBezTo>
                        <a:pt x="0" y="91"/>
                        <a:pt x="8" y="90"/>
                        <a:pt x="10" y="93"/>
                      </a:cubicBezTo>
                      <a:cubicBezTo>
                        <a:pt x="13" y="97"/>
                        <a:pt x="17" y="84"/>
                        <a:pt x="20" y="78"/>
                      </a:cubicBezTo>
                      <a:cubicBezTo>
                        <a:pt x="22" y="71"/>
                        <a:pt x="25" y="78"/>
                        <a:pt x="31" y="73"/>
                      </a:cubicBezTo>
                      <a:cubicBezTo>
                        <a:pt x="37" y="68"/>
                        <a:pt x="34" y="54"/>
                        <a:pt x="30" y="55"/>
                      </a:cubicBezTo>
                      <a:cubicBezTo>
                        <a:pt x="25" y="57"/>
                        <a:pt x="21" y="62"/>
                        <a:pt x="22" y="56"/>
                      </a:cubicBezTo>
                      <a:cubicBezTo>
                        <a:pt x="23" y="49"/>
                        <a:pt x="25" y="30"/>
                        <a:pt x="31" y="30"/>
                      </a:cubicBezTo>
                      <a:cubicBezTo>
                        <a:pt x="37" y="29"/>
                        <a:pt x="39" y="31"/>
                        <a:pt x="39" y="24"/>
                      </a:cubicBezTo>
                      <a:cubicBezTo>
                        <a:pt x="38" y="17"/>
                        <a:pt x="34" y="12"/>
                        <a:pt x="34" y="6"/>
                      </a:cubicBezTo>
                      <a:cubicBezTo>
                        <a:pt x="33" y="0"/>
                        <a:pt x="31" y="2"/>
                        <a:pt x="27"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3" name="Freeform 141">
                  <a:extLst>
                    <a:ext uri="{FF2B5EF4-FFF2-40B4-BE49-F238E27FC236}">
                      <a16:creationId xmlns:a16="http://schemas.microsoft.com/office/drawing/2014/main" id="{5AD558E8-EA96-453A-8B54-294227DC4718}"/>
                    </a:ext>
                  </a:extLst>
                </p:cNvPr>
                <p:cNvSpPr>
                  <a:spLocks/>
                </p:cNvSpPr>
                <p:nvPr/>
              </p:nvSpPr>
              <p:spPr bwMode="auto">
                <a:xfrm>
                  <a:off x="8420100" y="4473576"/>
                  <a:ext cx="11113" cy="11113"/>
                </a:xfrm>
                <a:custGeom>
                  <a:avLst/>
                  <a:gdLst>
                    <a:gd name="T0" fmla="*/ 12 w 21"/>
                    <a:gd name="T1" fmla="*/ 2 h 22"/>
                    <a:gd name="T2" fmla="*/ 8 w 21"/>
                    <a:gd name="T3" fmla="*/ 16 h 22"/>
                    <a:gd name="T4" fmla="*/ 20 w 21"/>
                    <a:gd name="T5" fmla="*/ 11 h 22"/>
                    <a:gd name="T6" fmla="*/ 12 w 21"/>
                    <a:gd name="T7" fmla="*/ 2 h 22"/>
                  </a:gdLst>
                  <a:ahLst/>
                  <a:cxnLst>
                    <a:cxn ang="0">
                      <a:pos x="T0" y="T1"/>
                    </a:cxn>
                    <a:cxn ang="0">
                      <a:pos x="T2" y="T3"/>
                    </a:cxn>
                    <a:cxn ang="0">
                      <a:pos x="T4" y="T5"/>
                    </a:cxn>
                    <a:cxn ang="0">
                      <a:pos x="T6" y="T7"/>
                    </a:cxn>
                  </a:cxnLst>
                  <a:rect l="0" t="0" r="r" b="b"/>
                  <a:pathLst>
                    <a:path w="21" h="22">
                      <a:moveTo>
                        <a:pt x="12" y="2"/>
                      </a:moveTo>
                      <a:cubicBezTo>
                        <a:pt x="3" y="3"/>
                        <a:pt x="0" y="11"/>
                        <a:pt x="8" y="16"/>
                      </a:cubicBezTo>
                      <a:cubicBezTo>
                        <a:pt x="17" y="22"/>
                        <a:pt x="21" y="18"/>
                        <a:pt x="20" y="11"/>
                      </a:cubicBezTo>
                      <a:cubicBezTo>
                        <a:pt x="19" y="4"/>
                        <a:pt x="17" y="0"/>
                        <a:pt x="1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4" name="Freeform 142">
                  <a:extLst>
                    <a:ext uri="{FF2B5EF4-FFF2-40B4-BE49-F238E27FC236}">
                      <a16:creationId xmlns:a16="http://schemas.microsoft.com/office/drawing/2014/main" id="{B7E2F6E7-4849-44E6-9C02-80D1F24B5212}"/>
                    </a:ext>
                  </a:extLst>
                </p:cNvPr>
                <p:cNvSpPr>
                  <a:spLocks/>
                </p:cNvSpPr>
                <p:nvPr/>
              </p:nvSpPr>
              <p:spPr bwMode="auto">
                <a:xfrm>
                  <a:off x="8259763" y="4189413"/>
                  <a:ext cx="7938" cy="7938"/>
                </a:xfrm>
                <a:custGeom>
                  <a:avLst/>
                  <a:gdLst>
                    <a:gd name="T0" fmla="*/ 4 w 15"/>
                    <a:gd name="T1" fmla="*/ 1 h 16"/>
                    <a:gd name="T2" fmla="*/ 4 w 15"/>
                    <a:gd name="T3" fmla="*/ 7 h 16"/>
                    <a:gd name="T4" fmla="*/ 10 w 15"/>
                    <a:gd name="T5" fmla="*/ 15 h 16"/>
                    <a:gd name="T6" fmla="*/ 15 w 15"/>
                    <a:gd name="T7" fmla="*/ 8 h 16"/>
                    <a:gd name="T8" fmla="*/ 4 w 15"/>
                    <a:gd name="T9" fmla="*/ 1 h 16"/>
                  </a:gdLst>
                  <a:ahLst/>
                  <a:cxnLst>
                    <a:cxn ang="0">
                      <a:pos x="T0" y="T1"/>
                    </a:cxn>
                    <a:cxn ang="0">
                      <a:pos x="T2" y="T3"/>
                    </a:cxn>
                    <a:cxn ang="0">
                      <a:pos x="T4" y="T5"/>
                    </a:cxn>
                    <a:cxn ang="0">
                      <a:pos x="T6" y="T7"/>
                    </a:cxn>
                    <a:cxn ang="0">
                      <a:pos x="T8" y="T9"/>
                    </a:cxn>
                  </a:cxnLst>
                  <a:rect l="0" t="0" r="r" b="b"/>
                  <a:pathLst>
                    <a:path w="15" h="16">
                      <a:moveTo>
                        <a:pt x="4" y="1"/>
                      </a:moveTo>
                      <a:cubicBezTo>
                        <a:pt x="0" y="0"/>
                        <a:pt x="1" y="3"/>
                        <a:pt x="4" y="7"/>
                      </a:cubicBezTo>
                      <a:cubicBezTo>
                        <a:pt x="6" y="11"/>
                        <a:pt x="6" y="16"/>
                        <a:pt x="10" y="15"/>
                      </a:cubicBezTo>
                      <a:cubicBezTo>
                        <a:pt x="14" y="14"/>
                        <a:pt x="15" y="12"/>
                        <a:pt x="15" y="8"/>
                      </a:cubicBezTo>
                      <a:cubicBezTo>
                        <a:pt x="15" y="5"/>
                        <a:pt x="11" y="0"/>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5" name="Freeform 143">
                  <a:extLst>
                    <a:ext uri="{FF2B5EF4-FFF2-40B4-BE49-F238E27FC236}">
                      <a16:creationId xmlns:a16="http://schemas.microsoft.com/office/drawing/2014/main" id="{CBBEEAC3-A012-4176-8FDB-62F1006327DF}"/>
                    </a:ext>
                  </a:extLst>
                </p:cNvPr>
                <p:cNvSpPr>
                  <a:spLocks/>
                </p:cNvSpPr>
                <p:nvPr/>
              </p:nvSpPr>
              <p:spPr bwMode="auto">
                <a:xfrm>
                  <a:off x="8258175" y="4192588"/>
                  <a:ext cx="3175" cy="6350"/>
                </a:xfrm>
                <a:custGeom>
                  <a:avLst/>
                  <a:gdLst>
                    <a:gd name="T0" fmla="*/ 4 w 9"/>
                    <a:gd name="T1" fmla="*/ 0 h 12"/>
                    <a:gd name="T2" fmla="*/ 2 w 9"/>
                    <a:gd name="T3" fmla="*/ 9 h 12"/>
                    <a:gd name="T4" fmla="*/ 8 w 9"/>
                    <a:gd name="T5" fmla="*/ 8 h 12"/>
                    <a:gd name="T6" fmla="*/ 4 w 9"/>
                    <a:gd name="T7" fmla="*/ 0 h 12"/>
                  </a:gdLst>
                  <a:ahLst/>
                  <a:cxnLst>
                    <a:cxn ang="0">
                      <a:pos x="T0" y="T1"/>
                    </a:cxn>
                    <a:cxn ang="0">
                      <a:pos x="T2" y="T3"/>
                    </a:cxn>
                    <a:cxn ang="0">
                      <a:pos x="T4" y="T5"/>
                    </a:cxn>
                    <a:cxn ang="0">
                      <a:pos x="T6" y="T7"/>
                    </a:cxn>
                  </a:cxnLst>
                  <a:rect l="0" t="0" r="r" b="b"/>
                  <a:pathLst>
                    <a:path w="9" h="12">
                      <a:moveTo>
                        <a:pt x="4" y="0"/>
                      </a:moveTo>
                      <a:cubicBezTo>
                        <a:pt x="1" y="1"/>
                        <a:pt x="0" y="5"/>
                        <a:pt x="2" y="9"/>
                      </a:cubicBezTo>
                      <a:cubicBezTo>
                        <a:pt x="4" y="12"/>
                        <a:pt x="7" y="11"/>
                        <a:pt x="8" y="8"/>
                      </a:cubicBezTo>
                      <a:cubicBezTo>
                        <a:pt x="9" y="5"/>
                        <a:pt x="7" y="0"/>
                        <a:pt x="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6" name="Freeform 144">
                  <a:extLst>
                    <a:ext uri="{FF2B5EF4-FFF2-40B4-BE49-F238E27FC236}">
                      <a16:creationId xmlns:a16="http://schemas.microsoft.com/office/drawing/2014/main" id="{FD92FA31-7502-4845-88D4-DFD4F223A198}"/>
                    </a:ext>
                  </a:extLst>
                </p:cNvPr>
                <p:cNvSpPr>
                  <a:spLocks/>
                </p:cNvSpPr>
                <p:nvPr/>
              </p:nvSpPr>
              <p:spPr bwMode="auto">
                <a:xfrm>
                  <a:off x="8258175" y="4216401"/>
                  <a:ext cx="4763" cy="7938"/>
                </a:xfrm>
                <a:custGeom>
                  <a:avLst/>
                  <a:gdLst>
                    <a:gd name="T0" fmla="*/ 5 w 9"/>
                    <a:gd name="T1" fmla="*/ 1 h 14"/>
                    <a:gd name="T2" fmla="*/ 1 w 9"/>
                    <a:gd name="T3" fmla="*/ 6 h 14"/>
                    <a:gd name="T4" fmla="*/ 6 w 9"/>
                    <a:gd name="T5" fmla="*/ 13 h 14"/>
                    <a:gd name="T6" fmla="*/ 5 w 9"/>
                    <a:gd name="T7" fmla="*/ 1 h 14"/>
                  </a:gdLst>
                  <a:ahLst/>
                  <a:cxnLst>
                    <a:cxn ang="0">
                      <a:pos x="T0" y="T1"/>
                    </a:cxn>
                    <a:cxn ang="0">
                      <a:pos x="T2" y="T3"/>
                    </a:cxn>
                    <a:cxn ang="0">
                      <a:pos x="T4" y="T5"/>
                    </a:cxn>
                    <a:cxn ang="0">
                      <a:pos x="T6" y="T7"/>
                    </a:cxn>
                  </a:cxnLst>
                  <a:rect l="0" t="0" r="r" b="b"/>
                  <a:pathLst>
                    <a:path w="9" h="14">
                      <a:moveTo>
                        <a:pt x="5" y="1"/>
                      </a:moveTo>
                      <a:cubicBezTo>
                        <a:pt x="2" y="0"/>
                        <a:pt x="0" y="1"/>
                        <a:pt x="1" y="6"/>
                      </a:cubicBezTo>
                      <a:cubicBezTo>
                        <a:pt x="2" y="10"/>
                        <a:pt x="4" y="14"/>
                        <a:pt x="6" y="13"/>
                      </a:cubicBezTo>
                      <a:cubicBezTo>
                        <a:pt x="9" y="11"/>
                        <a:pt x="9" y="3"/>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7" name="Freeform 145">
                  <a:extLst>
                    <a:ext uri="{FF2B5EF4-FFF2-40B4-BE49-F238E27FC236}">
                      <a16:creationId xmlns:a16="http://schemas.microsoft.com/office/drawing/2014/main" id="{E6BDB1DA-3C3E-45D2-A3A7-A6CDB0480434}"/>
                    </a:ext>
                  </a:extLst>
                </p:cNvPr>
                <p:cNvSpPr>
                  <a:spLocks/>
                </p:cNvSpPr>
                <p:nvPr/>
              </p:nvSpPr>
              <p:spPr bwMode="auto">
                <a:xfrm>
                  <a:off x="8262938" y="4211638"/>
                  <a:ext cx="6350" cy="6350"/>
                </a:xfrm>
                <a:custGeom>
                  <a:avLst/>
                  <a:gdLst>
                    <a:gd name="T0" fmla="*/ 5 w 12"/>
                    <a:gd name="T1" fmla="*/ 0 h 11"/>
                    <a:gd name="T2" fmla="*/ 3 w 12"/>
                    <a:gd name="T3" fmla="*/ 7 h 11"/>
                    <a:gd name="T4" fmla="*/ 10 w 12"/>
                    <a:gd name="T5" fmla="*/ 9 h 11"/>
                    <a:gd name="T6" fmla="*/ 5 w 12"/>
                    <a:gd name="T7" fmla="*/ 0 h 11"/>
                  </a:gdLst>
                  <a:ahLst/>
                  <a:cxnLst>
                    <a:cxn ang="0">
                      <a:pos x="T0" y="T1"/>
                    </a:cxn>
                    <a:cxn ang="0">
                      <a:pos x="T2" y="T3"/>
                    </a:cxn>
                    <a:cxn ang="0">
                      <a:pos x="T4" y="T5"/>
                    </a:cxn>
                    <a:cxn ang="0">
                      <a:pos x="T6" y="T7"/>
                    </a:cxn>
                  </a:cxnLst>
                  <a:rect l="0" t="0" r="r" b="b"/>
                  <a:pathLst>
                    <a:path w="12" h="11">
                      <a:moveTo>
                        <a:pt x="5" y="0"/>
                      </a:moveTo>
                      <a:cubicBezTo>
                        <a:pt x="2" y="0"/>
                        <a:pt x="0" y="4"/>
                        <a:pt x="3" y="7"/>
                      </a:cubicBezTo>
                      <a:cubicBezTo>
                        <a:pt x="6" y="11"/>
                        <a:pt x="9" y="11"/>
                        <a:pt x="10" y="9"/>
                      </a:cubicBezTo>
                      <a:cubicBezTo>
                        <a:pt x="12" y="6"/>
                        <a:pt x="10" y="0"/>
                        <a:pt x="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8" name="Freeform 146">
                  <a:extLst>
                    <a:ext uri="{FF2B5EF4-FFF2-40B4-BE49-F238E27FC236}">
                      <a16:creationId xmlns:a16="http://schemas.microsoft.com/office/drawing/2014/main" id="{00CCC229-9737-40E4-9DD3-BE32F4A3707F}"/>
                    </a:ext>
                  </a:extLst>
                </p:cNvPr>
                <p:cNvSpPr>
                  <a:spLocks/>
                </p:cNvSpPr>
                <p:nvPr/>
              </p:nvSpPr>
              <p:spPr bwMode="auto">
                <a:xfrm>
                  <a:off x="8248650" y="4211638"/>
                  <a:ext cx="9525" cy="4763"/>
                </a:xfrm>
                <a:custGeom>
                  <a:avLst/>
                  <a:gdLst>
                    <a:gd name="T0" fmla="*/ 2 w 17"/>
                    <a:gd name="T1" fmla="*/ 1 h 9"/>
                    <a:gd name="T2" fmla="*/ 12 w 17"/>
                    <a:gd name="T3" fmla="*/ 4 h 9"/>
                    <a:gd name="T4" fmla="*/ 14 w 17"/>
                    <a:gd name="T5" fmla="*/ 9 h 9"/>
                    <a:gd name="T6" fmla="*/ 4 w 17"/>
                    <a:gd name="T7" fmla="*/ 5 h 9"/>
                    <a:gd name="T8" fmla="*/ 2 w 17"/>
                    <a:gd name="T9" fmla="*/ 1 h 9"/>
                  </a:gdLst>
                  <a:ahLst/>
                  <a:cxnLst>
                    <a:cxn ang="0">
                      <a:pos x="T0" y="T1"/>
                    </a:cxn>
                    <a:cxn ang="0">
                      <a:pos x="T2" y="T3"/>
                    </a:cxn>
                    <a:cxn ang="0">
                      <a:pos x="T4" y="T5"/>
                    </a:cxn>
                    <a:cxn ang="0">
                      <a:pos x="T6" y="T7"/>
                    </a:cxn>
                    <a:cxn ang="0">
                      <a:pos x="T8" y="T9"/>
                    </a:cxn>
                  </a:cxnLst>
                  <a:rect l="0" t="0" r="r" b="b"/>
                  <a:pathLst>
                    <a:path w="17" h="9">
                      <a:moveTo>
                        <a:pt x="2" y="1"/>
                      </a:moveTo>
                      <a:cubicBezTo>
                        <a:pt x="5" y="0"/>
                        <a:pt x="8" y="3"/>
                        <a:pt x="12" y="4"/>
                      </a:cubicBezTo>
                      <a:cubicBezTo>
                        <a:pt x="16" y="6"/>
                        <a:pt x="17" y="9"/>
                        <a:pt x="14" y="9"/>
                      </a:cubicBezTo>
                      <a:cubicBezTo>
                        <a:pt x="11" y="8"/>
                        <a:pt x="6" y="8"/>
                        <a:pt x="4" y="5"/>
                      </a:cubicBezTo>
                      <a:cubicBezTo>
                        <a:pt x="2" y="1"/>
                        <a:pt x="0" y="5"/>
                        <a:pt x="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9" name="Freeform 147">
                  <a:extLst>
                    <a:ext uri="{FF2B5EF4-FFF2-40B4-BE49-F238E27FC236}">
                      <a16:creationId xmlns:a16="http://schemas.microsoft.com/office/drawing/2014/main" id="{C8981804-69DB-439E-ACCF-8247F15A3767}"/>
                    </a:ext>
                  </a:extLst>
                </p:cNvPr>
                <p:cNvSpPr>
                  <a:spLocks/>
                </p:cNvSpPr>
                <p:nvPr/>
              </p:nvSpPr>
              <p:spPr bwMode="auto">
                <a:xfrm>
                  <a:off x="8210550" y="4448176"/>
                  <a:ext cx="9525" cy="30163"/>
                </a:xfrm>
                <a:custGeom>
                  <a:avLst/>
                  <a:gdLst>
                    <a:gd name="T0" fmla="*/ 13 w 18"/>
                    <a:gd name="T1" fmla="*/ 2 h 56"/>
                    <a:gd name="T2" fmla="*/ 5 w 18"/>
                    <a:gd name="T3" fmla="*/ 11 h 56"/>
                    <a:gd name="T4" fmla="*/ 0 w 18"/>
                    <a:gd name="T5" fmla="*/ 27 h 56"/>
                    <a:gd name="T6" fmla="*/ 3 w 18"/>
                    <a:gd name="T7" fmla="*/ 43 h 56"/>
                    <a:gd name="T8" fmla="*/ 8 w 18"/>
                    <a:gd name="T9" fmla="*/ 52 h 56"/>
                    <a:gd name="T10" fmla="*/ 16 w 18"/>
                    <a:gd name="T11" fmla="*/ 43 h 56"/>
                    <a:gd name="T12" fmla="*/ 16 w 18"/>
                    <a:gd name="T13" fmla="*/ 25 h 56"/>
                    <a:gd name="T14" fmla="*/ 17 w 18"/>
                    <a:gd name="T15" fmla="*/ 15 h 56"/>
                    <a:gd name="T16" fmla="*/ 13 w 18"/>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6">
                      <a:moveTo>
                        <a:pt x="13" y="2"/>
                      </a:moveTo>
                      <a:cubicBezTo>
                        <a:pt x="9" y="3"/>
                        <a:pt x="7" y="6"/>
                        <a:pt x="5" y="11"/>
                      </a:cubicBezTo>
                      <a:cubicBezTo>
                        <a:pt x="3" y="17"/>
                        <a:pt x="0" y="22"/>
                        <a:pt x="0" y="27"/>
                      </a:cubicBezTo>
                      <a:cubicBezTo>
                        <a:pt x="0" y="31"/>
                        <a:pt x="2" y="36"/>
                        <a:pt x="3" y="43"/>
                      </a:cubicBezTo>
                      <a:cubicBezTo>
                        <a:pt x="4" y="49"/>
                        <a:pt x="6" y="56"/>
                        <a:pt x="8" y="52"/>
                      </a:cubicBezTo>
                      <a:cubicBezTo>
                        <a:pt x="10" y="49"/>
                        <a:pt x="15" y="47"/>
                        <a:pt x="16" y="43"/>
                      </a:cubicBezTo>
                      <a:cubicBezTo>
                        <a:pt x="18" y="39"/>
                        <a:pt x="16" y="29"/>
                        <a:pt x="16" y="25"/>
                      </a:cubicBezTo>
                      <a:cubicBezTo>
                        <a:pt x="16" y="21"/>
                        <a:pt x="16" y="20"/>
                        <a:pt x="17" y="15"/>
                      </a:cubicBezTo>
                      <a:cubicBezTo>
                        <a:pt x="17" y="9"/>
                        <a:pt x="16" y="0"/>
                        <a:pt x="1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0" name="Line 148">
                  <a:extLst>
                    <a:ext uri="{FF2B5EF4-FFF2-40B4-BE49-F238E27FC236}">
                      <a16:creationId xmlns:a16="http://schemas.microsoft.com/office/drawing/2014/main" id="{A3BD59E4-6FA4-4257-8301-08E7D3D87937}"/>
                    </a:ext>
                  </a:extLst>
                </p:cNvPr>
                <p:cNvSpPr>
                  <a:spLocks noChangeShapeType="1"/>
                </p:cNvSpPr>
                <p:nvPr/>
              </p:nvSpPr>
              <p:spPr bwMode="auto">
                <a:xfrm>
                  <a:off x="7996238" y="4392613"/>
                  <a:ext cx="0" cy="0"/>
                </a:xfrm>
                <a:prstGeom prst="line">
                  <a:avLst/>
                </a:pr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1" name="Line 149">
                  <a:extLst>
                    <a:ext uri="{FF2B5EF4-FFF2-40B4-BE49-F238E27FC236}">
                      <a16:creationId xmlns:a16="http://schemas.microsoft.com/office/drawing/2014/main" id="{54809AFA-24BD-4D47-9F27-8A880003FD4C}"/>
                    </a:ext>
                  </a:extLst>
                </p:cNvPr>
                <p:cNvSpPr>
                  <a:spLocks noChangeShapeType="1"/>
                </p:cNvSpPr>
                <p:nvPr/>
              </p:nvSpPr>
              <p:spPr bwMode="auto">
                <a:xfrm>
                  <a:off x="7996238" y="4392613"/>
                  <a:ext cx="0" cy="0"/>
                </a:xfrm>
                <a:prstGeom prst="line">
                  <a:avLst/>
                </a:pr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2" name="Freeform 150">
                  <a:extLst>
                    <a:ext uri="{FF2B5EF4-FFF2-40B4-BE49-F238E27FC236}">
                      <a16:creationId xmlns:a16="http://schemas.microsoft.com/office/drawing/2014/main" id="{872B75FF-2ED7-41D8-A7B0-4EFC8ACC507B}"/>
                    </a:ext>
                  </a:extLst>
                </p:cNvPr>
                <p:cNvSpPr>
                  <a:spLocks/>
                </p:cNvSpPr>
                <p:nvPr/>
              </p:nvSpPr>
              <p:spPr bwMode="auto">
                <a:xfrm>
                  <a:off x="8010525" y="4370388"/>
                  <a:ext cx="11113" cy="12700"/>
                </a:xfrm>
                <a:custGeom>
                  <a:avLst/>
                  <a:gdLst>
                    <a:gd name="T0" fmla="*/ 10 w 22"/>
                    <a:gd name="T1" fmla="*/ 1 h 24"/>
                    <a:gd name="T2" fmla="*/ 2 w 22"/>
                    <a:gd name="T3" fmla="*/ 7 h 24"/>
                    <a:gd name="T4" fmla="*/ 2 w 22"/>
                    <a:gd name="T5" fmla="*/ 20 h 24"/>
                    <a:gd name="T6" fmla="*/ 11 w 22"/>
                    <a:gd name="T7" fmla="*/ 19 h 24"/>
                    <a:gd name="T8" fmla="*/ 21 w 22"/>
                    <a:gd name="T9" fmla="*/ 9 h 24"/>
                    <a:gd name="T10" fmla="*/ 10 w 22"/>
                    <a:gd name="T11" fmla="*/ 1 h 24"/>
                  </a:gdLst>
                  <a:ahLst/>
                  <a:cxnLst>
                    <a:cxn ang="0">
                      <a:pos x="T0" y="T1"/>
                    </a:cxn>
                    <a:cxn ang="0">
                      <a:pos x="T2" y="T3"/>
                    </a:cxn>
                    <a:cxn ang="0">
                      <a:pos x="T4" y="T5"/>
                    </a:cxn>
                    <a:cxn ang="0">
                      <a:pos x="T6" y="T7"/>
                    </a:cxn>
                    <a:cxn ang="0">
                      <a:pos x="T8" y="T9"/>
                    </a:cxn>
                    <a:cxn ang="0">
                      <a:pos x="T10" y="T11"/>
                    </a:cxn>
                  </a:cxnLst>
                  <a:rect l="0" t="0" r="r" b="b"/>
                  <a:pathLst>
                    <a:path w="22" h="24">
                      <a:moveTo>
                        <a:pt x="10" y="1"/>
                      </a:moveTo>
                      <a:cubicBezTo>
                        <a:pt x="4" y="1"/>
                        <a:pt x="4" y="3"/>
                        <a:pt x="2" y="7"/>
                      </a:cubicBezTo>
                      <a:cubicBezTo>
                        <a:pt x="0" y="12"/>
                        <a:pt x="1" y="16"/>
                        <a:pt x="2" y="20"/>
                      </a:cubicBezTo>
                      <a:cubicBezTo>
                        <a:pt x="3" y="24"/>
                        <a:pt x="8" y="22"/>
                        <a:pt x="11" y="19"/>
                      </a:cubicBezTo>
                      <a:cubicBezTo>
                        <a:pt x="15" y="17"/>
                        <a:pt x="20" y="14"/>
                        <a:pt x="21" y="9"/>
                      </a:cubicBezTo>
                      <a:cubicBezTo>
                        <a:pt x="22" y="4"/>
                        <a:pt x="15" y="0"/>
                        <a:pt x="1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3" name="Freeform 151">
                  <a:extLst>
                    <a:ext uri="{FF2B5EF4-FFF2-40B4-BE49-F238E27FC236}">
                      <a16:creationId xmlns:a16="http://schemas.microsoft.com/office/drawing/2014/main" id="{E5BC5DCB-651B-49B8-B615-533CD113C385}"/>
                    </a:ext>
                  </a:extLst>
                </p:cNvPr>
                <p:cNvSpPr>
                  <a:spLocks/>
                </p:cNvSpPr>
                <p:nvPr/>
              </p:nvSpPr>
              <p:spPr bwMode="auto">
                <a:xfrm>
                  <a:off x="7962900" y="4191001"/>
                  <a:ext cx="14288" cy="20638"/>
                </a:xfrm>
                <a:custGeom>
                  <a:avLst/>
                  <a:gdLst>
                    <a:gd name="T0" fmla="*/ 11 w 27"/>
                    <a:gd name="T1" fmla="*/ 3 h 40"/>
                    <a:gd name="T2" fmla="*/ 4 w 27"/>
                    <a:gd name="T3" fmla="*/ 9 h 40"/>
                    <a:gd name="T4" fmla="*/ 3 w 27"/>
                    <a:gd name="T5" fmla="*/ 18 h 40"/>
                    <a:gd name="T6" fmla="*/ 13 w 27"/>
                    <a:gd name="T7" fmla="*/ 26 h 40"/>
                    <a:gd name="T8" fmla="*/ 16 w 27"/>
                    <a:gd name="T9" fmla="*/ 31 h 40"/>
                    <a:gd name="T10" fmla="*/ 11 w 27"/>
                    <a:gd name="T11" fmla="*/ 37 h 40"/>
                    <a:gd name="T12" fmla="*/ 22 w 27"/>
                    <a:gd name="T13" fmla="*/ 34 h 40"/>
                    <a:gd name="T14" fmla="*/ 26 w 27"/>
                    <a:gd name="T15" fmla="*/ 18 h 40"/>
                    <a:gd name="T16" fmla="*/ 20 w 27"/>
                    <a:gd name="T17" fmla="*/ 8 h 40"/>
                    <a:gd name="T18" fmla="*/ 11 w 27"/>
                    <a:gd name="T1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0">
                      <a:moveTo>
                        <a:pt x="11" y="3"/>
                      </a:moveTo>
                      <a:cubicBezTo>
                        <a:pt x="8" y="6"/>
                        <a:pt x="8" y="7"/>
                        <a:pt x="4" y="9"/>
                      </a:cubicBezTo>
                      <a:cubicBezTo>
                        <a:pt x="0" y="11"/>
                        <a:pt x="0" y="15"/>
                        <a:pt x="3" y="18"/>
                      </a:cubicBezTo>
                      <a:cubicBezTo>
                        <a:pt x="7" y="22"/>
                        <a:pt x="8" y="25"/>
                        <a:pt x="13" y="26"/>
                      </a:cubicBezTo>
                      <a:cubicBezTo>
                        <a:pt x="18" y="28"/>
                        <a:pt x="19" y="31"/>
                        <a:pt x="16" y="31"/>
                      </a:cubicBezTo>
                      <a:cubicBezTo>
                        <a:pt x="14" y="32"/>
                        <a:pt x="9" y="33"/>
                        <a:pt x="11" y="37"/>
                      </a:cubicBezTo>
                      <a:cubicBezTo>
                        <a:pt x="13" y="40"/>
                        <a:pt x="17" y="37"/>
                        <a:pt x="22" y="34"/>
                      </a:cubicBezTo>
                      <a:cubicBezTo>
                        <a:pt x="27" y="30"/>
                        <a:pt x="26" y="23"/>
                        <a:pt x="26" y="18"/>
                      </a:cubicBezTo>
                      <a:cubicBezTo>
                        <a:pt x="26" y="14"/>
                        <a:pt x="23" y="12"/>
                        <a:pt x="20" y="8"/>
                      </a:cubicBezTo>
                      <a:cubicBezTo>
                        <a:pt x="17" y="4"/>
                        <a:pt x="14" y="0"/>
                        <a:pt x="11"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4" name="Freeform 152">
                  <a:extLst>
                    <a:ext uri="{FF2B5EF4-FFF2-40B4-BE49-F238E27FC236}">
                      <a16:creationId xmlns:a16="http://schemas.microsoft.com/office/drawing/2014/main" id="{63E426AF-D648-47C5-8C0F-216BC93462DF}"/>
                    </a:ext>
                  </a:extLst>
                </p:cNvPr>
                <p:cNvSpPr>
                  <a:spLocks/>
                </p:cNvSpPr>
                <p:nvPr/>
              </p:nvSpPr>
              <p:spPr bwMode="auto">
                <a:xfrm>
                  <a:off x="7769225" y="3830638"/>
                  <a:ext cx="163513" cy="144463"/>
                </a:xfrm>
                <a:custGeom>
                  <a:avLst/>
                  <a:gdLst>
                    <a:gd name="T0" fmla="*/ 155 w 313"/>
                    <a:gd name="T1" fmla="*/ 24 h 278"/>
                    <a:gd name="T2" fmla="*/ 132 w 313"/>
                    <a:gd name="T3" fmla="*/ 12 h 278"/>
                    <a:gd name="T4" fmla="*/ 112 w 313"/>
                    <a:gd name="T5" fmla="*/ 14 h 278"/>
                    <a:gd name="T6" fmla="*/ 90 w 313"/>
                    <a:gd name="T7" fmla="*/ 17 h 278"/>
                    <a:gd name="T8" fmla="*/ 65 w 313"/>
                    <a:gd name="T9" fmla="*/ 14 h 278"/>
                    <a:gd name="T10" fmla="*/ 33 w 313"/>
                    <a:gd name="T11" fmla="*/ 31 h 278"/>
                    <a:gd name="T12" fmla="*/ 23 w 313"/>
                    <a:gd name="T13" fmla="*/ 54 h 278"/>
                    <a:gd name="T14" fmla="*/ 11 w 313"/>
                    <a:gd name="T15" fmla="*/ 70 h 278"/>
                    <a:gd name="T16" fmla="*/ 8 w 313"/>
                    <a:gd name="T17" fmla="*/ 97 h 278"/>
                    <a:gd name="T18" fmla="*/ 17 w 313"/>
                    <a:gd name="T19" fmla="*/ 126 h 278"/>
                    <a:gd name="T20" fmla="*/ 35 w 313"/>
                    <a:gd name="T21" fmla="*/ 166 h 278"/>
                    <a:gd name="T22" fmla="*/ 52 w 313"/>
                    <a:gd name="T23" fmla="*/ 195 h 278"/>
                    <a:gd name="T24" fmla="*/ 60 w 313"/>
                    <a:gd name="T25" fmla="*/ 210 h 278"/>
                    <a:gd name="T26" fmla="*/ 67 w 313"/>
                    <a:gd name="T27" fmla="*/ 249 h 278"/>
                    <a:gd name="T28" fmla="*/ 86 w 313"/>
                    <a:gd name="T29" fmla="*/ 230 h 278"/>
                    <a:gd name="T30" fmla="*/ 89 w 313"/>
                    <a:gd name="T31" fmla="*/ 261 h 278"/>
                    <a:gd name="T32" fmla="*/ 103 w 313"/>
                    <a:gd name="T33" fmla="*/ 269 h 278"/>
                    <a:gd name="T34" fmla="*/ 121 w 313"/>
                    <a:gd name="T35" fmla="*/ 269 h 278"/>
                    <a:gd name="T36" fmla="*/ 144 w 313"/>
                    <a:gd name="T37" fmla="*/ 278 h 278"/>
                    <a:gd name="T38" fmla="*/ 165 w 313"/>
                    <a:gd name="T39" fmla="*/ 267 h 278"/>
                    <a:gd name="T40" fmla="*/ 179 w 313"/>
                    <a:gd name="T41" fmla="*/ 245 h 278"/>
                    <a:gd name="T42" fmla="*/ 209 w 313"/>
                    <a:gd name="T43" fmla="*/ 241 h 278"/>
                    <a:gd name="T44" fmla="*/ 236 w 313"/>
                    <a:gd name="T45" fmla="*/ 252 h 278"/>
                    <a:gd name="T46" fmla="*/ 229 w 313"/>
                    <a:gd name="T47" fmla="*/ 227 h 278"/>
                    <a:gd name="T48" fmla="*/ 220 w 313"/>
                    <a:gd name="T49" fmla="*/ 196 h 278"/>
                    <a:gd name="T50" fmla="*/ 246 w 313"/>
                    <a:gd name="T51" fmla="*/ 194 h 278"/>
                    <a:gd name="T52" fmla="*/ 249 w 313"/>
                    <a:gd name="T53" fmla="*/ 176 h 278"/>
                    <a:gd name="T54" fmla="*/ 269 w 313"/>
                    <a:gd name="T55" fmla="*/ 172 h 278"/>
                    <a:gd name="T56" fmla="*/ 289 w 313"/>
                    <a:gd name="T57" fmla="*/ 156 h 278"/>
                    <a:gd name="T58" fmla="*/ 309 w 313"/>
                    <a:gd name="T59" fmla="*/ 153 h 278"/>
                    <a:gd name="T60" fmla="*/ 307 w 313"/>
                    <a:gd name="T61" fmla="*/ 113 h 278"/>
                    <a:gd name="T62" fmla="*/ 308 w 313"/>
                    <a:gd name="T63" fmla="*/ 67 h 278"/>
                    <a:gd name="T64" fmla="*/ 293 w 313"/>
                    <a:gd name="T65" fmla="*/ 42 h 278"/>
                    <a:gd name="T66" fmla="*/ 296 w 313"/>
                    <a:gd name="T67" fmla="*/ 4 h 278"/>
                    <a:gd name="T68" fmla="*/ 286 w 313"/>
                    <a:gd name="T69" fmla="*/ 3 h 278"/>
                    <a:gd name="T70" fmla="*/ 244 w 313"/>
                    <a:gd name="T71" fmla="*/ 6 h 278"/>
                    <a:gd name="T72" fmla="*/ 226 w 313"/>
                    <a:gd name="T73" fmla="*/ 9 h 278"/>
                    <a:gd name="T74" fmla="*/ 210 w 313"/>
                    <a:gd name="T75" fmla="*/ 19 h 278"/>
                    <a:gd name="T76" fmla="*/ 209 w 313"/>
                    <a:gd name="T77" fmla="*/ 47 h 278"/>
                    <a:gd name="T78" fmla="*/ 181 w 313"/>
                    <a:gd name="T79" fmla="*/ 31 h 278"/>
                    <a:gd name="T80" fmla="*/ 161 w 313"/>
                    <a:gd name="T81" fmla="*/ 2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3" h="278">
                      <a:moveTo>
                        <a:pt x="161" y="23"/>
                      </a:moveTo>
                      <a:cubicBezTo>
                        <a:pt x="161" y="23"/>
                        <a:pt x="157" y="29"/>
                        <a:pt x="155" y="24"/>
                      </a:cubicBezTo>
                      <a:cubicBezTo>
                        <a:pt x="153" y="19"/>
                        <a:pt x="151" y="13"/>
                        <a:pt x="144" y="12"/>
                      </a:cubicBezTo>
                      <a:cubicBezTo>
                        <a:pt x="137" y="11"/>
                        <a:pt x="137" y="12"/>
                        <a:pt x="132" y="12"/>
                      </a:cubicBezTo>
                      <a:cubicBezTo>
                        <a:pt x="127" y="13"/>
                        <a:pt x="129" y="15"/>
                        <a:pt x="124" y="16"/>
                      </a:cubicBezTo>
                      <a:cubicBezTo>
                        <a:pt x="119" y="17"/>
                        <a:pt x="116" y="17"/>
                        <a:pt x="112" y="14"/>
                      </a:cubicBezTo>
                      <a:cubicBezTo>
                        <a:pt x="109" y="11"/>
                        <a:pt x="108" y="10"/>
                        <a:pt x="103" y="14"/>
                      </a:cubicBezTo>
                      <a:cubicBezTo>
                        <a:pt x="98" y="18"/>
                        <a:pt x="96" y="16"/>
                        <a:pt x="90" y="17"/>
                      </a:cubicBezTo>
                      <a:cubicBezTo>
                        <a:pt x="84" y="19"/>
                        <a:pt x="81" y="15"/>
                        <a:pt x="75" y="12"/>
                      </a:cubicBezTo>
                      <a:cubicBezTo>
                        <a:pt x="69" y="10"/>
                        <a:pt x="74" y="11"/>
                        <a:pt x="65" y="14"/>
                      </a:cubicBezTo>
                      <a:cubicBezTo>
                        <a:pt x="55" y="17"/>
                        <a:pt x="48" y="17"/>
                        <a:pt x="44" y="19"/>
                      </a:cubicBezTo>
                      <a:cubicBezTo>
                        <a:pt x="41" y="21"/>
                        <a:pt x="34" y="26"/>
                        <a:pt x="33" y="31"/>
                      </a:cubicBezTo>
                      <a:cubicBezTo>
                        <a:pt x="32" y="35"/>
                        <a:pt x="31" y="39"/>
                        <a:pt x="28" y="42"/>
                      </a:cubicBezTo>
                      <a:cubicBezTo>
                        <a:pt x="25" y="46"/>
                        <a:pt x="25" y="49"/>
                        <a:pt x="23" y="54"/>
                      </a:cubicBezTo>
                      <a:cubicBezTo>
                        <a:pt x="21" y="59"/>
                        <a:pt x="18" y="58"/>
                        <a:pt x="15" y="62"/>
                      </a:cubicBezTo>
                      <a:cubicBezTo>
                        <a:pt x="12" y="65"/>
                        <a:pt x="13" y="70"/>
                        <a:pt x="11" y="70"/>
                      </a:cubicBezTo>
                      <a:cubicBezTo>
                        <a:pt x="8" y="69"/>
                        <a:pt x="0" y="65"/>
                        <a:pt x="2" y="72"/>
                      </a:cubicBezTo>
                      <a:cubicBezTo>
                        <a:pt x="4" y="80"/>
                        <a:pt x="4" y="92"/>
                        <a:pt x="8" y="97"/>
                      </a:cubicBezTo>
                      <a:cubicBezTo>
                        <a:pt x="11" y="102"/>
                        <a:pt x="15" y="106"/>
                        <a:pt x="15" y="112"/>
                      </a:cubicBezTo>
                      <a:cubicBezTo>
                        <a:pt x="16" y="118"/>
                        <a:pt x="16" y="123"/>
                        <a:pt x="17" y="126"/>
                      </a:cubicBezTo>
                      <a:cubicBezTo>
                        <a:pt x="19" y="128"/>
                        <a:pt x="34" y="141"/>
                        <a:pt x="34" y="145"/>
                      </a:cubicBezTo>
                      <a:cubicBezTo>
                        <a:pt x="33" y="150"/>
                        <a:pt x="33" y="159"/>
                        <a:pt x="35" y="166"/>
                      </a:cubicBezTo>
                      <a:cubicBezTo>
                        <a:pt x="37" y="173"/>
                        <a:pt x="42" y="186"/>
                        <a:pt x="45" y="189"/>
                      </a:cubicBezTo>
                      <a:cubicBezTo>
                        <a:pt x="48" y="193"/>
                        <a:pt x="53" y="191"/>
                        <a:pt x="52" y="195"/>
                      </a:cubicBezTo>
                      <a:cubicBezTo>
                        <a:pt x="50" y="199"/>
                        <a:pt x="54" y="204"/>
                        <a:pt x="55" y="205"/>
                      </a:cubicBezTo>
                      <a:cubicBezTo>
                        <a:pt x="55" y="207"/>
                        <a:pt x="62" y="208"/>
                        <a:pt x="60" y="210"/>
                      </a:cubicBezTo>
                      <a:cubicBezTo>
                        <a:pt x="59" y="213"/>
                        <a:pt x="59" y="225"/>
                        <a:pt x="60" y="231"/>
                      </a:cubicBezTo>
                      <a:cubicBezTo>
                        <a:pt x="61" y="238"/>
                        <a:pt x="62" y="249"/>
                        <a:pt x="67" y="249"/>
                      </a:cubicBezTo>
                      <a:cubicBezTo>
                        <a:pt x="71" y="249"/>
                        <a:pt x="72" y="246"/>
                        <a:pt x="76" y="241"/>
                      </a:cubicBezTo>
                      <a:cubicBezTo>
                        <a:pt x="80" y="236"/>
                        <a:pt x="81" y="227"/>
                        <a:pt x="86" y="230"/>
                      </a:cubicBezTo>
                      <a:cubicBezTo>
                        <a:pt x="90" y="233"/>
                        <a:pt x="100" y="246"/>
                        <a:pt x="98" y="250"/>
                      </a:cubicBezTo>
                      <a:cubicBezTo>
                        <a:pt x="96" y="254"/>
                        <a:pt x="91" y="257"/>
                        <a:pt x="89" y="261"/>
                      </a:cubicBezTo>
                      <a:cubicBezTo>
                        <a:pt x="86" y="264"/>
                        <a:pt x="89" y="268"/>
                        <a:pt x="92" y="271"/>
                      </a:cubicBezTo>
                      <a:cubicBezTo>
                        <a:pt x="96" y="274"/>
                        <a:pt x="101" y="273"/>
                        <a:pt x="103" y="269"/>
                      </a:cubicBezTo>
                      <a:cubicBezTo>
                        <a:pt x="106" y="266"/>
                        <a:pt x="106" y="262"/>
                        <a:pt x="110" y="264"/>
                      </a:cubicBezTo>
                      <a:cubicBezTo>
                        <a:pt x="113" y="266"/>
                        <a:pt x="112" y="270"/>
                        <a:pt x="121" y="269"/>
                      </a:cubicBezTo>
                      <a:cubicBezTo>
                        <a:pt x="130" y="269"/>
                        <a:pt x="131" y="272"/>
                        <a:pt x="135" y="274"/>
                      </a:cubicBezTo>
                      <a:cubicBezTo>
                        <a:pt x="140" y="277"/>
                        <a:pt x="144" y="278"/>
                        <a:pt x="144" y="278"/>
                      </a:cubicBezTo>
                      <a:cubicBezTo>
                        <a:pt x="144" y="278"/>
                        <a:pt x="149" y="272"/>
                        <a:pt x="152" y="272"/>
                      </a:cubicBezTo>
                      <a:cubicBezTo>
                        <a:pt x="154" y="272"/>
                        <a:pt x="162" y="270"/>
                        <a:pt x="165" y="267"/>
                      </a:cubicBezTo>
                      <a:cubicBezTo>
                        <a:pt x="168" y="265"/>
                        <a:pt x="174" y="263"/>
                        <a:pt x="176" y="255"/>
                      </a:cubicBezTo>
                      <a:cubicBezTo>
                        <a:pt x="177" y="247"/>
                        <a:pt x="178" y="247"/>
                        <a:pt x="179" y="245"/>
                      </a:cubicBezTo>
                      <a:cubicBezTo>
                        <a:pt x="180" y="243"/>
                        <a:pt x="183" y="246"/>
                        <a:pt x="189" y="246"/>
                      </a:cubicBezTo>
                      <a:cubicBezTo>
                        <a:pt x="196" y="246"/>
                        <a:pt x="203" y="243"/>
                        <a:pt x="209" y="241"/>
                      </a:cubicBezTo>
                      <a:cubicBezTo>
                        <a:pt x="215" y="240"/>
                        <a:pt x="217" y="239"/>
                        <a:pt x="219" y="244"/>
                      </a:cubicBezTo>
                      <a:cubicBezTo>
                        <a:pt x="221" y="250"/>
                        <a:pt x="231" y="251"/>
                        <a:pt x="236" y="252"/>
                      </a:cubicBezTo>
                      <a:cubicBezTo>
                        <a:pt x="241" y="253"/>
                        <a:pt x="239" y="246"/>
                        <a:pt x="240" y="240"/>
                      </a:cubicBezTo>
                      <a:cubicBezTo>
                        <a:pt x="240" y="235"/>
                        <a:pt x="234" y="232"/>
                        <a:pt x="229" y="227"/>
                      </a:cubicBezTo>
                      <a:cubicBezTo>
                        <a:pt x="224" y="223"/>
                        <a:pt x="224" y="218"/>
                        <a:pt x="221" y="210"/>
                      </a:cubicBezTo>
                      <a:cubicBezTo>
                        <a:pt x="219" y="201"/>
                        <a:pt x="216" y="196"/>
                        <a:pt x="220" y="196"/>
                      </a:cubicBezTo>
                      <a:cubicBezTo>
                        <a:pt x="225" y="196"/>
                        <a:pt x="226" y="190"/>
                        <a:pt x="231" y="191"/>
                      </a:cubicBezTo>
                      <a:cubicBezTo>
                        <a:pt x="236" y="192"/>
                        <a:pt x="241" y="192"/>
                        <a:pt x="246" y="194"/>
                      </a:cubicBezTo>
                      <a:cubicBezTo>
                        <a:pt x="251" y="195"/>
                        <a:pt x="251" y="193"/>
                        <a:pt x="250" y="186"/>
                      </a:cubicBezTo>
                      <a:cubicBezTo>
                        <a:pt x="249" y="179"/>
                        <a:pt x="250" y="178"/>
                        <a:pt x="249" y="176"/>
                      </a:cubicBezTo>
                      <a:cubicBezTo>
                        <a:pt x="249" y="174"/>
                        <a:pt x="254" y="174"/>
                        <a:pt x="258" y="174"/>
                      </a:cubicBezTo>
                      <a:cubicBezTo>
                        <a:pt x="262" y="175"/>
                        <a:pt x="265" y="175"/>
                        <a:pt x="269" y="172"/>
                      </a:cubicBezTo>
                      <a:cubicBezTo>
                        <a:pt x="273" y="168"/>
                        <a:pt x="272" y="167"/>
                        <a:pt x="278" y="167"/>
                      </a:cubicBezTo>
                      <a:cubicBezTo>
                        <a:pt x="284" y="167"/>
                        <a:pt x="285" y="161"/>
                        <a:pt x="289" y="156"/>
                      </a:cubicBezTo>
                      <a:cubicBezTo>
                        <a:pt x="293" y="152"/>
                        <a:pt x="299" y="152"/>
                        <a:pt x="301" y="152"/>
                      </a:cubicBezTo>
                      <a:cubicBezTo>
                        <a:pt x="303" y="152"/>
                        <a:pt x="305" y="154"/>
                        <a:pt x="309" y="153"/>
                      </a:cubicBezTo>
                      <a:cubicBezTo>
                        <a:pt x="312" y="151"/>
                        <a:pt x="313" y="145"/>
                        <a:pt x="312" y="136"/>
                      </a:cubicBezTo>
                      <a:cubicBezTo>
                        <a:pt x="312" y="128"/>
                        <a:pt x="310" y="121"/>
                        <a:pt x="307" y="113"/>
                      </a:cubicBezTo>
                      <a:cubicBezTo>
                        <a:pt x="305" y="105"/>
                        <a:pt x="305" y="100"/>
                        <a:pt x="308" y="90"/>
                      </a:cubicBezTo>
                      <a:cubicBezTo>
                        <a:pt x="311" y="79"/>
                        <a:pt x="310" y="76"/>
                        <a:pt x="308" y="67"/>
                      </a:cubicBezTo>
                      <a:cubicBezTo>
                        <a:pt x="305" y="58"/>
                        <a:pt x="299" y="58"/>
                        <a:pt x="299" y="52"/>
                      </a:cubicBezTo>
                      <a:cubicBezTo>
                        <a:pt x="298" y="46"/>
                        <a:pt x="298" y="45"/>
                        <a:pt x="293" y="42"/>
                      </a:cubicBezTo>
                      <a:cubicBezTo>
                        <a:pt x="289" y="40"/>
                        <a:pt x="290" y="31"/>
                        <a:pt x="289" y="23"/>
                      </a:cubicBezTo>
                      <a:cubicBezTo>
                        <a:pt x="288" y="15"/>
                        <a:pt x="294" y="10"/>
                        <a:pt x="296" y="4"/>
                      </a:cubicBezTo>
                      <a:cubicBezTo>
                        <a:pt x="296" y="3"/>
                        <a:pt x="297" y="1"/>
                        <a:pt x="297" y="0"/>
                      </a:cubicBezTo>
                      <a:cubicBezTo>
                        <a:pt x="293" y="1"/>
                        <a:pt x="289" y="2"/>
                        <a:pt x="286" y="3"/>
                      </a:cubicBezTo>
                      <a:cubicBezTo>
                        <a:pt x="279" y="4"/>
                        <a:pt x="268" y="14"/>
                        <a:pt x="261" y="18"/>
                      </a:cubicBezTo>
                      <a:cubicBezTo>
                        <a:pt x="254" y="21"/>
                        <a:pt x="248" y="10"/>
                        <a:pt x="244" y="6"/>
                      </a:cubicBezTo>
                      <a:cubicBezTo>
                        <a:pt x="240" y="1"/>
                        <a:pt x="238" y="0"/>
                        <a:pt x="237" y="5"/>
                      </a:cubicBezTo>
                      <a:cubicBezTo>
                        <a:pt x="235" y="10"/>
                        <a:pt x="230" y="10"/>
                        <a:pt x="226" y="9"/>
                      </a:cubicBezTo>
                      <a:cubicBezTo>
                        <a:pt x="222" y="9"/>
                        <a:pt x="223" y="15"/>
                        <a:pt x="218" y="15"/>
                      </a:cubicBezTo>
                      <a:cubicBezTo>
                        <a:pt x="214" y="15"/>
                        <a:pt x="211" y="14"/>
                        <a:pt x="210" y="19"/>
                      </a:cubicBezTo>
                      <a:cubicBezTo>
                        <a:pt x="209" y="24"/>
                        <a:pt x="219" y="30"/>
                        <a:pt x="221" y="36"/>
                      </a:cubicBezTo>
                      <a:cubicBezTo>
                        <a:pt x="222" y="42"/>
                        <a:pt x="214" y="46"/>
                        <a:pt x="209" y="47"/>
                      </a:cubicBezTo>
                      <a:cubicBezTo>
                        <a:pt x="205" y="48"/>
                        <a:pt x="201" y="36"/>
                        <a:pt x="195" y="34"/>
                      </a:cubicBezTo>
                      <a:cubicBezTo>
                        <a:pt x="190" y="31"/>
                        <a:pt x="186" y="28"/>
                        <a:pt x="181" y="31"/>
                      </a:cubicBezTo>
                      <a:cubicBezTo>
                        <a:pt x="175" y="34"/>
                        <a:pt x="175" y="34"/>
                        <a:pt x="172" y="29"/>
                      </a:cubicBezTo>
                      <a:cubicBezTo>
                        <a:pt x="169" y="24"/>
                        <a:pt x="163" y="24"/>
                        <a:pt x="161" y="2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5" name="Freeform 153">
                  <a:extLst>
                    <a:ext uri="{FF2B5EF4-FFF2-40B4-BE49-F238E27FC236}">
                      <a16:creationId xmlns:a16="http://schemas.microsoft.com/office/drawing/2014/main" id="{B576BF0E-AF86-4DD4-A617-B13837BEFA63}"/>
                    </a:ext>
                  </a:extLst>
                </p:cNvPr>
                <p:cNvSpPr>
                  <a:spLocks/>
                </p:cNvSpPr>
                <p:nvPr/>
              </p:nvSpPr>
              <p:spPr bwMode="auto">
                <a:xfrm>
                  <a:off x="7432675" y="3346451"/>
                  <a:ext cx="268288" cy="644525"/>
                </a:xfrm>
                <a:custGeom>
                  <a:avLst/>
                  <a:gdLst>
                    <a:gd name="T0" fmla="*/ 445 w 514"/>
                    <a:gd name="T1" fmla="*/ 1183 h 1236"/>
                    <a:gd name="T2" fmla="*/ 450 w 514"/>
                    <a:gd name="T3" fmla="*/ 1127 h 1236"/>
                    <a:gd name="T4" fmla="*/ 442 w 514"/>
                    <a:gd name="T5" fmla="*/ 1108 h 1236"/>
                    <a:gd name="T6" fmla="*/ 442 w 514"/>
                    <a:gd name="T7" fmla="*/ 1079 h 1236"/>
                    <a:gd name="T8" fmla="*/ 430 w 514"/>
                    <a:gd name="T9" fmla="*/ 1024 h 1236"/>
                    <a:gd name="T10" fmla="*/ 402 w 514"/>
                    <a:gd name="T11" fmla="*/ 993 h 1236"/>
                    <a:gd name="T12" fmla="*/ 384 w 514"/>
                    <a:gd name="T13" fmla="*/ 923 h 1236"/>
                    <a:gd name="T14" fmla="*/ 369 w 514"/>
                    <a:gd name="T15" fmla="*/ 876 h 1236"/>
                    <a:gd name="T16" fmla="*/ 355 w 514"/>
                    <a:gd name="T17" fmla="*/ 801 h 1236"/>
                    <a:gd name="T18" fmla="*/ 322 w 514"/>
                    <a:gd name="T19" fmla="*/ 761 h 1236"/>
                    <a:gd name="T20" fmla="*/ 305 w 514"/>
                    <a:gd name="T21" fmla="*/ 778 h 1236"/>
                    <a:gd name="T22" fmla="*/ 275 w 514"/>
                    <a:gd name="T23" fmla="*/ 799 h 1236"/>
                    <a:gd name="T24" fmla="*/ 260 w 514"/>
                    <a:gd name="T25" fmla="*/ 818 h 1236"/>
                    <a:gd name="T26" fmla="*/ 226 w 514"/>
                    <a:gd name="T27" fmla="*/ 854 h 1236"/>
                    <a:gd name="T28" fmla="*/ 215 w 514"/>
                    <a:gd name="T29" fmla="*/ 848 h 1236"/>
                    <a:gd name="T30" fmla="*/ 198 w 514"/>
                    <a:gd name="T31" fmla="*/ 850 h 1236"/>
                    <a:gd name="T32" fmla="*/ 196 w 514"/>
                    <a:gd name="T33" fmla="*/ 832 h 1236"/>
                    <a:gd name="T34" fmla="*/ 180 w 514"/>
                    <a:gd name="T35" fmla="*/ 840 h 1236"/>
                    <a:gd name="T36" fmla="*/ 183 w 514"/>
                    <a:gd name="T37" fmla="*/ 815 h 1236"/>
                    <a:gd name="T38" fmla="*/ 163 w 514"/>
                    <a:gd name="T39" fmla="*/ 786 h 1236"/>
                    <a:gd name="T40" fmla="*/ 158 w 514"/>
                    <a:gd name="T41" fmla="*/ 696 h 1236"/>
                    <a:gd name="T42" fmla="*/ 125 w 514"/>
                    <a:gd name="T43" fmla="*/ 630 h 1236"/>
                    <a:gd name="T44" fmla="*/ 104 w 514"/>
                    <a:gd name="T45" fmla="*/ 633 h 1236"/>
                    <a:gd name="T46" fmla="*/ 114 w 514"/>
                    <a:gd name="T47" fmla="*/ 614 h 1236"/>
                    <a:gd name="T48" fmla="*/ 107 w 514"/>
                    <a:gd name="T49" fmla="*/ 596 h 1236"/>
                    <a:gd name="T50" fmla="*/ 88 w 514"/>
                    <a:gd name="T51" fmla="*/ 579 h 1236"/>
                    <a:gd name="T52" fmla="*/ 66 w 514"/>
                    <a:gd name="T53" fmla="*/ 568 h 1236"/>
                    <a:gd name="T54" fmla="*/ 51 w 514"/>
                    <a:gd name="T55" fmla="*/ 567 h 1236"/>
                    <a:gd name="T56" fmla="*/ 43 w 514"/>
                    <a:gd name="T57" fmla="*/ 557 h 1236"/>
                    <a:gd name="T58" fmla="*/ 36 w 514"/>
                    <a:gd name="T59" fmla="*/ 548 h 1236"/>
                    <a:gd name="T60" fmla="*/ 3 w 514"/>
                    <a:gd name="T61" fmla="*/ 474 h 1236"/>
                    <a:gd name="T62" fmla="*/ 24 w 514"/>
                    <a:gd name="T63" fmla="*/ 428 h 1236"/>
                    <a:gd name="T64" fmla="*/ 44 w 514"/>
                    <a:gd name="T65" fmla="*/ 366 h 1236"/>
                    <a:gd name="T66" fmla="*/ 73 w 514"/>
                    <a:gd name="T67" fmla="*/ 305 h 1236"/>
                    <a:gd name="T68" fmla="*/ 104 w 514"/>
                    <a:gd name="T69" fmla="*/ 223 h 1236"/>
                    <a:gd name="T70" fmla="*/ 116 w 514"/>
                    <a:gd name="T71" fmla="*/ 154 h 1236"/>
                    <a:gd name="T72" fmla="*/ 167 w 514"/>
                    <a:gd name="T73" fmla="*/ 85 h 1236"/>
                    <a:gd name="T74" fmla="*/ 207 w 514"/>
                    <a:gd name="T75" fmla="*/ 56 h 1236"/>
                    <a:gd name="T76" fmla="*/ 231 w 514"/>
                    <a:gd name="T77" fmla="*/ 5 h 1236"/>
                    <a:gd name="T78" fmla="*/ 305 w 514"/>
                    <a:gd name="T79" fmla="*/ 69 h 1236"/>
                    <a:gd name="T80" fmla="*/ 323 w 514"/>
                    <a:gd name="T81" fmla="*/ 170 h 1236"/>
                    <a:gd name="T82" fmla="*/ 297 w 514"/>
                    <a:gd name="T83" fmla="*/ 216 h 1236"/>
                    <a:gd name="T84" fmla="*/ 285 w 514"/>
                    <a:gd name="T85" fmla="*/ 278 h 1236"/>
                    <a:gd name="T86" fmla="*/ 346 w 514"/>
                    <a:gd name="T87" fmla="*/ 296 h 1236"/>
                    <a:gd name="T88" fmla="*/ 368 w 514"/>
                    <a:gd name="T89" fmla="*/ 354 h 1236"/>
                    <a:gd name="T90" fmla="*/ 400 w 514"/>
                    <a:gd name="T91" fmla="*/ 405 h 1236"/>
                    <a:gd name="T92" fmla="*/ 445 w 514"/>
                    <a:gd name="T93" fmla="*/ 455 h 1236"/>
                    <a:gd name="T94" fmla="*/ 506 w 514"/>
                    <a:gd name="T95" fmla="*/ 455 h 1236"/>
                    <a:gd name="T96" fmla="*/ 484 w 514"/>
                    <a:gd name="T97" fmla="*/ 509 h 1236"/>
                    <a:gd name="T98" fmla="*/ 456 w 514"/>
                    <a:gd name="T99" fmla="*/ 539 h 1236"/>
                    <a:gd name="T100" fmla="*/ 406 w 514"/>
                    <a:gd name="T101" fmla="*/ 580 h 1236"/>
                    <a:gd name="T102" fmla="*/ 346 w 514"/>
                    <a:gd name="T103" fmla="*/ 596 h 1236"/>
                    <a:gd name="T104" fmla="*/ 341 w 514"/>
                    <a:gd name="T105" fmla="*/ 665 h 1236"/>
                    <a:gd name="T106" fmla="*/ 347 w 514"/>
                    <a:gd name="T107" fmla="*/ 708 h 1236"/>
                    <a:gd name="T108" fmla="*/ 402 w 514"/>
                    <a:gd name="T109" fmla="*/ 787 h 1236"/>
                    <a:gd name="T110" fmla="*/ 415 w 514"/>
                    <a:gd name="T111" fmla="*/ 829 h 1236"/>
                    <a:gd name="T112" fmla="*/ 428 w 514"/>
                    <a:gd name="T113" fmla="*/ 949 h 1236"/>
                    <a:gd name="T114" fmla="*/ 467 w 514"/>
                    <a:gd name="T115" fmla="*/ 1037 h 1236"/>
                    <a:gd name="T116" fmla="*/ 495 w 514"/>
                    <a:gd name="T117" fmla="*/ 1126 h 1236"/>
                    <a:gd name="T118" fmla="*/ 457 w 514"/>
                    <a:gd name="T119" fmla="*/ 1204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4" h="1236">
                      <a:moveTo>
                        <a:pt x="449" y="1236"/>
                      </a:moveTo>
                      <a:cubicBezTo>
                        <a:pt x="449" y="1236"/>
                        <a:pt x="444" y="1235"/>
                        <a:pt x="444" y="1231"/>
                      </a:cubicBezTo>
                      <a:cubicBezTo>
                        <a:pt x="444" y="1227"/>
                        <a:pt x="445" y="1216"/>
                        <a:pt x="444" y="1211"/>
                      </a:cubicBezTo>
                      <a:cubicBezTo>
                        <a:pt x="443" y="1206"/>
                        <a:pt x="436" y="1194"/>
                        <a:pt x="437" y="1189"/>
                      </a:cubicBezTo>
                      <a:cubicBezTo>
                        <a:pt x="439" y="1184"/>
                        <a:pt x="443" y="1190"/>
                        <a:pt x="445" y="1183"/>
                      </a:cubicBezTo>
                      <a:cubicBezTo>
                        <a:pt x="446" y="1177"/>
                        <a:pt x="444" y="1176"/>
                        <a:pt x="449" y="1174"/>
                      </a:cubicBezTo>
                      <a:cubicBezTo>
                        <a:pt x="453" y="1172"/>
                        <a:pt x="449" y="1164"/>
                        <a:pt x="450" y="1158"/>
                      </a:cubicBezTo>
                      <a:cubicBezTo>
                        <a:pt x="451" y="1153"/>
                        <a:pt x="453" y="1149"/>
                        <a:pt x="451" y="1144"/>
                      </a:cubicBezTo>
                      <a:cubicBezTo>
                        <a:pt x="448" y="1140"/>
                        <a:pt x="447" y="1141"/>
                        <a:pt x="449" y="1136"/>
                      </a:cubicBezTo>
                      <a:cubicBezTo>
                        <a:pt x="451" y="1131"/>
                        <a:pt x="451" y="1130"/>
                        <a:pt x="450" y="1127"/>
                      </a:cubicBezTo>
                      <a:cubicBezTo>
                        <a:pt x="449" y="1124"/>
                        <a:pt x="453" y="1124"/>
                        <a:pt x="454" y="1120"/>
                      </a:cubicBezTo>
                      <a:cubicBezTo>
                        <a:pt x="455" y="1115"/>
                        <a:pt x="456" y="1111"/>
                        <a:pt x="453" y="1113"/>
                      </a:cubicBezTo>
                      <a:cubicBezTo>
                        <a:pt x="450" y="1115"/>
                        <a:pt x="448" y="1123"/>
                        <a:pt x="446" y="1120"/>
                      </a:cubicBezTo>
                      <a:cubicBezTo>
                        <a:pt x="443" y="1117"/>
                        <a:pt x="441" y="1117"/>
                        <a:pt x="444" y="1112"/>
                      </a:cubicBezTo>
                      <a:cubicBezTo>
                        <a:pt x="446" y="1108"/>
                        <a:pt x="444" y="1111"/>
                        <a:pt x="442" y="1108"/>
                      </a:cubicBezTo>
                      <a:cubicBezTo>
                        <a:pt x="441" y="1105"/>
                        <a:pt x="448" y="1105"/>
                        <a:pt x="447" y="1101"/>
                      </a:cubicBezTo>
                      <a:cubicBezTo>
                        <a:pt x="447" y="1097"/>
                        <a:pt x="442" y="1099"/>
                        <a:pt x="440" y="1093"/>
                      </a:cubicBezTo>
                      <a:cubicBezTo>
                        <a:pt x="439" y="1087"/>
                        <a:pt x="448" y="1089"/>
                        <a:pt x="444" y="1087"/>
                      </a:cubicBezTo>
                      <a:cubicBezTo>
                        <a:pt x="440" y="1086"/>
                        <a:pt x="435" y="1086"/>
                        <a:pt x="435" y="1082"/>
                      </a:cubicBezTo>
                      <a:cubicBezTo>
                        <a:pt x="435" y="1078"/>
                        <a:pt x="442" y="1085"/>
                        <a:pt x="442" y="1079"/>
                      </a:cubicBezTo>
                      <a:cubicBezTo>
                        <a:pt x="442" y="1073"/>
                        <a:pt x="435" y="1073"/>
                        <a:pt x="435" y="1071"/>
                      </a:cubicBezTo>
                      <a:cubicBezTo>
                        <a:pt x="435" y="1070"/>
                        <a:pt x="442" y="1070"/>
                        <a:pt x="442" y="1067"/>
                      </a:cubicBezTo>
                      <a:cubicBezTo>
                        <a:pt x="442" y="1064"/>
                        <a:pt x="435" y="1067"/>
                        <a:pt x="435" y="1063"/>
                      </a:cubicBezTo>
                      <a:cubicBezTo>
                        <a:pt x="435" y="1060"/>
                        <a:pt x="442" y="1059"/>
                        <a:pt x="440" y="1053"/>
                      </a:cubicBezTo>
                      <a:cubicBezTo>
                        <a:pt x="437" y="1048"/>
                        <a:pt x="432" y="1030"/>
                        <a:pt x="430" y="1024"/>
                      </a:cubicBezTo>
                      <a:cubicBezTo>
                        <a:pt x="427" y="1017"/>
                        <a:pt x="414" y="993"/>
                        <a:pt x="412" y="987"/>
                      </a:cubicBezTo>
                      <a:cubicBezTo>
                        <a:pt x="409" y="982"/>
                        <a:pt x="407" y="968"/>
                        <a:pt x="404" y="965"/>
                      </a:cubicBezTo>
                      <a:cubicBezTo>
                        <a:pt x="402" y="962"/>
                        <a:pt x="404" y="972"/>
                        <a:pt x="405" y="976"/>
                      </a:cubicBezTo>
                      <a:cubicBezTo>
                        <a:pt x="407" y="981"/>
                        <a:pt x="406" y="986"/>
                        <a:pt x="405" y="990"/>
                      </a:cubicBezTo>
                      <a:cubicBezTo>
                        <a:pt x="404" y="994"/>
                        <a:pt x="403" y="997"/>
                        <a:pt x="402" y="993"/>
                      </a:cubicBezTo>
                      <a:cubicBezTo>
                        <a:pt x="402" y="988"/>
                        <a:pt x="400" y="989"/>
                        <a:pt x="399" y="982"/>
                      </a:cubicBezTo>
                      <a:cubicBezTo>
                        <a:pt x="398" y="975"/>
                        <a:pt x="397" y="972"/>
                        <a:pt x="396" y="964"/>
                      </a:cubicBezTo>
                      <a:cubicBezTo>
                        <a:pt x="396" y="957"/>
                        <a:pt x="395" y="957"/>
                        <a:pt x="392" y="952"/>
                      </a:cubicBezTo>
                      <a:cubicBezTo>
                        <a:pt x="389" y="947"/>
                        <a:pt x="387" y="938"/>
                        <a:pt x="385" y="934"/>
                      </a:cubicBezTo>
                      <a:cubicBezTo>
                        <a:pt x="384" y="929"/>
                        <a:pt x="381" y="925"/>
                        <a:pt x="384" y="923"/>
                      </a:cubicBezTo>
                      <a:cubicBezTo>
                        <a:pt x="387" y="922"/>
                        <a:pt x="387" y="920"/>
                        <a:pt x="385" y="918"/>
                      </a:cubicBezTo>
                      <a:cubicBezTo>
                        <a:pt x="384" y="916"/>
                        <a:pt x="382" y="917"/>
                        <a:pt x="381" y="918"/>
                      </a:cubicBezTo>
                      <a:cubicBezTo>
                        <a:pt x="379" y="920"/>
                        <a:pt x="377" y="917"/>
                        <a:pt x="376" y="912"/>
                      </a:cubicBezTo>
                      <a:cubicBezTo>
                        <a:pt x="375" y="906"/>
                        <a:pt x="376" y="897"/>
                        <a:pt x="373" y="891"/>
                      </a:cubicBezTo>
                      <a:cubicBezTo>
                        <a:pt x="370" y="884"/>
                        <a:pt x="368" y="884"/>
                        <a:pt x="369" y="876"/>
                      </a:cubicBezTo>
                      <a:cubicBezTo>
                        <a:pt x="370" y="868"/>
                        <a:pt x="369" y="867"/>
                        <a:pt x="368" y="860"/>
                      </a:cubicBezTo>
                      <a:cubicBezTo>
                        <a:pt x="366" y="852"/>
                        <a:pt x="367" y="846"/>
                        <a:pt x="363" y="842"/>
                      </a:cubicBezTo>
                      <a:cubicBezTo>
                        <a:pt x="358" y="839"/>
                        <a:pt x="355" y="840"/>
                        <a:pt x="355" y="830"/>
                      </a:cubicBezTo>
                      <a:cubicBezTo>
                        <a:pt x="356" y="819"/>
                        <a:pt x="355" y="815"/>
                        <a:pt x="355" y="812"/>
                      </a:cubicBezTo>
                      <a:cubicBezTo>
                        <a:pt x="354" y="808"/>
                        <a:pt x="354" y="804"/>
                        <a:pt x="355" y="801"/>
                      </a:cubicBezTo>
                      <a:cubicBezTo>
                        <a:pt x="357" y="797"/>
                        <a:pt x="361" y="795"/>
                        <a:pt x="357" y="796"/>
                      </a:cubicBezTo>
                      <a:cubicBezTo>
                        <a:pt x="353" y="797"/>
                        <a:pt x="347" y="799"/>
                        <a:pt x="344" y="800"/>
                      </a:cubicBezTo>
                      <a:cubicBezTo>
                        <a:pt x="341" y="800"/>
                        <a:pt x="339" y="802"/>
                        <a:pt x="338" y="798"/>
                      </a:cubicBezTo>
                      <a:cubicBezTo>
                        <a:pt x="337" y="793"/>
                        <a:pt x="328" y="785"/>
                        <a:pt x="326" y="776"/>
                      </a:cubicBezTo>
                      <a:cubicBezTo>
                        <a:pt x="324" y="768"/>
                        <a:pt x="324" y="764"/>
                        <a:pt x="322" y="761"/>
                      </a:cubicBezTo>
                      <a:cubicBezTo>
                        <a:pt x="319" y="758"/>
                        <a:pt x="313" y="747"/>
                        <a:pt x="309" y="746"/>
                      </a:cubicBezTo>
                      <a:cubicBezTo>
                        <a:pt x="306" y="744"/>
                        <a:pt x="301" y="735"/>
                        <a:pt x="302" y="740"/>
                      </a:cubicBezTo>
                      <a:cubicBezTo>
                        <a:pt x="304" y="746"/>
                        <a:pt x="305" y="752"/>
                        <a:pt x="304" y="756"/>
                      </a:cubicBezTo>
                      <a:cubicBezTo>
                        <a:pt x="304" y="761"/>
                        <a:pt x="308" y="760"/>
                        <a:pt x="308" y="765"/>
                      </a:cubicBezTo>
                      <a:cubicBezTo>
                        <a:pt x="308" y="770"/>
                        <a:pt x="305" y="774"/>
                        <a:pt x="305" y="778"/>
                      </a:cubicBezTo>
                      <a:cubicBezTo>
                        <a:pt x="306" y="781"/>
                        <a:pt x="304" y="788"/>
                        <a:pt x="301" y="791"/>
                      </a:cubicBezTo>
                      <a:cubicBezTo>
                        <a:pt x="299" y="794"/>
                        <a:pt x="296" y="799"/>
                        <a:pt x="292" y="801"/>
                      </a:cubicBezTo>
                      <a:cubicBezTo>
                        <a:pt x="288" y="803"/>
                        <a:pt x="283" y="803"/>
                        <a:pt x="281" y="800"/>
                      </a:cubicBezTo>
                      <a:cubicBezTo>
                        <a:pt x="278" y="797"/>
                        <a:pt x="274" y="794"/>
                        <a:pt x="271" y="792"/>
                      </a:cubicBezTo>
                      <a:cubicBezTo>
                        <a:pt x="269" y="789"/>
                        <a:pt x="270" y="795"/>
                        <a:pt x="275" y="799"/>
                      </a:cubicBezTo>
                      <a:cubicBezTo>
                        <a:pt x="280" y="803"/>
                        <a:pt x="279" y="802"/>
                        <a:pt x="278" y="805"/>
                      </a:cubicBezTo>
                      <a:cubicBezTo>
                        <a:pt x="277" y="809"/>
                        <a:pt x="274" y="811"/>
                        <a:pt x="269" y="812"/>
                      </a:cubicBezTo>
                      <a:cubicBezTo>
                        <a:pt x="264" y="813"/>
                        <a:pt x="262" y="808"/>
                        <a:pt x="262" y="809"/>
                      </a:cubicBezTo>
                      <a:cubicBezTo>
                        <a:pt x="262" y="811"/>
                        <a:pt x="264" y="811"/>
                        <a:pt x="264" y="814"/>
                      </a:cubicBezTo>
                      <a:cubicBezTo>
                        <a:pt x="264" y="817"/>
                        <a:pt x="264" y="816"/>
                        <a:pt x="260" y="818"/>
                      </a:cubicBezTo>
                      <a:cubicBezTo>
                        <a:pt x="256" y="820"/>
                        <a:pt x="256" y="821"/>
                        <a:pt x="253" y="823"/>
                      </a:cubicBezTo>
                      <a:cubicBezTo>
                        <a:pt x="250" y="824"/>
                        <a:pt x="246" y="815"/>
                        <a:pt x="246" y="819"/>
                      </a:cubicBezTo>
                      <a:cubicBezTo>
                        <a:pt x="245" y="823"/>
                        <a:pt x="247" y="829"/>
                        <a:pt x="246" y="833"/>
                      </a:cubicBezTo>
                      <a:cubicBezTo>
                        <a:pt x="245" y="837"/>
                        <a:pt x="244" y="843"/>
                        <a:pt x="239" y="847"/>
                      </a:cubicBezTo>
                      <a:cubicBezTo>
                        <a:pt x="234" y="852"/>
                        <a:pt x="227" y="858"/>
                        <a:pt x="226" y="854"/>
                      </a:cubicBezTo>
                      <a:cubicBezTo>
                        <a:pt x="226" y="849"/>
                        <a:pt x="219" y="845"/>
                        <a:pt x="222" y="839"/>
                      </a:cubicBezTo>
                      <a:cubicBezTo>
                        <a:pt x="225" y="833"/>
                        <a:pt x="226" y="823"/>
                        <a:pt x="224" y="824"/>
                      </a:cubicBezTo>
                      <a:cubicBezTo>
                        <a:pt x="222" y="825"/>
                        <a:pt x="225" y="828"/>
                        <a:pt x="222" y="834"/>
                      </a:cubicBezTo>
                      <a:cubicBezTo>
                        <a:pt x="218" y="840"/>
                        <a:pt x="217" y="842"/>
                        <a:pt x="218" y="845"/>
                      </a:cubicBezTo>
                      <a:cubicBezTo>
                        <a:pt x="218" y="848"/>
                        <a:pt x="217" y="849"/>
                        <a:pt x="215" y="848"/>
                      </a:cubicBezTo>
                      <a:cubicBezTo>
                        <a:pt x="214" y="847"/>
                        <a:pt x="210" y="839"/>
                        <a:pt x="211" y="835"/>
                      </a:cubicBezTo>
                      <a:cubicBezTo>
                        <a:pt x="212" y="830"/>
                        <a:pt x="215" y="825"/>
                        <a:pt x="212" y="825"/>
                      </a:cubicBezTo>
                      <a:cubicBezTo>
                        <a:pt x="210" y="825"/>
                        <a:pt x="209" y="828"/>
                        <a:pt x="209" y="834"/>
                      </a:cubicBezTo>
                      <a:cubicBezTo>
                        <a:pt x="209" y="839"/>
                        <a:pt x="210" y="844"/>
                        <a:pt x="208" y="847"/>
                      </a:cubicBezTo>
                      <a:cubicBezTo>
                        <a:pt x="207" y="850"/>
                        <a:pt x="200" y="854"/>
                        <a:pt x="198" y="850"/>
                      </a:cubicBezTo>
                      <a:cubicBezTo>
                        <a:pt x="197" y="847"/>
                        <a:pt x="194" y="840"/>
                        <a:pt x="197" y="836"/>
                      </a:cubicBezTo>
                      <a:cubicBezTo>
                        <a:pt x="200" y="831"/>
                        <a:pt x="200" y="831"/>
                        <a:pt x="198" y="828"/>
                      </a:cubicBezTo>
                      <a:cubicBezTo>
                        <a:pt x="197" y="824"/>
                        <a:pt x="198" y="820"/>
                        <a:pt x="201" y="819"/>
                      </a:cubicBezTo>
                      <a:cubicBezTo>
                        <a:pt x="203" y="818"/>
                        <a:pt x="193" y="820"/>
                        <a:pt x="195" y="825"/>
                      </a:cubicBezTo>
                      <a:cubicBezTo>
                        <a:pt x="197" y="830"/>
                        <a:pt x="199" y="827"/>
                        <a:pt x="196" y="832"/>
                      </a:cubicBezTo>
                      <a:cubicBezTo>
                        <a:pt x="194" y="838"/>
                        <a:pt x="192" y="845"/>
                        <a:pt x="188" y="845"/>
                      </a:cubicBezTo>
                      <a:cubicBezTo>
                        <a:pt x="184" y="845"/>
                        <a:pt x="181" y="841"/>
                        <a:pt x="185" y="837"/>
                      </a:cubicBezTo>
                      <a:cubicBezTo>
                        <a:pt x="189" y="834"/>
                        <a:pt x="192" y="827"/>
                        <a:pt x="191" y="825"/>
                      </a:cubicBezTo>
                      <a:cubicBezTo>
                        <a:pt x="191" y="823"/>
                        <a:pt x="190" y="827"/>
                        <a:pt x="187" y="831"/>
                      </a:cubicBezTo>
                      <a:cubicBezTo>
                        <a:pt x="185" y="835"/>
                        <a:pt x="181" y="842"/>
                        <a:pt x="180" y="840"/>
                      </a:cubicBezTo>
                      <a:cubicBezTo>
                        <a:pt x="179" y="838"/>
                        <a:pt x="181" y="831"/>
                        <a:pt x="183" y="828"/>
                      </a:cubicBezTo>
                      <a:cubicBezTo>
                        <a:pt x="185" y="824"/>
                        <a:pt x="180" y="832"/>
                        <a:pt x="178" y="836"/>
                      </a:cubicBezTo>
                      <a:cubicBezTo>
                        <a:pt x="176" y="840"/>
                        <a:pt x="170" y="842"/>
                        <a:pt x="171" y="837"/>
                      </a:cubicBezTo>
                      <a:cubicBezTo>
                        <a:pt x="171" y="832"/>
                        <a:pt x="177" y="828"/>
                        <a:pt x="178" y="825"/>
                      </a:cubicBezTo>
                      <a:cubicBezTo>
                        <a:pt x="180" y="823"/>
                        <a:pt x="182" y="819"/>
                        <a:pt x="183" y="815"/>
                      </a:cubicBezTo>
                      <a:cubicBezTo>
                        <a:pt x="184" y="812"/>
                        <a:pt x="183" y="809"/>
                        <a:pt x="181" y="812"/>
                      </a:cubicBezTo>
                      <a:cubicBezTo>
                        <a:pt x="179" y="816"/>
                        <a:pt x="171" y="832"/>
                        <a:pt x="168" y="835"/>
                      </a:cubicBezTo>
                      <a:cubicBezTo>
                        <a:pt x="165" y="837"/>
                        <a:pt x="160" y="839"/>
                        <a:pt x="159" y="833"/>
                      </a:cubicBezTo>
                      <a:cubicBezTo>
                        <a:pt x="157" y="827"/>
                        <a:pt x="156" y="813"/>
                        <a:pt x="158" y="805"/>
                      </a:cubicBezTo>
                      <a:cubicBezTo>
                        <a:pt x="161" y="798"/>
                        <a:pt x="162" y="794"/>
                        <a:pt x="163" y="786"/>
                      </a:cubicBezTo>
                      <a:cubicBezTo>
                        <a:pt x="164" y="778"/>
                        <a:pt x="167" y="770"/>
                        <a:pt x="167" y="762"/>
                      </a:cubicBezTo>
                      <a:cubicBezTo>
                        <a:pt x="167" y="754"/>
                        <a:pt x="170" y="750"/>
                        <a:pt x="171" y="747"/>
                      </a:cubicBezTo>
                      <a:cubicBezTo>
                        <a:pt x="172" y="744"/>
                        <a:pt x="169" y="736"/>
                        <a:pt x="168" y="730"/>
                      </a:cubicBezTo>
                      <a:cubicBezTo>
                        <a:pt x="168" y="723"/>
                        <a:pt x="163" y="717"/>
                        <a:pt x="161" y="713"/>
                      </a:cubicBezTo>
                      <a:cubicBezTo>
                        <a:pt x="158" y="709"/>
                        <a:pt x="160" y="702"/>
                        <a:pt x="158" y="696"/>
                      </a:cubicBezTo>
                      <a:cubicBezTo>
                        <a:pt x="157" y="691"/>
                        <a:pt x="153" y="684"/>
                        <a:pt x="151" y="679"/>
                      </a:cubicBezTo>
                      <a:cubicBezTo>
                        <a:pt x="149" y="673"/>
                        <a:pt x="143" y="670"/>
                        <a:pt x="141" y="664"/>
                      </a:cubicBezTo>
                      <a:cubicBezTo>
                        <a:pt x="139" y="659"/>
                        <a:pt x="140" y="658"/>
                        <a:pt x="138" y="655"/>
                      </a:cubicBezTo>
                      <a:cubicBezTo>
                        <a:pt x="136" y="651"/>
                        <a:pt x="131" y="650"/>
                        <a:pt x="129" y="644"/>
                      </a:cubicBezTo>
                      <a:cubicBezTo>
                        <a:pt x="126" y="638"/>
                        <a:pt x="125" y="637"/>
                        <a:pt x="125" y="630"/>
                      </a:cubicBezTo>
                      <a:cubicBezTo>
                        <a:pt x="125" y="624"/>
                        <a:pt x="125" y="624"/>
                        <a:pt x="122" y="623"/>
                      </a:cubicBezTo>
                      <a:cubicBezTo>
                        <a:pt x="118" y="623"/>
                        <a:pt x="116" y="623"/>
                        <a:pt x="118" y="626"/>
                      </a:cubicBezTo>
                      <a:cubicBezTo>
                        <a:pt x="120" y="628"/>
                        <a:pt x="122" y="640"/>
                        <a:pt x="122" y="643"/>
                      </a:cubicBezTo>
                      <a:cubicBezTo>
                        <a:pt x="122" y="646"/>
                        <a:pt x="118" y="646"/>
                        <a:pt x="114" y="642"/>
                      </a:cubicBezTo>
                      <a:cubicBezTo>
                        <a:pt x="111" y="638"/>
                        <a:pt x="105" y="637"/>
                        <a:pt x="104" y="633"/>
                      </a:cubicBezTo>
                      <a:cubicBezTo>
                        <a:pt x="102" y="629"/>
                        <a:pt x="100" y="620"/>
                        <a:pt x="95" y="616"/>
                      </a:cubicBezTo>
                      <a:cubicBezTo>
                        <a:pt x="91" y="611"/>
                        <a:pt x="94" y="608"/>
                        <a:pt x="98" y="610"/>
                      </a:cubicBezTo>
                      <a:cubicBezTo>
                        <a:pt x="101" y="611"/>
                        <a:pt x="105" y="618"/>
                        <a:pt x="110" y="618"/>
                      </a:cubicBezTo>
                      <a:cubicBezTo>
                        <a:pt x="115" y="618"/>
                        <a:pt x="118" y="620"/>
                        <a:pt x="118" y="618"/>
                      </a:cubicBezTo>
                      <a:cubicBezTo>
                        <a:pt x="118" y="616"/>
                        <a:pt x="119" y="610"/>
                        <a:pt x="114" y="614"/>
                      </a:cubicBezTo>
                      <a:cubicBezTo>
                        <a:pt x="110" y="618"/>
                        <a:pt x="108" y="615"/>
                        <a:pt x="104" y="611"/>
                      </a:cubicBezTo>
                      <a:cubicBezTo>
                        <a:pt x="100" y="606"/>
                        <a:pt x="98" y="600"/>
                        <a:pt x="101" y="599"/>
                      </a:cubicBezTo>
                      <a:cubicBezTo>
                        <a:pt x="104" y="597"/>
                        <a:pt x="114" y="606"/>
                        <a:pt x="116" y="609"/>
                      </a:cubicBezTo>
                      <a:cubicBezTo>
                        <a:pt x="117" y="611"/>
                        <a:pt x="119" y="615"/>
                        <a:pt x="119" y="611"/>
                      </a:cubicBezTo>
                      <a:cubicBezTo>
                        <a:pt x="120" y="607"/>
                        <a:pt x="112" y="599"/>
                        <a:pt x="107" y="596"/>
                      </a:cubicBezTo>
                      <a:cubicBezTo>
                        <a:pt x="101" y="592"/>
                        <a:pt x="103" y="592"/>
                        <a:pt x="105" y="590"/>
                      </a:cubicBezTo>
                      <a:cubicBezTo>
                        <a:pt x="106" y="587"/>
                        <a:pt x="101" y="585"/>
                        <a:pt x="97" y="584"/>
                      </a:cubicBezTo>
                      <a:cubicBezTo>
                        <a:pt x="92" y="584"/>
                        <a:pt x="94" y="577"/>
                        <a:pt x="94" y="575"/>
                      </a:cubicBezTo>
                      <a:cubicBezTo>
                        <a:pt x="94" y="573"/>
                        <a:pt x="88" y="575"/>
                        <a:pt x="88" y="575"/>
                      </a:cubicBezTo>
                      <a:cubicBezTo>
                        <a:pt x="88" y="575"/>
                        <a:pt x="91" y="578"/>
                        <a:pt x="88" y="579"/>
                      </a:cubicBezTo>
                      <a:cubicBezTo>
                        <a:pt x="85" y="581"/>
                        <a:pt x="82" y="580"/>
                        <a:pt x="81" y="576"/>
                      </a:cubicBezTo>
                      <a:cubicBezTo>
                        <a:pt x="79" y="572"/>
                        <a:pt x="81" y="567"/>
                        <a:pt x="80" y="565"/>
                      </a:cubicBezTo>
                      <a:cubicBezTo>
                        <a:pt x="79" y="563"/>
                        <a:pt x="80" y="561"/>
                        <a:pt x="76" y="562"/>
                      </a:cubicBezTo>
                      <a:cubicBezTo>
                        <a:pt x="72" y="564"/>
                        <a:pt x="72" y="565"/>
                        <a:pt x="69" y="564"/>
                      </a:cubicBezTo>
                      <a:cubicBezTo>
                        <a:pt x="66" y="563"/>
                        <a:pt x="65" y="566"/>
                        <a:pt x="66" y="568"/>
                      </a:cubicBezTo>
                      <a:cubicBezTo>
                        <a:pt x="67" y="570"/>
                        <a:pt x="70" y="568"/>
                        <a:pt x="71" y="573"/>
                      </a:cubicBezTo>
                      <a:cubicBezTo>
                        <a:pt x="72" y="578"/>
                        <a:pt x="69" y="581"/>
                        <a:pt x="67" y="579"/>
                      </a:cubicBezTo>
                      <a:cubicBezTo>
                        <a:pt x="64" y="577"/>
                        <a:pt x="61" y="573"/>
                        <a:pt x="60" y="575"/>
                      </a:cubicBezTo>
                      <a:cubicBezTo>
                        <a:pt x="59" y="577"/>
                        <a:pt x="61" y="578"/>
                        <a:pt x="56" y="576"/>
                      </a:cubicBezTo>
                      <a:cubicBezTo>
                        <a:pt x="52" y="574"/>
                        <a:pt x="50" y="571"/>
                        <a:pt x="51" y="567"/>
                      </a:cubicBezTo>
                      <a:cubicBezTo>
                        <a:pt x="51" y="563"/>
                        <a:pt x="52" y="565"/>
                        <a:pt x="55" y="565"/>
                      </a:cubicBezTo>
                      <a:cubicBezTo>
                        <a:pt x="58" y="564"/>
                        <a:pt x="60" y="560"/>
                        <a:pt x="60" y="557"/>
                      </a:cubicBezTo>
                      <a:cubicBezTo>
                        <a:pt x="59" y="554"/>
                        <a:pt x="57" y="555"/>
                        <a:pt x="54" y="556"/>
                      </a:cubicBezTo>
                      <a:cubicBezTo>
                        <a:pt x="51" y="557"/>
                        <a:pt x="52" y="563"/>
                        <a:pt x="48" y="561"/>
                      </a:cubicBezTo>
                      <a:cubicBezTo>
                        <a:pt x="44" y="558"/>
                        <a:pt x="44" y="560"/>
                        <a:pt x="43" y="557"/>
                      </a:cubicBezTo>
                      <a:cubicBezTo>
                        <a:pt x="42" y="554"/>
                        <a:pt x="43" y="554"/>
                        <a:pt x="44" y="548"/>
                      </a:cubicBezTo>
                      <a:cubicBezTo>
                        <a:pt x="45" y="542"/>
                        <a:pt x="45" y="540"/>
                        <a:pt x="43" y="537"/>
                      </a:cubicBezTo>
                      <a:cubicBezTo>
                        <a:pt x="40" y="534"/>
                        <a:pt x="34" y="525"/>
                        <a:pt x="32" y="525"/>
                      </a:cubicBezTo>
                      <a:cubicBezTo>
                        <a:pt x="30" y="525"/>
                        <a:pt x="39" y="534"/>
                        <a:pt x="40" y="537"/>
                      </a:cubicBezTo>
                      <a:cubicBezTo>
                        <a:pt x="40" y="541"/>
                        <a:pt x="39" y="550"/>
                        <a:pt x="36" y="548"/>
                      </a:cubicBezTo>
                      <a:cubicBezTo>
                        <a:pt x="33" y="546"/>
                        <a:pt x="31" y="540"/>
                        <a:pt x="28" y="535"/>
                      </a:cubicBezTo>
                      <a:cubicBezTo>
                        <a:pt x="25" y="530"/>
                        <a:pt x="13" y="520"/>
                        <a:pt x="12" y="514"/>
                      </a:cubicBezTo>
                      <a:cubicBezTo>
                        <a:pt x="10" y="508"/>
                        <a:pt x="6" y="500"/>
                        <a:pt x="6" y="500"/>
                      </a:cubicBezTo>
                      <a:cubicBezTo>
                        <a:pt x="6" y="500"/>
                        <a:pt x="3" y="495"/>
                        <a:pt x="1" y="489"/>
                      </a:cubicBezTo>
                      <a:cubicBezTo>
                        <a:pt x="0" y="484"/>
                        <a:pt x="1" y="479"/>
                        <a:pt x="3" y="474"/>
                      </a:cubicBezTo>
                      <a:cubicBezTo>
                        <a:pt x="6" y="470"/>
                        <a:pt x="7" y="473"/>
                        <a:pt x="12" y="475"/>
                      </a:cubicBezTo>
                      <a:cubicBezTo>
                        <a:pt x="17" y="477"/>
                        <a:pt x="24" y="487"/>
                        <a:pt x="24" y="480"/>
                      </a:cubicBezTo>
                      <a:cubicBezTo>
                        <a:pt x="24" y="474"/>
                        <a:pt x="21" y="465"/>
                        <a:pt x="20" y="458"/>
                      </a:cubicBezTo>
                      <a:cubicBezTo>
                        <a:pt x="19" y="451"/>
                        <a:pt x="19" y="444"/>
                        <a:pt x="19" y="437"/>
                      </a:cubicBezTo>
                      <a:cubicBezTo>
                        <a:pt x="18" y="431"/>
                        <a:pt x="20" y="425"/>
                        <a:pt x="24" y="428"/>
                      </a:cubicBezTo>
                      <a:cubicBezTo>
                        <a:pt x="29" y="431"/>
                        <a:pt x="35" y="439"/>
                        <a:pt x="38" y="435"/>
                      </a:cubicBezTo>
                      <a:cubicBezTo>
                        <a:pt x="41" y="432"/>
                        <a:pt x="37" y="425"/>
                        <a:pt x="43" y="424"/>
                      </a:cubicBezTo>
                      <a:cubicBezTo>
                        <a:pt x="50" y="423"/>
                        <a:pt x="51" y="418"/>
                        <a:pt x="48" y="410"/>
                      </a:cubicBezTo>
                      <a:cubicBezTo>
                        <a:pt x="44" y="402"/>
                        <a:pt x="40" y="390"/>
                        <a:pt x="39" y="381"/>
                      </a:cubicBezTo>
                      <a:cubicBezTo>
                        <a:pt x="38" y="373"/>
                        <a:pt x="38" y="366"/>
                        <a:pt x="44" y="366"/>
                      </a:cubicBezTo>
                      <a:cubicBezTo>
                        <a:pt x="51" y="365"/>
                        <a:pt x="51" y="370"/>
                        <a:pt x="51" y="359"/>
                      </a:cubicBezTo>
                      <a:cubicBezTo>
                        <a:pt x="51" y="349"/>
                        <a:pt x="51" y="339"/>
                        <a:pt x="51" y="333"/>
                      </a:cubicBezTo>
                      <a:cubicBezTo>
                        <a:pt x="51" y="326"/>
                        <a:pt x="49" y="321"/>
                        <a:pt x="46" y="316"/>
                      </a:cubicBezTo>
                      <a:cubicBezTo>
                        <a:pt x="44" y="311"/>
                        <a:pt x="42" y="303"/>
                        <a:pt x="49" y="303"/>
                      </a:cubicBezTo>
                      <a:cubicBezTo>
                        <a:pt x="57" y="304"/>
                        <a:pt x="62" y="304"/>
                        <a:pt x="73" y="305"/>
                      </a:cubicBezTo>
                      <a:cubicBezTo>
                        <a:pt x="83" y="307"/>
                        <a:pt x="87" y="315"/>
                        <a:pt x="89" y="308"/>
                      </a:cubicBezTo>
                      <a:cubicBezTo>
                        <a:pt x="92" y="302"/>
                        <a:pt x="91" y="290"/>
                        <a:pt x="94" y="283"/>
                      </a:cubicBezTo>
                      <a:cubicBezTo>
                        <a:pt x="97" y="276"/>
                        <a:pt x="101" y="259"/>
                        <a:pt x="106" y="252"/>
                      </a:cubicBezTo>
                      <a:cubicBezTo>
                        <a:pt x="111" y="245"/>
                        <a:pt x="112" y="238"/>
                        <a:pt x="111" y="233"/>
                      </a:cubicBezTo>
                      <a:cubicBezTo>
                        <a:pt x="110" y="229"/>
                        <a:pt x="106" y="225"/>
                        <a:pt x="104" y="223"/>
                      </a:cubicBezTo>
                      <a:cubicBezTo>
                        <a:pt x="101" y="220"/>
                        <a:pt x="99" y="216"/>
                        <a:pt x="103" y="210"/>
                      </a:cubicBezTo>
                      <a:cubicBezTo>
                        <a:pt x="107" y="205"/>
                        <a:pt x="114" y="200"/>
                        <a:pt x="116" y="192"/>
                      </a:cubicBezTo>
                      <a:cubicBezTo>
                        <a:pt x="118" y="184"/>
                        <a:pt x="119" y="183"/>
                        <a:pt x="119" y="178"/>
                      </a:cubicBezTo>
                      <a:cubicBezTo>
                        <a:pt x="119" y="174"/>
                        <a:pt x="124" y="170"/>
                        <a:pt x="124" y="166"/>
                      </a:cubicBezTo>
                      <a:cubicBezTo>
                        <a:pt x="124" y="163"/>
                        <a:pt x="118" y="158"/>
                        <a:pt x="116" y="154"/>
                      </a:cubicBezTo>
                      <a:cubicBezTo>
                        <a:pt x="114" y="149"/>
                        <a:pt x="114" y="143"/>
                        <a:pt x="115" y="137"/>
                      </a:cubicBezTo>
                      <a:cubicBezTo>
                        <a:pt x="116" y="130"/>
                        <a:pt x="118" y="127"/>
                        <a:pt x="125" y="125"/>
                      </a:cubicBezTo>
                      <a:cubicBezTo>
                        <a:pt x="131" y="123"/>
                        <a:pt x="132" y="119"/>
                        <a:pt x="137" y="116"/>
                      </a:cubicBezTo>
                      <a:cubicBezTo>
                        <a:pt x="142" y="113"/>
                        <a:pt x="146" y="112"/>
                        <a:pt x="150" y="105"/>
                      </a:cubicBezTo>
                      <a:cubicBezTo>
                        <a:pt x="154" y="98"/>
                        <a:pt x="161" y="88"/>
                        <a:pt x="167" y="85"/>
                      </a:cubicBezTo>
                      <a:cubicBezTo>
                        <a:pt x="173" y="83"/>
                        <a:pt x="194" y="83"/>
                        <a:pt x="199" y="83"/>
                      </a:cubicBezTo>
                      <a:cubicBezTo>
                        <a:pt x="203" y="82"/>
                        <a:pt x="208" y="93"/>
                        <a:pt x="215" y="96"/>
                      </a:cubicBezTo>
                      <a:cubicBezTo>
                        <a:pt x="221" y="99"/>
                        <a:pt x="225" y="97"/>
                        <a:pt x="222" y="92"/>
                      </a:cubicBezTo>
                      <a:cubicBezTo>
                        <a:pt x="219" y="86"/>
                        <a:pt x="207" y="76"/>
                        <a:pt x="205" y="72"/>
                      </a:cubicBezTo>
                      <a:cubicBezTo>
                        <a:pt x="203" y="67"/>
                        <a:pt x="200" y="62"/>
                        <a:pt x="207" y="56"/>
                      </a:cubicBezTo>
                      <a:cubicBezTo>
                        <a:pt x="214" y="49"/>
                        <a:pt x="220" y="47"/>
                        <a:pt x="222" y="41"/>
                      </a:cubicBezTo>
                      <a:cubicBezTo>
                        <a:pt x="223" y="35"/>
                        <a:pt x="221" y="30"/>
                        <a:pt x="220" y="26"/>
                      </a:cubicBezTo>
                      <a:cubicBezTo>
                        <a:pt x="220" y="23"/>
                        <a:pt x="220" y="23"/>
                        <a:pt x="220" y="23"/>
                      </a:cubicBezTo>
                      <a:cubicBezTo>
                        <a:pt x="222" y="23"/>
                        <a:pt x="225" y="20"/>
                        <a:pt x="226" y="15"/>
                      </a:cubicBezTo>
                      <a:cubicBezTo>
                        <a:pt x="228" y="6"/>
                        <a:pt x="224" y="0"/>
                        <a:pt x="231" y="5"/>
                      </a:cubicBezTo>
                      <a:cubicBezTo>
                        <a:pt x="237" y="10"/>
                        <a:pt x="248" y="10"/>
                        <a:pt x="254" y="17"/>
                      </a:cubicBezTo>
                      <a:cubicBezTo>
                        <a:pt x="259" y="23"/>
                        <a:pt x="265" y="27"/>
                        <a:pt x="267" y="33"/>
                      </a:cubicBezTo>
                      <a:cubicBezTo>
                        <a:pt x="270" y="39"/>
                        <a:pt x="277" y="55"/>
                        <a:pt x="281" y="59"/>
                      </a:cubicBezTo>
                      <a:cubicBezTo>
                        <a:pt x="284" y="63"/>
                        <a:pt x="289" y="64"/>
                        <a:pt x="292" y="61"/>
                      </a:cubicBezTo>
                      <a:cubicBezTo>
                        <a:pt x="295" y="59"/>
                        <a:pt x="304" y="64"/>
                        <a:pt x="305" y="69"/>
                      </a:cubicBezTo>
                      <a:cubicBezTo>
                        <a:pt x="307" y="74"/>
                        <a:pt x="311" y="81"/>
                        <a:pt x="313" y="90"/>
                      </a:cubicBezTo>
                      <a:cubicBezTo>
                        <a:pt x="315" y="99"/>
                        <a:pt x="319" y="112"/>
                        <a:pt x="321" y="120"/>
                      </a:cubicBezTo>
                      <a:cubicBezTo>
                        <a:pt x="322" y="127"/>
                        <a:pt x="324" y="143"/>
                        <a:pt x="323" y="150"/>
                      </a:cubicBezTo>
                      <a:cubicBezTo>
                        <a:pt x="323" y="157"/>
                        <a:pt x="328" y="160"/>
                        <a:pt x="323" y="162"/>
                      </a:cubicBezTo>
                      <a:cubicBezTo>
                        <a:pt x="318" y="163"/>
                        <a:pt x="318" y="166"/>
                        <a:pt x="323" y="170"/>
                      </a:cubicBezTo>
                      <a:cubicBezTo>
                        <a:pt x="327" y="175"/>
                        <a:pt x="329" y="182"/>
                        <a:pt x="326" y="183"/>
                      </a:cubicBezTo>
                      <a:cubicBezTo>
                        <a:pt x="323" y="184"/>
                        <a:pt x="318" y="178"/>
                        <a:pt x="315" y="185"/>
                      </a:cubicBezTo>
                      <a:cubicBezTo>
                        <a:pt x="312" y="193"/>
                        <a:pt x="316" y="200"/>
                        <a:pt x="309" y="199"/>
                      </a:cubicBezTo>
                      <a:cubicBezTo>
                        <a:pt x="302" y="198"/>
                        <a:pt x="299" y="193"/>
                        <a:pt x="298" y="203"/>
                      </a:cubicBezTo>
                      <a:cubicBezTo>
                        <a:pt x="298" y="212"/>
                        <a:pt x="301" y="213"/>
                        <a:pt x="297" y="216"/>
                      </a:cubicBezTo>
                      <a:cubicBezTo>
                        <a:pt x="292" y="219"/>
                        <a:pt x="286" y="216"/>
                        <a:pt x="285" y="222"/>
                      </a:cubicBezTo>
                      <a:cubicBezTo>
                        <a:pt x="283" y="229"/>
                        <a:pt x="278" y="228"/>
                        <a:pt x="283" y="236"/>
                      </a:cubicBezTo>
                      <a:cubicBezTo>
                        <a:pt x="288" y="244"/>
                        <a:pt x="287" y="244"/>
                        <a:pt x="282" y="247"/>
                      </a:cubicBezTo>
                      <a:cubicBezTo>
                        <a:pt x="277" y="250"/>
                        <a:pt x="277" y="253"/>
                        <a:pt x="277" y="260"/>
                      </a:cubicBezTo>
                      <a:cubicBezTo>
                        <a:pt x="277" y="266"/>
                        <a:pt x="280" y="273"/>
                        <a:pt x="285" y="278"/>
                      </a:cubicBezTo>
                      <a:cubicBezTo>
                        <a:pt x="290" y="282"/>
                        <a:pt x="292" y="286"/>
                        <a:pt x="289" y="292"/>
                      </a:cubicBezTo>
                      <a:cubicBezTo>
                        <a:pt x="287" y="298"/>
                        <a:pt x="284" y="304"/>
                        <a:pt x="287" y="309"/>
                      </a:cubicBezTo>
                      <a:cubicBezTo>
                        <a:pt x="291" y="313"/>
                        <a:pt x="297" y="312"/>
                        <a:pt x="302" y="306"/>
                      </a:cubicBezTo>
                      <a:cubicBezTo>
                        <a:pt x="307" y="300"/>
                        <a:pt x="315" y="295"/>
                        <a:pt x="325" y="296"/>
                      </a:cubicBezTo>
                      <a:cubicBezTo>
                        <a:pt x="335" y="298"/>
                        <a:pt x="339" y="298"/>
                        <a:pt x="346" y="296"/>
                      </a:cubicBezTo>
                      <a:cubicBezTo>
                        <a:pt x="353" y="294"/>
                        <a:pt x="361" y="292"/>
                        <a:pt x="358" y="296"/>
                      </a:cubicBezTo>
                      <a:cubicBezTo>
                        <a:pt x="354" y="299"/>
                        <a:pt x="349" y="304"/>
                        <a:pt x="351" y="309"/>
                      </a:cubicBezTo>
                      <a:cubicBezTo>
                        <a:pt x="353" y="315"/>
                        <a:pt x="360" y="323"/>
                        <a:pt x="361" y="328"/>
                      </a:cubicBezTo>
                      <a:cubicBezTo>
                        <a:pt x="362" y="334"/>
                        <a:pt x="360" y="335"/>
                        <a:pt x="363" y="340"/>
                      </a:cubicBezTo>
                      <a:cubicBezTo>
                        <a:pt x="366" y="344"/>
                        <a:pt x="365" y="349"/>
                        <a:pt x="368" y="354"/>
                      </a:cubicBezTo>
                      <a:cubicBezTo>
                        <a:pt x="372" y="358"/>
                        <a:pt x="377" y="361"/>
                        <a:pt x="384" y="362"/>
                      </a:cubicBezTo>
                      <a:cubicBezTo>
                        <a:pt x="390" y="362"/>
                        <a:pt x="397" y="363"/>
                        <a:pt x="402" y="364"/>
                      </a:cubicBezTo>
                      <a:cubicBezTo>
                        <a:pt x="408" y="365"/>
                        <a:pt x="408" y="373"/>
                        <a:pt x="404" y="377"/>
                      </a:cubicBezTo>
                      <a:cubicBezTo>
                        <a:pt x="399" y="381"/>
                        <a:pt x="396" y="381"/>
                        <a:pt x="399" y="388"/>
                      </a:cubicBezTo>
                      <a:cubicBezTo>
                        <a:pt x="402" y="394"/>
                        <a:pt x="403" y="400"/>
                        <a:pt x="400" y="405"/>
                      </a:cubicBezTo>
                      <a:cubicBezTo>
                        <a:pt x="397" y="411"/>
                        <a:pt x="391" y="421"/>
                        <a:pt x="394" y="426"/>
                      </a:cubicBezTo>
                      <a:cubicBezTo>
                        <a:pt x="398" y="430"/>
                        <a:pt x="405" y="429"/>
                        <a:pt x="411" y="429"/>
                      </a:cubicBezTo>
                      <a:cubicBezTo>
                        <a:pt x="417" y="430"/>
                        <a:pt x="423" y="431"/>
                        <a:pt x="431" y="433"/>
                      </a:cubicBezTo>
                      <a:cubicBezTo>
                        <a:pt x="438" y="436"/>
                        <a:pt x="441" y="431"/>
                        <a:pt x="441" y="437"/>
                      </a:cubicBezTo>
                      <a:cubicBezTo>
                        <a:pt x="442" y="444"/>
                        <a:pt x="441" y="453"/>
                        <a:pt x="445" y="455"/>
                      </a:cubicBezTo>
                      <a:cubicBezTo>
                        <a:pt x="449" y="456"/>
                        <a:pt x="459" y="455"/>
                        <a:pt x="456" y="459"/>
                      </a:cubicBezTo>
                      <a:cubicBezTo>
                        <a:pt x="453" y="463"/>
                        <a:pt x="454" y="473"/>
                        <a:pt x="459" y="471"/>
                      </a:cubicBezTo>
                      <a:cubicBezTo>
                        <a:pt x="463" y="470"/>
                        <a:pt x="468" y="467"/>
                        <a:pt x="471" y="470"/>
                      </a:cubicBezTo>
                      <a:cubicBezTo>
                        <a:pt x="475" y="472"/>
                        <a:pt x="484" y="471"/>
                        <a:pt x="489" y="467"/>
                      </a:cubicBezTo>
                      <a:cubicBezTo>
                        <a:pt x="494" y="464"/>
                        <a:pt x="503" y="452"/>
                        <a:pt x="506" y="455"/>
                      </a:cubicBezTo>
                      <a:cubicBezTo>
                        <a:pt x="509" y="456"/>
                        <a:pt x="512" y="460"/>
                        <a:pt x="514" y="464"/>
                      </a:cubicBezTo>
                      <a:cubicBezTo>
                        <a:pt x="514" y="464"/>
                        <a:pt x="512" y="471"/>
                        <a:pt x="504" y="475"/>
                      </a:cubicBezTo>
                      <a:cubicBezTo>
                        <a:pt x="496" y="479"/>
                        <a:pt x="493" y="478"/>
                        <a:pt x="491" y="484"/>
                      </a:cubicBezTo>
                      <a:cubicBezTo>
                        <a:pt x="490" y="490"/>
                        <a:pt x="490" y="495"/>
                        <a:pt x="486" y="500"/>
                      </a:cubicBezTo>
                      <a:cubicBezTo>
                        <a:pt x="482" y="506"/>
                        <a:pt x="480" y="508"/>
                        <a:pt x="484" y="509"/>
                      </a:cubicBezTo>
                      <a:cubicBezTo>
                        <a:pt x="489" y="510"/>
                        <a:pt x="492" y="509"/>
                        <a:pt x="487" y="512"/>
                      </a:cubicBezTo>
                      <a:cubicBezTo>
                        <a:pt x="482" y="514"/>
                        <a:pt x="474" y="509"/>
                        <a:pt x="469" y="517"/>
                      </a:cubicBezTo>
                      <a:cubicBezTo>
                        <a:pt x="463" y="526"/>
                        <a:pt x="465" y="528"/>
                        <a:pt x="465" y="535"/>
                      </a:cubicBezTo>
                      <a:cubicBezTo>
                        <a:pt x="465" y="541"/>
                        <a:pt x="463" y="547"/>
                        <a:pt x="464" y="548"/>
                      </a:cubicBezTo>
                      <a:cubicBezTo>
                        <a:pt x="462" y="552"/>
                        <a:pt x="459" y="542"/>
                        <a:pt x="456" y="539"/>
                      </a:cubicBezTo>
                      <a:cubicBezTo>
                        <a:pt x="452" y="537"/>
                        <a:pt x="446" y="547"/>
                        <a:pt x="441" y="548"/>
                      </a:cubicBezTo>
                      <a:cubicBezTo>
                        <a:pt x="437" y="550"/>
                        <a:pt x="432" y="546"/>
                        <a:pt x="432" y="552"/>
                      </a:cubicBezTo>
                      <a:cubicBezTo>
                        <a:pt x="433" y="558"/>
                        <a:pt x="430" y="561"/>
                        <a:pt x="424" y="564"/>
                      </a:cubicBezTo>
                      <a:cubicBezTo>
                        <a:pt x="419" y="566"/>
                        <a:pt x="414" y="561"/>
                        <a:pt x="409" y="561"/>
                      </a:cubicBezTo>
                      <a:cubicBezTo>
                        <a:pt x="403" y="560"/>
                        <a:pt x="406" y="575"/>
                        <a:pt x="406" y="580"/>
                      </a:cubicBezTo>
                      <a:cubicBezTo>
                        <a:pt x="406" y="585"/>
                        <a:pt x="402" y="584"/>
                        <a:pt x="398" y="583"/>
                      </a:cubicBezTo>
                      <a:cubicBezTo>
                        <a:pt x="393" y="581"/>
                        <a:pt x="390" y="585"/>
                        <a:pt x="386" y="587"/>
                      </a:cubicBezTo>
                      <a:cubicBezTo>
                        <a:pt x="382" y="589"/>
                        <a:pt x="376" y="589"/>
                        <a:pt x="370" y="589"/>
                      </a:cubicBezTo>
                      <a:cubicBezTo>
                        <a:pt x="364" y="589"/>
                        <a:pt x="360" y="587"/>
                        <a:pt x="354" y="583"/>
                      </a:cubicBezTo>
                      <a:cubicBezTo>
                        <a:pt x="349" y="580"/>
                        <a:pt x="350" y="591"/>
                        <a:pt x="346" y="596"/>
                      </a:cubicBezTo>
                      <a:cubicBezTo>
                        <a:pt x="341" y="601"/>
                        <a:pt x="343" y="603"/>
                        <a:pt x="343" y="607"/>
                      </a:cubicBezTo>
                      <a:cubicBezTo>
                        <a:pt x="342" y="612"/>
                        <a:pt x="342" y="616"/>
                        <a:pt x="343" y="621"/>
                      </a:cubicBezTo>
                      <a:cubicBezTo>
                        <a:pt x="344" y="627"/>
                        <a:pt x="343" y="631"/>
                        <a:pt x="339" y="638"/>
                      </a:cubicBezTo>
                      <a:cubicBezTo>
                        <a:pt x="335" y="645"/>
                        <a:pt x="342" y="648"/>
                        <a:pt x="344" y="653"/>
                      </a:cubicBezTo>
                      <a:cubicBezTo>
                        <a:pt x="346" y="658"/>
                        <a:pt x="346" y="662"/>
                        <a:pt x="341" y="665"/>
                      </a:cubicBezTo>
                      <a:cubicBezTo>
                        <a:pt x="336" y="668"/>
                        <a:pt x="329" y="669"/>
                        <a:pt x="327" y="667"/>
                      </a:cubicBezTo>
                      <a:cubicBezTo>
                        <a:pt x="324" y="664"/>
                        <a:pt x="324" y="666"/>
                        <a:pt x="325" y="671"/>
                      </a:cubicBezTo>
                      <a:cubicBezTo>
                        <a:pt x="325" y="676"/>
                        <a:pt x="328" y="681"/>
                        <a:pt x="335" y="682"/>
                      </a:cubicBezTo>
                      <a:cubicBezTo>
                        <a:pt x="342" y="684"/>
                        <a:pt x="339" y="686"/>
                        <a:pt x="342" y="690"/>
                      </a:cubicBezTo>
                      <a:cubicBezTo>
                        <a:pt x="345" y="694"/>
                        <a:pt x="347" y="699"/>
                        <a:pt x="347" y="708"/>
                      </a:cubicBezTo>
                      <a:cubicBezTo>
                        <a:pt x="347" y="716"/>
                        <a:pt x="349" y="715"/>
                        <a:pt x="352" y="720"/>
                      </a:cubicBezTo>
                      <a:cubicBezTo>
                        <a:pt x="355" y="725"/>
                        <a:pt x="365" y="732"/>
                        <a:pt x="368" y="738"/>
                      </a:cubicBezTo>
                      <a:cubicBezTo>
                        <a:pt x="371" y="743"/>
                        <a:pt x="385" y="758"/>
                        <a:pt x="389" y="762"/>
                      </a:cubicBezTo>
                      <a:cubicBezTo>
                        <a:pt x="394" y="766"/>
                        <a:pt x="395" y="765"/>
                        <a:pt x="399" y="771"/>
                      </a:cubicBezTo>
                      <a:cubicBezTo>
                        <a:pt x="403" y="778"/>
                        <a:pt x="402" y="783"/>
                        <a:pt x="402" y="787"/>
                      </a:cubicBezTo>
                      <a:cubicBezTo>
                        <a:pt x="403" y="792"/>
                        <a:pt x="409" y="798"/>
                        <a:pt x="415" y="809"/>
                      </a:cubicBezTo>
                      <a:cubicBezTo>
                        <a:pt x="420" y="819"/>
                        <a:pt x="419" y="815"/>
                        <a:pt x="421" y="810"/>
                      </a:cubicBezTo>
                      <a:cubicBezTo>
                        <a:pt x="423" y="806"/>
                        <a:pt x="425" y="804"/>
                        <a:pt x="427" y="806"/>
                      </a:cubicBezTo>
                      <a:cubicBezTo>
                        <a:pt x="430" y="808"/>
                        <a:pt x="429" y="813"/>
                        <a:pt x="425" y="822"/>
                      </a:cubicBezTo>
                      <a:cubicBezTo>
                        <a:pt x="422" y="832"/>
                        <a:pt x="416" y="825"/>
                        <a:pt x="415" y="829"/>
                      </a:cubicBezTo>
                      <a:cubicBezTo>
                        <a:pt x="415" y="834"/>
                        <a:pt x="415" y="860"/>
                        <a:pt x="417" y="866"/>
                      </a:cubicBezTo>
                      <a:cubicBezTo>
                        <a:pt x="418" y="872"/>
                        <a:pt x="410" y="878"/>
                        <a:pt x="406" y="881"/>
                      </a:cubicBezTo>
                      <a:cubicBezTo>
                        <a:pt x="401" y="883"/>
                        <a:pt x="396" y="887"/>
                        <a:pt x="396" y="895"/>
                      </a:cubicBezTo>
                      <a:cubicBezTo>
                        <a:pt x="397" y="903"/>
                        <a:pt x="400" y="908"/>
                        <a:pt x="407" y="917"/>
                      </a:cubicBezTo>
                      <a:cubicBezTo>
                        <a:pt x="414" y="927"/>
                        <a:pt x="422" y="942"/>
                        <a:pt x="428" y="949"/>
                      </a:cubicBezTo>
                      <a:cubicBezTo>
                        <a:pt x="434" y="955"/>
                        <a:pt x="438" y="957"/>
                        <a:pt x="447" y="963"/>
                      </a:cubicBezTo>
                      <a:cubicBezTo>
                        <a:pt x="456" y="970"/>
                        <a:pt x="457" y="975"/>
                        <a:pt x="461" y="982"/>
                      </a:cubicBezTo>
                      <a:cubicBezTo>
                        <a:pt x="465" y="989"/>
                        <a:pt x="466" y="1003"/>
                        <a:pt x="467" y="1009"/>
                      </a:cubicBezTo>
                      <a:cubicBezTo>
                        <a:pt x="468" y="1014"/>
                        <a:pt x="466" y="1022"/>
                        <a:pt x="464" y="1026"/>
                      </a:cubicBezTo>
                      <a:cubicBezTo>
                        <a:pt x="462" y="1031"/>
                        <a:pt x="467" y="1034"/>
                        <a:pt x="467" y="1037"/>
                      </a:cubicBezTo>
                      <a:cubicBezTo>
                        <a:pt x="468" y="1041"/>
                        <a:pt x="472" y="1050"/>
                        <a:pt x="478" y="1055"/>
                      </a:cubicBezTo>
                      <a:cubicBezTo>
                        <a:pt x="484" y="1060"/>
                        <a:pt x="484" y="1060"/>
                        <a:pt x="486" y="1070"/>
                      </a:cubicBezTo>
                      <a:cubicBezTo>
                        <a:pt x="487" y="1079"/>
                        <a:pt x="491" y="1085"/>
                        <a:pt x="493" y="1093"/>
                      </a:cubicBezTo>
                      <a:cubicBezTo>
                        <a:pt x="495" y="1101"/>
                        <a:pt x="502" y="1108"/>
                        <a:pt x="503" y="1113"/>
                      </a:cubicBezTo>
                      <a:cubicBezTo>
                        <a:pt x="503" y="1118"/>
                        <a:pt x="503" y="1119"/>
                        <a:pt x="495" y="1126"/>
                      </a:cubicBezTo>
                      <a:cubicBezTo>
                        <a:pt x="488" y="1133"/>
                        <a:pt x="487" y="1140"/>
                        <a:pt x="485" y="1147"/>
                      </a:cubicBezTo>
                      <a:cubicBezTo>
                        <a:pt x="484" y="1155"/>
                        <a:pt x="480" y="1159"/>
                        <a:pt x="474" y="1166"/>
                      </a:cubicBezTo>
                      <a:cubicBezTo>
                        <a:pt x="469" y="1172"/>
                        <a:pt x="470" y="1174"/>
                        <a:pt x="467" y="1178"/>
                      </a:cubicBezTo>
                      <a:cubicBezTo>
                        <a:pt x="464" y="1182"/>
                        <a:pt x="462" y="1181"/>
                        <a:pt x="459" y="1186"/>
                      </a:cubicBezTo>
                      <a:cubicBezTo>
                        <a:pt x="456" y="1191"/>
                        <a:pt x="458" y="1196"/>
                        <a:pt x="457" y="1204"/>
                      </a:cubicBezTo>
                      <a:cubicBezTo>
                        <a:pt x="457" y="1212"/>
                        <a:pt x="455" y="1214"/>
                        <a:pt x="453" y="1219"/>
                      </a:cubicBezTo>
                      <a:cubicBezTo>
                        <a:pt x="452" y="1223"/>
                        <a:pt x="451" y="1230"/>
                        <a:pt x="449" y="1236"/>
                      </a:cubicBezTo>
                      <a:cubicBezTo>
                        <a:pt x="449" y="1236"/>
                        <a:pt x="449" y="1236"/>
                        <a:pt x="449" y="123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6" name="Freeform 154">
                  <a:extLst>
                    <a:ext uri="{FF2B5EF4-FFF2-40B4-BE49-F238E27FC236}">
                      <a16:creationId xmlns:a16="http://schemas.microsoft.com/office/drawing/2014/main" id="{BBA854A7-7DCF-4951-8C45-63041FD35A14}"/>
                    </a:ext>
                  </a:extLst>
                </p:cNvPr>
                <p:cNvSpPr>
                  <a:spLocks/>
                </p:cNvSpPr>
                <p:nvPr/>
              </p:nvSpPr>
              <p:spPr bwMode="auto">
                <a:xfrm>
                  <a:off x="7651750" y="3984626"/>
                  <a:ext cx="6350" cy="12700"/>
                </a:xfrm>
                <a:custGeom>
                  <a:avLst/>
                  <a:gdLst>
                    <a:gd name="T0" fmla="*/ 7 w 13"/>
                    <a:gd name="T1" fmla="*/ 5 h 24"/>
                    <a:gd name="T2" fmla="*/ 5 w 13"/>
                    <a:gd name="T3" fmla="*/ 7 h 24"/>
                    <a:gd name="T4" fmla="*/ 4 w 13"/>
                    <a:gd name="T5" fmla="*/ 19 h 24"/>
                    <a:gd name="T6" fmla="*/ 11 w 13"/>
                    <a:gd name="T7" fmla="*/ 8 h 24"/>
                    <a:gd name="T8" fmla="*/ 7 w 13"/>
                    <a:gd name="T9" fmla="*/ 5 h 24"/>
                  </a:gdLst>
                  <a:ahLst/>
                  <a:cxnLst>
                    <a:cxn ang="0">
                      <a:pos x="T0" y="T1"/>
                    </a:cxn>
                    <a:cxn ang="0">
                      <a:pos x="T2" y="T3"/>
                    </a:cxn>
                    <a:cxn ang="0">
                      <a:pos x="T4" y="T5"/>
                    </a:cxn>
                    <a:cxn ang="0">
                      <a:pos x="T6" y="T7"/>
                    </a:cxn>
                    <a:cxn ang="0">
                      <a:pos x="T8" y="T9"/>
                    </a:cxn>
                  </a:cxnLst>
                  <a:rect l="0" t="0" r="r" b="b"/>
                  <a:pathLst>
                    <a:path w="13" h="24">
                      <a:moveTo>
                        <a:pt x="7" y="5"/>
                      </a:moveTo>
                      <a:cubicBezTo>
                        <a:pt x="4" y="1"/>
                        <a:pt x="5" y="0"/>
                        <a:pt x="5" y="7"/>
                      </a:cubicBezTo>
                      <a:cubicBezTo>
                        <a:pt x="4" y="14"/>
                        <a:pt x="0" y="24"/>
                        <a:pt x="4" y="19"/>
                      </a:cubicBezTo>
                      <a:cubicBezTo>
                        <a:pt x="9" y="14"/>
                        <a:pt x="10" y="12"/>
                        <a:pt x="11" y="8"/>
                      </a:cubicBezTo>
                      <a:cubicBezTo>
                        <a:pt x="13" y="4"/>
                        <a:pt x="11" y="8"/>
                        <a:pt x="7"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7" name="Freeform 155">
                  <a:extLst>
                    <a:ext uri="{FF2B5EF4-FFF2-40B4-BE49-F238E27FC236}">
                      <a16:creationId xmlns:a16="http://schemas.microsoft.com/office/drawing/2014/main" id="{67BBF2B9-94F2-4B94-858D-A08E9F541A6F}"/>
                    </a:ext>
                  </a:extLst>
                </p:cNvPr>
                <p:cNvSpPr>
                  <a:spLocks/>
                </p:cNvSpPr>
                <p:nvPr/>
              </p:nvSpPr>
              <p:spPr bwMode="auto">
                <a:xfrm>
                  <a:off x="7481888" y="3681413"/>
                  <a:ext cx="9525" cy="7938"/>
                </a:xfrm>
                <a:custGeom>
                  <a:avLst/>
                  <a:gdLst>
                    <a:gd name="T0" fmla="*/ 12 w 18"/>
                    <a:gd name="T1" fmla="*/ 2 h 17"/>
                    <a:gd name="T2" fmla="*/ 4 w 18"/>
                    <a:gd name="T3" fmla="*/ 3 h 17"/>
                    <a:gd name="T4" fmla="*/ 4 w 18"/>
                    <a:gd name="T5" fmla="*/ 8 h 17"/>
                    <a:gd name="T6" fmla="*/ 13 w 18"/>
                    <a:gd name="T7" fmla="*/ 17 h 17"/>
                    <a:gd name="T8" fmla="*/ 18 w 18"/>
                    <a:gd name="T9" fmla="*/ 10 h 17"/>
                    <a:gd name="T10" fmla="*/ 12 w 18"/>
                    <a:gd name="T11" fmla="*/ 2 h 17"/>
                  </a:gdLst>
                  <a:ahLst/>
                  <a:cxnLst>
                    <a:cxn ang="0">
                      <a:pos x="T0" y="T1"/>
                    </a:cxn>
                    <a:cxn ang="0">
                      <a:pos x="T2" y="T3"/>
                    </a:cxn>
                    <a:cxn ang="0">
                      <a:pos x="T4" y="T5"/>
                    </a:cxn>
                    <a:cxn ang="0">
                      <a:pos x="T6" y="T7"/>
                    </a:cxn>
                    <a:cxn ang="0">
                      <a:pos x="T8" y="T9"/>
                    </a:cxn>
                    <a:cxn ang="0">
                      <a:pos x="T10" y="T11"/>
                    </a:cxn>
                  </a:cxnLst>
                  <a:rect l="0" t="0" r="r" b="b"/>
                  <a:pathLst>
                    <a:path w="18" h="17">
                      <a:moveTo>
                        <a:pt x="12" y="2"/>
                      </a:moveTo>
                      <a:cubicBezTo>
                        <a:pt x="9" y="0"/>
                        <a:pt x="7" y="2"/>
                        <a:pt x="4" y="3"/>
                      </a:cubicBezTo>
                      <a:cubicBezTo>
                        <a:pt x="0" y="4"/>
                        <a:pt x="0" y="5"/>
                        <a:pt x="4" y="8"/>
                      </a:cubicBezTo>
                      <a:cubicBezTo>
                        <a:pt x="8" y="12"/>
                        <a:pt x="9" y="17"/>
                        <a:pt x="13" y="17"/>
                      </a:cubicBezTo>
                      <a:cubicBezTo>
                        <a:pt x="17" y="17"/>
                        <a:pt x="18" y="13"/>
                        <a:pt x="18" y="10"/>
                      </a:cubicBezTo>
                      <a:cubicBezTo>
                        <a:pt x="18" y="6"/>
                        <a:pt x="15" y="4"/>
                        <a:pt x="1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8" name="Freeform 156">
                  <a:extLst>
                    <a:ext uri="{FF2B5EF4-FFF2-40B4-BE49-F238E27FC236}">
                      <a16:creationId xmlns:a16="http://schemas.microsoft.com/office/drawing/2014/main" id="{6BEBA8EB-73A9-40DD-AB80-B76904AA6CB5}"/>
                    </a:ext>
                  </a:extLst>
                </p:cNvPr>
                <p:cNvSpPr>
                  <a:spLocks/>
                </p:cNvSpPr>
                <p:nvPr/>
              </p:nvSpPr>
              <p:spPr bwMode="auto">
                <a:xfrm>
                  <a:off x="7612063" y="3763963"/>
                  <a:ext cx="6350" cy="7938"/>
                </a:xfrm>
                <a:custGeom>
                  <a:avLst/>
                  <a:gdLst>
                    <a:gd name="T0" fmla="*/ 5 w 12"/>
                    <a:gd name="T1" fmla="*/ 0 h 15"/>
                    <a:gd name="T2" fmla="*/ 1 w 12"/>
                    <a:gd name="T3" fmla="*/ 5 h 15"/>
                    <a:gd name="T4" fmla="*/ 6 w 12"/>
                    <a:gd name="T5" fmla="*/ 15 h 15"/>
                    <a:gd name="T6" fmla="*/ 5 w 12"/>
                    <a:gd name="T7" fmla="*/ 0 h 15"/>
                  </a:gdLst>
                  <a:ahLst/>
                  <a:cxnLst>
                    <a:cxn ang="0">
                      <a:pos x="T0" y="T1"/>
                    </a:cxn>
                    <a:cxn ang="0">
                      <a:pos x="T2" y="T3"/>
                    </a:cxn>
                    <a:cxn ang="0">
                      <a:pos x="T4" y="T5"/>
                    </a:cxn>
                    <a:cxn ang="0">
                      <a:pos x="T6" y="T7"/>
                    </a:cxn>
                  </a:cxnLst>
                  <a:rect l="0" t="0" r="r" b="b"/>
                  <a:pathLst>
                    <a:path w="12" h="15">
                      <a:moveTo>
                        <a:pt x="5" y="0"/>
                      </a:moveTo>
                      <a:cubicBezTo>
                        <a:pt x="1" y="1"/>
                        <a:pt x="1" y="0"/>
                        <a:pt x="1" y="5"/>
                      </a:cubicBezTo>
                      <a:cubicBezTo>
                        <a:pt x="1" y="10"/>
                        <a:pt x="0" y="15"/>
                        <a:pt x="6" y="15"/>
                      </a:cubicBezTo>
                      <a:cubicBezTo>
                        <a:pt x="12" y="14"/>
                        <a:pt x="10" y="1"/>
                        <a:pt x="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9" name="Freeform 157">
                  <a:extLst>
                    <a:ext uri="{FF2B5EF4-FFF2-40B4-BE49-F238E27FC236}">
                      <a16:creationId xmlns:a16="http://schemas.microsoft.com/office/drawing/2014/main" id="{C5AC3796-3114-49C6-AA1A-B11AE278E3F5}"/>
                    </a:ext>
                  </a:extLst>
                </p:cNvPr>
                <p:cNvSpPr>
                  <a:spLocks/>
                </p:cNvSpPr>
                <p:nvPr/>
              </p:nvSpPr>
              <p:spPr bwMode="auto">
                <a:xfrm>
                  <a:off x="8794750" y="4386263"/>
                  <a:ext cx="12700" cy="4763"/>
                </a:xfrm>
                <a:custGeom>
                  <a:avLst/>
                  <a:gdLst>
                    <a:gd name="T0" fmla="*/ 8 w 24"/>
                    <a:gd name="T1" fmla="*/ 0 h 8"/>
                    <a:gd name="T2" fmla="*/ 8 w 24"/>
                    <a:gd name="T3" fmla="*/ 7 h 8"/>
                    <a:gd name="T4" fmla="*/ 8 w 24"/>
                    <a:gd name="T5" fmla="*/ 0 h 8"/>
                  </a:gdLst>
                  <a:ahLst/>
                  <a:cxnLst>
                    <a:cxn ang="0">
                      <a:pos x="T0" y="T1"/>
                    </a:cxn>
                    <a:cxn ang="0">
                      <a:pos x="T2" y="T3"/>
                    </a:cxn>
                    <a:cxn ang="0">
                      <a:pos x="T4" y="T5"/>
                    </a:cxn>
                  </a:cxnLst>
                  <a:rect l="0" t="0" r="r" b="b"/>
                  <a:pathLst>
                    <a:path w="24" h="8">
                      <a:moveTo>
                        <a:pt x="8" y="0"/>
                      </a:moveTo>
                      <a:cubicBezTo>
                        <a:pt x="3" y="1"/>
                        <a:pt x="0" y="6"/>
                        <a:pt x="8" y="7"/>
                      </a:cubicBezTo>
                      <a:cubicBezTo>
                        <a:pt x="16" y="8"/>
                        <a:pt x="24" y="1"/>
                        <a:pt x="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0" name="Freeform 158">
                  <a:extLst>
                    <a:ext uri="{FF2B5EF4-FFF2-40B4-BE49-F238E27FC236}">
                      <a16:creationId xmlns:a16="http://schemas.microsoft.com/office/drawing/2014/main" id="{6DDFE029-4274-4E0F-98D8-699728FA4EF2}"/>
                    </a:ext>
                  </a:extLst>
                </p:cNvPr>
                <p:cNvSpPr>
                  <a:spLocks/>
                </p:cNvSpPr>
                <p:nvPr/>
              </p:nvSpPr>
              <p:spPr bwMode="auto">
                <a:xfrm>
                  <a:off x="8670925" y="4348163"/>
                  <a:ext cx="306388" cy="306388"/>
                </a:xfrm>
                <a:custGeom>
                  <a:avLst/>
                  <a:gdLst>
                    <a:gd name="T0" fmla="*/ 534 w 585"/>
                    <a:gd name="T1" fmla="*/ 558 h 587"/>
                    <a:gd name="T2" fmla="*/ 507 w 585"/>
                    <a:gd name="T3" fmla="*/ 527 h 587"/>
                    <a:gd name="T4" fmla="*/ 500 w 585"/>
                    <a:gd name="T5" fmla="*/ 520 h 587"/>
                    <a:gd name="T6" fmla="*/ 458 w 585"/>
                    <a:gd name="T7" fmla="*/ 514 h 587"/>
                    <a:gd name="T8" fmla="*/ 442 w 585"/>
                    <a:gd name="T9" fmla="*/ 507 h 587"/>
                    <a:gd name="T10" fmla="*/ 442 w 585"/>
                    <a:gd name="T11" fmla="*/ 467 h 587"/>
                    <a:gd name="T12" fmla="*/ 464 w 585"/>
                    <a:gd name="T13" fmla="*/ 458 h 587"/>
                    <a:gd name="T14" fmla="*/ 437 w 585"/>
                    <a:gd name="T15" fmla="*/ 453 h 587"/>
                    <a:gd name="T16" fmla="*/ 448 w 585"/>
                    <a:gd name="T17" fmla="*/ 434 h 587"/>
                    <a:gd name="T18" fmla="*/ 450 w 585"/>
                    <a:gd name="T19" fmla="*/ 432 h 587"/>
                    <a:gd name="T20" fmla="*/ 438 w 585"/>
                    <a:gd name="T21" fmla="*/ 426 h 587"/>
                    <a:gd name="T22" fmla="*/ 418 w 585"/>
                    <a:gd name="T23" fmla="*/ 386 h 587"/>
                    <a:gd name="T24" fmla="*/ 413 w 585"/>
                    <a:gd name="T25" fmla="*/ 369 h 587"/>
                    <a:gd name="T26" fmla="*/ 414 w 585"/>
                    <a:gd name="T27" fmla="*/ 357 h 587"/>
                    <a:gd name="T28" fmla="*/ 404 w 585"/>
                    <a:gd name="T29" fmla="*/ 339 h 587"/>
                    <a:gd name="T30" fmla="*/ 387 w 585"/>
                    <a:gd name="T31" fmla="*/ 332 h 587"/>
                    <a:gd name="T32" fmla="*/ 366 w 585"/>
                    <a:gd name="T33" fmla="*/ 320 h 587"/>
                    <a:gd name="T34" fmla="*/ 338 w 585"/>
                    <a:gd name="T35" fmla="*/ 308 h 587"/>
                    <a:gd name="T36" fmla="*/ 283 w 585"/>
                    <a:gd name="T37" fmla="*/ 279 h 587"/>
                    <a:gd name="T38" fmla="*/ 235 w 585"/>
                    <a:gd name="T39" fmla="*/ 273 h 587"/>
                    <a:gd name="T40" fmla="*/ 224 w 585"/>
                    <a:gd name="T41" fmla="*/ 243 h 587"/>
                    <a:gd name="T42" fmla="*/ 203 w 585"/>
                    <a:gd name="T43" fmla="*/ 247 h 587"/>
                    <a:gd name="T44" fmla="*/ 178 w 585"/>
                    <a:gd name="T45" fmla="*/ 240 h 587"/>
                    <a:gd name="T46" fmla="*/ 161 w 585"/>
                    <a:gd name="T47" fmla="*/ 224 h 587"/>
                    <a:gd name="T48" fmla="*/ 156 w 585"/>
                    <a:gd name="T49" fmla="*/ 206 h 587"/>
                    <a:gd name="T50" fmla="*/ 161 w 585"/>
                    <a:gd name="T51" fmla="*/ 179 h 587"/>
                    <a:gd name="T52" fmla="*/ 147 w 585"/>
                    <a:gd name="T53" fmla="*/ 210 h 587"/>
                    <a:gd name="T54" fmla="*/ 133 w 585"/>
                    <a:gd name="T55" fmla="*/ 242 h 587"/>
                    <a:gd name="T56" fmla="*/ 104 w 585"/>
                    <a:gd name="T57" fmla="*/ 248 h 587"/>
                    <a:gd name="T58" fmla="*/ 107 w 585"/>
                    <a:gd name="T59" fmla="*/ 218 h 587"/>
                    <a:gd name="T60" fmla="*/ 92 w 585"/>
                    <a:gd name="T61" fmla="*/ 191 h 587"/>
                    <a:gd name="T62" fmla="*/ 60 w 585"/>
                    <a:gd name="T63" fmla="*/ 162 h 587"/>
                    <a:gd name="T64" fmla="*/ 103 w 585"/>
                    <a:gd name="T65" fmla="*/ 165 h 587"/>
                    <a:gd name="T66" fmla="*/ 137 w 585"/>
                    <a:gd name="T67" fmla="*/ 150 h 587"/>
                    <a:gd name="T68" fmla="*/ 163 w 585"/>
                    <a:gd name="T69" fmla="*/ 151 h 587"/>
                    <a:gd name="T70" fmla="*/ 169 w 585"/>
                    <a:gd name="T71" fmla="*/ 131 h 587"/>
                    <a:gd name="T72" fmla="*/ 154 w 585"/>
                    <a:gd name="T73" fmla="*/ 124 h 587"/>
                    <a:gd name="T74" fmla="*/ 104 w 585"/>
                    <a:gd name="T75" fmla="*/ 130 h 587"/>
                    <a:gd name="T76" fmla="*/ 76 w 585"/>
                    <a:gd name="T77" fmla="*/ 129 h 587"/>
                    <a:gd name="T78" fmla="*/ 54 w 585"/>
                    <a:gd name="T79" fmla="*/ 107 h 587"/>
                    <a:gd name="T80" fmla="*/ 47 w 585"/>
                    <a:gd name="T81" fmla="*/ 84 h 587"/>
                    <a:gd name="T82" fmla="*/ 23 w 585"/>
                    <a:gd name="T83" fmla="*/ 78 h 587"/>
                    <a:gd name="T84" fmla="*/ 3 w 585"/>
                    <a:gd name="T85" fmla="*/ 76 h 587"/>
                    <a:gd name="T86" fmla="*/ 17 w 585"/>
                    <a:gd name="T87" fmla="*/ 47 h 587"/>
                    <a:gd name="T88" fmla="*/ 58 w 585"/>
                    <a:gd name="T89" fmla="*/ 17 h 587"/>
                    <a:gd name="T90" fmla="*/ 118 w 585"/>
                    <a:gd name="T91" fmla="*/ 10 h 587"/>
                    <a:gd name="T92" fmla="*/ 170 w 585"/>
                    <a:gd name="T93" fmla="*/ 28 h 587"/>
                    <a:gd name="T94" fmla="*/ 192 w 585"/>
                    <a:gd name="T95" fmla="*/ 69 h 587"/>
                    <a:gd name="T96" fmla="*/ 187 w 585"/>
                    <a:gd name="T97" fmla="*/ 100 h 587"/>
                    <a:gd name="T98" fmla="*/ 186 w 585"/>
                    <a:gd name="T99" fmla="*/ 132 h 587"/>
                    <a:gd name="T100" fmla="*/ 202 w 585"/>
                    <a:gd name="T101" fmla="*/ 164 h 587"/>
                    <a:gd name="T102" fmla="*/ 214 w 585"/>
                    <a:gd name="T103" fmla="*/ 165 h 587"/>
                    <a:gd name="T104" fmla="*/ 248 w 585"/>
                    <a:gd name="T105" fmla="*/ 202 h 587"/>
                    <a:gd name="T106" fmla="*/ 286 w 585"/>
                    <a:gd name="T107" fmla="*/ 177 h 587"/>
                    <a:gd name="T108" fmla="*/ 308 w 585"/>
                    <a:gd name="T109" fmla="*/ 146 h 587"/>
                    <a:gd name="T110" fmla="*/ 346 w 585"/>
                    <a:gd name="T111" fmla="*/ 124 h 587"/>
                    <a:gd name="T112" fmla="*/ 361 w 585"/>
                    <a:gd name="T113" fmla="*/ 100 h 587"/>
                    <a:gd name="T114" fmla="*/ 410 w 585"/>
                    <a:gd name="T115" fmla="*/ 81 h 587"/>
                    <a:gd name="T116" fmla="*/ 477 w 585"/>
                    <a:gd name="T117" fmla="*/ 114 h 587"/>
                    <a:gd name="T118" fmla="*/ 533 w 585"/>
                    <a:gd name="T119" fmla="*/ 134 h 587"/>
                    <a:gd name="T120" fmla="*/ 575 w 585"/>
                    <a:gd name="T121" fmla="*/ 152 h 587"/>
                    <a:gd name="T122" fmla="*/ 564 w 585"/>
                    <a:gd name="T123" fmla="*/ 418 h 587"/>
                    <a:gd name="T124" fmla="*/ 560 w 585"/>
                    <a:gd name="T12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587">
                      <a:moveTo>
                        <a:pt x="560" y="587"/>
                      </a:moveTo>
                      <a:cubicBezTo>
                        <a:pt x="560" y="587"/>
                        <a:pt x="549" y="581"/>
                        <a:pt x="547" y="578"/>
                      </a:cubicBezTo>
                      <a:cubicBezTo>
                        <a:pt x="545" y="575"/>
                        <a:pt x="540" y="565"/>
                        <a:pt x="534" y="558"/>
                      </a:cubicBezTo>
                      <a:cubicBezTo>
                        <a:pt x="528" y="551"/>
                        <a:pt x="522" y="540"/>
                        <a:pt x="520" y="538"/>
                      </a:cubicBezTo>
                      <a:cubicBezTo>
                        <a:pt x="519" y="537"/>
                        <a:pt x="518" y="536"/>
                        <a:pt x="518" y="536"/>
                      </a:cubicBezTo>
                      <a:cubicBezTo>
                        <a:pt x="518" y="536"/>
                        <a:pt x="508" y="533"/>
                        <a:pt x="507" y="527"/>
                      </a:cubicBezTo>
                      <a:cubicBezTo>
                        <a:pt x="505" y="522"/>
                        <a:pt x="507" y="519"/>
                        <a:pt x="510" y="516"/>
                      </a:cubicBezTo>
                      <a:cubicBezTo>
                        <a:pt x="512" y="512"/>
                        <a:pt x="514" y="503"/>
                        <a:pt x="512" y="506"/>
                      </a:cubicBezTo>
                      <a:cubicBezTo>
                        <a:pt x="510" y="509"/>
                        <a:pt x="505" y="520"/>
                        <a:pt x="500" y="520"/>
                      </a:cubicBezTo>
                      <a:cubicBezTo>
                        <a:pt x="496" y="519"/>
                        <a:pt x="483" y="517"/>
                        <a:pt x="478" y="520"/>
                      </a:cubicBezTo>
                      <a:cubicBezTo>
                        <a:pt x="473" y="522"/>
                        <a:pt x="471" y="527"/>
                        <a:pt x="466" y="523"/>
                      </a:cubicBezTo>
                      <a:cubicBezTo>
                        <a:pt x="461" y="519"/>
                        <a:pt x="461" y="510"/>
                        <a:pt x="458" y="514"/>
                      </a:cubicBezTo>
                      <a:cubicBezTo>
                        <a:pt x="455" y="517"/>
                        <a:pt x="453" y="522"/>
                        <a:pt x="446" y="524"/>
                      </a:cubicBezTo>
                      <a:cubicBezTo>
                        <a:pt x="440" y="526"/>
                        <a:pt x="436" y="522"/>
                        <a:pt x="436" y="522"/>
                      </a:cubicBezTo>
                      <a:cubicBezTo>
                        <a:pt x="436" y="522"/>
                        <a:pt x="441" y="512"/>
                        <a:pt x="442" y="507"/>
                      </a:cubicBezTo>
                      <a:cubicBezTo>
                        <a:pt x="444" y="503"/>
                        <a:pt x="447" y="500"/>
                        <a:pt x="450" y="494"/>
                      </a:cubicBezTo>
                      <a:cubicBezTo>
                        <a:pt x="453" y="488"/>
                        <a:pt x="454" y="482"/>
                        <a:pt x="450" y="480"/>
                      </a:cubicBezTo>
                      <a:cubicBezTo>
                        <a:pt x="446" y="477"/>
                        <a:pt x="445" y="473"/>
                        <a:pt x="442" y="467"/>
                      </a:cubicBezTo>
                      <a:cubicBezTo>
                        <a:pt x="439" y="462"/>
                        <a:pt x="437" y="462"/>
                        <a:pt x="441" y="459"/>
                      </a:cubicBezTo>
                      <a:cubicBezTo>
                        <a:pt x="446" y="456"/>
                        <a:pt x="447" y="460"/>
                        <a:pt x="453" y="460"/>
                      </a:cubicBezTo>
                      <a:cubicBezTo>
                        <a:pt x="459" y="461"/>
                        <a:pt x="462" y="461"/>
                        <a:pt x="464" y="458"/>
                      </a:cubicBezTo>
                      <a:cubicBezTo>
                        <a:pt x="465" y="455"/>
                        <a:pt x="466" y="455"/>
                        <a:pt x="461" y="457"/>
                      </a:cubicBezTo>
                      <a:cubicBezTo>
                        <a:pt x="457" y="458"/>
                        <a:pt x="453" y="458"/>
                        <a:pt x="449" y="456"/>
                      </a:cubicBezTo>
                      <a:cubicBezTo>
                        <a:pt x="444" y="454"/>
                        <a:pt x="439" y="455"/>
                        <a:pt x="437" y="453"/>
                      </a:cubicBezTo>
                      <a:cubicBezTo>
                        <a:pt x="434" y="451"/>
                        <a:pt x="431" y="444"/>
                        <a:pt x="428" y="442"/>
                      </a:cubicBezTo>
                      <a:cubicBezTo>
                        <a:pt x="426" y="440"/>
                        <a:pt x="432" y="437"/>
                        <a:pt x="435" y="437"/>
                      </a:cubicBezTo>
                      <a:cubicBezTo>
                        <a:pt x="438" y="436"/>
                        <a:pt x="445" y="434"/>
                        <a:pt x="448" y="434"/>
                      </a:cubicBezTo>
                      <a:cubicBezTo>
                        <a:pt x="450" y="434"/>
                        <a:pt x="453" y="439"/>
                        <a:pt x="455" y="441"/>
                      </a:cubicBezTo>
                      <a:cubicBezTo>
                        <a:pt x="458" y="444"/>
                        <a:pt x="461" y="444"/>
                        <a:pt x="460" y="442"/>
                      </a:cubicBezTo>
                      <a:cubicBezTo>
                        <a:pt x="459" y="440"/>
                        <a:pt x="452" y="434"/>
                        <a:pt x="450" y="432"/>
                      </a:cubicBezTo>
                      <a:cubicBezTo>
                        <a:pt x="448" y="430"/>
                        <a:pt x="441" y="429"/>
                        <a:pt x="438" y="430"/>
                      </a:cubicBezTo>
                      <a:cubicBezTo>
                        <a:pt x="435" y="432"/>
                        <a:pt x="430" y="434"/>
                        <a:pt x="431" y="429"/>
                      </a:cubicBezTo>
                      <a:cubicBezTo>
                        <a:pt x="431" y="425"/>
                        <a:pt x="434" y="426"/>
                        <a:pt x="438" y="426"/>
                      </a:cubicBezTo>
                      <a:cubicBezTo>
                        <a:pt x="441" y="425"/>
                        <a:pt x="442" y="420"/>
                        <a:pt x="436" y="418"/>
                      </a:cubicBezTo>
                      <a:cubicBezTo>
                        <a:pt x="429" y="415"/>
                        <a:pt x="426" y="411"/>
                        <a:pt x="423" y="405"/>
                      </a:cubicBezTo>
                      <a:cubicBezTo>
                        <a:pt x="421" y="399"/>
                        <a:pt x="420" y="391"/>
                        <a:pt x="418" y="386"/>
                      </a:cubicBezTo>
                      <a:cubicBezTo>
                        <a:pt x="417" y="381"/>
                        <a:pt x="412" y="376"/>
                        <a:pt x="413" y="373"/>
                      </a:cubicBezTo>
                      <a:cubicBezTo>
                        <a:pt x="415" y="370"/>
                        <a:pt x="422" y="370"/>
                        <a:pt x="422" y="368"/>
                      </a:cubicBezTo>
                      <a:cubicBezTo>
                        <a:pt x="422" y="366"/>
                        <a:pt x="415" y="369"/>
                        <a:pt x="413" y="369"/>
                      </a:cubicBezTo>
                      <a:cubicBezTo>
                        <a:pt x="412" y="370"/>
                        <a:pt x="410" y="362"/>
                        <a:pt x="412" y="361"/>
                      </a:cubicBezTo>
                      <a:cubicBezTo>
                        <a:pt x="414" y="360"/>
                        <a:pt x="421" y="356"/>
                        <a:pt x="421" y="356"/>
                      </a:cubicBezTo>
                      <a:cubicBezTo>
                        <a:pt x="421" y="356"/>
                        <a:pt x="421" y="354"/>
                        <a:pt x="414" y="357"/>
                      </a:cubicBezTo>
                      <a:cubicBezTo>
                        <a:pt x="408" y="359"/>
                        <a:pt x="405" y="362"/>
                        <a:pt x="403" y="359"/>
                      </a:cubicBezTo>
                      <a:cubicBezTo>
                        <a:pt x="400" y="356"/>
                        <a:pt x="401" y="357"/>
                        <a:pt x="403" y="350"/>
                      </a:cubicBezTo>
                      <a:cubicBezTo>
                        <a:pt x="405" y="343"/>
                        <a:pt x="406" y="339"/>
                        <a:pt x="404" y="339"/>
                      </a:cubicBezTo>
                      <a:cubicBezTo>
                        <a:pt x="402" y="339"/>
                        <a:pt x="402" y="343"/>
                        <a:pt x="401" y="344"/>
                      </a:cubicBezTo>
                      <a:cubicBezTo>
                        <a:pt x="399" y="345"/>
                        <a:pt x="396" y="339"/>
                        <a:pt x="392" y="338"/>
                      </a:cubicBezTo>
                      <a:cubicBezTo>
                        <a:pt x="388" y="336"/>
                        <a:pt x="388" y="335"/>
                        <a:pt x="387" y="332"/>
                      </a:cubicBezTo>
                      <a:cubicBezTo>
                        <a:pt x="387" y="328"/>
                        <a:pt x="382" y="327"/>
                        <a:pt x="379" y="326"/>
                      </a:cubicBezTo>
                      <a:cubicBezTo>
                        <a:pt x="376" y="325"/>
                        <a:pt x="377" y="327"/>
                        <a:pt x="376" y="324"/>
                      </a:cubicBezTo>
                      <a:cubicBezTo>
                        <a:pt x="374" y="321"/>
                        <a:pt x="366" y="320"/>
                        <a:pt x="366" y="320"/>
                      </a:cubicBezTo>
                      <a:cubicBezTo>
                        <a:pt x="366" y="320"/>
                        <a:pt x="361" y="315"/>
                        <a:pt x="357" y="313"/>
                      </a:cubicBezTo>
                      <a:cubicBezTo>
                        <a:pt x="352" y="311"/>
                        <a:pt x="350" y="305"/>
                        <a:pt x="347" y="306"/>
                      </a:cubicBezTo>
                      <a:cubicBezTo>
                        <a:pt x="344" y="308"/>
                        <a:pt x="342" y="310"/>
                        <a:pt x="338" y="308"/>
                      </a:cubicBezTo>
                      <a:cubicBezTo>
                        <a:pt x="333" y="307"/>
                        <a:pt x="326" y="305"/>
                        <a:pt x="320" y="301"/>
                      </a:cubicBezTo>
                      <a:cubicBezTo>
                        <a:pt x="314" y="296"/>
                        <a:pt x="303" y="290"/>
                        <a:pt x="297" y="287"/>
                      </a:cubicBezTo>
                      <a:cubicBezTo>
                        <a:pt x="291" y="284"/>
                        <a:pt x="285" y="280"/>
                        <a:pt x="283" y="279"/>
                      </a:cubicBezTo>
                      <a:cubicBezTo>
                        <a:pt x="280" y="278"/>
                        <a:pt x="271" y="278"/>
                        <a:pt x="267" y="277"/>
                      </a:cubicBezTo>
                      <a:cubicBezTo>
                        <a:pt x="264" y="276"/>
                        <a:pt x="255" y="273"/>
                        <a:pt x="249" y="275"/>
                      </a:cubicBezTo>
                      <a:cubicBezTo>
                        <a:pt x="242" y="277"/>
                        <a:pt x="239" y="275"/>
                        <a:pt x="235" y="273"/>
                      </a:cubicBezTo>
                      <a:cubicBezTo>
                        <a:pt x="230" y="270"/>
                        <a:pt x="219" y="263"/>
                        <a:pt x="215" y="261"/>
                      </a:cubicBezTo>
                      <a:cubicBezTo>
                        <a:pt x="211" y="258"/>
                        <a:pt x="210" y="247"/>
                        <a:pt x="211" y="245"/>
                      </a:cubicBezTo>
                      <a:cubicBezTo>
                        <a:pt x="211" y="243"/>
                        <a:pt x="226" y="246"/>
                        <a:pt x="224" y="243"/>
                      </a:cubicBezTo>
                      <a:cubicBezTo>
                        <a:pt x="221" y="240"/>
                        <a:pt x="215" y="240"/>
                        <a:pt x="214" y="239"/>
                      </a:cubicBezTo>
                      <a:cubicBezTo>
                        <a:pt x="212" y="238"/>
                        <a:pt x="206" y="242"/>
                        <a:pt x="206" y="242"/>
                      </a:cubicBezTo>
                      <a:cubicBezTo>
                        <a:pt x="206" y="242"/>
                        <a:pt x="205" y="247"/>
                        <a:pt x="203" y="247"/>
                      </a:cubicBezTo>
                      <a:cubicBezTo>
                        <a:pt x="200" y="248"/>
                        <a:pt x="197" y="241"/>
                        <a:pt x="194" y="240"/>
                      </a:cubicBezTo>
                      <a:cubicBezTo>
                        <a:pt x="191" y="238"/>
                        <a:pt x="190" y="241"/>
                        <a:pt x="188" y="243"/>
                      </a:cubicBezTo>
                      <a:cubicBezTo>
                        <a:pt x="186" y="244"/>
                        <a:pt x="180" y="243"/>
                        <a:pt x="178" y="240"/>
                      </a:cubicBezTo>
                      <a:cubicBezTo>
                        <a:pt x="177" y="237"/>
                        <a:pt x="182" y="232"/>
                        <a:pt x="179" y="231"/>
                      </a:cubicBezTo>
                      <a:cubicBezTo>
                        <a:pt x="175" y="231"/>
                        <a:pt x="173" y="239"/>
                        <a:pt x="169" y="234"/>
                      </a:cubicBezTo>
                      <a:cubicBezTo>
                        <a:pt x="166" y="229"/>
                        <a:pt x="165" y="223"/>
                        <a:pt x="161" y="224"/>
                      </a:cubicBezTo>
                      <a:cubicBezTo>
                        <a:pt x="157" y="225"/>
                        <a:pt x="155" y="227"/>
                        <a:pt x="155" y="223"/>
                      </a:cubicBezTo>
                      <a:cubicBezTo>
                        <a:pt x="154" y="220"/>
                        <a:pt x="152" y="220"/>
                        <a:pt x="153" y="215"/>
                      </a:cubicBezTo>
                      <a:cubicBezTo>
                        <a:pt x="153" y="211"/>
                        <a:pt x="156" y="208"/>
                        <a:pt x="156" y="206"/>
                      </a:cubicBezTo>
                      <a:cubicBezTo>
                        <a:pt x="156" y="204"/>
                        <a:pt x="152" y="196"/>
                        <a:pt x="158" y="192"/>
                      </a:cubicBezTo>
                      <a:cubicBezTo>
                        <a:pt x="164" y="188"/>
                        <a:pt x="165" y="185"/>
                        <a:pt x="166" y="179"/>
                      </a:cubicBezTo>
                      <a:cubicBezTo>
                        <a:pt x="166" y="173"/>
                        <a:pt x="165" y="175"/>
                        <a:pt x="161" y="179"/>
                      </a:cubicBezTo>
                      <a:cubicBezTo>
                        <a:pt x="157" y="183"/>
                        <a:pt x="153" y="185"/>
                        <a:pt x="153" y="188"/>
                      </a:cubicBezTo>
                      <a:cubicBezTo>
                        <a:pt x="153" y="192"/>
                        <a:pt x="153" y="200"/>
                        <a:pt x="152" y="202"/>
                      </a:cubicBezTo>
                      <a:cubicBezTo>
                        <a:pt x="151" y="204"/>
                        <a:pt x="143" y="208"/>
                        <a:pt x="147" y="210"/>
                      </a:cubicBezTo>
                      <a:cubicBezTo>
                        <a:pt x="150" y="213"/>
                        <a:pt x="150" y="218"/>
                        <a:pt x="148" y="219"/>
                      </a:cubicBezTo>
                      <a:cubicBezTo>
                        <a:pt x="146" y="221"/>
                        <a:pt x="139" y="224"/>
                        <a:pt x="139" y="228"/>
                      </a:cubicBezTo>
                      <a:cubicBezTo>
                        <a:pt x="139" y="233"/>
                        <a:pt x="137" y="237"/>
                        <a:pt x="133" y="242"/>
                      </a:cubicBezTo>
                      <a:cubicBezTo>
                        <a:pt x="130" y="247"/>
                        <a:pt x="124" y="251"/>
                        <a:pt x="122" y="250"/>
                      </a:cubicBezTo>
                      <a:cubicBezTo>
                        <a:pt x="119" y="250"/>
                        <a:pt x="115" y="248"/>
                        <a:pt x="112" y="250"/>
                      </a:cubicBezTo>
                      <a:cubicBezTo>
                        <a:pt x="110" y="253"/>
                        <a:pt x="105" y="254"/>
                        <a:pt x="104" y="248"/>
                      </a:cubicBezTo>
                      <a:cubicBezTo>
                        <a:pt x="102" y="243"/>
                        <a:pt x="99" y="241"/>
                        <a:pt x="100" y="237"/>
                      </a:cubicBezTo>
                      <a:cubicBezTo>
                        <a:pt x="100" y="233"/>
                        <a:pt x="97" y="225"/>
                        <a:pt x="97" y="223"/>
                      </a:cubicBezTo>
                      <a:cubicBezTo>
                        <a:pt x="97" y="222"/>
                        <a:pt x="103" y="220"/>
                        <a:pt x="107" y="218"/>
                      </a:cubicBezTo>
                      <a:cubicBezTo>
                        <a:pt x="110" y="216"/>
                        <a:pt x="107" y="212"/>
                        <a:pt x="105" y="208"/>
                      </a:cubicBezTo>
                      <a:cubicBezTo>
                        <a:pt x="102" y="204"/>
                        <a:pt x="107" y="200"/>
                        <a:pt x="102" y="200"/>
                      </a:cubicBezTo>
                      <a:cubicBezTo>
                        <a:pt x="97" y="200"/>
                        <a:pt x="95" y="196"/>
                        <a:pt x="92" y="191"/>
                      </a:cubicBezTo>
                      <a:cubicBezTo>
                        <a:pt x="90" y="186"/>
                        <a:pt x="84" y="182"/>
                        <a:pt x="78" y="178"/>
                      </a:cubicBezTo>
                      <a:cubicBezTo>
                        <a:pt x="73" y="174"/>
                        <a:pt x="65" y="179"/>
                        <a:pt x="60" y="173"/>
                      </a:cubicBezTo>
                      <a:cubicBezTo>
                        <a:pt x="55" y="167"/>
                        <a:pt x="56" y="164"/>
                        <a:pt x="60" y="162"/>
                      </a:cubicBezTo>
                      <a:cubicBezTo>
                        <a:pt x="65" y="160"/>
                        <a:pt x="68" y="158"/>
                        <a:pt x="72" y="156"/>
                      </a:cubicBezTo>
                      <a:cubicBezTo>
                        <a:pt x="75" y="154"/>
                        <a:pt x="85" y="157"/>
                        <a:pt x="89" y="159"/>
                      </a:cubicBezTo>
                      <a:cubicBezTo>
                        <a:pt x="93" y="161"/>
                        <a:pt x="98" y="168"/>
                        <a:pt x="103" y="165"/>
                      </a:cubicBezTo>
                      <a:cubicBezTo>
                        <a:pt x="107" y="162"/>
                        <a:pt x="109" y="155"/>
                        <a:pt x="116" y="148"/>
                      </a:cubicBezTo>
                      <a:cubicBezTo>
                        <a:pt x="122" y="142"/>
                        <a:pt x="128" y="139"/>
                        <a:pt x="131" y="140"/>
                      </a:cubicBezTo>
                      <a:cubicBezTo>
                        <a:pt x="133" y="141"/>
                        <a:pt x="137" y="146"/>
                        <a:pt x="137" y="150"/>
                      </a:cubicBezTo>
                      <a:cubicBezTo>
                        <a:pt x="137" y="155"/>
                        <a:pt x="139" y="156"/>
                        <a:pt x="142" y="152"/>
                      </a:cubicBezTo>
                      <a:cubicBezTo>
                        <a:pt x="145" y="148"/>
                        <a:pt x="149" y="148"/>
                        <a:pt x="153" y="149"/>
                      </a:cubicBezTo>
                      <a:cubicBezTo>
                        <a:pt x="157" y="149"/>
                        <a:pt x="162" y="156"/>
                        <a:pt x="163" y="151"/>
                      </a:cubicBezTo>
                      <a:cubicBezTo>
                        <a:pt x="164" y="147"/>
                        <a:pt x="164" y="145"/>
                        <a:pt x="163" y="142"/>
                      </a:cubicBezTo>
                      <a:cubicBezTo>
                        <a:pt x="162" y="140"/>
                        <a:pt x="169" y="143"/>
                        <a:pt x="171" y="140"/>
                      </a:cubicBezTo>
                      <a:cubicBezTo>
                        <a:pt x="174" y="137"/>
                        <a:pt x="170" y="134"/>
                        <a:pt x="169" y="131"/>
                      </a:cubicBezTo>
                      <a:cubicBezTo>
                        <a:pt x="169" y="129"/>
                        <a:pt x="169" y="124"/>
                        <a:pt x="170" y="123"/>
                      </a:cubicBezTo>
                      <a:cubicBezTo>
                        <a:pt x="171" y="121"/>
                        <a:pt x="174" y="117"/>
                        <a:pt x="169" y="119"/>
                      </a:cubicBezTo>
                      <a:cubicBezTo>
                        <a:pt x="164" y="122"/>
                        <a:pt x="159" y="123"/>
                        <a:pt x="154" y="124"/>
                      </a:cubicBezTo>
                      <a:cubicBezTo>
                        <a:pt x="149" y="124"/>
                        <a:pt x="138" y="128"/>
                        <a:pt x="133" y="127"/>
                      </a:cubicBezTo>
                      <a:cubicBezTo>
                        <a:pt x="128" y="127"/>
                        <a:pt x="120" y="128"/>
                        <a:pt x="117" y="130"/>
                      </a:cubicBezTo>
                      <a:cubicBezTo>
                        <a:pt x="114" y="132"/>
                        <a:pt x="107" y="129"/>
                        <a:pt x="104" y="130"/>
                      </a:cubicBezTo>
                      <a:cubicBezTo>
                        <a:pt x="100" y="131"/>
                        <a:pt x="96" y="136"/>
                        <a:pt x="95" y="132"/>
                      </a:cubicBezTo>
                      <a:cubicBezTo>
                        <a:pt x="94" y="128"/>
                        <a:pt x="91" y="123"/>
                        <a:pt x="87" y="125"/>
                      </a:cubicBezTo>
                      <a:cubicBezTo>
                        <a:pt x="84" y="127"/>
                        <a:pt x="79" y="132"/>
                        <a:pt x="76" y="129"/>
                      </a:cubicBezTo>
                      <a:cubicBezTo>
                        <a:pt x="72" y="126"/>
                        <a:pt x="67" y="123"/>
                        <a:pt x="63" y="120"/>
                      </a:cubicBezTo>
                      <a:cubicBezTo>
                        <a:pt x="59" y="118"/>
                        <a:pt x="67" y="117"/>
                        <a:pt x="62" y="114"/>
                      </a:cubicBezTo>
                      <a:cubicBezTo>
                        <a:pt x="58" y="110"/>
                        <a:pt x="54" y="110"/>
                        <a:pt x="54" y="107"/>
                      </a:cubicBezTo>
                      <a:cubicBezTo>
                        <a:pt x="54" y="103"/>
                        <a:pt x="55" y="97"/>
                        <a:pt x="56" y="94"/>
                      </a:cubicBezTo>
                      <a:cubicBezTo>
                        <a:pt x="58" y="91"/>
                        <a:pt x="54" y="93"/>
                        <a:pt x="53" y="90"/>
                      </a:cubicBezTo>
                      <a:cubicBezTo>
                        <a:pt x="52" y="88"/>
                        <a:pt x="49" y="87"/>
                        <a:pt x="47" y="84"/>
                      </a:cubicBezTo>
                      <a:cubicBezTo>
                        <a:pt x="46" y="80"/>
                        <a:pt x="45" y="81"/>
                        <a:pt x="43" y="84"/>
                      </a:cubicBezTo>
                      <a:cubicBezTo>
                        <a:pt x="41" y="87"/>
                        <a:pt x="36" y="84"/>
                        <a:pt x="32" y="80"/>
                      </a:cubicBezTo>
                      <a:cubicBezTo>
                        <a:pt x="29" y="77"/>
                        <a:pt x="24" y="81"/>
                        <a:pt x="23" y="78"/>
                      </a:cubicBezTo>
                      <a:cubicBezTo>
                        <a:pt x="22" y="74"/>
                        <a:pt x="20" y="71"/>
                        <a:pt x="18" y="72"/>
                      </a:cubicBezTo>
                      <a:cubicBezTo>
                        <a:pt x="17" y="74"/>
                        <a:pt x="24" y="80"/>
                        <a:pt x="16" y="79"/>
                      </a:cubicBezTo>
                      <a:cubicBezTo>
                        <a:pt x="8" y="78"/>
                        <a:pt x="7" y="83"/>
                        <a:pt x="3" y="76"/>
                      </a:cubicBezTo>
                      <a:cubicBezTo>
                        <a:pt x="0" y="69"/>
                        <a:pt x="1" y="70"/>
                        <a:pt x="3" y="67"/>
                      </a:cubicBezTo>
                      <a:cubicBezTo>
                        <a:pt x="4" y="64"/>
                        <a:pt x="5" y="64"/>
                        <a:pt x="9" y="62"/>
                      </a:cubicBezTo>
                      <a:cubicBezTo>
                        <a:pt x="12" y="60"/>
                        <a:pt x="17" y="52"/>
                        <a:pt x="17" y="47"/>
                      </a:cubicBezTo>
                      <a:cubicBezTo>
                        <a:pt x="17" y="41"/>
                        <a:pt x="13" y="35"/>
                        <a:pt x="17" y="34"/>
                      </a:cubicBezTo>
                      <a:cubicBezTo>
                        <a:pt x="20" y="32"/>
                        <a:pt x="34" y="28"/>
                        <a:pt x="40" y="28"/>
                      </a:cubicBezTo>
                      <a:cubicBezTo>
                        <a:pt x="45" y="28"/>
                        <a:pt x="55" y="21"/>
                        <a:pt x="58" y="17"/>
                      </a:cubicBezTo>
                      <a:cubicBezTo>
                        <a:pt x="62" y="13"/>
                        <a:pt x="77" y="3"/>
                        <a:pt x="81" y="2"/>
                      </a:cubicBezTo>
                      <a:cubicBezTo>
                        <a:pt x="86" y="0"/>
                        <a:pt x="94" y="3"/>
                        <a:pt x="101" y="5"/>
                      </a:cubicBezTo>
                      <a:cubicBezTo>
                        <a:pt x="107" y="6"/>
                        <a:pt x="115" y="9"/>
                        <a:pt x="118" y="10"/>
                      </a:cubicBezTo>
                      <a:cubicBezTo>
                        <a:pt x="121" y="10"/>
                        <a:pt x="127" y="13"/>
                        <a:pt x="130" y="17"/>
                      </a:cubicBezTo>
                      <a:cubicBezTo>
                        <a:pt x="133" y="20"/>
                        <a:pt x="138" y="28"/>
                        <a:pt x="144" y="28"/>
                      </a:cubicBezTo>
                      <a:cubicBezTo>
                        <a:pt x="149" y="29"/>
                        <a:pt x="166" y="28"/>
                        <a:pt x="170" y="28"/>
                      </a:cubicBezTo>
                      <a:cubicBezTo>
                        <a:pt x="175" y="28"/>
                        <a:pt x="186" y="32"/>
                        <a:pt x="185" y="35"/>
                      </a:cubicBezTo>
                      <a:cubicBezTo>
                        <a:pt x="184" y="38"/>
                        <a:pt x="177" y="43"/>
                        <a:pt x="180" y="48"/>
                      </a:cubicBezTo>
                      <a:cubicBezTo>
                        <a:pt x="183" y="53"/>
                        <a:pt x="192" y="65"/>
                        <a:pt x="192" y="69"/>
                      </a:cubicBezTo>
                      <a:cubicBezTo>
                        <a:pt x="193" y="73"/>
                        <a:pt x="189" y="82"/>
                        <a:pt x="187" y="85"/>
                      </a:cubicBezTo>
                      <a:cubicBezTo>
                        <a:pt x="185" y="88"/>
                        <a:pt x="182" y="93"/>
                        <a:pt x="183" y="97"/>
                      </a:cubicBezTo>
                      <a:cubicBezTo>
                        <a:pt x="183" y="101"/>
                        <a:pt x="184" y="106"/>
                        <a:pt x="187" y="100"/>
                      </a:cubicBezTo>
                      <a:cubicBezTo>
                        <a:pt x="189" y="94"/>
                        <a:pt x="192" y="93"/>
                        <a:pt x="192" y="96"/>
                      </a:cubicBezTo>
                      <a:cubicBezTo>
                        <a:pt x="191" y="100"/>
                        <a:pt x="186" y="101"/>
                        <a:pt x="185" y="108"/>
                      </a:cubicBezTo>
                      <a:cubicBezTo>
                        <a:pt x="184" y="115"/>
                        <a:pt x="186" y="125"/>
                        <a:pt x="186" y="132"/>
                      </a:cubicBezTo>
                      <a:cubicBezTo>
                        <a:pt x="187" y="138"/>
                        <a:pt x="187" y="138"/>
                        <a:pt x="191" y="144"/>
                      </a:cubicBezTo>
                      <a:cubicBezTo>
                        <a:pt x="195" y="150"/>
                        <a:pt x="199" y="156"/>
                        <a:pt x="200" y="160"/>
                      </a:cubicBezTo>
                      <a:cubicBezTo>
                        <a:pt x="200" y="165"/>
                        <a:pt x="201" y="168"/>
                        <a:pt x="202" y="164"/>
                      </a:cubicBezTo>
                      <a:cubicBezTo>
                        <a:pt x="204" y="159"/>
                        <a:pt x="204" y="154"/>
                        <a:pt x="205" y="149"/>
                      </a:cubicBezTo>
                      <a:cubicBezTo>
                        <a:pt x="206" y="144"/>
                        <a:pt x="214" y="142"/>
                        <a:pt x="215" y="147"/>
                      </a:cubicBezTo>
                      <a:cubicBezTo>
                        <a:pt x="215" y="152"/>
                        <a:pt x="214" y="157"/>
                        <a:pt x="214" y="165"/>
                      </a:cubicBezTo>
                      <a:cubicBezTo>
                        <a:pt x="213" y="173"/>
                        <a:pt x="213" y="180"/>
                        <a:pt x="219" y="178"/>
                      </a:cubicBezTo>
                      <a:cubicBezTo>
                        <a:pt x="224" y="177"/>
                        <a:pt x="221" y="178"/>
                        <a:pt x="224" y="187"/>
                      </a:cubicBezTo>
                      <a:cubicBezTo>
                        <a:pt x="227" y="196"/>
                        <a:pt x="241" y="202"/>
                        <a:pt x="248" y="202"/>
                      </a:cubicBezTo>
                      <a:cubicBezTo>
                        <a:pt x="255" y="202"/>
                        <a:pt x="261" y="202"/>
                        <a:pt x="265" y="198"/>
                      </a:cubicBezTo>
                      <a:cubicBezTo>
                        <a:pt x="268" y="194"/>
                        <a:pt x="274" y="188"/>
                        <a:pt x="277" y="184"/>
                      </a:cubicBezTo>
                      <a:cubicBezTo>
                        <a:pt x="281" y="181"/>
                        <a:pt x="283" y="181"/>
                        <a:pt x="286" y="177"/>
                      </a:cubicBezTo>
                      <a:cubicBezTo>
                        <a:pt x="289" y="173"/>
                        <a:pt x="286" y="166"/>
                        <a:pt x="289" y="162"/>
                      </a:cubicBezTo>
                      <a:cubicBezTo>
                        <a:pt x="293" y="158"/>
                        <a:pt x="296" y="158"/>
                        <a:pt x="301" y="155"/>
                      </a:cubicBezTo>
                      <a:cubicBezTo>
                        <a:pt x="306" y="153"/>
                        <a:pt x="307" y="150"/>
                        <a:pt x="308" y="146"/>
                      </a:cubicBezTo>
                      <a:cubicBezTo>
                        <a:pt x="309" y="141"/>
                        <a:pt x="314" y="129"/>
                        <a:pt x="318" y="128"/>
                      </a:cubicBezTo>
                      <a:cubicBezTo>
                        <a:pt x="322" y="126"/>
                        <a:pt x="327" y="127"/>
                        <a:pt x="330" y="129"/>
                      </a:cubicBezTo>
                      <a:cubicBezTo>
                        <a:pt x="334" y="131"/>
                        <a:pt x="341" y="127"/>
                        <a:pt x="346" y="124"/>
                      </a:cubicBezTo>
                      <a:cubicBezTo>
                        <a:pt x="350" y="121"/>
                        <a:pt x="357" y="122"/>
                        <a:pt x="360" y="119"/>
                      </a:cubicBezTo>
                      <a:cubicBezTo>
                        <a:pt x="363" y="116"/>
                        <a:pt x="363" y="110"/>
                        <a:pt x="361" y="108"/>
                      </a:cubicBezTo>
                      <a:cubicBezTo>
                        <a:pt x="359" y="106"/>
                        <a:pt x="356" y="105"/>
                        <a:pt x="361" y="100"/>
                      </a:cubicBezTo>
                      <a:cubicBezTo>
                        <a:pt x="365" y="95"/>
                        <a:pt x="369" y="94"/>
                        <a:pt x="375" y="90"/>
                      </a:cubicBezTo>
                      <a:cubicBezTo>
                        <a:pt x="381" y="86"/>
                        <a:pt x="390" y="81"/>
                        <a:pt x="397" y="79"/>
                      </a:cubicBezTo>
                      <a:cubicBezTo>
                        <a:pt x="403" y="76"/>
                        <a:pt x="406" y="77"/>
                        <a:pt x="410" y="81"/>
                      </a:cubicBezTo>
                      <a:cubicBezTo>
                        <a:pt x="415" y="85"/>
                        <a:pt x="433" y="92"/>
                        <a:pt x="440" y="95"/>
                      </a:cubicBezTo>
                      <a:cubicBezTo>
                        <a:pt x="447" y="98"/>
                        <a:pt x="447" y="97"/>
                        <a:pt x="454" y="102"/>
                      </a:cubicBezTo>
                      <a:cubicBezTo>
                        <a:pt x="461" y="107"/>
                        <a:pt x="469" y="108"/>
                        <a:pt x="477" y="114"/>
                      </a:cubicBezTo>
                      <a:cubicBezTo>
                        <a:pt x="485" y="119"/>
                        <a:pt x="488" y="121"/>
                        <a:pt x="495" y="125"/>
                      </a:cubicBezTo>
                      <a:cubicBezTo>
                        <a:pt x="503" y="128"/>
                        <a:pt x="509" y="137"/>
                        <a:pt x="516" y="137"/>
                      </a:cubicBezTo>
                      <a:cubicBezTo>
                        <a:pt x="523" y="137"/>
                        <a:pt x="528" y="131"/>
                        <a:pt x="533" y="134"/>
                      </a:cubicBezTo>
                      <a:cubicBezTo>
                        <a:pt x="538" y="138"/>
                        <a:pt x="544" y="144"/>
                        <a:pt x="549" y="142"/>
                      </a:cubicBezTo>
                      <a:cubicBezTo>
                        <a:pt x="554" y="139"/>
                        <a:pt x="558" y="141"/>
                        <a:pt x="562" y="143"/>
                      </a:cubicBezTo>
                      <a:cubicBezTo>
                        <a:pt x="566" y="144"/>
                        <a:pt x="569" y="153"/>
                        <a:pt x="575" y="152"/>
                      </a:cubicBezTo>
                      <a:cubicBezTo>
                        <a:pt x="581" y="152"/>
                        <a:pt x="585" y="151"/>
                        <a:pt x="585" y="151"/>
                      </a:cubicBezTo>
                      <a:cubicBezTo>
                        <a:pt x="585" y="151"/>
                        <a:pt x="574" y="389"/>
                        <a:pt x="570" y="397"/>
                      </a:cubicBezTo>
                      <a:cubicBezTo>
                        <a:pt x="567" y="405"/>
                        <a:pt x="565" y="410"/>
                        <a:pt x="564" y="418"/>
                      </a:cubicBezTo>
                      <a:cubicBezTo>
                        <a:pt x="563" y="427"/>
                        <a:pt x="562" y="429"/>
                        <a:pt x="566" y="433"/>
                      </a:cubicBezTo>
                      <a:cubicBezTo>
                        <a:pt x="570" y="437"/>
                        <a:pt x="569" y="440"/>
                        <a:pt x="569" y="440"/>
                      </a:cubicBezTo>
                      <a:cubicBezTo>
                        <a:pt x="560" y="587"/>
                        <a:pt x="560" y="587"/>
                        <a:pt x="560" y="58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1" name="Freeform 159">
                  <a:extLst>
                    <a:ext uri="{FF2B5EF4-FFF2-40B4-BE49-F238E27FC236}">
                      <a16:creationId xmlns:a16="http://schemas.microsoft.com/office/drawing/2014/main" id="{8461B572-EB4D-4869-A547-CD7E1816D227}"/>
                    </a:ext>
                  </a:extLst>
                </p:cNvPr>
                <p:cNvSpPr>
                  <a:spLocks/>
                </p:cNvSpPr>
                <p:nvPr/>
              </p:nvSpPr>
              <p:spPr bwMode="auto">
                <a:xfrm>
                  <a:off x="8804275" y="4357688"/>
                  <a:ext cx="14288" cy="11113"/>
                </a:xfrm>
                <a:custGeom>
                  <a:avLst/>
                  <a:gdLst>
                    <a:gd name="T0" fmla="*/ 11 w 28"/>
                    <a:gd name="T1" fmla="*/ 3 h 21"/>
                    <a:gd name="T2" fmla="*/ 2 w 28"/>
                    <a:gd name="T3" fmla="*/ 6 h 21"/>
                    <a:gd name="T4" fmla="*/ 16 w 28"/>
                    <a:gd name="T5" fmla="*/ 18 h 21"/>
                    <a:gd name="T6" fmla="*/ 27 w 28"/>
                    <a:gd name="T7" fmla="*/ 8 h 21"/>
                    <a:gd name="T8" fmla="*/ 11 w 28"/>
                    <a:gd name="T9" fmla="*/ 3 h 21"/>
                  </a:gdLst>
                  <a:ahLst/>
                  <a:cxnLst>
                    <a:cxn ang="0">
                      <a:pos x="T0" y="T1"/>
                    </a:cxn>
                    <a:cxn ang="0">
                      <a:pos x="T2" y="T3"/>
                    </a:cxn>
                    <a:cxn ang="0">
                      <a:pos x="T4" y="T5"/>
                    </a:cxn>
                    <a:cxn ang="0">
                      <a:pos x="T6" y="T7"/>
                    </a:cxn>
                    <a:cxn ang="0">
                      <a:pos x="T8" y="T9"/>
                    </a:cxn>
                  </a:cxnLst>
                  <a:rect l="0" t="0" r="r" b="b"/>
                  <a:pathLst>
                    <a:path w="28" h="21">
                      <a:moveTo>
                        <a:pt x="11" y="3"/>
                      </a:moveTo>
                      <a:cubicBezTo>
                        <a:pt x="7" y="1"/>
                        <a:pt x="0" y="0"/>
                        <a:pt x="2" y="6"/>
                      </a:cubicBezTo>
                      <a:cubicBezTo>
                        <a:pt x="4" y="11"/>
                        <a:pt x="9" y="16"/>
                        <a:pt x="16" y="18"/>
                      </a:cubicBezTo>
                      <a:cubicBezTo>
                        <a:pt x="23" y="21"/>
                        <a:pt x="27" y="14"/>
                        <a:pt x="27" y="8"/>
                      </a:cubicBezTo>
                      <a:cubicBezTo>
                        <a:pt x="28" y="3"/>
                        <a:pt x="20" y="8"/>
                        <a:pt x="11"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2" name="Freeform 160">
                  <a:extLst>
                    <a:ext uri="{FF2B5EF4-FFF2-40B4-BE49-F238E27FC236}">
                      <a16:creationId xmlns:a16="http://schemas.microsoft.com/office/drawing/2014/main" id="{8C0E7D03-992D-4CE5-A479-82529AC19B22}"/>
                    </a:ext>
                  </a:extLst>
                </p:cNvPr>
                <p:cNvSpPr>
                  <a:spLocks/>
                </p:cNvSpPr>
                <p:nvPr/>
              </p:nvSpPr>
              <p:spPr bwMode="auto">
                <a:xfrm>
                  <a:off x="8786813" y="4368801"/>
                  <a:ext cx="7938" cy="9525"/>
                </a:xfrm>
                <a:custGeom>
                  <a:avLst/>
                  <a:gdLst>
                    <a:gd name="T0" fmla="*/ 8 w 13"/>
                    <a:gd name="T1" fmla="*/ 2 h 18"/>
                    <a:gd name="T2" fmla="*/ 2 w 13"/>
                    <a:gd name="T3" fmla="*/ 10 h 18"/>
                    <a:gd name="T4" fmla="*/ 10 w 13"/>
                    <a:gd name="T5" fmla="*/ 12 h 18"/>
                    <a:gd name="T6" fmla="*/ 8 w 13"/>
                    <a:gd name="T7" fmla="*/ 2 h 18"/>
                  </a:gdLst>
                  <a:ahLst/>
                  <a:cxnLst>
                    <a:cxn ang="0">
                      <a:pos x="T0" y="T1"/>
                    </a:cxn>
                    <a:cxn ang="0">
                      <a:pos x="T2" y="T3"/>
                    </a:cxn>
                    <a:cxn ang="0">
                      <a:pos x="T4" y="T5"/>
                    </a:cxn>
                    <a:cxn ang="0">
                      <a:pos x="T6" y="T7"/>
                    </a:cxn>
                  </a:cxnLst>
                  <a:rect l="0" t="0" r="r" b="b"/>
                  <a:pathLst>
                    <a:path w="13" h="18">
                      <a:moveTo>
                        <a:pt x="8" y="2"/>
                      </a:moveTo>
                      <a:cubicBezTo>
                        <a:pt x="5" y="0"/>
                        <a:pt x="0" y="2"/>
                        <a:pt x="2" y="10"/>
                      </a:cubicBezTo>
                      <a:cubicBezTo>
                        <a:pt x="5" y="18"/>
                        <a:pt x="7" y="17"/>
                        <a:pt x="10" y="12"/>
                      </a:cubicBezTo>
                      <a:cubicBezTo>
                        <a:pt x="12" y="8"/>
                        <a:pt x="13" y="5"/>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3" name="Freeform 161">
                  <a:extLst>
                    <a:ext uri="{FF2B5EF4-FFF2-40B4-BE49-F238E27FC236}">
                      <a16:creationId xmlns:a16="http://schemas.microsoft.com/office/drawing/2014/main" id="{99C4A0E4-A5F4-45D8-AD13-C728FDB1ED08}"/>
                    </a:ext>
                  </a:extLst>
                </p:cNvPr>
                <p:cNvSpPr>
                  <a:spLocks/>
                </p:cNvSpPr>
                <p:nvPr/>
              </p:nvSpPr>
              <p:spPr bwMode="auto">
                <a:xfrm>
                  <a:off x="8809038" y="4389438"/>
                  <a:ext cx="42863" cy="14288"/>
                </a:xfrm>
                <a:custGeom>
                  <a:avLst/>
                  <a:gdLst>
                    <a:gd name="T0" fmla="*/ 37 w 83"/>
                    <a:gd name="T1" fmla="*/ 7 h 26"/>
                    <a:gd name="T2" fmla="*/ 18 w 83"/>
                    <a:gd name="T3" fmla="*/ 6 h 26"/>
                    <a:gd name="T4" fmla="*/ 1 w 83"/>
                    <a:gd name="T5" fmla="*/ 8 h 26"/>
                    <a:gd name="T6" fmla="*/ 10 w 83"/>
                    <a:gd name="T7" fmla="*/ 13 h 26"/>
                    <a:gd name="T8" fmla="*/ 32 w 83"/>
                    <a:gd name="T9" fmla="*/ 21 h 26"/>
                    <a:gd name="T10" fmla="*/ 54 w 83"/>
                    <a:gd name="T11" fmla="*/ 24 h 26"/>
                    <a:gd name="T12" fmla="*/ 65 w 83"/>
                    <a:gd name="T13" fmla="*/ 23 h 26"/>
                    <a:gd name="T14" fmla="*/ 77 w 83"/>
                    <a:gd name="T15" fmla="*/ 19 h 26"/>
                    <a:gd name="T16" fmla="*/ 75 w 83"/>
                    <a:gd name="T17" fmla="*/ 12 h 26"/>
                    <a:gd name="T18" fmla="*/ 54 w 83"/>
                    <a:gd name="T19" fmla="*/ 12 h 26"/>
                    <a:gd name="T20" fmla="*/ 37 w 83"/>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26">
                      <a:moveTo>
                        <a:pt x="37" y="7"/>
                      </a:moveTo>
                      <a:cubicBezTo>
                        <a:pt x="28" y="6"/>
                        <a:pt x="25" y="7"/>
                        <a:pt x="18" y="6"/>
                      </a:cubicBezTo>
                      <a:cubicBezTo>
                        <a:pt x="11" y="5"/>
                        <a:pt x="2" y="0"/>
                        <a:pt x="1" y="8"/>
                      </a:cubicBezTo>
                      <a:cubicBezTo>
                        <a:pt x="0" y="15"/>
                        <a:pt x="3" y="12"/>
                        <a:pt x="10" y="13"/>
                      </a:cubicBezTo>
                      <a:cubicBezTo>
                        <a:pt x="18" y="14"/>
                        <a:pt x="26" y="15"/>
                        <a:pt x="32" y="21"/>
                      </a:cubicBezTo>
                      <a:cubicBezTo>
                        <a:pt x="39" y="26"/>
                        <a:pt x="50" y="26"/>
                        <a:pt x="54" y="24"/>
                      </a:cubicBezTo>
                      <a:cubicBezTo>
                        <a:pt x="58" y="21"/>
                        <a:pt x="58" y="23"/>
                        <a:pt x="65" y="23"/>
                      </a:cubicBezTo>
                      <a:cubicBezTo>
                        <a:pt x="72" y="23"/>
                        <a:pt x="71" y="20"/>
                        <a:pt x="77" y="19"/>
                      </a:cubicBezTo>
                      <a:cubicBezTo>
                        <a:pt x="83" y="19"/>
                        <a:pt x="82" y="12"/>
                        <a:pt x="75" y="12"/>
                      </a:cubicBezTo>
                      <a:cubicBezTo>
                        <a:pt x="67" y="11"/>
                        <a:pt x="61" y="13"/>
                        <a:pt x="54" y="12"/>
                      </a:cubicBezTo>
                      <a:cubicBezTo>
                        <a:pt x="47" y="11"/>
                        <a:pt x="48" y="6"/>
                        <a:pt x="37"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4" name="Freeform 162">
                  <a:extLst>
                    <a:ext uri="{FF2B5EF4-FFF2-40B4-BE49-F238E27FC236}">
                      <a16:creationId xmlns:a16="http://schemas.microsoft.com/office/drawing/2014/main" id="{FFC7CC68-E2CF-4DFF-B0DF-284ED77883D7}"/>
                    </a:ext>
                  </a:extLst>
                </p:cNvPr>
                <p:cNvSpPr>
                  <a:spLocks/>
                </p:cNvSpPr>
                <p:nvPr/>
              </p:nvSpPr>
              <p:spPr bwMode="auto">
                <a:xfrm>
                  <a:off x="8859838" y="4592638"/>
                  <a:ext cx="47625" cy="38100"/>
                </a:xfrm>
                <a:custGeom>
                  <a:avLst/>
                  <a:gdLst>
                    <a:gd name="T0" fmla="*/ 82 w 89"/>
                    <a:gd name="T1" fmla="*/ 8 h 75"/>
                    <a:gd name="T2" fmla="*/ 72 w 89"/>
                    <a:gd name="T3" fmla="*/ 0 h 75"/>
                    <a:gd name="T4" fmla="*/ 57 w 89"/>
                    <a:gd name="T5" fmla="*/ 2 h 75"/>
                    <a:gd name="T6" fmla="*/ 39 w 89"/>
                    <a:gd name="T7" fmla="*/ 10 h 75"/>
                    <a:gd name="T8" fmla="*/ 22 w 89"/>
                    <a:gd name="T9" fmla="*/ 30 h 75"/>
                    <a:gd name="T10" fmla="*/ 9 w 89"/>
                    <a:gd name="T11" fmla="*/ 54 h 75"/>
                    <a:gd name="T12" fmla="*/ 4 w 89"/>
                    <a:gd name="T13" fmla="*/ 71 h 75"/>
                    <a:gd name="T14" fmla="*/ 23 w 89"/>
                    <a:gd name="T15" fmla="*/ 68 h 75"/>
                    <a:gd name="T16" fmla="*/ 41 w 89"/>
                    <a:gd name="T17" fmla="*/ 70 h 75"/>
                    <a:gd name="T18" fmla="*/ 48 w 89"/>
                    <a:gd name="T19" fmla="*/ 70 h 75"/>
                    <a:gd name="T20" fmla="*/ 61 w 89"/>
                    <a:gd name="T21" fmla="*/ 59 h 75"/>
                    <a:gd name="T22" fmla="*/ 74 w 89"/>
                    <a:gd name="T23" fmla="*/ 48 h 75"/>
                    <a:gd name="T24" fmla="*/ 81 w 89"/>
                    <a:gd name="T25" fmla="*/ 33 h 75"/>
                    <a:gd name="T26" fmla="*/ 87 w 89"/>
                    <a:gd name="T27" fmla="*/ 22 h 75"/>
                    <a:gd name="T28" fmla="*/ 86 w 89"/>
                    <a:gd name="T29" fmla="*/ 14 h 75"/>
                    <a:gd name="T30" fmla="*/ 82 w 89"/>
                    <a:gd name="T31"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75">
                      <a:moveTo>
                        <a:pt x="82" y="8"/>
                      </a:moveTo>
                      <a:cubicBezTo>
                        <a:pt x="80" y="4"/>
                        <a:pt x="80" y="0"/>
                        <a:pt x="72" y="0"/>
                      </a:cubicBezTo>
                      <a:cubicBezTo>
                        <a:pt x="65" y="0"/>
                        <a:pt x="62" y="2"/>
                        <a:pt x="57" y="2"/>
                      </a:cubicBezTo>
                      <a:cubicBezTo>
                        <a:pt x="51" y="2"/>
                        <a:pt x="45" y="4"/>
                        <a:pt x="39" y="10"/>
                      </a:cubicBezTo>
                      <a:cubicBezTo>
                        <a:pt x="33" y="16"/>
                        <a:pt x="25" y="25"/>
                        <a:pt x="22" y="30"/>
                      </a:cubicBezTo>
                      <a:cubicBezTo>
                        <a:pt x="19" y="35"/>
                        <a:pt x="12" y="49"/>
                        <a:pt x="9" y="54"/>
                      </a:cubicBezTo>
                      <a:cubicBezTo>
                        <a:pt x="6" y="59"/>
                        <a:pt x="0" y="72"/>
                        <a:pt x="4" y="71"/>
                      </a:cubicBezTo>
                      <a:cubicBezTo>
                        <a:pt x="8" y="69"/>
                        <a:pt x="16" y="68"/>
                        <a:pt x="23" y="68"/>
                      </a:cubicBezTo>
                      <a:cubicBezTo>
                        <a:pt x="31" y="67"/>
                        <a:pt x="38" y="67"/>
                        <a:pt x="41" y="70"/>
                      </a:cubicBezTo>
                      <a:cubicBezTo>
                        <a:pt x="43" y="74"/>
                        <a:pt x="44" y="75"/>
                        <a:pt x="48" y="70"/>
                      </a:cubicBezTo>
                      <a:cubicBezTo>
                        <a:pt x="52" y="65"/>
                        <a:pt x="54" y="63"/>
                        <a:pt x="61" y="59"/>
                      </a:cubicBezTo>
                      <a:cubicBezTo>
                        <a:pt x="67" y="55"/>
                        <a:pt x="68" y="55"/>
                        <a:pt x="74" y="48"/>
                      </a:cubicBezTo>
                      <a:cubicBezTo>
                        <a:pt x="80" y="41"/>
                        <a:pt x="77" y="37"/>
                        <a:pt x="81" y="33"/>
                      </a:cubicBezTo>
                      <a:cubicBezTo>
                        <a:pt x="84" y="30"/>
                        <a:pt x="86" y="26"/>
                        <a:pt x="87" y="22"/>
                      </a:cubicBezTo>
                      <a:cubicBezTo>
                        <a:pt x="88" y="17"/>
                        <a:pt x="89" y="17"/>
                        <a:pt x="86" y="14"/>
                      </a:cubicBezTo>
                      <a:cubicBezTo>
                        <a:pt x="84" y="11"/>
                        <a:pt x="83" y="11"/>
                        <a:pt x="82"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5" name="Freeform 163">
                  <a:extLst>
                    <a:ext uri="{FF2B5EF4-FFF2-40B4-BE49-F238E27FC236}">
                      <a16:creationId xmlns:a16="http://schemas.microsoft.com/office/drawing/2014/main" id="{64741C8A-5A20-4D85-8D94-6A4D56EE367F}"/>
                    </a:ext>
                  </a:extLst>
                </p:cNvPr>
                <p:cNvSpPr>
                  <a:spLocks/>
                </p:cNvSpPr>
                <p:nvPr/>
              </p:nvSpPr>
              <p:spPr bwMode="auto">
                <a:xfrm>
                  <a:off x="8891588" y="4619626"/>
                  <a:ext cx="11113" cy="9525"/>
                </a:xfrm>
                <a:custGeom>
                  <a:avLst/>
                  <a:gdLst>
                    <a:gd name="T0" fmla="*/ 12 w 22"/>
                    <a:gd name="T1" fmla="*/ 2 h 17"/>
                    <a:gd name="T2" fmla="*/ 3 w 22"/>
                    <a:gd name="T3" fmla="*/ 7 h 17"/>
                    <a:gd name="T4" fmla="*/ 3 w 22"/>
                    <a:gd name="T5" fmla="*/ 15 h 17"/>
                    <a:gd name="T6" fmla="*/ 19 w 22"/>
                    <a:gd name="T7" fmla="*/ 15 h 17"/>
                    <a:gd name="T8" fmla="*/ 18 w 22"/>
                    <a:gd name="T9" fmla="*/ 9 h 17"/>
                    <a:gd name="T10" fmla="*/ 12 w 22"/>
                    <a:gd name="T11" fmla="*/ 2 h 17"/>
                  </a:gdLst>
                  <a:ahLst/>
                  <a:cxnLst>
                    <a:cxn ang="0">
                      <a:pos x="T0" y="T1"/>
                    </a:cxn>
                    <a:cxn ang="0">
                      <a:pos x="T2" y="T3"/>
                    </a:cxn>
                    <a:cxn ang="0">
                      <a:pos x="T4" y="T5"/>
                    </a:cxn>
                    <a:cxn ang="0">
                      <a:pos x="T6" y="T7"/>
                    </a:cxn>
                    <a:cxn ang="0">
                      <a:pos x="T8" y="T9"/>
                    </a:cxn>
                    <a:cxn ang="0">
                      <a:pos x="T10" y="T11"/>
                    </a:cxn>
                  </a:cxnLst>
                  <a:rect l="0" t="0" r="r" b="b"/>
                  <a:pathLst>
                    <a:path w="22" h="17">
                      <a:moveTo>
                        <a:pt x="12" y="2"/>
                      </a:moveTo>
                      <a:cubicBezTo>
                        <a:pt x="9" y="0"/>
                        <a:pt x="6" y="4"/>
                        <a:pt x="3" y="7"/>
                      </a:cubicBezTo>
                      <a:cubicBezTo>
                        <a:pt x="0" y="9"/>
                        <a:pt x="1" y="12"/>
                        <a:pt x="3" y="15"/>
                      </a:cubicBezTo>
                      <a:cubicBezTo>
                        <a:pt x="6" y="17"/>
                        <a:pt x="15" y="17"/>
                        <a:pt x="19" y="15"/>
                      </a:cubicBezTo>
                      <a:cubicBezTo>
                        <a:pt x="22" y="14"/>
                        <a:pt x="20" y="12"/>
                        <a:pt x="18" y="9"/>
                      </a:cubicBezTo>
                      <a:cubicBezTo>
                        <a:pt x="15" y="7"/>
                        <a:pt x="17" y="4"/>
                        <a:pt x="1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6" name="Group 255">
                <a:extLst>
                  <a:ext uri="{FF2B5EF4-FFF2-40B4-BE49-F238E27FC236}">
                    <a16:creationId xmlns:a16="http://schemas.microsoft.com/office/drawing/2014/main" id="{9468FD82-2341-4D36-802E-9144E2B05B7D}"/>
                  </a:ext>
                </a:extLst>
              </p:cNvPr>
              <p:cNvGrpSpPr>
                <a:grpSpLocks noChangeAspect="1"/>
              </p:cNvGrpSpPr>
              <p:nvPr/>
            </p:nvGrpSpPr>
            <p:grpSpPr>
              <a:xfrm>
                <a:off x="6767513" y="2490788"/>
                <a:ext cx="1965325" cy="1214438"/>
                <a:chOff x="6767513" y="2490788"/>
                <a:chExt cx="1965325" cy="1214438"/>
              </a:xfrm>
              <a:solidFill>
                <a:srgbClr val="D9D9D9"/>
              </a:solidFill>
            </p:grpSpPr>
            <p:sp>
              <p:nvSpPr>
                <p:cNvPr id="283" name="Freeform 6">
                  <a:extLst>
                    <a:ext uri="{FF2B5EF4-FFF2-40B4-BE49-F238E27FC236}">
                      <a16:creationId xmlns:a16="http://schemas.microsoft.com/office/drawing/2014/main" id="{9008238F-F359-4742-AE8D-755A545BEE39}"/>
                    </a:ext>
                  </a:extLst>
                </p:cNvPr>
                <p:cNvSpPr>
                  <a:spLocks/>
                </p:cNvSpPr>
                <p:nvPr/>
              </p:nvSpPr>
              <p:spPr bwMode="auto">
                <a:xfrm>
                  <a:off x="8574088" y="2871788"/>
                  <a:ext cx="11113" cy="6350"/>
                </a:xfrm>
                <a:custGeom>
                  <a:avLst/>
                  <a:gdLst>
                    <a:gd name="T0" fmla="*/ 12 w 21"/>
                    <a:gd name="T1" fmla="*/ 3 h 12"/>
                    <a:gd name="T2" fmla="*/ 7 w 21"/>
                    <a:gd name="T3" fmla="*/ 11 h 12"/>
                    <a:gd name="T4" fmla="*/ 12 w 21"/>
                    <a:gd name="T5" fmla="*/ 3 h 12"/>
                  </a:gdLst>
                  <a:ahLst/>
                  <a:cxnLst>
                    <a:cxn ang="0">
                      <a:pos x="T0" y="T1"/>
                    </a:cxn>
                    <a:cxn ang="0">
                      <a:pos x="T2" y="T3"/>
                    </a:cxn>
                    <a:cxn ang="0">
                      <a:pos x="T4" y="T5"/>
                    </a:cxn>
                  </a:cxnLst>
                  <a:rect l="0" t="0" r="r" b="b"/>
                  <a:pathLst>
                    <a:path w="21" h="12">
                      <a:moveTo>
                        <a:pt x="12" y="3"/>
                      </a:moveTo>
                      <a:cubicBezTo>
                        <a:pt x="6" y="2"/>
                        <a:pt x="0" y="9"/>
                        <a:pt x="7" y="11"/>
                      </a:cubicBezTo>
                      <a:cubicBezTo>
                        <a:pt x="14" y="12"/>
                        <a:pt x="21" y="0"/>
                        <a:pt x="12"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4" name="Freeform 7">
                  <a:extLst>
                    <a:ext uri="{FF2B5EF4-FFF2-40B4-BE49-F238E27FC236}">
                      <a16:creationId xmlns:a16="http://schemas.microsoft.com/office/drawing/2014/main" id="{F220829A-0DD7-4BC8-ACF9-D74D79A46680}"/>
                    </a:ext>
                  </a:extLst>
                </p:cNvPr>
                <p:cNvSpPr>
                  <a:spLocks/>
                </p:cNvSpPr>
                <p:nvPr/>
              </p:nvSpPr>
              <p:spPr bwMode="auto">
                <a:xfrm>
                  <a:off x="8558213" y="2770188"/>
                  <a:ext cx="11113" cy="6350"/>
                </a:xfrm>
                <a:custGeom>
                  <a:avLst/>
                  <a:gdLst>
                    <a:gd name="T0" fmla="*/ 13 w 22"/>
                    <a:gd name="T1" fmla="*/ 2 h 12"/>
                    <a:gd name="T2" fmla="*/ 8 w 22"/>
                    <a:gd name="T3" fmla="*/ 9 h 12"/>
                    <a:gd name="T4" fmla="*/ 13 w 22"/>
                    <a:gd name="T5" fmla="*/ 2 h 12"/>
                  </a:gdLst>
                  <a:ahLst/>
                  <a:cxnLst>
                    <a:cxn ang="0">
                      <a:pos x="T0" y="T1"/>
                    </a:cxn>
                    <a:cxn ang="0">
                      <a:pos x="T2" y="T3"/>
                    </a:cxn>
                    <a:cxn ang="0">
                      <a:pos x="T4" y="T5"/>
                    </a:cxn>
                  </a:cxnLst>
                  <a:rect l="0" t="0" r="r" b="b"/>
                  <a:pathLst>
                    <a:path w="22" h="12">
                      <a:moveTo>
                        <a:pt x="13" y="2"/>
                      </a:moveTo>
                      <a:cubicBezTo>
                        <a:pt x="5" y="0"/>
                        <a:pt x="0" y="6"/>
                        <a:pt x="8" y="9"/>
                      </a:cubicBezTo>
                      <a:cubicBezTo>
                        <a:pt x="15" y="12"/>
                        <a:pt x="22" y="5"/>
                        <a:pt x="1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5" name="Freeform 8">
                  <a:extLst>
                    <a:ext uri="{FF2B5EF4-FFF2-40B4-BE49-F238E27FC236}">
                      <a16:creationId xmlns:a16="http://schemas.microsoft.com/office/drawing/2014/main" id="{A59F3A44-1FED-423A-AC73-FEDFD45145BE}"/>
                    </a:ext>
                  </a:extLst>
                </p:cNvPr>
                <p:cNvSpPr>
                  <a:spLocks/>
                </p:cNvSpPr>
                <p:nvPr/>
              </p:nvSpPr>
              <p:spPr bwMode="auto">
                <a:xfrm>
                  <a:off x="8550275" y="2760663"/>
                  <a:ext cx="7938" cy="7938"/>
                </a:xfrm>
                <a:custGeom>
                  <a:avLst/>
                  <a:gdLst>
                    <a:gd name="T0" fmla="*/ 6 w 15"/>
                    <a:gd name="T1" fmla="*/ 3 h 16"/>
                    <a:gd name="T2" fmla="*/ 6 w 15"/>
                    <a:gd name="T3" fmla="*/ 12 h 16"/>
                    <a:gd name="T4" fmla="*/ 6 w 15"/>
                    <a:gd name="T5" fmla="*/ 3 h 16"/>
                  </a:gdLst>
                  <a:ahLst/>
                  <a:cxnLst>
                    <a:cxn ang="0">
                      <a:pos x="T0" y="T1"/>
                    </a:cxn>
                    <a:cxn ang="0">
                      <a:pos x="T2" y="T3"/>
                    </a:cxn>
                    <a:cxn ang="0">
                      <a:pos x="T4" y="T5"/>
                    </a:cxn>
                  </a:cxnLst>
                  <a:rect l="0" t="0" r="r" b="b"/>
                  <a:pathLst>
                    <a:path w="15" h="16">
                      <a:moveTo>
                        <a:pt x="6" y="3"/>
                      </a:moveTo>
                      <a:cubicBezTo>
                        <a:pt x="0" y="0"/>
                        <a:pt x="1" y="7"/>
                        <a:pt x="6" y="12"/>
                      </a:cubicBezTo>
                      <a:cubicBezTo>
                        <a:pt x="11" y="16"/>
                        <a:pt x="15" y="10"/>
                        <a:pt x="6"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6" name="Freeform 9">
                  <a:extLst>
                    <a:ext uri="{FF2B5EF4-FFF2-40B4-BE49-F238E27FC236}">
                      <a16:creationId xmlns:a16="http://schemas.microsoft.com/office/drawing/2014/main" id="{1C4CFAD7-BC94-41EA-B4E4-2FF9FCC5D2C1}"/>
                    </a:ext>
                  </a:extLst>
                </p:cNvPr>
                <p:cNvSpPr>
                  <a:spLocks/>
                </p:cNvSpPr>
                <p:nvPr/>
              </p:nvSpPr>
              <p:spPr bwMode="auto">
                <a:xfrm>
                  <a:off x="8618538" y="3008313"/>
                  <a:ext cx="11113" cy="19050"/>
                </a:xfrm>
                <a:custGeom>
                  <a:avLst/>
                  <a:gdLst>
                    <a:gd name="T0" fmla="*/ 14 w 22"/>
                    <a:gd name="T1" fmla="*/ 14 h 37"/>
                    <a:gd name="T2" fmla="*/ 11 w 22"/>
                    <a:gd name="T3" fmla="*/ 3 h 37"/>
                    <a:gd name="T4" fmla="*/ 1 w 22"/>
                    <a:gd name="T5" fmla="*/ 10 h 37"/>
                    <a:gd name="T6" fmla="*/ 5 w 22"/>
                    <a:gd name="T7" fmla="*/ 22 h 37"/>
                    <a:gd name="T8" fmla="*/ 11 w 22"/>
                    <a:gd name="T9" fmla="*/ 25 h 37"/>
                    <a:gd name="T10" fmla="*/ 14 w 22"/>
                    <a:gd name="T11" fmla="*/ 35 h 37"/>
                    <a:gd name="T12" fmla="*/ 22 w 22"/>
                    <a:gd name="T13" fmla="*/ 24 h 37"/>
                    <a:gd name="T14" fmla="*/ 14 w 22"/>
                    <a:gd name="T15" fmla="*/ 1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7">
                      <a:moveTo>
                        <a:pt x="14" y="14"/>
                      </a:moveTo>
                      <a:cubicBezTo>
                        <a:pt x="11" y="11"/>
                        <a:pt x="12" y="7"/>
                        <a:pt x="11" y="3"/>
                      </a:cubicBezTo>
                      <a:cubicBezTo>
                        <a:pt x="9" y="0"/>
                        <a:pt x="3" y="7"/>
                        <a:pt x="1" y="10"/>
                      </a:cubicBezTo>
                      <a:cubicBezTo>
                        <a:pt x="0" y="14"/>
                        <a:pt x="0" y="23"/>
                        <a:pt x="5" y="22"/>
                      </a:cubicBezTo>
                      <a:cubicBezTo>
                        <a:pt x="9" y="22"/>
                        <a:pt x="12" y="21"/>
                        <a:pt x="11" y="25"/>
                      </a:cubicBezTo>
                      <a:cubicBezTo>
                        <a:pt x="10" y="30"/>
                        <a:pt x="9" y="37"/>
                        <a:pt x="14" y="35"/>
                      </a:cubicBezTo>
                      <a:cubicBezTo>
                        <a:pt x="19" y="33"/>
                        <a:pt x="21" y="28"/>
                        <a:pt x="22" y="24"/>
                      </a:cubicBezTo>
                      <a:cubicBezTo>
                        <a:pt x="22" y="20"/>
                        <a:pt x="20" y="18"/>
                        <a:pt x="14" y="1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7" name="Freeform 10">
                  <a:extLst>
                    <a:ext uri="{FF2B5EF4-FFF2-40B4-BE49-F238E27FC236}">
                      <a16:creationId xmlns:a16="http://schemas.microsoft.com/office/drawing/2014/main" id="{9D96EE7E-3E1D-4988-B5E2-C195CEF864C5}"/>
                    </a:ext>
                  </a:extLst>
                </p:cNvPr>
                <p:cNvSpPr>
                  <a:spLocks/>
                </p:cNvSpPr>
                <p:nvPr/>
              </p:nvSpPr>
              <p:spPr bwMode="auto">
                <a:xfrm>
                  <a:off x="8513763" y="3149601"/>
                  <a:ext cx="4763" cy="6350"/>
                </a:xfrm>
                <a:custGeom>
                  <a:avLst/>
                  <a:gdLst>
                    <a:gd name="T0" fmla="*/ 5 w 10"/>
                    <a:gd name="T1" fmla="*/ 2 h 11"/>
                    <a:gd name="T2" fmla="*/ 3 w 10"/>
                    <a:gd name="T3" fmla="*/ 8 h 11"/>
                    <a:gd name="T4" fmla="*/ 10 w 10"/>
                    <a:gd name="T5" fmla="*/ 8 h 11"/>
                    <a:gd name="T6" fmla="*/ 5 w 10"/>
                    <a:gd name="T7" fmla="*/ 2 h 11"/>
                  </a:gdLst>
                  <a:ahLst/>
                  <a:cxnLst>
                    <a:cxn ang="0">
                      <a:pos x="T0" y="T1"/>
                    </a:cxn>
                    <a:cxn ang="0">
                      <a:pos x="T2" y="T3"/>
                    </a:cxn>
                    <a:cxn ang="0">
                      <a:pos x="T4" y="T5"/>
                    </a:cxn>
                    <a:cxn ang="0">
                      <a:pos x="T6" y="T7"/>
                    </a:cxn>
                  </a:cxnLst>
                  <a:rect l="0" t="0" r="r" b="b"/>
                  <a:pathLst>
                    <a:path w="10" h="11">
                      <a:moveTo>
                        <a:pt x="5" y="2"/>
                      </a:moveTo>
                      <a:cubicBezTo>
                        <a:pt x="1" y="1"/>
                        <a:pt x="0" y="4"/>
                        <a:pt x="3" y="8"/>
                      </a:cubicBezTo>
                      <a:cubicBezTo>
                        <a:pt x="7" y="11"/>
                        <a:pt x="10" y="11"/>
                        <a:pt x="10" y="8"/>
                      </a:cubicBezTo>
                      <a:cubicBezTo>
                        <a:pt x="10" y="5"/>
                        <a:pt x="9" y="0"/>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8" name="Freeform 11">
                  <a:extLst>
                    <a:ext uri="{FF2B5EF4-FFF2-40B4-BE49-F238E27FC236}">
                      <a16:creationId xmlns:a16="http://schemas.microsoft.com/office/drawing/2014/main" id="{D789CE62-73B3-41E1-A577-2CE8F7EAE082}"/>
                    </a:ext>
                  </a:extLst>
                </p:cNvPr>
                <p:cNvSpPr>
                  <a:spLocks/>
                </p:cNvSpPr>
                <p:nvPr/>
              </p:nvSpPr>
              <p:spPr bwMode="auto">
                <a:xfrm>
                  <a:off x="8507413" y="3159126"/>
                  <a:ext cx="11113" cy="3175"/>
                </a:xfrm>
                <a:custGeom>
                  <a:avLst/>
                  <a:gdLst>
                    <a:gd name="T0" fmla="*/ 15 w 21"/>
                    <a:gd name="T1" fmla="*/ 0 h 7"/>
                    <a:gd name="T2" fmla="*/ 7 w 21"/>
                    <a:gd name="T3" fmla="*/ 7 h 7"/>
                    <a:gd name="T4" fmla="*/ 15 w 21"/>
                    <a:gd name="T5" fmla="*/ 0 h 7"/>
                  </a:gdLst>
                  <a:ahLst/>
                  <a:cxnLst>
                    <a:cxn ang="0">
                      <a:pos x="T0" y="T1"/>
                    </a:cxn>
                    <a:cxn ang="0">
                      <a:pos x="T2" y="T3"/>
                    </a:cxn>
                    <a:cxn ang="0">
                      <a:pos x="T4" y="T5"/>
                    </a:cxn>
                  </a:cxnLst>
                  <a:rect l="0" t="0" r="r" b="b"/>
                  <a:pathLst>
                    <a:path w="21" h="7">
                      <a:moveTo>
                        <a:pt x="15" y="0"/>
                      </a:moveTo>
                      <a:cubicBezTo>
                        <a:pt x="10" y="1"/>
                        <a:pt x="0" y="7"/>
                        <a:pt x="7" y="7"/>
                      </a:cubicBezTo>
                      <a:cubicBezTo>
                        <a:pt x="15" y="7"/>
                        <a:pt x="21" y="0"/>
                        <a:pt x="1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9" name="Freeform 12">
                  <a:extLst>
                    <a:ext uri="{FF2B5EF4-FFF2-40B4-BE49-F238E27FC236}">
                      <a16:creationId xmlns:a16="http://schemas.microsoft.com/office/drawing/2014/main" id="{87BFEF3F-0038-45BF-B0F0-75E1F15FF4BD}"/>
                    </a:ext>
                  </a:extLst>
                </p:cNvPr>
                <p:cNvSpPr>
                  <a:spLocks/>
                </p:cNvSpPr>
                <p:nvPr/>
              </p:nvSpPr>
              <p:spPr bwMode="auto">
                <a:xfrm>
                  <a:off x="8526463" y="3144838"/>
                  <a:ext cx="4763" cy="7938"/>
                </a:xfrm>
                <a:custGeom>
                  <a:avLst/>
                  <a:gdLst>
                    <a:gd name="T0" fmla="*/ 6 w 8"/>
                    <a:gd name="T1" fmla="*/ 6 h 16"/>
                    <a:gd name="T2" fmla="*/ 1 w 8"/>
                    <a:gd name="T3" fmla="*/ 11 h 16"/>
                    <a:gd name="T4" fmla="*/ 6 w 8"/>
                    <a:gd name="T5" fmla="*/ 6 h 16"/>
                  </a:gdLst>
                  <a:ahLst/>
                  <a:cxnLst>
                    <a:cxn ang="0">
                      <a:pos x="T0" y="T1"/>
                    </a:cxn>
                    <a:cxn ang="0">
                      <a:pos x="T2" y="T3"/>
                    </a:cxn>
                    <a:cxn ang="0">
                      <a:pos x="T4" y="T5"/>
                    </a:cxn>
                  </a:cxnLst>
                  <a:rect l="0" t="0" r="r" b="b"/>
                  <a:pathLst>
                    <a:path w="8" h="16">
                      <a:moveTo>
                        <a:pt x="6" y="6"/>
                      </a:moveTo>
                      <a:cubicBezTo>
                        <a:pt x="5" y="0"/>
                        <a:pt x="0" y="6"/>
                        <a:pt x="1" y="11"/>
                      </a:cubicBezTo>
                      <a:cubicBezTo>
                        <a:pt x="2" y="16"/>
                        <a:pt x="8" y="11"/>
                        <a:pt x="6"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0" name="Freeform 13">
                  <a:extLst>
                    <a:ext uri="{FF2B5EF4-FFF2-40B4-BE49-F238E27FC236}">
                      <a16:creationId xmlns:a16="http://schemas.microsoft.com/office/drawing/2014/main" id="{E7675BC5-3ECA-4945-AE52-24B18D84DEC8}"/>
                    </a:ext>
                  </a:extLst>
                </p:cNvPr>
                <p:cNvSpPr>
                  <a:spLocks/>
                </p:cNvSpPr>
                <p:nvPr/>
              </p:nvSpPr>
              <p:spPr bwMode="auto">
                <a:xfrm>
                  <a:off x="8328025" y="3132138"/>
                  <a:ext cx="6350" cy="4763"/>
                </a:xfrm>
                <a:custGeom>
                  <a:avLst/>
                  <a:gdLst>
                    <a:gd name="T0" fmla="*/ 6 w 11"/>
                    <a:gd name="T1" fmla="*/ 2 h 10"/>
                    <a:gd name="T2" fmla="*/ 2 w 11"/>
                    <a:gd name="T3" fmla="*/ 5 h 10"/>
                    <a:gd name="T4" fmla="*/ 8 w 11"/>
                    <a:gd name="T5" fmla="*/ 8 h 10"/>
                    <a:gd name="T6" fmla="*/ 6 w 11"/>
                    <a:gd name="T7" fmla="*/ 2 h 10"/>
                  </a:gdLst>
                  <a:ahLst/>
                  <a:cxnLst>
                    <a:cxn ang="0">
                      <a:pos x="T0" y="T1"/>
                    </a:cxn>
                    <a:cxn ang="0">
                      <a:pos x="T2" y="T3"/>
                    </a:cxn>
                    <a:cxn ang="0">
                      <a:pos x="T4" y="T5"/>
                    </a:cxn>
                    <a:cxn ang="0">
                      <a:pos x="T6" y="T7"/>
                    </a:cxn>
                  </a:cxnLst>
                  <a:rect l="0" t="0" r="r" b="b"/>
                  <a:pathLst>
                    <a:path w="11" h="10">
                      <a:moveTo>
                        <a:pt x="6" y="2"/>
                      </a:moveTo>
                      <a:cubicBezTo>
                        <a:pt x="3" y="0"/>
                        <a:pt x="0" y="1"/>
                        <a:pt x="2" y="5"/>
                      </a:cubicBezTo>
                      <a:cubicBezTo>
                        <a:pt x="5" y="9"/>
                        <a:pt x="5" y="10"/>
                        <a:pt x="8" y="8"/>
                      </a:cubicBezTo>
                      <a:cubicBezTo>
                        <a:pt x="11" y="5"/>
                        <a:pt x="8" y="4"/>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1" name="Freeform 14">
                  <a:extLst>
                    <a:ext uri="{FF2B5EF4-FFF2-40B4-BE49-F238E27FC236}">
                      <a16:creationId xmlns:a16="http://schemas.microsoft.com/office/drawing/2014/main" id="{D5095E2B-AF06-4C33-84EE-FBF989BD4D9B}"/>
                    </a:ext>
                  </a:extLst>
                </p:cNvPr>
                <p:cNvSpPr>
                  <a:spLocks/>
                </p:cNvSpPr>
                <p:nvPr/>
              </p:nvSpPr>
              <p:spPr bwMode="auto">
                <a:xfrm>
                  <a:off x="7045325" y="2538413"/>
                  <a:ext cx="909638" cy="357188"/>
                </a:xfrm>
                <a:custGeom>
                  <a:avLst/>
                  <a:gdLst>
                    <a:gd name="T0" fmla="*/ 1462 w 1744"/>
                    <a:gd name="T1" fmla="*/ 233 h 682"/>
                    <a:gd name="T2" fmla="*/ 1511 w 1744"/>
                    <a:gd name="T3" fmla="*/ 271 h 682"/>
                    <a:gd name="T4" fmla="*/ 1605 w 1744"/>
                    <a:gd name="T5" fmla="*/ 261 h 682"/>
                    <a:gd name="T6" fmla="*/ 1734 w 1744"/>
                    <a:gd name="T7" fmla="*/ 351 h 682"/>
                    <a:gd name="T8" fmla="*/ 1653 w 1744"/>
                    <a:gd name="T9" fmla="*/ 347 h 682"/>
                    <a:gd name="T10" fmla="*/ 1609 w 1744"/>
                    <a:gd name="T11" fmla="*/ 363 h 682"/>
                    <a:gd name="T12" fmla="*/ 1573 w 1744"/>
                    <a:gd name="T13" fmla="*/ 399 h 682"/>
                    <a:gd name="T14" fmla="*/ 1516 w 1744"/>
                    <a:gd name="T15" fmla="*/ 432 h 682"/>
                    <a:gd name="T16" fmla="*/ 1462 w 1744"/>
                    <a:gd name="T17" fmla="*/ 474 h 682"/>
                    <a:gd name="T18" fmla="*/ 1366 w 1744"/>
                    <a:gd name="T19" fmla="*/ 472 h 682"/>
                    <a:gd name="T20" fmla="*/ 1417 w 1744"/>
                    <a:gd name="T21" fmla="*/ 544 h 682"/>
                    <a:gd name="T22" fmla="*/ 1333 w 1744"/>
                    <a:gd name="T23" fmla="*/ 620 h 682"/>
                    <a:gd name="T24" fmla="*/ 1159 w 1744"/>
                    <a:gd name="T25" fmla="*/ 647 h 682"/>
                    <a:gd name="T26" fmla="*/ 1078 w 1744"/>
                    <a:gd name="T27" fmla="*/ 672 h 682"/>
                    <a:gd name="T28" fmla="*/ 932 w 1744"/>
                    <a:gd name="T29" fmla="*/ 641 h 682"/>
                    <a:gd name="T30" fmla="*/ 784 w 1744"/>
                    <a:gd name="T31" fmla="*/ 618 h 682"/>
                    <a:gd name="T32" fmla="*/ 617 w 1744"/>
                    <a:gd name="T33" fmla="*/ 604 h 682"/>
                    <a:gd name="T34" fmla="*/ 531 w 1744"/>
                    <a:gd name="T35" fmla="*/ 521 h 682"/>
                    <a:gd name="T36" fmla="*/ 453 w 1744"/>
                    <a:gd name="T37" fmla="*/ 481 h 682"/>
                    <a:gd name="T38" fmla="*/ 363 w 1744"/>
                    <a:gd name="T39" fmla="*/ 456 h 682"/>
                    <a:gd name="T40" fmla="*/ 274 w 1744"/>
                    <a:gd name="T41" fmla="*/ 445 h 682"/>
                    <a:gd name="T42" fmla="*/ 249 w 1744"/>
                    <a:gd name="T43" fmla="*/ 387 h 682"/>
                    <a:gd name="T44" fmla="*/ 208 w 1744"/>
                    <a:gd name="T45" fmla="*/ 326 h 682"/>
                    <a:gd name="T46" fmla="*/ 150 w 1744"/>
                    <a:gd name="T47" fmla="*/ 272 h 682"/>
                    <a:gd name="T48" fmla="*/ 82 w 1744"/>
                    <a:gd name="T49" fmla="*/ 255 h 682"/>
                    <a:gd name="T50" fmla="*/ 22 w 1744"/>
                    <a:gd name="T51" fmla="*/ 214 h 682"/>
                    <a:gd name="T52" fmla="*/ 5 w 1744"/>
                    <a:gd name="T53" fmla="*/ 187 h 682"/>
                    <a:gd name="T54" fmla="*/ 58 w 1744"/>
                    <a:gd name="T55" fmla="*/ 167 h 682"/>
                    <a:gd name="T56" fmla="*/ 79 w 1744"/>
                    <a:gd name="T57" fmla="*/ 138 h 682"/>
                    <a:gd name="T58" fmla="*/ 142 w 1744"/>
                    <a:gd name="T59" fmla="*/ 105 h 682"/>
                    <a:gd name="T60" fmla="*/ 186 w 1744"/>
                    <a:gd name="T61" fmla="*/ 80 h 682"/>
                    <a:gd name="T62" fmla="*/ 234 w 1744"/>
                    <a:gd name="T63" fmla="*/ 94 h 682"/>
                    <a:gd name="T64" fmla="*/ 336 w 1744"/>
                    <a:gd name="T65" fmla="*/ 130 h 682"/>
                    <a:gd name="T66" fmla="*/ 398 w 1744"/>
                    <a:gd name="T67" fmla="*/ 135 h 682"/>
                    <a:gd name="T68" fmla="*/ 452 w 1744"/>
                    <a:gd name="T69" fmla="*/ 141 h 682"/>
                    <a:gd name="T70" fmla="*/ 502 w 1744"/>
                    <a:gd name="T71" fmla="*/ 125 h 682"/>
                    <a:gd name="T72" fmla="*/ 455 w 1744"/>
                    <a:gd name="T73" fmla="*/ 65 h 682"/>
                    <a:gd name="T74" fmla="*/ 473 w 1744"/>
                    <a:gd name="T75" fmla="*/ 12 h 682"/>
                    <a:gd name="T76" fmla="*/ 541 w 1744"/>
                    <a:gd name="T77" fmla="*/ 22 h 682"/>
                    <a:gd name="T78" fmla="*/ 654 w 1744"/>
                    <a:gd name="T79" fmla="*/ 44 h 682"/>
                    <a:gd name="T80" fmla="*/ 707 w 1744"/>
                    <a:gd name="T81" fmla="*/ 101 h 682"/>
                    <a:gd name="T82" fmla="*/ 763 w 1744"/>
                    <a:gd name="T83" fmla="*/ 121 h 682"/>
                    <a:gd name="T84" fmla="*/ 820 w 1744"/>
                    <a:gd name="T85" fmla="*/ 114 h 682"/>
                    <a:gd name="T86" fmla="*/ 904 w 1744"/>
                    <a:gd name="T87" fmla="*/ 114 h 682"/>
                    <a:gd name="T88" fmla="*/ 1000 w 1744"/>
                    <a:gd name="T89" fmla="*/ 137 h 682"/>
                    <a:gd name="T90" fmla="*/ 1094 w 1744"/>
                    <a:gd name="T91" fmla="*/ 176 h 682"/>
                    <a:gd name="T92" fmla="*/ 1174 w 1744"/>
                    <a:gd name="T93" fmla="*/ 190 h 682"/>
                    <a:gd name="T94" fmla="*/ 1255 w 1744"/>
                    <a:gd name="T95" fmla="*/ 164 h 682"/>
                    <a:gd name="T96" fmla="*/ 1311 w 1744"/>
                    <a:gd name="T97" fmla="*/ 118 h 682"/>
                    <a:gd name="T98" fmla="*/ 1407 w 1744"/>
                    <a:gd name="T99" fmla="*/ 140 h 682"/>
                    <a:gd name="T100" fmla="*/ 1457 w 1744"/>
                    <a:gd name="T101" fmla="*/ 14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4" h="682">
                      <a:moveTo>
                        <a:pt x="1457" y="146"/>
                      </a:moveTo>
                      <a:cubicBezTo>
                        <a:pt x="1457" y="146"/>
                        <a:pt x="1458" y="180"/>
                        <a:pt x="1459" y="194"/>
                      </a:cubicBezTo>
                      <a:cubicBezTo>
                        <a:pt x="1459" y="207"/>
                        <a:pt x="1464" y="212"/>
                        <a:pt x="1461" y="217"/>
                      </a:cubicBezTo>
                      <a:cubicBezTo>
                        <a:pt x="1459" y="223"/>
                        <a:pt x="1457" y="224"/>
                        <a:pt x="1462" y="233"/>
                      </a:cubicBezTo>
                      <a:cubicBezTo>
                        <a:pt x="1468" y="242"/>
                        <a:pt x="1471" y="247"/>
                        <a:pt x="1464" y="253"/>
                      </a:cubicBezTo>
                      <a:cubicBezTo>
                        <a:pt x="1458" y="259"/>
                        <a:pt x="1466" y="264"/>
                        <a:pt x="1473" y="270"/>
                      </a:cubicBezTo>
                      <a:cubicBezTo>
                        <a:pt x="1481" y="275"/>
                        <a:pt x="1491" y="283"/>
                        <a:pt x="1494" y="280"/>
                      </a:cubicBezTo>
                      <a:cubicBezTo>
                        <a:pt x="1498" y="278"/>
                        <a:pt x="1505" y="270"/>
                        <a:pt x="1511" y="271"/>
                      </a:cubicBezTo>
                      <a:cubicBezTo>
                        <a:pt x="1516" y="272"/>
                        <a:pt x="1533" y="267"/>
                        <a:pt x="1537" y="268"/>
                      </a:cubicBezTo>
                      <a:cubicBezTo>
                        <a:pt x="1541" y="269"/>
                        <a:pt x="1560" y="277"/>
                        <a:pt x="1565" y="281"/>
                      </a:cubicBezTo>
                      <a:cubicBezTo>
                        <a:pt x="1570" y="286"/>
                        <a:pt x="1575" y="272"/>
                        <a:pt x="1580" y="263"/>
                      </a:cubicBezTo>
                      <a:cubicBezTo>
                        <a:pt x="1585" y="254"/>
                        <a:pt x="1596" y="260"/>
                        <a:pt x="1605" y="261"/>
                      </a:cubicBezTo>
                      <a:cubicBezTo>
                        <a:pt x="1614" y="263"/>
                        <a:pt x="1630" y="269"/>
                        <a:pt x="1637" y="274"/>
                      </a:cubicBezTo>
                      <a:cubicBezTo>
                        <a:pt x="1644" y="279"/>
                        <a:pt x="1656" y="284"/>
                        <a:pt x="1666" y="290"/>
                      </a:cubicBezTo>
                      <a:cubicBezTo>
                        <a:pt x="1677" y="296"/>
                        <a:pt x="1701" y="314"/>
                        <a:pt x="1712" y="320"/>
                      </a:cubicBezTo>
                      <a:cubicBezTo>
                        <a:pt x="1723" y="326"/>
                        <a:pt x="1744" y="348"/>
                        <a:pt x="1734" y="351"/>
                      </a:cubicBezTo>
                      <a:cubicBezTo>
                        <a:pt x="1725" y="353"/>
                        <a:pt x="1713" y="351"/>
                        <a:pt x="1705" y="350"/>
                      </a:cubicBezTo>
                      <a:cubicBezTo>
                        <a:pt x="1697" y="348"/>
                        <a:pt x="1685" y="345"/>
                        <a:pt x="1681" y="343"/>
                      </a:cubicBezTo>
                      <a:cubicBezTo>
                        <a:pt x="1677" y="341"/>
                        <a:pt x="1673" y="346"/>
                        <a:pt x="1671" y="348"/>
                      </a:cubicBezTo>
                      <a:cubicBezTo>
                        <a:pt x="1670" y="351"/>
                        <a:pt x="1656" y="348"/>
                        <a:pt x="1653" y="347"/>
                      </a:cubicBezTo>
                      <a:cubicBezTo>
                        <a:pt x="1649" y="346"/>
                        <a:pt x="1646" y="348"/>
                        <a:pt x="1641" y="352"/>
                      </a:cubicBezTo>
                      <a:cubicBezTo>
                        <a:pt x="1636" y="355"/>
                        <a:pt x="1635" y="360"/>
                        <a:pt x="1629" y="358"/>
                      </a:cubicBezTo>
                      <a:cubicBezTo>
                        <a:pt x="1624" y="357"/>
                        <a:pt x="1622" y="350"/>
                        <a:pt x="1617" y="353"/>
                      </a:cubicBezTo>
                      <a:cubicBezTo>
                        <a:pt x="1613" y="355"/>
                        <a:pt x="1610" y="357"/>
                        <a:pt x="1609" y="363"/>
                      </a:cubicBezTo>
                      <a:cubicBezTo>
                        <a:pt x="1609" y="368"/>
                        <a:pt x="1601" y="368"/>
                        <a:pt x="1596" y="368"/>
                      </a:cubicBezTo>
                      <a:cubicBezTo>
                        <a:pt x="1590" y="368"/>
                        <a:pt x="1582" y="368"/>
                        <a:pt x="1579" y="373"/>
                      </a:cubicBezTo>
                      <a:cubicBezTo>
                        <a:pt x="1576" y="379"/>
                        <a:pt x="1572" y="384"/>
                        <a:pt x="1571" y="390"/>
                      </a:cubicBezTo>
                      <a:cubicBezTo>
                        <a:pt x="1570" y="395"/>
                        <a:pt x="1570" y="397"/>
                        <a:pt x="1573" y="399"/>
                      </a:cubicBezTo>
                      <a:cubicBezTo>
                        <a:pt x="1575" y="402"/>
                        <a:pt x="1581" y="405"/>
                        <a:pt x="1575" y="408"/>
                      </a:cubicBezTo>
                      <a:cubicBezTo>
                        <a:pt x="1570" y="410"/>
                        <a:pt x="1567" y="415"/>
                        <a:pt x="1563" y="419"/>
                      </a:cubicBezTo>
                      <a:cubicBezTo>
                        <a:pt x="1559" y="424"/>
                        <a:pt x="1560" y="426"/>
                        <a:pt x="1549" y="429"/>
                      </a:cubicBezTo>
                      <a:cubicBezTo>
                        <a:pt x="1539" y="431"/>
                        <a:pt x="1523" y="433"/>
                        <a:pt x="1516" y="432"/>
                      </a:cubicBezTo>
                      <a:cubicBezTo>
                        <a:pt x="1509" y="431"/>
                        <a:pt x="1506" y="428"/>
                        <a:pt x="1502" y="435"/>
                      </a:cubicBezTo>
                      <a:cubicBezTo>
                        <a:pt x="1498" y="443"/>
                        <a:pt x="1502" y="450"/>
                        <a:pt x="1494" y="456"/>
                      </a:cubicBezTo>
                      <a:cubicBezTo>
                        <a:pt x="1487" y="461"/>
                        <a:pt x="1482" y="463"/>
                        <a:pt x="1478" y="467"/>
                      </a:cubicBezTo>
                      <a:cubicBezTo>
                        <a:pt x="1475" y="472"/>
                        <a:pt x="1473" y="476"/>
                        <a:pt x="1462" y="474"/>
                      </a:cubicBezTo>
                      <a:cubicBezTo>
                        <a:pt x="1451" y="471"/>
                        <a:pt x="1429" y="470"/>
                        <a:pt x="1421" y="465"/>
                      </a:cubicBezTo>
                      <a:cubicBezTo>
                        <a:pt x="1413" y="461"/>
                        <a:pt x="1405" y="451"/>
                        <a:pt x="1396" y="452"/>
                      </a:cubicBezTo>
                      <a:cubicBezTo>
                        <a:pt x="1388" y="453"/>
                        <a:pt x="1377" y="453"/>
                        <a:pt x="1373" y="456"/>
                      </a:cubicBezTo>
                      <a:cubicBezTo>
                        <a:pt x="1369" y="458"/>
                        <a:pt x="1366" y="464"/>
                        <a:pt x="1366" y="472"/>
                      </a:cubicBezTo>
                      <a:cubicBezTo>
                        <a:pt x="1365" y="480"/>
                        <a:pt x="1370" y="480"/>
                        <a:pt x="1370" y="491"/>
                      </a:cubicBezTo>
                      <a:cubicBezTo>
                        <a:pt x="1371" y="501"/>
                        <a:pt x="1379" y="506"/>
                        <a:pt x="1388" y="513"/>
                      </a:cubicBezTo>
                      <a:cubicBezTo>
                        <a:pt x="1397" y="520"/>
                        <a:pt x="1409" y="528"/>
                        <a:pt x="1414" y="534"/>
                      </a:cubicBezTo>
                      <a:cubicBezTo>
                        <a:pt x="1420" y="540"/>
                        <a:pt x="1424" y="540"/>
                        <a:pt x="1417" y="544"/>
                      </a:cubicBezTo>
                      <a:cubicBezTo>
                        <a:pt x="1409" y="547"/>
                        <a:pt x="1408" y="552"/>
                        <a:pt x="1400" y="558"/>
                      </a:cubicBezTo>
                      <a:cubicBezTo>
                        <a:pt x="1392" y="564"/>
                        <a:pt x="1386" y="560"/>
                        <a:pt x="1379" y="574"/>
                      </a:cubicBezTo>
                      <a:cubicBezTo>
                        <a:pt x="1372" y="588"/>
                        <a:pt x="1372" y="601"/>
                        <a:pt x="1361" y="606"/>
                      </a:cubicBezTo>
                      <a:cubicBezTo>
                        <a:pt x="1350" y="611"/>
                        <a:pt x="1344" y="612"/>
                        <a:pt x="1333" y="620"/>
                      </a:cubicBezTo>
                      <a:cubicBezTo>
                        <a:pt x="1321" y="627"/>
                        <a:pt x="1312" y="620"/>
                        <a:pt x="1293" y="624"/>
                      </a:cubicBezTo>
                      <a:cubicBezTo>
                        <a:pt x="1275" y="628"/>
                        <a:pt x="1251" y="625"/>
                        <a:pt x="1241" y="627"/>
                      </a:cubicBezTo>
                      <a:cubicBezTo>
                        <a:pt x="1230" y="628"/>
                        <a:pt x="1221" y="629"/>
                        <a:pt x="1207" y="631"/>
                      </a:cubicBezTo>
                      <a:cubicBezTo>
                        <a:pt x="1192" y="633"/>
                        <a:pt x="1171" y="643"/>
                        <a:pt x="1159" y="647"/>
                      </a:cubicBezTo>
                      <a:cubicBezTo>
                        <a:pt x="1146" y="652"/>
                        <a:pt x="1137" y="661"/>
                        <a:pt x="1128" y="667"/>
                      </a:cubicBezTo>
                      <a:cubicBezTo>
                        <a:pt x="1118" y="673"/>
                        <a:pt x="1113" y="682"/>
                        <a:pt x="1109" y="679"/>
                      </a:cubicBezTo>
                      <a:cubicBezTo>
                        <a:pt x="1104" y="676"/>
                        <a:pt x="1103" y="676"/>
                        <a:pt x="1096" y="677"/>
                      </a:cubicBezTo>
                      <a:cubicBezTo>
                        <a:pt x="1089" y="677"/>
                        <a:pt x="1081" y="680"/>
                        <a:pt x="1078" y="672"/>
                      </a:cubicBezTo>
                      <a:cubicBezTo>
                        <a:pt x="1075" y="664"/>
                        <a:pt x="1077" y="663"/>
                        <a:pt x="1065" y="665"/>
                      </a:cubicBezTo>
                      <a:cubicBezTo>
                        <a:pt x="1054" y="668"/>
                        <a:pt x="1035" y="670"/>
                        <a:pt x="1030" y="667"/>
                      </a:cubicBezTo>
                      <a:cubicBezTo>
                        <a:pt x="1025" y="665"/>
                        <a:pt x="1006" y="656"/>
                        <a:pt x="987" y="652"/>
                      </a:cubicBezTo>
                      <a:cubicBezTo>
                        <a:pt x="968" y="647"/>
                        <a:pt x="939" y="646"/>
                        <a:pt x="932" y="641"/>
                      </a:cubicBezTo>
                      <a:cubicBezTo>
                        <a:pt x="924" y="637"/>
                        <a:pt x="919" y="625"/>
                        <a:pt x="911" y="621"/>
                      </a:cubicBezTo>
                      <a:cubicBezTo>
                        <a:pt x="903" y="618"/>
                        <a:pt x="872" y="619"/>
                        <a:pt x="862" y="617"/>
                      </a:cubicBezTo>
                      <a:cubicBezTo>
                        <a:pt x="853" y="616"/>
                        <a:pt x="841" y="608"/>
                        <a:pt x="826" y="609"/>
                      </a:cubicBezTo>
                      <a:cubicBezTo>
                        <a:pt x="811" y="610"/>
                        <a:pt x="792" y="619"/>
                        <a:pt x="784" y="618"/>
                      </a:cubicBezTo>
                      <a:cubicBezTo>
                        <a:pt x="775" y="617"/>
                        <a:pt x="736" y="613"/>
                        <a:pt x="720" y="613"/>
                      </a:cubicBezTo>
                      <a:cubicBezTo>
                        <a:pt x="705" y="613"/>
                        <a:pt x="674" y="603"/>
                        <a:pt x="667" y="603"/>
                      </a:cubicBezTo>
                      <a:cubicBezTo>
                        <a:pt x="660" y="603"/>
                        <a:pt x="647" y="608"/>
                        <a:pt x="634" y="607"/>
                      </a:cubicBezTo>
                      <a:cubicBezTo>
                        <a:pt x="621" y="605"/>
                        <a:pt x="619" y="611"/>
                        <a:pt x="617" y="604"/>
                      </a:cubicBezTo>
                      <a:cubicBezTo>
                        <a:pt x="615" y="597"/>
                        <a:pt x="606" y="590"/>
                        <a:pt x="597" y="586"/>
                      </a:cubicBezTo>
                      <a:cubicBezTo>
                        <a:pt x="587" y="582"/>
                        <a:pt x="577" y="570"/>
                        <a:pt x="571" y="561"/>
                      </a:cubicBezTo>
                      <a:cubicBezTo>
                        <a:pt x="565" y="552"/>
                        <a:pt x="554" y="538"/>
                        <a:pt x="549" y="532"/>
                      </a:cubicBezTo>
                      <a:cubicBezTo>
                        <a:pt x="545" y="526"/>
                        <a:pt x="537" y="529"/>
                        <a:pt x="531" y="521"/>
                      </a:cubicBezTo>
                      <a:cubicBezTo>
                        <a:pt x="525" y="513"/>
                        <a:pt x="530" y="505"/>
                        <a:pt x="526" y="504"/>
                      </a:cubicBezTo>
                      <a:cubicBezTo>
                        <a:pt x="521" y="503"/>
                        <a:pt x="506" y="506"/>
                        <a:pt x="501" y="504"/>
                      </a:cubicBezTo>
                      <a:cubicBezTo>
                        <a:pt x="496" y="502"/>
                        <a:pt x="479" y="493"/>
                        <a:pt x="471" y="490"/>
                      </a:cubicBezTo>
                      <a:cubicBezTo>
                        <a:pt x="463" y="488"/>
                        <a:pt x="460" y="482"/>
                        <a:pt x="453" y="481"/>
                      </a:cubicBezTo>
                      <a:cubicBezTo>
                        <a:pt x="447" y="480"/>
                        <a:pt x="441" y="481"/>
                        <a:pt x="430" y="472"/>
                      </a:cubicBezTo>
                      <a:cubicBezTo>
                        <a:pt x="420" y="463"/>
                        <a:pt x="418" y="460"/>
                        <a:pt x="407" y="459"/>
                      </a:cubicBezTo>
                      <a:cubicBezTo>
                        <a:pt x="397" y="458"/>
                        <a:pt x="386" y="457"/>
                        <a:pt x="380" y="455"/>
                      </a:cubicBezTo>
                      <a:cubicBezTo>
                        <a:pt x="374" y="454"/>
                        <a:pt x="370" y="456"/>
                        <a:pt x="363" y="456"/>
                      </a:cubicBezTo>
                      <a:cubicBezTo>
                        <a:pt x="356" y="457"/>
                        <a:pt x="346" y="458"/>
                        <a:pt x="341" y="456"/>
                      </a:cubicBezTo>
                      <a:cubicBezTo>
                        <a:pt x="335" y="454"/>
                        <a:pt x="327" y="452"/>
                        <a:pt x="319" y="453"/>
                      </a:cubicBezTo>
                      <a:cubicBezTo>
                        <a:pt x="311" y="453"/>
                        <a:pt x="299" y="448"/>
                        <a:pt x="293" y="448"/>
                      </a:cubicBezTo>
                      <a:cubicBezTo>
                        <a:pt x="287" y="448"/>
                        <a:pt x="283" y="444"/>
                        <a:pt x="274" y="445"/>
                      </a:cubicBezTo>
                      <a:cubicBezTo>
                        <a:pt x="266" y="446"/>
                        <a:pt x="264" y="441"/>
                        <a:pt x="260" y="437"/>
                      </a:cubicBezTo>
                      <a:cubicBezTo>
                        <a:pt x="257" y="433"/>
                        <a:pt x="247" y="432"/>
                        <a:pt x="245" y="424"/>
                      </a:cubicBezTo>
                      <a:cubicBezTo>
                        <a:pt x="242" y="417"/>
                        <a:pt x="239" y="406"/>
                        <a:pt x="242" y="402"/>
                      </a:cubicBezTo>
                      <a:cubicBezTo>
                        <a:pt x="245" y="398"/>
                        <a:pt x="253" y="395"/>
                        <a:pt x="249" y="387"/>
                      </a:cubicBezTo>
                      <a:cubicBezTo>
                        <a:pt x="245" y="379"/>
                        <a:pt x="236" y="376"/>
                        <a:pt x="236" y="369"/>
                      </a:cubicBezTo>
                      <a:cubicBezTo>
                        <a:pt x="236" y="363"/>
                        <a:pt x="239" y="356"/>
                        <a:pt x="234" y="350"/>
                      </a:cubicBezTo>
                      <a:cubicBezTo>
                        <a:pt x="230" y="343"/>
                        <a:pt x="224" y="338"/>
                        <a:pt x="221" y="333"/>
                      </a:cubicBezTo>
                      <a:cubicBezTo>
                        <a:pt x="217" y="328"/>
                        <a:pt x="216" y="335"/>
                        <a:pt x="208" y="326"/>
                      </a:cubicBezTo>
                      <a:cubicBezTo>
                        <a:pt x="200" y="316"/>
                        <a:pt x="187" y="310"/>
                        <a:pt x="185" y="305"/>
                      </a:cubicBezTo>
                      <a:cubicBezTo>
                        <a:pt x="183" y="300"/>
                        <a:pt x="180" y="294"/>
                        <a:pt x="175" y="289"/>
                      </a:cubicBezTo>
                      <a:cubicBezTo>
                        <a:pt x="171" y="285"/>
                        <a:pt x="165" y="285"/>
                        <a:pt x="160" y="282"/>
                      </a:cubicBezTo>
                      <a:cubicBezTo>
                        <a:pt x="156" y="278"/>
                        <a:pt x="156" y="272"/>
                        <a:pt x="150" y="272"/>
                      </a:cubicBezTo>
                      <a:cubicBezTo>
                        <a:pt x="144" y="273"/>
                        <a:pt x="146" y="281"/>
                        <a:pt x="136" y="272"/>
                      </a:cubicBezTo>
                      <a:cubicBezTo>
                        <a:pt x="125" y="264"/>
                        <a:pt x="119" y="259"/>
                        <a:pt x="113" y="259"/>
                      </a:cubicBezTo>
                      <a:cubicBezTo>
                        <a:pt x="108" y="260"/>
                        <a:pt x="102" y="265"/>
                        <a:pt x="98" y="262"/>
                      </a:cubicBezTo>
                      <a:cubicBezTo>
                        <a:pt x="94" y="259"/>
                        <a:pt x="88" y="257"/>
                        <a:pt x="82" y="255"/>
                      </a:cubicBezTo>
                      <a:cubicBezTo>
                        <a:pt x="76" y="254"/>
                        <a:pt x="67" y="251"/>
                        <a:pt x="62" y="245"/>
                      </a:cubicBezTo>
                      <a:cubicBezTo>
                        <a:pt x="58" y="239"/>
                        <a:pt x="54" y="235"/>
                        <a:pt x="46" y="234"/>
                      </a:cubicBezTo>
                      <a:cubicBezTo>
                        <a:pt x="38" y="232"/>
                        <a:pt x="25" y="231"/>
                        <a:pt x="25" y="225"/>
                      </a:cubicBezTo>
                      <a:cubicBezTo>
                        <a:pt x="25" y="219"/>
                        <a:pt x="29" y="217"/>
                        <a:pt x="22" y="214"/>
                      </a:cubicBezTo>
                      <a:cubicBezTo>
                        <a:pt x="15" y="211"/>
                        <a:pt x="9" y="211"/>
                        <a:pt x="8" y="205"/>
                      </a:cubicBezTo>
                      <a:cubicBezTo>
                        <a:pt x="6" y="198"/>
                        <a:pt x="5" y="196"/>
                        <a:pt x="2" y="191"/>
                      </a:cubicBezTo>
                      <a:cubicBezTo>
                        <a:pt x="2" y="190"/>
                        <a:pt x="1" y="189"/>
                        <a:pt x="0" y="187"/>
                      </a:cubicBezTo>
                      <a:cubicBezTo>
                        <a:pt x="2" y="187"/>
                        <a:pt x="4" y="187"/>
                        <a:pt x="5" y="187"/>
                      </a:cubicBezTo>
                      <a:cubicBezTo>
                        <a:pt x="9" y="186"/>
                        <a:pt x="12" y="182"/>
                        <a:pt x="12" y="178"/>
                      </a:cubicBezTo>
                      <a:cubicBezTo>
                        <a:pt x="13" y="175"/>
                        <a:pt x="17" y="168"/>
                        <a:pt x="23" y="168"/>
                      </a:cubicBezTo>
                      <a:cubicBezTo>
                        <a:pt x="29" y="168"/>
                        <a:pt x="37" y="171"/>
                        <a:pt x="42" y="168"/>
                      </a:cubicBezTo>
                      <a:cubicBezTo>
                        <a:pt x="47" y="164"/>
                        <a:pt x="56" y="167"/>
                        <a:pt x="58" y="167"/>
                      </a:cubicBezTo>
                      <a:cubicBezTo>
                        <a:pt x="60" y="167"/>
                        <a:pt x="61" y="162"/>
                        <a:pt x="62" y="160"/>
                      </a:cubicBezTo>
                      <a:cubicBezTo>
                        <a:pt x="64" y="159"/>
                        <a:pt x="73" y="156"/>
                        <a:pt x="77" y="154"/>
                      </a:cubicBezTo>
                      <a:cubicBezTo>
                        <a:pt x="81" y="152"/>
                        <a:pt x="84" y="150"/>
                        <a:pt x="80" y="147"/>
                      </a:cubicBezTo>
                      <a:cubicBezTo>
                        <a:pt x="76" y="144"/>
                        <a:pt x="75" y="138"/>
                        <a:pt x="79" y="138"/>
                      </a:cubicBezTo>
                      <a:cubicBezTo>
                        <a:pt x="82" y="138"/>
                        <a:pt x="89" y="133"/>
                        <a:pt x="93" y="130"/>
                      </a:cubicBezTo>
                      <a:cubicBezTo>
                        <a:pt x="96" y="128"/>
                        <a:pt x="104" y="121"/>
                        <a:pt x="110" y="120"/>
                      </a:cubicBezTo>
                      <a:cubicBezTo>
                        <a:pt x="115" y="119"/>
                        <a:pt x="119" y="117"/>
                        <a:pt x="124" y="113"/>
                      </a:cubicBezTo>
                      <a:cubicBezTo>
                        <a:pt x="129" y="109"/>
                        <a:pt x="137" y="104"/>
                        <a:pt x="142" y="105"/>
                      </a:cubicBezTo>
                      <a:cubicBezTo>
                        <a:pt x="147" y="106"/>
                        <a:pt x="151" y="98"/>
                        <a:pt x="157" y="93"/>
                      </a:cubicBezTo>
                      <a:cubicBezTo>
                        <a:pt x="162" y="88"/>
                        <a:pt x="168" y="89"/>
                        <a:pt x="172" y="90"/>
                      </a:cubicBezTo>
                      <a:cubicBezTo>
                        <a:pt x="176" y="90"/>
                        <a:pt x="181" y="88"/>
                        <a:pt x="184" y="85"/>
                      </a:cubicBezTo>
                      <a:cubicBezTo>
                        <a:pt x="186" y="83"/>
                        <a:pt x="183" y="78"/>
                        <a:pt x="186" y="80"/>
                      </a:cubicBezTo>
                      <a:cubicBezTo>
                        <a:pt x="190" y="83"/>
                        <a:pt x="198" y="86"/>
                        <a:pt x="204" y="87"/>
                      </a:cubicBezTo>
                      <a:cubicBezTo>
                        <a:pt x="210" y="89"/>
                        <a:pt x="212" y="85"/>
                        <a:pt x="215" y="81"/>
                      </a:cubicBezTo>
                      <a:cubicBezTo>
                        <a:pt x="218" y="78"/>
                        <a:pt x="220" y="87"/>
                        <a:pt x="222" y="91"/>
                      </a:cubicBezTo>
                      <a:cubicBezTo>
                        <a:pt x="225" y="96"/>
                        <a:pt x="227" y="94"/>
                        <a:pt x="234" y="94"/>
                      </a:cubicBezTo>
                      <a:cubicBezTo>
                        <a:pt x="242" y="94"/>
                        <a:pt x="243" y="98"/>
                        <a:pt x="258" y="97"/>
                      </a:cubicBezTo>
                      <a:cubicBezTo>
                        <a:pt x="273" y="97"/>
                        <a:pt x="292" y="99"/>
                        <a:pt x="296" y="106"/>
                      </a:cubicBezTo>
                      <a:cubicBezTo>
                        <a:pt x="300" y="113"/>
                        <a:pt x="314" y="125"/>
                        <a:pt x="319" y="129"/>
                      </a:cubicBezTo>
                      <a:cubicBezTo>
                        <a:pt x="324" y="133"/>
                        <a:pt x="330" y="131"/>
                        <a:pt x="336" y="130"/>
                      </a:cubicBezTo>
                      <a:cubicBezTo>
                        <a:pt x="341" y="128"/>
                        <a:pt x="347" y="136"/>
                        <a:pt x="350" y="136"/>
                      </a:cubicBezTo>
                      <a:cubicBezTo>
                        <a:pt x="353" y="136"/>
                        <a:pt x="366" y="137"/>
                        <a:pt x="368" y="139"/>
                      </a:cubicBezTo>
                      <a:cubicBezTo>
                        <a:pt x="370" y="142"/>
                        <a:pt x="380" y="136"/>
                        <a:pt x="382" y="135"/>
                      </a:cubicBezTo>
                      <a:cubicBezTo>
                        <a:pt x="384" y="133"/>
                        <a:pt x="393" y="136"/>
                        <a:pt x="398" y="135"/>
                      </a:cubicBezTo>
                      <a:cubicBezTo>
                        <a:pt x="403" y="134"/>
                        <a:pt x="410" y="137"/>
                        <a:pt x="414" y="139"/>
                      </a:cubicBezTo>
                      <a:cubicBezTo>
                        <a:pt x="419" y="141"/>
                        <a:pt x="422" y="138"/>
                        <a:pt x="426" y="141"/>
                      </a:cubicBezTo>
                      <a:cubicBezTo>
                        <a:pt x="431" y="144"/>
                        <a:pt x="434" y="139"/>
                        <a:pt x="439" y="140"/>
                      </a:cubicBezTo>
                      <a:cubicBezTo>
                        <a:pt x="443" y="141"/>
                        <a:pt x="449" y="139"/>
                        <a:pt x="452" y="141"/>
                      </a:cubicBezTo>
                      <a:cubicBezTo>
                        <a:pt x="455" y="143"/>
                        <a:pt x="463" y="148"/>
                        <a:pt x="468" y="152"/>
                      </a:cubicBezTo>
                      <a:cubicBezTo>
                        <a:pt x="473" y="155"/>
                        <a:pt x="477" y="146"/>
                        <a:pt x="480" y="142"/>
                      </a:cubicBezTo>
                      <a:cubicBezTo>
                        <a:pt x="484" y="138"/>
                        <a:pt x="489" y="135"/>
                        <a:pt x="492" y="135"/>
                      </a:cubicBezTo>
                      <a:cubicBezTo>
                        <a:pt x="495" y="134"/>
                        <a:pt x="499" y="129"/>
                        <a:pt x="502" y="125"/>
                      </a:cubicBezTo>
                      <a:cubicBezTo>
                        <a:pt x="505" y="121"/>
                        <a:pt x="500" y="107"/>
                        <a:pt x="498" y="104"/>
                      </a:cubicBezTo>
                      <a:cubicBezTo>
                        <a:pt x="495" y="100"/>
                        <a:pt x="485" y="95"/>
                        <a:pt x="481" y="91"/>
                      </a:cubicBezTo>
                      <a:cubicBezTo>
                        <a:pt x="477" y="87"/>
                        <a:pt x="472" y="80"/>
                        <a:pt x="470" y="78"/>
                      </a:cubicBezTo>
                      <a:cubicBezTo>
                        <a:pt x="467" y="75"/>
                        <a:pt x="457" y="71"/>
                        <a:pt x="455" y="65"/>
                      </a:cubicBezTo>
                      <a:cubicBezTo>
                        <a:pt x="454" y="58"/>
                        <a:pt x="452" y="46"/>
                        <a:pt x="453" y="43"/>
                      </a:cubicBezTo>
                      <a:cubicBezTo>
                        <a:pt x="454" y="39"/>
                        <a:pt x="461" y="39"/>
                        <a:pt x="459" y="36"/>
                      </a:cubicBezTo>
                      <a:cubicBezTo>
                        <a:pt x="457" y="33"/>
                        <a:pt x="461" y="23"/>
                        <a:pt x="465" y="21"/>
                      </a:cubicBezTo>
                      <a:cubicBezTo>
                        <a:pt x="470" y="19"/>
                        <a:pt x="473" y="17"/>
                        <a:pt x="473" y="12"/>
                      </a:cubicBezTo>
                      <a:cubicBezTo>
                        <a:pt x="473" y="6"/>
                        <a:pt x="476" y="0"/>
                        <a:pt x="479" y="1"/>
                      </a:cubicBezTo>
                      <a:cubicBezTo>
                        <a:pt x="483" y="3"/>
                        <a:pt x="496" y="7"/>
                        <a:pt x="504" y="10"/>
                      </a:cubicBezTo>
                      <a:cubicBezTo>
                        <a:pt x="513" y="13"/>
                        <a:pt x="518" y="14"/>
                        <a:pt x="523" y="15"/>
                      </a:cubicBezTo>
                      <a:cubicBezTo>
                        <a:pt x="528" y="17"/>
                        <a:pt x="533" y="20"/>
                        <a:pt x="541" y="22"/>
                      </a:cubicBezTo>
                      <a:cubicBezTo>
                        <a:pt x="550" y="24"/>
                        <a:pt x="562" y="24"/>
                        <a:pt x="568" y="24"/>
                      </a:cubicBezTo>
                      <a:cubicBezTo>
                        <a:pt x="574" y="24"/>
                        <a:pt x="588" y="29"/>
                        <a:pt x="594" y="32"/>
                      </a:cubicBezTo>
                      <a:cubicBezTo>
                        <a:pt x="600" y="35"/>
                        <a:pt x="614" y="37"/>
                        <a:pt x="622" y="39"/>
                      </a:cubicBezTo>
                      <a:cubicBezTo>
                        <a:pt x="631" y="42"/>
                        <a:pt x="648" y="43"/>
                        <a:pt x="654" y="44"/>
                      </a:cubicBezTo>
                      <a:cubicBezTo>
                        <a:pt x="660" y="44"/>
                        <a:pt x="664" y="43"/>
                        <a:pt x="666" y="51"/>
                      </a:cubicBezTo>
                      <a:cubicBezTo>
                        <a:pt x="668" y="58"/>
                        <a:pt x="677" y="64"/>
                        <a:pt x="681" y="70"/>
                      </a:cubicBezTo>
                      <a:cubicBezTo>
                        <a:pt x="685" y="76"/>
                        <a:pt x="684" y="76"/>
                        <a:pt x="689" y="86"/>
                      </a:cubicBezTo>
                      <a:cubicBezTo>
                        <a:pt x="695" y="95"/>
                        <a:pt x="701" y="99"/>
                        <a:pt x="707" y="101"/>
                      </a:cubicBezTo>
                      <a:cubicBezTo>
                        <a:pt x="712" y="103"/>
                        <a:pt x="720" y="108"/>
                        <a:pt x="720" y="108"/>
                      </a:cubicBezTo>
                      <a:cubicBezTo>
                        <a:pt x="720" y="108"/>
                        <a:pt x="733" y="112"/>
                        <a:pt x="736" y="113"/>
                      </a:cubicBezTo>
                      <a:cubicBezTo>
                        <a:pt x="738" y="115"/>
                        <a:pt x="747" y="116"/>
                        <a:pt x="753" y="116"/>
                      </a:cubicBezTo>
                      <a:cubicBezTo>
                        <a:pt x="758" y="117"/>
                        <a:pt x="761" y="121"/>
                        <a:pt x="763" y="121"/>
                      </a:cubicBezTo>
                      <a:cubicBezTo>
                        <a:pt x="766" y="122"/>
                        <a:pt x="776" y="125"/>
                        <a:pt x="780" y="126"/>
                      </a:cubicBezTo>
                      <a:cubicBezTo>
                        <a:pt x="783" y="126"/>
                        <a:pt x="786" y="122"/>
                        <a:pt x="790" y="123"/>
                      </a:cubicBezTo>
                      <a:cubicBezTo>
                        <a:pt x="793" y="124"/>
                        <a:pt x="803" y="125"/>
                        <a:pt x="807" y="122"/>
                      </a:cubicBezTo>
                      <a:cubicBezTo>
                        <a:pt x="810" y="119"/>
                        <a:pt x="816" y="116"/>
                        <a:pt x="820" y="114"/>
                      </a:cubicBezTo>
                      <a:cubicBezTo>
                        <a:pt x="824" y="112"/>
                        <a:pt x="836" y="108"/>
                        <a:pt x="841" y="110"/>
                      </a:cubicBezTo>
                      <a:cubicBezTo>
                        <a:pt x="845" y="112"/>
                        <a:pt x="851" y="105"/>
                        <a:pt x="854" y="103"/>
                      </a:cubicBezTo>
                      <a:cubicBezTo>
                        <a:pt x="858" y="101"/>
                        <a:pt x="873" y="108"/>
                        <a:pt x="878" y="107"/>
                      </a:cubicBezTo>
                      <a:cubicBezTo>
                        <a:pt x="883" y="107"/>
                        <a:pt x="898" y="112"/>
                        <a:pt x="904" y="114"/>
                      </a:cubicBezTo>
                      <a:cubicBezTo>
                        <a:pt x="911" y="115"/>
                        <a:pt x="914" y="113"/>
                        <a:pt x="927" y="114"/>
                      </a:cubicBezTo>
                      <a:cubicBezTo>
                        <a:pt x="940" y="115"/>
                        <a:pt x="944" y="118"/>
                        <a:pt x="948" y="122"/>
                      </a:cubicBezTo>
                      <a:cubicBezTo>
                        <a:pt x="953" y="126"/>
                        <a:pt x="960" y="132"/>
                        <a:pt x="974" y="134"/>
                      </a:cubicBezTo>
                      <a:cubicBezTo>
                        <a:pt x="987" y="136"/>
                        <a:pt x="992" y="137"/>
                        <a:pt x="1000" y="137"/>
                      </a:cubicBezTo>
                      <a:cubicBezTo>
                        <a:pt x="1008" y="138"/>
                        <a:pt x="1012" y="147"/>
                        <a:pt x="1016" y="153"/>
                      </a:cubicBezTo>
                      <a:cubicBezTo>
                        <a:pt x="1021" y="158"/>
                        <a:pt x="1030" y="164"/>
                        <a:pt x="1038" y="167"/>
                      </a:cubicBezTo>
                      <a:cubicBezTo>
                        <a:pt x="1046" y="170"/>
                        <a:pt x="1054" y="179"/>
                        <a:pt x="1063" y="179"/>
                      </a:cubicBezTo>
                      <a:cubicBezTo>
                        <a:pt x="1072" y="179"/>
                        <a:pt x="1086" y="176"/>
                        <a:pt x="1094" y="176"/>
                      </a:cubicBezTo>
                      <a:cubicBezTo>
                        <a:pt x="1102" y="176"/>
                        <a:pt x="1107" y="183"/>
                        <a:pt x="1115" y="184"/>
                      </a:cubicBezTo>
                      <a:cubicBezTo>
                        <a:pt x="1122" y="186"/>
                        <a:pt x="1138" y="186"/>
                        <a:pt x="1142" y="188"/>
                      </a:cubicBezTo>
                      <a:cubicBezTo>
                        <a:pt x="1146" y="189"/>
                        <a:pt x="1152" y="185"/>
                        <a:pt x="1157" y="185"/>
                      </a:cubicBezTo>
                      <a:cubicBezTo>
                        <a:pt x="1161" y="185"/>
                        <a:pt x="1171" y="189"/>
                        <a:pt x="1174" y="190"/>
                      </a:cubicBezTo>
                      <a:cubicBezTo>
                        <a:pt x="1178" y="191"/>
                        <a:pt x="1188" y="182"/>
                        <a:pt x="1194" y="178"/>
                      </a:cubicBezTo>
                      <a:cubicBezTo>
                        <a:pt x="1199" y="174"/>
                        <a:pt x="1205" y="172"/>
                        <a:pt x="1212" y="172"/>
                      </a:cubicBezTo>
                      <a:cubicBezTo>
                        <a:pt x="1218" y="172"/>
                        <a:pt x="1226" y="170"/>
                        <a:pt x="1232" y="170"/>
                      </a:cubicBezTo>
                      <a:cubicBezTo>
                        <a:pt x="1238" y="171"/>
                        <a:pt x="1250" y="163"/>
                        <a:pt x="1255" y="164"/>
                      </a:cubicBezTo>
                      <a:cubicBezTo>
                        <a:pt x="1261" y="165"/>
                        <a:pt x="1273" y="163"/>
                        <a:pt x="1275" y="159"/>
                      </a:cubicBezTo>
                      <a:cubicBezTo>
                        <a:pt x="1278" y="155"/>
                        <a:pt x="1277" y="147"/>
                        <a:pt x="1282" y="143"/>
                      </a:cubicBezTo>
                      <a:cubicBezTo>
                        <a:pt x="1286" y="138"/>
                        <a:pt x="1292" y="132"/>
                        <a:pt x="1296" y="130"/>
                      </a:cubicBezTo>
                      <a:cubicBezTo>
                        <a:pt x="1299" y="129"/>
                        <a:pt x="1307" y="121"/>
                        <a:pt x="1311" y="118"/>
                      </a:cubicBezTo>
                      <a:cubicBezTo>
                        <a:pt x="1315" y="115"/>
                        <a:pt x="1329" y="119"/>
                        <a:pt x="1334" y="119"/>
                      </a:cubicBezTo>
                      <a:cubicBezTo>
                        <a:pt x="1338" y="119"/>
                        <a:pt x="1349" y="121"/>
                        <a:pt x="1360" y="125"/>
                      </a:cubicBezTo>
                      <a:cubicBezTo>
                        <a:pt x="1370" y="129"/>
                        <a:pt x="1380" y="138"/>
                        <a:pt x="1386" y="140"/>
                      </a:cubicBezTo>
                      <a:cubicBezTo>
                        <a:pt x="1392" y="142"/>
                        <a:pt x="1402" y="140"/>
                        <a:pt x="1407" y="140"/>
                      </a:cubicBezTo>
                      <a:cubicBezTo>
                        <a:pt x="1412" y="140"/>
                        <a:pt x="1417" y="132"/>
                        <a:pt x="1423" y="132"/>
                      </a:cubicBezTo>
                      <a:cubicBezTo>
                        <a:pt x="1429" y="131"/>
                        <a:pt x="1431" y="133"/>
                        <a:pt x="1438" y="136"/>
                      </a:cubicBezTo>
                      <a:cubicBezTo>
                        <a:pt x="1446" y="138"/>
                        <a:pt x="1446" y="137"/>
                        <a:pt x="1452" y="143"/>
                      </a:cubicBezTo>
                      <a:cubicBezTo>
                        <a:pt x="1453" y="144"/>
                        <a:pt x="1455" y="145"/>
                        <a:pt x="1457" y="146"/>
                      </a:cubicBezTo>
                      <a:cubicBezTo>
                        <a:pt x="1457" y="146"/>
                        <a:pt x="1457" y="146"/>
                        <a:pt x="1457" y="14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2" name="Freeform 15">
                  <a:extLst>
                    <a:ext uri="{FF2B5EF4-FFF2-40B4-BE49-F238E27FC236}">
                      <a16:creationId xmlns:a16="http://schemas.microsoft.com/office/drawing/2014/main" id="{AC9C29AA-C314-495A-B0BA-046517D2FA19}"/>
                    </a:ext>
                  </a:extLst>
                </p:cNvPr>
                <p:cNvSpPr>
                  <a:spLocks/>
                </p:cNvSpPr>
                <p:nvPr/>
              </p:nvSpPr>
              <p:spPr bwMode="auto">
                <a:xfrm>
                  <a:off x="8570913" y="2760663"/>
                  <a:ext cx="158750" cy="142875"/>
                </a:xfrm>
                <a:custGeom>
                  <a:avLst/>
                  <a:gdLst>
                    <a:gd name="T0" fmla="*/ 298 w 305"/>
                    <a:gd name="T1" fmla="*/ 155 h 275"/>
                    <a:gd name="T2" fmla="*/ 305 w 305"/>
                    <a:gd name="T3" fmla="*/ 145 h 275"/>
                    <a:gd name="T4" fmla="*/ 299 w 305"/>
                    <a:gd name="T5" fmla="*/ 140 h 275"/>
                    <a:gd name="T6" fmla="*/ 291 w 305"/>
                    <a:gd name="T7" fmla="*/ 150 h 275"/>
                    <a:gd name="T8" fmla="*/ 274 w 305"/>
                    <a:gd name="T9" fmla="*/ 135 h 275"/>
                    <a:gd name="T10" fmla="*/ 273 w 305"/>
                    <a:gd name="T11" fmla="*/ 128 h 275"/>
                    <a:gd name="T12" fmla="*/ 257 w 305"/>
                    <a:gd name="T13" fmla="*/ 121 h 275"/>
                    <a:gd name="T14" fmla="*/ 246 w 305"/>
                    <a:gd name="T15" fmla="*/ 99 h 275"/>
                    <a:gd name="T16" fmla="*/ 244 w 305"/>
                    <a:gd name="T17" fmla="*/ 79 h 275"/>
                    <a:gd name="T18" fmla="*/ 237 w 305"/>
                    <a:gd name="T19" fmla="*/ 92 h 275"/>
                    <a:gd name="T20" fmla="*/ 220 w 305"/>
                    <a:gd name="T21" fmla="*/ 106 h 275"/>
                    <a:gd name="T22" fmla="*/ 199 w 305"/>
                    <a:gd name="T23" fmla="*/ 99 h 275"/>
                    <a:gd name="T24" fmla="*/ 191 w 305"/>
                    <a:gd name="T25" fmla="*/ 97 h 275"/>
                    <a:gd name="T26" fmla="*/ 181 w 305"/>
                    <a:gd name="T27" fmla="*/ 91 h 275"/>
                    <a:gd name="T28" fmla="*/ 170 w 305"/>
                    <a:gd name="T29" fmla="*/ 93 h 275"/>
                    <a:gd name="T30" fmla="*/ 160 w 305"/>
                    <a:gd name="T31" fmla="*/ 86 h 275"/>
                    <a:gd name="T32" fmla="*/ 96 w 305"/>
                    <a:gd name="T33" fmla="*/ 55 h 275"/>
                    <a:gd name="T34" fmla="*/ 32 w 305"/>
                    <a:gd name="T35" fmla="*/ 14 h 275"/>
                    <a:gd name="T36" fmla="*/ 9 w 305"/>
                    <a:gd name="T37" fmla="*/ 3 h 275"/>
                    <a:gd name="T38" fmla="*/ 2 w 305"/>
                    <a:gd name="T39" fmla="*/ 8 h 275"/>
                    <a:gd name="T40" fmla="*/ 14 w 305"/>
                    <a:gd name="T41" fmla="*/ 29 h 275"/>
                    <a:gd name="T42" fmla="*/ 39 w 305"/>
                    <a:gd name="T43" fmla="*/ 57 h 275"/>
                    <a:gd name="T44" fmla="*/ 48 w 305"/>
                    <a:gd name="T45" fmla="*/ 84 h 275"/>
                    <a:gd name="T46" fmla="*/ 63 w 305"/>
                    <a:gd name="T47" fmla="*/ 104 h 275"/>
                    <a:gd name="T48" fmla="*/ 56 w 305"/>
                    <a:gd name="T49" fmla="*/ 118 h 275"/>
                    <a:gd name="T50" fmla="*/ 68 w 305"/>
                    <a:gd name="T51" fmla="*/ 134 h 275"/>
                    <a:gd name="T52" fmla="*/ 75 w 305"/>
                    <a:gd name="T53" fmla="*/ 148 h 275"/>
                    <a:gd name="T54" fmla="*/ 64 w 305"/>
                    <a:gd name="T55" fmla="*/ 155 h 275"/>
                    <a:gd name="T56" fmla="*/ 53 w 305"/>
                    <a:gd name="T57" fmla="*/ 151 h 275"/>
                    <a:gd name="T58" fmla="*/ 32 w 305"/>
                    <a:gd name="T59" fmla="*/ 146 h 275"/>
                    <a:gd name="T60" fmla="*/ 21 w 305"/>
                    <a:gd name="T61" fmla="*/ 148 h 275"/>
                    <a:gd name="T62" fmla="*/ 39 w 305"/>
                    <a:gd name="T63" fmla="*/ 165 h 275"/>
                    <a:gd name="T64" fmla="*/ 37 w 305"/>
                    <a:gd name="T65" fmla="*/ 178 h 275"/>
                    <a:gd name="T66" fmla="*/ 28 w 305"/>
                    <a:gd name="T67" fmla="*/ 183 h 275"/>
                    <a:gd name="T68" fmla="*/ 20 w 305"/>
                    <a:gd name="T69" fmla="*/ 191 h 275"/>
                    <a:gd name="T70" fmla="*/ 32 w 305"/>
                    <a:gd name="T71" fmla="*/ 216 h 275"/>
                    <a:gd name="T72" fmla="*/ 50 w 305"/>
                    <a:gd name="T73" fmla="*/ 226 h 275"/>
                    <a:gd name="T74" fmla="*/ 65 w 305"/>
                    <a:gd name="T75" fmla="*/ 245 h 275"/>
                    <a:gd name="T76" fmla="*/ 74 w 305"/>
                    <a:gd name="T77" fmla="*/ 269 h 275"/>
                    <a:gd name="T78" fmla="*/ 88 w 305"/>
                    <a:gd name="T79" fmla="*/ 265 h 275"/>
                    <a:gd name="T80" fmla="*/ 92 w 305"/>
                    <a:gd name="T81" fmla="*/ 252 h 275"/>
                    <a:gd name="T82" fmla="*/ 104 w 305"/>
                    <a:gd name="T83" fmla="*/ 247 h 275"/>
                    <a:gd name="T84" fmla="*/ 119 w 305"/>
                    <a:gd name="T85" fmla="*/ 245 h 275"/>
                    <a:gd name="T86" fmla="*/ 96 w 305"/>
                    <a:gd name="T87" fmla="*/ 230 h 275"/>
                    <a:gd name="T88" fmla="*/ 77 w 305"/>
                    <a:gd name="T89" fmla="*/ 224 h 275"/>
                    <a:gd name="T90" fmla="*/ 53 w 305"/>
                    <a:gd name="T91" fmla="*/ 211 h 275"/>
                    <a:gd name="T92" fmla="*/ 55 w 305"/>
                    <a:gd name="T93" fmla="*/ 195 h 275"/>
                    <a:gd name="T94" fmla="*/ 77 w 305"/>
                    <a:gd name="T95" fmla="*/ 200 h 275"/>
                    <a:gd name="T96" fmla="*/ 96 w 305"/>
                    <a:gd name="T97" fmla="*/ 210 h 275"/>
                    <a:gd name="T98" fmla="*/ 114 w 305"/>
                    <a:gd name="T99" fmla="*/ 193 h 275"/>
                    <a:gd name="T100" fmla="*/ 145 w 305"/>
                    <a:gd name="T101" fmla="*/ 202 h 275"/>
                    <a:gd name="T102" fmla="*/ 190 w 305"/>
                    <a:gd name="T103" fmla="*/ 222 h 275"/>
                    <a:gd name="T104" fmla="*/ 218 w 305"/>
                    <a:gd name="T105" fmla="*/ 232 h 275"/>
                    <a:gd name="T106" fmla="*/ 225 w 305"/>
                    <a:gd name="T107" fmla="*/ 223 h 275"/>
                    <a:gd name="T108" fmla="*/ 219 w 305"/>
                    <a:gd name="T109" fmla="*/ 195 h 275"/>
                    <a:gd name="T110" fmla="*/ 234 w 305"/>
                    <a:gd name="T111" fmla="*/ 169 h 275"/>
                    <a:gd name="T112" fmla="*/ 251 w 305"/>
                    <a:gd name="T113" fmla="*/ 171 h 275"/>
                    <a:gd name="T114" fmla="*/ 268 w 305"/>
                    <a:gd name="T115" fmla="*/ 170 h 275"/>
                    <a:gd name="T116" fmla="*/ 274 w 305"/>
                    <a:gd name="T117" fmla="*/ 166 h 275"/>
                    <a:gd name="T118" fmla="*/ 283 w 305"/>
                    <a:gd name="T119" fmla="*/ 161 h 275"/>
                    <a:gd name="T120" fmla="*/ 298 w 305"/>
                    <a:gd name="T121" fmla="*/ 15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5" h="275">
                      <a:moveTo>
                        <a:pt x="298" y="155"/>
                      </a:moveTo>
                      <a:cubicBezTo>
                        <a:pt x="299" y="150"/>
                        <a:pt x="305" y="150"/>
                        <a:pt x="305" y="145"/>
                      </a:cubicBezTo>
                      <a:cubicBezTo>
                        <a:pt x="305" y="140"/>
                        <a:pt x="301" y="136"/>
                        <a:pt x="299" y="140"/>
                      </a:cubicBezTo>
                      <a:cubicBezTo>
                        <a:pt x="297" y="144"/>
                        <a:pt x="297" y="151"/>
                        <a:pt x="291" y="150"/>
                      </a:cubicBezTo>
                      <a:cubicBezTo>
                        <a:pt x="284" y="148"/>
                        <a:pt x="278" y="139"/>
                        <a:pt x="274" y="135"/>
                      </a:cubicBezTo>
                      <a:cubicBezTo>
                        <a:pt x="271" y="131"/>
                        <a:pt x="273" y="132"/>
                        <a:pt x="273" y="128"/>
                      </a:cubicBezTo>
                      <a:cubicBezTo>
                        <a:pt x="274" y="125"/>
                        <a:pt x="262" y="126"/>
                        <a:pt x="257" y="121"/>
                      </a:cubicBezTo>
                      <a:cubicBezTo>
                        <a:pt x="251" y="115"/>
                        <a:pt x="247" y="106"/>
                        <a:pt x="246" y="99"/>
                      </a:cubicBezTo>
                      <a:cubicBezTo>
                        <a:pt x="245" y="92"/>
                        <a:pt x="248" y="84"/>
                        <a:pt x="244" y="79"/>
                      </a:cubicBezTo>
                      <a:cubicBezTo>
                        <a:pt x="239" y="74"/>
                        <a:pt x="239" y="86"/>
                        <a:pt x="237" y="92"/>
                      </a:cubicBezTo>
                      <a:cubicBezTo>
                        <a:pt x="234" y="98"/>
                        <a:pt x="230" y="110"/>
                        <a:pt x="220" y="106"/>
                      </a:cubicBezTo>
                      <a:cubicBezTo>
                        <a:pt x="209" y="102"/>
                        <a:pt x="202" y="105"/>
                        <a:pt x="199" y="99"/>
                      </a:cubicBezTo>
                      <a:cubicBezTo>
                        <a:pt x="195" y="93"/>
                        <a:pt x="196" y="94"/>
                        <a:pt x="191" y="97"/>
                      </a:cubicBezTo>
                      <a:cubicBezTo>
                        <a:pt x="186" y="99"/>
                        <a:pt x="186" y="95"/>
                        <a:pt x="181" y="91"/>
                      </a:cubicBezTo>
                      <a:cubicBezTo>
                        <a:pt x="177" y="87"/>
                        <a:pt x="177" y="95"/>
                        <a:pt x="170" y="93"/>
                      </a:cubicBezTo>
                      <a:cubicBezTo>
                        <a:pt x="163" y="91"/>
                        <a:pt x="169" y="91"/>
                        <a:pt x="160" y="86"/>
                      </a:cubicBezTo>
                      <a:cubicBezTo>
                        <a:pt x="151" y="82"/>
                        <a:pt x="109" y="65"/>
                        <a:pt x="96" y="55"/>
                      </a:cubicBezTo>
                      <a:cubicBezTo>
                        <a:pt x="83" y="45"/>
                        <a:pt x="43" y="21"/>
                        <a:pt x="32" y="14"/>
                      </a:cubicBezTo>
                      <a:cubicBezTo>
                        <a:pt x="22" y="7"/>
                        <a:pt x="14" y="0"/>
                        <a:pt x="9" y="3"/>
                      </a:cubicBezTo>
                      <a:cubicBezTo>
                        <a:pt x="5" y="7"/>
                        <a:pt x="0" y="1"/>
                        <a:pt x="2" y="8"/>
                      </a:cubicBezTo>
                      <a:cubicBezTo>
                        <a:pt x="4" y="14"/>
                        <a:pt x="8" y="26"/>
                        <a:pt x="14" y="29"/>
                      </a:cubicBezTo>
                      <a:cubicBezTo>
                        <a:pt x="19" y="33"/>
                        <a:pt x="30" y="43"/>
                        <a:pt x="39" y="57"/>
                      </a:cubicBezTo>
                      <a:cubicBezTo>
                        <a:pt x="49" y="72"/>
                        <a:pt x="44" y="75"/>
                        <a:pt x="48" y="84"/>
                      </a:cubicBezTo>
                      <a:cubicBezTo>
                        <a:pt x="52" y="92"/>
                        <a:pt x="61" y="98"/>
                        <a:pt x="63" y="104"/>
                      </a:cubicBezTo>
                      <a:cubicBezTo>
                        <a:pt x="64" y="109"/>
                        <a:pt x="57" y="114"/>
                        <a:pt x="56" y="118"/>
                      </a:cubicBezTo>
                      <a:cubicBezTo>
                        <a:pt x="56" y="121"/>
                        <a:pt x="60" y="128"/>
                        <a:pt x="68" y="134"/>
                      </a:cubicBezTo>
                      <a:cubicBezTo>
                        <a:pt x="75" y="139"/>
                        <a:pt x="74" y="142"/>
                        <a:pt x="75" y="148"/>
                      </a:cubicBezTo>
                      <a:cubicBezTo>
                        <a:pt x="75" y="153"/>
                        <a:pt x="71" y="158"/>
                        <a:pt x="64" y="155"/>
                      </a:cubicBezTo>
                      <a:cubicBezTo>
                        <a:pt x="58" y="152"/>
                        <a:pt x="58" y="150"/>
                        <a:pt x="53" y="151"/>
                      </a:cubicBezTo>
                      <a:cubicBezTo>
                        <a:pt x="49" y="152"/>
                        <a:pt x="39" y="150"/>
                        <a:pt x="32" y="146"/>
                      </a:cubicBezTo>
                      <a:cubicBezTo>
                        <a:pt x="26" y="142"/>
                        <a:pt x="17" y="142"/>
                        <a:pt x="21" y="148"/>
                      </a:cubicBezTo>
                      <a:cubicBezTo>
                        <a:pt x="25" y="153"/>
                        <a:pt x="36" y="158"/>
                        <a:pt x="39" y="165"/>
                      </a:cubicBezTo>
                      <a:cubicBezTo>
                        <a:pt x="42" y="172"/>
                        <a:pt x="38" y="174"/>
                        <a:pt x="37" y="178"/>
                      </a:cubicBezTo>
                      <a:cubicBezTo>
                        <a:pt x="35" y="183"/>
                        <a:pt x="32" y="178"/>
                        <a:pt x="28" y="183"/>
                      </a:cubicBezTo>
                      <a:cubicBezTo>
                        <a:pt x="23" y="189"/>
                        <a:pt x="16" y="184"/>
                        <a:pt x="20" y="191"/>
                      </a:cubicBezTo>
                      <a:cubicBezTo>
                        <a:pt x="23" y="199"/>
                        <a:pt x="25" y="212"/>
                        <a:pt x="32" y="216"/>
                      </a:cubicBezTo>
                      <a:cubicBezTo>
                        <a:pt x="38" y="219"/>
                        <a:pt x="42" y="223"/>
                        <a:pt x="50" y="226"/>
                      </a:cubicBezTo>
                      <a:cubicBezTo>
                        <a:pt x="58" y="229"/>
                        <a:pt x="65" y="236"/>
                        <a:pt x="65" y="245"/>
                      </a:cubicBezTo>
                      <a:cubicBezTo>
                        <a:pt x="65" y="254"/>
                        <a:pt x="67" y="262"/>
                        <a:pt x="74" y="269"/>
                      </a:cubicBezTo>
                      <a:cubicBezTo>
                        <a:pt x="82" y="275"/>
                        <a:pt x="84" y="270"/>
                        <a:pt x="88" y="265"/>
                      </a:cubicBezTo>
                      <a:cubicBezTo>
                        <a:pt x="93" y="261"/>
                        <a:pt x="86" y="256"/>
                        <a:pt x="92" y="252"/>
                      </a:cubicBezTo>
                      <a:cubicBezTo>
                        <a:pt x="98" y="248"/>
                        <a:pt x="97" y="244"/>
                        <a:pt x="104" y="247"/>
                      </a:cubicBezTo>
                      <a:cubicBezTo>
                        <a:pt x="112" y="250"/>
                        <a:pt x="121" y="251"/>
                        <a:pt x="119" y="245"/>
                      </a:cubicBezTo>
                      <a:cubicBezTo>
                        <a:pt x="117" y="239"/>
                        <a:pt x="103" y="234"/>
                        <a:pt x="96" y="230"/>
                      </a:cubicBezTo>
                      <a:cubicBezTo>
                        <a:pt x="90" y="225"/>
                        <a:pt x="87" y="225"/>
                        <a:pt x="77" y="224"/>
                      </a:cubicBezTo>
                      <a:cubicBezTo>
                        <a:pt x="68" y="223"/>
                        <a:pt x="56" y="218"/>
                        <a:pt x="53" y="211"/>
                      </a:cubicBezTo>
                      <a:cubicBezTo>
                        <a:pt x="49" y="204"/>
                        <a:pt x="47" y="197"/>
                        <a:pt x="55" y="195"/>
                      </a:cubicBezTo>
                      <a:cubicBezTo>
                        <a:pt x="63" y="193"/>
                        <a:pt x="70" y="193"/>
                        <a:pt x="77" y="200"/>
                      </a:cubicBezTo>
                      <a:cubicBezTo>
                        <a:pt x="84" y="206"/>
                        <a:pt x="93" y="216"/>
                        <a:pt x="96" y="210"/>
                      </a:cubicBezTo>
                      <a:cubicBezTo>
                        <a:pt x="99" y="203"/>
                        <a:pt x="101" y="195"/>
                        <a:pt x="114" y="193"/>
                      </a:cubicBezTo>
                      <a:cubicBezTo>
                        <a:pt x="128" y="190"/>
                        <a:pt x="131" y="197"/>
                        <a:pt x="145" y="202"/>
                      </a:cubicBezTo>
                      <a:cubicBezTo>
                        <a:pt x="160" y="207"/>
                        <a:pt x="173" y="218"/>
                        <a:pt x="190" y="222"/>
                      </a:cubicBezTo>
                      <a:cubicBezTo>
                        <a:pt x="207" y="226"/>
                        <a:pt x="208" y="229"/>
                        <a:pt x="218" y="232"/>
                      </a:cubicBezTo>
                      <a:cubicBezTo>
                        <a:pt x="228" y="235"/>
                        <a:pt x="232" y="232"/>
                        <a:pt x="225" y="223"/>
                      </a:cubicBezTo>
                      <a:cubicBezTo>
                        <a:pt x="218" y="214"/>
                        <a:pt x="214" y="206"/>
                        <a:pt x="219" y="195"/>
                      </a:cubicBezTo>
                      <a:cubicBezTo>
                        <a:pt x="224" y="184"/>
                        <a:pt x="225" y="173"/>
                        <a:pt x="234" y="169"/>
                      </a:cubicBezTo>
                      <a:cubicBezTo>
                        <a:pt x="244" y="165"/>
                        <a:pt x="246" y="170"/>
                        <a:pt x="251" y="171"/>
                      </a:cubicBezTo>
                      <a:cubicBezTo>
                        <a:pt x="257" y="172"/>
                        <a:pt x="268" y="176"/>
                        <a:pt x="268" y="170"/>
                      </a:cubicBezTo>
                      <a:cubicBezTo>
                        <a:pt x="268" y="165"/>
                        <a:pt x="267" y="165"/>
                        <a:pt x="274" y="166"/>
                      </a:cubicBezTo>
                      <a:cubicBezTo>
                        <a:pt x="280" y="168"/>
                        <a:pt x="282" y="167"/>
                        <a:pt x="283" y="161"/>
                      </a:cubicBezTo>
                      <a:cubicBezTo>
                        <a:pt x="283" y="156"/>
                        <a:pt x="298" y="161"/>
                        <a:pt x="298" y="15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3" name="Freeform 16">
                  <a:extLst>
                    <a:ext uri="{FF2B5EF4-FFF2-40B4-BE49-F238E27FC236}">
                      <a16:creationId xmlns:a16="http://schemas.microsoft.com/office/drawing/2014/main" id="{F44DE42C-6909-4AD5-B1B0-5A1E33D05DCD}"/>
                    </a:ext>
                  </a:extLst>
                </p:cNvPr>
                <p:cNvSpPr>
                  <a:spLocks/>
                </p:cNvSpPr>
                <p:nvPr/>
              </p:nvSpPr>
              <p:spPr bwMode="auto">
                <a:xfrm>
                  <a:off x="8435975" y="2897188"/>
                  <a:ext cx="296863" cy="365125"/>
                </a:xfrm>
                <a:custGeom>
                  <a:avLst/>
                  <a:gdLst>
                    <a:gd name="T0" fmla="*/ 370 w 568"/>
                    <a:gd name="T1" fmla="*/ 77 h 698"/>
                    <a:gd name="T2" fmla="*/ 357 w 568"/>
                    <a:gd name="T3" fmla="*/ 20 h 698"/>
                    <a:gd name="T4" fmla="*/ 397 w 568"/>
                    <a:gd name="T5" fmla="*/ 35 h 698"/>
                    <a:gd name="T6" fmla="*/ 383 w 568"/>
                    <a:gd name="T7" fmla="*/ 25 h 698"/>
                    <a:gd name="T8" fmla="*/ 411 w 568"/>
                    <a:gd name="T9" fmla="*/ 9 h 698"/>
                    <a:gd name="T10" fmla="*/ 478 w 568"/>
                    <a:gd name="T11" fmla="*/ 90 h 698"/>
                    <a:gd name="T12" fmla="*/ 514 w 568"/>
                    <a:gd name="T13" fmla="*/ 152 h 698"/>
                    <a:gd name="T14" fmla="*/ 509 w 568"/>
                    <a:gd name="T15" fmla="*/ 183 h 698"/>
                    <a:gd name="T16" fmla="*/ 498 w 568"/>
                    <a:gd name="T17" fmla="*/ 229 h 698"/>
                    <a:gd name="T18" fmla="*/ 532 w 568"/>
                    <a:gd name="T19" fmla="*/ 328 h 698"/>
                    <a:gd name="T20" fmla="*/ 555 w 568"/>
                    <a:gd name="T21" fmla="*/ 390 h 698"/>
                    <a:gd name="T22" fmla="*/ 530 w 568"/>
                    <a:gd name="T23" fmla="*/ 427 h 698"/>
                    <a:gd name="T24" fmla="*/ 511 w 568"/>
                    <a:gd name="T25" fmla="*/ 401 h 698"/>
                    <a:gd name="T26" fmla="*/ 496 w 568"/>
                    <a:gd name="T27" fmla="*/ 433 h 698"/>
                    <a:gd name="T28" fmla="*/ 467 w 568"/>
                    <a:gd name="T29" fmla="*/ 424 h 698"/>
                    <a:gd name="T30" fmla="*/ 427 w 568"/>
                    <a:gd name="T31" fmla="*/ 453 h 698"/>
                    <a:gd name="T32" fmla="*/ 383 w 568"/>
                    <a:gd name="T33" fmla="*/ 443 h 698"/>
                    <a:gd name="T34" fmla="*/ 367 w 568"/>
                    <a:gd name="T35" fmla="*/ 429 h 698"/>
                    <a:gd name="T36" fmla="*/ 390 w 568"/>
                    <a:gd name="T37" fmla="*/ 474 h 698"/>
                    <a:gd name="T38" fmla="*/ 363 w 568"/>
                    <a:gd name="T39" fmla="*/ 502 h 698"/>
                    <a:gd name="T40" fmla="*/ 324 w 568"/>
                    <a:gd name="T41" fmla="*/ 521 h 698"/>
                    <a:gd name="T42" fmla="*/ 300 w 568"/>
                    <a:gd name="T43" fmla="*/ 468 h 698"/>
                    <a:gd name="T44" fmla="*/ 270 w 568"/>
                    <a:gd name="T45" fmla="*/ 484 h 698"/>
                    <a:gd name="T46" fmla="*/ 265 w 568"/>
                    <a:gd name="T47" fmla="*/ 545 h 698"/>
                    <a:gd name="T48" fmla="*/ 215 w 568"/>
                    <a:gd name="T49" fmla="*/ 558 h 698"/>
                    <a:gd name="T50" fmla="*/ 183 w 568"/>
                    <a:gd name="T51" fmla="*/ 569 h 698"/>
                    <a:gd name="T52" fmla="*/ 155 w 568"/>
                    <a:gd name="T53" fmla="*/ 537 h 698"/>
                    <a:gd name="T54" fmla="*/ 173 w 568"/>
                    <a:gd name="T55" fmla="*/ 492 h 698"/>
                    <a:gd name="T56" fmla="*/ 215 w 568"/>
                    <a:gd name="T57" fmla="*/ 490 h 698"/>
                    <a:gd name="T58" fmla="*/ 258 w 568"/>
                    <a:gd name="T59" fmla="*/ 484 h 698"/>
                    <a:gd name="T60" fmla="*/ 242 w 568"/>
                    <a:gd name="T61" fmla="*/ 446 h 698"/>
                    <a:gd name="T62" fmla="*/ 187 w 568"/>
                    <a:gd name="T63" fmla="*/ 472 h 698"/>
                    <a:gd name="T64" fmla="*/ 139 w 568"/>
                    <a:gd name="T65" fmla="*/ 473 h 698"/>
                    <a:gd name="T66" fmla="*/ 110 w 568"/>
                    <a:gd name="T67" fmla="*/ 494 h 698"/>
                    <a:gd name="T68" fmla="*/ 84 w 568"/>
                    <a:gd name="T69" fmla="*/ 519 h 698"/>
                    <a:gd name="T70" fmla="*/ 121 w 568"/>
                    <a:gd name="T71" fmla="*/ 544 h 698"/>
                    <a:gd name="T72" fmla="*/ 151 w 568"/>
                    <a:gd name="T73" fmla="*/ 568 h 698"/>
                    <a:gd name="T74" fmla="*/ 149 w 568"/>
                    <a:gd name="T75" fmla="*/ 630 h 698"/>
                    <a:gd name="T76" fmla="*/ 138 w 568"/>
                    <a:gd name="T77" fmla="*/ 671 h 698"/>
                    <a:gd name="T78" fmla="*/ 116 w 568"/>
                    <a:gd name="T79" fmla="*/ 660 h 698"/>
                    <a:gd name="T80" fmla="*/ 112 w 568"/>
                    <a:gd name="T81" fmla="*/ 684 h 698"/>
                    <a:gd name="T82" fmla="*/ 78 w 568"/>
                    <a:gd name="T83" fmla="*/ 630 h 698"/>
                    <a:gd name="T84" fmla="*/ 79 w 568"/>
                    <a:gd name="T85" fmla="*/ 578 h 698"/>
                    <a:gd name="T86" fmla="*/ 55 w 568"/>
                    <a:gd name="T87" fmla="*/ 570 h 698"/>
                    <a:gd name="T88" fmla="*/ 42 w 568"/>
                    <a:gd name="T89" fmla="*/ 582 h 698"/>
                    <a:gd name="T90" fmla="*/ 39 w 568"/>
                    <a:gd name="T91" fmla="*/ 574 h 698"/>
                    <a:gd name="T92" fmla="*/ 2 w 568"/>
                    <a:gd name="T93" fmla="*/ 554 h 698"/>
                    <a:gd name="T94" fmla="*/ 23 w 568"/>
                    <a:gd name="T95" fmla="*/ 530 h 698"/>
                    <a:gd name="T96" fmla="*/ 52 w 568"/>
                    <a:gd name="T97" fmla="*/ 505 h 698"/>
                    <a:gd name="T98" fmla="*/ 65 w 568"/>
                    <a:gd name="T99" fmla="*/ 470 h 698"/>
                    <a:gd name="T100" fmla="*/ 119 w 568"/>
                    <a:gd name="T101" fmla="*/ 419 h 698"/>
                    <a:gd name="T102" fmla="*/ 168 w 568"/>
                    <a:gd name="T103" fmla="*/ 399 h 698"/>
                    <a:gd name="T104" fmla="*/ 250 w 568"/>
                    <a:gd name="T105" fmla="*/ 384 h 698"/>
                    <a:gd name="T106" fmla="*/ 296 w 568"/>
                    <a:gd name="T107" fmla="*/ 390 h 698"/>
                    <a:gd name="T108" fmla="*/ 305 w 568"/>
                    <a:gd name="T109" fmla="*/ 329 h 698"/>
                    <a:gd name="T110" fmla="*/ 319 w 568"/>
                    <a:gd name="T111" fmla="*/ 266 h 698"/>
                    <a:gd name="T112" fmla="*/ 321 w 568"/>
                    <a:gd name="T113" fmla="*/ 299 h 698"/>
                    <a:gd name="T114" fmla="*/ 388 w 568"/>
                    <a:gd name="T115" fmla="*/ 274 h 698"/>
                    <a:gd name="T116" fmla="*/ 406 w 568"/>
                    <a:gd name="T117" fmla="*/ 19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 h="698">
                      <a:moveTo>
                        <a:pt x="384" y="108"/>
                      </a:moveTo>
                      <a:cubicBezTo>
                        <a:pt x="378" y="107"/>
                        <a:pt x="371" y="108"/>
                        <a:pt x="369" y="106"/>
                      </a:cubicBezTo>
                      <a:cubicBezTo>
                        <a:pt x="368" y="103"/>
                        <a:pt x="363" y="101"/>
                        <a:pt x="367" y="100"/>
                      </a:cubicBezTo>
                      <a:cubicBezTo>
                        <a:pt x="371" y="100"/>
                        <a:pt x="374" y="102"/>
                        <a:pt x="376" y="97"/>
                      </a:cubicBezTo>
                      <a:cubicBezTo>
                        <a:pt x="377" y="91"/>
                        <a:pt x="374" y="81"/>
                        <a:pt x="370" y="77"/>
                      </a:cubicBezTo>
                      <a:cubicBezTo>
                        <a:pt x="365" y="73"/>
                        <a:pt x="361" y="67"/>
                        <a:pt x="356" y="62"/>
                      </a:cubicBezTo>
                      <a:cubicBezTo>
                        <a:pt x="351" y="58"/>
                        <a:pt x="353" y="51"/>
                        <a:pt x="358" y="51"/>
                      </a:cubicBezTo>
                      <a:cubicBezTo>
                        <a:pt x="364" y="51"/>
                        <a:pt x="369" y="48"/>
                        <a:pt x="367" y="43"/>
                      </a:cubicBezTo>
                      <a:cubicBezTo>
                        <a:pt x="366" y="38"/>
                        <a:pt x="362" y="32"/>
                        <a:pt x="358" y="30"/>
                      </a:cubicBezTo>
                      <a:cubicBezTo>
                        <a:pt x="354" y="27"/>
                        <a:pt x="356" y="24"/>
                        <a:pt x="357" y="20"/>
                      </a:cubicBezTo>
                      <a:cubicBezTo>
                        <a:pt x="358" y="16"/>
                        <a:pt x="358" y="19"/>
                        <a:pt x="363" y="20"/>
                      </a:cubicBezTo>
                      <a:cubicBezTo>
                        <a:pt x="368" y="21"/>
                        <a:pt x="367" y="15"/>
                        <a:pt x="373" y="22"/>
                      </a:cubicBezTo>
                      <a:cubicBezTo>
                        <a:pt x="379" y="28"/>
                        <a:pt x="383" y="38"/>
                        <a:pt x="388" y="43"/>
                      </a:cubicBezTo>
                      <a:cubicBezTo>
                        <a:pt x="393" y="48"/>
                        <a:pt x="395" y="45"/>
                        <a:pt x="394" y="39"/>
                      </a:cubicBezTo>
                      <a:cubicBezTo>
                        <a:pt x="393" y="33"/>
                        <a:pt x="393" y="33"/>
                        <a:pt x="397" y="35"/>
                      </a:cubicBezTo>
                      <a:cubicBezTo>
                        <a:pt x="400" y="37"/>
                        <a:pt x="406" y="43"/>
                        <a:pt x="409" y="40"/>
                      </a:cubicBezTo>
                      <a:cubicBezTo>
                        <a:pt x="412" y="37"/>
                        <a:pt x="410" y="32"/>
                        <a:pt x="408" y="26"/>
                      </a:cubicBezTo>
                      <a:cubicBezTo>
                        <a:pt x="405" y="19"/>
                        <a:pt x="402" y="16"/>
                        <a:pt x="399" y="18"/>
                      </a:cubicBezTo>
                      <a:cubicBezTo>
                        <a:pt x="397" y="19"/>
                        <a:pt x="394" y="21"/>
                        <a:pt x="390" y="22"/>
                      </a:cubicBezTo>
                      <a:cubicBezTo>
                        <a:pt x="387" y="23"/>
                        <a:pt x="385" y="27"/>
                        <a:pt x="383" y="25"/>
                      </a:cubicBezTo>
                      <a:cubicBezTo>
                        <a:pt x="381" y="22"/>
                        <a:pt x="377" y="19"/>
                        <a:pt x="375" y="12"/>
                      </a:cubicBezTo>
                      <a:cubicBezTo>
                        <a:pt x="373" y="4"/>
                        <a:pt x="375" y="0"/>
                        <a:pt x="381" y="1"/>
                      </a:cubicBezTo>
                      <a:cubicBezTo>
                        <a:pt x="388" y="2"/>
                        <a:pt x="393" y="6"/>
                        <a:pt x="396" y="8"/>
                      </a:cubicBezTo>
                      <a:cubicBezTo>
                        <a:pt x="398" y="10"/>
                        <a:pt x="403" y="14"/>
                        <a:pt x="406" y="11"/>
                      </a:cubicBezTo>
                      <a:cubicBezTo>
                        <a:pt x="409" y="8"/>
                        <a:pt x="410" y="3"/>
                        <a:pt x="411" y="9"/>
                      </a:cubicBezTo>
                      <a:cubicBezTo>
                        <a:pt x="412" y="15"/>
                        <a:pt x="418" y="25"/>
                        <a:pt x="422" y="33"/>
                      </a:cubicBezTo>
                      <a:cubicBezTo>
                        <a:pt x="427" y="41"/>
                        <a:pt x="434" y="50"/>
                        <a:pt x="437" y="54"/>
                      </a:cubicBezTo>
                      <a:cubicBezTo>
                        <a:pt x="439" y="59"/>
                        <a:pt x="440" y="62"/>
                        <a:pt x="446" y="63"/>
                      </a:cubicBezTo>
                      <a:cubicBezTo>
                        <a:pt x="452" y="65"/>
                        <a:pt x="458" y="69"/>
                        <a:pt x="463" y="75"/>
                      </a:cubicBezTo>
                      <a:cubicBezTo>
                        <a:pt x="469" y="81"/>
                        <a:pt x="476" y="85"/>
                        <a:pt x="478" y="90"/>
                      </a:cubicBezTo>
                      <a:cubicBezTo>
                        <a:pt x="480" y="96"/>
                        <a:pt x="481" y="97"/>
                        <a:pt x="485" y="99"/>
                      </a:cubicBezTo>
                      <a:cubicBezTo>
                        <a:pt x="489" y="101"/>
                        <a:pt x="494" y="107"/>
                        <a:pt x="497" y="112"/>
                      </a:cubicBezTo>
                      <a:cubicBezTo>
                        <a:pt x="500" y="118"/>
                        <a:pt x="499" y="121"/>
                        <a:pt x="504" y="127"/>
                      </a:cubicBezTo>
                      <a:cubicBezTo>
                        <a:pt x="509" y="134"/>
                        <a:pt x="508" y="135"/>
                        <a:pt x="511" y="140"/>
                      </a:cubicBezTo>
                      <a:cubicBezTo>
                        <a:pt x="513" y="146"/>
                        <a:pt x="515" y="149"/>
                        <a:pt x="514" y="152"/>
                      </a:cubicBezTo>
                      <a:cubicBezTo>
                        <a:pt x="513" y="155"/>
                        <a:pt x="510" y="156"/>
                        <a:pt x="513" y="158"/>
                      </a:cubicBezTo>
                      <a:cubicBezTo>
                        <a:pt x="516" y="161"/>
                        <a:pt x="518" y="163"/>
                        <a:pt x="514" y="163"/>
                      </a:cubicBezTo>
                      <a:cubicBezTo>
                        <a:pt x="511" y="163"/>
                        <a:pt x="505" y="165"/>
                        <a:pt x="507" y="169"/>
                      </a:cubicBezTo>
                      <a:cubicBezTo>
                        <a:pt x="508" y="172"/>
                        <a:pt x="512" y="170"/>
                        <a:pt x="511" y="174"/>
                      </a:cubicBezTo>
                      <a:cubicBezTo>
                        <a:pt x="510" y="177"/>
                        <a:pt x="507" y="177"/>
                        <a:pt x="509" y="183"/>
                      </a:cubicBezTo>
                      <a:cubicBezTo>
                        <a:pt x="512" y="189"/>
                        <a:pt x="513" y="196"/>
                        <a:pt x="516" y="202"/>
                      </a:cubicBezTo>
                      <a:cubicBezTo>
                        <a:pt x="519" y="207"/>
                        <a:pt x="526" y="214"/>
                        <a:pt x="522" y="213"/>
                      </a:cubicBezTo>
                      <a:cubicBezTo>
                        <a:pt x="518" y="211"/>
                        <a:pt x="514" y="207"/>
                        <a:pt x="510" y="205"/>
                      </a:cubicBezTo>
                      <a:cubicBezTo>
                        <a:pt x="505" y="204"/>
                        <a:pt x="500" y="203"/>
                        <a:pt x="499" y="209"/>
                      </a:cubicBezTo>
                      <a:cubicBezTo>
                        <a:pt x="497" y="216"/>
                        <a:pt x="495" y="220"/>
                        <a:pt x="498" y="229"/>
                      </a:cubicBezTo>
                      <a:cubicBezTo>
                        <a:pt x="502" y="237"/>
                        <a:pt x="505" y="239"/>
                        <a:pt x="514" y="250"/>
                      </a:cubicBezTo>
                      <a:cubicBezTo>
                        <a:pt x="522" y="261"/>
                        <a:pt x="524" y="267"/>
                        <a:pt x="529" y="278"/>
                      </a:cubicBezTo>
                      <a:cubicBezTo>
                        <a:pt x="534" y="289"/>
                        <a:pt x="538" y="300"/>
                        <a:pt x="535" y="302"/>
                      </a:cubicBezTo>
                      <a:cubicBezTo>
                        <a:pt x="532" y="305"/>
                        <a:pt x="529" y="304"/>
                        <a:pt x="531" y="310"/>
                      </a:cubicBezTo>
                      <a:cubicBezTo>
                        <a:pt x="532" y="315"/>
                        <a:pt x="532" y="316"/>
                        <a:pt x="532" y="328"/>
                      </a:cubicBezTo>
                      <a:cubicBezTo>
                        <a:pt x="532" y="340"/>
                        <a:pt x="536" y="346"/>
                        <a:pt x="539" y="353"/>
                      </a:cubicBezTo>
                      <a:cubicBezTo>
                        <a:pt x="542" y="360"/>
                        <a:pt x="545" y="361"/>
                        <a:pt x="549" y="365"/>
                      </a:cubicBezTo>
                      <a:cubicBezTo>
                        <a:pt x="552" y="369"/>
                        <a:pt x="551" y="366"/>
                        <a:pt x="556" y="370"/>
                      </a:cubicBezTo>
                      <a:cubicBezTo>
                        <a:pt x="560" y="375"/>
                        <a:pt x="568" y="377"/>
                        <a:pt x="567" y="381"/>
                      </a:cubicBezTo>
                      <a:cubicBezTo>
                        <a:pt x="566" y="384"/>
                        <a:pt x="557" y="385"/>
                        <a:pt x="555" y="390"/>
                      </a:cubicBezTo>
                      <a:cubicBezTo>
                        <a:pt x="553" y="394"/>
                        <a:pt x="551" y="400"/>
                        <a:pt x="555" y="406"/>
                      </a:cubicBezTo>
                      <a:cubicBezTo>
                        <a:pt x="559" y="412"/>
                        <a:pt x="563" y="416"/>
                        <a:pt x="558" y="420"/>
                      </a:cubicBezTo>
                      <a:cubicBezTo>
                        <a:pt x="553" y="424"/>
                        <a:pt x="547" y="424"/>
                        <a:pt x="543" y="429"/>
                      </a:cubicBezTo>
                      <a:cubicBezTo>
                        <a:pt x="539" y="435"/>
                        <a:pt x="540" y="439"/>
                        <a:pt x="535" y="436"/>
                      </a:cubicBezTo>
                      <a:cubicBezTo>
                        <a:pt x="530" y="433"/>
                        <a:pt x="530" y="437"/>
                        <a:pt x="530" y="427"/>
                      </a:cubicBezTo>
                      <a:cubicBezTo>
                        <a:pt x="530" y="418"/>
                        <a:pt x="529" y="417"/>
                        <a:pt x="525" y="412"/>
                      </a:cubicBezTo>
                      <a:cubicBezTo>
                        <a:pt x="522" y="406"/>
                        <a:pt x="525" y="407"/>
                        <a:pt x="528" y="400"/>
                      </a:cubicBezTo>
                      <a:cubicBezTo>
                        <a:pt x="532" y="393"/>
                        <a:pt x="532" y="391"/>
                        <a:pt x="527" y="388"/>
                      </a:cubicBezTo>
                      <a:cubicBezTo>
                        <a:pt x="521" y="385"/>
                        <a:pt x="519" y="384"/>
                        <a:pt x="516" y="389"/>
                      </a:cubicBezTo>
                      <a:cubicBezTo>
                        <a:pt x="512" y="393"/>
                        <a:pt x="509" y="397"/>
                        <a:pt x="511" y="401"/>
                      </a:cubicBezTo>
                      <a:cubicBezTo>
                        <a:pt x="513" y="404"/>
                        <a:pt x="520" y="407"/>
                        <a:pt x="519" y="411"/>
                      </a:cubicBezTo>
                      <a:cubicBezTo>
                        <a:pt x="518" y="416"/>
                        <a:pt x="520" y="418"/>
                        <a:pt x="517" y="418"/>
                      </a:cubicBezTo>
                      <a:cubicBezTo>
                        <a:pt x="513" y="418"/>
                        <a:pt x="505" y="412"/>
                        <a:pt x="500" y="411"/>
                      </a:cubicBezTo>
                      <a:cubicBezTo>
                        <a:pt x="495" y="410"/>
                        <a:pt x="490" y="410"/>
                        <a:pt x="490" y="417"/>
                      </a:cubicBezTo>
                      <a:cubicBezTo>
                        <a:pt x="490" y="423"/>
                        <a:pt x="492" y="429"/>
                        <a:pt x="496" y="433"/>
                      </a:cubicBezTo>
                      <a:cubicBezTo>
                        <a:pt x="500" y="437"/>
                        <a:pt x="500" y="440"/>
                        <a:pt x="498" y="445"/>
                      </a:cubicBezTo>
                      <a:cubicBezTo>
                        <a:pt x="496" y="449"/>
                        <a:pt x="496" y="458"/>
                        <a:pt x="490" y="457"/>
                      </a:cubicBezTo>
                      <a:cubicBezTo>
                        <a:pt x="484" y="455"/>
                        <a:pt x="480" y="449"/>
                        <a:pt x="479" y="443"/>
                      </a:cubicBezTo>
                      <a:cubicBezTo>
                        <a:pt x="477" y="437"/>
                        <a:pt x="477" y="433"/>
                        <a:pt x="479" y="430"/>
                      </a:cubicBezTo>
                      <a:cubicBezTo>
                        <a:pt x="481" y="427"/>
                        <a:pt x="473" y="421"/>
                        <a:pt x="467" y="424"/>
                      </a:cubicBezTo>
                      <a:cubicBezTo>
                        <a:pt x="460" y="427"/>
                        <a:pt x="460" y="428"/>
                        <a:pt x="458" y="433"/>
                      </a:cubicBezTo>
                      <a:cubicBezTo>
                        <a:pt x="455" y="438"/>
                        <a:pt x="455" y="438"/>
                        <a:pt x="454" y="444"/>
                      </a:cubicBezTo>
                      <a:cubicBezTo>
                        <a:pt x="454" y="450"/>
                        <a:pt x="455" y="455"/>
                        <a:pt x="456" y="458"/>
                      </a:cubicBezTo>
                      <a:cubicBezTo>
                        <a:pt x="456" y="461"/>
                        <a:pt x="451" y="458"/>
                        <a:pt x="449" y="456"/>
                      </a:cubicBezTo>
                      <a:cubicBezTo>
                        <a:pt x="446" y="454"/>
                        <a:pt x="437" y="452"/>
                        <a:pt x="427" y="453"/>
                      </a:cubicBezTo>
                      <a:cubicBezTo>
                        <a:pt x="417" y="453"/>
                        <a:pt x="409" y="453"/>
                        <a:pt x="404" y="456"/>
                      </a:cubicBezTo>
                      <a:cubicBezTo>
                        <a:pt x="398" y="459"/>
                        <a:pt x="395" y="460"/>
                        <a:pt x="396" y="455"/>
                      </a:cubicBezTo>
                      <a:cubicBezTo>
                        <a:pt x="398" y="451"/>
                        <a:pt x="403" y="451"/>
                        <a:pt x="401" y="448"/>
                      </a:cubicBezTo>
                      <a:cubicBezTo>
                        <a:pt x="400" y="444"/>
                        <a:pt x="398" y="443"/>
                        <a:pt x="394" y="445"/>
                      </a:cubicBezTo>
                      <a:cubicBezTo>
                        <a:pt x="390" y="446"/>
                        <a:pt x="387" y="449"/>
                        <a:pt x="383" y="443"/>
                      </a:cubicBezTo>
                      <a:cubicBezTo>
                        <a:pt x="380" y="438"/>
                        <a:pt x="376" y="434"/>
                        <a:pt x="378" y="437"/>
                      </a:cubicBezTo>
                      <a:cubicBezTo>
                        <a:pt x="380" y="440"/>
                        <a:pt x="380" y="442"/>
                        <a:pt x="381" y="445"/>
                      </a:cubicBezTo>
                      <a:cubicBezTo>
                        <a:pt x="381" y="448"/>
                        <a:pt x="378" y="450"/>
                        <a:pt x="376" y="448"/>
                      </a:cubicBezTo>
                      <a:cubicBezTo>
                        <a:pt x="373" y="446"/>
                        <a:pt x="370" y="440"/>
                        <a:pt x="371" y="438"/>
                      </a:cubicBezTo>
                      <a:cubicBezTo>
                        <a:pt x="371" y="435"/>
                        <a:pt x="372" y="431"/>
                        <a:pt x="367" y="429"/>
                      </a:cubicBezTo>
                      <a:cubicBezTo>
                        <a:pt x="362" y="426"/>
                        <a:pt x="358" y="428"/>
                        <a:pt x="359" y="433"/>
                      </a:cubicBezTo>
                      <a:cubicBezTo>
                        <a:pt x="360" y="437"/>
                        <a:pt x="362" y="441"/>
                        <a:pt x="361" y="445"/>
                      </a:cubicBezTo>
                      <a:cubicBezTo>
                        <a:pt x="359" y="449"/>
                        <a:pt x="363" y="455"/>
                        <a:pt x="365" y="456"/>
                      </a:cubicBezTo>
                      <a:cubicBezTo>
                        <a:pt x="366" y="458"/>
                        <a:pt x="373" y="459"/>
                        <a:pt x="379" y="462"/>
                      </a:cubicBezTo>
                      <a:cubicBezTo>
                        <a:pt x="385" y="466"/>
                        <a:pt x="388" y="470"/>
                        <a:pt x="390" y="474"/>
                      </a:cubicBezTo>
                      <a:cubicBezTo>
                        <a:pt x="392" y="477"/>
                        <a:pt x="390" y="479"/>
                        <a:pt x="387" y="479"/>
                      </a:cubicBezTo>
                      <a:cubicBezTo>
                        <a:pt x="384" y="478"/>
                        <a:pt x="382" y="475"/>
                        <a:pt x="379" y="477"/>
                      </a:cubicBezTo>
                      <a:cubicBezTo>
                        <a:pt x="376" y="479"/>
                        <a:pt x="370" y="481"/>
                        <a:pt x="367" y="481"/>
                      </a:cubicBezTo>
                      <a:cubicBezTo>
                        <a:pt x="365" y="482"/>
                        <a:pt x="362" y="485"/>
                        <a:pt x="363" y="489"/>
                      </a:cubicBezTo>
                      <a:cubicBezTo>
                        <a:pt x="363" y="493"/>
                        <a:pt x="367" y="499"/>
                        <a:pt x="363" y="502"/>
                      </a:cubicBezTo>
                      <a:cubicBezTo>
                        <a:pt x="360" y="504"/>
                        <a:pt x="358" y="503"/>
                        <a:pt x="358" y="510"/>
                      </a:cubicBezTo>
                      <a:cubicBezTo>
                        <a:pt x="358" y="517"/>
                        <a:pt x="358" y="524"/>
                        <a:pt x="355" y="529"/>
                      </a:cubicBezTo>
                      <a:cubicBezTo>
                        <a:pt x="352" y="535"/>
                        <a:pt x="351" y="535"/>
                        <a:pt x="349" y="533"/>
                      </a:cubicBezTo>
                      <a:cubicBezTo>
                        <a:pt x="346" y="530"/>
                        <a:pt x="338" y="530"/>
                        <a:pt x="334" y="529"/>
                      </a:cubicBezTo>
                      <a:cubicBezTo>
                        <a:pt x="330" y="528"/>
                        <a:pt x="327" y="526"/>
                        <a:pt x="324" y="521"/>
                      </a:cubicBezTo>
                      <a:cubicBezTo>
                        <a:pt x="321" y="517"/>
                        <a:pt x="320" y="513"/>
                        <a:pt x="315" y="512"/>
                      </a:cubicBezTo>
                      <a:cubicBezTo>
                        <a:pt x="309" y="511"/>
                        <a:pt x="305" y="508"/>
                        <a:pt x="302" y="505"/>
                      </a:cubicBezTo>
                      <a:cubicBezTo>
                        <a:pt x="298" y="501"/>
                        <a:pt x="301" y="495"/>
                        <a:pt x="299" y="490"/>
                      </a:cubicBezTo>
                      <a:cubicBezTo>
                        <a:pt x="298" y="486"/>
                        <a:pt x="293" y="484"/>
                        <a:pt x="292" y="479"/>
                      </a:cubicBezTo>
                      <a:cubicBezTo>
                        <a:pt x="290" y="474"/>
                        <a:pt x="297" y="474"/>
                        <a:pt x="300" y="468"/>
                      </a:cubicBezTo>
                      <a:cubicBezTo>
                        <a:pt x="303" y="462"/>
                        <a:pt x="304" y="454"/>
                        <a:pt x="296" y="451"/>
                      </a:cubicBezTo>
                      <a:cubicBezTo>
                        <a:pt x="288" y="449"/>
                        <a:pt x="283" y="453"/>
                        <a:pt x="280" y="457"/>
                      </a:cubicBezTo>
                      <a:cubicBezTo>
                        <a:pt x="276" y="461"/>
                        <a:pt x="278" y="469"/>
                        <a:pt x="280" y="474"/>
                      </a:cubicBezTo>
                      <a:cubicBezTo>
                        <a:pt x="282" y="479"/>
                        <a:pt x="283" y="481"/>
                        <a:pt x="280" y="483"/>
                      </a:cubicBezTo>
                      <a:cubicBezTo>
                        <a:pt x="276" y="485"/>
                        <a:pt x="270" y="480"/>
                        <a:pt x="270" y="484"/>
                      </a:cubicBezTo>
                      <a:cubicBezTo>
                        <a:pt x="270" y="488"/>
                        <a:pt x="268" y="492"/>
                        <a:pt x="273" y="496"/>
                      </a:cubicBezTo>
                      <a:cubicBezTo>
                        <a:pt x="277" y="499"/>
                        <a:pt x="280" y="507"/>
                        <a:pt x="282" y="509"/>
                      </a:cubicBezTo>
                      <a:cubicBezTo>
                        <a:pt x="283" y="512"/>
                        <a:pt x="280" y="513"/>
                        <a:pt x="276" y="517"/>
                      </a:cubicBezTo>
                      <a:cubicBezTo>
                        <a:pt x="271" y="522"/>
                        <a:pt x="268" y="522"/>
                        <a:pt x="268" y="530"/>
                      </a:cubicBezTo>
                      <a:cubicBezTo>
                        <a:pt x="268" y="539"/>
                        <a:pt x="268" y="548"/>
                        <a:pt x="265" y="545"/>
                      </a:cubicBezTo>
                      <a:cubicBezTo>
                        <a:pt x="263" y="542"/>
                        <a:pt x="251" y="532"/>
                        <a:pt x="245" y="531"/>
                      </a:cubicBezTo>
                      <a:cubicBezTo>
                        <a:pt x="239" y="529"/>
                        <a:pt x="229" y="528"/>
                        <a:pt x="226" y="531"/>
                      </a:cubicBezTo>
                      <a:cubicBezTo>
                        <a:pt x="223" y="534"/>
                        <a:pt x="219" y="539"/>
                        <a:pt x="217" y="542"/>
                      </a:cubicBezTo>
                      <a:cubicBezTo>
                        <a:pt x="216" y="545"/>
                        <a:pt x="216" y="545"/>
                        <a:pt x="217" y="548"/>
                      </a:cubicBezTo>
                      <a:cubicBezTo>
                        <a:pt x="218" y="552"/>
                        <a:pt x="217" y="552"/>
                        <a:pt x="215" y="558"/>
                      </a:cubicBezTo>
                      <a:cubicBezTo>
                        <a:pt x="212" y="563"/>
                        <a:pt x="210" y="566"/>
                        <a:pt x="212" y="570"/>
                      </a:cubicBezTo>
                      <a:cubicBezTo>
                        <a:pt x="213" y="573"/>
                        <a:pt x="219" y="583"/>
                        <a:pt x="216" y="582"/>
                      </a:cubicBezTo>
                      <a:cubicBezTo>
                        <a:pt x="213" y="581"/>
                        <a:pt x="206" y="580"/>
                        <a:pt x="201" y="579"/>
                      </a:cubicBezTo>
                      <a:cubicBezTo>
                        <a:pt x="197" y="578"/>
                        <a:pt x="193" y="576"/>
                        <a:pt x="192" y="572"/>
                      </a:cubicBezTo>
                      <a:cubicBezTo>
                        <a:pt x="191" y="568"/>
                        <a:pt x="186" y="570"/>
                        <a:pt x="183" y="569"/>
                      </a:cubicBezTo>
                      <a:cubicBezTo>
                        <a:pt x="180" y="567"/>
                        <a:pt x="181" y="562"/>
                        <a:pt x="179" y="562"/>
                      </a:cubicBezTo>
                      <a:cubicBezTo>
                        <a:pt x="177" y="561"/>
                        <a:pt x="175" y="559"/>
                        <a:pt x="175" y="555"/>
                      </a:cubicBezTo>
                      <a:cubicBezTo>
                        <a:pt x="175" y="551"/>
                        <a:pt x="179" y="546"/>
                        <a:pt x="173" y="545"/>
                      </a:cubicBezTo>
                      <a:cubicBezTo>
                        <a:pt x="168" y="543"/>
                        <a:pt x="166" y="542"/>
                        <a:pt x="164" y="536"/>
                      </a:cubicBezTo>
                      <a:cubicBezTo>
                        <a:pt x="162" y="531"/>
                        <a:pt x="159" y="534"/>
                        <a:pt x="155" y="537"/>
                      </a:cubicBezTo>
                      <a:cubicBezTo>
                        <a:pt x="150" y="540"/>
                        <a:pt x="144" y="544"/>
                        <a:pt x="146" y="541"/>
                      </a:cubicBezTo>
                      <a:cubicBezTo>
                        <a:pt x="147" y="537"/>
                        <a:pt x="153" y="535"/>
                        <a:pt x="159" y="529"/>
                      </a:cubicBezTo>
                      <a:cubicBezTo>
                        <a:pt x="165" y="522"/>
                        <a:pt x="171" y="522"/>
                        <a:pt x="171" y="517"/>
                      </a:cubicBezTo>
                      <a:cubicBezTo>
                        <a:pt x="172" y="513"/>
                        <a:pt x="169" y="508"/>
                        <a:pt x="171" y="503"/>
                      </a:cubicBezTo>
                      <a:cubicBezTo>
                        <a:pt x="172" y="498"/>
                        <a:pt x="172" y="497"/>
                        <a:pt x="173" y="492"/>
                      </a:cubicBezTo>
                      <a:cubicBezTo>
                        <a:pt x="174" y="487"/>
                        <a:pt x="174" y="488"/>
                        <a:pt x="179" y="490"/>
                      </a:cubicBezTo>
                      <a:cubicBezTo>
                        <a:pt x="183" y="492"/>
                        <a:pt x="186" y="497"/>
                        <a:pt x="189" y="500"/>
                      </a:cubicBezTo>
                      <a:cubicBezTo>
                        <a:pt x="193" y="503"/>
                        <a:pt x="194" y="502"/>
                        <a:pt x="199" y="499"/>
                      </a:cubicBezTo>
                      <a:cubicBezTo>
                        <a:pt x="204" y="497"/>
                        <a:pt x="208" y="499"/>
                        <a:pt x="212" y="496"/>
                      </a:cubicBezTo>
                      <a:cubicBezTo>
                        <a:pt x="215" y="494"/>
                        <a:pt x="217" y="492"/>
                        <a:pt x="215" y="490"/>
                      </a:cubicBezTo>
                      <a:cubicBezTo>
                        <a:pt x="213" y="487"/>
                        <a:pt x="205" y="480"/>
                        <a:pt x="211" y="479"/>
                      </a:cubicBezTo>
                      <a:cubicBezTo>
                        <a:pt x="216" y="479"/>
                        <a:pt x="220" y="478"/>
                        <a:pt x="222" y="475"/>
                      </a:cubicBezTo>
                      <a:cubicBezTo>
                        <a:pt x="224" y="473"/>
                        <a:pt x="226" y="472"/>
                        <a:pt x="231" y="473"/>
                      </a:cubicBezTo>
                      <a:cubicBezTo>
                        <a:pt x="235" y="474"/>
                        <a:pt x="241" y="473"/>
                        <a:pt x="245" y="477"/>
                      </a:cubicBezTo>
                      <a:cubicBezTo>
                        <a:pt x="249" y="480"/>
                        <a:pt x="254" y="484"/>
                        <a:pt x="258" y="484"/>
                      </a:cubicBezTo>
                      <a:cubicBezTo>
                        <a:pt x="263" y="483"/>
                        <a:pt x="268" y="484"/>
                        <a:pt x="269" y="479"/>
                      </a:cubicBezTo>
                      <a:cubicBezTo>
                        <a:pt x="271" y="474"/>
                        <a:pt x="268" y="473"/>
                        <a:pt x="271" y="467"/>
                      </a:cubicBezTo>
                      <a:cubicBezTo>
                        <a:pt x="275" y="462"/>
                        <a:pt x="279" y="459"/>
                        <a:pt x="276" y="456"/>
                      </a:cubicBezTo>
                      <a:cubicBezTo>
                        <a:pt x="274" y="452"/>
                        <a:pt x="268" y="452"/>
                        <a:pt x="263" y="448"/>
                      </a:cubicBezTo>
                      <a:cubicBezTo>
                        <a:pt x="258" y="444"/>
                        <a:pt x="248" y="444"/>
                        <a:pt x="242" y="446"/>
                      </a:cubicBezTo>
                      <a:cubicBezTo>
                        <a:pt x="236" y="448"/>
                        <a:pt x="231" y="452"/>
                        <a:pt x="226" y="457"/>
                      </a:cubicBezTo>
                      <a:cubicBezTo>
                        <a:pt x="220" y="461"/>
                        <a:pt x="223" y="466"/>
                        <a:pt x="217" y="465"/>
                      </a:cubicBezTo>
                      <a:cubicBezTo>
                        <a:pt x="211" y="464"/>
                        <a:pt x="208" y="460"/>
                        <a:pt x="203" y="463"/>
                      </a:cubicBezTo>
                      <a:cubicBezTo>
                        <a:pt x="198" y="466"/>
                        <a:pt x="194" y="467"/>
                        <a:pt x="194" y="469"/>
                      </a:cubicBezTo>
                      <a:cubicBezTo>
                        <a:pt x="194" y="472"/>
                        <a:pt x="189" y="472"/>
                        <a:pt x="187" y="472"/>
                      </a:cubicBezTo>
                      <a:cubicBezTo>
                        <a:pt x="184" y="472"/>
                        <a:pt x="187" y="477"/>
                        <a:pt x="184" y="477"/>
                      </a:cubicBezTo>
                      <a:cubicBezTo>
                        <a:pt x="180" y="477"/>
                        <a:pt x="181" y="472"/>
                        <a:pt x="178" y="472"/>
                      </a:cubicBezTo>
                      <a:cubicBezTo>
                        <a:pt x="174" y="473"/>
                        <a:pt x="169" y="476"/>
                        <a:pt x="163" y="480"/>
                      </a:cubicBezTo>
                      <a:cubicBezTo>
                        <a:pt x="156" y="484"/>
                        <a:pt x="152" y="485"/>
                        <a:pt x="149" y="481"/>
                      </a:cubicBezTo>
                      <a:cubicBezTo>
                        <a:pt x="147" y="476"/>
                        <a:pt x="143" y="471"/>
                        <a:pt x="139" y="473"/>
                      </a:cubicBezTo>
                      <a:cubicBezTo>
                        <a:pt x="135" y="475"/>
                        <a:pt x="132" y="479"/>
                        <a:pt x="134" y="484"/>
                      </a:cubicBezTo>
                      <a:cubicBezTo>
                        <a:pt x="136" y="489"/>
                        <a:pt x="139" y="495"/>
                        <a:pt x="138" y="499"/>
                      </a:cubicBezTo>
                      <a:cubicBezTo>
                        <a:pt x="136" y="502"/>
                        <a:pt x="137" y="506"/>
                        <a:pt x="133" y="505"/>
                      </a:cubicBezTo>
                      <a:cubicBezTo>
                        <a:pt x="130" y="504"/>
                        <a:pt x="123" y="500"/>
                        <a:pt x="120" y="499"/>
                      </a:cubicBezTo>
                      <a:cubicBezTo>
                        <a:pt x="118" y="498"/>
                        <a:pt x="115" y="493"/>
                        <a:pt x="110" y="494"/>
                      </a:cubicBezTo>
                      <a:cubicBezTo>
                        <a:pt x="106" y="495"/>
                        <a:pt x="99" y="498"/>
                        <a:pt x="93" y="500"/>
                      </a:cubicBezTo>
                      <a:cubicBezTo>
                        <a:pt x="88" y="502"/>
                        <a:pt x="85" y="505"/>
                        <a:pt x="81" y="501"/>
                      </a:cubicBezTo>
                      <a:cubicBezTo>
                        <a:pt x="78" y="498"/>
                        <a:pt x="78" y="494"/>
                        <a:pt x="75" y="496"/>
                      </a:cubicBezTo>
                      <a:cubicBezTo>
                        <a:pt x="71" y="499"/>
                        <a:pt x="69" y="501"/>
                        <a:pt x="70" y="503"/>
                      </a:cubicBezTo>
                      <a:cubicBezTo>
                        <a:pt x="71" y="505"/>
                        <a:pt x="78" y="515"/>
                        <a:pt x="84" y="519"/>
                      </a:cubicBezTo>
                      <a:cubicBezTo>
                        <a:pt x="89" y="523"/>
                        <a:pt x="93" y="524"/>
                        <a:pt x="99" y="525"/>
                      </a:cubicBezTo>
                      <a:cubicBezTo>
                        <a:pt x="105" y="526"/>
                        <a:pt x="107" y="524"/>
                        <a:pt x="111" y="521"/>
                      </a:cubicBezTo>
                      <a:cubicBezTo>
                        <a:pt x="114" y="518"/>
                        <a:pt x="119" y="518"/>
                        <a:pt x="122" y="522"/>
                      </a:cubicBezTo>
                      <a:cubicBezTo>
                        <a:pt x="125" y="526"/>
                        <a:pt x="128" y="529"/>
                        <a:pt x="126" y="532"/>
                      </a:cubicBezTo>
                      <a:cubicBezTo>
                        <a:pt x="124" y="534"/>
                        <a:pt x="117" y="542"/>
                        <a:pt x="121" y="544"/>
                      </a:cubicBezTo>
                      <a:cubicBezTo>
                        <a:pt x="124" y="546"/>
                        <a:pt x="129" y="546"/>
                        <a:pt x="133" y="546"/>
                      </a:cubicBezTo>
                      <a:cubicBezTo>
                        <a:pt x="136" y="546"/>
                        <a:pt x="143" y="550"/>
                        <a:pt x="142" y="553"/>
                      </a:cubicBezTo>
                      <a:cubicBezTo>
                        <a:pt x="142" y="556"/>
                        <a:pt x="143" y="558"/>
                        <a:pt x="148" y="559"/>
                      </a:cubicBezTo>
                      <a:cubicBezTo>
                        <a:pt x="152" y="559"/>
                        <a:pt x="156" y="560"/>
                        <a:pt x="153" y="563"/>
                      </a:cubicBezTo>
                      <a:cubicBezTo>
                        <a:pt x="150" y="565"/>
                        <a:pt x="146" y="565"/>
                        <a:pt x="151" y="568"/>
                      </a:cubicBezTo>
                      <a:cubicBezTo>
                        <a:pt x="155" y="571"/>
                        <a:pt x="160" y="572"/>
                        <a:pt x="156" y="577"/>
                      </a:cubicBezTo>
                      <a:cubicBezTo>
                        <a:pt x="151" y="582"/>
                        <a:pt x="145" y="588"/>
                        <a:pt x="147" y="592"/>
                      </a:cubicBezTo>
                      <a:cubicBezTo>
                        <a:pt x="149" y="595"/>
                        <a:pt x="152" y="595"/>
                        <a:pt x="150" y="600"/>
                      </a:cubicBezTo>
                      <a:cubicBezTo>
                        <a:pt x="149" y="604"/>
                        <a:pt x="148" y="608"/>
                        <a:pt x="149" y="614"/>
                      </a:cubicBezTo>
                      <a:cubicBezTo>
                        <a:pt x="150" y="620"/>
                        <a:pt x="150" y="621"/>
                        <a:pt x="149" y="630"/>
                      </a:cubicBezTo>
                      <a:cubicBezTo>
                        <a:pt x="149" y="639"/>
                        <a:pt x="149" y="639"/>
                        <a:pt x="152" y="645"/>
                      </a:cubicBezTo>
                      <a:cubicBezTo>
                        <a:pt x="155" y="651"/>
                        <a:pt x="155" y="659"/>
                        <a:pt x="155" y="664"/>
                      </a:cubicBezTo>
                      <a:cubicBezTo>
                        <a:pt x="155" y="670"/>
                        <a:pt x="152" y="672"/>
                        <a:pt x="149" y="669"/>
                      </a:cubicBezTo>
                      <a:cubicBezTo>
                        <a:pt x="146" y="666"/>
                        <a:pt x="144" y="662"/>
                        <a:pt x="141" y="664"/>
                      </a:cubicBezTo>
                      <a:cubicBezTo>
                        <a:pt x="137" y="666"/>
                        <a:pt x="135" y="667"/>
                        <a:pt x="138" y="671"/>
                      </a:cubicBezTo>
                      <a:cubicBezTo>
                        <a:pt x="141" y="675"/>
                        <a:pt x="147" y="674"/>
                        <a:pt x="145" y="678"/>
                      </a:cubicBezTo>
                      <a:cubicBezTo>
                        <a:pt x="142" y="682"/>
                        <a:pt x="140" y="687"/>
                        <a:pt x="137" y="689"/>
                      </a:cubicBezTo>
                      <a:cubicBezTo>
                        <a:pt x="134" y="692"/>
                        <a:pt x="124" y="698"/>
                        <a:pt x="126" y="695"/>
                      </a:cubicBezTo>
                      <a:cubicBezTo>
                        <a:pt x="128" y="693"/>
                        <a:pt x="132" y="682"/>
                        <a:pt x="126" y="676"/>
                      </a:cubicBezTo>
                      <a:cubicBezTo>
                        <a:pt x="121" y="669"/>
                        <a:pt x="116" y="665"/>
                        <a:pt x="116" y="660"/>
                      </a:cubicBezTo>
                      <a:cubicBezTo>
                        <a:pt x="115" y="654"/>
                        <a:pt x="119" y="658"/>
                        <a:pt x="119" y="652"/>
                      </a:cubicBezTo>
                      <a:cubicBezTo>
                        <a:pt x="118" y="647"/>
                        <a:pt x="113" y="647"/>
                        <a:pt x="109" y="652"/>
                      </a:cubicBezTo>
                      <a:cubicBezTo>
                        <a:pt x="106" y="657"/>
                        <a:pt x="105" y="660"/>
                        <a:pt x="109" y="667"/>
                      </a:cubicBezTo>
                      <a:cubicBezTo>
                        <a:pt x="112" y="673"/>
                        <a:pt x="121" y="673"/>
                        <a:pt x="120" y="680"/>
                      </a:cubicBezTo>
                      <a:cubicBezTo>
                        <a:pt x="120" y="688"/>
                        <a:pt x="114" y="687"/>
                        <a:pt x="112" y="684"/>
                      </a:cubicBezTo>
                      <a:cubicBezTo>
                        <a:pt x="111" y="681"/>
                        <a:pt x="111" y="680"/>
                        <a:pt x="106" y="680"/>
                      </a:cubicBezTo>
                      <a:cubicBezTo>
                        <a:pt x="101" y="681"/>
                        <a:pt x="97" y="682"/>
                        <a:pt x="95" y="678"/>
                      </a:cubicBezTo>
                      <a:cubicBezTo>
                        <a:pt x="92" y="674"/>
                        <a:pt x="85" y="669"/>
                        <a:pt x="88" y="669"/>
                      </a:cubicBezTo>
                      <a:cubicBezTo>
                        <a:pt x="91" y="669"/>
                        <a:pt x="99" y="661"/>
                        <a:pt x="93" y="656"/>
                      </a:cubicBezTo>
                      <a:cubicBezTo>
                        <a:pt x="88" y="650"/>
                        <a:pt x="80" y="636"/>
                        <a:pt x="78" y="630"/>
                      </a:cubicBezTo>
                      <a:cubicBezTo>
                        <a:pt x="75" y="624"/>
                        <a:pt x="75" y="621"/>
                        <a:pt x="81" y="616"/>
                      </a:cubicBezTo>
                      <a:cubicBezTo>
                        <a:pt x="87" y="611"/>
                        <a:pt x="87" y="608"/>
                        <a:pt x="86" y="598"/>
                      </a:cubicBezTo>
                      <a:cubicBezTo>
                        <a:pt x="85" y="589"/>
                        <a:pt x="85" y="592"/>
                        <a:pt x="86" y="590"/>
                      </a:cubicBezTo>
                      <a:cubicBezTo>
                        <a:pt x="86" y="587"/>
                        <a:pt x="83" y="587"/>
                        <a:pt x="81" y="586"/>
                      </a:cubicBezTo>
                      <a:cubicBezTo>
                        <a:pt x="79" y="586"/>
                        <a:pt x="81" y="582"/>
                        <a:pt x="79" y="578"/>
                      </a:cubicBezTo>
                      <a:cubicBezTo>
                        <a:pt x="77" y="574"/>
                        <a:pt x="75" y="574"/>
                        <a:pt x="71" y="570"/>
                      </a:cubicBezTo>
                      <a:cubicBezTo>
                        <a:pt x="66" y="566"/>
                        <a:pt x="66" y="562"/>
                        <a:pt x="59" y="557"/>
                      </a:cubicBezTo>
                      <a:cubicBezTo>
                        <a:pt x="53" y="552"/>
                        <a:pt x="52" y="550"/>
                        <a:pt x="48" y="553"/>
                      </a:cubicBezTo>
                      <a:cubicBezTo>
                        <a:pt x="44" y="556"/>
                        <a:pt x="50" y="559"/>
                        <a:pt x="52" y="562"/>
                      </a:cubicBezTo>
                      <a:cubicBezTo>
                        <a:pt x="54" y="565"/>
                        <a:pt x="55" y="567"/>
                        <a:pt x="55" y="570"/>
                      </a:cubicBezTo>
                      <a:cubicBezTo>
                        <a:pt x="54" y="573"/>
                        <a:pt x="53" y="574"/>
                        <a:pt x="58" y="574"/>
                      </a:cubicBezTo>
                      <a:cubicBezTo>
                        <a:pt x="64" y="573"/>
                        <a:pt x="69" y="576"/>
                        <a:pt x="69" y="581"/>
                      </a:cubicBezTo>
                      <a:cubicBezTo>
                        <a:pt x="69" y="587"/>
                        <a:pt x="64" y="593"/>
                        <a:pt x="61" y="588"/>
                      </a:cubicBezTo>
                      <a:cubicBezTo>
                        <a:pt x="58" y="584"/>
                        <a:pt x="58" y="576"/>
                        <a:pt x="55" y="577"/>
                      </a:cubicBezTo>
                      <a:cubicBezTo>
                        <a:pt x="51" y="578"/>
                        <a:pt x="45" y="578"/>
                        <a:pt x="42" y="582"/>
                      </a:cubicBezTo>
                      <a:cubicBezTo>
                        <a:pt x="39" y="586"/>
                        <a:pt x="40" y="584"/>
                        <a:pt x="37" y="579"/>
                      </a:cubicBezTo>
                      <a:cubicBezTo>
                        <a:pt x="33" y="574"/>
                        <a:pt x="31" y="579"/>
                        <a:pt x="26" y="573"/>
                      </a:cubicBezTo>
                      <a:cubicBezTo>
                        <a:pt x="21" y="567"/>
                        <a:pt x="24" y="563"/>
                        <a:pt x="26" y="563"/>
                      </a:cubicBezTo>
                      <a:cubicBezTo>
                        <a:pt x="28" y="562"/>
                        <a:pt x="32" y="567"/>
                        <a:pt x="33" y="570"/>
                      </a:cubicBezTo>
                      <a:cubicBezTo>
                        <a:pt x="33" y="573"/>
                        <a:pt x="34" y="573"/>
                        <a:pt x="39" y="574"/>
                      </a:cubicBezTo>
                      <a:cubicBezTo>
                        <a:pt x="44" y="574"/>
                        <a:pt x="46" y="576"/>
                        <a:pt x="44" y="573"/>
                      </a:cubicBezTo>
                      <a:cubicBezTo>
                        <a:pt x="42" y="570"/>
                        <a:pt x="40" y="564"/>
                        <a:pt x="36" y="562"/>
                      </a:cubicBezTo>
                      <a:cubicBezTo>
                        <a:pt x="31" y="561"/>
                        <a:pt x="23" y="561"/>
                        <a:pt x="20" y="557"/>
                      </a:cubicBezTo>
                      <a:cubicBezTo>
                        <a:pt x="17" y="553"/>
                        <a:pt x="15" y="548"/>
                        <a:pt x="11" y="548"/>
                      </a:cubicBezTo>
                      <a:cubicBezTo>
                        <a:pt x="7" y="548"/>
                        <a:pt x="4" y="557"/>
                        <a:pt x="2" y="554"/>
                      </a:cubicBezTo>
                      <a:cubicBezTo>
                        <a:pt x="0" y="550"/>
                        <a:pt x="0" y="541"/>
                        <a:pt x="3" y="541"/>
                      </a:cubicBezTo>
                      <a:cubicBezTo>
                        <a:pt x="6" y="541"/>
                        <a:pt x="5" y="546"/>
                        <a:pt x="8" y="545"/>
                      </a:cubicBezTo>
                      <a:cubicBezTo>
                        <a:pt x="11" y="544"/>
                        <a:pt x="11" y="542"/>
                        <a:pt x="15" y="541"/>
                      </a:cubicBezTo>
                      <a:cubicBezTo>
                        <a:pt x="19" y="541"/>
                        <a:pt x="22" y="543"/>
                        <a:pt x="22" y="540"/>
                      </a:cubicBezTo>
                      <a:cubicBezTo>
                        <a:pt x="21" y="536"/>
                        <a:pt x="20" y="531"/>
                        <a:pt x="23" y="530"/>
                      </a:cubicBezTo>
                      <a:cubicBezTo>
                        <a:pt x="26" y="529"/>
                        <a:pt x="25" y="535"/>
                        <a:pt x="29" y="533"/>
                      </a:cubicBezTo>
                      <a:cubicBezTo>
                        <a:pt x="34" y="531"/>
                        <a:pt x="34" y="526"/>
                        <a:pt x="35" y="523"/>
                      </a:cubicBezTo>
                      <a:cubicBezTo>
                        <a:pt x="37" y="520"/>
                        <a:pt x="40" y="524"/>
                        <a:pt x="43" y="522"/>
                      </a:cubicBezTo>
                      <a:cubicBezTo>
                        <a:pt x="46" y="521"/>
                        <a:pt x="46" y="516"/>
                        <a:pt x="46" y="512"/>
                      </a:cubicBezTo>
                      <a:cubicBezTo>
                        <a:pt x="46" y="508"/>
                        <a:pt x="47" y="507"/>
                        <a:pt x="52" y="505"/>
                      </a:cubicBezTo>
                      <a:cubicBezTo>
                        <a:pt x="56" y="503"/>
                        <a:pt x="65" y="507"/>
                        <a:pt x="66" y="501"/>
                      </a:cubicBezTo>
                      <a:cubicBezTo>
                        <a:pt x="66" y="494"/>
                        <a:pt x="66" y="495"/>
                        <a:pt x="62" y="492"/>
                      </a:cubicBezTo>
                      <a:cubicBezTo>
                        <a:pt x="58" y="488"/>
                        <a:pt x="62" y="490"/>
                        <a:pt x="60" y="485"/>
                      </a:cubicBezTo>
                      <a:cubicBezTo>
                        <a:pt x="58" y="479"/>
                        <a:pt x="53" y="480"/>
                        <a:pt x="56" y="475"/>
                      </a:cubicBezTo>
                      <a:cubicBezTo>
                        <a:pt x="59" y="471"/>
                        <a:pt x="62" y="466"/>
                        <a:pt x="65" y="470"/>
                      </a:cubicBezTo>
                      <a:cubicBezTo>
                        <a:pt x="68" y="473"/>
                        <a:pt x="72" y="474"/>
                        <a:pt x="77" y="472"/>
                      </a:cubicBezTo>
                      <a:cubicBezTo>
                        <a:pt x="83" y="469"/>
                        <a:pt x="82" y="467"/>
                        <a:pt x="84" y="462"/>
                      </a:cubicBezTo>
                      <a:cubicBezTo>
                        <a:pt x="87" y="457"/>
                        <a:pt x="90" y="454"/>
                        <a:pt x="95" y="453"/>
                      </a:cubicBezTo>
                      <a:cubicBezTo>
                        <a:pt x="99" y="451"/>
                        <a:pt x="104" y="442"/>
                        <a:pt x="107" y="437"/>
                      </a:cubicBezTo>
                      <a:cubicBezTo>
                        <a:pt x="110" y="432"/>
                        <a:pt x="112" y="428"/>
                        <a:pt x="119" y="419"/>
                      </a:cubicBezTo>
                      <a:cubicBezTo>
                        <a:pt x="126" y="409"/>
                        <a:pt x="127" y="410"/>
                        <a:pt x="126" y="405"/>
                      </a:cubicBezTo>
                      <a:cubicBezTo>
                        <a:pt x="125" y="401"/>
                        <a:pt x="126" y="399"/>
                        <a:pt x="132" y="397"/>
                      </a:cubicBezTo>
                      <a:cubicBezTo>
                        <a:pt x="139" y="395"/>
                        <a:pt x="144" y="394"/>
                        <a:pt x="150" y="393"/>
                      </a:cubicBezTo>
                      <a:cubicBezTo>
                        <a:pt x="155" y="392"/>
                        <a:pt x="156" y="397"/>
                        <a:pt x="159" y="400"/>
                      </a:cubicBezTo>
                      <a:cubicBezTo>
                        <a:pt x="163" y="403"/>
                        <a:pt x="163" y="403"/>
                        <a:pt x="168" y="399"/>
                      </a:cubicBezTo>
                      <a:cubicBezTo>
                        <a:pt x="174" y="395"/>
                        <a:pt x="176" y="396"/>
                        <a:pt x="182" y="397"/>
                      </a:cubicBezTo>
                      <a:cubicBezTo>
                        <a:pt x="188" y="398"/>
                        <a:pt x="192" y="397"/>
                        <a:pt x="198" y="396"/>
                      </a:cubicBezTo>
                      <a:cubicBezTo>
                        <a:pt x="205" y="395"/>
                        <a:pt x="207" y="392"/>
                        <a:pt x="215" y="390"/>
                      </a:cubicBezTo>
                      <a:cubicBezTo>
                        <a:pt x="223" y="388"/>
                        <a:pt x="226" y="387"/>
                        <a:pt x="233" y="387"/>
                      </a:cubicBezTo>
                      <a:cubicBezTo>
                        <a:pt x="240" y="387"/>
                        <a:pt x="246" y="387"/>
                        <a:pt x="250" y="384"/>
                      </a:cubicBezTo>
                      <a:cubicBezTo>
                        <a:pt x="254" y="381"/>
                        <a:pt x="261" y="382"/>
                        <a:pt x="262" y="385"/>
                      </a:cubicBezTo>
                      <a:cubicBezTo>
                        <a:pt x="262" y="388"/>
                        <a:pt x="262" y="392"/>
                        <a:pt x="265" y="395"/>
                      </a:cubicBezTo>
                      <a:cubicBezTo>
                        <a:pt x="267" y="397"/>
                        <a:pt x="270" y="396"/>
                        <a:pt x="276" y="396"/>
                      </a:cubicBezTo>
                      <a:cubicBezTo>
                        <a:pt x="281" y="397"/>
                        <a:pt x="283" y="401"/>
                        <a:pt x="290" y="398"/>
                      </a:cubicBezTo>
                      <a:cubicBezTo>
                        <a:pt x="296" y="395"/>
                        <a:pt x="291" y="393"/>
                        <a:pt x="296" y="390"/>
                      </a:cubicBezTo>
                      <a:cubicBezTo>
                        <a:pt x="302" y="388"/>
                        <a:pt x="306" y="389"/>
                        <a:pt x="305" y="385"/>
                      </a:cubicBezTo>
                      <a:cubicBezTo>
                        <a:pt x="303" y="381"/>
                        <a:pt x="299" y="376"/>
                        <a:pt x="295" y="373"/>
                      </a:cubicBezTo>
                      <a:cubicBezTo>
                        <a:pt x="291" y="369"/>
                        <a:pt x="289" y="369"/>
                        <a:pt x="290" y="362"/>
                      </a:cubicBezTo>
                      <a:cubicBezTo>
                        <a:pt x="292" y="356"/>
                        <a:pt x="290" y="352"/>
                        <a:pt x="295" y="348"/>
                      </a:cubicBezTo>
                      <a:cubicBezTo>
                        <a:pt x="300" y="345"/>
                        <a:pt x="303" y="336"/>
                        <a:pt x="305" y="329"/>
                      </a:cubicBezTo>
                      <a:cubicBezTo>
                        <a:pt x="308" y="323"/>
                        <a:pt x="309" y="315"/>
                        <a:pt x="307" y="308"/>
                      </a:cubicBezTo>
                      <a:cubicBezTo>
                        <a:pt x="305" y="300"/>
                        <a:pt x="298" y="292"/>
                        <a:pt x="295" y="287"/>
                      </a:cubicBezTo>
                      <a:cubicBezTo>
                        <a:pt x="292" y="282"/>
                        <a:pt x="290" y="280"/>
                        <a:pt x="295" y="274"/>
                      </a:cubicBezTo>
                      <a:cubicBezTo>
                        <a:pt x="301" y="269"/>
                        <a:pt x="302" y="270"/>
                        <a:pt x="308" y="267"/>
                      </a:cubicBezTo>
                      <a:cubicBezTo>
                        <a:pt x="315" y="264"/>
                        <a:pt x="320" y="261"/>
                        <a:pt x="319" y="266"/>
                      </a:cubicBezTo>
                      <a:cubicBezTo>
                        <a:pt x="318" y="270"/>
                        <a:pt x="323" y="273"/>
                        <a:pt x="321" y="276"/>
                      </a:cubicBezTo>
                      <a:cubicBezTo>
                        <a:pt x="319" y="280"/>
                        <a:pt x="314" y="281"/>
                        <a:pt x="314" y="284"/>
                      </a:cubicBezTo>
                      <a:cubicBezTo>
                        <a:pt x="314" y="287"/>
                        <a:pt x="307" y="283"/>
                        <a:pt x="307" y="288"/>
                      </a:cubicBezTo>
                      <a:cubicBezTo>
                        <a:pt x="307" y="293"/>
                        <a:pt x="309" y="293"/>
                        <a:pt x="313" y="294"/>
                      </a:cubicBezTo>
                      <a:cubicBezTo>
                        <a:pt x="318" y="295"/>
                        <a:pt x="319" y="293"/>
                        <a:pt x="321" y="299"/>
                      </a:cubicBezTo>
                      <a:cubicBezTo>
                        <a:pt x="322" y="305"/>
                        <a:pt x="323" y="312"/>
                        <a:pt x="330" y="313"/>
                      </a:cubicBezTo>
                      <a:cubicBezTo>
                        <a:pt x="338" y="315"/>
                        <a:pt x="342" y="318"/>
                        <a:pt x="343" y="311"/>
                      </a:cubicBezTo>
                      <a:cubicBezTo>
                        <a:pt x="345" y="304"/>
                        <a:pt x="341" y="300"/>
                        <a:pt x="350" y="299"/>
                      </a:cubicBezTo>
                      <a:cubicBezTo>
                        <a:pt x="359" y="297"/>
                        <a:pt x="369" y="292"/>
                        <a:pt x="374" y="288"/>
                      </a:cubicBezTo>
                      <a:cubicBezTo>
                        <a:pt x="379" y="284"/>
                        <a:pt x="386" y="280"/>
                        <a:pt x="388" y="274"/>
                      </a:cubicBezTo>
                      <a:cubicBezTo>
                        <a:pt x="390" y="269"/>
                        <a:pt x="392" y="265"/>
                        <a:pt x="392" y="258"/>
                      </a:cubicBezTo>
                      <a:cubicBezTo>
                        <a:pt x="393" y="251"/>
                        <a:pt x="389" y="248"/>
                        <a:pt x="393" y="242"/>
                      </a:cubicBezTo>
                      <a:cubicBezTo>
                        <a:pt x="397" y="237"/>
                        <a:pt x="405" y="234"/>
                        <a:pt x="407" y="230"/>
                      </a:cubicBezTo>
                      <a:cubicBezTo>
                        <a:pt x="409" y="226"/>
                        <a:pt x="413" y="223"/>
                        <a:pt x="411" y="216"/>
                      </a:cubicBezTo>
                      <a:cubicBezTo>
                        <a:pt x="409" y="210"/>
                        <a:pt x="406" y="204"/>
                        <a:pt x="406" y="196"/>
                      </a:cubicBezTo>
                      <a:cubicBezTo>
                        <a:pt x="406" y="189"/>
                        <a:pt x="412" y="187"/>
                        <a:pt x="409" y="175"/>
                      </a:cubicBezTo>
                      <a:cubicBezTo>
                        <a:pt x="406" y="164"/>
                        <a:pt x="404" y="154"/>
                        <a:pt x="403" y="147"/>
                      </a:cubicBezTo>
                      <a:cubicBezTo>
                        <a:pt x="403" y="141"/>
                        <a:pt x="405" y="141"/>
                        <a:pt x="402" y="133"/>
                      </a:cubicBezTo>
                      <a:cubicBezTo>
                        <a:pt x="398" y="124"/>
                        <a:pt x="393" y="110"/>
                        <a:pt x="384" y="10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4" name="Freeform 17">
                  <a:extLst>
                    <a:ext uri="{FF2B5EF4-FFF2-40B4-BE49-F238E27FC236}">
                      <a16:creationId xmlns:a16="http://schemas.microsoft.com/office/drawing/2014/main" id="{D7DBB525-8E05-4AC0-8889-6A1EA9D07961}"/>
                    </a:ext>
                  </a:extLst>
                </p:cNvPr>
                <p:cNvSpPr>
                  <a:spLocks/>
                </p:cNvSpPr>
                <p:nvPr/>
              </p:nvSpPr>
              <p:spPr bwMode="auto">
                <a:xfrm>
                  <a:off x="8702675" y="3130551"/>
                  <a:ext cx="6350" cy="3175"/>
                </a:xfrm>
                <a:custGeom>
                  <a:avLst/>
                  <a:gdLst>
                    <a:gd name="T0" fmla="*/ 7 w 11"/>
                    <a:gd name="T1" fmla="*/ 0 h 8"/>
                    <a:gd name="T2" fmla="*/ 5 w 11"/>
                    <a:gd name="T3" fmla="*/ 7 h 8"/>
                    <a:gd name="T4" fmla="*/ 11 w 11"/>
                    <a:gd name="T5" fmla="*/ 3 h 8"/>
                    <a:gd name="T6" fmla="*/ 7 w 11"/>
                    <a:gd name="T7" fmla="*/ 0 h 8"/>
                  </a:gdLst>
                  <a:ahLst/>
                  <a:cxnLst>
                    <a:cxn ang="0">
                      <a:pos x="T0" y="T1"/>
                    </a:cxn>
                    <a:cxn ang="0">
                      <a:pos x="T2" y="T3"/>
                    </a:cxn>
                    <a:cxn ang="0">
                      <a:pos x="T4" y="T5"/>
                    </a:cxn>
                    <a:cxn ang="0">
                      <a:pos x="T6" y="T7"/>
                    </a:cxn>
                  </a:cxnLst>
                  <a:rect l="0" t="0" r="r" b="b"/>
                  <a:pathLst>
                    <a:path w="11" h="8">
                      <a:moveTo>
                        <a:pt x="7" y="0"/>
                      </a:moveTo>
                      <a:cubicBezTo>
                        <a:pt x="3" y="1"/>
                        <a:pt x="0" y="5"/>
                        <a:pt x="5" y="7"/>
                      </a:cubicBezTo>
                      <a:cubicBezTo>
                        <a:pt x="10" y="8"/>
                        <a:pt x="11" y="4"/>
                        <a:pt x="11" y="3"/>
                      </a:cubicBezTo>
                      <a:cubicBezTo>
                        <a:pt x="10" y="1"/>
                        <a:pt x="7" y="0"/>
                        <a:pt x="7"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5" name="Freeform 18">
                  <a:extLst>
                    <a:ext uri="{FF2B5EF4-FFF2-40B4-BE49-F238E27FC236}">
                      <a16:creationId xmlns:a16="http://schemas.microsoft.com/office/drawing/2014/main" id="{FF60D824-CC66-46BA-90B4-71F1DBF38CB9}"/>
                    </a:ext>
                  </a:extLst>
                </p:cNvPr>
                <p:cNvSpPr>
                  <a:spLocks/>
                </p:cNvSpPr>
                <p:nvPr/>
              </p:nvSpPr>
              <p:spPr bwMode="auto">
                <a:xfrm>
                  <a:off x="8469313" y="3208338"/>
                  <a:ext cx="11113" cy="4763"/>
                </a:xfrm>
                <a:custGeom>
                  <a:avLst/>
                  <a:gdLst>
                    <a:gd name="T0" fmla="*/ 11 w 21"/>
                    <a:gd name="T1" fmla="*/ 0 h 10"/>
                    <a:gd name="T2" fmla="*/ 6 w 21"/>
                    <a:gd name="T3" fmla="*/ 9 h 10"/>
                    <a:gd name="T4" fmla="*/ 11 w 21"/>
                    <a:gd name="T5" fmla="*/ 0 h 10"/>
                  </a:gdLst>
                  <a:ahLst/>
                  <a:cxnLst>
                    <a:cxn ang="0">
                      <a:pos x="T0" y="T1"/>
                    </a:cxn>
                    <a:cxn ang="0">
                      <a:pos x="T2" y="T3"/>
                    </a:cxn>
                    <a:cxn ang="0">
                      <a:pos x="T4" y="T5"/>
                    </a:cxn>
                  </a:cxnLst>
                  <a:rect l="0" t="0" r="r" b="b"/>
                  <a:pathLst>
                    <a:path w="21" h="10">
                      <a:moveTo>
                        <a:pt x="11" y="0"/>
                      </a:moveTo>
                      <a:cubicBezTo>
                        <a:pt x="5" y="2"/>
                        <a:pt x="0" y="10"/>
                        <a:pt x="6" y="9"/>
                      </a:cubicBezTo>
                      <a:cubicBezTo>
                        <a:pt x="13" y="8"/>
                        <a:pt x="21" y="1"/>
                        <a:pt x="1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6" name="Freeform 19">
                  <a:extLst>
                    <a:ext uri="{FF2B5EF4-FFF2-40B4-BE49-F238E27FC236}">
                      <a16:creationId xmlns:a16="http://schemas.microsoft.com/office/drawing/2014/main" id="{EFA4E12D-D874-43BF-9137-461B307DCDE3}"/>
                    </a:ext>
                  </a:extLst>
                </p:cNvPr>
                <p:cNvSpPr>
                  <a:spLocks/>
                </p:cNvSpPr>
                <p:nvPr/>
              </p:nvSpPr>
              <p:spPr bwMode="auto">
                <a:xfrm>
                  <a:off x="8462963" y="3208338"/>
                  <a:ext cx="9525" cy="14288"/>
                </a:xfrm>
                <a:custGeom>
                  <a:avLst/>
                  <a:gdLst>
                    <a:gd name="T0" fmla="*/ 16 w 18"/>
                    <a:gd name="T1" fmla="*/ 7 h 28"/>
                    <a:gd name="T2" fmla="*/ 6 w 18"/>
                    <a:gd name="T3" fmla="*/ 1 h 28"/>
                    <a:gd name="T4" fmla="*/ 4 w 18"/>
                    <a:gd name="T5" fmla="*/ 10 h 28"/>
                    <a:gd name="T6" fmla="*/ 11 w 18"/>
                    <a:gd name="T7" fmla="*/ 25 h 28"/>
                    <a:gd name="T8" fmla="*/ 16 w 18"/>
                    <a:gd name="T9" fmla="*/ 7 h 28"/>
                  </a:gdLst>
                  <a:ahLst/>
                  <a:cxnLst>
                    <a:cxn ang="0">
                      <a:pos x="T0" y="T1"/>
                    </a:cxn>
                    <a:cxn ang="0">
                      <a:pos x="T2" y="T3"/>
                    </a:cxn>
                    <a:cxn ang="0">
                      <a:pos x="T4" y="T5"/>
                    </a:cxn>
                    <a:cxn ang="0">
                      <a:pos x="T6" y="T7"/>
                    </a:cxn>
                    <a:cxn ang="0">
                      <a:pos x="T8" y="T9"/>
                    </a:cxn>
                  </a:cxnLst>
                  <a:rect l="0" t="0" r="r" b="b"/>
                  <a:pathLst>
                    <a:path w="18" h="28">
                      <a:moveTo>
                        <a:pt x="16" y="7"/>
                      </a:moveTo>
                      <a:cubicBezTo>
                        <a:pt x="15" y="3"/>
                        <a:pt x="12" y="0"/>
                        <a:pt x="6" y="1"/>
                      </a:cubicBezTo>
                      <a:cubicBezTo>
                        <a:pt x="0" y="2"/>
                        <a:pt x="2" y="3"/>
                        <a:pt x="4" y="10"/>
                      </a:cubicBezTo>
                      <a:cubicBezTo>
                        <a:pt x="6" y="18"/>
                        <a:pt x="8" y="28"/>
                        <a:pt x="11" y="25"/>
                      </a:cubicBezTo>
                      <a:cubicBezTo>
                        <a:pt x="15" y="23"/>
                        <a:pt x="18" y="11"/>
                        <a:pt x="16"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7" name="Freeform 20">
                  <a:extLst>
                    <a:ext uri="{FF2B5EF4-FFF2-40B4-BE49-F238E27FC236}">
                      <a16:creationId xmlns:a16="http://schemas.microsoft.com/office/drawing/2014/main" id="{BC649A10-A271-49F8-B2A4-C32C0A31D76F}"/>
                    </a:ext>
                  </a:extLst>
                </p:cNvPr>
                <p:cNvSpPr>
                  <a:spLocks/>
                </p:cNvSpPr>
                <p:nvPr/>
              </p:nvSpPr>
              <p:spPr bwMode="auto">
                <a:xfrm>
                  <a:off x="6767513" y="2490788"/>
                  <a:ext cx="1574800" cy="1143000"/>
                </a:xfrm>
                <a:custGeom>
                  <a:avLst/>
                  <a:gdLst>
                    <a:gd name="T0" fmla="*/ 2244 w 3016"/>
                    <a:gd name="T1" fmla="*/ 2109 h 2189"/>
                    <a:gd name="T2" fmla="*/ 2291 w 3016"/>
                    <a:gd name="T3" fmla="*/ 2159 h 2189"/>
                    <a:gd name="T4" fmla="*/ 2331 w 3016"/>
                    <a:gd name="T5" fmla="*/ 2126 h 2189"/>
                    <a:gd name="T6" fmla="*/ 2427 w 3016"/>
                    <a:gd name="T7" fmla="*/ 2070 h 2189"/>
                    <a:gd name="T8" fmla="*/ 2479 w 3016"/>
                    <a:gd name="T9" fmla="*/ 2025 h 2189"/>
                    <a:gd name="T10" fmla="*/ 2532 w 3016"/>
                    <a:gd name="T11" fmla="*/ 2043 h 2189"/>
                    <a:gd name="T12" fmla="*/ 2600 w 3016"/>
                    <a:gd name="T13" fmla="*/ 2024 h 2189"/>
                    <a:gd name="T14" fmla="*/ 2675 w 3016"/>
                    <a:gd name="T15" fmla="*/ 1967 h 2189"/>
                    <a:gd name="T16" fmla="*/ 2720 w 3016"/>
                    <a:gd name="T17" fmla="*/ 1907 h 2189"/>
                    <a:gd name="T18" fmla="*/ 2772 w 3016"/>
                    <a:gd name="T19" fmla="*/ 1848 h 2189"/>
                    <a:gd name="T20" fmla="*/ 2786 w 3016"/>
                    <a:gd name="T21" fmla="*/ 1784 h 2189"/>
                    <a:gd name="T22" fmla="*/ 2812 w 3016"/>
                    <a:gd name="T23" fmla="*/ 1722 h 2189"/>
                    <a:gd name="T24" fmla="*/ 2851 w 3016"/>
                    <a:gd name="T25" fmla="*/ 1664 h 2189"/>
                    <a:gd name="T26" fmla="*/ 2856 w 3016"/>
                    <a:gd name="T27" fmla="*/ 1587 h 2189"/>
                    <a:gd name="T28" fmla="*/ 2827 w 3016"/>
                    <a:gd name="T29" fmla="*/ 1532 h 2189"/>
                    <a:gd name="T30" fmla="*/ 2783 w 3016"/>
                    <a:gd name="T31" fmla="*/ 1438 h 2189"/>
                    <a:gd name="T32" fmla="*/ 2766 w 3016"/>
                    <a:gd name="T33" fmla="*/ 1419 h 2189"/>
                    <a:gd name="T34" fmla="*/ 2719 w 3016"/>
                    <a:gd name="T35" fmla="*/ 1333 h 2189"/>
                    <a:gd name="T36" fmla="*/ 2614 w 3016"/>
                    <a:gd name="T37" fmla="*/ 1154 h 2189"/>
                    <a:gd name="T38" fmla="*/ 2680 w 3016"/>
                    <a:gd name="T39" fmla="*/ 1086 h 2189"/>
                    <a:gd name="T40" fmla="*/ 2654 w 3016"/>
                    <a:gd name="T41" fmla="*/ 1045 h 2189"/>
                    <a:gd name="T42" fmla="*/ 2479 w 3016"/>
                    <a:gd name="T43" fmla="*/ 1000 h 2189"/>
                    <a:gd name="T44" fmla="*/ 2471 w 3016"/>
                    <a:gd name="T45" fmla="*/ 914 h 2189"/>
                    <a:gd name="T46" fmla="*/ 2604 w 3016"/>
                    <a:gd name="T47" fmla="*/ 849 h 2189"/>
                    <a:gd name="T48" fmla="*/ 2596 w 3016"/>
                    <a:gd name="T49" fmla="*/ 960 h 2189"/>
                    <a:gd name="T50" fmla="*/ 2748 w 3016"/>
                    <a:gd name="T51" fmla="*/ 848 h 2189"/>
                    <a:gd name="T52" fmla="*/ 2891 w 3016"/>
                    <a:gd name="T53" fmla="*/ 746 h 2189"/>
                    <a:gd name="T54" fmla="*/ 2978 w 3016"/>
                    <a:gd name="T55" fmla="*/ 645 h 2189"/>
                    <a:gd name="T56" fmla="*/ 3001 w 3016"/>
                    <a:gd name="T57" fmla="*/ 444 h 2189"/>
                    <a:gd name="T58" fmla="*/ 2872 w 3016"/>
                    <a:gd name="T59" fmla="*/ 371 h 2189"/>
                    <a:gd name="T60" fmla="*/ 2643 w 3016"/>
                    <a:gd name="T61" fmla="*/ 266 h 2189"/>
                    <a:gd name="T62" fmla="*/ 2391 w 3016"/>
                    <a:gd name="T63" fmla="*/ 95 h 2189"/>
                    <a:gd name="T64" fmla="*/ 2158 w 3016"/>
                    <a:gd name="T65" fmla="*/ 3 h 2189"/>
                    <a:gd name="T66" fmla="*/ 2089 w 3016"/>
                    <a:gd name="T67" fmla="*/ 155 h 2189"/>
                    <a:gd name="T68" fmla="*/ 1993 w 3016"/>
                    <a:gd name="T69" fmla="*/ 325 h 2189"/>
                    <a:gd name="T70" fmla="*/ 2202 w 3016"/>
                    <a:gd name="T71" fmla="*/ 440 h 2189"/>
                    <a:gd name="T72" fmla="*/ 2025 w 3016"/>
                    <a:gd name="T73" fmla="*/ 548 h 2189"/>
                    <a:gd name="T74" fmla="*/ 1824 w 3016"/>
                    <a:gd name="T75" fmla="*/ 716 h 2189"/>
                    <a:gd name="T76" fmla="*/ 1315 w 3016"/>
                    <a:gd name="T77" fmla="*/ 710 h 2189"/>
                    <a:gd name="T78" fmla="*/ 911 w 3016"/>
                    <a:gd name="T79" fmla="*/ 547 h 2189"/>
                    <a:gd name="T80" fmla="*/ 706 w 3016"/>
                    <a:gd name="T81" fmla="*/ 381 h 2189"/>
                    <a:gd name="T82" fmla="*/ 503 w 3016"/>
                    <a:gd name="T83" fmla="*/ 279 h 2189"/>
                    <a:gd name="T84" fmla="*/ 346 w 3016"/>
                    <a:gd name="T85" fmla="*/ 407 h 2189"/>
                    <a:gd name="T86" fmla="*/ 248 w 3016"/>
                    <a:gd name="T87" fmla="*/ 563 h 2189"/>
                    <a:gd name="T88" fmla="*/ 250 w 3016"/>
                    <a:gd name="T89" fmla="*/ 766 h 2189"/>
                    <a:gd name="T90" fmla="*/ 15 w 3016"/>
                    <a:gd name="T91" fmla="*/ 871 h 2189"/>
                    <a:gd name="T92" fmla="*/ 87 w 3016"/>
                    <a:gd name="T93" fmla="*/ 1060 h 2189"/>
                    <a:gd name="T94" fmla="*/ 307 w 3016"/>
                    <a:gd name="T95" fmla="*/ 1170 h 2189"/>
                    <a:gd name="T96" fmla="*/ 402 w 3016"/>
                    <a:gd name="T97" fmla="*/ 1329 h 2189"/>
                    <a:gd name="T98" fmla="*/ 443 w 3016"/>
                    <a:gd name="T99" fmla="*/ 1468 h 2189"/>
                    <a:gd name="T100" fmla="*/ 667 w 3016"/>
                    <a:gd name="T101" fmla="*/ 1565 h 2189"/>
                    <a:gd name="T102" fmla="*/ 879 w 3016"/>
                    <a:gd name="T103" fmla="*/ 1677 h 2189"/>
                    <a:gd name="T104" fmla="*/ 1053 w 3016"/>
                    <a:gd name="T105" fmla="*/ 1667 h 2189"/>
                    <a:gd name="T106" fmla="*/ 1243 w 3016"/>
                    <a:gd name="T107" fmla="*/ 1656 h 2189"/>
                    <a:gd name="T108" fmla="*/ 1430 w 3016"/>
                    <a:gd name="T109" fmla="*/ 1608 h 2189"/>
                    <a:gd name="T110" fmla="*/ 1586 w 3016"/>
                    <a:gd name="T111" fmla="*/ 1727 h 2189"/>
                    <a:gd name="T112" fmla="*/ 1562 w 3016"/>
                    <a:gd name="T113" fmla="*/ 1929 h 2189"/>
                    <a:gd name="T114" fmla="*/ 1667 w 3016"/>
                    <a:gd name="T115" fmla="*/ 2063 h 2189"/>
                    <a:gd name="T116" fmla="*/ 1821 w 3016"/>
                    <a:gd name="T117" fmla="*/ 2092 h 2189"/>
                    <a:gd name="T118" fmla="*/ 1953 w 3016"/>
                    <a:gd name="T119" fmla="*/ 2018 h 2189"/>
                    <a:gd name="T120" fmla="*/ 2100 w 3016"/>
                    <a:gd name="T121" fmla="*/ 2067 h 2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16" h="2189">
                      <a:moveTo>
                        <a:pt x="2181" y="2102"/>
                      </a:moveTo>
                      <a:cubicBezTo>
                        <a:pt x="2185" y="2100"/>
                        <a:pt x="2189" y="2099"/>
                        <a:pt x="2189" y="2104"/>
                      </a:cubicBezTo>
                      <a:cubicBezTo>
                        <a:pt x="2190" y="2108"/>
                        <a:pt x="2194" y="2110"/>
                        <a:pt x="2196" y="2106"/>
                      </a:cubicBezTo>
                      <a:cubicBezTo>
                        <a:pt x="2198" y="2101"/>
                        <a:pt x="2196" y="2094"/>
                        <a:pt x="2200" y="2095"/>
                      </a:cubicBezTo>
                      <a:cubicBezTo>
                        <a:pt x="2203" y="2096"/>
                        <a:pt x="2204" y="2103"/>
                        <a:pt x="2206" y="2100"/>
                      </a:cubicBezTo>
                      <a:cubicBezTo>
                        <a:pt x="2209" y="2097"/>
                        <a:pt x="2210" y="2095"/>
                        <a:pt x="2207" y="2090"/>
                      </a:cubicBezTo>
                      <a:cubicBezTo>
                        <a:pt x="2204" y="2086"/>
                        <a:pt x="2202" y="2082"/>
                        <a:pt x="2204" y="2079"/>
                      </a:cubicBezTo>
                      <a:cubicBezTo>
                        <a:pt x="2206" y="2075"/>
                        <a:pt x="2212" y="2074"/>
                        <a:pt x="2211" y="2079"/>
                      </a:cubicBezTo>
                      <a:cubicBezTo>
                        <a:pt x="2211" y="2083"/>
                        <a:pt x="2211" y="2089"/>
                        <a:pt x="2213" y="2088"/>
                      </a:cubicBezTo>
                      <a:cubicBezTo>
                        <a:pt x="2214" y="2086"/>
                        <a:pt x="2217" y="2092"/>
                        <a:pt x="2219" y="2096"/>
                      </a:cubicBezTo>
                      <a:cubicBezTo>
                        <a:pt x="2221" y="2101"/>
                        <a:pt x="2226" y="2100"/>
                        <a:pt x="2225" y="2094"/>
                      </a:cubicBezTo>
                      <a:cubicBezTo>
                        <a:pt x="2224" y="2088"/>
                        <a:pt x="2229" y="2085"/>
                        <a:pt x="2229" y="2088"/>
                      </a:cubicBezTo>
                      <a:cubicBezTo>
                        <a:pt x="2230" y="2092"/>
                        <a:pt x="2226" y="2097"/>
                        <a:pt x="2229" y="2097"/>
                      </a:cubicBezTo>
                      <a:cubicBezTo>
                        <a:pt x="2231" y="2098"/>
                        <a:pt x="2241" y="2097"/>
                        <a:pt x="2243" y="2099"/>
                      </a:cubicBezTo>
                      <a:cubicBezTo>
                        <a:pt x="2245" y="2101"/>
                        <a:pt x="2245" y="2105"/>
                        <a:pt x="2244" y="2109"/>
                      </a:cubicBezTo>
                      <a:cubicBezTo>
                        <a:pt x="2243" y="2113"/>
                        <a:pt x="2248" y="2115"/>
                        <a:pt x="2251" y="2113"/>
                      </a:cubicBezTo>
                      <a:cubicBezTo>
                        <a:pt x="2253" y="2110"/>
                        <a:pt x="2258" y="2110"/>
                        <a:pt x="2261" y="2110"/>
                      </a:cubicBezTo>
                      <a:cubicBezTo>
                        <a:pt x="2264" y="2109"/>
                        <a:pt x="2270" y="2104"/>
                        <a:pt x="2267" y="2101"/>
                      </a:cubicBezTo>
                      <a:cubicBezTo>
                        <a:pt x="2265" y="2097"/>
                        <a:pt x="2265" y="2094"/>
                        <a:pt x="2267" y="2092"/>
                      </a:cubicBezTo>
                      <a:cubicBezTo>
                        <a:pt x="2268" y="2090"/>
                        <a:pt x="2273" y="2093"/>
                        <a:pt x="2273" y="2099"/>
                      </a:cubicBezTo>
                      <a:cubicBezTo>
                        <a:pt x="2274" y="2105"/>
                        <a:pt x="2279" y="2109"/>
                        <a:pt x="2280" y="2106"/>
                      </a:cubicBezTo>
                      <a:cubicBezTo>
                        <a:pt x="2281" y="2103"/>
                        <a:pt x="2280" y="2099"/>
                        <a:pt x="2282" y="2101"/>
                      </a:cubicBezTo>
                      <a:cubicBezTo>
                        <a:pt x="2284" y="2104"/>
                        <a:pt x="2289" y="2109"/>
                        <a:pt x="2291" y="2108"/>
                      </a:cubicBezTo>
                      <a:cubicBezTo>
                        <a:pt x="2294" y="2108"/>
                        <a:pt x="2293" y="2112"/>
                        <a:pt x="2291" y="2114"/>
                      </a:cubicBezTo>
                      <a:cubicBezTo>
                        <a:pt x="2289" y="2115"/>
                        <a:pt x="2286" y="2114"/>
                        <a:pt x="2286" y="2116"/>
                      </a:cubicBezTo>
                      <a:cubicBezTo>
                        <a:pt x="2285" y="2118"/>
                        <a:pt x="2287" y="2127"/>
                        <a:pt x="2284" y="2128"/>
                      </a:cubicBezTo>
                      <a:cubicBezTo>
                        <a:pt x="2280" y="2130"/>
                        <a:pt x="2277" y="2133"/>
                        <a:pt x="2279" y="2136"/>
                      </a:cubicBezTo>
                      <a:cubicBezTo>
                        <a:pt x="2280" y="2138"/>
                        <a:pt x="2283" y="2140"/>
                        <a:pt x="2283" y="2145"/>
                      </a:cubicBezTo>
                      <a:cubicBezTo>
                        <a:pt x="2282" y="2149"/>
                        <a:pt x="2290" y="2147"/>
                        <a:pt x="2290" y="2150"/>
                      </a:cubicBezTo>
                      <a:cubicBezTo>
                        <a:pt x="2289" y="2154"/>
                        <a:pt x="2287" y="2159"/>
                        <a:pt x="2291" y="2159"/>
                      </a:cubicBezTo>
                      <a:cubicBezTo>
                        <a:pt x="2295" y="2158"/>
                        <a:pt x="2296" y="2159"/>
                        <a:pt x="2295" y="2163"/>
                      </a:cubicBezTo>
                      <a:cubicBezTo>
                        <a:pt x="2294" y="2166"/>
                        <a:pt x="2294" y="2170"/>
                        <a:pt x="2299" y="2173"/>
                      </a:cubicBezTo>
                      <a:cubicBezTo>
                        <a:pt x="2303" y="2176"/>
                        <a:pt x="2308" y="2175"/>
                        <a:pt x="2306" y="2178"/>
                      </a:cubicBezTo>
                      <a:cubicBezTo>
                        <a:pt x="2304" y="2180"/>
                        <a:pt x="2301" y="2188"/>
                        <a:pt x="2305" y="2188"/>
                      </a:cubicBezTo>
                      <a:cubicBezTo>
                        <a:pt x="2309" y="2189"/>
                        <a:pt x="2321" y="2188"/>
                        <a:pt x="2325" y="2187"/>
                      </a:cubicBezTo>
                      <a:cubicBezTo>
                        <a:pt x="2329" y="2186"/>
                        <a:pt x="2337" y="2181"/>
                        <a:pt x="2337" y="2176"/>
                      </a:cubicBezTo>
                      <a:cubicBezTo>
                        <a:pt x="2337" y="2171"/>
                        <a:pt x="2333" y="2167"/>
                        <a:pt x="2329" y="2166"/>
                      </a:cubicBezTo>
                      <a:cubicBezTo>
                        <a:pt x="2325" y="2164"/>
                        <a:pt x="2324" y="2160"/>
                        <a:pt x="2325" y="2155"/>
                      </a:cubicBezTo>
                      <a:cubicBezTo>
                        <a:pt x="2326" y="2151"/>
                        <a:pt x="2324" y="2150"/>
                        <a:pt x="2319" y="2150"/>
                      </a:cubicBezTo>
                      <a:cubicBezTo>
                        <a:pt x="2313" y="2151"/>
                        <a:pt x="2309" y="2148"/>
                        <a:pt x="2309" y="2144"/>
                      </a:cubicBezTo>
                      <a:cubicBezTo>
                        <a:pt x="2309" y="2140"/>
                        <a:pt x="2310" y="2137"/>
                        <a:pt x="2315" y="2134"/>
                      </a:cubicBezTo>
                      <a:cubicBezTo>
                        <a:pt x="2319" y="2131"/>
                        <a:pt x="2323" y="2128"/>
                        <a:pt x="2321" y="2126"/>
                      </a:cubicBezTo>
                      <a:cubicBezTo>
                        <a:pt x="2318" y="2124"/>
                        <a:pt x="2320" y="2118"/>
                        <a:pt x="2320" y="2115"/>
                      </a:cubicBezTo>
                      <a:cubicBezTo>
                        <a:pt x="2320" y="2112"/>
                        <a:pt x="2325" y="2116"/>
                        <a:pt x="2324" y="2121"/>
                      </a:cubicBezTo>
                      <a:cubicBezTo>
                        <a:pt x="2324" y="2126"/>
                        <a:pt x="2329" y="2130"/>
                        <a:pt x="2331" y="2126"/>
                      </a:cubicBezTo>
                      <a:cubicBezTo>
                        <a:pt x="2334" y="2122"/>
                        <a:pt x="2333" y="2121"/>
                        <a:pt x="2334" y="2117"/>
                      </a:cubicBezTo>
                      <a:cubicBezTo>
                        <a:pt x="2335" y="2113"/>
                        <a:pt x="2342" y="2108"/>
                        <a:pt x="2341" y="2111"/>
                      </a:cubicBezTo>
                      <a:cubicBezTo>
                        <a:pt x="2339" y="2115"/>
                        <a:pt x="2344" y="2117"/>
                        <a:pt x="2349" y="2113"/>
                      </a:cubicBezTo>
                      <a:cubicBezTo>
                        <a:pt x="2355" y="2110"/>
                        <a:pt x="2360" y="2110"/>
                        <a:pt x="2364" y="2108"/>
                      </a:cubicBezTo>
                      <a:cubicBezTo>
                        <a:pt x="2367" y="2105"/>
                        <a:pt x="2367" y="2114"/>
                        <a:pt x="2370" y="2110"/>
                      </a:cubicBezTo>
                      <a:cubicBezTo>
                        <a:pt x="2374" y="2106"/>
                        <a:pt x="2373" y="2098"/>
                        <a:pt x="2376" y="2100"/>
                      </a:cubicBezTo>
                      <a:cubicBezTo>
                        <a:pt x="2380" y="2103"/>
                        <a:pt x="2381" y="2107"/>
                        <a:pt x="2384" y="2105"/>
                      </a:cubicBezTo>
                      <a:cubicBezTo>
                        <a:pt x="2388" y="2103"/>
                        <a:pt x="2395" y="2100"/>
                        <a:pt x="2395" y="2096"/>
                      </a:cubicBezTo>
                      <a:cubicBezTo>
                        <a:pt x="2394" y="2093"/>
                        <a:pt x="2388" y="2087"/>
                        <a:pt x="2392" y="2088"/>
                      </a:cubicBezTo>
                      <a:cubicBezTo>
                        <a:pt x="2396" y="2088"/>
                        <a:pt x="2399" y="2093"/>
                        <a:pt x="2400" y="2092"/>
                      </a:cubicBezTo>
                      <a:cubicBezTo>
                        <a:pt x="2402" y="2090"/>
                        <a:pt x="2403" y="2086"/>
                        <a:pt x="2401" y="2083"/>
                      </a:cubicBezTo>
                      <a:cubicBezTo>
                        <a:pt x="2400" y="2081"/>
                        <a:pt x="2404" y="2080"/>
                        <a:pt x="2408" y="2083"/>
                      </a:cubicBezTo>
                      <a:cubicBezTo>
                        <a:pt x="2413" y="2086"/>
                        <a:pt x="2421" y="2096"/>
                        <a:pt x="2426" y="2091"/>
                      </a:cubicBezTo>
                      <a:cubicBezTo>
                        <a:pt x="2431" y="2086"/>
                        <a:pt x="2428" y="2083"/>
                        <a:pt x="2427" y="2079"/>
                      </a:cubicBezTo>
                      <a:cubicBezTo>
                        <a:pt x="2426" y="2075"/>
                        <a:pt x="2425" y="2067"/>
                        <a:pt x="2427" y="2070"/>
                      </a:cubicBezTo>
                      <a:cubicBezTo>
                        <a:pt x="2429" y="2074"/>
                        <a:pt x="2432" y="2075"/>
                        <a:pt x="2434" y="2075"/>
                      </a:cubicBezTo>
                      <a:cubicBezTo>
                        <a:pt x="2436" y="2075"/>
                        <a:pt x="2432" y="2078"/>
                        <a:pt x="2433" y="2083"/>
                      </a:cubicBezTo>
                      <a:cubicBezTo>
                        <a:pt x="2434" y="2089"/>
                        <a:pt x="2440" y="2091"/>
                        <a:pt x="2443" y="2086"/>
                      </a:cubicBezTo>
                      <a:cubicBezTo>
                        <a:pt x="2447" y="2082"/>
                        <a:pt x="2449" y="2074"/>
                        <a:pt x="2453" y="2077"/>
                      </a:cubicBezTo>
                      <a:cubicBezTo>
                        <a:pt x="2457" y="2079"/>
                        <a:pt x="2462" y="2085"/>
                        <a:pt x="2462" y="2080"/>
                      </a:cubicBezTo>
                      <a:cubicBezTo>
                        <a:pt x="2463" y="2074"/>
                        <a:pt x="2458" y="2075"/>
                        <a:pt x="2460" y="2069"/>
                      </a:cubicBezTo>
                      <a:cubicBezTo>
                        <a:pt x="2461" y="2063"/>
                        <a:pt x="2463" y="2054"/>
                        <a:pt x="2465" y="2058"/>
                      </a:cubicBezTo>
                      <a:cubicBezTo>
                        <a:pt x="2467" y="2063"/>
                        <a:pt x="2470" y="2069"/>
                        <a:pt x="2474" y="2068"/>
                      </a:cubicBezTo>
                      <a:cubicBezTo>
                        <a:pt x="2478" y="2067"/>
                        <a:pt x="2482" y="2062"/>
                        <a:pt x="2481" y="2060"/>
                      </a:cubicBezTo>
                      <a:cubicBezTo>
                        <a:pt x="2480" y="2058"/>
                        <a:pt x="2463" y="2037"/>
                        <a:pt x="2466" y="2039"/>
                      </a:cubicBezTo>
                      <a:cubicBezTo>
                        <a:pt x="2470" y="2042"/>
                        <a:pt x="2476" y="2047"/>
                        <a:pt x="2479" y="2053"/>
                      </a:cubicBezTo>
                      <a:cubicBezTo>
                        <a:pt x="2481" y="2060"/>
                        <a:pt x="2485" y="2061"/>
                        <a:pt x="2488" y="2060"/>
                      </a:cubicBezTo>
                      <a:cubicBezTo>
                        <a:pt x="2492" y="2058"/>
                        <a:pt x="2492" y="2059"/>
                        <a:pt x="2490" y="2053"/>
                      </a:cubicBezTo>
                      <a:cubicBezTo>
                        <a:pt x="2488" y="2046"/>
                        <a:pt x="2490" y="2041"/>
                        <a:pt x="2488" y="2036"/>
                      </a:cubicBezTo>
                      <a:cubicBezTo>
                        <a:pt x="2486" y="2030"/>
                        <a:pt x="2481" y="2029"/>
                        <a:pt x="2479" y="2025"/>
                      </a:cubicBezTo>
                      <a:cubicBezTo>
                        <a:pt x="2476" y="2020"/>
                        <a:pt x="2481" y="2016"/>
                        <a:pt x="2477" y="2015"/>
                      </a:cubicBezTo>
                      <a:cubicBezTo>
                        <a:pt x="2473" y="2014"/>
                        <a:pt x="2466" y="2015"/>
                        <a:pt x="2468" y="2012"/>
                      </a:cubicBezTo>
                      <a:cubicBezTo>
                        <a:pt x="2471" y="2010"/>
                        <a:pt x="2479" y="2011"/>
                        <a:pt x="2478" y="2007"/>
                      </a:cubicBezTo>
                      <a:cubicBezTo>
                        <a:pt x="2477" y="2004"/>
                        <a:pt x="2473" y="2001"/>
                        <a:pt x="2477" y="2002"/>
                      </a:cubicBezTo>
                      <a:cubicBezTo>
                        <a:pt x="2482" y="2003"/>
                        <a:pt x="2480" y="2001"/>
                        <a:pt x="2487" y="1998"/>
                      </a:cubicBezTo>
                      <a:cubicBezTo>
                        <a:pt x="2494" y="1994"/>
                        <a:pt x="2499" y="1997"/>
                        <a:pt x="2495" y="1998"/>
                      </a:cubicBezTo>
                      <a:cubicBezTo>
                        <a:pt x="2490" y="1999"/>
                        <a:pt x="2485" y="2002"/>
                        <a:pt x="2485" y="2006"/>
                      </a:cubicBezTo>
                      <a:cubicBezTo>
                        <a:pt x="2486" y="2009"/>
                        <a:pt x="2487" y="2018"/>
                        <a:pt x="2490" y="2020"/>
                      </a:cubicBezTo>
                      <a:cubicBezTo>
                        <a:pt x="2492" y="2023"/>
                        <a:pt x="2498" y="2026"/>
                        <a:pt x="2500" y="2030"/>
                      </a:cubicBezTo>
                      <a:cubicBezTo>
                        <a:pt x="2502" y="2034"/>
                        <a:pt x="2505" y="2041"/>
                        <a:pt x="2509" y="2040"/>
                      </a:cubicBezTo>
                      <a:cubicBezTo>
                        <a:pt x="2513" y="2038"/>
                        <a:pt x="2510" y="2044"/>
                        <a:pt x="2513" y="2047"/>
                      </a:cubicBezTo>
                      <a:cubicBezTo>
                        <a:pt x="2516" y="2050"/>
                        <a:pt x="2521" y="2048"/>
                        <a:pt x="2522" y="2050"/>
                      </a:cubicBezTo>
                      <a:cubicBezTo>
                        <a:pt x="2523" y="2052"/>
                        <a:pt x="2527" y="2060"/>
                        <a:pt x="2528" y="2058"/>
                      </a:cubicBezTo>
                      <a:cubicBezTo>
                        <a:pt x="2530" y="2055"/>
                        <a:pt x="2530" y="2053"/>
                        <a:pt x="2533" y="2050"/>
                      </a:cubicBezTo>
                      <a:cubicBezTo>
                        <a:pt x="2536" y="2047"/>
                        <a:pt x="2535" y="2041"/>
                        <a:pt x="2532" y="2043"/>
                      </a:cubicBezTo>
                      <a:cubicBezTo>
                        <a:pt x="2529" y="2044"/>
                        <a:pt x="2527" y="2044"/>
                        <a:pt x="2528" y="2039"/>
                      </a:cubicBezTo>
                      <a:cubicBezTo>
                        <a:pt x="2528" y="2034"/>
                        <a:pt x="2529" y="2030"/>
                        <a:pt x="2531" y="2032"/>
                      </a:cubicBezTo>
                      <a:cubicBezTo>
                        <a:pt x="2534" y="2033"/>
                        <a:pt x="2538" y="2033"/>
                        <a:pt x="2539" y="2037"/>
                      </a:cubicBezTo>
                      <a:cubicBezTo>
                        <a:pt x="2539" y="2041"/>
                        <a:pt x="2546" y="2042"/>
                        <a:pt x="2546" y="2040"/>
                      </a:cubicBezTo>
                      <a:cubicBezTo>
                        <a:pt x="2546" y="2037"/>
                        <a:pt x="2545" y="2034"/>
                        <a:pt x="2543" y="2030"/>
                      </a:cubicBezTo>
                      <a:cubicBezTo>
                        <a:pt x="2542" y="2027"/>
                        <a:pt x="2545" y="2025"/>
                        <a:pt x="2548" y="2022"/>
                      </a:cubicBezTo>
                      <a:cubicBezTo>
                        <a:pt x="2551" y="2018"/>
                        <a:pt x="2559" y="2015"/>
                        <a:pt x="2556" y="2020"/>
                      </a:cubicBezTo>
                      <a:cubicBezTo>
                        <a:pt x="2554" y="2024"/>
                        <a:pt x="2553" y="2028"/>
                        <a:pt x="2554" y="2032"/>
                      </a:cubicBezTo>
                      <a:cubicBezTo>
                        <a:pt x="2555" y="2035"/>
                        <a:pt x="2558" y="2036"/>
                        <a:pt x="2562" y="2033"/>
                      </a:cubicBezTo>
                      <a:cubicBezTo>
                        <a:pt x="2566" y="2031"/>
                        <a:pt x="2568" y="2030"/>
                        <a:pt x="2567" y="2027"/>
                      </a:cubicBezTo>
                      <a:cubicBezTo>
                        <a:pt x="2566" y="2025"/>
                        <a:pt x="2570" y="2023"/>
                        <a:pt x="2575" y="2020"/>
                      </a:cubicBezTo>
                      <a:cubicBezTo>
                        <a:pt x="2580" y="2016"/>
                        <a:pt x="2583" y="2011"/>
                        <a:pt x="2582" y="2015"/>
                      </a:cubicBezTo>
                      <a:cubicBezTo>
                        <a:pt x="2581" y="2020"/>
                        <a:pt x="2580" y="2021"/>
                        <a:pt x="2584" y="2022"/>
                      </a:cubicBezTo>
                      <a:cubicBezTo>
                        <a:pt x="2588" y="2023"/>
                        <a:pt x="2594" y="2027"/>
                        <a:pt x="2597" y="2029"/>
                      </a:cubicBezTo>
                      <a:cubicBezTo>
                        <a:pt x="2600" y="2030"/>
                        <a:pt x="2601" y="2028"/>
                        <a:pt x="2600" y="2024"/>
                      </a:cubicBezTo>
                      <a:cubicBezTo>
                        <a:pt x="2599" y="2020"/>
                        <a:pt x="2599" y="2017"/>
                        <a:pt x="2596" y="2015"/>
                      </a:cubicBezTo>
                      <a:cubicBezTo>
                        <a:pt x="2594" y="2014"/>
                        <a:pt x="2592" y="2011"/>
                        <a:pt x="2595" y="2011"/>
                      </a:cubicBezTo>
                      <a:cubicBezTo>
                        <a:pt x="2597" y="2011"/>
                        <a:pt x="2601" y="2015"/>
                        <a:pt x="2604" y="2013"/>
                      </a:cubicBezTo>
                      <a:cubicBezTo>
                        <a:pt x="2607" y="2012"/>
                        <a:pt x="2609" y="2009"/>
                        <a:pt x="2609" y="2011"/>
                      </a:cubicBezTo>
                      <a:cubicBezTo>
                        <a:pt x="2608" y="2014"/>
                        <a:pt x="2612" y="2022"/>
                        <a:pt x="2617" y="2020"/>
                      </a:cubicBezTo>
                      <a:cubicBezTo>
                        <a:pt x="2621" y="2019"/>
                        <a:pt x="2626" y="2016"/>
                        <a:pt x="2628" y="2013"/>
                      </a:cubicBezTo>
                      <a:cubicBezTo>
                        <a:pt x="2630" y="2010"/>
                        <a:pt x="2640" y="2012"/>
                        <a:pt x="2646" y="2010"/>
                      </a:cubicBezTo>
                      <a:cubicBezTo>
                        <a:pt x="2652" y="2009"/>
                        <a:pt x="2651" y="2008"/>
                        <a:pt x="2651" y="2004"/>
                      </a:cubicBezTo>
                      <a:cubicBezTo>
                        <a:pt x="2651" y="1999"/>
                        <a:pt x="2652" y="1993"/>
                        <a:pt x="2656" y="1992"/>
                      </a:cubicBezTo>
                      <a:cubicBezTo>
                        <a:pt x="2659" y="1992"/>
                        <a:pt x="2665" y="1993"/>
                        <a:pt x="2663" y="1990"/>
                      </a:cubicBezTo>
                      <a:cubicBezTo>
                        <a:pt x="2662" y="1986"/>
                        <a:pt x="2660" y="1983"/>
                        <a:pt x="2657" y="1984"/>
                      </a:cubicBezTo>
                      <a:cubicBezTo>
                        <a:pt x="2654" y="1984"/>
                        <a:pt x="2649" y="1985"/>
                        <a:pt x="2651" y="1983"/>
                      </a:cubicBezTo>
                      <a:cubicBezTo>
                        <a:pt x="2653" y="1981"/>
                        <a:pt x="2665" y="1983"/>
                        <a:pt x="2667" y="1979"/>
                      </a:cubicBezTo>
                      <a:cubicBezTo>
                        <a:pt x="2668" y="1974"/>
                        <a:pt x="2667" y="1970"/>
                        <a:pt x="2669" y="1967"/>
                      </a:cubicBezTo>
                      <a:cubicBezTo>
                        <a:pt x="2670" y="1964"/>
                        <a:pt x="2672" y="1965"/>
                        <a:pt x="2675" y="1967"/>
                      </a:cubicBezTo>
                      <a:cubicBezTo>
                        <a:pt x="2677" y="1969"/>
                        <a:pt x="2681" y="1968"/>
                        <a:pt x="2683" y="1964"/>
                      </a:cubicBezTo>
                      <a:cubicBezTo>
                        <a:pt x="2684" y="1961"/>
                        <a:pt x="2686" y="1953"/>
                        <a:pt x="2688" y="1953"/>
                      </a:cubicBezTo>
                      <a:cubicBezTo>
                        <a:pt x="2691" y="1953"/>
                        <a:pt x="2693" y="1956"/>
                        <a:pt x="2691" y="1958"/>
                      </a:cubicBezTo>
                      <a:cubicBezTo>
                        <a:pt x="2690" y="1961"/>
                        <a:pt x="2693" y="1967"/>
                        <a:pt x="2695" y="1963"/>
                      </a:cubicBezTo>
                      <a:cubicBezTo>
                        <a:pt x="2697" y="1960"/>
                        <a:pt x="2699" y="1954"/>
                        <a:pt x="2695" y="1954"/>
                      </a:cubicBezTo>
                      <a:cubicBezTo>
                        <a:pt x="2692" y="1955"/>
                        <a:pt x="2693" y="1950"/>
                        <a:pt x="2696" y="1948"/>
                      </a:cubicBezTo>
                      <a:cubicBezTo>
                        <a:pt x="2700" y="1947"/>
                        <a:pt x="2701" y="1952"/>
                        <a:pt x="2703" y="1949"/>
                      </a:cubicBezTo>
                      <a:cubicBezTo>
                        <a:pt x="2706" y="1946"/>
                        <a:pt x="2707" y="1937"/>
                        <a:pt x="2708" y="1938"/>
                      </a:cubicBezTo>
                      <a:cubicBezTo>
                        <a:pt x="2710" y="1939"/>
                        <a:pt x="2710" y="1945"/>
                        <a:pt x="2714" y="1942"/>
                      </a:cubicBezTo>
                      <a:cubicBezTo>
                        <a:pt x="2717" y="1939"/>
                        <a:pt x="2720" y="1937"/>
                        <a:pt x="2720" y="1933"/>
                      </a:cubicBezTo>
                      <a:cubicBezTo>
                        <a:pt x="2720" y="1929"/>
                        <a:pt x="2720" y="1927"/>
                        <a:pt x="2724" y="1926"/>
                      </a:cubicBezTo>
                      <a:cubicBezTo>
                        <a:pt x="2728" y="1924"/>
                        <a:pt x="2728" y="1921"/>
                        <a:pt x="2725" y="1919"/>
                      </a:cubicBezTo>
                      <a:cubicBezTo>
                        <a:pt x="2722" y="1917"/>
                        <a:pt x="2723" y="1914"/>
                        <a:pt x="2718" y="1914"/>
                      </a:cubicBezTo>
                      <a:cubicBezTo>
                        <a:pt x="2713" y="1913"/>
                        <a:pt x="2708" y="1910"/>
                        <a:pt x="2710" y="1909"/>
                      </a:cubicBezTo>
                      <a:cubicBezTo>
                        <a:pt x="2712" y="1907"/>
                        <a:pt x="2719" y="1910"/>
                        <a:pt x="2720" y="1907"/>
                      </a:cubicBezTo>
                      <a:cubicBezTo>
                        <a:pt x="2722" y="1903"/>
                        <a:pt x="2723" y="1907"/>
                        <a:pt x="2726" y="1904"/>
                      </a:cubicBezTo>
                      <a:cubicBezTo>
                        <a:pt x="2729" y="1900"/>
                        <a:pt x="2729" y="1898"/>
                        <a:pt x="2731" y="1902"/>
                      </a:cubicBezTo>
                      <a:cubicBezTo>
                        <a:pt x="2734" y="1907"/>
                        <a:pt x="2738" y="1906"/>
                        <a:pt x="2741" y="1902"/>
                      </a:cubicBezTo>
                      <a:cubicBezTo>
                        <a:pt x="2744" y="1898"/>
                        <a:pt x="2746" y="1896"/>
                        <a:pt x="2748" y="1900"/>
                      </a:cubicBezTo>
                      <a:cubicBezTo>
                        <a:pt x="2751" y="1904"/>
                        <a:pt x="2755" y="1906"/>
                        <a:pt x="2757" y="1900"/>
                      </a:cubicBezTo>
                      <a:cubicBezTo>
                        <a:pt x="2759" y="1894"/>
                        <a:pt x="2757" y="1891"/>
                        <a:pt x="2755" y="1888"/>
                      </a:cubicBezTo>
                      <a:cubicBezTo>
                        <a:pt x="2752" y="1885"/>
                        <a:pt x="2753" y="1882"/>
                        <a:pt x="2755" y="1880"/>
                      </a:cubicBezTo>
                      <a:cubicBezTo>
                        <a:pt x="2757" y="1878"/>
                        <a:pt x="2753" y="1885"/>
                        <a:pt x="2759" y="1882"/>
                      </a:cubicBezTo>
                      <a:cubicBezTo>
                        <a:pt x="2765" y="1880"/>
                        <a:pt x="2771" y="1877"/>
                        <a:pt x="2769" y="1874"/>
                      </a:cubicBezTo>
                      <a:cubicBezTo>
                        <a:pt x="2767" y="1870"/>
                        <a:pt x="2766" y="1870"/>
                        <a:pt x="2766" y="1864"/>
                      </a:cubicBezTo>
                      <a:cubicBezTo>
                        <a:pt x="2766" y="1859"/>
                        <a:pt x="2760" y="1861"/>
                        <a:pt x="2761" y="1858"/>
                      </a:cubicBezTo>
                      <a:cubicBezTo>
                        <a:pt x="2763" y="1854"/>
                        <a:pt x="2766" y="1854"/>
                        <a:pt x="2768" y="1858"/>
                      </a:cubicBezTo>
                      <a:cubicBezTo>
                        <a:pt x="2770" y="1862"/>
                        <a:pt x="2771" y="1865"/>
                        <a:pt x="2777" y="1862"/>
                      </a:cubicBezTo>
                      <a:cubicBezTo>
                        <a:pt x="2783" y="1859"/>
                        <a:pt x="2785" y="1856"/>
                        <a:pt x="2783" y="1853"/>
                      </a:cubicBezTo>
                      <a:cubicBezTo>
                        <a:pt x="2780" y="1850"/>
                        <a:pt x="2773" y="1851"/>
                        <a:pt x="2772" y="1848"/>
                      </a:cubicBezTo>
                      <a:cubicBezTo>
                        <a:pt x="2772" y="1845"/>
                        <a:pt x="2773" y="1846"/>
                        <a:pt x="2776" y="1844"/>
                      </a:cubicBezTo>
                      <a:cubicBezTo>
                        <a:pt x="2778" y="1842"/>
                        <a:pt x="2778" y="1835"/>
                        <a:pt x="2780" y="1836"/>
                      </a:cubicBezTo>
                      <a:cubicBezTo>
                        <a:pt x="2783" y="1838"/>
                        <a:pt x="2786" y="1843"/>
                        <a:pt x="2790" y="1846"/>
                      </a:cubicBezTo>
                      <a:cubicBezTo>
                        <a:pt x="2795" y="1848"/>
                        <a:pt x="2801" y="1846"/>
                        <a:pt x="2797" y="1841"/>
                      </a:cubicBezTo>
                      <a:cubicBezTo>
                        <a:pt x="2793" y="1837"/>
                        <a:pt x="2787" y="1841"/>
                        <a:pt x="2788" y="1834"/>
                      </a:cubicBezTo>
                      <a:cubicBezTo>
                        <a:pt x="2790" y="1828"/>
                        <a:pt x="2792" y="1824"/>
                        <a:pt x="2792" y="1821"/>
                      </a:cubicBezTo>
                      <a:cubicBezTo>
                        <a:pt x="2792" y="1818"/>
                        <a:pt x="2789" y="1818"/>
                        <a:pt x="2792" y="1814"/>
                      </a:cubicBezTo>
                      <a:cubicBezTo>
                        <a:pt x="2796" y="1809"/>
                        <a:pt x="2791" y="1802"/>
                        <a:pt x="2788" y="1804"/>
                      </a:cubicBezTo>
                      <a:cubicBezTo>
                        <a:pt x="2784" y="1806"/>
                        <a:pt x="2784" y="1811"/>
                        <a:pt x="2778" y="1811"/>
                      </a:cubicBezTo>
                      <a:cubicBezTo>
                        <a:pt x="2773" y="1811"/>
                        <a:pt x="2773" y="1812"/>
                        <a:pt x="2770" y="1806"/>
                      </a:cubicBezTo>
                      <a:cubicBezTo>
                        <a:pt x="2766" y="1800"/>
                        <a:pt x="2761" y="1797"/>
                        <a:pt x="2765" y="1798"/>
                      </a:cubicBezTo>
                      <a:cubicBezTo>
                        <a:pt x="2770" y="1798"/>
                        <a:pt x="2775" y="1806"/>
                        <a:pt x="2781" y="1805"/>
                      </a:cubicBezTo>
                      <a:cubicBezTo>
                        <a:pt x="2788" y="1804"/>
                        <a:pt x="2786" y="1799"/>
                        <a:pt x="2789" y="1796"/>
                      </a:cubicBezTo>
                      <a:cubicBezTo>
                        <a:pt x="2793" y="1792"/>
                        <a:pt x="2793" y="1789"/>
                        <a:pt x="2795" y="1787"/>
                      </a:cubicBezTo>
                      <a:cubicBezTo>
                        <a:pt x="2797" y="1784"/>
                        <a:pt x="2788" y="1788"/>
                        <a:pt x="2786" y="1784"/>
                      </a:cubicBezTo>
                      <a:cubicBezTo>
                        <a:pt x="2785" y="1780"/>
                        <a:pt x="2790" y="1780"/>
                        <a:pt x="2791" y="1776"/>
                      </a:cubicBezTo>
                      <a:cubicBezTo>
                        <a:pt x="2792" y="1772"/>
                        <a:pt x="2791" y="1768"/>
                        <a:pt x="2785" y="1768"/>
                      </a:cubicBezTo>
                      <a:cubicBezTo>
                        <a:pt x="2778" y="1768"/>
                        <a:pt x="2778" y="1766"/>
                        <a:pt x="2777" y="1763"/>
                      </a:cubicBezTo>
                      <a:cubicBezTo>
                        <a:pt x="2777" y="1759"/>
                        <a:pt x="2779" y="1755"/>
                        <a:pt x="2781" y="1756"/>
                      </a:cubicBezTo>
                      <a:cubicBezTo>
                        <a:pt x="2782" y="1757"/>
                        <a:pt x="2786" y="1756"/>
                        <a:pt x="2787" y="1753"/>
                      </a:cubicBezTo>
                      <a:cubicBezTo>
                        <a:pt x="2789" y="1750"/>
                        <a:pt x="2789" y="1755"/>
                        <a:pt x="2791" y="1760"/>
                      </a:cubicBezTo>
                      <a:cubicBezTo>
                        <a:pt x="2793" y="1765"/>
                        <a:pt x="2796" y="1763"/>
                        <a:pt x="2798" y="1760"/>
                      </a:cubicBezTo>
                      <a:cubicBezTo>
                        <a:pt x="2800" y="1757"/>
                        <a:pt x="2807" y="1764"/>
                        <a:pt x="2801" y="1763"/>
                      </a:cubicBezTo>
                      <a:cubicBezTo>
                        <a:pt x="2794" y="1763"/>
                        <a:pt x="2791" y="1770"/>
                        <a:pt x="2799" y="1770"/>
                      </a:cubicBezTo>
                      <a:cubicBezTo>
                        <a:pt x="2806" y="1769"/>
                        <a:pt x="2811" y="1766"/>
                        <a:pt x="2810" y="1761"/>
                      </a:cubicBezTo>
                      <a:cubicBezTo>
                        <a:pt x="2808" y="1755"/>
                        <a:pt x="2802" y="1754"/>
                        <a:pt x="2806" y="1749"/>
                      </a:cubicBezTo>
                      <a:cubicBezTo>
                        <a:pt x="2809" y="1744"/>
                        <a:pt x="2811" y="1744"/>
                        <a:pt x="2811" y="1739"/>
                      </a:cubicBezTo>
                      <a:cubicBezTo>
                        <a:pt x="2810" y="1734"/>
                        <a:pt x="2814" y="1735"/>
                        <a:pt x="2817" y="1733"/>
                      </a:cubicBezTo>
                      <a:cubicBezTo>
                        <a:pt x="2820" y="1732"/>
                        <a:pt x="2811" y="1730"/>
                        <a:pt x="2808" y="1726"/>
                      </a:cubicBezTo>
                      <a:cubicBezTo>
                        <a:pt x="2805" y="1721"/>
                        <a:pt x="2810" y="1718"/>
                        <a:pt x="2812" y="1722"/>
                      </a:cubicBezTo>
                      <a:cubicBezTo>
                        <a:pt x="2814" y="1726"/>
                        <a:pt x="2818" y="1730"/>
                        <a:pt x="2821" y="1727"/>
                      </a:cubicBezTo>
                      <a:cubicBezTo>
                        <a:pt x="2824" y="1724"/>
                        <a:pt x="2822" y="1720"/>
                        <a:pt x="2822" y="1718"/>
                      </a:cubicBezTo>
                      <a:cubicBezTo>
                        <a:pt x="2822" y="1716"/>
                        <a:pt x="2829" y="1717"/>
                        <a:pt x="2827" y="1712"/>
                      </a:cubicBezTo>
                      <a:cubicBezTo>
                        <a:pt x="2825" y="1706"/>
                        <a:pt x="2822" y="1705"/>
                        <a:pt x="2823" y="1699"/>
                      </a:cubicBezTo>
                      <a:cubicBezTo>
                        <a:pt x="2825" y="1694"/>
                        <a:pt x="2825" y="1691"/>
                        <a:pt x="2827" y="1688"/>
                      </a:cubicBezTo>
                      <a:cubicBezTo>
                        <a:pt x="2829" y="1685"/>
                        <a:pt x="2828" y="1681"/>
                        <a:pt x="2825" y="1679"/>
                      </a:cubicBezTo>
                      <a:cubicBezTo>
                        <a:pt x="2823" y="1677"/>
                        <a:pt x="2816" y="1676"/>
                        <a:pt x="2812" y="1673"/>
                      </a:cubicBezTo>
                      <a:cubicBezTo>
                        <a:pt x="2808" y="1669"/>
                        <a:pt x="2811" y="1667"/>
                        <a:pt x="2815" y="1669"/>
                      </a:cubicBezTo>
                      <a:cubicBezTo>
                        <a:pt x="2819" y="1671"/>
                        <a:pt x="2823" y="1676"/>
                        <a:pt x="2829" y="1674"/>
                      </a:cubicBezTo>
                      <a:cubicBezTo>
                        <a:pt x="2834" y="1673"/>
                        <a:pt x="2836" y="1671"/>
                        <a:pt x="2837" y="1665"/>
                      </a:cubicBezTo>
                      <a:cubicBezTo>
                        <a:pt x="2839" y="1660"/>
                        <a:pt x="2835" y="1661"/>
                        <a:pt x="2835" y="1656"/>
                      </a:cubicBezTo>
                      <a:cubicBezTo>
                        <a:pt x="2836" y="1652"/>
                        <a:pt x="2839" y="1651"/>
                        <a:pt x="2841" y="1650"/>
                      </a:cubicBezTo>
                      <a:cubicBezTo>
                        <a:pt x="2843" y="1649"/>
                        <a:pt x="2850" y="1657"/>
                        <a:pt x="2848" y="1660"/>
                      </a:cubicBezTo>
                      <a:cubicBezTo>
                        <a:pt x="2845" y="1663"/>
                        <a:pt x="2839" y="1665"/>
                        <a:pt x="2842" y="1670"/>
                      </a:cubicBezTo>
                      <a:cubicBezTo>
                        <a:pt x="2845" y="1674"/>
                        <a:pt x="2850" y="1669"/>
                        <a:pt x="2851" y="1664"/>
                      </a:cubicBezTo>
                      <a:cubicBezTo>
                        <a:pt x="2853" y="1660"/>
                        <a:pt x="2851" y="1657"/>
                        <a:pt x="2857" y="1654"/>
                      </a:cubicBezTo>
                      <a:cubicBezTo>
                        <a:pt x="2862" y="1652"/>
                        <a:pt x="2867" y="1653"/>
                        <a:pt x="2864" y="1648"/>
                      </a:cubicBezTo>
                      <a:cubicBezTo>
                        <a:pt x="2861" y="1643"/>
                        <a:pt x="2860" y="1639"/>
                        <a:pt x="2857" y="1635"/>
                      </a:cubicBezTo>
                      <a:cubicBezTo>
                        <a:pt x="2853" y="1631"/>
                        <a:pt x="2853" y="1630"/>
                        <a:pt x="2848" y="1631"/>
                      </a:cubicBezTo>
                      <a:cubicBezTo>
                        <a:pt x="2843" y="1632"/>
                        <a:pt x="2837" y="1632"/>
                        <a:pt x="2836" y="1628"/>
                      </a:cubicBezTo>
                      <a:cubicBezTo>
                        <a:pt x="2834" y="1625"/>
                        <a:pt x="2830" y="1625"/>
                        <a:pt x="2829" y="1621"/>
                      </a:cubicBezTo>
                      <a:cubicBezTo>
                        <a:pt x="2829" y="1617"/>
                        <a:pt x="2835" y="1625"/>
                        <a:pt x="2841" y="1626"/>
                      </a:cubicBezTo>
                      <a:cubicBezTo>
                        <a:pt x="2847" y="1627"/>
                        <a:pt x="2854" y="1631"/>
                        <a:pt x="2857" y="1626"/>
                      </a:cubicBezTo>
                      <a:cubicBezTo>
                        <a:pt x="2859" y="1621"/>
                        <a:pt x="2859" y="1617"/>
                        <a:pt x="2855" y="1616"/>
                      </a:cubicBezTo>
                      <a:cubicBezTo>
                        <a:pt x="2852" y="1615"/>
                        <a:pt x="2848" y="1613"/>
                        <a:pt x="2852" y="1611"/>
                      </a:cubicBezTo>
                      <a:cubicBezTo>
                        <a:pt x="2857" y="1609"/>
                        <a:pt x="2853" y="1608"/>
                        <a:pt x="2850" y="1606"/>
                      </a:cubicBezTo>
                      <a:cubicBezTo>
                        <a:pt x="2847" y="1603"/>
                        <a:pt x="2842" y="1607"/>
                        <a:pt x="2840" y="1601"/>
                      </a:cubicBezTo>
                      <a:cubicBezTo>
                        <a:pt x="2839" y="1596"/>
                        <a:pt x="2846" y="1586"/>
                        <a:pt x="2847" y="1589"/>
                      </a:cubicBezTo>
                      <a:cubicBezTo>
                        <a:pt x="2848" y="1592"/>
                        <a:pt x="2852" y="1599"/>
                        <a:pt x="2855" y="1595"/>
                      </a:cubicBezTo>
                      <a:cubicBezTo>
                        <a:pt x="2857" y="1592"/>
                        <a:pt x="2857" y="1590"/>
                        <a:pt x="2856" y="1587"/>
                      </a:cubicBezTo>
                      <a:cubicBezTo>
                        <a:pt x="2856" y="1584"/>
                        <a:pt x="2859" y="1585"/>
                        <a:pt x="2861" y="1592"/>
                      </a:cubicBezTo>
                      <a:cubicBezTo>
                        <a:pt x="2862" y="1598"/>
                        <a:pt x="2865" y="1598"/>
                        <a:pt x="2867" y="1594"/>
                      </a:cubicBezTo>
                      <a:cubicBezTo>
                        <a:pt x="2869" y="1591"/>
                        <a:pt x="2869" y="1589"/>
                        <a:pt x="2865" y="1585"/>
                      </a:cubicBezTo>
                      <a:cubicBezTo>
                        <a:pt x="2862" y="1581"/>
                        <a:pt x="2866" y="1576"/>
                        <a:pt x="2865" y="1571"/>
                      </a:cubicBezTo>
                      <a:cubicBezTo>
                        <a:pt x="2863" y="1565"/>
                        <a:pt x="2860" y="1563"/>
                        <a:pt x="2857" y="1565"/>
                      </a:cubicBezTo>
                      <a:cubicBezTo>
                        <a:pt x="2853" y="1567"/>
                        <a:pt x="2855" y="1571"/>
                        <a:pt x="2853" y="1573"/>
                      </a:cubicBezTo>
                      <a:cubicBezTo>
                        <a:pt x="2852" y="1575"/>
                        <a:pt x="2849" y="1569"/>
                        <a:pt x="2845" y="1575"/>
                      </a:cubicBezTo>
                      <a:cubicBezTo>
                        <a:pt x="2841" y="1580"/>
                        <a:pt x="2839" y="1583"/>
                        <a:pt x="2836" y="1579"/>
                      </a:cubicBezTo>
                      <a:cubicBezTo>
                        <a:pt x="2833" y="1575"/>
                        <a:pt x="2838" y="1571"/>
                        <a:pt x="2839" y="1570"/>
                      </a:cubicBezTo>
                      <a:cubicBezTo>
                        <a:pt x="2840" y="1569"/>
                        <a:pt x="2848" y="1570"/>
                        <a:pt x="2850" y="1568"/>
                      </a:cubicBezTo>
                      <a:cubicBezTo>
                        <a:pt x="2851" y="1565"/>
                        <a:pt x="2852" y="1564"/>
                        <a:pt x="2853" y="1559"/>
                      </a:cubicBezTo>
                      <a:cubicBezTo>
                        <a:pt x="2854" y="1554"/>
                        <a:pt x="2857" y="1554"/>
                        <a:pt x="2861" y="1552"/>
                      </a:cubicBezTo>
                      <a:cubicBezTo>
                        <a:pt x="2865" y="1550"/>
                        <a:pt x="2866" y="1549"/>
                        <a:pt x="2861" y="1548"/>
                      </a:cubicBezTo>
                      <a:cubicBezTo>
                        <a:pt x="2856" y="1548"/>
                        <a:pt x="2845" y="1544"/>
                        <a:pt x="2840" y="1543"/>
                      </a:cubicBezTo>
                      <a:cubicBezTo>
                        <a:pt x="2835" y="1541"/>
                        <a:pt x="2833" y="1538"/>
                        <a:pt x="2827" y="1532"/>
                      </a:cubicBezTo>
                      <a:cubicBezTo>
                        <a:pt x="2821" y="1526"/>
                        <a:pt x="2815" y="1521"/>
                        <a:pt x="2810" y="1520"/>
                      </a:cubicBezTo>
                      <a:cubicBezTo>
                        <a:pt x="2806" y="1520"/>
                        <a:pt x="2801" y="1521"/>
                        <a:pt x="2795" y="1526"/>
                      </a:cubicBezTo>
                      <a:cubicBezTo>
                        <a:pt x="2789" y="1530"/>
                        <a:pt x="2788" y="1536"/>
                        <a:pt x="2782" y="1534"/>
                      </a:cubicBezTo>
                      <a:cubicBezTo>
                        <a:pt x="2776" y="1532"/>
                        <a:pt x="2777" y="1527"/>
                        <a:pt x="2772" y="1522"/>
                      </a:cubicBezTo>
                      <a:cubicBezTo>
                        <a:pt x="2768" y="1518"/>
                        <a:pt x="2762" y="1520"/>
                        <a:pt x="2759" y="1522"/>
                      </a:cubicBezTo>
                      <a:cubicBezTo>
                        <a:pt x="2757" y="1523"/>
                        <a:pt x="2753" y="1522"/>
                        <a:pt x="2758" y="1519"/>
                      </a:cubicBezTo>
                      <a:cubicBezTo>
                        <a:pt x="2762" y="1515"/>
                        <a:pt x="2768" y="1513"/>
                        <a:pt x="2771" y="1515"/>
                      </a:cubicBezTo>
                      <a:cubicBezTo>
                        <a:pt x="2774" y="1517"/>
                        <a:pt x="2781" y="1520"/>
                        <a:pt x="2785" y="1518"/>
                      </a:cubicBezTo>
                      <a:cubicBezTo>
                        <a:pt x="2789" y="1515"/>
                        <a:pt x="2786" y="1509"/>
                        <a:pt x="2786" y="1505"/>
                      </a:cubicBezTo>
                      <a:cubicBezTo>
                        <a:pt x="2787" y="1502"/>
                        <a:pt x="2797" y="1501"/>
                        <a:pt x="2801" y="1496"/>
                      </a:cubicBezTo>
                      <a:cubicBezTo>
                        <a:pt x="2805" y="1491"/>
                        <a:pt x="2810" y="1486"/>
                        <a:pt x="2818" y="1485"/>
                      </a:cubicBezTo>
                      <a:cubicBezTo>
                        <a:pt x="2826" y="1484"/>
                        <a:pt x="2833" y="1487"/>
                        <a:pt x="2831" y="1482"/>
                      </a:cubicBezTo>
                      <a:cubicBezTo>
                        <a:pt x="2829" y="1476"/>
                        <a:pt x="2826" y="1477"/>
                        <a:pt x="2819" y="1467"/>
                      </a:cubicBezTo>
                      <a:cubicBezTo>
                        <a:pt x="2813" y="1457"/>
                        <a:pt x="2813" y="1456"/>
                        <a:pt x="2806" y="1453"/>
                      </a:cubicBezTo>
                      <a:cubicBezTo>
                        <a:pt x="2799" y="1449"/>
                        <a:pt x="2788" y="1442"/>
                        <a:pt x="2783" y="1438"/>
                      </a:cubicBezTo>
                      <a:cubicBezTo>
                        <a:pt x="2778" y="1434"/>
                        <a:pt x="2772" y="1430"/>
                        <a:pt x="2766" y="1427"/>
                      </a:cubicBezTo>
                      <a:cubicBezTo>
                        <a:pt x="2760" y="1425"/>
                        <a:pt x="2752" y="1427"/>
                        <a:pt x="2749" y="1423"/>
                      </a:cubicBezTo>
                      <a:cubicBezTo>
                        <a:pt x="2747" y="1419"/>
                        <a:pt x="2748" y="1414"/>
                        <a:pt x="2742" y="1411"/>
                      </a:cubicBezTo>
                      <a:cubicBezTo>
                        <a:pt x="2737" y="1409"/>
                        <a:pt x="2728" y="1407"/>
                        <a:pt x="2726" y="1409"/>
                      </a:cubicBezTo>
                      <a:cubicBezTo>
                        <a:pt x="2724" y="1411"/>
                        <a:pt x="2715" y="1415"/>
                        <a:pt x="2712" y="1414"/>
                      </a:cubicBezTo>
                      <a:cubicBezTo>
                        <a:pt x="2709" y="1413"/>
                        <a:pt x="2695" y="1408"/>
                        <a:pt x="2692" y="1404"/>
                      </a:cubicBezTo>
                      <a:cubicBezTo>
                        <a:pt x="2689" y="1401"/>
                        <a:pt x="2684" y="1395"/>
                        <a:pt x="2681" y="1395"/>
                      </a:cubicBezTo>
                      <a:cubicBezTo>
                        <a:pt x="2678" y="1394"/>
                        <a:pt x="2676" y="1394"/>
                        <a:pt x="2677" y="1390"/>
                      </a:cubicBezTo>
                      <a:cubicBezTo>
                        <a:pt x="2678" y="1387"/>
                        <a:pt x="2676" y="1384"/>
                        <a:pt x="2677" y="1385"/>
                      </a:cubicBezTo>
                      <a:cubicBezTo>
                        <a:pt x="2679" y="1386"/>
                        <a:pt x="2685" y="1386"/>
                        <a:pt x="2688" y="1390"/>
                      </a:cubicBezTo>
                      <a:cubicBezTo>
                        <a:pt x="2692" y="1394"/>
                        <a:pt x="2694" y="1403"/>
                        <a:pt x="2701" y="1407"/>
                      </a:cubicBezTo>
                      <a:cubicBezTo>
                        <a:pt x="2708" y="1410"/>
                        <a:pt x="2717" y="1414"/>
                        <a:pt x="2722" y="1406"/>
                      </a:cubicBezTo>
                      <a:cubicBezTo>
                        <a:pt x="2727" y="1398"/>
                        <a:pt x="2732" y="1404"/>
                        <a:pt x="2740" y="1405"/>
                      </a:cubicBezTo>
                      <a:cubicBezTo>
                        <a:pt x="2748" y="1405"/>
                        <a:pt x="2750" y="1410"/>
                        <a:pt x="2753" y="1415"/>
                      </a:cubicBezTo>
                      <a:cubicBezTo>
                        <a:pt x="2757" y="1419"/>
                        <a:pt x="2760" y="1420"/>
                        <a:pt x="2766" y="1419"/>
                      </a:cubicBezTo>
                      <a:cubicBezTo>
                        <a:pt x="2773" y="1418"/>
                        <a:pt x="2772" y="1425"/>
                        <a:pt x="2781" y="1430"/>
                      </a:cubicBezTo>
                      <a:cubicBezTo>
                        <a:pt x="2789" y="1436"/>
                        <a:pt x="2803" y="1440"/>
                        <a:pt x="2809" y="1443"/>
                      </a:cubicBezTo>
                      <a:cubicBezTo>
                        <a:pt x="2815" y="1445"/>
                        <a:pt x="2824" y="1444"/>
                        <a:pt x="2819" y="1441"/>
                      </a:cubicBezTo>
                      <a:cubicBezTo>
                        <a:pt x="2814" y="1437"/>
                        <a:pt x="2804" y="1437"/>
                        <a:pt x="2797" y="1431"/>
                      </a:cubicBezTo>
                      <a:cubicBezTo>
                        <a:pt x="2790" y="1425"/>
                        <a:pt x="2785" y="1420"/>
                        <a:pt x="2781" y="1419"/>
                      </a:cubicBezTo>
                      <a:cubicBezTo>
                        <a:pt x="2778" y="1418"/>
                        <a:pt x="2772" y="1418"/>
                        <a:pt x="2777" y="1417"/>
                      </a:cubicBezTo>
                      <a:cubicBezTo>
                        <a:pt x="2782" y="1415"/>
                        <a:pt x="2787" y="1416"/>
                        <a:pt x="2792" y="1420"/>
                      </a:cubicBezTo>
                      <a:cubicBezTo>
                        <a:pt x="2797" y="1424"/>
                        <a:pt x="2807" y="1432"/>
                        <a:pt x="2811" y="1428"/>
                      </a:cubicBezTo>
                      <a:cubicBezTo>
                        <a:pt x="2816" y="1425"/>
                        <a:pt x="2807" y="1414"/>
                        <a:pt x="2802" y="1410"/>
                      </a:cubicBezTo>
                      <a:cubicBezTo>
                        <a:pt x="2796" y="1406"/>
                        <a:pt x="2786" y="1404"/>
                        <a:pt x="2781" y="1401"/>
                      </a:cubicBezTo>
                      <a:cubicBezTo>
                        <a:pt x="2775" y="1398"/>
                        <a:pt x="2777" y="1392"/>
                        <a:pt x="2772" y="1385"/>
                      </a:cubicBezTo>
                      <a:cubicBezTo>
                        <a:pt x="2768" y="1378"/>
                        <a:pt x="2760" y="1376"/>
                        <a:pt x="2754" y="1374"/>
                      </a:cubicBezTo>
                      <a:cubicBezTo>
                        <a:pt x="2748" y="1372"/>
                        <a:pt x="2737" y="1369"/>
                        <a:pt x="2735" y="1364"/>
                      </a:cubicBezTo>
                      <a:cubicBezTo>
                        <a:pt x="2732" y="1360"/>
                        <a:pt x="2732" y="1352"/>
                        <a:pt x="2730" y="1348"/>
                      </a:cubicBezTo>
                      <a:cubicBezTo>
                        <a:pt x="2728" y="1345"/>
                        <a:pt x="2723" y="1339"/>
                        <a:pt x="2719" y="1333"/>
                      </a:cubicBezTo>
                      <a:cubicBezTo>
                        <a:pt x="2715" y="1327"/>
                        <a:pt x="2713" y="1319"/>
                        <a:pt x="2706" y="1312"/>
                      </a:cubicBezTo>
                      <a:cubicBezTo>
                        <a:pt x="2700" y="1306"/>
                        <a:pt x="2695" y="1300"/>
                        <a:pt x="2690" y="1293"/>
                      </a:cubicBezTo>
                      <a:cubicBezTo>
                        <a:pt x="2685" y="1285"/>
                        <a:pt x="2679" y="1274"/>
                        <a:pt x="2674" y="1270"/>
                      </a:cubicBezTo>
                      <a:cubicBezTo>
                        <a:pt x="2669" y="1266"/>
                        <a:pt x="2667" y="1256"/>
                        <a:pt x="2661" y="1255"/>
                      </a:cubicBezTo>
                      <a:cubicBezTo>
                        <a:pt x="2654" y="1253"/>
                        <a:pt x="2647" y="1245"/>
                        <a:pt x="2641" y="1245"/>
                      </a:cubicBezTo>
                      <a:cubicBezTo>
                        <a:pt x="2635" y="1245"/>
                        <a:pt x="2632" y="1245"/>
                        <a:pt x="2628" y="1242"/>
                      </a:cubicBezTo>
                      <a:cubicBezTo>
                        <a:pt x="2624" y="1239"/>
                        <a:pt x="2617" y="1239"/>
                        <a:pt x="2615" y="1235"/>
                      </a:cubicBezTo>
                      <a:cubicBezTo>
                        <a:pt x="2613" y="1232"/>
                        <a:pt x="2608" y="1229"/>
                        <a:pt x="2605" y="1228"/>
                      </a:cubicBezTo>
                      <a:cubicBezTo>
                        <a:pt x="2601" y="1226"/>
                        <a:pt x="2593" y="1232"/>
                        <a:pt x="2593" y="1229"/>
                      </a:cubicBezTo>
                      <a:cubicBezTo>
                        <a:pt x="2593" y="1226"/>
                        <a:pt x="2587" y="1216"/>
                        <a:pt x="2588" y="1211"/>
                      </a:cubicBezTo>
                      <a:cubicBezTo>
                        <a:pt x="2588" y="1205"/>
                        <a:pt x="2593" y="1205"/>
                        <a:pt x="2594" y="1199"/>
                      </a:cubicBezTo>
                      <a:cubicBezTo>
                        <a:pt x="2595" y="1193"/>
                        <a:pt x="2596" y="1188"/>
                        <a:pt x="2598" y="1184"/>
                      </a:cubicBezTo>
                      <a:cubicBezTo>
                        <a:pt x="2600" y="1180"/>
                        <a:pt x="2601" y="1169"/>
                        <a:pt x="2603" y="1171"/>
                      </a:cubicBezTo>
                      <a:cubicBezTo>
                        <a:pt x="2606" y="1172"/>
                        <a:pt x="2606" y="1173"/>
                        <a:pt x="2609" y="1167"/>
                      </a:cubicBezTo>
                      <a:cubicBezTo>
                        <a:pt x="2611" y="1162"/>
                        <a:pt x="2613" y="1160"/>
                        <a:pt x="2614" y="1154"/>
                      </a:cubicBezTo>
                      <a:cubicBezTo>
                        <a:pt x="2614" y="1149"/>
                        <a:pt x="2622" y="1150"/>
                        <a:pt x="2619" y="1146"/>
                      </a:cubicBezTo>
                      <a:cubicBezTo>
                        <a:pt x="2616" y="1142"/>
                        <a:pt x="2611" y="1141"/>
                        <a:pt x="2609" y="1136"/>
                      </a:cubicBezTo>
                      <a:cubicBezTo>
                        <a:pt x="2607" y="1130"/>
                        <a:pt x="2609" y="1127"/>
                        <a:pt x="2614" y="1129"/>
                      </a:cubicBezTo>
                      <a:cubicBezTo>
                        <a:pt x="2618" y="1130"/>
                        <a:pt x="2625" y="1136"/>
                        <a:pt x="2630" y="1137"/>
                      </a:cubicBezTo>
                      <a:cubicBezTo>
                        <a:pt x="2636" y="1137"/>
                        <a:pt x="2640" y="1135"/>
                        <a:pt x="2639" y="1131"/>
                      </a:cubicBezTo>
                      <a:cubicBezTo>
                        <a:pt x="2637" y="1127"/>
                        <a:pt x="2633" y="1120"/>
                        <a:pt x="2635" y="1118"/>
                      </a:cubicBezTo>
                      <a:cubicBezTo>
                        <a:pt x="2636" y="1115"/>
                        <a:pt x="2640" y="1113"/>
                        <a:pt x="2642" y="1115"/>
                      </a:cubicBezTo>
                      <a:cubicBezTo>
                        <a:pt x="2644" y="1118"/>
                        <a:pt x="2647" y="1113"/>
                        <a:pt x="2646" y="1111"/>
                      </a:cubicBezTo>
                      <a:cubicBezTo>
                        <a:pt x="2645" y="1108"/>
                        <a:pt x="2646" y="1103"/>
                        <a:pt x="2640" y="1104"/>
                      </a:cubicBezTo>
                      <a:cubicBezTo>
                        <a:pt x="2634" y="1106"/>
                        <a:pt x="2632" y="1108"/>
                        <a:pt x="2633" y="1104"/>
                      </a:cubicBezTo>
                      <a:cubicBezTo>
                        <a:pt x="2633" y="1101"/>
                        <a:pt x="2638" y="1095"/>
                        <a:pt x="2639" y="1100"/>
                      </a:cubicBezTo>
                      <a:cubicBezTo>
                        <a:pt x="2640" y="1104"/>
                        <a:pt x="2648" y="1106"/>
                        <a:pt x="2651" y="1102"/>
                      </a:cubicBezTo>
                      <a:cubicBezTo>
                        <a:pt x="2655" y="1098"/>
                        <a:pt x="2659" y="1097"/>
                        <a:pt x="2663" y="1095"/>
                      </a:cubicBezTo>
                      <a:cubicBezTo>
                        <a:pt x="2668" y="1093"/>
                        <a:pt x="2673" y="1086"/>
                        <a:pt x="2673" y="1090"/>
                      </a:cubicBezTo>
                      <a:cubicBezTo>
                        <a:pt x="2673" y="1093"/>
                        <a:pt x="2679" y="1089"/>
                        <a:pt x="2680" y="1086"/>
                      </a:cubicBezTo>
                      <a:cubicBezTo>
                        <a:pt x="2681" y="1082"/>
                        <a:pt x="2687" y="1077"/>
                        <a:pt x="2690" y="1079"/>
                      </a:cubicBezTo>
                      <a:cubicBezTo>
                        <a:pt x="2693" y="1080"/>
                        <a:pt x="2695" y="1087"/>
                        <a:pt x="2697" y="1083"/>
                      </a:cubicBezTo>
                      <a:cubicBezTo>
                        <a:pt x="2698" y="1080"/>
                        <a:pt x="2698" y="1075"/>
                        <a:pt x="2701" y="1077"/>
                      </a:cubicBezTo>
                      <a:cubicBezTo>
                        <a:pt x="2703" y="1079"/>
                        <a:pt x="2704" y="1085"/>
                        <a:pt x="2708" y="1087"/>
                      </a:cubicBezTo>
                      <a:cubicBezTo>
                        <a:pt x="2713" y="1089"/>
                        <a:pt x="2720" y="1084"/>
                        <a:pt x="2721" y="1082"/>
                      </a:cubicBezTo>
                      <a:cubicBezTo>
                        <a:pt x="2721" y="1079"/>
                        <a:pt x="2713" y="1077"/>
                        <a:pt x="2712" y="1074"/>
                      </a:cubicBezTo>
                      <a:cubicBezTo>
                        <a:pt x="2712" y="1072"/>
                        <a:pt x="2710" y="1069"/>
                        <a:pt x="2714" y="1069"/>
                      </a:cubicBezTo>
                      <a:cubicBezTo>
                        <a:pt x="2719" y="1069"/>
                        <a:pt x="2717" y="1066"/>
                        <a:pt x="2716" y="1063"/>
                      </a:cubicBezTo>
                      <a:cubicBezTo>
                        <a:pt x="2715" y="1060"/>
                        <a:pt x="2710" y="1059"/>
                        <a:pt x="2712" y="1056"/>
                      </a:cubicBezTo>
                      <a:cubicBezTo>
                        <a:pt x="2713" y="1054"/>
                        <a:pt x="2717" y="1056"/>
                        <a:pt x="2715" y="1052"/>
                      </a:cubicBezTo>
                      <a:cubicBezTo>
                        <a:pt x="2713" y="1048"/>
                        <a:pt x="2710" y="1051"/>
                        <a:pt x="2704" y="1050"/>
                      </a:cubicBezTo>
                      <a:cubicBezTo>
                        <a:pt x="2697" y="1048"/>
                        <a:pt x="2689" y="1049"/>
                        <a:pt x="2685" y="1045"/>
                      </a:cubicBezTo>
                      <a:cubicBezTo>
                        <a:pt x="2681" y="1040"/>
                        <a:pt x="2677" y="1042"/>
                        <a:pt x="2676" y="1045"/>
                      </a:cubicBezTo>
                      <a:cubicBezTo>
                        <a:pt x="2676" y="1049"/>
                        <a:pt x="2672" y="1047"/>
                        <a:pt x="2666" y="1046"/>
                      </a:cubicBezTo>
                      <a:cubicBezTo>
                        <a:pt x="2661" y="1045"/>
                        <a:pt x="2655" y="1045"/>
                        <a:pt x="2654" y="1045"/>
                      </a:cubicBezTo>
                      <a:cubicBezTo>
                        <a:pt x="2652" y="1045"/>
                        <a:pt x="2650" y="1046"/>
                        <a:pt x="2647" y="1042"/>
                      </a:cubicBezTo>
                      <a:cubicBezTo>
                        <a:pt x="2643" y="1037"/>
                        <a:pt x="2640" y="1037"/>
                        <a:pt x="2636" y="1037"/>
                      </a:cubicBezTo>
                      <a:cubicBezTo>
                        <a:pt x="2631" y="1038"/>
                        <a:pt x="2631" y="1040"/>
                        <a:pt x="2625" y="1034"/>
                      </a:cubicBezTo>
                      <a:cubicBezTo>
                        <a:pt x="2619" y="1029"/>
                        <a:pt x="2612" y="1023"/>
                        <a:pt x="2605" y="1023"/>
                      </a:cubicBezTo>
                      <a:cubicBezTo>
                        <a:pt x="2599" y="1023"/>
                        <a:pt x="2588" y="1028"/>
                        <a:pt x="2584" y="1029"/>
                      </a:cubicBezTo>
                      <a:cubicBezTo>
                        <a:pt x="2580" y="1030"/>
                        <a:pt x="2577" y="1031"/>
                        <a:pt x="2578" y="1034"/>
                      </a:cubicBezTo>
                      <a:cubicBezTo>
                        <a:pt x="2579" y="1038"/>
                        <a:pt x="2578" y="1041"/>
                        <a:pt x="2574" y="1045"/>
                      </a:cubicBezTo>
                      <a:cubicBezTo>
                        <a:pt x="2569" y="1049"/>
                        <a:pt x="2563" y="1050"/>
                        <a:pt x="2564" y="1055"/>
                      </a:cubicBezTo>
                      <a:cubicBezTo>
                        <a:pt x="2566" y="1060"/>
                        <a:pt x="2568" y="1061"/>
                        <a:pt x="2562" y="1065"/>
                      </a:cubicBezTo>
                      <a:cubicBezTo>
                        <a:pt x="2556" y="1068"/>
                        <a:pt x="2541" y="1070"/>
                        <a:pt x="2533" y="1066"/>
                      </a:cubicBezTo>
                      <a:cubicBezTo>
                        <a:pt x="2525" y="1062"/>
                        <a:pt x="2516" y="1058"/>
                        <a:pt x="2512" y="1052"/>
                      </a:cubicBezTo>
                      <a:cubicBezTo>
                        <a:pt x="2508" y="1047"/>
                        <a:pt x="2508" y="1040"/>
                        <a:pt x="2508" y="1031"/>
                      </a:cubicBezTo>
                      <a:cubicBezTo>
                        <a:pt x="2508" y="1023"/>
                        <a:pt x="2511" y="1020"/>
                        <a:pt x="2502" y="1016"/>
                      </a:cubicBezTo>
                      <a:cubicBezTo>
                        <a:pt x="2494" y="1013"/>
                        <a:pt x="2496" y="1009"/>
                        <a:pt x="2492" y="1005"/>
                      </a:cubicBezTo>
                      <a:cubicBezTo>
                        <a:pt x="2489" y="1000"/>
                        <a:pt x="2483" y="1001"/>
                        <a:pt x="2479" y="1000"/>
                      </a:cubicBezTo>
                      <a:cubicBezTo>
                        <a:pt x="2474" y="999"/>
                        <a:pt x="2475" y="1006"/>
                        <a:pt x="2475" y="1009"/>
                      </a:cubicBezTo>
                      <a:cubicBezTo>
                        <a:pt x="2475" y="1012"/>
                        <a:pt x="2473" y="1013"/>
                        <a:pt x="2470" y="1009"/>
                      </a:cubicBezTo>
                      <a:cubicBezTo>
                        <a:pt x="2467" y="1005"/>
                        <a:pt x="2468" y="1002"/>
                        <a:pt x="2462" y="1002"/>
                      </a:cubicBezTo>
                      <a:cubicBezTo>
                        <a:pt x="2456" y="1001"/>
                        <a:pt x="2457" y="1006"/>
                        <a:pt x="2454" y="1003"/>
                      </a:cubicBezTo>
                      <a:cubicBezTo>
                        <a:pt x="2451" y="999"/>
                        <a:pt x="2446" y="1002"/>
                        <a:pt x="2440" y="1001"/>
                      </a:cubicBezTo>
                      <a:cubicBezTo>
                        <a:pt x="2435" y="1001"/>
                        <a:pt x="2430" y="996"/>
                        <a:pt x="2424" y="991"/>
                      </a:cubicBezTo>
                      <a:cubicBezTo>
                        <a:pt x="2418" y="986"/>
                        <a:pt x="2410" y="979"/>
                        <a:pt x="2405" y="973"/>
                      </a:cubicBezTo>
                      <a:cubicBezTo>
                        <a:pt x="2401" y="968"/>
                        <a:pt x="2400" y="967"/>
                        <a:pt x="2400" y="956"/>
                      </a:cubicBezTo>
                      <a:cubicBezTo>
                        <a:pt x="2400" y="944"/>
                        <a:pt x="2399" y="935"/>
                        <a:pt x="2404" y="932"/>
                      </a:cubicBezTo>
                      <a:cubicBezTo>
                        <a:pt x="2409" y="929"/>
                        <a:pt x="2412" y="930"/>
                        <a:pt x="2417" y="932"/>
                      </a:cubicBezTo>
                      <a:cubicBezTo>
                        <a:pt x="2421" y="934"/>
                        <a:pt x="2423" y="942"/>
                        <a:pt x="2430" y="941"/>
                      </a:cubicBezTo>
                      <a:cubicBezTo>
                        <a:pt x="2436" y="940"/>
                        <a:pt x="2439" y="935"/>
                        <a:pt x="2443" y="933"/>
                      </a:cubicBezTo>
                      <a:cubicBezTo>
                        <a:pt x="2447" y="931"/>
                        <a:pt x="2462" y="935"/>
                        <a:pt x="2466" y="932"/>
                      </a:cubicBezTo>
                      <a:cubicBezTo>
                        <a:pt x="2470" y="929"/>
                        <a:pt x="2467" y="926"/>
                        <a:pt x="2470" y="922"/>
                      </a:cubicBezTo>
                      <a:cubicBezTo>
                        <a:pt x="2473" y="919"/>
                        <a:pt x="2474" y="919"/>
                        <a:pt x="2471" y="914"/>
                      </a:cubicBezTo>
                      <a:cubicBezTo>
                        <a:pt x="2468" y="908"/>
                        <a:pt x="2465" y="907"/>
                        <a:pt x="2468" y="904"/>
                      </a:cubicBezTo>
                      <a:cubicBezTo>
                        <a:pt x="2470" y="900"/>
                        <a:pt x="2471" y="896"/>
                        <a:pt x="2473" y="890"/>
                      </a:cubicBezTo>
                      <a:cubicBezTo>
                        <a:pt x="2476" y="885"/>
                        <a:pt x="2481" y="883"/>
                        <a:pt x="2488" y="880"/>
                      </a:cubicBezTo>
                      <a:cubicBezTo>
                        <a:pt x="2495" y="877"/>
                        <a:pt x="2507" y="869"/>
                        <a:pt x="2512" y="867"/>
                      </a:cubicBezTo>
                      <a:cubicBezTo>
                        <a:pt x="2517" y="864"/>
                        <a:pt x="2515" y="862"/>
                        <a:pt x="2516" y="855"/>
                      </a:cubicBezTo>
                      <a:cubicBezTo>
                        <a:pt x="2518" y="847"/>
                        <a:pt x="2517" y="837"/>
                        <a:pt x="2524" y="835"/>
                      </a:cubicBezTo>
                      <a:cubicBezTo>
                        <a:pt x="2532" y="833"/>
                        <a:pt x="2530" y="832"/>
                        <a:pt x="2527" y="829"/>
                      </a:cubicBezTo>
                      <a:cubicBezTo>
                        <a:pt x="2525" y="826"/>
                        <a:pt x="2529" y="825"/>
                        <a:pt x="2531" y="820"/>
                      </a:cubicBezTo>
                      <a:cubicBezTo>
                        <a:pt x="2533" y="816"/>
                        <a:pt x="2534" y="819"/>
                        <a:pt x="2540" y="819"/>
                      </a:cubicBezTo>
                      <a:cubicBezTo>
                        <a:pt x="2546" y="819"/>
                        <a:pt x="2549" y="822"/>
                        <a:pt x="2555" y="823"/>
                      </a:cubicBezTo>
                      <a:cubicBezTo>
                        <a:pt x="2560" y="823"/>
                        <a:pt x="2563" y="822"/>
                        <a:pt x="2564" y="819"/>
                      </a:cubicBezTo>
                      <a:cubicBezTo>
                        <a:pt x="2565" y="816"/>
                        <a:pt x="2567" y="811"/>
                        <a:pt x="2568" y="817"/>
                      </a:cubicBezTo>
                      <a:cubicBezTo>
                        <a:pt x="2568" y="822"/>
                        <a:pt x="2570" y="824"/>
                        <a:pt x="2577" y="827"/>
                      </a:cubicBezTo>
                      <a:cubicBezTo>
                        <a:pt x="2585" y="829"/>
                        <a:pt x="2590" y="834"/>
                        <a:pt x="2595" y="838"/>
                      </a:cubicBezTo>
                      <a:cubicBezTo>
                        <a:pt x="2601" y="842"/>
                        <a:pt x="2605" y="843"/>
                        <a:pt x="2604" y="849"/>
                      </a:cubicBezTo>
                      <a:cubicBezTo>
                        <a:pt x="2602" y="854"/>
                        <a:pt x="2600" y="858"/>
                        <a:pt x="2600" y="865"/>
                      </a:cubicBezTo>
                      <a:cubicBezTo>
                        <a:pt x="2600" y="873"/>
                        <a:pt x="2600" y="874"/>
                        <a:pt x="2596" y="879"/>
                      </a:cubicBezTo>
                      <a:cubicBezTo>
                        <a:pt x="2591" y="884"/>
                        <a:pt x="2581" y="885"/>
                        <a:pt x="2582" y="892"/>
                      </a:cubicBezTo>
                      <a:cubicBezTo>
                        <a:pt x="2584" y="899"/>
                        <a:pt x="2589" y="899"/>
                        <a:pt x="2586" y="901"/>
                      </a:cubicBezTo>
                      <a:cubicBezTo>
                        <a:pt x="2583" y="904"/>
                        <a:pt x="2572" y="906"/>
                        <a:pt x="2577" y="909"/>
                      </a:cubicBezTo>
                      <a:cubicBezTo>
                        <a:pt x="2583" y="912"/>
                        <a:pt x="2591" y="910"/>
                        <a:pt x="2589" y="913"/>
                      </a:cubicBezTo>
                      <a:cubicBezTo>
                        <a:pt x="2588" y="917"/>
                        <a:pt x="2589" y="918"/>
                        <a:pt x="2592" y="919"/>
                      </a:cubicBezTo>
                      <a:cubicBezTo>
                        <a:pt x="2595" y="920"/>
                        <a:pt x="2597" y="920"/>
                        <a:pt x="2601" y="920"/>
                      </a:cubicBezTo>
                      <a:cubicBezTo>
                        <a:pt x="2605" y="920"/>
                        <a:pt x="2607" y="918"/>
                        <a:pt x="2611" y="917"/>
                      </a:cubicBezTo>
                      <a:cubicBezTo>
                        <a:pt x="2614" y="916"/>
                        <a:pt x="2620" y="916"/>
                        <a:pt x="2617" y="918"/>
                      </a:cubicBezTo>
                      <a:cubicBezTo>
                        <a:pt x="2614" y="921"/>
                        <a:pt x="2607" y="924"/>
                        <a:pt x="2607" y="927"/>
                      </a:cubicBezTo>
                      <a:cubicBezTo>
                        <a:pt x="2606" y="930"/>
                        <a:pt x="2612" y="934"/>
                        <a:pt x="2609" y="938"/>
                      </a:cubicBezTo>
                      <a:cubicBezTo>
                        <a:pt x="2606" y="941"/>
                        <a:pt x="2603" y="944"/>
                        <a:pt x="2600" y="943"/>
                      </a:cubicBezTo>
                      <a:cubicBezTo>
                        <a:pt x="2597" y="941"/>
                        <a:pt x="2597" y="947"/>
                        <a:pt x="2593" y="950"/>
                      </a:cubicBezTo>
                      <a:cubicBezTo>
                        <a:pt x="2589" y="954"/>
                        <a:pt x="2594" y="957"/>
                        <a:pt x="2596" y="960"/>
                      </a:cubicBezTo>
                      <a:cubicBezTo>
                        <a:pt x="2597" y="963"/>
                        <a:pt x="2601" y="960"/>
                        <a:pt x="2607" y="957"/>
                      </a:cubicBezTo>
                      <a:cubicBezTo>
                        <a:pt x="2612" y="954"/>
                        <a:pt x="2618" y="952"/>
                        <a:pt x="2618" y="947"/>
                      </a:cubicBezTo>
                      <a:cubicBezTo>
                        <a:pt x="2619" y="943"/>
                        <a:pt x="2620" y="941"/>
                        <a:pt x="2623" y="945"/>
                      </a:cubicBezTo>
                      <a:cubicBezTo>
                        <a:pt x="2627" y="950"/>
                        <a:pt x="2627" y="947"/>
                        <a:pt x="2631" y="943"/>
                      </a:cubicBezTo>
                      <a:cubicBezTo>
                        <a:pt x="2636" y="940"/>
                        <a:pt x="2636" y="938"/>
                        <a:pt x="2637" y="932"/>
                      </a:cubicBezTo>
                      <a:cubicBezTo>
                        <a:pt x="2638" y="925"/>
                        <a:pt x="2641" y="920"/>
                        <a:pt x="2646" y="917"/>
                      </a:cubicBezTo>
                      <a:cubicBezTo>
                        <a:pt x="2650" y="914"/>
                        <a:pt x="2653" y="909"/>
                        <a:pt x="2658" y="907"/>
                      </a:cubicBezTo>
                      <a:cubicBezTo>
                        <a:pt x="2663" y="904"/>
                        <a:pt x="2668" y="902"/>
                        <a:pt x="2673" y="902"/>
                      </a:cubicBezTo>
                      <a:cubicBezTo>
                        <a:pt x="2679" y="902"/>
                        <a:pt x="2682" y="903"/>
                        <a:pt x="2681" y="897"/>
                      </a:cubicBezTo>
                      <a:cubicBezTo>
                        <a:pt x="2681" y="891"/>
                        <a:pt x="2691" y="893"/>
                        <a:pt x="2694" y="892"/>
                      </a:cubicBezTo>
                      <a:cubicBezTo>
                        <a:pt x="2698" y="892"/>
                        <a:pt x="2696" y="885"/>
                        <a:pt x="2700" y="888"/>
                      </a:cubicBezTo>
                      <a:cubicBezTo>
                        <a:pt x="2704" y="892"/>
                        <a:pt x="2707" y="892"/>
                        <a:pt x="2715" y="891"/>
                      </a:cubicBezTo>
                      <a:cubicBezTo>
                        <a:pt x="2723" y="890"/>
                        <a:pt x="2727" y="886"/>
                        <a:pt x="2728" y="880"/>
                      </a:cubicBezTo>
                      <a:cubicBezTo>
                        <a:pt x="2729" y="875"/>
                        <a:pt x="2725" y="869"/>
                        <a:pt x="2731" y="863"/>
                      </a:cubicBezTo>
                      <a:cubicBezTo>
                        <a:pt x="2737" y="857"/>
                        <a:pt x="2743" y="851"/>
                        <a:pt x="2748" y="848"/>
                      </a:cubicBezTo>
                      <a:cubicBezTo>
                        <a:pt x="2753" y="845"/>
                        <a:pt x="2753" y="841"/>
                        <a:pt x="2756" y="839"/>
                      </a:cubicBezTo>
                      <a:cubicBezTo>
                        <a:pt x="2759" y="837"/>
                        <a:pt x="2771" y="832"/>
                        <a:pt x="2774" y="828"/>
                      </a:cubicBezTo>
                      <a:cubicBezTo>
                        <a:pt x="2777" y="824"/>
                        <a:pt x="2776" y="821"/>
                        <a:pt x="2781" y="821"/>
                      </a:cubicBezTo>
                      <a:cubicBezTo>
                        <a:pt x="2786" y="820"/>
                        <a:pt x="2793" y="815"/>
                        <a:pt x="2794" y="809"/>
                      </a:cubicBezTo>
                      <a:cubicBezTo>
                        <a:pt x="2796" y="803"/>
                        <a:pt x="2802" y="783"/>
                        <a:pt x="2801" y="779"/>
                      </a:cubicBezTo>
                      <a:cubicBezTo>
                        <a:pt x="2800" y="775"/>
                        <a:pt x="2796" y="768"/>
                        <a:pt x="2801" y="765"/>
                      </a:cubicBezTo>
                      <a:cubicBezTo>
                        <a:pt x="2807" y="762"/>
                        <a:pt x="2809" y="760"/>
                        <a:pt x="2813" y="762"/>
                      </a:cubicBezTo>
                      <a:cubicBezTo>
                        <a:pt x="2818" y="764"/>
                        <a:pt x="2831" y="776"/>
                        <a:pt x="2837" y="778"/>
                      </a:cubicBezTo>
                      <a:cubicBezTo>
                        <a:pt x="2843" y="780"/>
                        <a:pt x="2853" y="783"/>
                        <a:pt x="2859" y="785"/>
                      </a:cubicBezTo>
                      <a:cubicBezTo>
                        <a:pt x="2865" y="787"/>
                        <a:pt x="2873" y="785"/>
                        <a:pt x="2877" y="784"/>
                      </a:cubicBezTo>
                      <a:cubicBezTo>
                        <a:pt x="2882" y="782"/>
                        <a:pt x="2888" y="792"/>
                        <a:pt x="2890" y="787"/>
                      </a:cubicBezTo>
                      <a:cubicBezTo>
                        <a:pt x="2892" y="781"/>
                        <a:pt x="2892" y="774"/>
                        <a:pt x="2889" y="770"/>
                      </a:cubicBezTo>
                      <a:cubicBezTo>
                        <a:pt x="2885" y="766"/>
                        <a:pt x="2873" y="762"/>
                        <a:pt x="2870" y="755"/>
                      </a:cubicBezTo>
                      <a:cubicBezTo>
                        <a:pt x="2866" y="749"/>
                        <a:pt x="2864" y="746"/>
                        <a:pt x="2869" y="746"/>
                      </a:cubicBezTo>
                      <a:cubicBezTo>
                        <a:pt x="2875" y="745"/>
                        <a:pt x="2884" y="746"/>
                        <a:pt x="2891" y="746"/>
                      </a:cubicBezTo>
                      <a:cubicBezTo>
                        <a:pt x="2899" y="746"/>
                        <a:pt x="2910" y="743"/>
                        <a:pt x="2914" y="739"/>
                      </a:cubicBezTo>
                      <a:cubicBezTo>
                        <a:pt x="2918" y="735"/>
                        <a:pt x="2912" y="725"/>
                        <a:pt x="2917" y="721"/>
                      </a:cubicBezTo>
                      <a:cubicBezTo>
                        <a:pt x="2921" y="717"/>
                        <a:pt x="2921" y="718"/>
                        <a:pt x="2927" y="720"/>
                      </a:cubicBezTo>
                      <a:cubicBezTo>
                        <a:pt x="2932" y="721"/>
                        <a:pt x="2936" y="718"/>
                        <a:pt x="2935" y="713"/>
                      </a:cubicBezTo>
                      <a:cubicBezTo>
                        <a:pt x="2934" y="709"/>
                        <a:pt x="2929" y="693"/>
                        <a:pt x="2927" y="689"/>
                      </a:cubicBezTo>
                      <a:cubicBezTo>
                        <a:pt x="2926" y="684"/>
                        <a:pt x="2928" y="681"/>
                        <a:pt x="2934" y="682"/>
                      </a:cubicBezTo>
                      <a:cubicBezTo>
                        <a:pt x="2941" y="683"/>
                        <a:pt x="2951" y="685"/>
                        <a:pt x="2952" y="690"/>
                      </a:cubicBezTo>
                      <a:cubicBezTo>
                        <a:pt x="2952" y="696"/>
                        <a:pt x="2955" y="699"/>
                        <a:pt x="2959" y="701"/>
                      </a:cubicBezTo>
                      <a:cubicBezTo>
                        <a:pt x="2963" y="702"/>
                        <a:pt x="2967" y="699"/>
                        <a:pt x="2967" y="699"/>
                      </a:cubicBezTo>
                      <a:cubicBezTo>
                        <a:pt x="2967" y="699"/>
                        <a:pt x="2967" y="699"/>
                        <a:pt x="2967" y="699"/>
                      </a:cubicBezTo>
                      <a:cubicBezTo>
                        <a:pt x="2966" y="697"/>
                        <a:pt x="2967" y="696"/>
                        <a:pt x="2970" y="694"/>
                      </a:cubicBezTo>
                      <a:cubicBezTo>
                        <a:pt x="2978" y="689"/>
                        <a:pt x="2986" y="690"/>
                        <a:pt x="2991" y="690"/>
                      </a:cubicBezTo>
                      <a:cubicBezTo>
                        <a:pt x="2995" y="690"/>
                        <a:pt x="2995" y="687"/>
                        <a:pt x="2993" y="681"/>
                      </a:cubicBezTo>
                      <a:cubicBezTo>
                        <a:pt x="2991" y="676"/>
                        <a:pt x="2991" y="668"/>
                        <a:pt x="2989" y="661"/>
                      </a:cubicBezTo>
                      <a:cubicBezTo>
                        <a:pt x="2988" y="655"/>
                        <a:pt x="2983" y="650"/>
                        <a:pt x="2978" y="645"/>
                      </a:cubicBezTo>
                      <a:cubicBezTo>
                        <a:pt x="2972" y="640"/>
                        <a:pt x="2968" y="623"/>
                        <a:pt x="2964" y="615"/>
                      </a:cubicBezTo>
                      <a:cubicBezTo>
                        <a:pt x="2961" y="608"/>
                        <a:pt x="2948" y="597"/>
                        <a:pt x="2938" y="585"/>
                      </a:cubicBezTo>
                      <a:cubicBezTo>
                        <a:pt x="2928" y="573"/>
                        <a:pt x="2915" y="564"/>
                        <a:pt x="2916" y="559"/>
                      </a:cubicBezTo>
                      <a:cubicBezTo>
                        <a:pt x="2918" y="554"/>
                        <a:pt x="2926" y="555"/>
                        <a:pt x="2932" y="552"/>
                      </a:cubicBezTo>
                      <a:cubicBezTo>
                        <a:pt x="2938" y="549"/>
                        <a:pt x="2938" y="548"/>
                        <a:pt x="2940" y="540"/>
                      </a:cubicBezTo>
                      <a:cubicBezTo>
                        <a:pt x="2941" y="532"/>
                        <a:pt x="2942" y="529"/>
                        <a:pt x="2948" y="531"/>
                      </a:cubicBezTo>
                      <a:cubicBezTo>
                        <a:pt x="2953" y="534"/>
                        <a:pt x="2982" y="539"/>
                        <a:pt x="2994" y="543"/>
                      </a:cubicBezTo>
                      <a:cubicBezTo>
                        <a:pt x="3007" y="547"/>
                        <a:pt x="3015" y="546"/>
                        <a:pt x="3016" y="542"/>
                      </a:cubicBezTo>
                      <a:cubicBezTo>
                        <a:pt x="3016" y="539"/>
                        <a:pt x="3011" y="534"/>
                        <a:pt x="3007" y="526"/>
                      </a:cubicBezTo>
                      <a:cubicBezTo>
                        <a:pt x="3003" y="518"/>
                        <a:pt x="3013" y="518"/>
                        <a:pt x="3014" y="511"/>
                      </a:cubicBezTo>
                      <a:cubicBezTo>
                        <a:pt x="3014" y="503"/>
                        <a:pt x="3009" y="501"/>
                        <a:pt x="3008" y="496"/>
                      </a:cubicBezTo>
                      <a:cubicBezTo>
                        <a:pt x="3008" y="490"/>
                        <a:pt x="3015" y="491"/>
                        <a:pt x="3012" y="484"/>
                      </a:cubicBezTo>
                      <a:cubicBezTo>
                        <a:pt x="3009" y="476"/>
                        <a:pt x="3004" y="481"/>
                        <a:pt x="3008" y="474"/>
                      </a:cubicBezTo>
                      <a:cubicBezTo>
                        <a:pt x="3012" y="467"/>
                        <a:pt x="3011" y="464"/>
                        <a:pt x="3008" y="460"/>
                      </a:cubicBezTo>
                      <a:cubicBezTo>
                        <a:pt x="3005" y="456"/>
                        <a:pt x="3002" y="450"/>
                        <a:pt x="3001" y="444"/>
                      </a:cubicBezTo>
                      <a:cubicBezTo>
                        <a:pt x="3001" y="438"/>
                        <a:pt x="2998" y="434"/>
                        <a:pt x="2995" y="429"/>
                      </a:cubicBezTo>
                      <a:cubicBezTo>
                        <a:pt x="2993" y="424"/>
                        <a:pt x="2995" y="417"/>
                        <a:pt x="2992" y="412"/>
                      </a:cubicBezTo>
                      <a:cubicBezTo>
                        <a:pt x="2989" y="407"/>
                        <a:pt x="2984" y="404"/>
                        <a:pt x="2986" y="399"/>
                      </a:cubicBezTo>
                      <a:cubicBezTo>
                        <a:pt x="2989" y="394"/>
                        <a:pt x="2995" y="396"/>
                        <a:pt x="2997" y="389"/>
                      </a:cubicBezTo>
                      <a:cubicBezTo>
                        <a:pt x="2998" y="381"/>
                        <a:pt x="2999" y="382"/>
                        <a:pt x="2997" y="375"/>
                      </a:cubicBezTo>
                      <a:cubicBezTo>
                        <a:pt x="2995" y="368"/>
                        <a:pt x="2985" y="366"/>
                        <a:pt x="2981" y="359"/>
                      </a:cubicBezTo>
                      <a:cubicBezTo>
                        <a:pt x="2977" y="352"/>
                        <a:pt x="2973" y="346"/>
                        <a:pt x="2974" y="341"/>
                      </a:cubicBezTo>
                      <a:cubicBezTo>
                        <a:pt x="2976" y="336"/>
                        <a:pt x="2979" y="331"/>
                        <a:pt x="2971" y="332"/>
                      </a:cubicBezTo>
                      <a:cubicBezTo>
                        <a:pt x="2962" y="333"/>
                        <a:pt x="2955" y="330"/>
                        <a:pt x="2950" y="330"/>
                      </a:cubicBezTo>
                      <a:cubicBezTo>
                        <a:pt x="2946" y="331"/>
                        <a:pt x="2933" y="337"/>
                        <a:pt x="2926" y="339"/>
                      </a:cubicBezTo>
                      <a:cubicBezTo>
                        <a:pt x="2919" y="342"/>
                        <a:pt x="2921" y="347"/>
                        <a:pt x="2918" y="348"/>
                      </a:cubicBezTo>
                      <a:cubicBezTo>
                        <a:pt x="2914" y="350"/>
                        <a:pt x="2904" y="351"/>
                        <a:pt x="2899" y="350"/>
                      </a:cubicBezTo>
                      <a:cubicBezTo>
                        <a:pt x="2894" y="349"/>
                        <a:pt x="2889" y="355"/>
                        <a:pt x="2886" y="357"/>
                      </a:cubicBezTo>
                      <a:cubicBezTo>
                        <a:pt x="2884" y="360"/>
                        <a:pt x="2884" y="368"/>
                        <a:pt x="2883" y="371"/>
                      </a:cubicBezTo>
                      <a:cubicBezTo>
                        <a:pt x="2881" y="375"/>
                        <a:pt x="2876" y="372"/>
                        <a:pt x="2872" y="371"/>
                      </a:cubicBezTo>
                      <a:cubicBezTo>
                        <a:pt x="2868" y="371"/>
                        <a:pt x="2852" y="377"/>
                        <a:pt x="2848" y="376"/>
                      </a:cubicBezTo>
                      <a:cubicBezTo>
                        <a:pt x="2844" y="375"/>
                        <a:pt x="2836" y="379"/>
                        <a:pt x="2833" y="376"/>
                      </a:cubicBezTo>
                      <a:cubicBezTo>
                        <a:pt x="2831" y="372"/>
                        <a:pt x="2829" y="372"/>
                        <a:pt x="2821" y="373"/>
                      </a:cubicBezTo>
                      <a:cubicBezTo>
                        <a:pt x="2813" y="374"/>
                        <a:pt x="2806" y="378"/>
                        <a:pt x="2803" y="374"/>
                      </a:cubicBezTo>
                      <a:cubicBezTo>
                        <a:pt x="2799" y="370"/>
                        <a:pt x="2793" y="361"/>
                        <a:pt x="2783" y="355"/>
                      </a:cubicBezTo>
                      <a:cubicBezTo>
                        <a:pt x="2773" y="348"/>
                        <a:pt x="2768" y="348"/>
                        <a:pt x="2769" y="340"/>
                      </a:cubicBezTo>
                      <a:cubicBezTo>
                        <a:pt x="2769" y="332"/>
                        <a:pt x="2766" y="328"/>
                        <a:pt x="2760" y="324"/>
                      </a:cubicBezTo>
                      <a:cubicBezTo>
                        <a:pt x="2755" y="320"/>
                        <a:pt x="2749" y="320"/>
                        <a:pt x="2746" y="315"/>
                      </a:cubicBezTo>
                      <a:cubicBezTo>
                        <a:pt x="2743" y="310"/>
                        <a:pt x="2742" y="308"/>
                        <a:pt x="2740" y="302"/>
                      </a:cubicBezTo>
                      <a:cubicBezTo>
                        <a:pt x="2738" y="296"/>
                        <a:pt x="2741" y="298"/>
                        <a:pt x="2733" y="299"/>
                      </a:cubicBezTo>
                      <a:cubicBezTo>
                        <a:pt x="2725" y="299"/>
                        <a:pt x="2717" y="295"/>
                        <a:pt x="2711" y="293"/>
                      </a:cubicBezTo>
                      <a:cubicBezTo>
                        <a:pt x="2705" y="291"/>
                        <a:pt x="2693" y="287"/>
                        <a:pt x="2688" y="283"/>
                      </a:cubicBezTo>
                      <a:cubicBezTo>
                        <a:pt x="2682" y="278"/>
                        <a:pt x="2667" y="271"/>
                        <a:pt x="2665" y="270"/>
                      </a:cubicBezTo>
                      <a:cubicBezTo>
                        <a:pt x="2664" y="269"/>
                        <a:pt x="2663" y="262"/>
                        <a:pt x="2656" y="264"/>
                      </a:cubicBezTo>
                      <a:cubicBezTo>
                        <a:pt x="2649" y="265"/>
                        <a:pt x="2649" y="268"/>
                        <a:pt x="2643" y="266"/>
                      </a:cubicBezTo>
                      <a:cubicBezTo>
                        <a:pt x="2637" y="265"/>
                        <a:pt x="2632" y="262"/>
                        <a:pt x="2627" y="261"/>
                      </a:cubicBezTo>
                      <a:cubicBezTo>
                        <a:pt x="2621" y="260"/>
                        <a:pt x="2613" y="253"/>
                        <a:pt x="2610" y="252"/>
                      </a:cubicBezTo>
                      <a:cubicBezTo>
                        <a:pt x="2608" y="252"/>
                        <a:pt x="2604" y="250"/>
                        <a:pt x="2597" y="252"/>
                      </a:cubicBezTo>
                      <a:cubicBezTo>
                        <a:pt x="2590" y="255"/>
                        <a:pt x="2586" y="258"/>
                        <a:pt x="2581" y="256"/>
                      </a:cubicBezTo>
                      <a:cubicBezTo>
                        <a:pt x="2576" y="253"/>
                        <a:pt x="2564" y="253"/>
                        <a:pt x="2558" y="250"/>
                      </a:cubicBezTo>
                      <a:cubicBezTo>
                        <a:pt x="2552" y="247"/>
                        <a:pt x="2549" y="242"/>
                        <a:pt x="2541" y="237"/>
                      </a:cubicBezTo>
                      <a:cubicBezTo>
                        <a:pt x="2533" y="231"/>
                        <a:pt x="2529" y="225"/>
                        <a:pt x="2527" y="219"/>
                      </a:cubicBezTo>
                      <a:cubicBezTo>
                        <a:pt x="2525" y="213"/>
                        <a:pt x="2527" y="210"/>
                        <a:pt x="2520" y="209"/>
                      </a:cubicBezTo>
                      <a:cubicBezTo>
                        <a:pt x="2513" y="208"/>
                        <a:pt x="2504" y="202"/>
                        <a:pt x="2501" y="195"/>
                      </a:cubicBezTo>
                      <a:cubicBezTo>
                        <a:pt x="2497" y="188"/>
                        <a:pt x="2489" y="180"/>
                        <a:pt x="2481" y="175"/>
                      </a:cubicBezTo>
                      <a:cubicBezTo>
                        <a:pt x="2473" y="169"/>
                        <a:pt x="2455" y="162"/>
                        <a:pt x="2451" y="158"/>
                      </a:cubicBezTo>
                      <a:cubicBezTo>
                        <a:pt x="2447" y="153"/>
                        <a:pt x="2452" y="148"/>
                        <a:pt x="2444" y="142"/>
                      </a:cubicBezTo>
                      <a:cubicBezTo>
                        <a:pt x="2437" y="137"/>
                        <a:pt x="2426" y="125"/>
                        <a:pt x="2420" y="121"/>
                      </a:cubicBezTo>
                      <a:cubicBezTo>
                        <a:pt x="2414" y="118"/>
                        <a:pt x="2407" y="112"/>
                        <a:pt x="2401" y="108"/>
                      </a:cubicBezTo>
                      <a:cubicBezTo>
                        <a:pt x="2396" y="104"/>
                        <a:pt x="2392" y="102"/>
                        <a:pt x="2391" y="95"/>
                      </a:cubicBezTo>
                      <a:cubicBezTo>
                        <a:pt x="2390" y="89"/>
                        <a:pt x="2387" y="88"/>
                        <a:pt x="2383" y="87"/>
                      </a:cubicBezTo>
                      <a:cubicBezTo>
                        <a:pt x="2379" y="85"/>
                        <a:pt x="2376" y="81"/>
                        <a:pt x="2369" y="74"/>
                      </a:cubicBezTo>
                      <a:cubicBezTo>
                        <a:pt x="2361" y="67"/>
                        <a:pt x="2350" y="65"/>
                        <a:pt x="2344" y="63"/>
                      </a:cubicBezTo>
                      <a:cubicBezTo>
                        <a:pt x="2339" y="61"/>
                        <a:pt x="2342" y="55"/>
                        <a:pt x="2337" y="50"/>
                      </a:cubicBezTo>
                      <a:cubicBezTo>
                        <a:pt x="2333" y="46"/>
                        <a:pt x="2320" y="43"/>
                        <a:pt x="2317" y="41"/>
                      </a:cubicBezTo>
                      <a:cubicBezTo>
                        <a:pt x="2314" y="38"/>
                        <a:pt x="2310" y="38"/>
                        <a:pt x="2309" y="34"/>
                      </a:cubicBezTo>
                      <a:cubicBezTo>
                        <a:pt x="2307" y="30"/>
                        <a:pt x="2295" y="31"/>
                        <a:pt x="2293" y="31"/>
                      </a:cubicBezTo>
                      <a:cubicBezTo>
                        <a:pt x="2291" y="31"/>
                        <a:pt x="2277" y="23"/>
                        <a:pt x="2273" y="22"/>
                      </a:cubicBezTo>
                      <a:cubicBezTo>
                        <a:pt x="2269" y="21"/>
                        <a:pt x="2264" y="26"/>
                        <a:pt x="2263" y="28"/>
                      </a:cubicBezTo>
                      <a:cubicBezTo>
                        <a:pt x="2261" y="31"/>
                        <a:pt x="2253" y="25"/>
                        <a:pt x="2248" y="23"/>
                      </a:cubicBezTo>
                      <a:cubicBezTo>
                        <a:pt x="2242" y="22"/>
                        <a:pt x="2232" y="22"/>
                        <a:pt x="2230" y="20"/>
                      </a:cubicBezTo>
                      <a:cubicBezTo>
                        <a:pt x="2227" y="19"/>
                        <a:pt x="2219" y="11"/>
                        <a:pt x="2214" y="11"/>
                      </a:cubicBezTo>
                      <a:cubicBezTo>
                        <a:pt x="2210" y="12"/>
                        <a:pt x="2210" y="7"/>
                        <a:pt x="2197" y="4"/>
                      </a:cubicBezTo>
                      <a:cubicBezTo>
                        <a:pt x="2184" y="2"/>
                        <a:pt x="2172" y="0"/>
                        <a:pt x="2170" y="0"/>
                      </a:cubicBezTo>
                      <a:cubicBezTo>
                        <a:pt x="2167" y="1"/>
                        <a:pt x="2163" y="1"/>
                        <a:pt x="2158" y="3"/>
                      </a:cubicBezTo>
                      <a:cubicBezTo>
                        <a:pt x="2152" y="4"/>
                        <a:pt x="2141" y="5"/>
                        <a:pt x="2135" y="4"/>
                      </a:cubicBezTo>
                      <a:cubicBezTo>
                        <a:pt x="2129" y="3"/>
                        <a:pt x="2123" y="4"/>
                        <a:pt x="2118" y="4"/>
                      </a:cubicBezTo>
                      <a:cubicBezTo>
                        <a:pt x="2112" y="5"/>
                        <a:pt x="2106" y="6"/>
                        <a:pt x="2099" y="7"/>
                      </a:cubicBezTo>
                      <a:cubicBezTo>
                        <a:pt x="2092" y="9"/>
                        <a:pt x="2079" y="14"/>
                        <a:pt x="2076" y="14"/>
                      </a:cubicBezTo>
                      <a:cubicBezTo>
                        <a:pt x="2073" y="14"/>
                        <a:pt x="2061" y="15"/>
                        <a:pt x="2056" y="17"/>
                      </a:cubicBezTo>
                      <a:cubicBezTo>
                        <a:pt x="2052" y="19"/>
                        <a:pt x="2049" y="34"/>
                        <a:pt x="2048" y="35"/>
                      </a:cubicBezTo>
                      <a:cubicBezTo>
                        <a:pt x="2046" y="37"/>
                        <a:pt x="2037" y="51"/>
                        <a:pt x="2039" y="54"/>
                      </a:cubicBezTo>
                      <a:cubicBezTo>
                        <a:pt x="2040" y="56"/>
                        <a:pt x="2043" y="60"/>
                        <a:pt x="2048" y="61"/>
                      </a:cubicBezTo>
                      <a:cubicBezTo>
                        <a:pt x="2053" y="61"/>
                        <a:pt x="2063" y="58"/>
                        <a:pt x="2068" y="59"/>
                      </a:cubicBezTo>
                      <a:cubicBezTo>
                        <a:pt x="2072" y="60"/>
                        <a:pt x="2080" y="62"/>
                        <a:pt x="2082" y="66"/>
                      </a:cubicBezTo>
                      <a:cubicBezTo>
                        <a:pt x="2084" y="70"/>
                        <a:pt x="2086" y="80"/>
                        <a:pt x="2093" y="82"/>
                      </a:cubicBezTo>
                      <a:cubicBezTo>
                        <a:pt x="2100" y="85"/>
                        <a:pt x="2102" y="99"/>
                        <a:pt x="2102" y="102"/>
                      </a:cubicBezTo>
                      <a:cubicBezTo>
                        <a:pt x="2103" y="105"/>
                        <a:pt x="2094" y="108"/>
                        <a:pt x="2092" y="113"/>
                      </a:cubicBezTo>
                      <a:cubicBezTo>
                        <a:pt x="2090" y="118"/>
                        <a:pt x="2089" y="133"/>
                        <a:pt x="2091" y="139"/>
                      </a:cubicBezTo>
                      <a:cubicBezTo>
                        <a:pt x="2092" y="146"/>
                        <a:pt x="2087" y="151"/>
                        <a:pt x="2089" y="155"/>
                      </a:cubicBezTo>
                      <a:cubicBezTo>
                        <a:pt x="2091" y="159"/>
                        <a:pt x="2089" y="166"/>
                        <a:pt x="2091" y="171"/>
                      </a:cubicBezTo>
                      <a:cubicBezTo>
                        <a:pt x="2093" y="176"/>
                        <a:pt x="2092" y="180"/>
                        <a:pt x="2091" y="186"/>
                      </a:cubicBezTo>
                      <a:cubicBezTo>
                        <a:pt x="2091" y="191"/>
                        <a:pt x="2091" y="201"/>
                        <a:pt x="2095" y="203"/>
                      </a:cubicBezTo>
                      <a:cubicBezTo>
                        <a:pt x="2100" y="205"/>
                        <a:pt x="2106" y="209"/>
                        <a:pt x="2108" y="213"/>
                      </a:cubicBezTo>
                      <a:cubicBezTo>
                        <a:pt x="2110" y="218"/>
                        <a:pt x="2110" y="227"/>
                        <a:pt x="2105" y="227"/>
                      </a:cubicBezTo>
                      <a:cubicBezTo>
                        <a:pt x="2099" y="228"/>
                        <a:pt x="2086" y="228"/>
                        <a:pt x="2083" y="229"/>
                      </a:cubicBezTo>
                      <a:cubicBezTo>
                        <a:pt x="2080" y="229"/>
                        <a:pt x="2069" y="245"/>
                        <a:pt x="2067" y="247"/>
                      </a:cubicBezTo>
                      <a:cubicBezTo>
                        <a:pt x="2065" y="250"/>
                        <a:pt x="2057" y="257"/>
                        <a:pt x="2057" y="257"/>
                      </a:cubicBezTo>
                      <a:cubicBezTo>
                        <a:pt x="2057" y="257"/>
                        <a:pt x="2046" y="254"/>
                        <a:pt x="2038" y="251"/>
                      </a:cubicBezTo>
                      <a:cubicBezTo>
                        <a:pt x="2031" y="248"/>
                        <a:pt x="2022" y="250"/>
                        <a:pt x="2015" y="248"/>
                      </a:cubicBezTo>
                      <a:cubicBezTo>
                        <a:pt x="2010" y="246"/>
                        <a:pt x="1996" y="242"/>
                        <a:pt x="1988" y="238"/>
                      </a:cubicBezTo>
                      <a:cubicBezTo>
                        <a:pt x="1988" y="238"/>
                        <a:pt x="1988" y="238"/>
                        <a:pt x="1988" y="238"/>
                      </a:cubicBezTo>
                      <a:cubicBezTo>
                        <a:pt x="1988" y="238"/>
                        <a:pt x="1989" y="272"/>
                        <a:pt x="1990" y="286"/>
                      </a:cubicBezTo>
                      <a:cubicBezTo>
                        <a:pt x="1990" y="299"/>
                        <a:pt x="1995" y="304"/>
                        <a:pt x="1992" y="309"/>
                      </a:cubicBezTo>
                      <a:cubicBezTo>
                        <a:pt x="1990" y="315"/>
                        <a:pt x="1988" y="316"/>
                        <a:pt x="1993" y="325"/>
                      </a:cubicBezTo>
                      <a:cubicBezTo>
                        <a:pt x="1999" y="334"/>
                        <a:pt x="2002" y="339"/>
                        <a:pt x="1995" y="345"/>
                      </a:cubicBezTo>
                      <a:cubicBezTo>
                        <a:pt x="1989" y="351"/>
                        <a:pt x="1997" y="356"/>
                        <a:pt x="2004" y="362"/>
                      </a:cubicBezTo>
                      <a:cubicBezTo>
                        <a:pt x="2012" y="367"/>
                        <a:pt x="2022" y="375"/>
                        <a:pt x="2025" y="372"/>
                      </a:cubicBezTo>
                      <a:cubicBezTo>
                        <a:pt x="2029" y="370"/>
                        <a:pt x="2036" y="362"/>
                        <a:pt x="2042" y="363"/>
                      </a:cubicBezTo>
                      <a:cubicBezTo>
                        <a:pt x="2047" y="364"/>
                        <a:pt x="2064" y="359"/>
                        <a:pt x="2068" y="360"/>
                      </a:cubicBezTo>
                      <a:cubicBezTo>
                        <a:pt x="2072" y="361"/>
                        <a:pt x="2091" y="369"/>
                        <a:pt x="2096" y="373"/>
                      </a:cubicBezTo>
                      <a:cubicBezTo>
                        <a:pt x="2101" y="378"/>
                        <a:pt x="2106" y="364"/>
                        <a:pt x="2111" y="355"/>
                      </a:cubicBezTo>
                      <a:cubicBezTo>
                        <a:pt x="2116" y="346"/>
                        <a:pt x="2127" y="352"/>
                        <a:pt x="2136" y="353"/>
                      </a:cubicBezTo>
                      <a:cubicBezTo>
                        <a:pt x="2145" y="355"/>
                        <a:pt x="2161" y="361"/>
                        <a:pt x="2168" y="366"/>
                      </a:cubicBezTo>
                      <a:cubicBezTo>
                        <a:pt x="2175" y="371"/>
                        <a:pt x="2187" y="376"/>
                        <a:pt x="2197" y="382"/>
                      </a:cubicBezTo>
                      <a:cubicBezTo>
                        <a:pt x="2208" y="388"/>
                        <a:pt x="2232" y="406"/>
                        <a:pt x="2243" y="412"/>
                      </a:cubicBezTo>
                      <a:cubicBezTo>
                        <a:pt x="2254" y="418"/>
                        <a:pt x="2275" y="440"/>
                        <a:pt x="2265" y="443"/>
                      </a:cubicBezTo>
                      <a:cubicBezTo>
                        <a:pt x="2256" y="445"/>
                        <a:pt x="2244" y="443"/>
                        <a:pt x="2236" y="442"/>
                      </a:cubicBezTo>
                      <a:cubicBezTo>
                        <a:pt x="2228" y="440"/>
                        <a:pt x="2216" y="437"/>
                        <a:pt x="2212" y="435"/>
                      </a:cubicBezTo>
                      <a:cubicBezTo>
                        <a:pt x="2208" y="433"/>
                        <a:pt x="2204" y="438"/>
                        <a:pt x="2202" y="440"/>
                      </a:cubicBezTo>
                      <a:cubicBezTo>
                        <a:pt x="2201" y="443"/>
                        <a:pt x="2187" y="440"/>
                        <a:pt x="2184" y="439"/>
                      </a:cubicBezTo>
                      <a:cubicBezTo>
                        <a:pt x="2180" y="438"/>
                        <a:pt x="2177" y="440"/>
                        <a:pt x="2172" y="444"/>
                      </a:cubicBezTo>
                      <a:cubicBezTo>
                        <a:pt x="2167" y="447"/>
                        <a:pt x="2166" y="452"/>
                        <a:pt x="2160" y="450"/>
                      </a:cubicBezTo>
                      <a:cubicBezTo>
                        <a:pt x="2155" y="449"/>
                        <a:pt x="2153" y="442"/>
                        <a:pt x="2148" y="445"/>
                      </a:cubicBezTo>
                      <a:cubicBezTo>
                        <a:pt x="2144" y="447"/>
                        <a:pt x="2141" y="449"/>
                        <a:pt x="2140" y="455"/>
                      </a:cubicBezTo>
                      <a:cubicBezTo>
                        <a:pt x="2140" y="460"/>
                        <a:pt x="2132" y="460"/>
                        <a:pt x="2127" y="460"/>
                      </a:cubicBezTo>
                      <a:cubicBezTo>
                        <a:pt x="2121" y="460"/>
                        <a:pt x="2113" y="460"/>
                        <a:pt x="2110" y="465"/>
                      </a:cubicBezTo>
                      <a:cubicBezTo>
                        <a:pt x="2107" y="471"/>
                        <a:pt x="2103" y="476"/>
                        <a:pt x="2102" y="482"/>
                      </a:cubicBezTo>
                      <a:cubicBezTo>
                        <a:pt x="2101" y="487"/>
                        <a:pt x="2101" y="489"/>
                        <a:pt x="2104" y="491"/>
                      </a:cubicBezTo>
                      <a:cubicBezTo>
                        <a:pt x="2106" y="494"/>
                        <a:pt x="2112" y="497"/>
                        <a:pt x="2106" y="500"/>
                      </a:cubicBezTo>
                      <a:cubicBezTo>
                        <a:pt x="2101" y="502"/>
                        <a:pt x="2098" y="507"/>
                        <a:pt x="2094" y="511"/>
                      </a:cubicBezTo>
                      <a:cubicBezTo>
                        <a:pt x="2090" y="516"/>
                        <a:pt x="2091" y="518"/>
                        <a:pt x="2080" y="521"/>
                      </a:cubicBezTo>
                      <a:cubicBezTo>
                        <a:pt x="2070" y="523"/>
                        <a:pt x="2054" y="525"/>
                        <a:pt x="2047" y="524"/>
                      </a:cubicBezTo>
                      <a:cubicBezTo>
                        <a:pt x="2040" y="523"/>
                        <a:pt x="2037" y="520"/>
                        <a:pt x="2033" y="527"/>
                      </a:cubicBezTo>
                      <a:cubicBezTo>
                        <a:pt x="2029" y="535"/>
                        <a:pt x="2033" y="542"/>
                        <a:pt x="2025" y="548"/>
                      </a:cubicBezTo>
                      <a:cubicBezTo>
                        <a:pt x="2018" y="553"/>
                        <a:pt x="2013" y="555"/>
                        <a:pt x="2009" y="559"/>
                      </a:cubicBezTo>
                      <a:cubicBezTo>
                        <a:pt x="2006" y="564"/>
                        <a:pt x="2004" y="568"/>
                        <a:pt x="1993" y="566"/>
                      </a:cubicBezTo>
                      <a:cubicBezTo>
                        <a:pt x="1982" y="563"/>
                        <a:pt x="1960" y="562"/>
                        <a:pt x="1952" y="557"/>
                      </a:cubicBezTo>
                      <a:cubicBezTo>
                        <a:pt x="1944" y="553"/>
                        <a:pt x="1936" y="543"/>
                        <a:pt x="1927" y="544"/>
                      </a:cubicBezTo>
                      <a:cubicBezTo>
                        <a:pt x="1919" y="545"/>
                        <a:pt x="1908" y="545"/>
                        <a:pt x="1904" y="548"/>
                      </a:cubicBezTo>
                      <a:cubicBezTo>
                        <a:pt x="1900" y="550"/>
                        <a:pt x="1897" y="556"/>
                        <a:pt x="1897" y="564"/>
                      </a:cubicBezTo>
                      <a:cubicBezTo>
                        <a:pt x="1896" y="572"/>
                        <a:pt x="1900" y="572"/>
                        <a:pt x="1901" y="583"/>
                      </a:cubicBezTo>
                      <a:cubicBezTo>
                        <a:pt x="1902" y="593"/>
                        <a:pt x="1910" y="598"/>
                        <a:pt x="1919" y="605"/>
                      </a:cubicBezTo>
                      <a:cubicBezTo>
                        <a:pt x="1928" y="612"/>
                        <a:pt x="1940" y="620"/>
                        <a:pt x="1945" y="626"/>
                      </a:cubicBezTo>
                      <a:cubicBezTo>
                        <a:pt x="1951" y="632"/>
                        <a:pt x="1955" y="632"/>
                        <a:pt x="1948" y="636"/>
                      </a:cubicBezTo>
                      <a:cubicBezTo>
                        <a:pt x="1940" y="639"/>
                        <a:pt x="1939" y="644"/>
                        <a:pt x="1931" y="650"/>
                      </a:cubicBezTo>
                      <a:cubicBezTo>
                        <a:pt x="1923" y="656"/>
                        <a:pt x="1917" y="652"/>
                        <a:pt x="1910" y="666"/>
                      </a:cubicBezTo>
                      <a:cubicBezTo>
                        <a:pt x="1903" y="680"/>
                        <a:pt x="1903" y="693"/>
                        <a:pt x="1892" y="698"/>
                      </a:cubicBezTo>
                      <a:cubicBezTo>
                        <a:pt x="1881" y="703"/>
                        <a:pt x="1875" y="704"/>
                        <a:pt x="1864" y="712"/>
                      </a:cubicBezTo>
                      <a:cubicBezTo>
                        <a:pt x="1852" y="719"/>
                        <a:pt x="1843" y="712"/>
                        <a:pt x="1824" y="716"/>
                      </a:cubicBezTo>
                      <a:cubicBezTo>
                        <a:pt x="1806" y="720"/>
                        <a:pt x="1782" y="717"/>
                        <a:pt x="1772" y="719"/>
                      </a:cubicBezTo>
                      <a:cubicBezTo>
                        <a:pt x="1761" y="720"/>
                        <a:pt x="1752" y="721"/>
                        <a:pt x="1738" y="723"/>
                      </a:cubicBezTo>
                      <a:cubicBezTo>
                        <a:pt x="1723" y="725"/>
                        <a:pt x="1702" y="735"/>
                        <a:pt x="1690" y="739"/>
                      </a:cubicBezTo>
                      <a:cubicBezTo>
                        <a:pt x="1677" y="744"/>
                        <a:pt x="1668" y="753"/>
                        <a:pt x="1659" y="759"/>
                      </a:cubicBezTo>
                      <a:cubicBezTo>
                        <a:pt x="1649" y="765"/>
                        <a:pt x="1644" y="774"/>
                        <a:pt x="1640" y="771"/>
                      </a:cubicBezTo>
                      <a:cubicBezTo>
                        <a:pt x="1635" y="768"/>
                        <a:pt x="1634" y="768"/>
                        <a:pt x="1627" y="769"/>
                      </a:cubicBezTo>
                      <a:cubicBezTo>
                        <a:pt x="1620" y="769"/>
                        <a:pt x="1612" y="772"/>
                        <a:pt x="1609" y="764"/>
                      </a:cubicBezTo>
                      <a:cubicBezTo>
                        <a:pt x="1606" y="756"/>
                        <a:pt x="1608" y="755"/>
                        <a:pt x="1596" y="757"/>
                      </a:cubicBezTo>
                      <a:cubicBezTo>
                        <a:pt x="1585" y="760"/>
                        <a:pt x="1566" y="762"/>
                        <a:pt x="1561" y="759"/>
                      </a:cubicBezTo>
                      <a:cubicBezTo>
                        <a:pt x="1556" y="757"/>
                        <a:pt x="1537" y="748"/>
                        <a:pt x="1518" y="744"/>
                      </a:cubicBezTo>
                      <a:cubicBezTo>
                        <a:pt x="1499" y="739"/>
                        <a:pt x="1470" y="738"/>
                        <a:pt x="1463" y="733"/>
                      </a:cubicBezTo>
                      <a:cubicBezTo>
                        <a:pt x="1455" y="729"/>
                        <a:pt x="1450" y="717"/>
                        <a:pt x="1442" y="713"/>
                      </a:cubicBezTo>
                      <a:cubicBezTo>
                        <a:pt x="1434" y="710"/>
                        <a:pt x="1403" y="711"/>
                        <a:pt x="1393" y="709"/>
                      </a:cubicBezTo>
                      <a:cubicBezTo>
                        <a:pt x="1384" y="708"/>
                        <a:pt x="1372" y="700"/>
                        <a:pt x="1357" y="701"/>
                      </a:cubicBezTo>
                      <a:cubicBezTo>
                        <a:pt x="1342" y="702"/>
                        <a:pt x="1323" y="711"/>
                        <a:pt x="1315" y="710"/>
                      </a:cubicBezTo>
                      <a:cubicBezTo>
                        <a:pt x="1306" y="709"/>
                        <a:pt x="1267" y="705"/>
                        <a:pt x="1251" y="705"/>
                      </a:cubicBezTo>
                      <a:cubicBezTo>
                        <a:pt x="1236" y="705"/>
                        <a:pt x="1205" y="695"/>
                        <a:pt x="1198" y="695"/>
                      </a:cubicBezTo>
                      <a:cubicBezTo>
                        <a:pt x="1191" y="695"/>
                        <a:pt x="1178" y="700"/>
                        <a:pt x="1165" y="699"/>
                      </a:cubicBezTo>
                      <a:cubicBezTo>
                        <a:pt x="1152" y="697"/>
                        <a:pt x="1150" y="703"/>
                        <a:pt x="1148" y="696"/>
                      </a:cubicBezTo>
                      <a:cubicBezTo>
                        <a:pt x="1146" y="689"/>
                        <a:pt x="1137" y="682"/>
                        <a:pt x="1128" y="678"/>
                      </a:cubicBezTo>
                      <a:cubicBezTo>
                        <a:pt x="1118" y="674"/>
                        <a:pt x="1108" y="662"/>
                        <a:pt x="1102" y="653"/>
                      </a:cubicBezTo>
                      <a:cubicBezTo>
                        <a:pt x="1096" y="644"/>
                        <a:pt x="1085" y="630"/>
                        <a:pt x="1080" y="624"/>
                      </a:cubicBezTo>
                      <a:cubicBezTo>
                        <a:pt x="1076" y="618"/>
                        <a:pt x="1068" y="621"/>
                        <a:pt x="1062" y="613"/>
                      </a:cubicBezTo>
                      <a:cubicBezTo>
                        <a:pt x="1056" y="605"/>
                        <a:pt x="1061" y="597"/>
                        <a:pt x="1057" y="596"/>
                      </a:cubicBezTo>
                      <a:cubicBezTo>
                        <a:pt x="1052" y="595"/>
                        <a:pt x="1037" y="598"/>
                        <a:pt x="1032" y="596"/>
                      </a:cubicBezTo>
                      <a:cubicBezTo>
                        <a:pt x="1027" y="594"/>
                        <a:pt x="1010" y="585"/>
                        <a:pt x="1002" y="582"/>
                      </a:cubicBezTo>
                      <a:cubicBezTo>
                        <a:pt x="994" y="580"/>
                        <a:pt x="991" y="574"/>
                        <a:pt x="984" y="573"/>
                      </a:cubicBezTo>
                      <a:cubicBezTo>
                        <a:pt x="978" y="572"/>
                        <a:pt x="972" y="572"/>
                        <a:pt x="961" y="564"/>
                      </a:cubicBezTo>
                      <a:cubicBezTo>
                        <a:pt x="951" y="555"/>
                        <a:pt x="949" y="552"/>
                        <a:pt x="938" y="551"/>
                      </a:cubicBezTo>
                      <a:cubicBezTo>
                        <a:pt x="928" y="550"/>
                        <a:pt x="917" y="549"/>
                        <a:pt x="911" y="547"/>
                      </a:cubicBezTo>
                      <a:cubicBezTo>
                        <a:pt x="905" y="546"/>
                        <a:pt x="901" y="548"/>
                        <a:pt x="894" y="548"/>
                      </a:cubicBezTo>
                      <a:cubicBezTo>
                        <a:pt x="887" y="549"/>
                        <a:pt x="877" y="550"/>
                        <a:pt x="872" y="548"/>
                      </a:cubicBezTo>
                      <a:cubicBezTo>
                        <a:pt x="866" y="546"/>
                        <a:pt x="858" y="544"/>
                        <a:pt x="850" y="545"/>
                      </a:cubicBezTo>
                      <a:cubicBezTo>
                        <a:pt x="842" y="545"/>
                        <a:pt x="830" y="540"/>
                        <a:pt x="824" y="540"/>
                      </a:cubicBezTo>
                      <a:cubicBezTo>
                        <a:pt x="818" y="540"/>
                        <a:pt x="814" y="536"/>
                        <a:pt x="805" y="537"/>
                      </a:cubicBezTo>
                      <a:cubicBezTo>
                        <a:pt x="797" y="538"/>
                        <a:pt x="795" y="533"/>
                        <a:pt x="791" y="529"/>
                      </a:cubicBezTo>
                      <a:cubicBezTo>
                        <a:pt x="788" y="525"/>
                        <a:pt x="778" y="524"/>
                        <a:pt x="776" y="516"/>
                      </a:cubicBezTo>
                      <a:cubicBezTo>
                        <a:pt x="773" y="509"/>
                        <a:pt x="770" y="498"/>
                        <a:pt x="773" y="494"/>
                      </a:cubicBezTo>
                      <a:cubicBezTo>
                        <a:pt x="776" y="490"/>
                        <a:pt x="784" y="487"/>
                        <a:pt x="780" y="479"/>
                      </a:cubicBezTo>
                      <a:cubicBezTo>
                        <a:pt x="776" y="471"/>
                        <a:pt x="767" y="468"/>
                        <a:pt x="767" y="461"/>
                      </a:cubicBezTo>
                      <a:cubicBezTo>
                        <a:pt x="767" y="455"/>
                        <a:pt x="770" y="448"/>
                        <a:pt x="765" y="442"/>
                      </a:cubicBezTo>
                      <a:cubicBezTo>
                        <a:pt x="761" y="435"/>
                        <a:pt x="755" y="430"/>
                        <a:pt x="752" y="425"/>
                      </a:cubicBezTo>
                      <a:cubicBezTo>
                        <a:pt x="748" y="420"/>
                        <a:pt x="747" y="427"/>
                        <a:pt x="739" y="418"/>
                      </a:cubicBezTo>
                      <a:cubicBezTo>
                        <a:pt x="731" y="408"/>
                        <a:pt x="718" y="402"/>
                        <a:pt x="716" y="397"/>
                      </a:cubicBezTo>
                      <a:cubicBezTo>
                        <a:pt x="714" y="392"/>
                        <a:pt x="711" y="386"/>
                        <a:pt x="706" y="381"/>
                      </a:cubicBezTo>
                      <a:cubicBezTo>
                        <a:pt x="702" y="377"/>
                        <a:pt x="696" y="377"/>
                        <a:pt x="691" y="374"/>
                      </a:cubicBezTo>
                      <a:cubicBezTo>
                        <a:pt x="687" y="370"/>
                        <a:pt x="687" y="364"/>
                        <a:pt x="681" y="364"/>
                      </a:cubicBezTo>
                      <a:cubicBezTo>
                        <a:pt x="675" y="365"/>
                        <a:pt x="677" y="373"/>
                        <a:pt x="667" y="364"/>
                      </a:cubicBezTo>
                      <a:cubicBezTo>
                        <a:pt x="656" y="356"/>
                        <a:pt x="650" y="351"/>
                        <a:pt x="644" y="351"/>
                      </a:cubicBezTo>
                      <a:cubicBezTo>
                        <a:pt x="639" y="352"/>
                        <a:pt x="633" y="357"/>
                        <a:pt x="629" y="354"/>
                      </a:cubicBezTo>
                      <a:cubicBezTo>
                        <a:pt x="625" y="351"/>
                        <a:pt x="619" y="349"/>
                        <a:pt x="613" y="347"/>
                      </a:cubicBezTo>
                      <a:cubicBezTo>
                        <a:pt x="607" y="346"/>
                        <a:pt x="598" y="343"/>
                        <a:pt x="593" y="337"/>
                      </a:cubicBezTo>
                      <a:cubicBezTo>
                        <a:pt x="589" y="331"/>
                        <a:pt x="585" y="327"/>
                        <a:pt x="577" y="326"/>
                      </a:cubicBezTo>
                      <a:cubicBezTo>
                        <a:pt x="569" y="324"/>
                        <a:pt x="556" y="323"/>
                        <a:pt x="556" y="317"/>
                      </a:cubicBezTo>
                      <a:cubicBezTo>
                        <a:pt x="556" y="311"/>
                        <a:pt x="560" y="309"/>
                        <a:pt x="553" y="306"/>
                      </a:cubicBezTo>
                      <a:cubicBezTo>
                        <a:pt x="546" y="303"/>
                        <a:pt x="540" y="303"/>
                        <a:pt x="539" y="297"/>
                      </a:cubicBezTo>
                      <a:cubicBezTo>
                        <a:pt x="537" y="290"/>
                        <a:pt x="536" y="288"/>
                        <a:pt x="533" y="283"/>
                      </a:cubicBezTo>
                      <a:cubicBezTo>
                        <a:pt x="533" y="282"/>
                        <a:pt x="532" y="281"/>
                        <a:pt x="531" y="279"/>
                      </a:cubicBezTo>
                      <a:cubicBezTo>
                        <a:pt x="528" y="278"/>
                        <a:pt x="523" y="279"/>
                        <a:pt x="520" y="281"/>
                      </a:cubicBezTo>
                      <a:cubicBezTo>
                        <a:pt x="515" y="284"/>
                        <a:pt x="510" y="286"/>
                        <a:pt x="503" y="279"/>
                      </a:cubicBezTo>
                      <a:cubicBezTo>
                        <a:pt x="503" y="279"/>
                        <a:pt x="498" y="282"/>
                        <a:pt x="491" y="282"/>
                      </a:cubicBezTo>
                      <a:cubicBezTo>
                        <a:pt x="485" y="283"/>
                        <a:pt x="479" y="283"/>
                        <a:pt x="482" y="291"/>
                      </a:cubicBezTo>
                      <a:cubicBezTo>
                        <a:pt x="484" y="299"/>
                        <a:pt x="491" y="303"/>
                        <a:pt x="489" y="309"/>
                      </a:cubicBezTo>
                      <a:cubicBezTo>
                        <a:pt x="487" y="315"/>
                        <a:pt x="482" y="321"/>
                        <a:pt x="476" y="324"/>
                      </a:cubicBezTo>
                      <a:cubicBezTo>
                        <a:pt x="469" y="327"/>
                        <a:pt x="468" y="325"/>
                        <a:pt x="458" y="326"/>
                      </a:cubicBezTo>
                      <a:cubicBezTo>
                        <a:pt x="449" y="327"/>
                        <a:pt x="444" y="329"/>
                        <a:pt x="444" y="341"/>
                      </a:cubicBezTo>
                      <a:cubicBezTo>
                        <a:pt x="445" y="353"/>
                        <a:pt x="448" y="363"/>
                        <a:pt x="453" y="370"/>
                      </a:cubicBezTo>
                      <a:cubicBezTo>
                        <a:pt x="459" y="378"/>
                        <a:pt x="461" y="390"/>
                        <a:pt x="466" y="396"/>
                      </a:cubicBezTo>
                      <a:cubicBezTo>
                        <a:pt x="471" y="402"/>
                        <a:pt x="473" y="404"/>
                        <a:pt x="468" y="409"/>
                      </a:cubicBezTo>
                      <a:cubicBezTo>
                        <a:pt x="464" y="414"/>
                        <a:pt x="456" y="416"/>
                        <a:pt x="451" y="420"/>
                      </a:cubicBezTo>
                      <a:cubicBezTo>
                        <a:pt x="446" y="425"/>
                        <a:pt x="442" y="435"/>
                        <a:pt x="437" y="431"/>
                      </a:cubicBezTo>
                      <a:cubicBezTo>
                        <a:pt x="433" y="427"/>
                        <a:pt x="429" y="419"/>
                        <a:pt x="419" y="421"/>
                      </a:cubicBezTo>
                      <a:cubicBezTo>
                        <a:pt x="409" y="423"/>
                        <a:pt x="397" y="421"/>
                        <a:pt x="387" y="421"/>
                      </a:cubicBezTo>
                      <a:cubicBezTo>
                        <a:pt x="377" y="421"/>
                        <a:pt x="366" y="418"/>
                        <a:pt x="362" y="415"/>
                      </a:cubicBezTo>
                      <a:cubicBezTo>
                        <a:pt x="357" y="412"/>
                        <a:pt x="353" y="407"/>
                        <a:pt x="346" y="407"/>
                      </a:cubicBezTo>
                      <a:cubicBezTo>
                        <a:pt x="340" y="407"/>
                        <a:pt x="337" y="403"/>
                        <a:pt x="338" y="411"/>
                      </a:cubicBezTo>
                      <a:cubicBezTo>
                        <a:pt x="339" y="420"/>
                        <a:pt x="343" y="425"/>
                        <a:pt x="341" y="433"/>
                      </a:cubicBezTo>
                      <a:cubicBezTo>
                        <a:pt x="340" y="441"/>
                        <a:pt x="340" y="441"/>
                        <a:pt x="339" y="461"/>
                      </a:cubicBezTo>
                      <a:cubicBezTo>
                        <a:pt x="338" y="480"/>
                        <a:pt x="339" y="492"/>
                        <a:pt x="339" y="503"/>
                      </a:cubicBezTo>
                      <a:cubicBezTo>
                        <a:pt x="338" y="514"/>
                        <a:pt x="338" y="517"/>
                        <a:pt x="347" y="518"/>
                      </a:cubicBezTo>
                      <a:cubicBezTo>
                        <a:pt x="355" y="520"/>
                        <a:pt x="363" y="523"/>
                        <a:pt x="363" y="531"/>
                      </a:cubicBezTo>
                      <a:cubicBezTo>
                        <a:pt x="362" y="539"/>
                        <a:pt x="358" y="544"/>
                        <a:pt x="354" y="540"/>
                      </a:cubicBezTo>
                      <a:cubicBezTo>
                        <a:pt x="351" y="536"/>
                        <a:pt x="344" y="531"/>
                        <a:pt x="337" y="534"/>
                      </a:cubicBezTo>
                      <a:cubicBezTo>
                        <a:pt x="329" y="538"/>
                        <a:pt x="322" y="542"/>
                        <a:pt x="319" y="537"/>
                      </a:cubicBezTo>
                      <a:cubicBezTo>
                        <a:pt x="317" y="532"/>
                        <a:pt x="315" y="528"/>
                        <a:pt x="308" y="529"/>
                      </a:cubicBezTo>
                      <a:cubicBezTo>
                        <a:pt x="302" y="530"/>
                        <a:pt x="293" y="534"/>
                        <a:pt x="282" y="536"/>
                      </a:cubicBezTo>
                      <a:cubicBezTo>
                        <a:pt x="271" y="538"/>
                        <a:pt x="256" y="542"/>
                        <a:pt x="250" y="543"/>
                      </a:cubicBezTo>
                      <a:cubicBezTo>
                        <a:pt x="244" y="544"/>
                        <a:pt x="235" y="547"/>
                        <a:pt x="232" y="549"/>
                      </a:cubicBezTo>
                      <a:cubicBezTo>
                        <a:pt x="228" y="551"/>
                        <a:pt x="221" y="558"/>
                        <a:pt x="228" y="560"/>
                      </a:cubicBezTo>
                      <a:cubicBezTo>
                        <a:pt x="235" y="562"/>
                        <a:pt x="241" y="560"/>
                        <a:pt x="248" y="563"/>
                      </a:cubicBezTo>
                      <a:cubicBezTo>
                        <a:pt x="256" y="566"/>
                        <a:pt x="264" y="563"/>
                        <a:pt x="261" y="569"/>
                      </a:cubicBezTo>
                      <a:cubicBezTo>
                        <a:pt x="258" y="575"/>
                        <a:pt x="255" y="574"/>
                        <a:pt x="259" y="584"/>
                      </a:cubicBezTo>
                      <a:cubicBezTo>
                        <a:pt x="264" y="594"/>
                        <a:pt x="278" y="619"/>
                        <a:pt x="281" y="624"/>
                      </a:cubicBezTo>
                      <a:cubicBezTo>
                        <a:pt x="284" y="629"/>
                        <a:pt x="295" y="638"/>
                        <a:pt x="297" y="644"/>
                      </a:cubicBezTo>
                      <a:cubicBezTo>
                        <a:pt x="300" y="649"/>
                        <a:pt x="297" y="659"/>
                        <a:pt x="302" y="661"/>
                      </a:cubicBezTo>
                      <a:cubicBezTo>
                        <a:pt x="308" y="664"/>
                        <a:pt x="311" y="668"/>
                        <a:pt x="310" y="671"/>
                      </a:cubicBezTo>
                      <a:cubicBezTo>
                        <a:pt x="309" y="674"/>
                        <a:pt x="303" y="671"/>
                        <a:pt x="299" y="674"/>
                      </a:cubicBezTo>
                      <a:cubicBezTo>
                        <a:pt x="295" y="677"/>
                        <a:pt x="291" y="680"/>
                        <a:pt x="296" y="683"/>
                      </a:cubicBezTo>
                      <a:cubicBezTo>
                        <a:pt x="300" y="687"/>
                        <a:pt x="308" y="688"/>
                        <a:pt x="302" y="690"/>
                      </a:cubicBezTo>
                      <a:cubicBezTo>
                        <a:pt x="296" y="692"/>
                        <a:pt x="288" y="693"/>
                        <a:pt x="289" y="698"/>
                      </a:cubicBezTo>
                      <a:cubicBezTo>
                        <a:pt x="289" y="703"/>
                        <a:pt x="287" y="704"/>
                        <a:pt x="291" y="711"/>
                      </a:cubicBezTo>
                      <a:cubicBezTo>
                        <a:pt x="295" y="719"/>
                        <a:pt x="298" y="727"/>
                        <a:pt x="301" y="731"/>
                      </a:cubicBezTo>
                      <a:cubicBezTo>
                        <a:pt x="304" y="736"/>
                        <a:pt x="310" y="743"/>
                        <a:pt x="300" y="744"/>
                      </a:cubicBezTo>
                      <a:cubicBezTo>
                        <a:pt x="290" y="745"/>
                        <a:pt x="286" y="749"/>
                        <a:pt x="275" y="755"/>
                      </a:cubicBezTo>
                      <a:cubicBezTo>
                        <a:pt x="264" y="762"/>
                        <a:pt x="258" y="763"/>
                        <a:pt x="250" y="766"/>
                      </a:cubicBezTo>
                      <a:cubicBezTo>
                        <a:pt x="242" y="770"/>
                        <a:pt x="223" y="780"/>
                        <a:pt x="221" y="788"/>
                      </a:cubicBezTo>
                      <a:cubicBezTo>
                        <a:pt x="219" y="795"/>
                        <a:pt x="215" y="808"/>
                        <a:pt x="210" y="807"/>
                      </a:cubicBezTo>
                      <a:cubicBezTo>
                        <a:pt x="205" y="807"/>
                        <a:pt x="192" y="809"/>
                        <a:pt x="183" y="809"/>
                      </a:cubicBezTo>
                      <a:cubicBezTo>
                        <a:pt x="174" y="810"/>
                        <a:pt x="157" y="805"/>
                        <a:pt x="151" y="809"/>
                      </a:cubicBezTo>
                      <a:cubicBezTo>
                        <a:pt x="145" y="813"/>
                        <a:pt x="142" y="819"/>
                        <a:pt x="139" y="827"/>
                      </a:cubicBezTo>
                      <a:cubicBezTo>
                        <a:pt x="136" y="835"/>
                        <a:pt x="136" y="846"/>
                        <a:pt x="133" y="849"/>
                      </a:cubicBezTo>
                      <a:cubicBezTo>
                        <a:pt x="129" y="852"/>
                        <a:pt x="124" y="852"/>
                        <a:pt x="119" y="851"/>
                      </a:cubicBezTo>
                      <a:cubicBezTo>
                        <a:pt x="114" y="851"/>
                        <a:pt x="113" y="854"/>
                        <a:pt x="106" y="856"/>
                      </a:cubicBezTo>
                      <a:cubicBezTo>
                        <a:pt x="98" y="858"/>
                        <a:pt x="95" y="859"/>
                        <a:pt x="92" y="853"/>
                      </a:cubicBezTo>
                      <a:cubicBezTo>
                        <a:pt x="90" y="848"/>
                        <a:pt x="86" y="836"/>
                        <a:pt x="80" y="839"/>
                      </a:cubicBezTo>
                      <a:cubicBezTo>
                        <a:pt x="73" y="841"/>
                        <a:pt x="67" y="848"/>
                        <a:pt x="61" y="847"/>
                      </a:cubicBezTo>
                      <a:cubicBezTo>
                        <a:pt x="55" y="846"/>
                        <a:pt x="48" y="847"/>
                        <a:pt x="45" y="846"/>
                      </a:cubicBezTo>
                      <a:cubicBezTo>
                        <a:pt x="42" y="846"/>
                        <a:pt x="41" y="850"/>
                        <a:pt x="42" y="855"/>
                      </a:cubicBezTo>
                      <a:cubicBezTo>
                        <a:pt x="42" y="859"/>
                        <a:pt x="40" y="859"/>
                        <a:pt x="33" y="864"/>
                      </a:cubicBezTo>
                      <a:cubicBezTo>
                        <a:pt x="26" y="869"/>
                        <a:pt x="20" y="870"/>
                        <a:pt x="15" y="871"/>
                      </a:cubicBezTo>
                      <a:cubicBezTo>
                        <a:pt x="10" y="871"/>
                        <a:pt x="7" y="879"/>
                        <a:pt x="5" y="885"/>
                      </a:cubicBezTo>
                      <a:cubicBezTo>
                        <a:pt x="3" y="891"/>
                        <a:pt x="10" y="901"/>
                        <a:pt x="10" y="906"/>
                      </a:cubicBezTo>
                      <a:cubicBezTo>
                        <a:pt x="10" y="910"/>
                        <a:pt x="1" y="916"/>
                        <a:pt x="1" y="916"/>
                      </a:cubicBezTo>
                      <a:cubicBezTo>
                        <a:pt x="1" y="916"/>
                        <a:pt x="0" y="930"/>
                        <a:pt x="5" y="935"/>
                      </a:cubicBezTo>
                      <a:cubicBezTo>
                        <a:pt x="10" y="940"/>
                        <a:pt x="20" y="943"/>
                        <a:pt x="17" y="949"/>
                      </a:cubicBezTo>
                      <a:cubicBezTo>
                        <a:pt x="14" y="955"/>
                        <a:pt x="13" y="959"/>
                        <a:pt x="20" y="966"/>
                      </a:cubicBezTo>
                      <a:cubicBezTo>
                        <a:pt x="27" y="973"/>
                        <a:pt x="31" y="977"/>
                        <a:pt x="34" y="972"/>
                      </a:cubicBezTo>
                      <a:cubicBezTo>
                        <a:pt x="38" y="967"/>
                        <a:pt x="44" y="966"/>
                        <a:pt x="52" y="968"/>
                      </a:cubicBezTo>
                      <a:cubicBezTo>
                        <a:pt x="59" y="970"/>
                        <a:pt x="74" y="977"/>
                        <a:pt x="77" y="976"/>
                      </a:cubicBezTo>
                      <a:cubicBezTo>
                        <a:pt x="80" y="976"/>
                        <a:pt x="85" y="985"/>
                        <a:pt x="86" y="993"/>
                      </a:cubicBezTo>
                      <a:cubicBezTo>
                        <a:pt x="86" y="1000"/>
                        <a:pt x="92" y="1004"/>
                        <a:pt x="94" y="1015"/>
                      </a:cubicBezTo>
                      <a:cubicBezTo>
                        <a:pt x="97" y="1027"/>
                        <a:pt x="97" y="1028"/>
                        <a:pt x="99" y="1034"/>
                      </a:cubicBezTo>
                      <a:cubicBezTo>
                        <a:pt x="101" y="1041"/>
                        <a:pt x="115" y="1044"/>
                        <a:pt x="113" y="1049"/>
                      </a:cubicBezTo>
                      <a:cubicBezTo>
                        <a:pt x="111" y="1055"/>
                        <a:pt x="107" y="1060"/>
                        <a:pt x="102" y="1058"/>
                      </a:cubicBezTo>
                      <a:cubicBezTo>
                        <a:pt x="97" y="1057"/>
                        <a:pt x="92" y="1056"/>
                        <a:pt x="87" y="1060"/>
                      </a:cubicBezTo>
                      <a:cubicBezTo>
                        <a:pt x="81" y="1065"/>
                        <a:pt x="79" y="1068"/>
                        <a:pt x="83" y="1070"/>
                      </a:cubicBezTo>
                      <a:cubicBezTo>
                        <a:pt x="86" y="1072"/>
                        <a:pt x="99" y="1074"/>
                        <a:pt x="103" y="1076"/>
                      </a:cubicBezTo>
                      <a:cubicBezTo>
                        <a:pt x="107" y="1079"/>
                        <a:pt x="115" y="1076"/>
                        <a:pt x="122" y="1078"/>
                      </a:cubicBezTo>
                      <a:cubicBezTo>
                        <a:pt x="129" y="1080"/>
                        <a:pt x="134" y="1079"/>
                        <a:pt x="136" y="1083"/>
                      </a:cubicBezTo>
                      <a:cubicBezTo>
                        <a:pt x="138" y="1088"/>
                        <a:pt x="143" y="1094"/>
                        <a:pt x="149" y="1093"/>
                      </a:cubicBezTo>
                      <a:cubicBezTo>
                        <a:pt x="156" y="1092"/>
                        <a:pt x="164" y="1094"/>
                        <a:pt x="169" y="1101"/>
                      </a:cubicBezTo>
                      <a:cubicBezTo>
                        <a:pt x="174" y="1108"/>
                        <a:pt x="176" y="1111"/>
                        <a:pt x="177" y="1118"/>
                      </a:cubicBezTo>
                      <a:cubicBezTo>
                        <a:pt x="178" y="1125"/>
                        <a:pt x="175" y="1136"/>
                        <a:pt x="180" y="1139"/>
                      </a:cubicBezTo>
                      <a:cubicBezTo>
                        <a:pt x="185" y="1142"/>
                        <a:pt x="186" y="1144"/>
                        <a:pt x="193" y="1149"/>
                      </a:cubicBezTo>
                      <a:cubicBezTo>
                        <a:pt x="199" y="1154"/>
                        <a:pt x="202" y="1157"/>
                        <a:pt x="208" y="1153"/>
                      </a:cubicBezTo>
                      <a:cubicBezTo>
                        <a:pt x="213" y="1149"/>
                        <a:pt x="216" y="1150"/>
                        <a:pt x="218" y="1155"/>
                      </a:cubicBezTo>
                      <a:cubicBezTo>
                        <a:pt x="219" y="1160"/>
                        <a:pt x="224" y="1162"/>
                        <a:pt x="234" y="1165"/>
                      </a:cubicBezTo>
                      <a:cubicBezTo>
                        <a:pt x="243" y="1168"/>
                        <a:pt x="254" y="1172"/>
                        <a:pt x="264" y="1175"/>
                      </a:cubicBezTo>
                      <a:cubicBezTo>
                        <a:pt x="273" y="1177"/>
                        <a:pt x="291" y="1177"/>
                        <a:pt x="296" y="1177"/>
                      </a:cubicBezTo>
                      <a:cubicBezTo>
                        <a:pt x="302" y="1177"/>
                        <a:pt x="303" y="1175"/>
                        <a:pt x="307" y="1170"/>
                      </a:cubicBezTo>
                      <a:cubicBezTo>
                        <a:pt x="312" y="1165"/>
                        <a:pt x="323" y="1158"/>
                        <a:pt x="327" y="1156"/>
                      </a:cubicBezTo>
                      <a:cubicBezTo>
                        <a:pt x="332" y="1154"/>
                        <a:pt x="355" y="1142"/>
                        <a:pt x="364" y="1145"/>
                      </a:cubicBezTo>
                      <a:cubicBezTo>
                        <a:pt x="373" y="1148"/>
                        <a:pt x="383" y="1153"/>
                        <a:pt x="387" y="1159"/>
                      </a:cubicBezTo>
                      <a:cubicBezTo>
                        <a:pt x="390" y="1164"/>
                        <a:pt x="401" y="1168"/>
                        <a:pt x="407" y="1173"/>
                      </a:cubicBezTo>
                      <a:cubicBezTo>
                        <a:pt x="414" y="1177"/>
                        <a:pt x="418" y="1181"/>
                        <a:pt x="425" y="1177"/>
                      </a:cubicBezTo>
                      <a:cubicBezTo>
                        <a:pt x="431" y="1173"/>
                        <a:pt x="432" y="1171"/>
                        <a:pt x="432" y="1180"/>
                      </a:cubicBezTo>
                      <a:cubicBezTo>
                        <a:pt x="431" y="1189"/>
                        <a:pt x="431" y="1191"/>
                        <a:pt x="431" y="1200"/>
                      </a:cubicBezTo>
                      <a:cubicBezTo>
                        <a:pt x="431" y="1208"/>
                        <a:pt x="434" y="1219"/>
                        <a:pt x="429" y="1225"/>
                      </a:cubicBezTo>
                      <a:cubicBezTo>
                        <a:pt x="424" y="1231"/>
                        <a:pt x="415" y="1238"/>
                        <a:pt x="412" y="1243"/>
                      </a:cubicBezTo>
                      <a:cubicBezTo>
                        <a:pt x="408" y="1248"/>
                        <a:pt x="407" y="1251"/>
                        <a:pt x="406" y="1259"/>
                      </a:cubicBezTo>
                      <a:cubicBezTo>
                        <a:pt x="404" y="1266"/>
                        <a:pt x="406" y="1274"/>
                        <a:pt x="398" y="1274"/>
                      </a:cubicBezTo>
                      <a:cubicBezTo>
                        <a:pt x="389" y="1273"/>
                        <a:pt x="373" y="1273"/>
                        <a:pt x="376" y="1280"/>
                      </a:cubicBezTo>
                      <a:cubicBezTo>
                        <a:pt x="379" y="1286"/>
                        <a:pt x="386" y="1292"/>
                        <a:pt x="385" y="1296"/>
                      </a:cubicBezTo>
                      <a:cubicBezTo>
                        <a:pt x="384" y="1299"/>
                        <a:pt x="378" y="1307"/>
                        <a:pt x="380" y="1311"/>
                      </a:cubicBezTo>
                      <a:cubicBezTo>
                        <a:pt x="382" y="1314"/>
                        <a:pt x="396" y="1327"/>
                        <a:pt x="402" y="1329"/>
                      </a:cubicBezTo>
                      <a:cubicBezTo>
                        <a:pt x="408" y="1331"/>
                        <a:pt x="413" y="1325"/>
                        <a:pt x="412" y="1331"/>
                      </a:cubicBezTo>
                      <a:cubicBezTo>
                        <a:pt x="412" y="1337"/>
                        <a:pt x="416" y="1348"/>
                        <a:pt x="421" y="1353"/>
                      </a:cubicBezTo>
                      <a:cubicBezTo>
                        <a:pt x="425" y="1358"/>
                        <a:pt x="423" y="1365"/>
                        <a:pt x="421" y="1368"/>
                      </a:cubicBezTo>
                      <a:cubicBezTo>
                        <a:pt x="419" y="1370"/>
                        <a:pt x="413" y="1370"/>
                        <a:pt x="410" y="1377"/>
                      </a:cubicBezTo>
                      <a:cubicBezTo>
                        <a:pt x="408" y="1383"/>
                        <a:pt x="406" y="1388"/>
                        <a:pt x="399" y="1384"/>
                      </a:cubicBezTo>
                      <a:cubicBezTo>
                        <a:pt x="392" y="1380"/>
                        <a:pt x="385" y="1380"/>
                        <a:pt x="385" y="1373"/>
                      </a:cubicBezTo>
                      <a:cubicBezTo>
                        <a:pt x="384" y="1366"/>
                        <a:pt x="383" y="1367"/>
                        <a:pt x="378" y="1369"/>
                      </a:cubicBezTo>
                      <a:cubicBezTo>
                        <a:pt x="373" y="1370"/>
                        <a:pt x="365" y="1366"/>
                        <a:pt x="368" y="1373"/>
                      </a:cubicBezTo>
                      <a:cubicBezTo>
                        <a:pt x="370" y="1380"/>
                        <a:pt x="375" y="1389"/>
                        <a:pt x="380" y="1395"/>
                      </a:cubicBezTo>
                      <a:cubicBezTo>
                        <a:pt x="384" y="1401"/>
                        <a:pt x="395" y="1403"/>
                        <a:pt x="396" y="1412"/>
                      </a:cubicBezTo>
                      <a:cubicBezTo>
                        <a:pt x="396" y="1421"/>
                        <a:pt x="399" y="1425"/>
                        <a:pt x="401" y="1432"/>
                      </a:cubicBezTo>
                      <a:cubicBezTo>
                        <a:pt x="403" y="1440"/>
                        <a:pt x="399" y="1453"/>
                        <a:pt x="405" y="1454"/>
                      </a:cubicBezTo>
                      <a:cubicBezTo>
                        <a:pt x="411" y="1454"/>
                        <a:pt x="415" y="1456"/>
                        <a:pt x="418" y="1450"/>
                      </a:cubicBezTo>
                      <a:cubicBezTo>
                        <a:pt x="420" y="1444"/>
                        <a:pt x="424" y="1443"/>
                        <a:pt x="428" y="1451"/>
                      </a:cubicBezTo>
                      <a:cubicBezTo>
                        <a:pt x="432" y="1459"/>
                        <a:pt x="439" y="1465"/>
                        <a:pt x="443" y="1468"/>
                      </a:cubicBezTo>
                      <a:cubicBezTo>
                        <a:pt x="448" y="1472"/>
                        <a:pt x="450" y="1482"/>
                        <a:pt x="455" y="1479"/>
                      </a:cubicBezTo>
                      <a:cubicBezTo>
                        <a:pt x="460" y="1477"/>
                        <a:pt x="472" y="1473"/>
                        <a:pt x="475" y="1479"/>
                      </a:cubicBezTo>
                      <a:cubicBezTo>
                        <a:pt x="479" y="1484"/>
                        <a:pt x="488" y="1491"/>
                        <a:pt x="491" y="1490"/>
                      </a:cubicBezTo>
                      <a:cubicBezTo>
                        <a:pt x="494" y="1489"/>
                        <a:pt x="494" y="1494"/>
                        <a:pt x="494" y="1499"/>
                      </a:cubicBezTo>
                      <a:cubicBezTo>
                        <a:pt x="494" y="1504"/>
                        <a:pt x="499" y="1502"/>
                        <a:pt x="510" y="1506"/>
                      </a:cubicBezTo>
                      <a:cubicBezTo>
                        <a:pt x="522" y="1510"/>
                        <a:pt x="530" y="1513"/>
                        <a:pt x="534" y="1520"/>
                      </a:cubicBezTo>
                      <a:cubicBezTo>
                        <a:pt x="539" y="1527"/>
                        <a:pt x="545" y="1527"/>
                        <a:pt x="549" y="1533"/>
                      </a:cubicBezTo>
                      <a:cubicBezTo>
                        <a:pt x="554" y="1538"/>
                        <a:pt x="556" y="1542"/>
                        <a:pt x="560" y="1539"/>
                      </a:cubicBezTo>
                      <a:cubicBezTo>
                        <a:pt x="564" y="1535"/>
                        <a:pt x="566" y="1527"/>
                        <a:pt x="567" y="1523"/>
                      </a:cubicBezTo>
                      <a:cubicBezTo>
                        <a:pt x="568" y="1518"/>
                        <a:pt x="572" y="1519"/>
                        <a:pt x="577" y="1516"/>
                      </a:cubicBezTo>
                      <a:cubicBezTo>
                        <a:pt x="582" y="1512"/>
                        <a:pt x="582" y="1514"/>
                        <a:pt x="587" y="1515"/>
                      </a:cubicBezTo>
                      <a:cubicBezTo>
                        <a:pt x="592" y="1517"/>
                        <a:pt x="599" y="1517"/>
                        <a:pt x="602" y="1521"/>
                      </a:cubicBezTo>
                      <a:cubicBezTo>
                        <a:pt x="605" y="1526"/>
                        <a:pt x="612" y="1533"/>
                        <a:pt x="619" y="1536"/>
                      </a:cubicBezTo>
                      <a:cubicBezTo>
                        <a:pt x="626" y="1540"/>
                        <a:pt x="632" y="1544"/>
                        <a:pt x="640" y="1551"/>
                      </a:cubicBezTo>
                      <a:cubicBezTo>
                        <a:pt x="648" y="1558"/>
                        <a:pt x="661" y="1560"/>
                        <a:pt x="667" y="1565"/>
                      </a:cubicBezTo>
                      <a:cubicBezTo>
                        <a:pt x="673" y="1570"/>
                        <a:pt x="678" y="1566"/>
                        <a:pt x="681" y="1571"/>
                      </a:cubicBezTo>
                      <a:cubicBezTo>
                        <a:pt x="685" y="1576"/>
                        <a:pt x="697" y="1591"/>
                        <a:pt x="702" y="1595"/>
                      </a:cubicBezTo>
                      <a:cubicBezTo>
                        <a:pt x="707" y="1600"/>
                        <a:pt x="715" y="1591"/>
                        <a:pt x="721" y="1591"/>
                      </a:cubicBezTo>
                      <a:cubicBezTo>
                        <a:pt x="727" y="1591"/>
                        <a:pt x="737" y="1594"/>
                        <a:pt x="739" y="1600"/>
                      </a:cubicBezTo>
                      <a:cubicBezTo>
                        <a:pt x="741" y="1606"/>
                        <a:pt x="743" y="1611"/>
                        <a:pt x="749" y="1615"/>
                      </a:cubicBezTo>
                      <a:cubicBezTo>
                        <a:pt x="755" y="1620"/>
                        <a:pt x="760" y="1625"/>
                        <a:pt x="765" y="1628"/>
                      </a:cubicBezTo>
                      <a:cubicBezTo>
                        <a:pt x="771" y="1631"/>
                        <a:pt x="776" y="1637"/>
                        <a:pt x="781" y="1636"/>
                      </a:cubicBezTo>
                      <a:cubicBezTo>
                        <a:pt x="785" y="1636"/>
                        <a:pt x="800" y="1630"/>
                        <a:pt x="799" y="1635"/>
                      </a:cubicBezTo>
                      <a:cubicBezTo>
                        <a:pt x="799" y="1641"/>
                        <a:pt x="795" y="1647"/>
                        <a:pt x="799" y="1650"/>
                      </a:cubicBezTo>
                      <a:cubicBezTo>
                        <a:pt x="802" y="1653"/>
                        <a:pt x="812" y="1656"/>
                        <a:pt x="820" y="1657"/>
                      </a:cubicBezTo>
                      <a:cubicBezTo>
                        <a:pt x="828" y="1657"/>
                        <a:pt x="831" y="1651"/>
                        <a:pt x="836" y="1656"/>
                      </a:cubicBezTo>
                      <a:cubicBezTo>
                        <a:pt x="841" y="1660"/>
                        <a:pt x="844" y="1663"/>
                        <a:pt x="848" y="1670"/>
                      </a:cubicBezTo>
                      <a:cubicBezTo>
                        <a:pt x="852" y="1676"/>
                        <a:pt x="857" y="1683"/>
                        <a:pt x="859" y="1680"/>
                      </a:cubicBezTo>
                      <a:cubicBezTo>
                        <a:pt x="861" y="1677"/>
                        <a:pt x="861" y="1665"/>
                        <a:pt x="863" y="1668"/>
                      </a:cubicBezTo>
                      <a:cubicBezTo>
                        <a:pt x="866" y="1670"/>
                        <a:pt x="875" y="1676"/>
                        <a:pt x="879" y="1677"/>
                      </a:cubicBezTo>
                      <a:cubicBezTo>
                        <a:pt x="882" y="1678"/>
                        <a:pt x="884" y="1672"/>
                        <a:pt x="886" y="1669"/>
                      </a:cubicBezTo>
                      <a:cubicBezTo>
                        <a:pt x="889" y="1667"/>
                        <a:pt x="896" y="1671"/>
                        <a:pt x="900" y="1674"/>
                      </a:cubicBezTo>
                      <a:cubicBezTo>
                        <a:pt x="903" y="1677"/>
                        <a:pt x="914" y="1679"/>
                        <a:pt x="918" y="1682"/>
                      </a:cubicBezTo>
                      <a:cubicBezTo>
                        <a:pt x="921" y="1685"/>
                        <a:pt x="929" y="1687"/>
                        <a:pt x="935" y="1686"/>
                      </a:cubicBezTo>
                      <a:cubicBezTo>
                        <a:pt x="940" y="1685"/>
                        <a:pt x="960" y="1685"/>
                        <a:pt x="963" y="1681"/>
                      </a:cubicBezTo>
                      <a:cubicBezTo>
                        <a:pt x="967" y="1678"/>
                        <a:pt x="973" y="1680"/>
                        <a:pt x="978" y="1678"/>
                      </a:cubicBezTo>
                      <a:cubicBezTo>
                        <a:pt x="983" y="1677"/>
                        <a:pt x="995" y="1672"/>
                        <a:pt x="999" y="1671"/>
                      </a:cubicBezTo>
                      <a:cubicBezTo>
                        <a:pt x="1004" y="1669"/>
                        <a:pt x="1015" y="1670"/>
                        <a:pt x="1016" y="1676"/>
                      </a:cubicBezTo>
                      <a:cubicBezTo>
                        <a:pt x="1017" y="1681"/>
                        <a:pt x="1021" y="1683"/>
                        <a:pt x="1020" y="1689"/>
                      </a:cubicBezTo>
                      <a:cubicBezTo>
                        <a:pt x="1019" y="1696"/>
                        <a:pt x="1017" y="1699"/>
                        <a:pt x="1017" y="1704"/>
                      </a:cubicBezTo>
                      <a:cubicBezTo>
                        <a:pt x="1018" y="1709"/>
                        <a:pt x="1021" y="1717"/>
                        <a:pt x="1024" y="1715"/>
                      </a:cubicBezTo>
                      <a:cubicBezTo>
                        <a:pt x="1027" y="1712"/>
                        <a:pt x="1028" y="1709"/>
                        <a:pt x="1031" y="1706"/>
                      </a:cubicBezTo>
                      <a:cubicBezTo>
                        <a:pt x="1033" y="1703"/>
                        <a:pt x="1037" y="1696"/>
                        <a:pt x="1038" y="1692"/>
                      </a:cubicBezTo>
                      <a:cubicBezTo>
                        <a:pt x="1039" y="1688"/>
                        <a:pt x="1042" y="1687"/>
                        <a:pt x="1045" y="1683"/>
                      </a:cubicBezTo>
                      <a:cubicBezTo>
                        <a:pt x="1048" y="1679"/>
                        <a:pt x="1050" y="1672"/>
                        <a:pt x="1053" y="1667"/>
                      </a:cubicBezTo>
                      <a:cubicBezTo>
                        <a:pt x="1056" y="1663"/>
                        <a:pt x="1066" y="1660"/>
                        <a:pt x="1071" y="1656"/>
                      </a:cubicBezTo>
                      <a:cubicBezTo>
                        <a:pt x="1076" y="1653"/>
                        <a:pt x="1084" y="1653"/>
                        <a:pt x="1090" y="1653"/>
                      </a:cubicBezTo>
                      <a:cubicBezTo>
                        <a:pt x="1096" y="1654"/>
                        <a:pt x="1099" y="1657"/>
                        <a:pt x="1098" y="1662"/>
                      </a:cubicBezTo>
                      <a:cubicBezTo>
                        <a:pt x="1097" y="1667"/>
                        <a:pt x="1098" y="1669"/>
                        <a:pt x="1107" y="1668"/>
                      </a:cubicBezTo>
                      <a:cubicBezTo>
                        <a:pt x="1116" y="1667"/>
                        <a:pt x="1121" y="1668"/>
                        <a:pt x="1127" y="1670"/>
                      </a:cubicBezTo>
                      <a:cubicBezTo>
                        <a:pt x="1133" y="1671"/>
                        <a:pt x="1136" y="1677"/>
                        <a:pt x="1141" y="1675"/>
                      </a:cubicBezTo>
                      <a:cubicBezTo>
                        <a:pt x="1146" y="1672"/>
                        <a:pt x="1145" y="1670"/>
                        <a:pt x="1150" y="1669"/>
                      </a:cubicBezTo>
                      <a:cubicBezTo>
                        <a:pt x="1155" y="1668"/>
                        <a:pt x="1162" y="1670"/>
                        <a:pt x="1167" y="1673"/>
                      </a:cubicBezTo>
                      <a:cubicBezTo>
                        <a:pt x="1172" y="1677"/>
                        <a:pt x="1176" y="1678"/>
                        <a:pt x="1175" y="1684"/>
                      </a:cubicBezTo>
                      <a:cubicBezTo>
                        <a:pt x="1174" y="1689"/>
                        <a:pt x="1179" y="1690"/>
                        <a:pt x="1184" y="1690"/>
                      </a:cubicBezTo>
                      <a:cubicBezTo>
                        <a:pt x="1190" y="1690"/>
                        <a:pt x="1194" y="1692"/>
                        <a:pt x="1199" y="1689"/>
                      </a:cubicBezTo>
                      <a:cubicBezTo>
                        <a:pt x="1205" y="1686"/>
                        <a:pt x="1205" y="1686"/>
                        <a:pt x="1213" y="1687"/>
                      </a:cubicBezTo>
                      <a:cubicBezTo>
                        <a:pt x="1221" y="1687"/>
                        <a:pt x="1227" y="1685"/>
                        <a:pt x="1230" y="1679"/>
                      </a:cubicBezTo>
                      <a:cubicBezTo>
                        <a:pt x="1233" y="1674"/>
                        <a:pt x="1229" y="1669"/>
                        <a:pt x="1233" y="1665"/>
                      </a:cubicBezTo>
                      <a:cubicBezTo>
                        <a:pt x="1236" y="1662"/>
                        <a:pt x="1239" y="1658"/>
                        <a:pt x="1243" y="1656"/>
                      </a:cubicBezTo>
                      <a:cubicBezTo>
                        <a:pt x="1248" y="1653"/>
                        <a:pt x="1252" y="1648"/>
                        <a:pt x="1254" y="1641"/>
                      </a:cubicBezTo>
                      <a:cubicBezTo>
                        <a:pt x="1256" y="1635"/>
                        <a:pt x="1255" y="1632"/>
                        <a:pt x="1265" y="1630"/>
                      </a:cubicBezTo>
                      <a:cubicBezTo>
                        <a:pt x="1274" y="1629"/>
                        <a:pt x="1289" y="1625"/>
                        <a:pt x="1294" y="1619"/>
                      </a:cubicBezTo>
                      <a:cubicBezTo>
                        <a:pt x="1298" y="1612"/>
                        <a:pt x="1304" y="1606"/>
                        <a:pt x="1309" y="1601"/>
                      </a:cubicBezTo>
                      <a:cubicBezTo>
                        <a:pt x="1315" y="1596"/>
                        <a:pt x="1317" y="1596"/>
                        <a:pt x="1321" y="1593"/>
                      </a:cubicBezTo>
                      <a:cubicBezTo>
                        <a:pt x="1324" y="1589"/>
                        <a:pt x="1324" y="1586"/>
                        <a:pt x="1328" y="1589"/>
                      </a:cubicBezTo>
                      <a:cubicBezTo>
                        <a:pt x="1332" y="1591"/>
                        <a:pt x="1342" y="1595"/>
                        <a:pt x="1347" y="1596"/>
                      </a:cubicBezTo>
                      <a:cubicBezTo>
                        <a:pt x="1351" y="1598"/>
                        <a:pt x="1364" y="1603"/>
                        <a:pt x="1368" y="1605"/>
                      </a:cubicBezTo>
                      <a:cubicBezTo>
                        <a:pt x="1371" y="1606"/>
                        <a:pt x="1377" y="1605"/>
                        <a:pt x="1379" y="1598"/>
                      </a:cubicBezTo>
                      <a:cubicBezTo>
                        <a:pt x="1381" y="1591"/>
                        <a:pt x="1383" y="1587"/>
                        <a:pt x="1391" y="1584"/>
                      </a:cubicBezTo>
                      <a:cubicBezTo>
                        <a:pt x="1399" y="1580"/>
                        <a:pt x="1404" y="1578"/>
                        <a:pt x="1407" y="1580"/>
                      </a:cubicBezTo>
                      <a:cubicBezTo>
                        <a:pt x="1410" y="1583"/>
                        <a:pt x="1414" y="1590"/>
                        <a:pt x="1419" y="1591"/>
                      </a:cubicBezTo>
                      <a:cubicBezTo>
                        <a:pt x="1424" y="1593"/>
                        <a:pt x="1423" y="1594"/>
                        <a:pt x="1418" y="1598"/>
                      </a:cubicBezTo>
                      <a:cubicBezTo>
                        <a:pt x="1413" y="1602"/>
                        <a:pt x="1411" y="1604"/>
                        <a:pt x="1416" y="1608"/>
                      </a:cubicBezTo>
                      <a:cubicBezTo>
                        <a:pt x="1421" y="1611"/>
                        <a:pt x="1427" y="1611"/>
                        <a:pt x="1430" y="1608"/>
                      </a:cubicBezTo>
                      <a:cubicBezTo>
                        <a:pt x="1433" y="1604"/>
                        <a:pt x="1436" y="1612"/>
                        <a:pt x="1439" y="1617"/>
                      </a:cubicBezTo>
                      <a:cubicBezTo>
                        <a:pt x="1442" y="1623"/>
                        <a:pt x="1447" y="1624"/>
                        <a:pt x="1440" y="1630"/>
                      </a:cubicBezTo>
                      <a:cubicBezTo>
                        <a:pt x="1433" y="1637"/>
                        <a:pt x="1433" y="1640"/>
                        <a:pt x="1434" y="1646"/>
                      </a:cubicBezTo>
                      <a:cubicBezTo>
                        <a:pt x="1436" y="1652"/>
                        <a:pt x="1440" y="1650"/>
                        <a:pt x="1446" y="1647"/>
                      </a:cubicBezTo>
                      <a:cubicBezTo>
                        <a:pt x="1452" y="1643"/>
                        <a:pt x="1457" y="1645"/>
                        <a:pt x="1461" y="1648"/>
                      </a:cubicBezTo>
                      <a:cubicBezTo>
                        <a:pt x="1464" y="1652"/>
                        <a:pt x="1473" y="1653"/>
                        <a:pt x="1478" y="1652"/>
                      </a:cubicBezTo>
                      <a:cubicBezTo>
                        <a:pt x="1482" y="1652"/>
                        <a:pt x="1487" y="1653"/>
                        <a:pt x="1489" y="1658"/>
                      </a:cubicBezTo>
                      <a:cubicBezTo>
                        <a:pt x="1491" y="1663"/>
                        <a:pt x="1497" y="1660"/>
                        <a:pt x="1499" y="1652"/>
                      </a:cubicBezTo>
                      <a:cubicBezTo>
                        <a:pt x="1501" y="1643"/>
                        <a:pt x="1497" y="1637"/>
                        <a:pt x="1504" y="1642"/>
                      </a:cubicBezTo>
                      <a:cubicBezTo>
                        <a:pt x="1510" y="1647"/>
                        <a:pt x="1521" y="1647"/>
                        <a:pt x="1527" y="1654"/>
                      </a:cubicBezTo>
                      <a:cubicBezTo>
                        <a:pt x="1532" y="1660"/>
                        <a:pt x="1538" y="1664"/>
                        <a:pt x="1540" y="1670"/>
                      </a:cubicBezTo>
                      <a:cubicBezTo>
                        <a:pt x="1543" y="1676"/>
                        <a:pt x="1550" y="1692"/>
                        <a:pt x="1554" y="1696"/>
                      </a:cubicBezTo>
                      <a:cubicBezTo>
                        <a:pt x="1557" y="1700"/>
                        <a:pt x="1562" y="1701"/>
                        <a:pt x="1565" y="1698"/>
                      </a:cubicBezTo>
                      <a:cubicBezTo>
                        <a:pt x="1568" y="1696"/>
                        <a:pt x="1577" y="1701"/>
                        <a:pt x="1578" y="1706"/>
                      </a:cubicBezTo>
                      <a:cubicBezTo>
                        <a:pt x="1580" y="1711"/>
                        <a:pt x="1584" y="1718"/>
                        <a:pt x="1586" y="1727"/>
                      </a:cubicBezTo>
                      <a:cubicBezTo>
                        <a:pt x="1588" y="1736"/>
                        <a:pt x="1592" y="1749"/>
                        <a:pt x="1594" y="1757"/>
                      </a:cubicBezTo>
                      <a:cubicBezTo>
                        <a:pt x="1595" y="1764"/>
                        <a:pt x="1597" y="1780"/>
                        <a:pt x="1596" y="1787"/>
                      </a:cubicBezTo>
                      <a:cubicBezTo>
                        <a:pt x="1596" y="1794"/>
                        <a:pt x="1601" y="1797"/>
                        <a:pt x="1596" y="1799"/>
                      </a:cubicBezTo>
                      <a:cubicBezTo>
                        <a:pt x="1591" y="1800"/>
                        <a:pt x="1591" y="1803"/>
                        <a:pt x="1596" y="1807"/>
                      </a:cubicBezTo>
                      <a:cubicBezTo>
                        <a:pt x="1600" y="1812"/>
                        <a:pt x="1602" y="1819"/>
                        <a:pt x="1599" y="1820"/>
                      </a:cubicBezTo>
                      <a:cubicBezTo>
                        <a:pt x="1596" y="1821"/>
                        <a:pt x="1591" y="1815"/>
                        <a:pt x="1588" y="1822"/>
                      </a:cubicBezTo>
                      <a:cubicBezTo>
                        <a:pt x="1585" y="1830"/>
                        <a:pt x="1589" y="1837"/>
                        <a:pt x="1582" y="1836"/>
                      </a:cubicBezTo>
                      <a:cubicBezTo>
                        <a:pt x="1575" y="1835"/>
                        <a:pt x="1572" y="1830"/>
                        <a:pt x="1571" y="1840"/>
                      </a:cubicBezTo>
                      <a:cubicBezTo>
                        <a:pt x="1571" y="1849"/>
                        <a:pt x="1574" y="1850"/>
                        <a:pt x="1570" y="1853"/>
                      </a:cubicBezTo>
                      <a:cubicBezTo>
                        <a:pt x="1565" y="1856"/>
                        <a:pt x="1559" y="1853"/>
                        <a:pt x="1558" y="1859"/>
                      </a:cubicBezTo>
                      <a:cubicBezTo>
                        <a:pt x="1556" y="1866"/>
                        <a:pt x="1551" y="1865"/>
                        <a:pt x="1556" y="1873"/>
                      </a:cubicBezTo>
                      <a:cubicBezTo>
                        <a:pt x="1561" y="1881"/>
                        <a:pt x="1560" y="1881"/>
                        <a:pt x="1555" y="1884"/>
                      </a:cubicBezTo>
                      <a:cubicBezTo>
                        <a:pt x="1550" y="1887"/>
                        <a:pt x="1550" y="1890"/>
                        <a:pt x="1550" y="1897"/>
                      </a:cubicBezTo>
                      <a:cubicBezTo>
                        <a:pt x="1550" y="1903"/>
                        <a:pt x="1553" y="1910"/>
                        <a:pt x="1558" y="1915"/>
                      </a:cubicBezTo>
                      <a:cubicBezTo>
                        <a:pt x="1563" y="1919"/>
                        <a:pt x="1565" y="1923"/>
                        <a:pt x="1562" y="1929"/>
                      </a:cubicBezTo>
                      <a:cubicBezTo>
                        <a:pt x="1560" y="1935"/>
                        <a:pt x="1557" y="1941"/>
                        <a:pt x="1560" y="1946"/>
                      </a:cubicBezTo>
                      <a:cubicBezTo>
                        <a:pt x="1564" y="1950"/>
                        <a:pt x="1570" y="1949"/>
                        <a:pt x="1575" y="1943"/>
                      </a:cubicBezTo>
                      <a:cubicBezTo>
                        <a:pt x="1580" y="1937"/>
                        <a:pt x="1588" y="1932"/>
                        <a:pt x="1598" y="1933"/>
                      </a:cubicBezTo>
                      <a:cubicBezTo>
                        <a:pt x="1608" y="1935"/>
                        <a:pt x="1612" y="1935"/>
                        <a:pt x="1619" y="1933"/>
                      </a:cubicBezTo>
                      <a:cubicBezTo>
                        <a:pt x="1626" y="1931"/>
                        <a:pt x="1634" y="1929"/>
                        <a:pt x="1631" y="1933"/>
                      </a:cubicBezTo>
                      <a:cubicBezTo>
                        <a:pt x="1627" y="1936"/>
                        <a:pt x="1622" y="1941"/>
                        <a:pt x="1624" y="1946"/>
                      </a:cubicBezTo>
                      <a:cubicBezTo>
                        <a:pt x="1626" y="1952"/>
                        <a:pt x="1633" y="1960"/>
                        <a:pt x="1634" y="1965"/>
                      </a:cubicBezTo>
                      <a:cubicBezTo>
                        <a:pt x="1635" y="1971"/>
                        <a:pt x="1633" y="1972"/>
                        <a:pt x="1636" y="1977"/>
                      </a:cubicBezTo>
                      <a:cubicBezTo>
                        <a:pt x="1639" y="1981"/>
                        <a:pt x="1638" y="1986"/>
                        <a:pt x="1641" y="1991"/>
                      </a:cubicBezTo>
                      <a:cubicBezTo>
                        <a:pt x="1645" y="1995"/>
                        <a:pt x="1650" y="1998"/>
                        <a:pt x="1657" y="1999"/>
                      </a:cubicBezTo>
                      <a:cubicBezTo>
                        <a:pt x="1663" y="1999"/>
                        <a:pt x="1670" y="2000"/>
                        <a:pt x="1675" y="2001"/>
                      </a:cubicBezTo>
                      <a:cubicBezTo>
                        <a:pt x="1681" y="2002"/>
                        <a:pt x="1681" y="2010"/>
                        <a:pt x="1677" y="2014"/>
                      </a:cubicBezTo>
                      <a:cubicBezTo>
                        <a:pt x="1672" y="2018"/>
                        <a:pt x="1669" y="2018"/>
                        <a:pt x="1672" y="2025"/>
                      </a:cubicBezTo>
                      <a:cubicBezTo>
                        <a:pt x="1675" y="2031"/>
                        <a:pt x="1676" y="2037"/>
                        <a:pt x="1673" y="2042"/>
                      </a:cubicBezTo>
                      <a:cubicBezTo>
                        <a:pt x="1670" y="2048"/>
                        <a:pt x="1664" y="2058"/>
                        <a:pt x="1667" y="2063"/>
                      </a:cubicBezTo>
                      <a:cubicBezTo>
                        <a:pt x="1671" y="2067"/>
                        <a:pt x="1678" y="2066"/>
                        <a:pt x="1684" y="2066"/>
                      </a:cubicBezTo>
                      <a:cubicBezTo>
                        <a:pt x="1690" y="2067"/>
                        <a:pt x="1696" y="2068"/>
                        <a:pt x="1704" y="2070"/>
                      </a:cubicBezTo>
                      <a:cubicBezTo>
                        <a:pt x="1711" y="2073"/>
                        <a:pt x="1714" y="2068"/>
                        <a:pt x="1714" y="2074"/>
                      </a:cubicBezTo>
                      <a:cubicBezTo>
                        <a:pt x="1715" y="2081"/>
                        <a:pt x="1714" y="2090"/>
                        <a:pt x="1718" y="2092"/>
                      </a:cubicBezTo>
                      <a:cubicBezTo>
                        <a:pt x="1722" y="2093"/>
                        <a:pt x="1732" y="2092"/>
                        <a:pt x="1729" y="2096"/>
                      </a:cubicBezTo>
                      <a:cubicBezTo>
                        <a:pt x="1726" y="2100"/>
                        <a:pt x="1727" y="2110"/>
                        <a:pt x="1732" y="2108"/>
                      </a:cubicBezTo>
                      <a:cubicBezTo>
                        <a:pt x="1736" y="2107"/>
                        <a:pt x="1741" y="2104"/>
                        <a:pt x="1744" y="2107"/>
                      </a:cubicBezTo>
                      <a:cubicBezTo>
                        <a:pt x="1748" y="2109"/>
                        <a:pt x="1757" y="2108"/>
                        <a:pt x="1762" y="2104"/>
                      </a:cubicBezTo>
                      <a:cubicBezTo>
                        <a:pt x="1767" y="2101"/>
                        <a:pt x="1776" y="2089"/>
                        <a:pt x="1779" y="2092"/>
                      </a:cubicBezTo>
                      <a:cubicBezTo>
                        <a:pt x="1783" y="2094"/>
                        <a:pt x="1788" y="2101"/>
                        <a:pt x="1789" y="2106"/>
                      </a:cubicBezTo>
                      <a:cubicBezTo>
                        <a:pt x="1791" y="2110"/>
                        <a:pt x="1794" y="2125"/>
                        <a:pt x="1799" y="2124"/>
                      </a:cubicBezTo>
                      <a:cubicBezTo>
                        <a:pt x="1804" y="2124"/>
                        <a:pt x="1809" y="2120"/>
                        <a:pt x="1815" y="2124"/>
                      </a:cubicBezTo>
                      <a:cubicBezTo>
                        <a:pt x="1820" y="2128"/>
                        <a:pt x="1826" y="2128"/>
                        <a:pt x="1826" y="2124"/>
                      </a:cubicBezTo>
                      <a:cubicBezTo>
                        <a:pt x="1826" y="2121"/>
                        <a:pt x="1822" y="2118"/>
                        <a:pt x="1823" y="2112"/>
                      </a:cubicBezTo>
                      <a:cubicBezTo>
                        <a:pt x="1823" y="2105"/>
                        <a:pt x="1824" y="2098"/>
                        <a:pt x="1821" y="2092"/>
                      </a:cubicBezTo>
                      <a:cubicBezTo>
                        <a:pt x="1817" y="2087"/>
                        <a:pt x="1812" y="2076"/>
                        <a:pt x="1808" y="2069"/>
                      </a:cubicBezTo>
                      <a:cubicBezTo>
                        <a:pt x="1804" y="2062"/>
                        <a:pt x="1803" y="2051"/>
                        <a:pt x="1807" y="2046"/>
                      </a:cubicBezTo>
                      <a:cubicBezTo>
                        <a:pt x="1811" y="2041"/>
                        <a:pt x="1813" y="2037"/>
                        <a:pt x="1816" y="2041"/>
                      </a:cubicBezTo>
                      <a:cubicBezTo>
                        <a:pt x="1819" y="2046"/>
                        <a:pt x="1824" y="2046"/>
                        <a:pt x="1828" y="2045"/>
                      </a:cubicBezTo>
                      <a:cubicBezTo>
                        <a:pt x="1832" y="2044"/>
                        <a:pt x="1838" y="2051"/>
                        <a:pt x="1841" y="2045"/>
                      </a:cubicBezTo>
                      <a:cubicBezTo>
                        <a:pt x="1844" y="2038"/>
                        <a:pt x="1847" y="2025"/>
                        <a:pt x="1850" y="2022"/>
                      </a:cubicBezTo>
                      <a:cubicBezTo>
                        <a:pt x="1854" y="2019"/>
                        <a:pt x="1855" y="2024"/>
                        <a:pt x="1860" y="2026"/>
                      </a:cubicBezTo>
                      <a:cubicBezTo>
                        <a:pt x="1865" y="2029"/>
                        <a:pt x="1875" y="2036"/>
                        <a:pt x="1879" y="2041"/>
                      </a:cubicBezTo>
                      <a:cubicBezTo>
                        <a:pt x="1883" y="2045"/>
                        <a:pt x="1886" y="2045"/>
                        <a:pt x="1889" y="2040"/>
                      </a:cubicBezTo>
                      <a:cubicBezTo>
                        <a:pt x="1892" y="2034"/>
                        <a:pt x="1900" y="2021"/>
                        <a:pt x="1903" y="2025"/>
                      </a:cubicBezTo>
                      <a:cubicBezTo>
                        <a:pt x="1906" y="2029"/>
                        <a:pt x="1912" y="2034"/>
                        <a:pt x="1914" y="2030"/>
                      </a:cubicBezTo>
                      <a:cubicBezTo>
                        <a:pt x="1917" y="2027"/>
                        <a:pt x="1915" y="2018"/>
                        <a:pt x="1920" y="2022"/>
                      </a:cubicBezTo>
                      <a:cubicBezTo>
                        <a:pt x="1924" y="2027"/>
                        <a:pt x="1941" y="2044"/>
                        <a:pt x="1941" y="2038"/>
                      </a:cubicBezTo>
                      <a:cubicBezTo>
                        <a:pt x="1941" y="2031"/>
                        <a:pt x="1941" y="2022"/>
                        <a:pt x="1946" y="2020"/>
                      </a:cubicBezTo>
                      <a:cubicBezTo>
                        <a:pt x="1950" y="2018"/>
                        <a:pt x="1953" y="2014"/>
                        <a:pt x="1953" y="2018"/>
                      </a:cubicBezTo>
                      <a:cubicBezTo>
                        <a:pt x="1953" y="2023"/>
                        <a:pt x="1959" y="2030"/>
                        <a:pt x="1964" y="2026"/>
                      </a:cubicBezTo>
                      <a:cubicBezTo>
                        <a:pt x="1969" y="2023"/>
                        <a:pt x="1971" y="2017"/>
                        <a:pt x="1978" y="2016"/>
                      </a:cubicBezTo>
                      <a:cubicBezTo>
                        <a:pt x="1984" y="2015"/>
                        <a:pt x="1983" y="2008"/>
                        <a:pt x="1982" y="2003"/>
                      </a:cubicBezTo>
                      <a:cubicBezTo>
                        <a:pt x="1980" y="1998"/>
                        <a:pt x="1988" y="1994"/>
                        <a:pt x="1993" y="1991"/>
                      </a:cubicBezTo>
                      <a:cubicBezTo>
                        <a:pt x="1997" y="1988"/>
                        <a:pt x="2006" y="1978"/>
                        <a:pt x="2009" y="1982"/>
                      </a:cubicBezTo>
                      <a:cubicBezTo>
                        <a:pt x="2012" y="1986"/>
                        <a:pt x="2020" y="1995"/>
                        <a:pt x="2023" y="1999"/>
                      </a:cubicBezTo>
                      <a:cubicBezTo>
                        <a:pt x="2025" y="2002"/>
                        <a:pt x="2032" y="2003"/>
                        <a:pt x="2036" y="2006"/>
                      </a:cubicBezTo>
                      <a:cubicBezTo>
                        <a:pt x="2040" y="2009"/>
                        <a:pt x="2047" y="2012"/>
                        <a:pt x="2049" y="2010"/>
                      </a:cubicBezTo>
                      <a:cubicBezTo>
                        <a:pt x="2052" y="2007"/>
                        <a:pt x="2057" y="2004"/>
                        <a:pt x="2061" y="2009"/>
                      </a:cubicBezTo>
                      <a:cubicBezTo>
                        <a:pt x="2065" y="2014"/>
                        <a:pt x="2070" y="2017"/>
                        <a:pt x="2074" y="2014"/>
                      </a:cubicBezTo>
                      <a:cubicBezTo>
                        <a:pt x="2079" y="2012"/>
                        <a:pt x="2080" y="2008"/>
                        <a:pt x="2088" y="2013"/>
                      </a:cubicBezTo>
                      <a:cubicBezTo>
                        <a:pt x="2096" y="2018"/>
                        <a:pt x="2099" y="2022"/>
                        <a:pt x="2097" y="2027"/>
                      </a:cubicBezTo>
                      <a:cubicBezTo>
                        <a:pt x="2094" y="2032"/>
                        <a:pt x="2090" y="2032"/>
                        <a:pt x="2089" y="2039"/>
                      </a:cubicBezTo>
                      <a:cubicBezTo>
                        <a:pt x="2089" y="2045"/>
                        <a:pt x="2090" y="2047"/>
                        <a:pt x="2094" y="2052"/>
                      </a:cubicBezTo>
                      <a:cubicBezTo>
                        <a:pt x="2097" y="2057"/>
                        <a:pt x="2099" y="2062"/>
                        <a:pt x="2100" y="2067"/>
                      </a:cubicBezTo>
                      <a:cubicBezTo>
                        <a:pt x="2100" y="2073"/>
                        <a:pt x="2102" y="2075"/>
                        <a:pt x="2107" y="2074"/>
                      </a:cubicBezTo>
                      <a:cubicBezTo>
                        <a:pt x="2112" y="2073"/>
                        <a:pt x="2116" y="2074"/>
                        <a:pt x="2120" y="2079"/>
                      </a:cubicBezTo>
                      <a:cubicBezTo>
                        <a:pt x="2123" y="2084"/>
                        <a:pt x="2131" y="2088"/>
                        <a:pt x="2137" y="2092"/>
                      </a:cubicBezTo>
                      <a:cubicBezTo>
                        <a:pt x="2143" y="2096"/>
                        <a:pt x="2145" y="2099"/>
                        <a:pt x="2153" y="2098"/>
                      </a:cubicBezTo>
                      <a:cubicBezTo>
                        <a:pt x="2160" y="2097"/>
                        <a:pt x="2166" y="2094"/>
                        <a:pt x="2172" y="2097"/>
                      </a:cubicBezTo>
                      <a:cubicBezTo>
                        <a:pt x="2178" y="2101"/>
                        <a:pt x="2176" y="2105"/>
                        <a:pt x="2181" y="210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8" name="Freeform 21">
                  <a:extLst>
                    <a:ext uri="{FF2B5EF4-FFF2-40B4-BE49-F238E27FC236}">
                      <a16:creationId xmlns:a16="http://schemas.microsoft.com/office/drawing/2014/main" id="{613BF2B1-2002-49D0-87FA-FA0F1CBBA1A0}"/>
                    </a:ext>
                  </a:extLst>
                </p:cNvPr>
                <p:cNvSpPr>
                  <a:spLocks/>
                </p:cNvSpPr>
                <p:nvPr/>
              </p:nvSpPr>
              <p:spPr bwMode="auto">
                <a:xfrm>
                  <a:off x="8261350" y="3278188"/>
                  <a:ext cx="4763" cy="3175"/>
                </a:xfrm>
                <a:custGeom>
                  <a:avLst/>
                  <a:gdLst>
                    <a:gd name="T0" fmla="*/ 5 w 11"/>
                    <a:gd name="T1" fmla="*/ 2 h 7"/>
                    <a:gd name="T2" fmla="*/ 4 w 11"/>
                    <a:gd name="T3" fmla="*/ 6 h 7"/>
                    <a:gd name="T4" fmla="*/ 5 w 11"/>
                    <a:gd name="T5" fmla="*/ 2 h 7"/>
                  </a:gdLst>
                  <a:ahLst/>
                  <a:cxnLst>
                    <a:cxn ang="0">
                      <a:pos x="T0" y="T1"/>
                    </a:cxn>
                    <a:cxn ang="0">
                      <a:pos x="T2" y="T3"/>
                    </a:cxn>
                    <a:cxn ang="0">
                      <a:pos x="T4" y="T5"/>
                    </a:cxn>
                  </a:cxnLst>
                  <a:rect l="0" t="0" r="r" b="b"/>
                  <a:pathLst>
                    <a:path w="11" h="7">
                      <a:moveTo>
                        <a:pt x="5" y="2"/>
                      </a:moveTo>
                      <a:cubicBezTo>
                        <a:pt x="2" y="2"/>
                        <a:pt x="0" y="5"/>
                        <a:pt x="4" y="6"/>
                      </a:cubicBezTo>
                      <a:cubicBezTo>
                        <a:pt x="8" y="7"/>
                        <a:pt x="11" y="0"/>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9" name="Freeform 22">
                  <a:extLst>
                    <a:ext uri="{FF2B5EF4-FFF2-40B4-BE49-F238E27FC236}">
                      <a16:creationId xmlns:a16="http://schemas.microsoft.com/office/drawing/2014/main" id="{6CB7DF41-3287-4738-9ECE-B8AD9EE5EA59}"/>
                    </a:ext>
                  </a:extLst>
                </p:cNvPr>
                <p:cNvSpPr>
                  <a:spLocks/>
                </p:cNvSpPr>
                <p:nvPr/>
              </p:nvSpPr>
              <p:spPr bwMode="auto">
                <a:xfrm>
                  <a:off x="8256588" y="3284538"/>
                  <a:ext cx="6350" cy="4763"/>
                </a:xfrm>
                <a:custGeom>
                  <a:avLst/>
                  <a:gdLst>
                    <a:gd name="T0" fmla="*/ 7 w 13"/>
                    <a:gd name="T1" fmla="*/ 0 h 10"/>
                    <a:gd name="T2" fmla="*/ 5 w 13"/>
                    <a:gd name="T3" fmla="*/ 6 h 10"/>
                    <a:gd name="T4" fmla="*/ 12 w 13"/>
                    <a:gd name="T5" fmla="*/ 7 h 10"/>
                    <a:gd name="T6" fmla="*/ 7 w 13"/>
                    <a:gd name="T7" fmla="*/ 0 h 10"/>
                  </a:gdLst>
                  <a:ahLst/>
                  <a:cxnLst>
                    <a:cxn ang="0">
                      <a:pos x="T0" y="T1"/>
                    </a:cxn>
                    <a:cxn ang="0">
                      <a:pos x="T2" y="T3"/>
                    </a:cxn>
                    <a:cxn ang="0">
                      <a:pos x="T4" y="T5"/>
                    </a:cxn>
                    <a:cxn ang="0">
                      <a:pos x="T6" y="T7"/>
                    </a:cxn>
                  </a:cxnLst>
                  <a:rect l="0" t="0" r="r" b="b"/>
                  <a:pathLst>
                    <a:path w="13" h="10">
                      <a:moveTo>
                        <a:pt x="7" y="0"/>
                      </a:moveTo>
                      <a:cubicBezTo>
                        <a:pt x="4" y="0"/>
                        <a:pt x="0" y="2"/>
                        <a:pt x="5" y="6"/>
                      </a:cubicBezTo>
                      <a:cubicBezTo>
                        <a:pt x="9" y="9"/>
                        <a:pt x="13" y="10"/>
                        <a:pt x="12" y="7"/>
                      </a:cubicBezTo>
                      <a:cubicBezTo>
                        <a:pt x="11" y="4"/>
                        <a:pt x="12" y="0"/>
                        <a:pt x="7"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0" name="Freeform 23">
                  <a:extLst>
                    <a:ext uri="{FF2B5EF4-FFF2-40B4-BE49-F238E27FC236}">
                      <a16:creationId xmlns:a16="http://schemas.microsoft.com/office/drawing/2014/main" id="{7D07F0C8-78EF-4051-92BB-16DB810B56E5}"/>
                    </a:ext>
                  </a:extLst>
                </p:cNvPr>
                <p:cNvSpPr>
                  <a:spLocks/>
                </p:cNvSpPr>
                <p:nvPr/>
              </p:nvSpPr>
              <p:spPr bwMode="auto">
                <a:xfrm>
                  <a:off x="8258175" y="3290888"/>
                  <a:ext cx="11113" cy="6350"/>
                </a:xfrm>
                <a:custGeom>
                  <a:avLst/>
                  <a:gdLst>
                    <a:gd name="T0" fmla="*/ 6 w 23"/>
                    <a:gd name="T1" fmla="*/ 1 h 13"/>
                    <a:gd name="T2" fmla="*/ 3 w 23"/>
                    <a:gd name="T3" fmla="*/ 6 h 13"/>
                    <a:gd name="T4" fmla="*/ 13 w 23"/>
                    <a:gd name="T5" fmla="*/ 12 h 13"/>
                    <a:gd name="T6" fmla="*/ 20 w 23"/>
                    <a:gd name="T7" fmla="*/ 7 h 13"/>
                    <a:gd name="T8" fmla="*/ 6 w 23"/>
                    <a:gd name="T9" fmla="*/ 1 h 13"/>
                  </a:gdLst>
                  <a:ahLst/>
                  <a:cxnLst>
                    <a:cxn ang="0">
                      <a:pos x="T0" y="T1"/>
                    </a:cxn>
                    <a:cxn ang="0">
                      <a:pos x="T2" y="T3"/>
                    </a:cxn>
                    <a:cxn ang="0">
                      <a:pos x="T4" y="T5"/>
                    </a:cxn>
                    <a:cxn ang="0">
                      <a:pos x="T6" y="T7"/>
                    </a:cxn>
                    <a:cxn ang="0">
                      <a:pos x="T8" y="T9"/>
                    </a:cxn>
                  </a:cxnLst>
                  <a:rect l="0" t="0" r="r" b="b"/>
                  <a:pathLst>
                    <a:path w="23" h="13">
                      <a:moveTo>
                        <a:pt x="6" y="1"/>
                      </a:moveTo>
                      <a:cubicBezTo>
                        <a:pt x="2" y="1"/>
                        <a:pt x="0" y="3"/>
                        <a:pt x="3" y="6"/>
                      </a:cubicBezTo>
                      <a:cubicBezTo>
                        <a:pt x="5" y="9"/>
                        <a:pt x="8" y="11"/>
                        <a:pt x="13" y="12"/>
                      </a:cubicBezTo>
                      <a:cubicBezTo>
                        <a:pt x="19" y="13"/>
                        <a:pt x="23" y="10"/>
                        <a:pt x="20" y="7"/>
                      </a:cubicBezTo>
                      <a:cubicBezTo>
                        <a:pt x="17" y="5"/>
                        <a:pt x="11"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1" name="Freeform 24">
                  <a:extLst>
                    <a:ext uri="{FF2B5EF4-FFF2-40B4-BE49-F238E27FC236}">
                      <a16:creationId xmlns:a16="http://schemas.microsoft.com/office/drawing/2014/main" id="{1C92BF98-10BF-428F-AB01-14FC515DB480}"/>
                    </a:ext>
                  </a:extLst>
                </p:cNvPr>
                <p:cNvSpPr>
                  <a:spLocks/>
                </p:cNvSpPr>
                <p:nvPr/>
              </p:nvSpPr>
              <p:spPr bwMode="auto">
                <a:xfrm>
                  <a:off x="8267700" y="3297238"/>
                  <a:ext cx="6350" cy="4763"/>
                </a:xfrm>
                <a:custGeom>
                  <a:avLst/>
                  <a:gdLst>
                    <a:gd name="T0" fmla="*/ 10 w 14"/>
                    <a:gd name="T1" fmla="*/ 3 h 8"/>
                    <a:gd name="T2" fmla="*/ 4 w 14"/>
                    <a:gd name="T3" fmla="*/ 5 h 8"/>
                    <a:gd name="T4" fmla="*/ 10 w 14"/>
                    <a:gd name="T5" fmla="*/ 3 h 8"/>
                  </a:gdLst>
                  <a:ahLst/>
                  <a:cxnLst>
                    <a:cxn ang="0">
                      <a:pos x="T0" y="T1"/>
                    </a:cxn>
                    <a:cxn ang="0">
                      <a:pos x="T2" y="T3"/>
                    </a:cxn>
                    <a:cxn ang="0">
                      <a:pos x="T4" y="T5"/>
                    </a:cxn>
                  </a:cxnLst>
                  <a:rect l="0" t="0" r="r" b="b"/>
                  <a:pathLst>
                    <a:path w="14" h="8">
                      <a:moveTo>
                        <a:pt x="10" y="3"/>
                      </a:moveTo>
                      <a:cubicBezTo>
                        <a:pt x="6" y="0"/>
                        <a:pt x="0" y="2"/>
                        <a:pt x="4" y="5"/>
                      </a:cubicBezTo>
                      <a:cubicBezTo>
                        <a:pt x="9" y="8"/>
                        <a:pt x="14" y="6"/>
                        <a:pt x="10"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2" name="Freeform 25">
                  <a:extLst>
                    <a:ext uri="{FF2B5EF4-FFF2-40B4-BE49-F238E27FC236}">
                      <a16:creationId xmlns:a16="http://schemas.microsoft.com/office/drawing/2014/main" id="{5503FBE1-2E87-4861-870B-9442C8D382F8}"/>
                    </a:ext>
                  </a:extLst>
                </p:cNvPr>
                <p:cNvSpPr>
                  <a:spLocks/>
                </p:cNvSpPr>
                <p:nvPr/>
              </p:nvSpPr>
              <p:spPr bwMode="auto">
                <a:xfrm>
                  <a:off x="8261350" y="3303588"/>
                  <a:ext cx="7938" cy="4763"/>
                </a:xfrm>
                <a:custGeom>
                  <a:avLst/>
                  <a:gdLst>
                    <a:gd name="T0" fmla="*/ 7 w 14"/>
                    <a:gd name="T1" fmla="*/ 0 h 10"/>
                    <a:gd name="T2" fmla="*/ 5 w 14"/>
                    <a:gd name="T3" fmla="*/ 7 h 10"/>
                    <a:gd name="T4" fmla="*/ 7 w 14"/>
                    <a:gd name="T5" fmla="*/ 0 h 10"/>
                  </a:gdLst>
                  <a:ahLst/>
                  <a:cxnLst>
                    <a:cxn ang="0">
                      <a:pos x="T0" y="T1"/>
                    </a:cxn>
                    <a:cxn ang="0">
                      <a:pos x="T2" y="T3"/>
                    </a:cxn>
                    <a:cxn ang="0">
                      <a:pos x="T4" y="T5"/>
                    </a:cxn>
                  </a:cxnLst>
                  <a:rect l="0" t="0" r="r" b="b"/>
                  <a:pathLst>
                    <a:path w="14" h="10">
                      <a:moveTo>
                        <a:pt x="7" y="0"/>
                      </a:moveTo>
                      <a:cubicBezTo>
                        <a:pt x="4" y="1"/>
                        <a:pt x="0" y="4"/>
                        <a:pt x="5" y="7"/>
                      </a:cubicBezTo>
                      <a:cubicBezTo>
                        <a:pt x="9" y="10"/>
                        <a:pt x="14" y="0"/>
                        <a:pt x="7"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3" name="Freeform 26">
                  <a:extLst>
                    <a:ext uri="{FF2B5EF4-FFF2-40B4-BE49-F238E27FC236}">
                      <a16:creationId xmlns:a16="http://schemas.microsoft.com/office/drawing/2014/main" id="{E9AD57A9-83DD-476B-8CF1-D6976AC092FF}"/>
                    </a:ext>
                  </a:extLst>
                </p:cNvPr>
                <p:cNvSpPr>
                  <a:spLocks/>
                </p:cNvSpPr>
                <p:nvPr/>
              </p:nvSpPr>
              <p:spPr bwMode="auto">
                <a:xfrm>
                  <a:off x="8229600" y="3446463"/>
                  <a:ext cx="4763" cy="11113"/>
                </a:xfrm>
                <a:custGeom>
                  <a:avLst/>
                  <a:gdLst>
                    <a:gd name="T0" fmla="*/ 4 w 11"/>
                    <a:gd name="T1" fmla="*/ 4 h 23"/>
                    <a:gd name="T2" fmla="*/ 5 w 11"/>
                    <a:gd name="T3" fmla="*/ 12 h 23"/>
                    <a:gd name="T4" fmla="*/ 7 w 11"/>
                    <a:gd name="T5" fmla="*/ 17 h 23"/>
                    <a:gd name="T6" fmla="*/ 4 w 11"/>
                    <a:gd name="T7" fmla="*/ 4 h 23"/>
                  </a:gdLst>
                  <a:ahLst/>
                  <a:cxnLst>
                    <a:cxn ang="0">
                      <a:pos x="T0" y="T1"/>
                    </a:cxn>
                    <a:cxn ang="0">
                      <a:pos x="T2" y="T3"/>
                    </a:cxn>
                    <a:cxn ang="0">
                      <a:pos x="T4" y="T5"/>
                    </a:cxn>
                    <a:cxn ang="0">
                      <a:pos x="T6" y="T7"/>
                    </a:cxn>
                  </a:cxnLst>
                  <a:rect l="0" t="0" r="r" b="b"/>
                  <a:pathLst>
                    <a:path w="11" h="23">
                      <a:moveTo>
                        <a:pt x="4" y="4"/>
                      </a:moveTo>
                      <a:cubicBezTo>
                        <a:pt x="0" y="5"/>
                        <a:pt x="6" y="7"/>
                        <a:pt x="5" y="12"/>
                      </a:cubicBezTo>
                      <a:cubicBezTo>
                        <a:pt x="4" y="17"/>
                        <a:pt x="4" y="23"/>
                        <a:pt x="7" y="17"/>
                      </a:cubicBezTo>
                      <a:cubicBezTo>
                        <a:pt x="11" y="12"/>
                        <a:pt x="11" y="0"/>
                        <a:pt x="4"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4" name="Freeform 27">
                  <a:extLst>
                    <a:ext uri="{FF2B5EF4-FFF2-40B4-BE49-F238E27FC236}">
                      <a16:creationId xmlns:a16="http://schemas.microsoft.com/office/drawing/2014/main" id="{93759F55-3AEA-4C3A-8F46-F792C0B7629B}"/>
                    </a:ext>
                  </a:extLst>
                </p:cNvPr>
                <p:cNvSpPr>
                  <a:spLocks/>
                </p:cNvSpPr>
                <p:nvPr/>
              </p:nvSpPr>
              <p:spPr bwMode="auto">
                <a:xfrm>
                  <a:off x="8255000" y="3457576"/>
                  <a:ext cx="49213" cy="119063"/>
                </a:xfrm>
                <a:custGeom>
                  <a:avLst/>
                  <a:gdLst>
                    <a:gd name="T0" fmla="*/ 85 w 93"/>
                    <a:gd name="T1" fmla="*/ 36 h 227"/>
                    <a:gd name="T2" fmla="*/ 90 w 93"/>
                    <a:gd name="T3" fmla="*/ 23 h 227"/>
                    <a:gd name="T4" fmla="*/ 78 w 93"/>
                    <a:gd name="T5" fmla="*/ 15 h 227"/>
                    <a:gd name="T6" fmla="*/ 68 w 93"/>
                    <a:gd name="T7" fmla="*/ 8 h 227"/>
                    <a:gd name="T8" fmla="*/ 59 w 93"/>
                    <a:gd name="T9" fmla="*/ 5 h 227"/>
                    <a:gd name="T10" fmla="*/ 39 w 93"/>
                    <a:gd name="T11" fmla="*/ 17 h 227"/>
                    <a:gd name="T12" fmla="*/ 32 w 93"/>
                    <a:gd name="T13" fmla="*/ 34 h 227"/>
                    <a:gd name="T14" fmla="*/ 26 w 93"/>
                    <a:gd name="T15" fmla="*/ 43 h 227"/>
                    <a:gd name="T16" fmla="*/ 20 w 93"/>
                    <a:gd name="T17" fmla="*/ 60 h 227"/>
                    <a:gd name="T18" fmla="*/ 12 w 93"/>
                    <a:gd name="T19" fmla="*/ 85 h 227"/>
                    <a:gd name="T20" fmla="*/ 5 w 93"/>
                    <a:gd name="T21" fmla="*/ 102 h 227"/>
                    <a:gd name="T22" fmla="*/ 2 w 93"/>
                    <a:gd name="T23" fmla="*/ 114 h 227"/>
                    <a:gd name="T24" fmla="*/ 7 w 93"/>
                    <a:gd name="T25" fmla="*/ 131 h 227"/>
                    <a:gd name="T26" fmla="*/ 5 w 93"/>
                    <a:gd name="T27" fmla="*/ 141 h 227"/>
                    <a:gd name="T28" fmla="*/ 11 w 93"/>
                    <a:gd name="T29" fmla="*/ 152 h 227"/>
                    <a:gd name="T30" fmla="*/ 15 w 93"/>
                    <a:gd name="T31" fmla="*/ 162 h 227"/>
                    <a:gd name="T32" fmla="*/ 23 w 93"/>
                    <a:gd name="T33" fmla="*/ 180 h 227"/>
                    <a:gd name="T34" fmla="*/ 37 w 93"/>
                    <a:gd name="T35" fmla="*/ 192 h 227"/>
                    <a:gd name="T36" fmla="*/ 51 w 93"/>
                    <a:gd name="T37" fmla="*/ 208 h 227"/>
                    <a:gd name="T38" fmla="*/ 61 w 93"/>
                    <a:gd name="T39" fmla="*/ 224 h 227"/>
                    <a:gd name="T40" fmla="*/ 64 w 93"/>
                    <a:gd name="T41" fmla="*/ 206 h 227"/>
                    <a:gd name="T42" fmla="*/ 70 w 93"/>
                    <a:gd name="T43" fmla="*/ 173 h 227"/>
                    <a:gd name="T44" fmla="*/ 80 w 93"/>
                    <a:gd name="T45" fmla="*/ 146 h 227"/>
                    <a:gd name="T46" fmla="*/ 84 w 93"/>
                    <a:gd name="T47" fmla="*/ 109 h 227"/>
                    <a:gd name="T48" fmla="*/ 85 w 93"/>
                    <a:gd name="T49" fmla="*/ 78 h 227"/>
                    <a:gd name="T50" fmla="*/ 88 w 93"/>
                    <a:gd name="T51" fmla="*/ 61 h 227"/>
                    <a:gd name="T52" fmla="*/ 85 w 93"/>
                    <a:gd name="T53" fmla="*/ 42 h 227"/>
                    <a:gd name="T54" fmla="*/ 85 w 93"/>
                    <a:gd name="T55" fmla="*/ 3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227">
                      <a:moveTo>
                        <a:pt x="85" y="36"/>
                      </a:moveTo>
                      <a:cubicBezTo>
                        <a:pt x="86" y="31"/>
                        <a:pt x="93" y="28"/>
                        <a:pt x="90" y="23"/>
                      </a:cubicBezTo>
                      <a:cubicBezTo>
                        <a:pt x="86" y="17"/>
                        <a:pt x="82" y="16"/>
                        <a:pt x="78" y="15"/>
                      </a:cubicBezTo>
                      <a:cubicBezTo>
                        <a:pt x="74" y="13"/>
                        <a:pt x="73" y="11"/>
                        <a:pt x="68" y="8"/>
                      </a:cubicBezTo>
                      <a:cubicBezTo>
                        <a:pt x="62" y="5"/>
                        <a:pt x="63" y="0"/>
                        <a:pt x="59" y="5"/>
                      </a:cubicBezTo>
                      <a:cubicBezTo>
                        <a:pt x="55" y="10"/>
                        <a:pt x="45" y="15"/>
                        <a:pt x="39" y="17"/>
                      </a:cubicBezTo>
                      <a:cubicBezTo>
                        <a:pt x="33" y="20"/>
                        <a:pt x="33" y="29"/>
                        <a:pt x="32" y="34"/>
                      </a:cubicBezTo>
                      <a:cubicBezTo>
                        <a:pt x="31" y="38"/>
                        <a:pt x="32" y="39"/>
                        <a:pt x="26" y="43"/>
                      </a:cubicBezTo>
                      <a:cubicBezTo>
                        <a:pt x="20" y="46"/>
                        <a:pt x="21" y="52"/>
                        <a:pt x="20" y="60"/>
                      </a:cubicBezTo>
                      <a:cubicBezTo>
                        <a:pt x="18" y="68"/>
                        <a:pt x="15" y="79"/>
                        <a:pt x="12" y="85"/>
                      </a:cubicBezTo>
                      <a:cubicBezTo>
                        <a:pt x="10" y="92"/>
                        <a:pt x="6" y="95"/>
                        <a:pt x="5" y="102"/>
                      </a:cubicBezTo>
                      <a:cubicBezTo>
                        <a:pt x="4" y="109"/>
                        <a:pt x="0" y="109"/>
                        <a:pt x="2" y="114"/>
                      </a:cubicBezTo>
                      <a:cubicBezTo>
                        <a:pt x="4" y="120"/>
                        <a:pt x="7" y="125"/>
                        <a:pt x="7" y="131"/>
                      </a:cubicBezTo>
                      <a:cubicBezTo>
                        <a:pt x="6" y="136"/>
                        <a:pt x="4" y="137"/>
                        <a:pt x="5" y="141"/>
                      </a:cubicBezTo>
                      <a:cubicBezTo>
                        <a:pt x="6" y="145"/>
                        <a:pt x="7" y="150"/>
                        <a:pt x="11" y="152"/>
                      </a:cubicBezTo>
                      <a:cubicBezTo>
                        <a:pt x="15" y="155"/>
                        <a:pt x="14" y="154"/>
                        <a:pt x="15" y="162"/>
                      </a:cubicBezTo>
                      <a:cubicBezTo>
                        <a:pt x="16" y="170"/>
                        <a:pt x="20" y="176"/>
                        <a:pt x="23" y="180"/>
                      </a:cubicBezTo>
                      <a:cubicBezTo>
                        <a:pt x="26" y="185"/>
                        <a:pt x="31" y="188"/>
                        <a:pt x="37" y="192"/>
                      </a:cubicBezTo>
                      <a:cubicBezTo>
                        <a:pt x="43" y="195"/>
                        <a:pt x="46" y="199"/>
                        <a:pt x="51" y="208"/>
                      </a:cubicBezTo>
                      <a:cubicBezTo>
                        <a:pt x="56" y="218"/>
                        <a:pt x="55" y="227"/>
                        <a:pt x="61" y="224"/>
                      </a:cubicBezTo>
                      <a:cubicBezTo>
                        <a:pt x="66" y="222"/>
                        <a:pt x="65" y="217"/>
                        <a:pt x="64" y="206"/>
                      </a:cubicBezTo>
                      <a:cubicBezTo>
                        <a:pt x="62" y="195"/>
                        <a:pt x="63" y="183"/>
                        <a:pt x="70" y="173"/>
                      </a:cubicBezTo>
                      <a:cubicBezTo>
                        <a:pt x="78" y="164"/>
                        <a:pt x="80" y="154"/>
                        <a:pt x="80" y="146"/>
                      </a:cubicBezTo>
                      <a:cubicBezTo>
                        <a:pt x="80" y="138"/>
                        <a:pt x="83" y="121"/>
                        <a:pt x="84" y="109"/>
                      </a:cubicBezTo>
                      <a:cubicBezTo>
                        <a:pt x="84" y="98"/>
                        <a:pt x="82" y="84"/>
                        <a:pt x="85" y="78"/>
                      </a:cubicBezTo>
                      <a:cubicBezTo>
                        <a:pt x="87" y="72"/>
                        <a:pt x="87" y="68"/>
                        <a:pt x="88" y="61"/>
                      </a:cubicBezTo>
                      <a:cubicBezTo>
                        <a:pt x="89" y="53"/>
                        <a:pt x="84" y="48"/>
                        <a:pt x="85" y="42"/>
                      </a:cubicBezTo>
                      <a:cubicBezTo>
                        <a:pt x="85" y="36"/>
                        <a:pt x="85" y="42"/>
                        <a:pt x="85" y="3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5" name="Freeform 28">
                  <a:extLst>
                    <a:ext uri="{FF2B5EF4-FFF2-40B4-BE49-F238E27FC236}">
                      <a16:creationId xmlns:a16="http://schemas.microsoft.com/office/drawing/2014/main" id="{A86C01FB-0E40-488B-A4CE-5404F9228B59}"/>
                    </a:ext>
                  </a:extLst>
                </p:cNvPr>
                <p:cNvSpPr>
                  <a:spLocks/>
                </p:cNvSpPr>
                <p:nvPr/>
              </p:nvSpPr>
              <p:spPr bwMode="auto">
                <a:xfrm>
                  <a:off x="7935913" y="3638551"/>
                  <a:ext cx="73025" cy="66675"/>
                </a:xfrm>
                <a:custGeom>
                  <a:avLst/>
                  <a:gdLst>
                    <a:gd name="T0" fmla="*/ 4 w 139"/>
                    <a:gd name="T1" fmla="*/ 63 h 129"/>
                    <a:gd name="T2" fmla="*/ 4 w 139"/>
                    <a:gd name="T3" fmla="*/ 54 h 129"/>
                    <a:gd name="T4" fmla="*/ 18 w 139"/>
                    <a:gd name="T5" fmla="*/ 42 h 129"/>
                    <a:gd name="T6" fmla="*/ 30 w 139"/>
                    <a:gd name="T7" fmla="*/ 32 h 129"/>
                    <a:gd name="T8" fmla="*/ 32 w 139"/>
                    <a:gd name="T9" fmla="*/ 27 h 129"/>
                    <a:gd name="T10" fmla="*/ 31 w 139"/>
                    <a:gd name="T11" fmla="*/ 17 h 129"/>
                    <a:gd name="T12" fmla="*/ 37 w 139"/>
                    <a:gd name="T13" fmla="*/ 17 h 129"/>
                    <a:gd name="T14" fmla="*/ 47 w 139"/>
                    <a:gd name="T15" fmla="*/ 21 h 129"/>
                    <a:gd name="T16" fmla="*/ 49 w 139"/>
                    <a:gd name="T17" fmla="*/ 14 h 129"/>
                    <a:gd name="T18" fmla="*/ 57 w 139"/>
                    <a:gd name="T19" fmla="*/ 10 h 129"/>
                    <a:gd name="T20" fmla="*/ 70 w 139"/>
                    <a:gd name="T21" fmla="*/ 13 h 129"/>
                    <a:gd name="T22" fmla="*/ 75 w 139"/>
                    <a:gd name="T23" fmla="*/ 13 h 129"/>
                    <a:gd name="T24" fmla="*/ 88 w 139"/>
                    <a:gd name="T25" fmla="*/ 7 h 129"/>
                    <a:gd name="T26" fmla="*/ 99 w 139"/>
                    <a:gd name="T27" fmla="*/ 13 h 129"/>
                    <a:gd name="T28" fmla="*/ 102 w 139"/>
                    <a:gd name="T29" fmla="*/ 8 h 129"/>
                    <a:gd name="T30" fmla="*/ 111 w 139"/>
                    <a:gd name="T31" fmla="*/ 14 h 129"/>
                    <a:gd name="T32" fmla="*/ 106 w 139"/>
                    <a:gd name="T33" fmla="*/ 2 h 129"/>
                    <a:gd name="T34" fmla="*/ 115 w 139"/>
                    <a:gd name="T35" fmla="*/ 6 h 129"/>
                    <a:gd name="T36" fmla="*/ 124 w 139"/>
                    <a:gd name="T37" fmla="*/ 10 h 129"/>
                    <a:gd name="T38" fmla="*/ 129 w 139"/>
                    <a:gd name="T39" fmla="*/ 16 h 129"/>
                    <a:gd name="T40" fmla="*/ 135 w 139"/>
                    <a:gd name="T41" fmla="*/ 34 h 129"/>
                    <a:gd name="T42" fmla="*/ 126 w 139"/>
                    <a:gd name="T43" fmla="*/ 37 h 129"/>
                    <a:gd name="T44" fmla="*/ 124 w 139"/>
                    <a:gd name="T45" fmla="*/ 46 h 129"/>
                    <a:gd name="T46" fmla="*/ 119 w 139"/>
                    <a:gd name="T47" fmla="*/ 51 h 129"/>
                    <a:gd name="T48" fmla="*/ 117 w 139"/>
                    <a:gd name="T49" fmla="*/ 60 h 129"/>
                    <a:gd name="T50" fmla="*/ 111 w 139"/>
                    <a:gd name="T51" fmla="*/ 67 h 129"/>
                    <a:gd name="T52" fmla="*/ 117 w 139"/>
                    <a:gd name="T53" fmla="*/ 71 h 129"/>
                    <a:gd name="T54" fmla="*/ 113 w 139"/>
                    <a:gd name="T55" fmla="*/ 81 h 129"/>
                    <a:gd name="T56" fmla="*/ 112 w 139"/>
                    <a:gd name="T57" fmla="*/ 94 h 129"/>
                    <a:gd name="T58" fmla="*/ 103 w 139"/>
                    <a:gd name="T59" fmla="*/ 99 h 129"/>
                    <a:gd name="T60" fmla="*/ 94 w 139"/>
                    <a:gd name="T61" fmla="*/ 110 h 129"/>
                    <a:gd name="T62" fmla="*/ 91 w 139"/>
                    <a:gd name="T63" fmla="*/ 118 h 129"/>
                    <a:gd name="T64" fmla="*/ 80 w 139"/>
                    <a:gd name="T65" fmla="*/ 116 h 129"/>
                    <a:gd name="T66" fmla="*/ 75 w 139"/>
                    <a:gd name="T67" fmla="*/ 123 h 129"/>
                    <a:gd name="T68" fmla="*/ 70 w 139"/>
                    <a:gd name="T69" fmla="*/ 128 h 129"/>
                    <a:gd name="T70" fmla="*/ 55 w 139"/>
                    <a:gd name="T71" fmla="*/ 124 h 129"/>
                    <a:gd name="T72" fmla="*/ 44 w 139"/>
                    <a:gd name="T73" fmla="*/ 121 h 129"/>
                    <a:gd name="T74" fmla="*/ 35 w 139"/>
                    <a:gd name="T75" fmla="*/ 120 h 129"/>
                    <a:gd name="T76" fmla="*/ 26 w 139"/>
                    <a:gd name="T77" fmla="*/ 116 h 129"/>
                    <a:gd name="T78" fmla="*/ 17 w 139"/>
                    <a:gd name="T79" fmla="*/ 111 h 129"/>
                    <a:gd name="T80" fmla="*/ 10 w 139"/>
                    <a:gd name="T81" fmla="*/ 104 h 129"/>
                    <a:gd name="T82" fmla="*/ 8 w 139"/>
                    <a:gd name="T83" fmla="*/ 89 h 129"/>
                    <a:gd name="T84" fmla="*/ 5 w 139"/>
                    <a:gd name="T85" fmla="*/ 81 h 129"/>
                    <a:gd name="T86" fmla="*/ 3 w 139"/>
                    <a:gd name="T87" fmla="*/ 70 h 129"/>
                    <a:gd name="T88" fmla="*/ 4 w 139"/>
                    <a:gd name="T89"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9" h="129">
                      <a:moveTo>
                        <a:pt x="4" y="63"/>
                      </a:moveTo>
                      <a:cubicBezTo>
                        <a:pt x="1" y="59"/>
                        <a:pt x="0" y="57"/>
                        <a:pt x="4" y="54"/>
                      </a:cubicBezTo>
                      <a:cubicBezTo>
                        <a:pt x="8" y="52"/>
                        <a:pt x="13" y="47"/>
                        <a:pt x="18" y="42"/>
                      </a:cubicBezTo>
                      <a:cubicBezTo>
                        <a:pt x="24" y="38"/>
                        <a:pt x="26" y="33"/>
                        <a:pt x="30" y="32"/>
                      </a:cubicBezTo>
                      <a:cubicBezTo>
                        <a:pt x="34" y="31"/>
                        <a:pt x="35" y="30"/>
                        <a:pt x="32" y="27"/>
                      </a:cubicBezTo>
                      <a:cubicBezTo>
                        <a:pt x="29" y="24"/>
                        <a:pt x="28" y="22"/>
                        <a:pt x="31" y="17"/>
                      </a:cubicBezTo>
                      <a:cubicBezTo>
                        <a:pt x="33" y="13"/>
                        <a:pt x="32" y="14"/>
                        <a:pt x="37" y="17"/>
                      </a:cubicBezTo>
                      <a:cubicBezTo>
                        <a:pt x="41" y="20"/>
                        <a:pt x="43" y="22"/>
                        <a:pt x="47" y="21"/>
                      </a:cubicBezTo>
                      <a:cubicBezTo>
                        <a:pt x="51" y="19"/>
                        <a:pt x="50" y="18"/>
                        <a:pt x="49" y="14"/>
                      </a:cubicBezTo>
                      <a:cubicBezTo>
                        <a:pt x="47" y="10"/>
                        <a:pt x="52" y="11"/>
                        <a:pt x="57" y="10"/>
                      </a:cubicBezTo>
                      <a:cubicBezTo>
                        <a:pt x="61" y="10"/>
                        <a:pt x="68" y="9"/>
                        <a:pt x="70" y="13"/>
                      </a:cubicBezTo>
                      <a:cubicBezTo>
                        <a:pt x="72" y="17"/>
                        <a:pt x="72" y="16"/>
                        <a:pt x="75" y="13"/>
                      </a:cubicBezTo>
                      <a:cubicBezTo>
                        <a:pt x="78" y="10"/>
                        <a:pt x="84" y="5"/>
                        <a:pt x="88" y="7"/>
                      </a:cubicBezTo>
                      <a:cubicBezTo>
                        <a:pt x="93" y="9"/>
                        <a:pt x="98" y="15"/>
                        <a:pt x="99" y="13"/>
                      </a:cubicBezTo>
                      <a:cubicBezTo>
                        <a:pt x="99" y="10"/>
                        <a:pt x="99" y="6"/>
                        <a:pt x="102" y="8"/>
                      </a:cubicBezTo>
                      <a:cubicBezTo>
                        <a:pt x="105" y="10"/>
                        <a:pt x="112" y="16"/>
                        <a:pt x="111" y="14"/>
                      </a:cubicBezTo>
                      <a:cubicBezTo>
                        <a:pt x="110" y="11"/>
                        <a:pt x="101" y="4"/>
                        <a:pt x="106" y="2"/>
                      </a:cubicBezTo>
                      <a:cubicBezTo>
                        <a:pt x="112" y="0"/>
                        <a:pt x="112" y="2"/>
                        <a:pt x="115" y="6"/>
                      </a:cubicBezTo>
                      <a:cubicBezTo>
                        <a:pt x="118" y="10"/>
                        <a:pt x="121" y="11"/>
                        <a:pt x="124" y="10"/>
                      </a:cubicBezTo>
                      <a:cubicBezTo>
                        <a:pt x="128" y="10"/>
                        <a:pt x="126" y="10"/>
                        <a:pt x="129" y="16"/>
                      </a:cubicBezTo>
                      <a:cubicBezTo>
                        <a:pt x="131" y="22"/>
                        <a:pt x="139" y="31"/>
                        <a:pt x="135" y="34"/>
                      </a:cubicBezTo>
                      <a:cubicBezTo>
                        <a:pt x="131" y="37"/>
                        <a:pt x="130" y="37"/>
                        <a:pt x="126" y="37"/>
                      </a:cubicBezTo>
                      <a:cubicBezTo>
                        <a:pt x="123" y="37"/>
                        <a:pt x="125" y="42"/>
                        <a:pt x="124" y="46"/>
                      </a:cubicBezTo>
                      <a:cubicBezTo>
                        <a:pt x="123" y="50"/>
                        <a:pt x="120" y="47"/>
                        <a:pt x="119" y="51"/>
                      </a:cubicBezTo>
                      <a:cubicBezTo>
                        <a:pt x="118" y="55"/>
                        <a:pt x="118" y="58"/>
                        <a:pt x="117" y="60"/>
                      </a:cubicBezTo>
                      <a:cubicBezTo>
                        <a:pt x="116" y="62"/>
                        <a:pt x="109" y="65"/>
                        <a:pt x="111" y="67"/>
                      </a:cubicBezTo>
                      <a:cubicBezTo>
                        <a:pt x="114" y="69"/>
                        <a:pt x="118" y="66"/>
                        <a:pt x="117" y="71"/>
                      </a:cubicBezTo>
                      <a:cubicBezTo>
                        <a:pt x="115" y="75"/>
                        <a:pt x="113" y="76"/>
                        <a:pt x="113" y="81"/>
                      </a:cubicBezTo>
                      <a:cubicBezTo>
                        <a:pt x="113" y="86"/>
                        <a:pt x="114" y="91"/>
                        <a:pt x="112" y="94"/>
                      </a:cubicBezTo>
                      <a:cubicBezTo>
                        <a:pt x="110" y="97"/>
                        <a:pt x="107" y="97"/>
                        <a:pt x="103" y="99"/>
                      </a:cubicBezTo>
                      <a:cubicBezTo>
                        <a:pt x="99" y="101"/>
                        <a:pt x="96" y="104"/>
                        <a:pt x="94" y="110"/>
                      </a:cubicBezTo>
                      <a:cubicBezTo>
                        <a:pt x="93" y="116"/>
                        <a:pt x="93" y="120"/>
                        <a:pt x="91" y="118"/>
                      </a:cubicBezTo>
                      <a:cubicBezTo>
                        <a:pt x="88" y="117"/>
                        <a:pt x="84" y="115"/>
                        <a:pt x="80" y="116"/>
                      </a:cubicBezTo>
                      <a:cubicBezTo>
                        <a:pt x="76" y="117"/>
                        <a:pt x="74" y="117"/>
                        <a:pt x="75" y="123"/>
                      </a:cubicBezTo>
                      <a:cubicBezTo>
                        <a:pt x="75" y="128"/>
                        <a:pt x="73" y="128"/>
                        <a:pt x="70" y="128"/>
                      </a:cubicBezTo>
                      <a:cubicBezTo>
                        <a:pt x="66" y="129"/>
                        <a:pt x="59" y="126"/>
                        <a:pt x="55" y="124"/>
                      </a:cubicBezTo>
                      <a:cubicBezTo>
                        <a:pt x="50" y="123"/>
                        <a:pt x="45" y="123"/>
                        <a:pt x="44" y="121"/>
                      </a:cubicBezTo>
                      <a:cubicBezTo>
                        <a:pt x="42" y="119"/>
                        <a:pt x="40" y="118"/>
                        <a:pt x="35" y="120"/>
                      </a:cubicBezTo>
                      <a:cubicBezTo>
                        <a:pt x="31" y="121"/>
                        <a:pt x="29" y="119"/>
                        <a:pt x="26" y="116"/>
                      </a:cubicBezTo>
                      <a:cubicBezTo>
                        <a:pt x="23" y="112"/>
                        <a:pt x="21" y="112"/>
                        <a:pt x="17" y="111"/>
                      </a:cubicBezTo>
                      <a:cubicBezTo>
                        <a:pt x="14" y="110"/>
                        <a:pt x="10" y="110"/>
                        <a:pt x="10" y="104"/>
                      </a:cubicBezTo>
                      <a:cubicBezTo>
                        <a:pt x="10" y="97"/>
                        <a:pt x="9" y="92"/>
                        <a:pt x="8" y="89"/>
                      </a:cubicBezTo>
                      <a:cubicBezTo>
                        <a:pt x="6" y="86"/>
                        <a:pt x="5" y="88"/>
                        <a:pt x="5" y="81"/>
                      </a:cubicBezTo>
                      <a:cubicBezTo>
                        <a:pt x="5" y="74"/>
                        <a:pt x="1" y="74"/>
                        <a:pt x="3" y="70"/>
                      </a:cubicBezTo>
                      <a:cubicBezTo>
                        <a:pt x="5" y="65"/>
                        <a:pt x="5" y="66"/>
                        <a:pt x="4" y="6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6" name="Freeform 29">
                  <a:extLst>
                    <a:ext uri="{FF2B5EF4-FFF2-40B4-BE49-F238E27FC236}">
                      <a16:creationId xmlns:a16="http://schemas.microsoft.com/office/drawing/2014/main" id="{B3EB2840-DB10-4D6B-AB10-83BE51862182}"/>
                    </a:ext>
                  </a:extLst>
                </p:cNvPr>
                <p:cNvSpPr>
                  <a:spLocks/>
                </p:cNvSpPr>
                <p:nvPr/>
              </p:nvSpPr>
              <p:spPr bwMode="auto">
                <a:xfrm>
                  <a:off x="7975600" y="3605213"/>
                  <a:ext cx="11113" cy="6350"/>
                </a:xfrm>
                <a:custGeom>
                  <a:avLst/>
                  <a:gdLst>
                    <a:gd name="T0" fmla="*/ 8 w 20"/>
                    <a:gd name="T1" fmla="*/ 0 h 12"/>
                    <a:gd name="T2" fmla="*/ 1 w 20"/>
                    <a:gd name="T3" fmla="*/ 5 h 12"/>
                    <a:gd name="T4" fmla="*/ 8 w 20"/>
                    <a:gd name="T5" fmla="*/ 9 h 12"/>
                    <a:gd name="T6" fmla="*/ 16 w 20"/>
                    <a:gd name="T7" fmla="*/ 11 h 12"/>
                    <a:gd name="T8" fmla="*/ 18 w 20"/>
                    <a:gd name="T9" fmla="*/ 4 h 12"/>
                    <a:gd name="T10" fmla="*/ 8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8" y="0"/>
                      </a:moveTo>
                      <a:cubicBezTo>
                        <a:pt x="3" y="0"/>
                        <a:pt x="3" y="1"/>
                        <a:pt x="1" y="5"/>
                      </a:cubicBezTo>
                      <a:cubicBezTo>
                        <a:pt x="0" y="9"/>
                        <a:pt x="4" y="9"/>
                        <a:pt x="8" y="9"/>
                      </a:cubicBezTo>
                      <a:cubicBezTo>
                        <a:pt x="11" y="8"/>
                        <a:pt x="12" y="10"/>
                        <a:pt x="16" y="11"/>
                      </a:cubicBezTo>
                      <a:cubicBezTo>
                        <a:pt x="19" y="12"/>
                        <a:pt x="20" y="9"/>
                        <a:pt x="18" y="4"/>
                      </a:cubicBezTo>
                      <a:cubicBezTo>
                        <a:pt x="15" y="0"/>
                        <a:pt x="14" y="1"/>
                        <a:pt x="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 name="Freeform 30">
                  <a:extLst>
                    <a:ext uri="{FF2B5EF4-FFF2-40B4-BE49-F238E27FC236}">
                      <a16:creationId xmlns:a16="http://schemas.microsoft.com/office/drawing/2014/main" id="{DD7C31A5-A08E-4074-81EE-3F694A3684A9}"/>
                    </a:ext>
                  </a:extLst>
                </p:cNvPr>
                <p:cNvSpPr>
                  <a:spLocks/>
                </p:cNvSpPr>
                <p:nvPr/>
              </p:nvSpPr>
              <p:spPr bwMode="auto">
                <a:xfrm>
                  <a:off x="8020050" y="3584576"/>
                  <a:ext cx="3175" cy="6350"/>
                </a:xfrm>
                <a:custGeom>
                  <a:avLst/>
                  <a:gdLst>
                    <a:gd name="T0" fmla="*/ 6 w 9"/>
                    <a:gd name="T1" fmla="*/ 1 h 11"/>
                    <a:gd name="T2" fmla="*/ 1 w 9"/>
                    <a:gd name="T3" fmla="*/ 5 h 11"/>
                    <a:gd name="T4" fmla="*/ 5 w 9"/>
                    <a:gd name="T5" fmla="*/ 9 h 11"/>
                    <a:gd name="T6" fmla="*/ 6 w 9"/>
                    <a:gd name="T7" fmla="*/ 1 h 11"/>
                  </a:gdLst>
                  <a:ahLst/>
                  <a:cxnLst>
                    <a:cxn ang="0">
                      <a:pos x="T0" y="T1"/>
                    </a:cxn>
                    <a:cxn ang="0">
                      <a:pos x="T2" y="T3"/>
                    </a:cxn>
                    <a:cxn ang="0">
                      <a:pos x="T4" y="T5"/>
                    </a:cxn>
                    <a:cxn ang="0">
                      <a:pos x="T6" y="T7"/>
                    </a:cxn>
                  </a:cxnLst>
                  <a:rect l="0" t="0" r="r" b="b"/>
                  <a:pathLst>
                    <a:path w="9" h="11">
                      <a:moveTo>
                        <a:pt x="6" y="1"/>
                      </a:moveTo>
                      <a:cubicBezTo>
                        <a:pt x="3" y="0"/>
                        <a:pt x="2" y="0"/>
                        <a:pt x="1" y="5"/>
                      </a:cubicBezTo>
                      <a:cubicBezTo>
                        <a:pt x="0" y="11"/>
                        <a:pt x="3" y="11"/>
                        <a:pt x="5" y="9"/>
                      </a:cubicBezTo>
                      <a:cubicBezTo>
                        <a:pt x="7" y="7"/>
                        <a:pt x="9" y="3"/>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 name="Freeform 31">
                  <a:extLst>
                    <a:ext uri="{FF2B5EF4-FFF2-40B4-BE49-F238E27FC236}">
                      <a16:creationId xmlns:a16="http://schemas.microsoft.com/office/drawing/2014/main" id="{E88CABAE-BBB0-407D-824C-EB03E82F32D0}"/>
                    </a:ext>
                  </a:extLst>
                </p:cNvPr>
                <p:cNvSpPr>
                  <a:spLocks/>
                </p:cNvSpPr>
                <p:nvPr/>
              </p:nvSpPr>
              <p:spPr bwMode="auto">
                <a:xfrm>
                  <a:off x="8040688" y="3582988"/>
                  <a:ext cx="4763" cy="4763"/>
                </a:xfrm>
                <a:custGeom>
                  <a:avLst/>
                  <a:gdLst>
                    <a:gd name="T0" fmla="*/ 7 w 10"/>
                    <a:gd name="T1" fmla="*/ 0 h 8"/>
                    <a:gd name="T2" fmla="*/ 2 w 10"/>
                    <a:gd name="T3" fmla="*/ 4 h 8"/>
                    <a:gd name="T4" fmla="*/ 4 w 10"/>
                    <a:gd name="T5" fmla="*/ 7 h 8"/>
                    <a:gd name="T6" fmla="*/ 7 w 10"/>
                    <a:gd name="T7" fmla="*/ 0 h 8"/>
                  </a:gdLst>
                  <a:ahLst/>
                  <a:cxnLst>
                    <a:cxn ang="0">
                      <a:pos x="T0" y="T1"/>
                    </a:cxn>
                    <a:cxn ang="0">
                      <a:pos x="T2" y="T3"/>
                    </a:cxn>
                    <a:cxn ang="0">
                      <a:pos x="T4" y="T5"/>
                    </a:cxn>
                    <a:cxn ang="0">
                      <a:pos x="T6" y="T7"/>
                    </a:cxn>
                  </a:cxnLst>
                  <a:rect l="0" t="0" r="r" b="b"/>
                  <a:pathLst>
                    <a:path w="10" h="8">
                      <a:moveTo>
                        <a:pt x="7" y="0"/>
                      </a:moveTo>
                      <a:cubicBezTo>
                        <a:pt x="5" y="1"/>
                        <a:pt x="4" y="1"/>
                        <a:pt x="2" y="4"/>
                      </a:cubicBezTo>
                      <a:cubicBezTo>
                        <a:pt x="0" y="8"/>
                        <a:pt x="0" y="8"/>
                        <a:pt x="4" y="7"/>
                      </a:cubicBezTo>
                      <a:cubicBezTo>
                        <a:pt x="8" y="6"/>
                        <a:pt x="10" y="2"/>
                        <a:pt x="7"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 name="Freeform 32">
                  <a:extLst>
                    <a:ext uri="{FF2B5EF4-FFF2-40B4-BE49-F238E27FC236}">
                      <a16:creationId xmlns:a16="http://schemas.microsoft.com/office/drawing/2014/main" id="{D1B0859E-A0EC-4F2E-94BB-C9DC099F6DC0}"/>
                    </a:ext>
                  </a:extLst>
                </p:cNvPr>
                <p:cNvSpPr>
                  <a:spLocks/>
                </p:cNvSpPr>
                <p:nvPr/>
              </p:nvSpPr>
              <p:spPr bwMode="auto">
                <a:xfrm>
                  <a:off x="8047038" y="3581401"/>
                  <a:ext cx="3175" cy="7938"/>
                </a:xfrm>
                <a:custGeom>
                  <a:avLst/>
                  <a:gdLst>
                    <a:gd name="T0" fmla="*/ 3 w 8"/>
                    <a:gd name="T1" fmla="*/ 1 h 15"/>
                    <a:gd name="T2" fmla="*/ 1 w 8"/>
                    <a:gd name="T3" fmla="*/ 6 h 15"/>
                    <a:gd name="T4" fmla="*/ 7 w 8"/>
                    <a:gd name="T5" fmla="*/ 14 h 15"/>
                    <a:gd name="T6" fmla="*/ 3 w 8"/>
                    <a:gd name="T7" fmla="*/ 1 h 15"/>
                  </a:gdLst>
                  <a:ahLst/>
                  <a:cxnLst>
                    <a:cxn ang="0">
                      <a:pos x="T0" y="T1"/>
                    </a:cxn>
                    <a:cxn ang="0">
                      <a:pos x="T2" y="T3"/>
                    </a:cxn>
                    <a:cxn ang="0">
                      <a:pos x="T4" y="T5"/>
                    </a:cxn>
                    <a:cxn ang="0">
                      <a:pos x="T6" y="T7"/>
                    </a:cxn>
                  </a:cxnLst>
                  <a:rect l="0" t="0" r="r" b="b"/>
                  <a:pathLst>
                    <a:path w="8" h="15">
                      <a:moveTo>
                        <a:pt x="3" y="1"/>
                      </a:moveTo>
                      <a:cubicBezTo>
                        <a:pt x="0" y="1"/>
                        <a:pt x="0" y="1"/>
                        <a:pt x="1" y="6"/>
                      </a:cubicBezTo>
                      <a:cubicBezTo>
                        <a:pt x="2" y="11"/>
                        <a:pt x="5" y="15"/>
                        <a:pt x="7" y="14"/>
                      </a:cubicBezTo>
                      <a:cubicBezTo>
                        <a:pt x="8" y="12"/>
                        <a:pt x="8" y="0"/>
                        <a:pt x="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 name="Freeform 33">
                  <a:extLst>
                    <a:ext uri="{FF2B5EF4-FFF2-40B4-BE49-F238E27FC236}">
                      <a16:creationId xmlns:a16="http://schemas.microsoft.com/office/drawing/2014/main" id="{9CF3B121-A0C9-4957-AC9E-7C1F42F6214F}"/>
                    </a:ext>
                  </a:extLst>
                </p:cNvPr>
                <p:cNvSpPr>
                  <a:spLocks/>
                </p:cNvSpPr>
                <p:nvPr/>
              </p:nvSpPr>
              <p:spPr bwMode="auto">
                <a:xfrm>
                  <a:off x="8062913" y="3570288"/>
                  <a:ext cx="3175" cy="4763"/>
                </a:xfrm>
                <a:custGeom>
                  <a:avLst/>
                  <a:gdLst>
                    <a:gd name="T0" fmla="*/ 3 w 6"/>
                    <a:gd name="T1" fmla="*/ 1 h 9"/>
                    <a:gd name="T2" fmla="*/ 1 w 6"/>
                    <a:gd name="T3" fmla="*/ 6 h 9"/>
                    <a:gd name="T4" fmla="*/ 6 w 6"/>
                    <a:gd name="T5" fmla="*/ 6 h 9"/>
                    <a:gd name="T6" fmla="*/ 3 w 6"/>
                    <a:gd name="T7" fmla="*/ 1 h 9"/>
                  </a:gdLst>
                  <a:ahLst/>
                  <a:cxnLst>
                    <a:cxn ang="0">
                      <a:pos x="T0" y="T1"/>
                    </a:cxn>
                    <a:cxn ang="0">
                      <a:pos x="T2" y="T3"/>
                    </a:cxn>
                    <a:cxn ang="0">
                      <a:pos x="T4" y="T5"/>
                    </a:cxn>
                    <a:cxn ang="0">
                      <a:pos x="T6" y="T7"/>
                    </a:cxn>
                  </a:cxnLst>
                  <a:rect l="0" t="0" r="r" b="b"/>
                  <a:pathLst>
                    <a:path w="6" h="9">
                      <a:moveTo>
                        <a:pt x="3" y="1"/>
                      </a:moveTo>
                      <a:cubicBezTo>
                        <a:pt x="2" y="1"/>
                        <a:pt x="0" y="3"/>
                        <a:pt x="1" y="6"/>
                      </a:cubicBezTo>
                      <a:cubicBezTo>
                        <a:pt x="2" y="9"/>
                        <a:pt x="5" y="7"/>
                        <a:pt x="6" y="6"/>
                      </a:cubicBezTo>
                      <a:cubicBezTo>
                        <a:pt x="6" y="4"/>
                        <a:pt x="6" y="0"/>
                        <a:pt x="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 name="Freeform 34">
                  <a:extLst>
                    <a:ext uri="{FF2B5EF4-FFF2-40B4-BE49-F238E27FC236}">
                      <a16:creationId xmlns:a16="http://schemas.microsoft.com/office/drawing/2014/main" id="{9160C580-BBE5-4F83-B97F-2105C6C801AD}"/>
                    </a:ext>
                  </a:extLst>
                </p:cNvPr>
                <p:cNvSpPr>
                  <a:spLocks/>
                </p:cNvSpPr>
                <p:nvPr/>
              </p:nvSpPr>
              <p:spPr bwMode="auto">
                <a:xfrm>
                  <a:off x="8077200" y="3563938"/>
                  <a:ext cx="6350" cy="3175"/>
                </a:xfrm>
                <a:custGeom>
                  <a:avLst/>
                  <a:gdLst>
                    <a:gd name="T0" fmla="*/ 6 w 11"/>
                    <a:gd name="T1" fmla="*/ 0 h 8"/>
                    <a:gd name="T2" fmla="*/ 1 w 11"/>
                    <a:gd name="T3" fmla="*/ 4 h 8"/>
                    <a:gd name="T4" fmla="*/ 6 w 11"/>
                    <a:gd name="T5" fmla="*/ 6 h 8"/>
                    <a:gd name="T6" fmla="*/ 6 w 11"/>
                    <a:gd name="T7" fmla="*/ 0 h 8"/>
                  </a:gdLst>
                  <a:ahLst/>
                  <a:cxnLst>
                    <a:cxn ang="0">
                      <a:pos x="T0" y="T1"/>
                    </a:cxn>
                    <a:cxn ang="0">
                      <a:pos x="T2" y="T3"/>
                    </a:cxn>
                    <a:cxn ang="0">
                      <a:pos x="T4" y="T5"/>
                    </a:cxn>
                    <a:cxn ang="0">
                      <a:pos x="T6" y="T7"/>
                    </a:cxn>
                  </a:cxnLst>
                  <a:rect l="0" t="0" r="r" b="b"/>
                  <a:pathLst>
                    <a:path w="11" h="8">
                      <a:moveTo>
                        <a:pt x="6" y="0"/>
                      </a:moveTo>
                      <a:cubicBezTo>
                        <a:pt x="3" y="1"/>
                        <a:pt x="1" y="1"/>
                        <a:pt x="1" y="4"/>
                      </a:cubicBezTo>
                      <a:cubicBezTo>
                        <a:pt x="0" y="8"/>
                        <a:pt x="3" y="7"/>
                        <a:pt x="6" y="6"/>
                      </a:cubicBezTo>
                      <a:cubicBezTo>
                        <a:pt x="8" y="5"/>
                        <a:pt x="11"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 name="Line 35">
                  <a:extLst>
                    <a:ext uri="{FF2B5EF4-FFF2-40B4-BE49-F238E27FC236}">
                      <a16:creationId xmlns:a16="http://schemas.microsoft.com/office/drawing/2014/main" id="{A959628D-A7BB-40AC-B637-60C4BDBA984E}"/>
                    </a:ext>
                  </a:extLst>
                </p:cNvPr>
                <p:cNvSpPr>
                  <a:spLocks noChangeShapeType="1"/>
                </p:cNvSpPr>
                <p:nvPr/>
              </p:nvSpPr>
              <p:spPr bwMode="auto">
                <a:xfrm>
                  <a:off x="8499475" y="3349626"/>
                  <a:ext cx="0" cy="0"/>
                </a:xfrm>
                <a:prstGeom prst="line">
                  <a:avLst/>
                </a:pr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 name="Line 36">
                  <a:extLst>
                    <a:ext uri="{FF2B5EF4-FFF2-40B4-BE49-F238E27FC236}">
                      <a16:creationId xmlns:a16="http://schemas.microsoft.com/office/drawing/2014/main" id="{30E63D36-B3C7-437C-8569-37EE245F11C1}"/>
                    </a:ext>
                  </a:extLst>
                </p:cNvPr>
                <p:cNvSpPr>
                  <a:spLocks noChangeShapeType="1"/>
                </p:cNvSpPr>
                <p:nvPr/>
              </p:nvSpPr>
              <p:spPr bwMode="auto">
                <a:xfrm>
                  <a:off x="8499475" y="3349626"/>
                  <a:ext cx="0" cy="0"/>
                </a:xfrm>
                <a:prstGeom prst="line">
                  <a:avLst/>
                </a:pr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 name="Freeform 37">
                  <a:extLst>
                    <a:ext uri="{FF2B5EF4-FFF2-40B4-BE49-F238E27FC236}">
                      <a16:creationId xmlns:a16="http://schemas.microsoft.com/office/drawing/2014/main" id="{BBA4EA2E-895A-4122-A8B6-D39A939FFA1E}"/>
                    </a:ext>
                  </a:extLst>
                </p:cNvPr>
                <p:cNvSpPr>
                  <a:spLocks/>
                </p:cNvSpPr>
                <p:nvPr/>
              </p:nvSpPr>
              <p:spPr bwMode="auto">
                <a:xfrm>
                  <a:off x="8286750" y="2997201"/>
                  <a:ext cx="122238" cy="149225"/>
                </a:xfrm>
                <a:custGeom>
                  <a:avLst/>
                  <a:gdLst>
                    <a:gd name="T0" fmla="*/ 99 w 234"/>
                    <a:gd name="T1" fmla="*/ 19 h 286"/>
                    <a:gd name="T2" fmla="*/ 173 w 234"/>
                    <a:gd name="T3" fmla="*/ 90 h 286"/>
                    <a:gd name="T4" fmla="*/ 200 w 234"/>
                    <a:gd name="T5" fmla="*/ 128 h 286"/>
                    <a:gd name="T6" fmla="*/ 211 w 234"/>
                    <a:gd name="T7" fmla="*/ 167 h 286"/>
                    <a:gd name="T8" fmla="*/ 228 w 234"/>
                    <a:gd name="T9" fmla="*/ 175 h 286"/>
                    <a:gd name="T10" fmla="*/ 233 w 234"/>
                    <a:gd name="T11" fmla="*/ 209 h 286"/>
                    <a:gd name="T12" fmla="*/ 233 w 234"/>
                    <a:gd name="T13" fmla="*/ 216 h 286"/>
                    <a:gd name="T14" fmla="*/ 227 w 234"/>
                    <a:gd name="T15" fmla="*/ 232 h 286"/>
                    <a:gd name="T16" fmla="*/ 215 w 234"/>
                    <a:gd name="T17" fmla="*/ 233 h 286"/>
                    <a:gd name="T18" fmla="*/ 197 w 234"/>
                    <a:gd name="T19" fmla="*/ 231 h 286"/>
                    <a:gd name="T20" fmla="*/ 185 w 234"/>
                    <a:gd name="T21" fmla="*/ 243 h 286"/>
                    <a:gd name="T22" fmla="*/ 168 w 234"/>
                    <a:gd name="T23" fmla="*/ 237 h 286"/>
                    <a:gd name="T24" fmla="*/ 169 w 234"/>
                    <a:gd name="T25" fmla="*/ 253 h 286"/>
                    <a:gd name="T26" fmla="*/ 168 w 234"/>
                    <a:gd name="T27" fmla="*/ 259 h 286"/>
                    <a:gd name="T28" fmla="*/ 158 w 234"/>
                    <a:gd name="T29" fmla="*/ 245 h 286"/>
                    <a:gd name="T30" fmla="*/ 153 w 234"/>
                    <a:gd name="T31" fmla="*/ 254 h 286"/>
                    <a:gd name="T32" fmla="*/ 155 w 234"/>
                    <a:gd name="T33" fmla="*/ 265 h 286"/>
                    <a:gd name="T34" fmla="*/ 143 w 234"/>
                    <a:gd name="T35" fmla="*/ 251 h 286"/>
                    <a:gd name="T36" fmla="*/ 148 w 234"/>
                    <a:gd name="T37" fmla="*/ 268 h 286"/>
                    <a:gd name="T38" fmla="*/ 141 w 234"/>
                    <a:gd name="T39" fmla="*/ 277 h 286"/>
                    <a:gd name="T40" fmla="*/ 137 w 234"/>
                    <a:gd name="T41" fmla="*/ 262 h 286"/>
                    <a:gd name="T42" fmla="*/ 123 w 234"/>
                    <a:gd name="T43" fmla="*/ 267 h 286"/>
                    <a:gd name="T44" fmla="*/ 114 w 234"/>
                    <a:gd name="T45" fmla="*/ 275 h 286"/>
                    <a:gd name="T46" fmla="*/ 103 w 234"/>
                    <a:gd name="T47" fmla="*/ 286 h 286"/>
                    <a:gd name="T48" fmla="*/ 94 w 234"/>
                    <a:gd name="T49" fmla="*/ 272 h 286"/>
                    <a:gd name="T50" fmla="*/ 81 w 234"/>
                    <a:gd name="T51" fmla="*/ 282 h 286"/>
                    <a:gd name="T52" fmla="*/ 86 w 234"/>
                    <a:gd name="T53" fmla="*/ 272 h 286"/>
                    <a:gd name="T54" fmla="*/ 92 w 234"/>
                    <a:gd name="T55" fmla="*/ 261 h 286"/>
                    <a:gd name="T56" fmla="*/ 91 w 234"/>
                    <a:gd name="T57" fmla="*/ 249 h 286"/>
                    <a:gd name="T58" fmla="*/ 77 w 234"/>
                    <a:gd name="T59" fmla="*/ 243 h 286"/>
                    <a:gd name="T60" fmla="*/ 69 w 234"/>
                    <a:gd name="T61" fmla="*/ 234 h 286"/>
                    <a:gd name="T62" fmla="*/ 71 w 234"/>
                    <a:gd name="T63" fmla="*/ 221 h 286"/>
                    <a:gd name="T64" fmla="*/ 75 w 234"/>
                    <a:gd name="T65" fmla="*/ 201 h 286"/>
                    <a:gd name="T66" fmla="*/ 73 w 234"/>
                    <a:gd name="T67" fmla="*/ 190 h 286"/>
                    <a:gd name="T68" fmla="*/ 66 w 234"/>
                    <a:gd name="T69" fmla="*/ 179 h 286"/>
                    <a:gd name="T70" fmla="*/ 68 w 234"/>
                    <a:gd name="T71" fmla="*/ 173 h 286"/>
                    <a:gd name="T72" fmla="*/ 54 w 234"/>
                    <a:gd name="T73" fmla="*/ 167 h 286"/>
                    <a:gd name="T74" fmla="*/ 48 w 234"/>
                    <a:gd name="T75" fmla="*/ 144 h 286"/>
                    <a:gd name="T76" fmla="*/ 38 w 234"/>
                    <a:gd name="T77" fmla="*/ 131 h 286"/>
                    <a:gd name="T78" fmla="*/ 25 w 234"/>
                    <a:gd name="T79" fmla="*/ 132 h 286"/>
                    <a:gd name="T80" fmla="*/ 18 w 234"/>
                    <a:gd name="T81" fmla="*/ 118 h 286"/>
                    <a:gd name="T82" fmla="*/ 30 w 234"/>
                    <a:gd name="T83" fmla="*/ 115 h 286"/>
                    <a:gd name="T84" fmla="*/ 43 w 234"/>
                    <a:gd name="T85" fmla="*/ 112 h 286"/>
                    <a:gd name="T86" fmla="*/ 56 w 234"/>
                    <a:gd name="T87" fmla="*/ 115 h 286"/>
                    <a:gd name="T88" fmla="*/ 46 w 234"/>
                    <a:gd name="T89" fmla="*/ 103 h 286"/>
                    <a:gd name="T90" fmla="*/ 34 w 234"/>
                    <a:gd name="T91" fmla="*/ 99 h 286"/>
                    <a:gd name="T92" fmla="*/ 35 w 234"/>
                    <a:gd name="T93" fmla="*/ 87 h 286"/>
                    <a:gd name="T94" fmla="*/ 21 w 234"/>
                    <a:gd name="T95" fmla="*/ 74 h 286"/>
                    <a:gd name="T96" fmla="*/ 8 w 234"/>
                    <a:gd name="T97" fmla="*/ 69 h 286"/>
                    <a:gd name="T98" fmla="*/ 5 w 234"/>
                    <a:gd name="T99" fmla="*/ 54 h 286"/>
                    <a:gd name="T100" fmla="*/ 18 w 234"/>
                    <a:gd name="T101" fmla="*/ 59 h 286"/>
                    <a:gd name="T102" fmla="*/ 25 w 234"/>
                    <a:gd name="T103" fmla="*/ 23 h 286"/>
                    <a:gd name="T104" fmla="*/ 74 w 234"/>
                    <a:gd name="T105" fmla="*/ 22 h 286"/>
                    <a:gd name="T106" fmla="*/ 82 w 234"/>
                    <a:gd name="T107"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286">
                      <a:moveTo>
                        <a:pt x="82" y="0"/>
                      </a:moveTo>
                      <a:cubicBezTo>
                        <a:pt x="83" y="1"/>
                        <a:pt x="92" y="13"/>
                        <a:pt x="99" y="19"/>
                      </a:cubicBezTo>
                      <a:cubicBezTo>
                        <a:pt x="106" y="26"/>
                        <a:pt x="133" y="50"/>
                        <a:pt x="141" y="57"/>
                      </a:cubicBezTo>
                      <a:cubicBezTo>
                        <a:pt x="149" y="63"/>
                        <a:pt x="164" y="84"/>
                        <a:pt x="173" y="90"/>
                      </a:cubicBezTo>
                      <a:cubicBezTo>
                        <a:pt x="181" y="95"/>
                        <a:pt x="191" y="109"/>
                        <a:pt x="195" y="116"/>
                      </a:cubicBezTo>
                      <a:cubicBezTo>
                        <a:pt x="199" y="123"/>
                        <a:pt x="200" y="124"/>
                        <a:pt x="200" y="128"/>
                      </a:cubicBezTo>
                      <a:cubicBezTo>
                        <a:pt x="200" y="133"/>
                        <a:pt x="201" y="136"/>
                        <a:pt x="205" y="142"/>
                      </a:cubicBezTo>
                      <a:cubicBezTo>
                        <a:pt x="209" y="148"/>
                        <a:pt x="208" y="162"/>
                        <a:pt x="211" y="167"/>
                      </a:cubicBezTo>
                      <a:cubicBezTo>
                        <a:pt x="214" y="171"/>
                        <a:pt x="216" y="176"/>
                        <a:pt x="219" y="174"/>
                      </a:cubicBezTo>
                      <a:cubicBezTo>
                        <a:pt x="222" y="172"/>
                        <a:pt x="227" y="169"/>
                        <a:pt x="228" y="175"/>
                      </a:cubicBezTo>
                      <a:cubicBezTo>
                        <a:pt x="229" y="181"/>
                        <a:pt x="228" y="189"/>
                        <a:pt x="230" y="196"/>
                      </a:cubicBezTo>
                      <a:cubicBezTo>
                        <a:pt x="232" y="202"/>
                        <a:pt x="234" y="209"/>
                        <a:pt x="233" y="209"/>
                      </a:cubicBezTo>
                      <a:cubicBezTo>
                        <a:pt x="231" y="210"/>
                        <a:pt x="227" y="203"/>
                        <a:pt x="227" y="207"/>
                      </a:cubicBezTo>
                      <a:cubicBezTo>
                        <a:pt x="228" y="211"/>
                        <a:pt x="231" y="213"/>
                        <a:pt x="233" y="216"/>
                      </a:cubicBezTo>
                      <a:cubicBezTo>
                        <a:pt x="234" y="219"/>
                        <a:pt x="230" y="218"/>
                        <a:pt x="230" y="222"/>
                      </a:cubicBezTo>
                      <a:cubicBezTo>
                        <a:pt x="230" y="226"/>
                        <a:pt x="229" y="230"/>
                        <a:pt x="227" y="232"/>
                      </a:cubicBezTo>
                      <a:cubicBezTo>
                        <a:pt x="224" y="234"/>
                        <a:pt x="219" y="242"/>
                        <a:pt x="219" y="239"/>
                      </a:cubicBezTo>
                      <a:cubicBezTo>
                        <a:pt x="218" y="236"/>
                        <a:pt x="217" y="231"/>
                        <a:pt x="215" y="233"/>
                      </a:cubicBezTo>
                      <a:cubicBezTo>
                        <a:pt x="213" y="234"/>
                        <a:pt x="211" y="237"/>
                        <a:pt x="207" y="236"/>
                      </a:cubicBezTo>
                      <a:cubicBezTo>
                        <a:pt x="204" y="235"/>
                        <a:pt x="201" y="232"/>
                        <a:pt x="197" y="231"/>
                      </a:cubicBezTo>
                      <a:cubicBezTo>
                        <a:pt x="193" y="229"/>
                        <a:pt x="195" y="236"/>
                        <a:pt x="192" y="236"/>
                      </a:cubicBezTo>
                      <a:cubicBezTo>
                        <a:pt x="189" y="235"/>
                        <a:pt x="187" y="239"/>
                        <a:pt x="185" y="243"/>
                      </a:cubicBezTo>
                      <a:cubicBezTo>
                        <a:pt x="184" y="248"/>
                        <a:pt x="176" y="251"/>
                        <a:pt x="173" y="247"/>
                      </a:cubicBezTo>
                      <a:cubicBezTo>
                        <a:pt x="170" y="242"/>
                        <a:pt x="170" y="235"/>
                        <a:pt x="168" y="237"/>
                      </a:cubicBezTo>
                      <a:cubicBezTo>
                        <a:pt x="166" y="240"/>
                        <a:pt x="164" y="244"/>
                        <a:pt x="161" y="245"/>
                      </a:cubicBezTo>
                      <a:cubicBezTo>
                        <a:pt x="159" y="245"/>
                        <a:pt x="165" y="250"/>
                        <a:pt x="169" y="253"/>
                      </a:cubicBezTo>
                      <a:cubicBezTo>
                        <a:pt x="173" y="256"/>
                        <a:pt x="177" y="252"/>
                        <a:pt x="177" y="256"/>
                      </a:cubicBezTo>
                      <a:cubicBezTo>
                        <a:pt x="177" y="259"/>
                        <a:pt x="170" y="260"/>
                        <a:pt x="168" y="259"/>
                      </a:cubicBezTo>
                      <a:cubicBezTo>
                        <a:pt x="166" y="259"/>
                        <a:pt x="161" y="255"/>
                        <a:pt x="162" y="252"/>
                      </a:cubicBezTo>
                      <a:cubicBezTo>
                        <a:pt x="164" y="249"/>
                        <a:pt x="162" y="247"/>
                        <a:pt x="158" y="245"/>
                      </a:cubicBezTo>
                      <a:cubicBezTo>
                        <a:pt x="154" y="243"/>
                        <a:pt x="150" y="246"/>
                        <a:pt x="149" y="249"/>
                      </a:cubicBezTo>
                      <a:cubicBezTo>
                        <a:pt x="148" y="251"/>
                        <a:pt x="149" y="253"/>
                        <a:pt x="153" y="254"/>
                      </a:cubicBezTo>
                      <a:cubicBezTo>
                        <a:pt x="158" y="254"/>
                        <a:pt x="160" y="256"/>
                        <a:pt x="159" y="258"/>
                      </a:cubicBezTo>
                      <a:cubicBezTo>
                        <a:pt x="157" y="261"/>
                        <a:pt x="158" y="265"/>
                        <a:pt x="155" y="265"/>
                      </a:cubicBezTo>
                      <a:cubicBezTo>
                        <a:pt x="152" y="265"/>
                        <a:pt x="147" y="261"/>
                        <a:pt x="147" y="256"/>
                      </a:cubicBezTo>
                      <a:cubicBezTo>
                        <a:pt x="146" y="252"/>
                        <a:pt x="146" y="250"/>
                        <a:pt x="143" y="251"/>
                      </a:cubicBezTo>
                      <a:cubicBezTo>
                        <a:pt x="140" y="252"/>
                        <a:pt x="136" y="255"/>
                        <a:pt x="139" y="259"/>
                      </a:cubicBezTo>
                      <a:cubicBezTo>
                        <a:pt x="142" y="262"/>
                        <a:pt x="148" y="266"/>
                        <a:pt x="148" y="268"/>
                      </a:cubicBezTo>
                      <a:cubicBezTo>
                        <a:pt x="148" y="271"/>
                        <a:pt x="146" y="270"/>
                        <a:pt x="145" y="273"/>
                      </a:cubicBezTo>
                      <a:cubicBezTo>
                        <a:pt x="145" y="276"/>
                        <a:pt x="143" y="280"/>
                        <a:pt x="141" y="277"/>
                      </a:cubicBezTo>
                      <a:cubicBezTo>
                        <a:pt x="139" y="273"/>
                        <a:pt x="132" y="272"/>
                        <a:pt x="133" y="269"/>
                      </a:cubicBezTo>
                      <a:cubicBezTo>
                        <a:pt x="135" y="265"/>
                        <a:pt x="138" y="266"/>
                        <a:pt x="137" y="262"/>
                      </a:cubicBezTo>
                      <a:cubicBezTo>
                        <a:pt x="136" y="258"/>
                        <a:pt x="137" y="256"/>
                        <a:pt x="134" y="257"/>
                      </a:cubicBezTo>
                      <a:cubicBezTo>
                        <a:pt x="131" y="258"/>
                        <a:pt x="126" y="265"/>
                        <a:pt x="123" y="267"/>
                      </a:cubicBezTo>
                      <a:cubicBezTo>
                        <a:pt x="121" y="270"/>
                        <a:pt x="122" y="275"/>
                        <a:pt x="121" y="278"/>
                      </a:cubicBezTo>
                      <a:cubicBezTo>
                        <a:pt x="120" y="281"/>
                        <a:pt x="116" y="278"/>
                        <a:pt x="114" y="275"/>
                      </a:cubicBezTo>
                      <a:cubicBezTo>
                        <a:pt x="111" y="271"/>
                        <a:pt x="111" y="270"/>
                        <a:pt x="110" y="274"/>
                      </a:cubicBezTo>
                      <a:cubicBezTo>
                        <a:pt x="108" y="278"/>
                        <a:pt x="105" y="286"/>
                        <a:pt x="103" y="286"/>
                      </a:cubicBezTo>
                      <a:cubicBezTo>
                        <a:pt x="101" y="286"/>
                        <a:pt x="97" y="280"/>
                        <a:pt x="97" y="276"/>
                      </a:cubicBezTo>
                      <a:cubicBezTo>
                        <a:pt x="97" y="273"/>
                        <a:pt x="97" y="271"/>
                        <a:pt x="94" y="272"/>
                      </a:cubicBezTo>
                      <a:cubicBezTo>
                        <a:pt x="91" y="272"/>
                        <a:pt x="89" y="269"/>
                        <a:pt x="89" y="276"/>
                      </a:cubicBezTo>
                      <a:cubicBezTo>
                        <a:pt x="90" y="282"/>
                        <a:pt x="85" y="285"/>
                        <a:pt x="81" y="282"/>
                      </a:cubicBezTo>
                      <a:cubicBezTo>
                        <a:pt x="78" y="279"/>
                        <a:pt x="76" y="273"/>
                        <a:pt x="79" y="273"/>
                      </a:cubicBezTo>
                      <a:cubicBezTo>
                        <a:pt x="83" y="272"/>
                        <a:pt x="84" y="274"/>
                        <a:pt x="86" y="272"/>
                      </a:cubicBezTo>
                      <a:cubicBezTo>
                        <a:pt x="88" y="270"/>
                        <a:pt x="90" y="271"/>
                        <a:pt x="91" y="268"/>
                      </a:cubicBezTo>
                      <a:cubicBezTo>
                        <a:pt x="92" y="264"/>
                        <a:pt x="96" y="264"/>
                        <a:pt x="92" y="261"/>
                      </a:cubicBezTo>
                      <a:cubicBezTo>
                        <a:pt x="88" y="257"/>
                        <a:pt x="91" y="258"/>
                        <a:pt x="93" y="255"/>
                      </a:cubicBezTo>
                      <a:cubicBezTo>
                        <a:pt x="95" y="252"/>
                        <a:pt x="95" y="249"/>
                        <a:pt x="91" y="249"/>
                      </a:cubicBezTo>
                      <a:cubicBezTo>
                        <a:pt x="87" y="250"/>
                        <a:pt x="83" y="254"/>
                        <a:pt x="82" y="254"/>
                      </a:cubicBezTo>
                      <a:cubicBezTo>
                        <a:pt x="80" y="254"/>
                        <a:pt x="81" y="247"/>
                        <a:pt x="77" y="243"/>
                      </a:cubicBezTo>
                      <a:cubicBezTo>
                        <a:pt x="74" y="239"/>
                        <a:pt x="74" y="237"/>
                        <a:pt x="69" y="237"/>
                      </a:cubicBezTo>
                      <a:cubicBezTo>
                        <a:pt x="64" y="236"/>
                        <a:pt x="63" y="234"/>
                        <a:pt x="69" y="234"/>
                      </a:cubicBezTo>
                      <a:cubicBezTo>
                        <a:pt x="76" y="233"/>
                        <a:pt x="76" y="234"/>
                        <a:pt x="73" y="229"/>
                      </a:cubicBezTo>
                      <a:cubicBezTo>
                        <a:pt x="70" y="225"/>
                        <a:pt x="68" y="224"/>
                        <a:pt x="71" y="221"/>
                      </a:cubicBezTo>
                      <a:cubicBezTo>
                        <a:pt x="73" y="217"/>
                        <a:pt x="69" y="216"/>
                        <a:pt x="69" y="212"/>
                      </a:cubicBezTo>
                      <a:cubicBezTo>
                        <a:pt x="70" y="207"/>
                        <a:pt x="75" y="204"/>
                        <a:pt x="75" y="201"/>
                      </a:cubicBezTo>
                      <a:cubicBezTo>
                        <a:pt x="74" y="198"/>
                        <a:pt x="64" y="203"/>
                        <a:pt x="66" y="199"/>
                      </a:cubicBezTo>
                      <a:cubicBezTo>
                        <a:pt x="68" y="194"/>
                        <a:pt x="70" y="195"/>
                        <a:pt x="73" y="190"/>
                      </a:cubicBezTo>
                      <a:cubicBezTo>
                        <a:pt x="76" y="186"/>
                        <a:pt x="77" y="181"/>
                        <a:pt x="73" y="181"/>
                      </a:cubicBezTo>
                      <a:cubicBezTo>
                        <a:pt x="69" y="181"/>
                        <a:pt x="64" y="183"/>
                        <a:pt x="66" y="179"/>
                      </a:cubicBezTo>
                      <a:cubicBezTo>
                        <a:pt x="69" y="174"/>
                        <a:pt x="73" y="174"/>
                        <a:pt x="74" y="171"/>
                      </a:cubicBezTo>
                      <a:cubicBezTo>
                        <a:pt x="76" y="168"/>
                        <a:pt x="72" y="172"/>
                        <a:pt x="68" y="173"/>
                      </a:cubicBezTo>
                      <a:cubicBezTo>
                        <a:pt x="63" y="174"/>
                        <a:pt x="62" y="173"/>
                        <a:pt x="61" y="170"/>
                      </a:cubicBezTo>
                      <a:cubicBezTo>
                        <a:pt x="59" y="166"/>
                        <a:pt x="56" y="170"/>
                        <a:pt x="54" y="167"/>
                      </a:cubicBezTo>
                      <a:cubicBezTo>
                        <a:pt x="51" y="164"/>
                        <a:pt x="53" y="157"/>
                        <a:pt x="53" y="155"/>
                      </a:cubicBezTo>
                      <a:cubicBezTo>
                        <a:pt x="53" y="153"/>
                        <a:pt x="49" y="148"/>
                        <a:pt x="48" y="144"/>
                      </a:cubicBezTo>
                      <a:cubicBezTo>
                        <a:pt x="47" y="140"/>
                        <a:pt x="42" y="146"/>
                        <a:pt x="41" y="139"/>
                      </a:cubicBezTo>
                      <a:cubicBezTo>
                        <a:pt x="41" y="132"/>
                        <a:pt x="41" y="134"/>
                        <a:pt x="38" y="131"/>
                      </a:cubicBezTo>
                      <a:cubicBezTo>
                        <a:pt x="34" y="127"/>
                        <a:pt x="30" y="127"/>
                        <a:pt x="31" y="131"/>
                      </a:cubicBezTo>
                      <a:cubicBezTo>
                        <a:pt x="31" y="135"/>
                        <a:pt x="27" y="135"/>
                        <a:pt x="25" y="132"/>
                      </a:cubicBezTo>
                      <a:cubicBezTo>
                        <a:pt x="24" y="128"/>
                        <a:pt x="17" y="127"/>
                        <a:pt x="15" y="123"/>
                      </a:cubicBezTo>
                      <a:cubicBezTo>
                        <a:pt x="13" y="120"/>
                        <a:pt x="15" y="120"/>
                        <a:pt x="18" y="118"/>
                      </a:cubicBezTo>
                      <a:cubicBezTo>
                        <a:pt x="21" y="115"/>
                        <a:pt x="18" y="112"/>
                        <a:pt x="22" y="112"/>
                      </a:cubicBezTo>
                      <a:cubicBezTo>
                        <a:pt x="26" y="112"/>
                        <a:pt x="28" y="116"/>
                        <a:pt x="30" y="115"/>
                      </a:cubicBezTo>
                      <a:cubicBezTo>
                        <a:pt x="32" y="114"/>
                        <a:pt x="29" y="109"/>
                        <a:pt x="32" y="109"/>
                      </a:cubicBezTo>
                      <a:cubicBezTo>
                        <a:pt x="34" y="108"/>
                        <a:pt x="40" y="111"/>
                        <a:pt x="43" y="112"/>
                      </a:cubicBezTo>
                      <a:cubicBezTo>
                        <a:pt x="46" y="114"/>
                        <a:pt x="52" y="127"/>
                        <a:pt x="54" y="123"/>
                      </a:cubicBezTo>
                      <a:cubicBezTo>
                        <a:pt x="55" y="120"/>
                        <a:pt x="54" y="118"/>
                        <a:pt x="56" y="115"/>
                      </a:cubicBezTo>
                      <a:cubicBezTo>
                        <a:pt x="59" y="112"/>
                        <a:pt x="56" y="114"/>
                        <a:pt x="51" y="112"/>
                      </a:cubicBezTo>
                      <a:cubicBezTo>
                        <a:pt x="47" y="109"/>
                        <a:pt x="46" y="107"/>
                        <a:pt x="46" y="103"/>
                      </a:cubicBezTo>
                      <a:cubicBezTo>
                        <a:pt x="47" y="100"/>
                        <a:pt x="41" y="107"/>
                        <a:pt x="40" y="103"/>
                      </a:cubicBezTo>
                      <a:cubicBezTo>
                        <a:pt x="39" y="99"/>
                        <a:pt x="35" y="101"/>
                        <a:pt x="34" y="99"/>
                      </a:cubicBezTo>
                      <a:cubicBezTo>
                        <a:pt x="32" y="96"/>
                        <a:pt x="34" y="93"/>
                        <a:pt x="38" y="92"/>
                      </a:cubicBezTo>
                      <a:cubicBezTo>
                        <a:pt x="42" y="91"/>
                        <a:pt x="37" y="91"/>
                        <a:pt x="35" y="87"/>
                      </a:cubicBezTo>
                      <a:cubicBezTo>
                        <a:pt x="33" y="84"/>
                        <a:pt x="30" y="83"/>
                        <a:pt x="26" y="82"/>
                      </a:cubicBezTo>
                      <a:cubicBezTo>
                        <a:pt x="22" y="81"/>
                        <a:pt x="23" y="77"/>
                        <a:pt x="21" y="74"/>
                      </a:cubicBezTo>
                      <a:cubicBezTo>
                        <a:pt x="20" y="71"/>
                        <a:pt x="19" y="71"/>
                        <a:pt x="15" y="70"/>
                      </a:cubicBezTo>
                      <a:cubicBezTo>
                        <a:pt x="12" y="69"/>
                        <a:pt x="13" y="70"/>
                        <a:pt x="8" y="69"/>
                      </a:cubicBezTo>
                      <a:cubicBezTo>
                        <a:pt x="3" y="68"/>
                        <a:pt x="1" y="63"/>
                        <a:pt x="0" y="59"/>
                      </a:cubicBezTo>
                      <a:cubicBezTo>
                        <a:pt x="0" y="56"/>
                        <a:pt x="5" y="54"/>
                        <a:pt x="5" y="54"/>
                      </a:cubicBezTo>
                      <a:cubicBezTo>
                        <a:pt x="7" y="57"/>
                        <a:pt x="9" y="59"/>
                        <a:pt x="11" y="57"/>
                      </a:cubicBezTo>
                      <a:cubicBezTo>
                        <a:pt x="14" y="55"/>
                        <a:pt x="19" y="63"/>
                        <a:pt x="18" y="59"/>
                      </a:cubicBezTo>
                      <a:cubicBezTo>
                        <a:pt x="16" y="55"/>
                        <a:pt x="17" y="46"/>
                        <a:pt x="16" y="41"/>
                      </a:cubicBezTo>
                      <a:cubicBezTo>
                        <a:pt x="16" y="36"/>
                        <a:pt x="19" y="27"/>
                        <a:pt x="25" y="23"/>
                      </a:cubicBezTo>
                      <a:cubicBezTo>
                        <a:pt x="31" y="18"/>
                        <a:pt x="42" y="21"/>
                        <a:pt x="50" y="21"/>
                      </a:cubicBezTo>
                      <a:cubicBezTo>
                        <a:pt x="58" y="20"/>
                        <a:pt x="62" y="23"/>
                        <a:pt x="74" y="22"/>
                      </a:cubicBezTo>
                      <a:cubicBezTo>
                        <a:pt x="85" y="20"/>
                        <a:pt x="84" y="15"/>
                        <a:pt x="84" y="7"/>
                      </a:cubicBezTo>
                      <a:cubicBezTo>
                        <a:pt x="83" y="3"/>
                        <a:pt x="83" y="2"/>
                        <a:pt x="82"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5" name="Freeform 38">
                  <a:extLst>
                    <a:ext uri="{FF2B5EF4-FFF2-40B4-BE49-F238E27FC236}">
                      <a16:creationId xmlns:a16="http://schemas.microsoft.com/office/drawing/2014/main" id="{24B19FB0-264C-41D9-9C51-832062EBB717}"/>
                    </a:ext>
                  </a:extLst>
                </p:cNvPr>
                <p:cNvSpPr>
                  <a:spLocks/>
                </p:cNvSpPr>
                <p:nvPr/>
              </p:nvSpPr>
              <p:spPr bwMode="auto">
                <a:xfrm>
                  <a:off x="8388350" y="3124201"/>
                  <a:ext cx="9525" cy="7938"/>
                </a:xfrm>
                <a:custGeom>
                  <a:avLst/>
                  <a:gdLst>
                    <a:gd name="T0" fmla="*/ 11 w 17"/>
                    <a:gd name="T1" fmla="*/ 0 h 17"/>
                    <a:gd name="T2" fmla="*/ 3 w 17"/>
                    <a:gd name="T3" fmla="*/ 8 h 17"/>
                    <a:gd name="T4" fmla="*/ 14 w 17"/>
                    <a:gd name="T5" fmla="*/ 13 h 17"/>
                    <a:gd name="T6" fmla="*/ 11 w 17"/>
                    <a:gd name="T7" fmla="*/ 0 h 17"/>
                  </a:gdLst>
                  <a:ahLst/>
                  <a:cxnLst>
                    <a:cxn ang="0">
                      <a:pos x="T0" y="T1"/>
                    </a:cxn>
                    <a:cxn ang="0">
                      <a:pos x="T2" y="T3"/>
                    </a:cxn>
                    <a:cxn ang="0">
                      <a:pos x="T4" y="T5"/>
                    </a:cxn>
                    <a:cxn ang="0">
                      <a:pos x="T6" y="T7"/>
                    </a:cxn>
                  </a:cxnLst>
                  <a:rect l="0" t="0" r="r" b="b"/>
                  <a:pathLst>
                    <a:path w="17" h="17">
                      <a:moveTo>
                        <a:pt x="11" y="0"/>
                      </a:moveTo>
                      <a:cubicBezTo>
                        <a:pt x="8" y="0"/>
                        <a:pt x="0" y="3"/>
                        <a:pt x="3" y="8"/>
                      </a:cubicBezTo>
                      <a:cubicBezTo>
                        <a:pt x="5" y="14"/>
                        <a:pt x="12" y="17"/>
                        <a:pt x="14" y="13"/>
                      </a:cubicBezTo>
                      <a:cubicBezTo>
                        <a:pt x="16" y="10"/>
                        <a:pt x="17" y="1"/>
                        <a:pt x="1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6" name="Freeform 39">
                  <a:extLst>
                    <a:ext uri="{FF2B5EF4-FFF2-40B4-BE49-F238E27FC236}">
                      <a16:creationId xmlns:a16="http://schemas.microsoft.com/office/drawing/2014/main" id="{CC6B407F-BFA8-44A7-BE86-20BE058325D7}"/>
                    </a:ext>
                  </a:extLst>
                </p:cNvPr>
                <p:cNvSpPr>
                  <a:spLocks/>
                </p:cNvSpPr>
                <p:nvPr/>
              </p:nvSpPr>
              <p:spPr bwMode="auto">
                <a:xfrm>
                  <a:off x="8709025" y="2794001"/>
                  <a:ext cx="19050" cy="30163"/>
                </a:xfrm>
                <a:custGeom>
                  <a:avLst/>
                  <a:gdLst>
                    <a:gd name="T0" fmla="*/ 16 w 37"/>
                    <a:gd name="T1" fmla="*/ 29 h 57"/>
                    <a:gd name="T2" fmla="*/ 22 w 37"/>
                    <a:gd name="T3" fmla="*/ 18 h 57"/>
                    <a:gd name="T4" fmla="*/ 30 w 37"/>
                    <a:gd name="T5" fmla="*/ 14 h 57"/>
                    <a:gd name="T6" fmla="*/ 36 w 37"/>
                    <a:gd name="T7" fmla="*/ 7 h 57"/>
                    <a:gd name="T8" fmla="*/ 25 w 37"/>
                    <a:gd name="T9" fmla="*/ 6 h 57"/>
                    <a:gd name="T10" fmla="*/ 12 w 37"/>
                    <a:gd name="T11" fmla="*/ 1 h 57"/>
                    <a:gd name="T12" fmla="*/ 11 w 37"/>
                    <a:gd name="T13" fmla="*/ 13 h 57"/>
                    <a:gd name="T14" fmla="*/ 9 w 37"/>
                    <a:gd name="T15" fmla="*/ 29 h 57"/>
                    <a:gd name="T16" fmla="*/ 2 w 37"/>
                    <a:gd name="T17" fmla="*/ 46 h 57"/>
                    <a:gd name="T18" fmla="*/ 12 w 37"/>
                    <a:gd name="T19" fmla="*/ 52 h 57"/>
                    <a:gd name="T20" fmla="*/ 13 w 37"/>
                    <a:gd name="T21" fmla="*/ 36 h 57"/>
                    <a:gd name="T22" fmla="*/ 16 w 37"/>
                    <a:gd name="T23"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7">
                      <a:moveTo>
                        <a:pt x="16" y="29"/>
                      </a:moveTo>
                      <a:cubicBezTo>
                        <a:pt x="18" y="22"/>
                        <a:pt x="18" y="17"/>
                        <a:pt x="22" y="18"/>
                      </a:cubicBezTo>
                      <a:cubicBezTo>
                        <a:pt x="26" y="18"/>
                        <a:pt x="25" y="17"/>
                        <a:pt x="30" y="14"/>
                      </a:cubicBezTo>
                      <a:cubicBezTo>
                        <a:pt x="35" y="11"/>
                        <a:pt x="37" y="12"/>
                        <a:pt x="36" y="7"/>
                      </a:cubicBezTo>
                      <a:cubicBezTo>
                        <a:pt x="35" y="2"/>
                        <a:pt x="32" y="8"/>
                        <a:pt x="25" y="6"/>
                      </a:cubicBezTo>
                      <a:cubicBezTo>
                        <a:pt x="18" y="4"/>
                        <a:pt x="15" y="0"/>
                        <a:pt x="12" y="1"/>
                      </a:cubicBezTo>
                      <a:cubicBezTo>
                        <a:pt x="9" y="2"/>
                        <a:pt x="11" y="6"/>
                        <a:pt x="11" y="13"/>
                      </a:cubicBezTo>
                      <a:cubicBezTo>
                        <a:pt x="11" y="20"/>
                        <a:pt x="10" y="22"/>
                        <a:pt x="9" y="29"/>
                      </a:cubicBezTo>
                      <a:cubicBezTo>
                        <a:pt x="7" y="36"/>
                        <a:pt x="0" y="40"/>
                        <a:pt x="2" y="46"/>
                      </a:cubicBezTo>
                      <a:cubicBezTo>
                        <a:pt x="4" y="52"/>
                        <a:pt x="11" y="57"/>
                        <a:pt x="12" y="52"/>
                      </a:cubicBezTo>
                      <a:cubicBezTo>
                        <a:pt x="13" y="46"/>
                        <a:pt x="11" y="42"/>
                        <a:pt x="13" y="36"/>
                      </a:cubicBezTo>
                      <a:cubicBezTo>
                        <a:pt x="16" y="29"/>
                        <a:pt x="16" y="29"/>
                        <a:pt x="16" y="2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7" name="Freeform 40">
                  <a:extLst>
                    <a:ext uri="{FF2B5EF4-FFF2-40B4-BE49-F238E27FC236}">
                      <a16:creationId xmlns:a16="http://schemas.microsoft.com/office/drawing/2014/main" id="{F22EA957-E0F6-4F8C-9CA9-A6CD4463A746}"/>
                    </a:ext>
                  </a:extLst>
                </p:cNvPr>
                <p:cNvSpPr>
                  <a:spLocks noEditPoints="1"/>
                </p:cNvSpPr>
                <p:nvPr/>
              </p:nvSpPr>
              <p:spPr bwMode="auto">
                <a:xfrm>
                  <a:off x="8186738" y="2846388"/>
                  <a:ext cx="146050" cy="184150"/>
                </a:xfrm>
                <a:custGeom>
                  <a:avLst/>
                  <a:gdLst>
                    <a:gd name="T0" fmla="*/ 268 w 278"/>
                    <a:gd name="T1" fmla="*/ 47 h 352"/>
                    <a:gd name="T2" fmla="*/ 256 w 278"/>
                    <a:gd name="T3" fmla="*/ 55 h 352"/>
                    <a:gd name="T4" fmla="*/ 249 w 278"/>
                    <a:gd name="T5" fmla="*/ 76 h 352"/>
                    <a:gd name="T6" fmla="*/ 251 w 278"/>
                    <a:gd name="T7" fmla="*/ 100 h 352"/>
                    <a:gd name="T8" fmla="*/ 268 w 278"/>
                    <a:gd name="T9" fmla="*/ 129 h 352"/>
                    <a:gd name="T10" fmla="*/ 258 w 278"/>
                    <a:gd name="T11" fmla="*/ 151 h 352"/>
                    <a:gd name="T12" fmla="*/ 243 w 278"/>
                    <a:gd name="T13" fmla="*/ 171 h 352"/>
                    <a:gd name="T14" fmla="*/ 225 w 278"/>
                    <a:gd name="T15" fmla="*/ 195 h 352"/>
                    <a:gd name="T16" fmla="*/ 204 w 278"/>
                    <a:gd name="T17" fmla="*/ 205 h 352"/>
                    <a:gd name="T18" fmla="*/ 199 w 278"/>
                    <a:gd name="T19" fmla="*/ 224 h 352"/>
                    <a:gd name="T20" fmla="*/ 201 w 278"/>
                    <a:gd name="T21" fmla="*/ 247 h 352"/>
                    <a:gd name="T22" fmla="*/ 238 w 278"/>
                    <a:gd name="T23" fmla="*/ 267 h 352"/>
                    <a:gd name="T24" fmla="*/ 273 w 278"/>
                    <a:gd name="T25" fmla="*/ 294 h 352"/>
                    <a:gd name="T26" fmla="*/ 239 w 278"/>
                    <a:gd name="T27" fmla="*/ 308 h 352"/>
                    <a:gd name="T28" fmla="*/ 205 w 278"/>
                    <a:gd name="T29" fmla="*/ 328 h 352"/>
                    <a:gd name="T30" fmla="*/ 200 w 278"/>
                    <a:gd name="T31" fmla="*/ 344 h 352"/>
                    <a:gd name="T32" fmla="*/ 185 w 278"/>
                    <a:gd name="T33" fmla="*/ 337 h 352"/>
                    <a:gd name="T34" fmla="*/ 173 w 278"/>
                    <a:gd name="T35" fmla="*/ 342 h 352"/>
                    <a:gd name="T36" fmla="*/ 151 w 278"/>
                    <a:gd name="T37" fmla="*/ 331 h 352"/>
                    <a:gd name="T38" fmla="*/ 145 w 278"/>
                    <a:gd name="T39" fmla="*/ 337 h 352"/>
                    <a:gd name="T40" fmla="*/ 135 w 278"/>
                    <a:gd name="T41" fmla="*/ 347 h 352"/>
                    <a:gd name="T42" fmla="*/ 133 w 278"/>
                    <a:gd name="T43" fmla="*/ 335 h 352"/>
                    <a:gd name="T44" fmla="*/ 125 w 278"/>
                    <a:gd name="T45" fmla="*/ 337 h 352"/>
                    <a:gd name="T46" fmla="*/ 112 w 278"/>
                    <a:gd name="T47" fmla="*/ 334 h 352"/>
                    <a:gd name="T48" fmla="*/ 109 w 278"/>
                    <a:gd name="T49" fmla="*/ 325 h 352"/>
                    <a:gd name="T50" fmla="*/ 97 w 278"/>
                    <a:gd name="T51" fmla="*/ 323 h 352"/>
                    <a:gd name="T52" fmla="*/ 94 w 278"/>
                    <a:gd name="T53" fmla="*/ 315 h 352"/>
                    <a:gd name="T54" fmla="*/ 94 w 278"/>
                    <a:gd name="T55" fmla="*/ 294 h 352"/>
                    <a:gd name="T56" fmla="*/ 106 w 278"/>
                    <a:gd name="T57" fmla="*/ 286 h 352"/>
                    <a:gd name="T58" fmla="*/ 120 w 278"/>
                    <a:gd name="T59" fmla="*/ 285 h 352"/>
                    <a:gd name="T60" fmla="*/ 90 w 278"/>
                    <a:gd name="T61" fmla="*/ 274 h 352"/>
                    <a:gd name="T62" fmla="*/ 91 w 278"/>
                    <a:gd name="T63" fmla="*/ 240 h 352"/>
                    <a:gd name="T64" fmla="*/ 84 w 278"/>
                    <a:gd name="T65" fmla="*/ 226 h 352"/>
                    <a:gd name="T66" fmla="*/ 64 w 278"/>
                    <a:gd name="T67" fmla="*/ 225 h 352"/>
                    <a:gd name="T68" fmla="*/ 43 w 278"/>
                    <a:gd name="T69" fmla="*/ 216 h 352"/>
                    <a:gd name="T70" fmla="*/ 32 w 278"/>
                    <a:gd name="T71" fmla="*/ 214 h 352"/>
                    <a:gd name="T72" fmla="*/ 8 w 278"/>
                    <a:gd name="T73" fmla="*/ 208 h 352"/>
                    <a:gd name="T74" fmla="*/ 9 w 278"/>
                    <a:gd name="T75" fmla="*/ 199 h 352"/>
                    <a:gd name="T76" fmla="*/ 29 w 278"/>
                    <a:gd name="T77" fmla="*/ 167 h 352"/>
                    <a:gd name="T78" fmla="*/ 55 w 278"/>
                    <a:gd name="T79" fmla="*/ 147 h 352"/>
                    <a:gd name="T80" fmla="*/ 75 w 278"/>
                    <a:gd name="T81" fmla="*/ 128 h 352"/>
                    <a:gd name="T82" fmla="*/ 82 w 278"/>
                    <a:gd name="T83" fmla="*/ 84 h 352"/>
                    <a:gd name="T84" fmla="*/ 118 w 278"/>
                    <a:gd name="T85" fmla="*/ 97 h 352"/>
                    <a:gd name="T86" fmla="*/ 158 w 278"/>
                    <a:gd name="T87" fmla="*/ 103 h 352"/>
                    <a:gd name="T88" fmla="*/ 170 w 278"/>
                    <a:gd name="T89" fmla="*/ 89 h 352"/>
                    <a:gd name="T90" fmla="*/ 150 w 278"/>
                    <a:gd name="T91" fmla="*/ 65 h 352"/>
                    <a:gd name="T92" fmla="*/ 195 w 278"/>
                    <a:gd name="T93" fmla="*/ 58 h 352"/>
                    <a:gd name="T94" fmla="*/ 208 w 278"/>
                    <a:gd name="T95" fmla="*/ 39 h 352"/>
                    <a:gd name="T96" fmla="*/ 208 w 278"/>
                    <a:gd name="T97" fmla="*/ 8 h 352"/>
                    <a:gd name="T98" fmla="*/ 233 w 278"/>
                    <a:gd name="T99" fmla="*/ 9 h 352"/>
                    <a:gd name="T100" fmla="*/ 248 w 278"/>
                    <a:gd name="T101" fmla="*/ 18 h 352"/>
                    <a:gd name="T102" fmla="*/ 255 w 278"/>
                    <a:gd name="T103" fmla="*/ 25 h 352"/>
                    <a:gd name="T104" fmla="*/ 278 w 278"/>
                    <a:gd name="T105" fmla="*/ 47 h 352"/>
                    <a:gd name="T106" fmla="*/ 254 w 278"/>
                    <a:gd name="T107" fmla="*/ 11 h 352"/>
                    <a:gd name="T108" fmla="*/ 254 w 278"/>
                    <a:gd name="T109" fmla="*/ 1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352">
                      <a:moveTo>
                        <a:pt x="278" y="47"/>
                      </a:moveTo>
                      <a:cubicBezTo>
                        <a:pt x="278" y="47"/>
                        <a:pt x="272" y="51"/>
                        <a:pt x="268" y="47"/>
                      </a:cubicBezTo>
                      <a:cubicBezTo>
                        <a:pt x="264" y="43"/>
                        <a:pt x="262" y="45"/>
                        <a:pt x="261" y="50"/>
                      </a:cubicBezTo>
                      <a:cubicBezTo>
                        <a:pt x="260" y="55"/>
                        <a:pt x="258" y="49"/>
                        <a:pt x="256" y="55"/>
                      </a:cubicBezTo>
                      <a:cubicBezTo>
                        <a:pt x="255" y="61"/>
                        <a:pt x="255" y="63"/>
                        <a:pt x="252" y="66"/>
                      </a:cubicBezTo>
                      <a:cubicBezTo>
                        <a:pt x="248" y="70"/>
                        <a:pt x="247" y="73"/>
                        <a:pt x="249" y="76"/>
                      </a:cubicBezTo>
                      <a:cubicBezTo>
                        <a:pt x="251" y="80"/>
                        <a:pt x="251" y="79"/>
                        <a:pt x="249" y="84"/>
                      </a:cubicBezTo>
                      <a:cubicBezTo>
                        <a:pt x="247" y="89"/>
                        <a:pt x="246" y="95"/>
                        <a:pt x="251" y="100"/>
                      </a:cubicBezTo>
                      <a:cubicBezTo>
                        <a:pt x="257" y="105"/>
                        <a:pt x="259" y="102"/>
                        <a:pt x="261" y="108"/>
                      </a:cubicBezTo>
                      <a:cubicBezTo>
                        <a:pt x="262" y="114"/>
                        <a:pt x="263" y="125"/>
                        <a:pt x="268" y="129"/>
                      </a:cubicBezTo>
                      <a:cubicBezTo>
                        <a:pt x="273" y="133"/>
                        <a:pt x="275" y="137"/>
                        <a:pt x="272" y="140"/>
                      </a:cubicBezTo>
                      <a:cubicBezTo>
                        <a:pt x="269" y="144"/>
                        <a:pt x="259" y="147"/>
                        <a:pt x="258" y="151"/>
                      </a:cubicBezTo>
                      <a:cubicBezTo>
                        <a:pt x="256" y="155"/>
                        <a:pt x="256" y="160"/>
                        <a:pt x="255" y="163"/>
                      </a:cubicBezTo>
                      <a:cubicBezTo>
                        <a:pt x="254" y="165"/>
                        <a:pt x="247" y="165"/>
                        <a:pt x="243" y="171"/>
                      </a:cubicBezTo>
                      <a:cubicBezTo>
                        <a:pt x="239" y="178"/>
                        <a:pt x="238" y="180"/>
                        <a:pt x="235" y="185"/>
                      </a:cubicBezTo>
                      <a:cubicBezTo>
                        <a:pt x="232" y="190"/>
                        <a:pt x="229" y="193"/>
                        <a:pt x="225" y="195"/>
                      </a:cubicBezTo>
                      <a:cubicBezTo>
                        <a:pt x="222" y="196"/>
                        <a:pt x="218" y="196"/>
                        <a:pt x="214" y="196"/>
                      </a:cubicBezTo>
                      <a:cubicBezTo>
                        <a:pt x="210" y="196"/>
                        <a:pt x="207" y="201"/>
                        <a:pt x="204" y="205"/>
                      </a:cubicBezTo>
                      <a:cubicBezTo>
                        <a:pt x="200" y="209"/>
                        <a:pt x="194" y="207"/>
                        <a:pt x="194" y="214"/>
                      </a:cubicBezTo>
                      <a:cubicBezTo>
                        <a:pt x="194" y="220"/>
                        <a:pt x="197" y="218"/>
                        <a:pt x="199" y="224"/>
                      </a:cubicBezTo>
                      <a:cubicBezTo>
                        <a:pt x="200" y="231"/>
                        <a:pt x="203" y="231"/>
                        <a:pt x="204" y="235"/>
                      </a:cubicBezTo>
                      <a:cubicBezTo>
                        <a:pt x="205" y="240"/>
                        <a:pt x="198" y="240"/>
                        <a:pt x="201" y="247"/>
                      </a:cubicBezTo>
                      <a:cubicBezTo>
                        <a:pt x="204" y="254"/>
                        <a:pt x="211" y="254"/>
                        <a:pt x="219" y="255"/>
                      </a:cubicBezTo>
                      <a:cubicBezTo>
                        <a:pt x="227" y="256"/>
                        <a:pt x="231" y="262"/>
                        <a:pt x="238" y="267"/>
                      </a:cubicBezTo>
                      <a:cubicBezTo>
                        <a:pt x="245" y="271"/>
                        <a:pt x="257" y="280"/>
                        <a:pt x="265" y="283"/>
                      </a:cubicBezTo>
                      <a:cubicBezTo>
                        <a:pt x="273" y="287"/>
                        <a:pt x="272" y="287"/>
                        <a:pt x="273" y="294"/>
                      </a:cubicBezTo>
                      <a:cubicBezTo>
                        <a:pt x="273" y="302"/>
                        <a:pt x="274" y="307"/>
                        <a:pt x="263" y="309"/>
                      </a:cubicBezTo>
                      <a:cubicBezTo>
                        <a:pt x="251" y="310"/>
                        <a:pt x="247" y="307"/>
                        <a:pt x="239" y="308"/>
                      </a:cubicBezTo>
                      <a:cubicBezTo>
                        <a:pt x="231" y="308"/>
                        <a:pt x="220" y="305"/>
                        <a:pt x="214" y="310"/>
                      </a:cubicBezTo>
                      <a:cubicBezTo>
                        <a:pt x="208" y="314"/>
                        <a:pt x="205" y="323"/>
                        <a:pt x="205" y="328"/>
                      </a:cubicBezTo>
                      <a:cubicBezTo>
                        <a:pt x="206" y="333"/>
                        <a:pt x="205" y="342"/>
                        <a:pt x="207" y="346"/>
                      </a:cubicBezTo>
                      <a:cubicBezTo>
                        <a:pt x="208" y="350"/>
                        <a:pt x="203" y="342"/>
                        <a:pt x="200" y="344"/>
                      </a:cubicBezTo>
                      <a:cubicBezTo>
                        <a:pt x="197" y="347"/>
                        <a:pt x="196" y="343"/>
                        <a:pt x="192" y="340"/>
                      </a:cubicBezTo>
                      <a:cubicBezTo>
                        <a:pt x="189" y="338"/>
                        <a:pt x="189" y="336"/>
                        <a:pt x="185" y="337"/>
                      </a:cubicBezTo>
                      <a:cubicBezTo>
                        <a:pt x="180" y="339"/>
                        <a:pt x="176" y="342"/>
                        <a:pt x="176" y="345"/>
                      </a:cubicBezTo>
                      <a:cubicBezTo>
                        <a:pt x="176" y="347"/>
                        <a:pt x="177" y="345"/>
                        <a:pt x="173" y="342"/>
                      </a:cubicBezTo>
                      <a:cubicBezTo>
                        <a:pt x="169" y="338"/>
                        <a:pt x="163" y="340"/>
                        <a:pt x="161" y="340"/>
                      </a:cubicBezTo>
                      <a:cubicBezTo>
                        <a:pt x="159" y="339"/>
                        <a:pt x="155" y="333"/>
                        <a:pt x="151" y="331"/>
                      </a:cubicBezTo>
                      <a:cubicBezTo>
                        <a:pt x="148" y="328"/>
                        <a:pt x="137" y="323"/>
                        <a:pt x="140" y="327"/>
                      </a:cubicBezTo>
                      <a:cubicBezTo>
                        <a:pt x="143" y="332"/>
                        <a:pt x="145" y="333"/>
                        <a:pt x="145" y="337"/>
                      </a:cubicBezTo>
                      <a:cubicBezTo>
                        <a:pt x="146" y="340"/>
                        <a:pt x="142" y="343"/>
                        <a:pt x="140" y="346"/>
                      </a:cubicBezTo>
                      <a:cubicBezTo>
                        <a:pt x="138" y="349"/>
                        <a:pt x="135" y="352"/>
                        <a:pt x="135" y="347"/>
                      </a:cubicBezTo>
                      <a:cubicBezTo>
                        <a:pt x="135" y="343"/>
                        <a:pt x="139" y="341"/>
                        <a:pt x="138" y="338"/>
                      </a:cubicBezTo>
                      <a:cubicBezTo>
                        <a:pt x="136" y="335"/>
                        <a:pt x="134" y="333"/>
                        <a:pt x="133" y="335"/>
                      </a:cubicBezTo>
                      <a:cubicBezTo>
                        <a:pt x="131" y="338"/>
                        <a:pt x="132" y="340"/>
                        <a:pt x="130" y="341"/>
                      </a:cubicBezTo>
                      <a:cubicBezTo>
                        <a:pt x="129" y="341"/>
                        <a:pt x="129" y="336"/>
                        <a:pt x="125" y="337"/>
                      </a:cubicBezTo>
                      <a:cubicBezTo>
                        <a:pt x="121" y="338"/>
                        <a:pt x="123" y="340"/>
                        <a:pt x="118" y="339"/>
                      </a:cubicBezTo>
                      <a:cubicBezTo>
                        <a:pt x="112" y="338"/>
                        <a:pt x="109" y="338"/>
                        <a:pt x="112" y="334"/>
                      </a:cubicBezTo>
                      <a:cubicBezTo>
                        <a:pt x="114" y="331"/>
                        <a:pt x="118" y="327"/>
                        <a:pt x="116" y="326"/>
                      </a:cubicBezTo>
                      <a:cubicBezTo>
                        <a:pt x="114" y="324"/>
                        <a:pt x="112" y="325"/>
                        <a:pt x="109" y="325"/>
                      </a:cubicBezTo>
                      <a:cubicBezTo>
                        <a:pt x="106" y="325"/>
                        <a:pt x="106" y="326"/>
                        <a:pt x="103" y="324"/>
                      </a:cubicBezTo>
                      <a:cubicBezTo>
                        <a:pt x="99" y="322"/>
                        <a:pt x="100" y="321"/>
                        <a:pt x="97" y="323"/>
                      </a:cubicBezTo>
                      <a:cubicBezTo>
                        <a:pt x="93" y="324"/>
                        <a:pt x="93" y="325"/>
                        <a:pt x="90" y="322"/>
                      </a:cubicBezTo>
                      <a:cubicBezTo>
                        <a:pt x="87" y="320"/>
                        <a:pt x="93" y="317"/>
                        <a:pt x="94" y="315"/>
                      </a:cubicBezTo>
                      <a:cubicBezTo>
                        <a:pt x="96" y="312"/>
                        <a:pt x="91" y="310"/>
                        <a:pt x="91" y="305"/>
                      </a:cubicBezTo>
                      <a:cubicBezTo>
                        <a:pt x="91" y="299"/>
                        <a:pt x="92" y="300"/>
                        <a:pt x="94" y="294"/>
                      </a:cubicBezTo>
                      <a:cubicBezTo>
                        <a:pt x="95" y="289"/>
                        <a:pt x="96" y="285"/>
                        <a:pt x="98" y="285"/>
                      </a:cubicBezTo>
                      <a:cubicBezTo>
                        <a:pt x="99" y="285"/>
                        <a:pt x="101" y="286"/>
                        <a:pt x="106" y="286"/>
                      </a:cubicBezTo>
                      <a:cubicBezTo>
                        <a:pt x="111" y="286"/>
                        <a:pt x="117" y="286"/>
                        <a:pt x="120" y="288"/>
                      </a:cubicBezTo>
                      <a:cubicBezTo>
                        <a:pt x="123" y="290"/>
                        <a:pt x="126" y="287"/>
                        <a:pt x="120" y="285"/>
                      </a:cubicBezTo>
                      <a:cubicBezTo>
                        <a:pt x="115" y="282"/>
                        <a:pt x="106" y="283"/>
                        <a:pt x="101" y="282"/>
                      </a:cubicBezTo>
                      <a:cubicBezTo>
                        <a:pt x="96" y="281"/>
                        <a:pt x="91" y="279"/>
                        <a:pt x="90" y="274"/>
                      </a:cubicBezTo>
                      <a:cubicBezTo>
                        <a:pt x="89" y="270"/>
                        <a:pt x="86" y="261"/>
                        <a:pt x="88" y="254"/>
                      </a:cubicBezTo>
                      <a:cubicBezTo>
                        <a:pt x="90" y="248"/>
                        <a:pt x="95" y="245"/>
                        <a:pt x="91" y="240"/>
                      </a:cubicBezTo>
                      <a:cubicBezTo>
                        <a:pt x="88" y="235"/>
                        <a:pt x="86" y="240"/>
                        <a:pt x="85" y="236"/>
                      </a:cubicBezTo>
                      <a:cubicBezTo>
                        <a:pt x="84" y="233"/>
                        <a:pt x="87" y="227"/>
                        <a:pt x="84" y="226"/>
                      </a:cubicBezTo>
                      <a:cubicBezTo>
                        <a:pt x="80" y="225"/>
                        <a:pt x="81" y="228"/>
                        <a:pt x="76" y="227"/>
                      </a:cubicBezTo>
                      <a:cubicBezTo>
                        <a:pt x="71" y="227"/>
                        <a:pt x="69" y="227"/>
                        <a:pt x="64" y="225"/>
                      </a:cubicBezTo>
                      <a:cubicBezTo>
                        <a:pt x="60" y="222"/>
                        <a:pt x="49" y="219"/>
                        <a:pt x="47" y="217"/>
                      </a:cubicBezTo>
                      <a:cubicBezTo>
                        <a:pt x="45" y="215"/>
                        <a:pt x="42" y="212"/>
                        <a:pt x="43" y="216"/>
                      </a:cubicBezTo>
                      <a:cubicBezTo>
                        <a:pt x="43" y="219"/>
                        <a:pt x="43" y="224"/>
                        <a:pt x="40" y="224"/>
                      </a:cubicBezTo>
                      <a:cubicBezTo>
                        <a:pt x="38" y="224"/>
                        <a:pt x="37" y="217"/>
                        <a:pt x="32" y="214"/>
                      </a:cubicBezTo>
                      <a:cubicBezTo>
                        <a:pt x="28" y="211"/>
                        <a:pt x="22" y="210"/>
                        <a:pt x="18" y="207"/>
                      </a:cubicBezTo>
                      <a:cubicBezTo>
                        <a:pt x="13" y="203"/>
                        <a:pt x="11" y="207"/>
                        <a:pt x="8" y="208"/>
                      </a:cubicBezTo>
                      <a:cubicBezTo>
                        <a:pt x="5" y="210"/>
                        <a:pt x="0" y="209"/>
                        <a:pt x="0" y="209"/>
                      </a:cubicBezTo>
                      <a:cubicBezTo>
                        <a:pt x="5" y="207"/>
                        <a:pt x="8" y="204"/>
                        <a:pt x="9" y="199"/>
                      </a:cubicBezTo>
                      <a:cubicBezTo>
                        <a:pt x="10" y="194"/>
                        <a:pt x="6" y="188"/>
                        <a:pt x="12" y="182"/>
                      </a:cubicBezTo>
                      <a:cubicBezTo>
                        <a:pt x="18" y="176"/>
                        <a:pt x="24" y="170"/>
                        <a:pt x="29" y="167"/>
                      </a:cubicBezTo>
                      <a:cubicBezTo>
                        <a:pt x="34" y="164"/>
                        <a:pt x="34" y="160"/>
                        <a:pt x="37" y="158"/>
                      </a:cubicBezTo>
                      <a:cubicBezTo>
                        <a:pt x="40" y="156"/>
                        <a:pt x="52" y="151"/>
                        <a:pt x="55" y="147"/>
                      </a:cubicBezTo>
                      <a:cubicBezTo>
                        <a:pt x="58" y="143"/>
                        <a:pt x="57" y="140"/>
                        <a:pt x="62" y="140"/>
                      </a:cubicBezTo>
                      <a:cubicBezTo>
                        <a:pt x="67" y="139"/>
                        <a:pt x="74" y="134"/>
                        <a:pt x="75" y="128"/>
                      </a:cubicBezTo>
                      <a:cubicBezTo>
                        <a:pt x="77" y="122"/>
                        <a:pt x="83" y="102"/>
                        <a:pt x="82" y="98"/>
                      </a:cubicBezTo>
                      <a:cubicBezTo>
                        <a:pt x="81" y="94"/>
                        <a:pt x="77" y="87"/>
                        <a:pt x="82" y="84"/>
                      </a:cubicBezTo>
                      <a:cubicBezTo>
                        <a:pt x="88" y="81"/>
                        <a:pt x="90" y="79"/>
                        <a:pt x="94" y="81"/>
                      </a:cubicBezTo>
                      <a:cubicBezTo>
                        <a:pt x="99" y="83"/>
                        <a:pt x="112" y="95"/>
                        <a:pt x="118" y="97"/>
                      </a:cubicBezTo>
                      <a:cubicBezTo>
                        <a:pt x="124" y="99"/>
                        <a:pt x="134" y="102"/>
                        <a:pt x="140" y="104"/>
                      </a:cubicBezTo>
                      <a:cubicBezTo>
                        <a:pt x="146" y="106"/>
                        <a:pt x="154" y="104"/>
                        <a:pt x="158" y="103"/>
                      </a:cubicBezTo>
                      <a:cubicBezTo>
                        <a:pt x="163" y="101"/>
                        <a:pt x="169" y="111"/>
                        <a:pt x="171" y="106"/>
                      </a:cubicBezTo>
                      <a:cubicBezTo>
                        <a:pt x="173" y="100"/>
                        <a:pt x="173" y="93"/>
                        <a:pt x="170" y="89"/>
                      </a:cubicBezTo>
                      <a:cubicBezTo>
                        <a:pt x="166" y="85"/>
                        <a:pt x="154" y="81"/>
                        <a:pt x="151" y="74"/>
                      </a:cubicBezTo>
                      <a:cubicBezTo>
                        <a:pt x="147" y="68"/>
                        <a:pt x="145" y="65"/>
                        <a:pt x="150" y="65"/>
                      </a:cubicBezTo>
                      <a:cubicBezTo>
                        <a:pt x="156" y="64"/>
                        <a:pt x="165" y="65"/>
                        <a:pt x="172" y="65"/>
                      </a:cubicBezTo>
                      <a:cubicBezTo>
                        <a:pt x="180" y="65"/>
                        <a:pt x="191" y="62"/>
                        <a:pt x="195" y="58"/>
                      </a:cubicBezTo>
                      <a:cubicBezTo>
                        <a:pt x="199" y="54"/>
                        <a:pt x="193" y="44"/>
                        <a:pt x="198" y="40"/>
                      </a:cubicBezTo>
                      <a:cubicBezTo>
                        <a:pt x="202" y="36"/>
                        <a:pt x="202" y="37"/>
                        <a:pt x="208" y="39"/>
                      </a:cubicBezTo>
                      <a:cubicBezTo>
                        <a:pt x="213" y="40"/>
                        <a:pt x="217" y="37"/>
                        <a:pt x="216" y="32"/>
                      </a:cubicBezTo>
                      <a:cubicBezTo>
                        <a:pt x="215" y="28"/>
                        <a:pt x="210" y="12"/>
                        <a:pt x="208" y="8"/>
                      </a:cubicBezTo>
                      <a:cubicBezTo>
                        <a:pt x="207" y="3"/>
                        <a:pt x="209" y="0"/>
                        <a:pt x="215" y="1"/>
                      </a:cubicBezTo>
                      <a:cubicBezTo>
                        <a:pt x="222" y="2"/>
                        <a:pt x="232" y="4"/>
                        <a:pt x="233" y="9"/>
                      </a:cubicBezTo>
                      <a:cubicBezTo>
                        <a:pt x="233" y="15"/>
                        <a:pt x="236" y="18"/>
                        <a:pt x="240" y="20"/>
                      </a:cubicBezTo>
                      <a:cubicBezTo>
                        <a:pt x="244" y="21"/>
                        <a:pt x="248" y="18"/>
                        <a:pt x="248" y="18"/>
                      </a:cubicBezTo>
                      <a:cubicBezTo>
                        <a:pt x="248" y="18"/>
                        <a:pt x="248" y="18"/>
                        <a:pt x="248" y="18"/>
                      </a:cubicBezTo>
                      <a:cubicBezTo>
                        <a:pt x="248" y="20"/>
                        <a:pt x="251" y="22"/>
                        <a:pt x="255" y="25"/>
                      </a:cubicBezTo>
                      <a:cubicBezTo>
                        <a:pt x="262" y="30"/>
                        <a:pt x="272" y="43"/>
                        <a:pt x="276" y="46"/>
                      </a:cubicBezTo>
                      <a:cubicBezTo>
                        <a:pt x="277" y="47"/>
                        <a:pt x="277" y="47"/>
                        <a:pt x="278" y="47"/>
                      </a:cubicBezTo>
                      <a:cubicBezTo>
                        <a:pt x="278" y="47"/>
                        <a:pt x="278" y="47"/>
                        <a:pt x="278" y="47"/>
                      </a:cubicBezTo>
                      <a:close/>
                      <a:moveTo>
                        <a:pt x="254" y="11"/>
                      </a:moveTo>
                      <a:cubicBezTo>
                        <a:pt x="254" y="11"/>
                        <a:pt x="255" y="11"/>
                        <a:pt x="255" y="11"/>
                      </a:cubicBezTo>
                      <a:cubicBezTo>
                        <a:pt x="255" y="11"/>
                        <a:pt x="254" y="11"/>
                        <a:pt x="254"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7" name="Group 256">
                <a:extLst>
                  <a:ext uri="{FF2B5EF4-FFF2-40B4-BE49-F238E27FC236}">
                    <a16:creationId xmlns:a16="http://schemas.microsoft.com/office/drawing/2014/main" id="{415A79D7-CC16-46F8-8336-B7CA350E0E2F}"/>
                  </a:ext>
                </a:extLst>
              </p:cNvPr>
              <p:cNvGrpSpPr>
                <a:grpSpLocks noChangeAspect="1"/>
              </p:cNvGrpSpPr>
              <p:nvPr/>
            </p:nvGrpSpPr>
            <p:grpSpPr>
              <a:xfrm>
                <a:off x="5405438" y="2825751"/>
                <a:ext cx="1052513" cy="1073150"/>
                <a:chOff x="5405438" y="2825751"/>
                <a:chExt cx="1052513" cy="1073150"/>
              </a:xfrm>
              <a:solidFill>
                <a:srgbClr val="D9D9D9"/>
              </a:solidFill>
            </p:grpSpPr>
            <p:sp>
              <p:nvSpPr>
                <p:cNvPr id="258" name="Freeform 6">
                  <a:extLst>
                    <a:ext uri="{FF2B5EF4-FFF2-40B4-BE49-F238E27FC236}">
                      <a16:creationId xmlns:a16="http://schemas.microsoft.com/office/drawing/2014/main" id="{8584A90C-5990-4BF7-9E94-2619910BB6A3}"/>
                    </a:ext>
                  </a:extLst>
                </p:cNvPr>
                <p:cNvSpPr>
                  <a:spLocks/>
                </p:cNvSpPr>
                <p:nvPr/>
              </p:nvSpPr>
              <p:spPr bwMode="auto">
                <a:xfrm>
                  <a:off x="5699125" y="3179763"/>
                  <a:ext cx="120650" cy="144463"/>
                </a:xfrm>
                <a:custGeom>
                  <a:avLst/>
                  <a:gdLst>
                    <a:gd name="T0" fmla="*/ 226 w 233"/>
                    <a:gd name="T1" fmla="*/ 81 h 277"/>
                    <a:gd name="T2" fmla="*/ 233 w 233"/>
                    <a:gd name="T3" fmla="*/ 71 h 277"/>
                    <a:gd name="T4" fmla="*/ 226 w 233"/>
                    <a:gd name="T5" fmla="*/ 67 h 277"/>
                    <a:gd name="T6" fmla="*/ 218 w 233"/>
                    <a:gd name="T7" fmla="*/ 66 h 277"/>
                    <a:gd name="T8" fmla="*/ 214 w 233"/>
                    <a:gd name="T9" fmla="*/ 55 h 277"/>
                    <a:gd name="T10" fmla="*/ 211 w 233"/>
                    <a:gd name="T11" fmla="*/ 39 h 277"/>
                    <a:gd name="T12" fmla="*/ 197 w 233"/>
                    <a:gd name="T13" fmla="*/ 0 h 277"/>
                    <a:gd name="T14" fmla="*/ 93 w 233"/>
                    <a:gd name="T15" fmla="*/ 67 h 277"/>
                    <a:gd name="T16" fmla="*/ 73 w 233"/>
                    <a:gd name="T17" fmla="*/ 65 h 277"/>
                    <a:gd name="T18" fmla="*/ 57 w 233"/>
                    <a:gd name="T19" fmla="*/ 54 h 277"/>
                    <a:gd name="T20" fmla="*/ 44 w 233"/>
                    <a:gd name="T21" fmla="*/ 46 h 277"/>
                    <a:gd name="T22" fmla="*/ 26 w 233"/>
                    <a:gd name="T23" fmla="*/ 41 h 277"/>
                    <a:gd name="T24" fmla="*/ 22 w 233"/>
                    <a:gd name="T25" fmla="*/ 65 h 277"/>
                    <a:gd name="T26" fmla="*/ 22 w 233"/>
                    <a:gd name="T27" fmla="*/ 85 h 277"/>
                    <a:gd name="T28" fmla="*/ 25 w 233"/>
                    <a:gd name="T29" fmla="*/ 101 h 277"/>
                    <a:gd name="T30" fmla="*/ 22 w 233"/>
                    <a:gd name="T31" fmla="*/ 124 h 277"/>
                    <a:gd name="T32" fmla="*/ 18 w 233"/>
                    <a:gd name="T33" fmla="*/ 142 h 277"/>
                    <a:gd name="T34" fmla="*/ 19 w 233"/>
                    <a:gd name="T35" fmla="*/ 163 h 277"/>
                    <a:gd name="T36" fmla="*/ 9 w 233"/>
                    <a:gd name="T37" fmla="*/ 197 h 277"/>
                    <a:gd name="T38" fmla="*/ 5 w 233"/>
                    <a:gd name="T39" fmla="*/ 238 h 277"/>
                    <a:gd name="T40" fmla="*/ 0 w 233"/>
                    <a:gd name="T41" fmla="*/ 256 h 277"/>
                    <a:gd name="T42" fmla="*/ 3 w 233"/>
                    <a:gd name="T43" fmla="*/ 266 h 277"/>
                    <a:gd name="T44" fmla="*/ 64 w 233"/>
                    <a:gd name="T45" fmla="*/ 277 h 277"/>
                    <a:gd name="T46" fmla="*/ 88 w 233"/>
                    <a:gd name="T47" fmla="*/ 257 h 277"/>
                    <a:gd name="T48" fmla="*/ 102 w 233"/>
                    <a:gd name="T49" fmla="*/ 233 h 277"/>
                    <a:gd name="T50" fmla="*/ 143 w 233"/>
                    <a:gd name="T51" fmla="*/ 221 h 277"/>
                    <a:gd name="T52" fmla="*/ 150 w 233"/>
                    <a:gd name="T53" fmla="*/ 201 h 277"/>
                    <a:gd name="T54" fmla="*/ 167 w 233"/>
                    <a:gd name="T55" fmla="*/ 188 h 277"/>
                    <a:gd name="T56" fmla="*/ 111 w 233"/>
                    <a:gd name="T57" fmla="*/ 121 h 277"/>
                    <a:gd name="T58" fmla="*/ 214 w 233"/>
                    <a:gd name="T59" fmla="*/ 90 h 277"/>
                    <a:gd name="T60" fmla="*/ 226 w 233"/>
                    <a:gd name="T61" fmla="*/ 8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3" h="277">
                      <a:moveTo>
                        <a:pt x="226" y="81"/>
                      </a:moveTo>
                      <a:cubicBezTo>
                        <a:pt x="226" y="81"/>
                        <a:pt x="232" y="75"/>
                        <a:pt x="233" y="71"/>
                      </a:cubicBezTo>
                      <a:cubicBezTo>
                        <a:pt x="233" y="67"/>
                        <a:pt x="232" y="65"/>
                        <a:pt x="226" y="67"/>
                      </a:cubicBezTo>
                      <a:cubicBezTo>
                        <a:pt x="221" y="69"/>
                        <a:pt x="221" y="70"/>
                        <a:pt x="218" y="66"/>
                      </a:cubicBezTo>
                      <a:cubicBezTo>
                        <a:pt x="216" y="62"/>
                        <a:pt x="212" y="59"/>
                        <a:pt x="214" y="55"/>
                      </a:cubicBezTo>
                      <a:cubicBezTo>
                        <a:pt x="217" y="51"/>
                        <a:pt x="215" y="48"/>
                        <a:pt x="211" y="39"/>
                      </a:cubicBezTo>
                      <a:cubicBezTo>
                        <a:pt x="207" y="30"/>
                        <a:pt x="197" y="0"/>
                        <a:pt x="197" y="0"/>
                      </a:cubicBezTo>
                      <a:cubicBezTo>
                        <a:pt x="197" y="0"/>
                        <a:pt x="96" y="66"/>
                        <a:pt x="93" y="67"/>
                      </a:cubicBezTo>
                      <a:cubicBezTo>
                        <a:pt x="89" y="69"/>
                        <a:pt x="77" y="66"/>
                        <a:pt x="73" y="65"/>
                      </a:cubicBezTo>
                      <a:cubicBezTo>
                        <a:pt x="69" y="63"/>
                        <a:pt x="61" y="56"/>
                        <a:pt x="57" y="54"/>
                      </a:cubicBezTo>
                      <a:cubicBezTo>
                        <a:pt x="53" y="52"/>
                        <a:pt x="48" y="52"/>
                        <a:pt x="44" y="46"/>
                      </a:cubicBezTo>
                      <a:cubicBezTo>
                        <a:pt x="39" y="41"/>
                        <a:pt x="31" y="38"/>
                        <a:pt x="26" y="41"/>
                      </a:cubicBezTo>
                      <a:cubicBezTo>
                        <a:pt x="21" y="44"/>
                        <a:pt x="22" y="57"/>
                        <a:pt x="22" y="65"/>
                      </a:cubicBezTo>
                      <a:cubicBezTo>
                        <a:pt x="22" y="72"/>
                        <a:pt x="23" y="81"/>
                        <a:pt x="22" y="85"/>
                      </a:cubicBezTo>
                      <a:cubicBezTo>
                        <a:pt x="20" y="89"/>
                        <a:pt x="26" y="96"/>
                        <a:pt x="25" y="101"/>
                      </a:cubicBezTo>
                      <a:cubicBezTo>
                        <a:pt x="25" y="107"/>
                        <a:pt x="23" y="116"/>
                        <a:pt x="22" y="124"/>
                      </a:cubicBezTo>
                      <a:cubicBezTo>
                        <a:pt x="21" y="132"/>
                        <a:pt x="16" y="137"/>
                        <a:pt x="18" y="142"/>
                      </a:cubicBezTo>
                      <a:cubicBezTo>
                        <a:pt x="21" y="148"/>
                        <a:pt x="22" y="156"/>
                        <a:pt x="19" y="163"/>
                      </a:cubicBezTo>
                      <a:cubicBezTo>
                        <a:pt x="15" y="171"/>
                        <a:pt x="8" y="184"/>
                        <a:pt x="9" y="197"/>
                      </a:cubicBezTo>
                      <a:cubicBezTo>
                        <a:pt x="9" y="209"/>
                        <a:pt x="6" y="232"/>
                        <a:pt x="5" y="238"/>
                      </a:cubicBezTo>
                      <a:cubicBezTo>
                        <a:pt x="4" y="244"/>
                        <a:pt x="0" y="256"/>
                        <a:pt x="0" y="256"/>
                      </a:cubicBezTo>
                      <a:cubicBezTo>
                        <a:pt x="2" y="260"/>
                        <a:pt x="4" y="263"/>
                        <a:pt x="3" y="266"/>
                      </a:cubicBezTo>
                      <a:cubicBezTo>
                        <a:pt x="64" y="277"/>
                        <a:pt x="64" y="277"/>
                        <a:pt x="64" y="277"/>
                      </a:cubicBezTo>
                      <a:cubicBezTo>
                        <a:pt x="64" y="277"/>
                        <a:pt x="83" y="261"/>
                        <a:pt x="88" y="257"/>
                      </a:cubicBezTo>
                      <a:cubicBezTo>
                        <a:pt x="93" y="253"/>
                        <a:pt x="97" y="236"/>
                        <a:pt x="102" y="233"/>
                      </a:cubicBezTo>
                      <a:cubicBezTo>
                        <a:pt x="108" y="229"/>
                        <a:pt x="139" y="224"/>
                        <a:pt x="143" y="221"/>
                      </a:cubicBezTo>
                      <a:cubicBezTo>
                        <a:pt x="147" y="218"/>
                        <a:pt x="147" y="203"/>
                        <a:pt x="150" y="201"/>
                      </a:cubicBezTo>
                      <a:cubicBezTo>
                        <a:pt x="152" y="200"/>
                        <a:pt x="167" y="188"/>
                        <a:pt x="167" y="188"/>
                      </a:cubicBezTo>
                      <a:cubicBezTo>
                        <a:pt x="111" y="121"/>
                        <a:pt x="111" y="121"/>
                        <a:pt x="111" y="121"/>
                      </a:cubicBezTo>
                      <a:cubicBezTo>
                        <a:pt x="214" y="90"/>
                        <a:pt x="214" y="90"/>
                        <a:pt x="214" y="90"/>
                      </a:cubicBezTo>
                      <a:cubicBezTo>
                        <a:pt x="226" y="81"/>
                        <a:pt x="226" y="81"/>
                        <a:pt x="226" y="81"/>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9" name="Freeform 7">
                  <a:extLst>
                    <a:ext uri="{FF2B5EF4-FFF2-40B4-BE49-F238E27FC236}">
                      <a16:creationId xmlns:a16="http://schemas.microsoft.com/office/drawing/2014/main" id="{35D373A9-A1BA-4490-91A4-6FA55DB25117}"/>
                    </a:ext>
                  </a:extLst>
                </p:cNvPr>
                <p:cNvSpPr>
                  <a:spLocks/>
                </p:cNvSpPr>
                <p:nvPr/>
              </p:nvSpPr>
              <p:spPr bwMode="auto">
                <a:xfrm>
                  <a:off x="6042025" y="3292476"/>
                  <a:ext cx="57150" cy="53975"/>
                </a:xfrm>
                <a:custGeom>
                  <a:avLst/>
                  <a:gdLst>
                    <a:gd name="T0" fmla="*/ 74 w 109"/>
                    <a:gd name="T1" fmla="*/ 5 h 104"/>
                    <a:gd name="T2" fmla="*/ 78 w 109"/>
                    <a:gd name="T3" fmla="*/ 15 h 104"/>
                    <a:gd name="T4" fmla="*/ 86 w 109"/>
                    <a:gd name="T5" fmla="*/ 27 h 104"/>
                    <a:gd name="T6" fmla="*/ 87 w 109"/>
                    <a:gd name="T7" fmla="*/ 36 h 104"/>
                    <a:gd name="T8" fmla="*/ 78 w 109"/>
                    <a:gd name="T9" fmla="*/ 33 h 104"/>
                    <a:gd name="T10" fmla="*/ 70 w 109"/>
                    <a:gd name="T11" fmla="*/ 44 h 104"/>
                    <a:gd name="T12" fmla="*/ 69 w 109"/>
                    <a:gd name="T13" fmla="*/ 51 h 104"/>
                    <a:gd name="T14" fmla="*/ 86 w 109"/>
                    <a:gd name="T15" fmla="*/ 53 h 104"/>
                    <a:gd name="T16" fmla="*/ 92 w 109"/>
                    <a:gd name="T17" fmla="*/ 70 h 104"/>
                    <a:gd name="T18" fmla="*/ 104 w 109"/>
                    <a:gd name="T19" fmla="*/ 88 h 104"/>
                    <a:gd name="T20" fmla="*/ 109 w 109"/>
                    <a:gd name="T21" fmla="*/ 103 h 104"/>
                    <a:gd name="T22" fmla="*/ 69 w 109"/>
                    <a:gd name="T23" fmla="*/ 104 h 104"/>
                    <a:gd name="T24" fmla="*/ 60 w 109"/>
                    <a:gd name="T25" fmla="*/ 92 h 104"/>
                    <a:gd name="T26" fmla="*/ 52 w 109"/>
                    <a:gd name="T27" fmla="*/ 75 h 104"/>
                    <a:gd name="T28" fmla="*/ 0 w 109"/>
                    <a:gd name="T29" fmla="*/ 69 h 104"/>
                    <a:gd name="T30" fmla="*/ 11 w 109"/>
                    <a:gd name="T31" fmla="*/ 53 h 104"/>
                    <a:gd name="T32" fmla="*/ 27 w 109"/>
                    <a:gd name="T33" fmla="*/ 13 h 104"/>
                    <a:gd name="T34" fmla="*/ 43 w 109"/>
                    <a:gd name="T35" fmla="*/ 1 h 104"/>
                    <a:gd name="T36" fmla="*/ 70 w 109"/>
                    <a:gd name="T37" fmla="*/ 4 h 104"/>
                    <a:gd name="T38" fmla="*/ 74 w 109"/>
                    <a:gd name="T39"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04">
                      <a:moveTo>
                        <a:pt x="74" y="5"/>
                      </a:moveTo>
                      <a:cubicBezTo>
                        <a:pt x="74" y="5"/>
                        <a:pt x="77" y="11"/>
                        <a:pt x="78" y="15"/>
                      </a:cubicBezTo>
                      <a:cubicBezTo>
                        <a:pt x="78" y="19"/>
                        <a:pt x="84" y="23"/>
                        <a:pt x="86" y="27"/>
                      </a:cubicBezTo>
                      <a:cubicBezTo>
                        <a:pt x="89" y="31"/>
                        <a:pt x="90" y="35"/>
                        <a:pt x="87" y="36"/>
                      </a:cubicBezTo>
                      <a:cubicBezTo>
                        <a:pt x="85" y="38"/>
                        <a:pt x="80" y="33"/>
                        <a:pt x="78" y="33"/>
                      </a:cubicBezTo>
                      <a:cubicBezTo>
                        <a:pt x="76" y="33"/>
                        <a:pt x="73" y="42"/>
                        <a:pt x="70" y="44"/>
                      </a:cubicBezTo>
                      <a:cubicBezTo>
                        <a:pt x="66" y="47"/>
                        <a:pt x="64" y="51"/>
                        <a:pt x="69" y="51"/>
                      </a:cubicBezTo>
                      <a:cubicBezTo>
                        <a:pt x="75" y="50"/>
                        <a:pt x="84" y="48"/>
                        <a:pt x="86" y="53"/>
                      </a:cubicBezTo>
                      <a:cubicBezTo>
                        <a:pt x="88" y="57"/>
                        <a:pt x="88" y="63"/>
                        <a:pt x="92" y="70"/>
                      </a:cubicBezTo>
                      <a:cubicBezTo>
                        <a:pt x="95" y="77"/>
                        <a:pt x="100" y="84"/>
                        <a:pt x="104" y="88"/>
                      </a:cubicBezTo>
                      <a:cubicBezTo>
                        <a:pt x="108" y="92"/>
                        <a:pt x="109" y="103"/>
                        <a:pt x="109" y="103"/>
                      </a:cubicBezTo>
                      <a:cubicBezTo>
                        <a:pt x="69" y="104"/>
                        <a:pt x="69" y="104"/>
                        <a:pt x="69" y="104"/>
                      </a:cubicBezTo>
                      <a:cubicBezTo>
                        <a:pt x="69" y="104"/>
                        <a:pt x="61" y="96"/>
                        <a:pt x="60" y="92"/>
                      </a:cubicBezTo>
                      <a:cubicBezTo>
                        <a:pt x="60" y="88"/>
                        <a:pt x="54" y="77"/>
                        <a:pt x="52" y="75"/>
                      </a:cubicBezTo>
                      <a:cubicBezTo>
                        <a:pt x="51" y="74"/>
                        <a:pt x="28" y="72"/>
                        <a:pt x="0" y="69"/>
                      </a:cubicBezTo>
                      <a:cubicBezTo>
                        <a:pt x="0" y="69"/>
                        <a:pt x="6" y="60"/>
                        <a:pt x="11" y="53"/>
                      </a:cubicBezTo>
                      <a:cubicBezTo>
                        <a:pt x="16" y="46"/>
                        <a:pt x="23" y="22"/>
                        <a:pt x="27" y="13"/>
                      </a:cubicBezTo>
                      <a:cubicBezTo>
                        <a:pt x="30" y="3"/>
                        <a:pt x="34" y="2"/>
                        <a:pt x="43" y="1"/>
                      </a:cubicBezTo>
                      <a:cubicBezTo>
                        <a:pt x="53" y="0"/>
                        <a:pt x="62" y="2"/>
                        <a:pt x="70" y="4"/>
                      </a:cubicBezTo>
                      <a:cubicBezTo>
                        <a:pt x="71" y="4"/>
                        <a:pt x="73" y="4"/>
                        <a:pt x="74"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0" name="Freeform 8">
                  <a:extLst>
                    <a:ext uri="{FF2B5EF4-FFF2-40B4-BE49-F238E27FC236}">
                      <a16:creationId xmlns:a16="http://schemas.microsoft.com/office/drawing/2014/main" id="{B12FE999-9356-412D-812A-1E44EAF7C055}"/>
                    </a:ext>
                  </a:extLst>
                </p:cNvPr>
                <p:cNvSpPr>
                  <a:spLocks/>
                </p:cNvSpPr>
                <p:nvPr/>
              </p:nvSpPr>
              <p:spPr bwMode="auto">
                <a:xfrm>
                  <a:off x="5946775" y="2884488"/>
                  <a:ext cx="157163" cy="122238"/>
                </a:xfrm>
                <a:custGeom>
                  <a:avLst/>
                  <a:gdLst>
                    <a:gd name="T0" fmla="*/ 235 w 302"/>
                    <a:gd name="T1" fmla="*/ 214 h 233"/>
                    <a:gd name="T2" fmla="*/ 237 w 302"/>
                    <a:gd name="T3" fmla="*/ 188 h 233"/>
                    <a:gd name="T4" fmla="*/ 245 w 302"/>
                    <a:gd name="T5" fmla="*/ 186 h 233"/>
                    <a:gd name="T6" fmla="*/ 251 w 302"/>
                    <a:gd name="T7" fmla="*/ 188 h 233"/>
                    <a:gd name="T8" fmla="*/ 261 w 302"/>
                    <a:gd name="T9" fmla="*/ 171 h 233"/>
                    <a:gd name="T10" fmla="*/ 254 w 302"/>
                    <a:gd name="T11" fmla="*/ 148 h 233"/>
                    <a:gd name="T12" fmla="*/ 256 w 302"/>
                    <a:gd name="T13" fmla="*/ 123 h 233"/>
                    <a:gd name="T14" fmla="*/ 268 w 302"/>
                    <a:gd name="T15" fmla="*/ 107 h 233"/>
                    <a:gd name="T16" fmla="*/ 302 w 302"/>
                    <a:gd name="T17" fmla="*/ 113 h 233"/>
                    <a:gd name="T18" fmla="*/ 285 w 302"/>
                    <a:gd name="T19" fmla="*/ 91 h 233"/>
                    <a:gd name="T20" fmla="*/ 259 w 302"/>
                    <a:gd name="T21" fmla="*/ 85 h 233"/>
                    <a:gd name="T22" fmla="*/ 239 w 302"/>
                    <a:gd name="T23" fmla="*/ 67 h 233"/>
                    <a:gd name="T24" fmla="*/ 213 w 302"/>
                    <a:gd name="T25" fmla="*/ 28 h 233"/>
                    <a:gd name="T26" fmla="*/ 185 w 302"/>
                    <a:gd name="T27" fmla="*/ 4 h 233"/>
                    <a:gd name="T28" fmla="*/ 165 w 302"/>
                    <a:gd name="T29" fmla="*/ 28 h 233"/>
                    <a:gd name="T30" fmla="*/ 150 w 302"/>
                    <a:gd name="T31" fmla="*/ 45 h 233"/>
                    <a:gd name="T32" fmla="*/ 114 w 302"/>
                    <a:gd name="T33" fmla="*/ 23 h 233"/>
                    <a:gd name="T34" fmla="*/ 85 w 302"/>
                    <a:gd name="T35" fmla="*/ 3 h 233"/>
                    <a:gd name="T36" fmla="*/ 68 w 302"/>
                    <a:gd name="T37" fmla="*/ 7 h 233"/>
                    <a:gd name="T38" fmla="*/ 72 w 302"/>
                    <a:gd name="T39" fmla="*/ 23 h 233"/>
                    <a:gd name="T40" fmla="*/ 89 w 302"/>
                    <a:gd name="T41" fmla="*/ 45 h 233"/>
                    <a:gd name="T42" fmla="*/ 62 w 302"/>
                    <a:gd name="T43" fmla="*/ 45 h 233"/>
                    <a:gd name="T44" fmla="*/ 28 w 302"/>
                    <a:gd name="T45" fmla="*/ 30 h 233"/>
                    <a:gd name="T46" fmla="*/ 0 w 302"/>
                    <a:gd name="T47" fmla="*/ 39 h 233"/>
                    <a:gd name="T48" fmla="*/ 15 w 302"/>
                    <a:gd name="T49" fmla="*/ 57 h 233"/>
                    <a:gd name="T50" fmla="*/ 33 w 302"/>
                    <a:gd name="T51" fmla="*/ 74 h 233"/>
                    <a:gd name="T52" fmla="*/ 48 w 302"/>
                    <a:gd name="T53" fmla="*/ 100 h 233"/>
                    <a:gd name="T54" fmla="*/ 50 w 302"/>
                    <a:gd name="T55" fmla="*/ 124 h 233"/>
                    <a:gd name="T56" fmla="*/ 82 w 302"/>
                    <a:gd name="T57" fmla="*/ 149 h 233"/>
                    <a:gd name="T58" fmla="*/ 97 w 302"/>
                    <a:gd name="T59" fmla="*/ 159 h 233"/>
                    <a:gd name="T60" fmla="*/ 103 w 302"/>
                    <a:gd name="T61" fmla="*/ 181 h 233"/>
                    <a:gd name="T62" fmla="*/ 118 w 302"/>
                    <a:gd name="T63" fmla="*/ 185 h 233"/>
                    <a:gd name="T64" fmla="*/ 140 w 302"/>
                    <a:gd name="T65" fmla="*/ 165 h 233"/>
                    <a:gd name="T66" fmla="*/ 175 w 302"/>
                    <a:gd name="T67" fmla="*/ 145 h 233"/>
                    <a:gd name="T68" fmla="*/ 196 w 302"/>
                    <a:gd name="T69" fmla="*/ 165 h 233"/>
                    <a:gd name="T70" fmla="*/ 200 w 302"/>
                    <a:gd name="T71" fmla="*/ 188 h 233"/>
                    <a:gd name="T72" fmla="*/ 200 w 302"/>
                    <a:gd name="T73" fmla="*/ 211 h 233"/>
                    <a:gd name="T74" fmla="*/ 231 w 302"/>
                    <a:gd name="T75"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233">
                      <a:moveTo>
                        <a:pt x="240" y="228"/>
                      </a:moveTo>
                      <a:cubicBezTo>
                        <a:pt x="240" y="228"/>
                        <a:pt x="238" y="222"/>
                        <a:pt x="235" y="214"/>
                      </a:cubicBezTo>
                      <a:cubicBezTo>
                        <a:pt x="233" y="205"/>
                        <a:pt x="229" y="200"/>
                        <a:pt x="233" y="199"/>
                      </a:cubicBezTo>
                      <a:cubicBezTo>
                        <a:pt x="236" y="198"/>
                        <a:pt x="237" y="195"/>
                        <a:pt x="237" y="188"/>
                      </a:cubicBezTo>
                      <a:cubicBezTo>
                        <a:pt x="236" y="181"/>
                        <a:pt x="238" y="175"/>
                        <a:pt x="241" y="177"/>
                      </a:cubicBezTo>
                      <a:cubicBezTo>
                        <a:pt x="244" y="180"/>
                        <a:pt x="243" y="185"/>
                        <a:pt x="245" y="186"/>
                      </a:cubicBezTo>
                      <a:cubicBezTo>
                        <a:pt x="248" y="187"/>
                        <a:pt x="249" y="193"/>
                        <a:pt x="243" y="193"/>
                      </a:cubicBezTo>
                      <a:cubicBezTo>
                        <a:pt x="237" y="192"/>
                        <a:pt x="251" y="197"/>
                        <a:pt x="251" y="188"/>
                      </a:cubicBezTo>
                      <a:cubicBezTo>
                        <a:pt x="251" y="179"/>
                        <a:pt x="245" y="164"/>
                        <a:pt x="251" y="168"/>
                      </a:cubicBezTo>
                      <a:cubicBezTo>
                        <a:pt x="257" y="172"/>
                        <a:pt x="261" y="177"/>
                        <a:pt x="261" y="171"/>
                      </a:cubicBezTo>
                      <a:cubicBezTo>
                        <a:pt x="261" y="165"/>
                        <a:pt x="255" y="162"/>
                        <a:pt x="251" y="159"/>
                      </a:cubicBezTo>
                      <a:cubicBezTo>
                        <a:pt x="246" y="155"/>
                        <a:pt x="250" y="153"/>
                        <a:pt x="254" y="148"/>
                      </a:cubicBezTo>
                      <a:cubicBezTo>
                        <a:pt x="258" y="144"/>
                        <a:pt x="252" y="141"/>
                        <a:pt x="253" y="134"/>
                      </a:cubicBezTo>
                      <a:cubicBezTo>
                        <a:pt x="254" y="128"/>
                        <a:pt x="256" y="128"/>
                        <a:pt x="256" y="123"/>
                      </a:cubicBezTo>
                      <a:cubicBezTo>
                        <a:pt x="256" y="118"/>
                        <a:pt x="253" y="116"/>
                        <a:pt x="256" y="111"/>
                      </a:cubicBezTo>
                      <a:cubicBezTo>
                        <a:pt x="259" y="106"/>
                        <a:pt x="260" y="109"/>
                        <a:pt x="268" y="107"/>
                      </a:cubicBezTo>
                      <a:cubicBezTo>
                        <a:pt x="276" y="105"/>
                        <a:pt x="281" y="98"/>
                        <a:pt x="290" y="102"/>
                      </a:cubicBezTo>
                      <a:cubicBezTo>
                        <a:pt x="300" y="106"/>
                        <a:pt x="302" y="113"/>
                        <a:pt x="302" y="113"/>
                      </a:cubicBezTo>
                      <a:cubicBezTo>
                        <a:pt x="302" y="113"/>
                        <a:pt x="298" y="101"/>
                        <a:pt x="295" y="96"/>
                      </a:cubicBezTo>
                      <a:cubicBezTo>
                        <a:pt x="291" y="90"/>
                        <a:pt x="289" y="92"/>
                        <a:pt x="285" y="91"/>
                      </a:cubicBezTo>
                      <a:cubicBezTo>
                        <a:pt x="282" y="89"/>
                        <a:pt x="276" y="86"/>
                        <a:pt x="272" y="86"/>
                      </a:cubicBezTo>
                      <a:cubicBezTo>
                        <a:pt x="268" y="86"/>
                        <a:pt x="263" y="88"/>
                        <a:pt x="259" y="85"/>
                      </a:cubicBezTo>
                      <a:cubicBezTo>
                        <a:pt x="255" y="82"/>
                        <a:pt x="249" y="87"/>
                        <a:pt x="248" y="80"/>
                      </a:cubicBezTo>
                      <a:cubicBezTo>
                        <a:pt x="247" y="73"/>
                        <a:pt x="243" y="70"/>
                        <a:pt x="239" y="67"/>
                      </a:cubicBezTo>
                      <a:cubicBezTo>
                        <a:pt x="235" y="63"/>
                        <a:pt x="227" y="55"/>
                        <a:pt x="225" y="48"/>
                      </a:cubicBezTo>
                      <a:cubicBezTo>
                        <a:pt x="224" y="41"/>
                        <a:pt x="218" y="33"/>
                        <a:pt x="213" y="28"/>
                      </a:cubicBezTo>
                      <a:cubicBezTo>
                        <a:pt x="209" y="23"/>
                        <a:pt x="187" y="2"/>
                        <a:pt x="186" y="1"/>
                      </a:cubicBezTo>
                      <a:cubicBezTo>
                        <a:pt x="187" y="1"/>
                        <a:pt x="187" y="2"/>
                        <a:pt x="185" y="4"/>
                      </a:cubicBezTo>
                      <a:cubicBezTo>
                        <a:pt x="183" y="8"/>
                        <a:pt x="181" y="15"/>
                        <a:pt x="179" y="17"/>
                      </a:cubicBezTo>
                      <a:cubicBezTo>
                        <a:pt x="176" y="20"/>
                        <a:pt x="171" y="23"/>
                        <a:pt x="165" y="28"/>
                      </a:cubicBezTo>
                      <a:cubicBezTo>
                        <a:pt x="159" y="32"/>
                        <a:pt x="158" y="36"/>
                        <a:pt x="157" y="38"/>
                      </a:cubicBezTo>
                      <a:cubicBezTo>
                        <a:pt x="155" y="39"/>
                        <a:pt x="153" y="45"/>
                        <a:pt x="150" y="45"/>
                      </a:cubicBezTo>
                      <a:cubicBezTo>
                        <a:pt x="146" y="45"/>
                        <a:pt x="133" y="41"/>
                        <a:pt x="128" y="39"/>
                      </a:cubicBezTo>
                      <a:cubicBezTo>
                        <a:pt x="122" y="38"/>
                        <a:pt x="118" y="28"/>
                        <a:pt x="114" y="23"/>
                      </a:cubicBezTo>
                      <a:cubicBezTo>
                        <a:pt x="109" y="17"/>
                        <a:pt x="101" y="16"/>
                        <a:pt x="96" y="11"/>
                      </a:cubicBezTo>
                      <a:cubicBezTo>
                        <a:pt x="91" y="6"/>
                        <a:pt x="89" y="4"/>
                        <a:pt x="85" y="3"/>
                      </a:cubicBezTo>
                      <a:cubicBezTo>
                        <a:pt x="81" y="3"/>
                        <a:pt x="76" y="2"/>
                        <a:pt x="72" y="0"/>
                      </a:cubicBezTo>
                      <a:cubicBezTo>
                        <a:pt x="72" y="0"/>
                        <a:pt x="72" y="6"/>
                        <a:pt x="68" y="7"/>
                      </a:cubicBezTo>
                      <a:cubicBezTo>
                        <a:pt x="64" y="8"/>
                        <a:pt x="58" y="11"/>
                        <a:pt x="61" y="18"/>
                      </a:cubicBezTo>
                      <a:cubicBezTo>
                        <a:pt x="64" y="24"/>
                        <a:pt x="71" y="20"/>
                        <a:pt x="72" y="23"/>
                      </a:cubicBezTo>
                      <a:cubicBezTo>
                        <a:pt x="72" y="26"/>
                        <a:pt x="75" y="29"/>
                        <a:pt x="83" y="32"/>
                      </a:cubicBezTo>
                      <a:cubicBezTo>
                        <a:pt x="91" y="36"/>
                        <a:pt x="92" y="40"/>
                        <a:pt x="89" y="45"/>
                      </a:cubicBezTo>
                      <a:cubicBezTo>
                        <a:pt x="86" y="49"/>
                        <a:pt x="79" y="56"/>
                        <a:pt x="75" y="50"/>
                      </a:cubicBezTo>
                      <a:cubicBezTo>
                        <a:pt x="70" y="43"/>
                        <a:pt x="69" y="45"/>
                        <a:pt x="62" y="45"/>
                      </a:cubicBezTo>
                      <a:cubicBezTo>
                        <a:pt x="54" y="46"/>
                        <a:pt x="47" y="47"/>
                        <a:pt x="42" y="41"/>
                      </a:cubicBezTo>
                      <a:cubicBezTo>
                        <a:pt x="37" y="36"/>
                        <a:pt x="36" y="31"/>
                        <a:pt x="28" y="30"/>
                      </a:cubicBezTo>
                      <a:cubicBezTo>
                        <a:pt x="20" y="29"/>
                        <a:pt x="17" y="28"/>
                        <a:pt x="12" y="29"/>
                      </a:cubicBezTo>
                      <a:cubicBezTo>
                        <a:pt x="7" y="31"/>
                        <a:pt x="0" y="39"/>
                        <a:pt x="0" y="39"/>
                      </a:cubicBezTo>
                      <a:cubicBezTo>
                        <a:pt x="0" y="39"/>
                        <a:pt x="4" y="46"/>
                        <a:pt x="8" y="50"/>
                      </a:cubicBezTo>
                      <a:cubicBezTo>
                        <a:pt x="12" y="55"/>
                        <a:pt x="10" y="60"/>
                        <a:pt x="15" y="57"/>
                      </a:cubicBezTo>
                      <a:cubicBezTo>
                        <a:pt x="20" y="54"/>
                        <a:pt x="23" y="59"/>
                        <a:pt x="29" y="63"/>
                      </a:cubicBezTo>
                      <a:cubicBezTo>
                        <a:pt x="35" y="66"/>
                        <a:pt x="37" y="70"/>
                        <a:pt x="33" y="74"/>
                      </a:cubicBezTo>
                      <a:cubicBezTo>
                        <a:pt x="29" y="78"/>
                        <a:pt x="26" y="78"/>
                        <a:pt x="30" y="84"/>
                      </a:cubicBezTo>
                      <a:cubicBezTo>
                        <a:pt x="33" y="90"/>
                        <a:pt x="39" y="95"/>
                        <a:pt x="48" y="100"/>
                      </a:cubicBezTo>
                      <a:cubicBezTo>
                        <a:pt x="57" y="105"/>
                        <a:pt x="63" y="110"/>
                        <a:pt x="61" y="114"/>
                      </a:cubicBezTo>
                      <a:cubicBezTo>
                        <a:pt x="60" y="118"/>
                        <a:pt x="56" y="124"/>
                        <a:pt x="50" y="124"/>
                      </a:cubicBezTo>
                      <a:cubicBezTo>
                        <a:pt x="45" y="125"/>
                        <a:pt x="50" y="126"/>
                        <a:pt x="60" y="135"/>
                      </a:cubicBezTo>
                      <a:cubicBezTo>
                        <a:pt x="69" y="144"/>
                        <a:pt x="79" y="146"/>
                        <a:pt x="82" y="149"/>
                      </a:cubicBezTo>
                      <a:cubicBezTo>
                        <a:pt x="85" y="152"/>
                        <a:pt x="91" y="152"/>
                        <a:pt x="95" y="152"/>
                      </a:cubicBezTo>
                      <a:cubicBezTo>
                        <a:pt x="100" y="151"/>
                        <a:pt x="101" y="155"/>
                        <a:pt x="97" y="159"/>
                      </a:cubicBezTo>
                      <a:cubicBezTo>
                        <a:pt x="92" y="162"/>
                        <a:pt x="99" y="166"/>
                        <a:pt x="102" y="170"/>
                      </a:cubicBezTo>
                      <a:cubicBezTo>
                        <a:pt x="104" y="175"/>
                        <a:pt x="104" y="173"/>
                        <a:pt x="103" y="181"/>
                      </a:cubicBezTo>
                      <a:cubicBezTo>
                        <a:pt x="102" y="190"/>
                        <a:pt x="105" y="197"/>
                        <a:pt x="105" y="197"/>
                      </a:cubicBezTo>
                      <a:cubicBezTo>
                        <a:pt x="110" y="196"/>
                        <a:pt x="114" y="190"/>
                        <a:pt x="118" y="185"/>
                      </a:cubicBezTo>
                      <a:cubicBezTo>
                        <a:pt x="121" y="180"/>
                        <a:pt x="127" y="183"/>
                        <a:pt x="130" y="178"/>
                      </a:cubicBezTo>
                      <a:cubicBezTo>
                        <a:pt x="133" y="173"/>
                        <a:pt x="135" y="168"/>
                        <a:pt x="140" y="165"/>
                      </a:cubicBezTo>
                      <a:cubicBezTo>
                        <a:pt x="145" y="163"/>
                        <a:pt x="151" y="161"/>
                        <a:pt x="159" y="153"/>
                      </a:cubicBezTo>
                      <a:cubicBezTo>
                        <a:pt x="166" y="146"/>
                        <a:pt x="167" y="147"/>
                        <a:pt x="175" y="145"/>
                      </a:cubicBezTo>
                      <a:cubicBezTo>
                        <a:pt x="184" y="144"/>
                        <a:pt x="187" y="156"/>
                        <a:pt x="192" y="158"/>
                      </a:cubicBezTo>
                      <a:cubicBezTo>
                        <a:pt x="197" y="161"/>
                        <a:pt x="200" y="163"/>
                        <a:pt x="196" y="165"/>
                      </a:cubicBezTo>
                      <a:cubicBezTo>
                        <a:pt x="192" y="168"/>
                        <a:pt x="187" y="173"/>
                        <a:pt x="191" y="176"/>
                      </a:cubicBezTo>
                      <a:cubicBezTo>
                        <a:pt x="195" y="180"/>
                        <a:pt x="205" y="185"/>
                        <a:pt x="200" y="188"/>
                      </a:cubicBezTo>
                      <a:cubicBezTo>
                        <a:pt x="195" y="191"/>
                        <a:pt x="188" y="193"/>
                        <a:pt x="187" y="198"/>
                      </a:cubicBezTo>
                      <a:cubicBezTo>
                        <a:pt x="186" y="204"/>
                        <a:pt x="195" y="208"/>
                        <a:pt x="200" y="211"/>
                      </a:cubicBezTo>
                      <a:cubicBezTo>
                        <a:pt x="206" y="214"/>
                        <a:pt x="216" y="221"/>
                        <a:pt x="221" y="225"/>
                      </a:cubicBezTo>
                      <a:cubicBezTo>
                        <a:pt x="226" y="228"/>
                        <a:pt x="223" y="233"/>
                        <a:pt x="231" y="230"/>
                      </a:cubicBezTo>
                      <a:cubicBezTo>
                        <a:pt x="238" y="227"/>
                        <a:pt x="240" y="228"/>
                        <a:pt x="240" y="22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1" name="Freeform 9">
                  <a:extLst>
                    <a:ext uri="{FF2B5EF4-FFF2-40B4-BE49-F238E27FC236}">
                      <a16:creationId xmlns:a16="http://schemas.microsoft.com/office/drawing/2014/main" id="{7975C53C-5B1C-4553-AB69-53600E1BA1FA}"/>
                    </a:ext>
                  </a:extLst>
                </p:cNvPr>
                <p:cNvSpPr>
                  <a:spLocks/>
                </p:cNvSpPr>
                <p:nvPr/>
              </p:nvSpPr>
              <p:spPr bwMode="auto">
                <a:xfrm>
                  <a:off x="5414963" y="2876551"/>
                  <a:ext cx="546100" cy="217488"/>
                </a:xfrm>
                <a:custGeom>
                  <a:avLst/>
                  <a:gdLst>
                    <a:gd name="T0" fmla="*/ 575 w 1044"/>
                    <a:gd name="T1" fmla="*/ 363 h 418"/>
                    <a:gd name="T2" fmla="*/ 546 w 1044"/>
                    <a:gd name="T3" fmla="*/ 362 h 418"/>
                    <a:gd name="T4" fmla="*/ 472 w 1044"/>
                    <a:gd name="T5" fmla="*/ 368 h 418"/>
                    <a:gd name="T6" fmla="*/ 445 w 1044"/>
                    <a:gd name="T7" fmla="*/ 393 h 418"/>
                    <a:gd name="T8" fmla="*/ 391 w 1044"/>
                    <a:gd name="T9" fmla="*/ 405 h 418"/>
                    <a:gd name="T10" fmla="*/ 300 w 1044"/>
                    <a:gd name="T11" fmla="*/ 350 h 418"/>
                    <a:gd name="T12" fmla="*/ 266 w 1044"/>
                    <a:gd name="T13" fmla="*/ 379 h 418"/>
                    <a:gd name="T14" fmla="*/ 210 w 1044"/>
                    <a:gd name="T15" fmla="*/ 393 h 418"/>
                    <a:gd name="T16" fmla="*/ 181 w 1044"/>
                    <a:gd name="T17" fmla="*/ 358 h 418"/>
                    <a:gd name="T18" fmla="*/ 149 w 1044"/>
                    <a:gd name="T19" fmla="*/ 349 h 418"/>
                    <a:gd name="T20" fmla="*/ 130 w 1044"/>
                    <a:gd name="T21" fmla="*/ 346 h 418"/>
                    <a:gd name="T22" fmla="*/ 87 w 1044"/>
                    <a:gd name="T23" fmla="*/ 340 h 418"/>
                    <a:gd name="T24" fmla="*/ 93 w 1044"/>
                    <a:gd name="T25" fmla="*/ 318 h 418"/>
                    <a:gd name="T26" fmla="*/ 78 w 1044"/>
                    <a:gd name="T27" fmla="*/ 290 h 418"/>
                    <a:gd name="T28" fmla="*/ 48 w 1044"/>
                    <a:gd name="T29" fmla="*/ 260 h 418"/>
                    <a:gd name="T30" fmla="*/ 26 w 1044"/>
                    <a:gd name="T31" fmla="*/ 236 h 418"/>
                    <a:gd name="T32" fmla="*/ 62 w 1044"/>
                    <a:gd name="T33" fmla="*/ 243 h 418"/>
                    <a:gd name="T34" fmla="*/ 58 w 1044"/>
                    <a:gd name="T35" fmla="*/ 213 h 418"/>
                    <a:gd name="T36" fmla="*/ 50 w 1044"/>
                    <a:gd name="T37" fmla="*/ 171 h 418"/>
                    <a:gd name="T38" fmla="*/ 16 w 1044"/>
                    <a:gd name="T39" fmla="*/ 140 h 418"/>
                    <a:gd name="T40" fmla="*/ 63 w 1044"/>
                    <a:gd name="T41" fmla="*/ 111 h 418"/>
                    <a:gd name="T42" fmla="*/ 108 w 1044"/>
                    <a:gd name="T43" fmla="*/ 109 h 418"/>
                    <a:gd name="T44" fmla="*/ 167 w 1044"/>
                    <a:gd name="T45" fmla="*/ 111 h 418"/>
                    <a:gd name="T46" fmla="*/ 198 w 1044"/>
                    <a:gd name="T47" fmla="*/ 90 h 418"/>
                    <a:gd name="T48" fmla="*/ 129 w 1044"/>
                    <a:gd name="T49" fmla="*/ 74 h 418"/>
                    <a:gd name="T50" fmla="*/ 75 w 1044"/>
                    <a:gd name="T51" fmla="*/ 84 h 418"/>
                    <a:gd name="T52" fmla="*/ 19 w 1044"/>
                    <a:gd name="T53" fmla="*/ 133 h 418"/>
                    <a:gd name="T54" fmla="*/ 42 w 1044"/>
                    <a:gd name="T55" fmla="*/ 100 h 418"/>
                    <a:gd name="T56" fmla="*/ 13 w 1044"/>
                    <a:gd name="T57" fmla="*/ 80 h 418"/>
                    <a:gd name="T58" fmla="*/ 13 w 1044"/>
                    <a:gd name="T59" fmla="*/ 25 h 418"/>
                    <a:gd name="T60" fmla="*/ 65 w 1044"/>
                    <a:gd name="T61" fmla="*/ 6 h 418"/>
                    <a:gd name="T62" fmla="*/ 157 w 1044"/>
                    <a:gd name="T63" fmla="*/ 60 h 418"/>
                    <a:gd name="T64" fmla="*/ 234 w 1044"/>
                    <a:gd name="T65" fmla="*/ 67 h 418"/>
                    <a:gd name="T66" fmla="*/ 321 w 1044"/>
                    <a:gd name="T67" fmla="*/ 36 h 418"/>
                    <a:gd name="T68" fmla="*/ 433 w 1044"/>
                    <a:gd name="T69" fmla="*/ 11 h 418"/>
                    <a:gd name="T70" fmla="*/ 502 w 1044"/>
                    <a:gd name="T71" fmla="*/ 31 h 418"/>
                    <a:gd name="T72" fmla="*/ 571 w 1044"/>
                    <a:gd name="T73" fmla="*/ 52 h 418"/>
                    <a:gd name="T74" fmla="*/ 635 w 1044"/>
                    <a:gd name="T75" fmla="*/ 73 h 418"/>
                    <a:gd name="T76" fmla="*/ 724 w 1044"/>
                    <a:gd name="T77" fmla="*/ 68 h 418"/>
                    <a:gd name="T78" fmla="*/ 781 w 1044"/>
                    <a:gd name="T79" fmla="*/ 73 h 418"/>
                    <a:gd name="T80" fmla="*/ 850 w 1044"/>
                    <a:gd name="T81" fmla="*/ 43 h 418"/>
                    <a:gd name="T82" fmla="*/ 909 w 1044"/>
                    <a:gd name="T83" fmla="*/ 49 h 418"/>
                    <a:gd name="T84" fmla="*/ 951 w 1044"/>
                    <a:gd name="T85" fmla="*/ 119 h 418"/>
                    <a:gd name="T86" fmla="*/ 1008 w 1044"/>
                    <a:gd name="T87" fmla="*/ 152 h 418"/>
                    <a:gd name="T88" fmla="*/ 994 w 1044"/>
                    <a:gd name="T89" fmla="*/ 205 h 418"/>
                    <a:gd name="T90" fmla="*/ 1012 w 1044"/>
                    <a:gd name="T91" fmla="*/ 265 h 418"/>
                    <a:gd name="T92" fmla="*/ 1042 w 1044"/>
                    <a:gd name="T93" fmla="*/ 328 h 418"/>
                    <a:gd name="T94" fmla="*/ 977 w 1044"/>
                    <a:gd name="T95" fmla="*/ 323 h 418"/>
                    <a:gd name="T96" fmla="*/ 904 w 1044"/>
                    <a:gd name="T97" fmla="*/ 320 h 418"/>
                    <a:gd name="T98" fmla="*/ 780 w 1044"/>
                    <a:gd name="T99" fmla="*/ 352 h 418"/>
                    <a:gd name="T100" fmla="*/ 656 w 1044"/>
                    <a:gd name="T101" fmla="*/ 358 h 418"/>
                    <a:gd name="T102" fmla="*/ 600 w 1044"/>
                    <a:gd name="T103" fmla="*/ 385 h 418"/>
                    <a:gd name="T104" fmla="*/ 566 w 1044"/>
                    <a:gd name="T105" fmla="*/ 4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4" h="418">
                      <a:moveTo>
                        <a:pt x="566" y="412"/>
                      </a:moveTo>
                      <a:cubicBezTo>
                        <a:pt x="566" y="412"/>
                        <a:pt x="569" y="407"/>
                        <a:pt x="567" y="405"/>
                      </a:cubicBezTo>
                      <a:cubicBezTo>
                        <a:pt x="565" y="402"/>
                        <a:pt x="559" y="394"/>
                        <a:pt x="557" y="389"/>
                      </a:cubicBezTo>
                      <a:cubicBezTo>
                        <a:pt x="555" y="383"/>
                        <a:pt x="558" y="380"/>
                        <a:pt x="562" y="377"/>
                      </a:cubicBezTo>
                      <a:cubicBezTo>
                        <a:pt x="566" y="374"/>
                        <a:pt x="574" y="367"/>
                        <a:pt x="575" y="363"/>
                      </a:cubicBezTo>
                      <a:cubicBezTo>
                        <a:pt x="576" y="359"/>
                        <a:pt x="573" y="352"/>
                        <a:pt x="570" y="348"/>
                      </a:cubicBezTo>
                      <a:cubicBezTo>
                        <a:pt x="566" y="345"/>
                        <a:pt x="565" y="346"/>
                        <a:pt x="562" y="347"/>
                      </a:cubicBezTo>
                      <a:cubicBezTo>
                        <a:pt x="558" y="349"/>
                        <a:pt x="555" y="355"/>
                        <a:pt x="552" y="355"/>
                      </a:cubicBezTo>
                      <a:cubicBezTo>
                        <a:pt x="550" y="355"/>
                        <a:pt x="541" y="357"/>
                        <a:pt x="543" y="358"/>
                      </a:cubicBezTo>
                      <a:cubicBezTo>
                        <a:pt x="545" y="360"/>
                        <a:pt x="547" y="359"/>
                        <a:pt x="546" y="362"/>
                      </a:cubicBezTo>
                      <a:cubicBezTo>
                        <a:pt x="545" y="365"/>
                        <a:pt x="538" y="367"/>
                        <a:pt x="534" y="367"/>
                      </a:cubicBezTo>
                      <a:cubicBezTo>
                        <a:pt x="530" y="368"/>
                        <a:pt x="527" y="369"/>
                        <a:pt x="521" y="365"/>
                      </a:cubicBezTo>
                      <a:cubicBezTo>
                        <a:pt x="514" y="361"/>
                        <a:pt x="503" y="358"/>
                        <a:pt x="500" y="355"/>
                      </a:cubicBezTo>
                      <a:cubicBezTo>
                        <a:pt x="497" y="352"/>
                        <a:pt x="493" y="353"/>
                        <a:pt x="488" y="355"/>
                      </a:cubicBezTo>
                      <a:cubicBezTo>
                        <a:pt x="483" y="357"/>
                        <a:pt x="476" y="364"/>
                        <a:pt x="472" y="368"/>
                      </a:cubicBezTo>
                      <a:cubicBezTo>
                        <a:pt x="468" y="372"/>
                        <a:pt x="464" y="374"/>
                        <a:pt x="463" y="377"/>
                      </a:cubicBezTo>
                      <a:cubicBezTo>
                        <a:pt x="462" y="380"/>
                        <a:pt x="461" y="385"/>
                        <a:pt x="459" y="388"/>
                      </a:cubicBezTo>
                      <a:cubicBezTo>
                        <a:pt x="457" y="390"/>
                        <a:pt x="456" y="393"/>
                        <a:pt x="454" y="390"/>
                      </a:cubicBezTo>
                      <a:cubicBezTo>
                        <a:pt x="452" y="387"/>
                        <a:pt x="454" y="384"/>
                        <a:pt x="451" y="386"/>
                      </a:cubicBezTo>
                      <a:cubicBezTo>
                        <a:pt x="448" y="388"/>
                        <a:pt x="447" y="390"/>
                        <a:pt x="445" y="393"/>
                      </a:cubicBezTo>
                      <a:cubicBezTo>
                        <a:pt x="443" y="396"/>
                        <a:pt x="439" y="398"/>
                        <a:pt x="437" y="396"/>
                      </a:cubicBezTo>
                      <a:cubicBezTo>
                        <a:pt x="434" y="393"/>
                        <a:pt x="430" y="397"/>
                        <a:pt x="427" y="397"/>
                      </a:cubicBezTo>
                      <a:cubicBezTo>
                        <a:pt x="423" y="398"/>
                        <a:pt x="414" y="399"/>
                        <a:pt x="411" y="399"/>
                      </a:cubicBezTo>
                      <a:cubicBezTo>
                        <a:pt x="408" y="400"/>
                        <a:pt x="403" y="400"/>
                        <a:pt x="399" y="400"/>
                      </a:cubicBezTo>
                      <a:cubicBezTo>
                        <a:pt x="396" y="401"/>
                        <a:pt x="396" y="405"/>
                        <a:pt x="391" y="405"/>
                      </a:cubicBezTo>
                      <a:cubicBezTo>
                        <a:pt x="387" y="405"/>
                        <a:pt x="372" y="401"/>
                        <a:pt x="368" y="397"/>
                      </a:cubicBezTo>
                      <a:cubicBezTo>
                        <a:pt x="364" y="392"/>
                        <a:pt x="356" y="379"/>
                        <a:pt x="352" y="376"/>
                      </a:cubicBezTo>
                      <a:cubicBezTo>
                        <a:pt x="349" y="373"/>
                        <a:pt x="340" y="369"/>
                        <a:pt x="337" y="368"/>
                      </a:cubicBezTo>
                      <a:cubicBezTo>
                        <a:pt x="334" y="368"/>
                        <a:pt x="325" y="364"/>
                        <a:pt x="321" y="361"/>
                      </a:cubicBezTo>
                      <a:cubicBezTo>
                        <a:pt x="318" y="358"/>
                        <a:pt x="305" y="351"/>
                        <a:pt x="300" y="350"/>
                      </a:cubicBezTo>
                      <a:cubicBezTo>
                        <a:pt x="296" y="349"/>
                        <a:pt x="290" y="349"/>
                        <a:pt x="284" y="348"/>
                      </a:cubicBezTo>
                      <a:cubicBezTo>
                        <a:pt x="279" y="347"/>
                        <a:pt x="276" y="349"/>
                        <a:pt x="272" y="350"/>
                      </a:cubicBezTo>
                      <a:cubicBezTo>
                        <a:pt x="268" y="352"/>
                        <a:pt x="266" y="356"/>
                        <a:pt x="266" y="361"/>
                      </a:cubicBezTo>
                      <a:cubicBezTo>
                        <a:pt x="266" y="366"/>
                        <a:pt x="269" y="368"/>
                        <a:pt x="267" y="370"/>
                      </a:cubicBezTo>
                      <a:cubicBezTo>
                        <a:pt x="265" y="373"/>
                        <a:pt x="264" y="375"/>
                        <a:pt x="266" y="379"/>
                      </a:cubicBezTo>
                      <a:cubicBezTo>
                        <a:pt x="267" y="384"/>
                        <a:pt x="265" y="388"/>
                        <a:pt x="264" y="390"/>
                      </a:cubicBezTo>
                      <a:cubicBezTo>
                        <a:pt x="262" y="392"/>
                        <a:pt x="259" y="393"/>
                        <a:pt x="256" y="390"/>
                      </a:cubicBezTo>
                      <a:cubicBezTo>
                        <a:pt x="253" y="387"/>
                        <a:pt x="251" y="385"/>
                        <a:pt x="246" y="386"/>
                      </a:cubicBezTo>
                      <a:cubicBezTo>
                        <a:pt x="241" y="387"/>
                        <a:pt x="232" y="394"/>
                        <a:pt x="228" y="396"/>
                      </a:cubicBezTo>
                      <a:cubicBezTo>
                        <a:pt x="223" y="398"/>
                        <a:pt x="213" y="394"/>
                        <a:pt x="210" y="393"/>
                      </a:cubicBezTo>
                      <a:cubicBezTo>
                        <a:pt x="206" y="391"/>
                        <a:pt x="200" y="389"/>
                        <a:pt x="197" y="389"/>
                      </a:cubicBezTo>
                      <a:cubicBezTo>
                        <a:pt x="195" y="388"/>
                        <a:pt x="194" y="388"/>
                        <a:pt x="192" y="382"/>
                      </a:cubicBezTo>
                      <a:cubicBezTo>
                        <a:pt x="190" y="376"/>
                        <a:pt x="190" y="376"/>
                        <a:pt x="188" y="374"/>
                      </a:cubicBezTo>
                      <a:cubicBezTo>
                        <a:pt x="185" y="372"/>
                        <a:pt x="182" y="376"/>
                        <a:pt x="182" y="371"/>
                      </a:cubicBezTo>
                      <a:cubicBezTo>
                        <a:pt x="183" y="366"/>
                        <a:pt x="185" y="361"/>
                        <a:pt x="181" y="358"/>
                      </a:cubicBezTo>
                      <a:cubicBezTo>
                        <a:pt x="176" y="356"/>
                        <a:pt x="175" y="356"/>
                        <a:pt x="174" y="360"/>
                      </a:cubicBezTo>
                      <a:cubicBezTo>
                        <a:pt x="172" y="365"/>
                        <a:pt x="171" y="363"/>
                        <a:pt x="168" y="362"/>
                      </a:cubicBezTo>
                      <a:cubicBezTo>
                        <a:pt x="166" y="361"/>
                        <a:pt x="165" y="361"/>
                        <a:pt x="161" y="360"/>
                      </a:cubicBezTo>
                      <a:cubicBezTo>
                        <a:pt x="157" y="359"/>
                        <a:pt x="156" y="354"/>
                        <a:pt x="155" y="352"/>
                      </a:cubicBezTo>
                      <a:cubicBezTo>
                        <a:pt x="154" y="350"/>
                        <a:pt x="152" y="345"/>
                        <a:pt x="149" y="349"/>
                      </a:cubicBezTo>
                      <a:cubicBezTo>
                        <a:pt x="146" y="352"/>
                        <a:pt x="142" y="356"/>
                        <a:pt x="139" y="360"/>
                      </a:cubicBezTo>
                      <a:cubicBezTo>
                        <a:pt x="135" y="363"/>
                        <a:pt x="136" y="367"/>
                        <a:pt x="131" y="367"/>
                      </a:cubicBezTo>
                      <a:cubicBezTo>
                        <a:pt x="126" y="368"/>
                        <a:pt x="124" y="365"/>
                        <a:pt x="125" y="362"/>
                      </a:cubicBezTo>
                      <a:cubicBezTo>
                        <a:pt x="127" y="359"/>
                        <a:pt x="130" y="357"/>
                        <a:pt x="128" y="354"/>
                      </a:cubicBezTo>
                      <a:cubicBezTo>
                        <a:pt x="125" y="350"/>
                        <a:pt x="128" y="349"/>
                        <a:pt x="130" y="346"/>
                      </a:cubicBezTo>
                      <a:cubicBezTo>
                        <a:pt x="133" y="344"/>
                        <a:pt x="137" y="341"/>
                        <a:pt x="135" y="339"/>
                      </a:cubicBezTo>
                      <a:cubicBezTo>
                        <a:pt x="134" y="337"/>
                        <a:pt x="126" y="339"/>
                        <a:pt x="124" y="339"/>
                      </a:cubicBezTo>
                      <a:cubicBezTo>
                        <a:pt x="121" y="340"/>
                        <a:pt x="110" y="341"/>
                        <a:pt x="107" y="341"/>
                      </a:cubicBezTo>
                      <a:cubicBezTo>
                        <a:pt x="103" y="342"/>
                        <a:pt x="94" y="344"/>
                        <a:pt x="93" y="342"/>
                      </a:cubicBezTo>
                      <a:cubicBezTo>
                        <a:pt x="93" y="340"/>
                        <a:pt x="89" y="338"/>
                        <a:pt x="87" y="340"/>
                      </a:cubicBezTo>
                      <a:cubicBezTo>
                        <a:pt x="84" y="342"/>
                        <a:pt x="82" y="336"/>
                        <a:pt x="82" y="334"/>
                      </a:cubicBezTo>
                      <a:cubicBezTo>
                        <a:pt x="81" y="333"/>
                        <a:pt x="87" y="329"/>
                        <a:pt x="90" y="331"/>
                      </a:cubicBezTo>
                      <a:cubicBezTo>
                        <a:pt x="93" y="333"/>
                        <a:pt x="99" y="333"/>
                        <a:pt x="99" y="331"/>
                      </a:cubicBezTo>
                      <a:cubicBezTo>
                        <a:pt x="100" y="330"/>
                        <a:pt x="99" y="327"/>
                        <a:pt x="96" y="324"/>
                      </a:cubicBezTo>
                      <a:cubicBezTo>
                        <a:pt x="93" y="321"/>
                        <a:pt x="96" y="318"/>
                        <a:pt x="93" y="318"/>
                      </a:cubicBezTo>
                      <a:cubicBezTo>
                        <a:pt x="90" y="318"/>
                        <a:pt x="89" y="316"/>
                        <a:pt x="89" y="313"/>
                      </a:cubicBezTo>
                      <a:cubicBezTo>
                        <a:pt x="89" y="311"/>
                        <a:pt x="87" y="315"/>
                        <a:pt x="84" y="317"/>
                      </a:cubicBezTo>
                      <a:cubicBezTo>
                        <a:pt x="81" y="318"/>
                        <a:pt x="78" y="313"/>
                        <a:pt x="78" y="308"/>
                      </a:cubicBezTo>
                      <a:cubicBezTo>
                        <a:pt x="77" y="303"/>
                        <a:pt x="70" y="298"/>
                        <a:pt x="70" y="296"/>
                      </a:cubicBezTo>
                      <a:cubicBezTo>
                        <a:pt x="70" y="294"/>
                        <a:pt x="76" y="294"/>
                        <a:pt x="78" y="290"/>
                      </a:cubicBezTo>
                      <a:cubicBezTo>
                        <a:pt x="81" y="287"/>
                        <a:pt x="80" y="278"/>
                        <a:pt x="77" y="276"/>
                      </a:cubicBezTo>
                      <a:cubicBezTo>
                        <a:pt x="75" y="274"/>
                        <a:pt x="72" y="276"/>
                        <a:pt x="69" y="272"/>
                      </a:cubicBezTo>
                      <a:cubicBezTo>
                        <a:pt x="65" y="268"/>
                        <a:pt x="63" y="271"/>
                        <a:pt x="58" y="270"/>
                      </a:cubicBezTo>
                      <a:cubicBezTo>
                        <a:pt x="53" y="269"/>
                        <a:pt x="56" y="269"/>
                        <a:pt x="54" y="264"/>
                      </a:cubicBezTo>
                      <a:cubicBezTo>
                        <a:pt x="52" y="260"/>
                        <a:pt x="50" y="260"/>
                        <a:pt x="48" y="260"/>
                      </a:cubicBezTo>
                      <a:cubicBezTo>
                        <a:pt x="45" y="260"/>
                        <a:pt x="46" y="266"/>
                        <a:pt x="43" y="267"/>
                      </a:cubicBezTo>
                      <a:cubicBezTo>
                        <a:pt x="41" y="267"/>
                        <a:pt x="35" y="262"/>
                        <a:pt x="32" y="260"/>
                      </a:cubicBezTo>
                      <a:cubicBezTo>
                        <a:pt x="29" y="259"/>
                        <a:pt x="22" y="255"/>
                        <a:pt x="27" y="253"/>
                      </a:cubicBezTo>
                      <a:cubicBezTo>
                        <a:pt x="31" y="251"/>
                        <a:pt x="36" y="251"/>
                        <a:pt x="33" y="247"/>
                      </a:cubicBezTo>
                      <a:cubicBezTo>
                        <a:pt x="31" y="243"/>
                        <a:pt x="27" y="240"/>
                        <a:pt x="26" y="236"/>
                      </a:cubicBezTo>
                      <a:cubicBezTo>
                        <a:pt x="26" y="231"/>
                        <a:pt x="28" y="226"/>
                        <a:pt x="33" y="228"/>
                      </a:cubicBezTo>
                      <a:cubicBezTo>
                        <a:pt x="37" y="231"/>
                        <a:pt x="41" y="234"/>
                        <a:pt x="42" y="238"/>
                      </a:cubicBezTo>
                      <a:cubicBezTo>
                        <a:pt x="42" y="242"/>
                        <a:pt x="43" y="251"/>
                        <a:pt x="46" y="251"/>
                      </a:cubicBezTo>
                      <a:cubicBezTo>
                        <a:pt x="48" y="251"/>
                        <a:pt x="54" y="249"/>
                        <a:pt x="58" y="249"/>
                      </a:cubicBezTo>
                      <a:cubicBezTo>
                        <a:pt x="63" y="248"/>
                        <a:pt x="66" y="245"/>
                        <a:pt x="62" y="243"/>
                      </a:cubicBezTo>
                      <a:cubicBezTo>
                        <a:pt x="58" y="242"/>
                        <a:pt x="51" y="239"/>
                        <a:pt x="50" y="235"/>
                      </a:cubicBezTo>
                      <a:cubicBezTo>
                        <a:pt x="48" y="231"/>
                        <a:pt x="46" y="228"/>
                        <a:pt x="46" y="228"/>
                      </a:cubicBezTo>
                      <a:cubicBezTo>
                        <a:pt x="46" y="228"/>
                        <a:pt x="47" y="226"/>
                        <a:pt x="51" y="225"/>
                      </a:cubicBezTo>
                      <a:cubicBezTo>
                        <a:pt x="55" y="223"/>
                        <a:pt x="58" y="221"/>
                        <a:pt x="60" y="218"/>
                      </a:cubicBezTo>
                      <a:cubicBezTo>
                        <a:pt x="62" y="216"/>
                        <a:pt x="61" y="212"/>
                        <a:pt x="58" y="213"/>
                      </a:cubicBezTo>
                      <a:cubicBezTo>
                        <a:pt x="54" y="213"/>
                        <a:pt x="51" y="215"/>
                        <a:pt x="51" y="213"/>
                      </a:cubicBezTo>
                      <a:cubicBezTo>
                        <a:pt x="51" y="210"/>
                        <a:pt x="52" y="200"/>
                        <a:pt x="49" y="197"/>
                      </a:cubicBezTo>
                      <a:cubicBezTo>
                        <a:pt x="46" y="194"/>
                        <a:pt x="41" y="194"/>
                        <a:pt x="41" y="189"/>
                      </a:cubicBezTo>
                      <a:cubicBezTo>
                        <a:pt x="42" y="185"/>
                        <a:pt x="46" y="181"/>
                        <a:pt x="49" y="177"/>
                      </a:cubicBezTo>
                      <a:cubicBezTo>
                        <a:pt x="53" y="173"/>
                        <a:pt x="55" y="172"/>
                        <a:pt x="50" y="171"/>
                      </a:cubicBezTo>
                      <a:cubicBezTo>
                        <a:pt x="45" y="171"/>
                        <a:pt x="42" y="169"/>
                        <a:pt x="36" y="172"/>
                      </a:cubicBezTo>
                      <a:cubicBezTo>
                        <a:pt x="31" y="174"/>
                        <a:pt x="20" y="175"/>
                        <a:pt x="17" y="176"/>
                      </a:cubicBezTo>
                      <a:cubicBezTo>
                        <a:pt x="14" y="177"/>
                        <a:pt x="9" y="177"/>
                        <a:pt x="9" y="171"/>
                      </a:cubicBezTo>
                      <a:cubicBezTo>
                        <a:pt x="9" y="166"/>
                        <a:pt x="12" y="154"/>
                        <a:pt x="11" y="149"/>
                      </a:cubicBezTo>
                      <a:cubicBezTo>
                        <a:pt x="10" y="144"/>
                        <a:pt x="13" y="140"/>
                        <a:pt x="16" y="140"/>
                      </a:cubicBezTo>
                      <a:cubicBezTo>
                        <a:pt x="19" y="139"/>
                        <a:pt x="22" y="138"/>
                        <a:pt x="23" y="133"/>
                      </a:cubicBezTo>
                      <a:cubicBezTo>
                        <a:pt x="24" y="129"/>
                        <a:pt x="28" y="128"/>
                        <a:pt x="31" y="126"/>
                      </a:cubicBezTo>
                      <a:cubicBezTo>
                        <a:pt x="35" y="123"/>
                        <a:pt x="37" y="116"/>
                        <a:pt x="40" y="115"/>
                      </a:cubicBezTo>
                      <a:cubicBezTo>
                        <a:pt x="42" y="114"/>
                        <a:pt x="47" y="116"/>
                        <a:pt x="52" y="116"/>
                      </a:cubicBezTo>
                      <a:cubicBezTo>
                        <a:pt x="57" y="115"/>
                        <a:pt x="59" y="113"/>
                        <a:pt x="63" y="111"/>
                      </a:cubicBezTo>
                      <a:cubicBezTo>
                        <a:pt x="67" y="109"/>
                        <a:pt x="69" y="112"/>
                        <a:pt x="73" y="116"/>
                      </a:cubicBezTo>
                      <a:cubicBezTo>
                        <a:pt x="76" y="121"/>
                        <a:pt x="82" y="122"/>
                        <a:pt x="89" y="122"/>
                      </a:cubicBezTo>
                      <a:cubicBezTo>
                        <a:pt x="95" y="122"/>
                        <a:pt x="97" y="119"/>
                        <a:pt x="96" y="116"/>
                      </a:cubicBezTo>
                      <a:cubicBezTo>
                        <a:pt x="94" y="114"/>
                        <a:pt x="88" y="110"/>
                        <a:pt x="93" y="108"/>
                      </a:cubicBezTo>
                      <a:cubicBezTo>
                        <a:pt x="98" y="106"/>
                        <a:pt x="110" y="108"/>
                        <a:pt x="108" y="109"/>
                      </a:cubicBezTo>
                      <a:cubicBezTo>
                        <a:pt x="106" y="111"/>
                        <a:pt x="105" y="118"/>
                        <a:pt x="110" y="117"/>
                      </a:cubicBezTo>
                      <a:cubicBezTo>
                        <a:pt x="116" y="116"/>
                        <a:pt x="122" y="115"/>
                        <a:pt x="126" y="115"/>
                      </a:cubicBezTo>
                      <a:cubicBezTo>
                        <a:pt x="130" y="114"/>
                        <a:pt x="138" y="116"/>
                        <a:pt x="145" y="116"/>
                      </a:cubicBezTo>
                      <a:cubicBezTo>
                        <a:pt x="151" y="115"/>
                        <a:pt x="158" y="119"/>
                        <a:pt x="163" y="117"/>
                      </a:cubicBezTo>
                      <a:cubicBezTo>
                        <a:pt x="168" y="116"/>
                        <a:pt x="170" y="112"/>
                        <a:pt x="167" y="111"/>
                      </a:cubicBezTo>
                      <a:cubicBezTo>
                        <a:pt x="164" y="110"/>
                        <a:pt x="159" y="111"/>
                        <a:pt x="157" y="111"/>
                      </a:cubicBezTo>
                      <a:cubicBezTo>
                        <a:pt x="154" y="111"/>
                        <a:pt x="156" y="105"/>
                        <a:pt x="159" y="102"/>
                      </a:cubicBezTo>
                      <a:cubicBezTo>
                        <a:pt x="163" y="99"/>
                        <a:pt x="165" y="98"/>
                        <a:pt x="175" y="97"/>
                      </a:cubicBezTo>
                      <a:cubicBezTo>
                        <a:pt x="185" y="96"/>
                        <a:pt x="191" y="96"/>
                        <a:pt x="198" y="95"/>
                      </a:cubicBezTo>
                      <a:cubicBezTo>
                        <a:pt x="205" y="95"/>
                        <a:pt x="203" y="90"/>
                        <a:pt x="198" y="90"/>
                      </a:cubicBezTo>
                      <a:cubicBezTo>
                        <a:pt x="193" y="90"/>
                        <a:pt x="181" y="91"/>
                        <a:pt x="179" y="90"/>
                      </a:cubicBezTo>
                      <a:cubicBezTo>
                        <a:pt x="176" y="90"/>
                        <a:pt x="169" y="82"/>
                        <a:pt x="166" y="80"/>
                      </a:cubicBezTo>
                      <a:cubicBezTo>
                        <a:pt x="163" y="79"/>
                        <a:pt x="155" y="77"/>
                        <a:pt x="151" y="77"/>
                      </a:cubicBezTo>
                      <a:cubicBezTo>
                        <a:pt x="147" y="77"/>
                        <a:pt x="140" y="80"/>
                        <a:pt x="137" y="77"/>
                      </a:cubicBezTo>
                      <a:cubicBezTo>
                        <a:pt x="134" y="75"/>
                        <a:pt x="133" y="75"/>
                        <a:pt x="129" y="74"/>
                      </a:cubicBezTo>
                      <a:cubicBezTo>
                        <a:pt x="125" y="73"/>
                        <a:pt x="124" y="72"/>
                        <a:pt x="119" y="71"/>
                      </a:cubicBezTo>
                      <a:cubicBezTo>
                        <a:pt x="114" y="69"/>
                        <a:pt x="108" y="72"/>
                        <a:pt x="105" y="74"/>
                      </a:cubicBezTo>
                      <a:cubicBezTo>
                        <a:pt x="102" y="76"/>
                        <a:pt x="98" y="78"/>
                        <a:pt x="94" y="76"/>
                      </a:cubicBezTo>
                      <a:cubicBezTo>
                        <a:pt x="91" y="74"/>
                        <a:pt x="87" y="76"/>
                        <a:pt x="83" y="76"/>
                      </a:cubicBezTo>
                      <a:cubicBezTo>
                        <a:pt x="80" y="77"/>
                        <a:pt x="78" y="80"/>
                        <a:pt x="75" y="84"/>
                      </a:cubicBezTo>
                      <a:cubicBezTo>
                        <a:pt x="73" y="89"/>
                        <a:pt x="69" y="95"/>
                        <a:pt x="66" y="96"/>
                      </a:cubicBezTo>
                      <a:cubicBezTo>
                        <a:pt x="63" y="98"/>
                        <a:pt x="58" y="102"/>
                        <a:pt x="54" y="103"/>
                      </a:cubicBezTo>
                      <a:cubicBezTo>
                        <a:pt x="49" y="104"/>
                        <a:pt x="44" y="106"/>
                        <a:pt x="40" y="109"/>
                      </a:cubicBezTo>
                      <a:cubicBezTo>
                        <a:pt x="37" y="112"/>
                        <a:pt x="32" y="119"/>
                        <a:pt x="28" y="122"/>
                      </a:cubicBezTo>
                      <a:cubicBezTo>
                        <a:pt x="25" y="126"/>
                        <a:pt x="22" y="130"/>
                        <a:pt x="19" y="133"/>
                      </a:cubicBezTo>
                      <a:cubicBezTo>
                        <a:pt x="16" y="136"/>
                        <a:pt x="13" y="140"/>
                        <a:pt x="13" y="136"/>
                      </a:cubicBezTo>
                      <a:cubicBezTo>
                        <a:pt x="13" y="131"/>
                        <a:pt x="15" y="127"/>
                        <a:pt x="14" y="123"/>
                      </a:cubicBezTo>
                      <a:cubicBezTo>
                        <a:pt x="13" y="118"/>
                        <a:pt x="14" y="118"/>
                        <a:pt x="19" y="114"/>
                      </a:cubicBezTo>
                      <a:cubicBezTo>
                        <a:pt x="23" y="111"/>
                        <a:pt x="29" y="110"/>
                        <a:pt x="34" y="107"/>
                      </a:cubicBezTo>
                      <a:cubicBezTo>
                        <a:pt x="39" y="104"/>
                        <a:pt x="42" y="103"/>
                        <a:pt x="42" y="100"/>
                      </a:cubicBezTo>
                      <a:cubicBezTo>
                        <a:pt x="41" y="97"/>
                        <a:pt x="37" y="100"/>
                        <a:pt x="33" y="101"/>
                      </a:cubicBezTo>
                      <a:cubicBezTo>
                        <a:pt x="29" y="102"/>
                        <a:pt x="20" y="103"/>
                        <a:pt x="14" y="102"/>
                      </a:cubicBezTo>
                      <a:cubicBezTo>
                        <a:pt x="7" y="101"/>
                        <a:pt x="3" y="100"/>
                        <a:pt x="1" y="96"/>
                      </a:cubicBezTo>
                      <a:cubicBezTo>
                        <a:pt x="0" y="93"/>
                        <a:pt x="1" y="91"/>
                        <a:pt x="1" y="91"/>
                      </a:cubicBezTo>
                      <a:cubicBezTo>
                        <a:pt x="1" y="91"/>
                        <a:pt x="11" y="84"/>
                        <a:pt x="13" y="80"/>
                      </a:cubicBezTo>
                      <a:cubicBezTo>
                        <a:pt x="16" y="75"/>
                        <a:pt x="14" y="72"/>
                        <a:pt x="14" y="66"/>
                      </a:cubicBezTo>
                      <a:cubicBezTo>
                        <a:pt x="14" y="60"/>
                        <a:pt x="18" y="58"/>
                        <a:pt x="23" y="53"/>
                      </a:cubicBezTo>
                      <a:cubicBezTo>
                        <a:pt x="29" y="48"/>
                        <a:pt x="28" y="46"/>
                        <a:pt x="28" y="42"/>
                      </a:cubicBezTo>
                      <a:cubicBezTo>
                        <a:pt x="27" y="38"/>
                        <a:pt x="26" y="37"/>
                        <a:pt x="22" y="33"/>
                      </a:cubicBezTo>
                      <a:cubicBezTo>
                        <a:pt x="17" y="29"/>
                        <a:pt x="12" y="28"/>
                        <a:pt x="13" y="25"/>
                      </a:cubicBezTo>
                      <a:cubicBezTo>
                        <a:pt x="15" y="21"/>
                        <a:pt x="16" y="21"/>
                        <a:pt x="21" y="19"/>
                      </a:cubicBezTo>
                      <a:cubicBezTo>
                        <a:pt x="25" y="16"/>
                        <a:pt x="24" y="13"/>
                        <a:pt x="28" y="11"/>
                      </a:cubicBezTo>
                      <a:cubicBezTo>
                        <a:pt x="31" y="10"/>
                        <a:pt x="37" y="12"/>
                        <a:pt x="42" y="11"/>
                      </a:cubicBezTo>
                      <a:cubicBezTo>
                        <a:pt x="47" y="9"/>
                        <a:pt x="46" y="3"/>
                        <a:pt x="52" y="2"/>
                      </a:cubicBezTo>
                      <a:cubicBezTo>
                        <a:pt x="57" y="2"/>
                        <a:pt x="60" y="0"/>
                        <a:pt x="65" y="6"/>
                      </a:cubicBezTo>
                      <a:cubicBezTo>
                        <a:pt x="71" y="12"/>
                        <a:pt x="72" y="14"/>
                        <a:pt x="81" y="12"/>
                      </a:cubicBezTo>
                      <a:cubicBezTo>
                        <a:pt x="89" y="9"/>
                        <a:pt x="100" y="12"/>
                        <a:pt x="100" y="12"/>
                      </a:cubicBezTo>
                      <a:cubicBezTo>
                        <a:pt x="100" y="12"/>
                        <a:pt x="99" y="19"/>
                        <a:pt x="101" y="25"/>
                      </a:cubicBezTo>
                      <a:cubicBezTo>
                        <a:pt x="103" y="30"/>
                        <a:pt x="109" y="41"/>
                        <a:pt x="127" y="47"/>
                      </a:cubicBezTo>
                      <a:cubicBezTo>
                        <a:pt x="145" y="53"/>
                        <a:pt x="153" y="59"/>
                        <a:pt x="157" y="60"/>
                      </a:cubicBezTo>
                      <a:cubicBezTo>
                        <a:pt x="162" y="60"/>
                        <a:pt x="158" y="68"/>
                        <a:pt x="162" y="65"/>
                      </a:cubicBezTo>
                      <a:cubicBezTo>
                        <a:pt x="165" y="63"/>
                        <a:pt x="166" y="58"/>
                        <a:pt x="174" y="60"/>
                      </a:cubicBezTo>
                      <a:cubicBezTo>
                        <a:pt x="181" y="61"/>
                        <a:pt x="189" y="64"/>
                        <a:pt x="196" y="65"/>
                      </a:cubicBezTo>
                      <a:cubicBezTo>
                        <a:pt x="203" y="66"/>
                        <a:pt x="214" y="67"/>
                        <a:pt x="220" y="65"/>
                      </a:cubicBezTo>
                      <a:cubicBezTo>
                        <a:pt x="226" y="64"/>
                        <a:pt x="227" y="64"/>
                        <a:pt x="234" y="67"/>
                      </a:cubicBezTo>
                      <a:cubicBezTo>
                        <a:pt x="242" y="69"/>
                        <a:pt x="255" y="69"/>
                        <a:pt x="260" y="70"/>
                      </a:cubicBezTo>
                      <a:cubicBezTo>
                        <a:pt x="266" y="71"/>
                        <a:pt x="276" y="73"/>
                        <a:pt x="281" y="68"/>
                      </a:cubicBezTo>
                      <a:cubicBezTo>
                        <a:pt x="285" y="64"/>
                        <a:pt x="285" y="59"/>
                        <a:pt x="287" y="54"/>
                      </a:cubicBezTo>
                      <a:cubicBezTo>
                        <a:pt x="288" y="49"/>
                        <a:pt x="296" y="49"/>
                        <a:pt x="303" y="46"/>
                      </a:cubicBezTo>
                      <a:cubicBezTo>
                        <a:pt x="310" y="44"/>
                        <a:pt x="314" y="39"/>
                        <a:pt x="321" y="36"/>
                      </a:cubicBezTo>
                      <a:cubicBezTo>
                        <a:pt x="329" y="32"/>
                        <a:pt x="336" y="25"/>
                        <a:pt x="343" y="22"/>
                      </a:cubicBezTo>
                      <a:cubicBezTo>
                        <a:pt x="350" y="20"/>
                        <a:pt x="358" y="21"/>
                        <a:pt x="364" y="18"/>
                      </a:cubicBezTo>
                      <a:cubicBezTo>
                        <a:pt x="369" y="16"/>
                        <a:pt x="377" y="10"/>
                        <a:pt x="384" y="8"/>
                      </a:cubicBezTo>
                      <a:cubicBezTo>
                        <a:pt x="390" y="6"/>
                        <a:pt x="397" y="11"/>
                        <a:pt x="404" y="11"/>
                      </a:cubicBezTo>
                      <a:cubicBezTo>
                        <a:pt x="411" y="11"/>
                        <a:pt x="424" y="11"/>
                        <a:pt x="433" y="11"/>
                      </a:cubicBezTo>
                      <a:cubicBezTo>
                        <a:pt x="441" y="11"/>
                        <a:pt x="455" y="14"/>
                        <a:pt x="462" y="12"/>
                      </a:cubicBezTo>
                      <a:cubicBezTo>
                        <a:pt x="470" y="10"/>
                        <a:pt x="472" y="2"/>
                        <a:pt x="475" y="3"/>
                      </a:cubicBezTo>
                      <a:cubicBezTo>
                        <a:pt x="479" y="4"/>
                        <a:pt x="484" y="6"/>
                        <a:pt x="482" y="10"/>
                      </a:cubicBezTo>
                      <a:cubicBezTo>
                        <a:pt x="481" y="13"/>
                        <a:pt x="483" y="20"/>
                        <a:pt x="486" y="23"/>
                      </a:cubicBezTo>
                      <a:cubicBezTo>
                        <a:pt x="490" y="27"/>
                        <a:pt x="497" y="30"/>
                        <a:pt x="502" y="31"/>
                      </a:cubicBezTo>
                      <a:cubicBezTo>
                        <a:pt x="508" y="32"/>
                        <a:pt x="518" y="33"/>
                        <a:pt x="522" y="30"/>
                      </a:cubicBezTo>
                      <a:cubicBezTo>
                        <a:pt x="526" y="28"/>
                        <a:pt x="530" y="29"/>
                        <a:pt x="535" y="35"/>
                      </a:cubicBezTo>
                      <a:cubicBezTo>
                        <a:pt x="539" y="41"/>
                        <a:pt x="537" y="45"/>
                        <a:pt x="542" y="49"/>
                      </a:cubicBezTo>
                      <a:cubicBezTo>
                        <a:pt x="547" y="53"/>
                        <a:pt x="553" y="57"/>
                        <a:pt x="558" y="58"/>
                      </a:cubicBezTo>
                      <a:cubicBezTo>
                        <a:pt x="563" y="59"/>
                        <a:pt x="565" y="52"/>
                        <a:pt x="571" y="52"/>
                      </a:cubicBezTo>
                      <a:cubicBezTo>
                        <a:pt x="577" y="52"/>
                        <a:pt x="581" y="54"/>
                        <a:pt x="586" y="58"/>
                      </a:cubicBezTo>
                      <a:cubicBezTo>
                        <a:pt x="590" y="61"/>
                        <a:pt x="589" y="67"/>
                        <a:pt x="597" y="67"/>
                      </a:cubicBezTo>
                      <a:cubicBezTo>
                        <a:pt x="605" y="67"/>
                        <a:pt x="607" y="67"/>
                        <a:pt x="614" y="72"/>
                      </a:cubicBezTo>
                      <a:cubicBezTo>
                        <a:pt x="620" y="77"/>
                        <a:pt x="619" y="73"/>
                        <a:pt x="623" y="70"/>
                      </a:cubicBezTo>
                      <a:cubicBezTo>
                        <a:pt x="628" y="66"/>
                        <a:pt x="632" y="67"/>
                        <a:pt x="635" y="73"/>
                      </a:cubicBezTo>
                      <a:cubicBezTo>
                        <a:pt x="638" y="79"/>
                        <a:pt x="646" y="76"/>
                        <a:pt x="656" y="80"/>
                      </a:cubicBezTo>
                      <a:cubicBezTo>
                        <a:pt x="667" y="83"/>
                        <a:pt x="669" y="81"/>
                        <a:pt x="675" y="79"/>
                      </a:cubicBezTo>
                      <a:cubicBezTo>
                        <a:pt x="680" y="77"/>
                        <a:pt x="682" y="75"/>
                        <a:pt x="690" y="73"/>
                      </a:cubicBezTo>
                      <a:cubicBezTo>
                        <a:pt x="697" y="71"/>
                        <a:pt x="704" y="73"/>
                        <a:pt x="711" y="71"/>
                      </a:cubicBezTo>
                      <a:cubicBezTo>
                        <a:pt x="717" y="69"/>
                        <a:pt x="721" y="64"/>
                        <a:pt x="724" y="68"/>
                      </a:cubicBezTo>
                      <a:cubicBezTo>
                        <a:pt x="726" y="73"/>
                        <a:pt x="730" y="76"/>
                        <a:pt x="735" y="76"/>
                      </a:cubicBezTo>
                      <a:cubicBezTo>
                        <a:pt x="740" y="76"/>
                        <a:pt x="741" y="75"/>
                        <a:pt x="744" y="77"/>
                      </a:cubicBezTo>
                      <a:cubicBezTo>
                        <a:pt x="747" y="80"/>
                        <a:pt x="750" y="74"/>
                        <a:pt x="755" y="78"/>
                      </a:cubicBezTo>
                      <a:cubicBezTo>
                        <a:pt x="759" y="82"/>
                        <a:pt x="764" y="79"/>
                        <a:pt x="768" y="76"/>
                      </a:cubicBezTo>
                      <a:cubicBezTo>
                        <a:pt x="772" y="74"/>
                        <a:pt x="777" y="74"/>
                        <a:pt x="781" y="73"/>
                      </a:cubicBezTo>
                      <a:cubicBezTo>
                        <a:pt x="786" y="71"/>
                        <a:pt x="785" y="69"/>
                        <a:pt x="795" y="64"/>
                      </a:cubicBezTo>
                      <a:cubicBezTo>
                        <a:pt x="805" y="60"/>
                        <a:pt x="807" y="58"/>
                        <a:pt x="812" y="53"/>
                      </a:cubicBezTo>
                      <a:cubicBezTo>
                        <a:pt x="817" y="49"/>
                        <a:pt x="827" y="43"/>
                        <a:pt x="827" y="43"/>
                      </a:cubicBezTo>
                      <a:cubicBezTo>
                        <a:pt x="827" y="43"/>
                        <a:pt x="838" y="43"/>
                        <a:pt x="841" y="45"/>
                      </a:cubicBezTo>
                      <a:cubicBezTo>
                        <a:pt x="844" y="47"/>
                        <a:pt x="846" y="46"/>
                        <a:pt x="850" y="43"/>
                      </a:cubicBezTo>
                      <a:cubicBezTo>
                        <a:pt x="853" y="40"/>
                        <a:pt x="860" y="41"/>
                        <a:pt x="867" y="42"/>
                      </a:cubicBezTo>
                      <a:cubicBezTo>
                        <a:pt x="874" y="43"/>
                        <a:pt x="877" y="50"/>
                        <a:pt x="880" y="45"/>
                      </a:cubicBezTo>
                      <a:cubicBezTo>
                        <a:pt x="883" y="41"/>
                        <a:pt x="884" y="37"/>
                        <a:pt x="889" y="36"/>
                      </a:cubicBezTo>
                      <a:cubicBezTo>
                        <a:pt x="894" y="36"/>
                        <a:pt x="898" y="35"/>
                        <a:pt x="899" y="40"/>
                      </a:cubicBezTo>
                      <a:cubicBezTo>
                        <a:pt x="899" y="45"/>
                        <a:pt x="903" y="43"/>
                        <a:pt x="909" y="49"/>
                      </a:cubicBezTo>
                      <a:cubicBezTo>
                        <a:pt x="915" y="55"/>
                        <a:pt x="921" y="65"/>
                        <a:pt x="923" y="63"/>
                      </a:cubicBezTo>
                      <a:cubicBezTo>
                        <a:pt x="925" y="61"/>
                        <a:pt x="931" y="64"/>
                        <a:pt x="931" y="64"/>
                      </a:cubicBezTo>
                      <a:cubicBezTo>
                        <a:pt x="931" y="64"/>
                        <a:pt x="935" y="71"/>
                        <a:pt x="938" y="75"/>
                      </a:cubicBezTo>
                      <a:cubicBezTo>
                        <a:pt x="942" y="78"/>
                        <a:pt x="944" y="87"/>
                        <a:pt x="946" y="96"/>
                      </a:cubicBezTo>
                      <a:cubicBezTo>
                        <a:pt x="947" y="104"/>
                        <a:pt x="947" y="110"/>
                        <a:pt x="951" y="119"/>
                      </a:cubicBezTo>
                      <a:cubicBezTo>
                        <a:pt x="954" y="128"/>
                        <a:pt x="957" y="123"/>
                        <a:pt x="958" y="130"/>
                      </a:cubicBezTo>
                      <a:cubicBezTo>
                        <a:pt x="958" y="137"/>
                        <a:pt x="955" y="137"/>
                        <a:pt x="964" y="138"/>
                      </a:cubicBezTo>
                      <a:cubicBezTo>
                        <a:pt x="972" y="140"/>
                        <a:pt x="980" y="142"/>
                        <a:pt x="985" y="139"/>
                      </a:cubicBezTo>
                      <a:cubicBezTo>
                        <a:pt x="990" y="136"/>
                        <a:pt x="997" y="139"/>
                        <a:pt x="1002" y="144"/>
                      </a:cubicBezTo>
                      <a:cubicBezTo>
                        <a:pt x="1006" y="148"/>
                        <a:pt x="1008" y="152"/>
                        <a:pt x="1008" y="152"/>
                      </a:cubicBezTo>
                      <a:cubicBezTo>
                        <a:pt x="1008" y="152"/>
                        <a:pt x="1008" y="152"/>
                        <a:pt x="1008" y="152"/>
                      </a:cubicBezTo>
                      <a:cubicBezTo>
                        <a:pt x="1006" y="154"/>
                        <a:pt x="1006" y="169"/>
                        <a:pt x="1004" y="175"/>
                      </a:cubicBezTo>
                      <a:cubicBezTo>
                        <a:pt x="1002" y="182"/>
                        <a:pt x="994" y="182"/>
                        <a:pt x="987" y="181"/>
                      </a:cubicBezTo>
                      <a:cubicBezTo>
                        <a:pt x="980" y="179"/>
                        <a:pt x="984" y="188"/>
                        <a:pt x="987" y="193"/>
                      </a:cubicBezTo>
                      <a:cubicBezTo>
                        <a:pt x="990" y="199"/>
                        <a:pt x="995" y="202"/>
                        <a:pt x="994" y="205"/>
                      </a:cubicBezTo>
                      <a:cubicBezTo>
                        <a:pt x="993" y="209"/>
                        <a:pt x="1000" y="213"/>
                        <a:pt x="1002" y="216"/>
                      </a:cubicBezTo>
                      <a:cubicBezTo>
                        <a:pt x="1003" y="219"/>
                        <a:pt x="999" y="224"/>
                        <a:pt x="1001" y="228"/>
                      </a:cubicBezTo>
                      <a:cubicBezTo>
                        <a:pt x="1002" y="232"/>
                        <a:pt x="1006" y="236"/>
                        <a:pt x="1007" y="242"/>
                      </a:cubicBezTo>
                      <a:cubicBezTo>
                        <a:pt x="1007" y="248"/>
                        <a:pt x="1010" y="250"/>
                        <a:pt x="1013" y="251"/>
                      </a:cubicBezTo>
                      <a:cubicBezTo>
                        <a:pt x="1016" y="253"/>
                        <a:pt x="1015" y="259"/>
                        <a:pt x="1012" y="265"/>
                      </a:cubicBezTo>
                      <a:cubicBezTo>
                        <a:pt x="1008" y="271"/>
                        <a:pt x="1005" y="276"/>
                        <a:pt x="1007" y="278"/>
                      </a:cubicBezTo>
                      <a:cubicBezTo>
                        <a:pt x="1009" y="280"/>
                        <a:pt x="1020" y="287"/>
                        <a:pt x="1025" y="288"/>
                      </a:cubicBezTo>
                      <a:cubicBezTo>
                        <a:pt x="1030" y="290"/>
                        <a:pt x="1031" y="295"/>
                        <a:pt x="1031" y="303"/>
                      </a:cubicBezTo>
                      <a:cubicBezTo>
                        <a:pt x="1030" y="312"/>
                        <a:pt x="1037" y="310"/>
                        <a:pt x="1041" y="317"/>
                      </a:cubicBezTo>
                      <a:cubicBezTo>
                        <a:pt x="1044" y="324"/>
                        <a:pt x="1042" y="328"/>
                        <a:pt x="1042" y="328"/>
                      </a:cubicBezTo>
                      <a:cubicBezTo>
                        <a:pt x="1041" y="326"/>
                        <a:pt x="1040" y="325"/>
                        <a:pt x="1037" y="327"/>
                      </a:cubicBezTo>
                      <a:cubicBezTo>
                        <a:pt x="1031" y="330"/>
                        <a:pt x="1023" y="342"/>
                        <a:pt x="1018" y="339"/>
                      </a:cubicBezTo>
                      <a:cubicBezTo>
                        <a:pt x="1014" y="337"/>
                        <a:pt x="1015" y="327"/>
                        <a:pt x="1012" y="322"/>
                      </a:cubicBezTo>
                      <a:cubicBezTo>
                        <a:pt x="1010" y="318"/>
                        <a:pt x="1000" y="318"/>
                        <a:pt x="997" y="322"/>
                      </a:cubicBezTo>
                      <a:cubicBezTo>
                        <a:pt x="995" y="326"/>
                        <a:pt x="985" y="324"/>
                        <a:pt x="977" y="323"/>
                      </a:cubicBezTo>
                      <a:cubicBezTo>
                        <a:pt x="969" y="323"/>
                        <a:pt x="960" y="313"/>
                        <a:pt x="954" y="315"/>
                      </a:cubicBezTo>
                      <a:cubicBezTo>
                        <a:pt x="949" y="316"/>
                        <a:pt x="942" y="314"/>
                        <a:pt x="935" y="313"/>
                      </a:cubicBezTo>
                      <a:cubicBezTo>
                        <a:pt x="928" y="311"/>
                        <a:pt x="926" y="327"/>
                        <a:pt x="919" y="329"/>
                      </a:cubicBezTo>
                      <a:cubicBezTo>
                        <a:pt x="917" y="330"/>
                        <a:pt x="914" y="332"/>
                        <a:pt x="911" y="335"/>
                      </a:cubicBezTo>
                      <a:cubicBezTo>
                        <a:pt x="911" y="335"/>
                        <a:pt x="907" y="326"/>
                        <a:pt x="904" y="320"/>
                      </a:cubicBezTo>
                      <a:cubicBezTo>
                        <a:pt x="901" y="314"/>
                        <a:pt x="899" y="322"/>
                        <a:pt x="894" y="327"/>
                      </a:cubicBezTo>
                      <a:cubicBezTo>
                        <a:pt x="889" y="331"/>
                        <a:pt x="875" y="331"/>
                        <a:pt x="866" y="333"/>
                      </a:cubicBezTo>
                      <a:cubicBezTo>
                        <a:pt x="856" y="335"/>
                        <a:pt x="849" y="338"/>
                        <a:pt x="845" y="335"/>
                      </a:cubicBezTo>
                      <a:cubicBezTo>
                        <a:pt x="842" y="331"/>
                        <a:pt x="830" y="331"/>
                        <a:pt x="818" y="334"/>
                      </a:cubicBezTo>
                      <a:cubicBezTo>
                        <a:pt x="807" y="337"/>
                        <a:pt x="789" y="348"/>
                        <a:pt x="780" y="352"/>
                      </a:cubicBezTo>
                      <a:cubicBezTo>
                        <a:pt x="771" y="357"/>
                        <a:pt x="760" y="356"/>
                        <a:pt x="751" y="358"/>
                      </a:cubicBezTo>
                      <a:cubicBezTo>
                        <a:pt x="741" y="360"/>
                        <a:pt x="729" y="356"/>
                        <a:pt x="722" y="357"/>
                      </a:cubicBezTo>
                      <a:cubicBezTo>
                        <a:pt x="714" y="358"/>
                        <a:pt x="707" y="358"/>
                        <a:pt x="702" y="352"/>
                      </a:cubicBezTo>
                      <a:cubicBezTo>
                        <a:pt x="697" y="346"/>
                        <a:pt x="692" y="343"/>
                        <a:pt x="685" y="345"/>
                      </a:cubicBezTo>
                      <a:cubicBezTo>
                        <a:pt x="677" y="347"/>
                        <a:pt x="663" y="355"/>
                        <a:pt x="656" y="358"/>
                      </a:cubicBezTo>
                      <a:cubicBezTo>
                        <a:pt x="649" y="361"/>
                        <a:pt x="637" y="362"/>
                        <a:pt x="630" y="363"/>
                      </a:cubicBezTo>
                      <a:cubicBezTo>
                        <a:pt x="624" y="364"/>
                        <a:pt x="624" y="365"/>
                        <a:pt x="619" y="358"/>
                      </a:cubicBezTo>
                      <a:cubicBezTo>
                        <a:pt x="614" y="351"/>
                        <a:pt x="607" y="355"/>
                        <a:pt x="603" y="352"/>
                      </a:cubicBezTo>
                      <a:cubicBezTo>
                        <a:pt x="600" y="350"/>
                        <a:pt x="598" y="359"/>
                        <a:pt x="596" y="367"/>
                      </a:cubicBezTo>
                      <a:cubicBezTo>
                        <a:pt x="594" y="375"/>
                        <a:pt x="596" y="381"/>
                        <a:pt x="600" y="385"/>
                      </a:cubicBezTo>
                      <a:cubicBezTo>
                        <a:pt x="603" y="389"/>
                        <a:pt x="598" y="392"/>
                        <a:pt x="592" y="392"/>
                      </a:cubicBezTo>
                      <a:cubicBezTo>
                        <a:pt x="587" y="392"/>
                        <a:pt x="587" y="399"/>
                        <a:pt x="587" y="404"/>
                      </a:cubicBezTo>
                      <a:cubicBezTo>
                        <a:pt x="587" y="409"/>
                        <a:pt x="578" y="412"/>
                        <a:pt x="577" y="415"/>
                      </a:cubicBezTo>
                      <a:cubicBezTo>
                        <a:pt x="575" y="418"/>
                        <a:pt x="571" y="414"/>
                        <a:pt x="567" y="412"/>
                      </a:cubicBezTo>
                      <a:cubicBezTo>
                        <a:pt x="567" y="412"/>
                        <a:pt x="566" y="412"/>
                        <a:pt x="566" y="412"/>
                      </a:cubicBezTo>
                      <a:cubicBezTo>
                        <a:pt x="566" y="412"/>
                        <a:pt x="566" y="412"/>
                        <a:pt x="566" y="4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2" name="Freeform 10">
                  <a:extLst>
                    <a:ext uri="{FF2B5EF4-FFF2-40B4-BE49-F238E27FC236}">
                      <a16:creationId xmlns:a16="http://schemas.microsoft.com/office/drawing/2014/main" id="{CB824BC0-54AD-4AA7-A287-89ED36328A2B}"/>
                    </a:ext>
                  </a:extLst>
                </p:cNvPr>
                <p:cNvSpPr>
                  <a:spLocks/>
                </p:cNvSpPr>
                <p:nvPr/>
              </p:nvSpPr>
              <p:spPr bwMode="auto">
                <a:xfrm>
                  <a:off x="5457825" y="2925763"/>
                  <a:ext cx="4763" cy="6350"/>
                </a:xfrm>
                <a:custGeom>
                  <a:avLst/>
                  <a:gdLst>
                    <a:gd name="T0" fmla="*/ 5 w 9"/>
                    <a:gd name="T1" fmla="*/ 2 h 13"/>
                    <a:gd name="T2" fmla="*/ 1 w 9"/>
                    <a:gd name="T3" fmla="*/ 10 h 13"/>
                    <a:gd name="T4" fmla="*/ 8 w 9"/>
                    <a:gd name="T5" fmla="*/ 10 h 13"/>
                    <a:gd name="T6" fmla="*/ 5 w 9"/>
                    <a:gd name="T7" fmla="*/ 2 h 13"/>
                  </a:gdLst>
                  <a:ahLst/>
                  <a:cxnLst>
                    <a:cxn ang="0">
                      <a:pos x="T0" y="T1"/>
                    </a:cxn>
                    <a:cxn ang="0">
                      <a:pos x="T2" y="T3"/>
                    </a:cxn>
                    <a:cxn ang="0">
                      <a:pos x="T4" y="T5"/>
                    </a:cxn>
                    <a:cxn ang="0">
                      <a:pos x="T6" y="T7"/>
                    </a:cxn>
                  </a:cxnLst>
                  <a:rect l="0" t="0" r="r" b="b"/>
                  <a:pathLst>
                    <a:path w="9" h="13">
                      <a:moveTo>
                        <a:pt x="5" y="2"/>
                      </a:moveTo>
                      <a:cubicBezTo>
                        <a:pt x="0" y="0"/>
                        <a:pt x="0" y="7"/>
                        <a:pt x="1" y="10"/>
                      </a:cubicBezTo>
                      <a:cubicBezTo>
                        <a:pt x="1" y="13"/>
                        <a:pt x="6" y="13"/>
                        <a:pt x="8" y="10"/>
                      </a:cubicBezTo>
                      <a:cubicBezTo>
                        <a:pt x="9" y="8"/>
                        <a:pt x="9" y="4"/>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3" name="Freeform 11">
                  <a:extLst>
                    <a:ext uri="{FF2B5EF4-FFF2-40B4-BE49-F238E27FC236}">
                      <a16:creationId xmlns:a16="http://schemas.microsoft.com/office/drawing/2014/main" id="{97D75578-DDAA-4EFE-B7EC-6926EE980284}"/>
                    </a:ext>
                  </a:extLst>
                </p:cNvPr>
                <p:cNvSpPr>
                  <a:spLocks/>
                </p:cNvSpPr>
                <p:nvPr/>
              </p:nvSpPr>
              <p:spPr bwMode="auto">
                <a:xfrm>
                  <a:off x="5689600" y="3222626"/>
                  <a:ext cx="644525" cy="546100"/>
                </a:xfrm>
                <a:custGeom>
                  <a:avLst/>
                  <a:gdLst>
                    <a:gd name="T0" fmla="*/ 13 w 1234"/>
                    <a:gd name="T1" fmla="*/ 210 h 1048"/>
                    <a:gd name="T2" fmla="*/ 5 w 1234"/>
                    <a:gd name="T3" fmla="*/ 271 h 1048"/>
                    <a:gd name="T4" fmla="*/ 45 w 1234"/>
                    <a:gd name="T5" fmla="*/ 281 h 1048"/>
                    <a:gd name="T6" fmla="*/ 75 w 1234"/>
                    <a:gd name="T7" fmla="*/ 325 h 1048"/>
                    <a:gd name="T8" fmla="*/ 112 w 1234"/>
                    <a:gd name="T9" fmla="*/ 382 h 1048"/>
                    <a:gd name="T10" fmla="*/ 133 w 1234"/>
                    <a:gd name="T11" fmla="*/ 423 h 1048"/>
                    <a:gd name="T12" fmla="*/ 166 w 1234"/>
                    <a:gd name="T13" fmla="*/ 469 h 1048"/>
                    <a:gd name="T14" fmla="*/ 174 w 1234"/>
                    <a:gd name="T15" fmla="*/ 504 h 1048"/>
                    <a:gd name="T16" fmla="*/ 198 w 1234"/>
                    <a:gd name="T17" fmla="*/ 525 h 1048"/>
                    <a:gd name="T18" fmla="*/ 235 w 1234"/>
                    <a:gd name="T19" fmla="*/ 554 h 1048"/>
                    <a:gd name="T20" fmla="*/ 270 w 1234"/>
                    <a:gd name="T21" fmla="*/ 615 h 1048"/>
                    <a:gd name="T22" fmla="*/ 277 w 1234"/>
                    <a:gd name="T23" fmla="*/ 660 h 1048"/>
                    <a:gd name="T24" fmla="*/ 287 w 1234"/>
                    <a:gd name="T25" fmla="*/ 732 h 1048"/>
                    <a:gd name="T26" fmla="*/ 326 w 1234"/>
                    <a:gd name="T27" fmla="*/ 785 h 1048"/>
                    <a:gd name="T28" fmla="*/ 378 w 1234"/>
                    <a:gd name="T29" fmla="*/ 819 h 1048"/>
                    <a:gd name="T30" fmla="*/ 396 w 1234"/>
                    <a:gd name="T31" fmla="*/ 849 h 1048"/>
                    <a:gd name="T32" fmla="*/ 409 w 1234"/>
                    <a:gd name="T33" fmla="*/ 882 h 1048"/>
                    <a:gd name="T34" fmla="*/ 428 w 1234"/>
                    <a:gd name="T35" fmla="*/ 916 h 1048"/>
                    <a:gd name="T36" fmla="*/ 456 w 1234"/>
                    <a:gd name="T37" fmla="*/ 954 h 1048"/>
                    <a:gd name="T38" fmla="*/ 491 w 1234"/>
                    <a:gd name="T39" fmla="*/ 1004 h 1048"/>
                    <a:gd name="T40" fmla="*/ 511 w 1234"/>
                    <a:gd name="T41" fmla="*/ 1048 h 1048"/>
                    <a:gd name="T42" fmla="*/ 534 w 1234"/>
                    <a:gd name="T43" fmla="*/ 1018 h 1048"/>
                    <a:gd name="T44" fmla="*/ 548 w 1234"/>
                    <a:gd name="T45" fmla="*/ 972 h 1048"/>
                    <a:gd name="T46" fmla="*/ 600 w 1234"/>
                    <a:gd name="T47" fmla="*/ 976 h 1048"/>
                    <a:gd name="T48" fmla="*/ 692 w 1234"/>
                    <a:gd name="T49" fmla="*/ 984 h 1048"/>
                    <a:gd name="T50" fmla="*/ 753 w 1234"/>
                    <a:gd name="T51" fmla="*/ 1003 h 1048"/>
                    <a:gd name="T52" fmla="*/ 789 w 1234"/>
                    <a:gd name="T53" fmla="*/ 965 h 1048"/>
                    <a:gd name="T54" fmla="*/ 862 w 1234"/>
                    <a:gd name="T55" fmla="*/ 896 h 1048"/>
                    <a:gd name="T56" fmla="*/ 1034 w 1234"/>
                    <a:gd name="T57" fmla="*/ 873 h 1048"/>
                    <a:gd name="T58" fmla="*/ 1202 w 1234"/>
                    <a:gd name="T59" fmla="*/ 631 h 1048"/>
                    <a:gd name="T60" fmla="*/ 988 w 1234"/>
                    <a:gd name="T61" fmla="*/ 522 h 1048"/>
                    <a:gd name="T62" fmla="*/ 971 w 1234"/>
                    <a:gd name="T63" fmla="*/ 518 h 1048"/>
                    <a:gd name="T64" fmla="*/ 971 w 1234"/>
                    <a:gd name="T65" fmla="*/ 503 h 1048"/>
                    <a:gd name="T66" fmla="*/ 951 w 1234"/>
                    <a:gd name="T67" fmla="*/ 499 h 1048"/>
                    <a:gd name="T68" fmla="*/ 925 w 1234"/>
                    <a:gd name="T69" fmla="*/ 469 h 1048"/>
                    <a:gd name="T70" fmla="*/ 899 w 1234"/>
                    <a:gd name="T71" fmla="*/ 424 h 1048"/>
                    <a:gd name="T72" fmla="*/ 898 w 1234"/>
                    <a:gd name="T73" fmla="*/ 396 h 1048"/>
                    <a:gd name="T74" fmla="*/ 885 w 1234"/>
                    <a:gd name="T75" fmla="*/ 363 h 1048"/>
                    <a:gd name="T76" fmla="*/ 884 w 1234"/>
                    <a:gd name="T77" fmla="*/ 354 h 1048"/>
                    <a:gd name="T78" fmla="*/ 855 w 1234"/>
                    <a:gd name="T79" fmla="*/ 328 h 1048"/>
                    <a:gd name="T80" fmla="*/ 841 w 1234"/>
                    <a:gd name="T81" fmla="*/ 318 h 1048"/>
                    <a:gd name="T82" fmla="*/ 830 w 1234"/>
                    <a:gd name="T83" fmla="*/ 302 h 1048"/>
                    <a:gd name="T84" fmla="*/ 812 w 1234"/>
                    <a:gd name="T85" fmla="*/ 299 h 1048"/>
                    <a:gd name="T86" fmla="*/ 809 w 1234"/>
                    <a:gd name="T87" fmla="*/ 281 h 1048"/>
                    <a:gd name="T88" fmla="*/ 794 w 1234"/>
                    <a:gd name="T89" fmla="*/ 260 h 1048"/>
                    <a:gd name="T90" fmla="*/ 782 w 1234"/>
                    <a:gd name="T91" fmla="*/ 237 h 1048"/>
                    <a:gd name="T92" fmla="*/ 725 w 1234"/>
                    <a:gd name="T93" fmla="*/ 209 h 1048"/>
                    <a:gd name="T94" fmla="*/ 371 w 1234"/>
                    <a:gd name="T95" fmla="*/ 51 h 1048"/>
                    <a:gd name="T96" fmla="*/ 230 w 1234"/>
                    <a:gd name="T97" fmla="*/ 9 h 1048"/>
                    <a:gd name="T98" fmla="*/ 166 w 1234"/>
                    <a:gd name="T99" fmla="*/ 120 h 1048"/>
                    <a:gd name="T100" fmla="*/ 104 w 1234"/>
                    <a:gd name="T101" fmla="*/ 176 h 1048"/>
                    <a:gd name="T102" fmla="*/ 15 w 1234"/>
                    <a:gd name="T103" fmla="*/ 176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4" h="1048">
                      <a:moveTo>
                        <a:pt x="15" y="176"/>
                      </a:moveTo>
                      <a:cubicBezTo>
                        <a:pt x="15" y="176"/>
                        <a:pt x="20" y="180"/>
                        <a:pt x="18" y="185"/>
                      </a:cubicBezTo>
                      <a:cubicBezTo>
                        <a:pt x="17" y="190"/>
                        <a:pt x="14" y="200"/>
                        <a:pt x="13" y="210"/>
                      </a:cubicBezTo>
                      <a:cubicBezTo>
                        <a:pt x="12" y="220"/>
                        <a:pt x="14" y="237"/>
                        <a:pt x="12" y="243"/>
                      </a:cubicBezTo>
                      <a:cubicBezTo>
                        <a:pt x="11" y="250"/>
                        <a:pt x="5" y="263"/>
                        <a:pt x="3" y="267"/>
                      </a:cubicBezTo>
                      <a:cubicBezTo>
                        <a:pt x="0" y="270"/>
                        <a:pt x="2" y="274"/>
                        <a:pt x="5" y="271"/>
                      </a:cubicBezTo>
                      <a:cubicBezTo>
                        <a:pt x="8" y="267"/>
                        <a:pt x="13" y="267"/>
                        <a:pt x="20" y="266"/>
                      </a:cubicBezTo>
                      <a:cubicBezTo>
                        <a:pt x="28" y="266"/>
                        <a:pt x="36" y="267"/>
                        <a:pt x="37" y="271"/>
                      </a:cubicBezTo>
                      <a:cubicBezTo>
                        <a:pt x="38" y="276"/>
                        <a:pt x="42" y="278"/>
                        <a:pt x="45" y="281"/>
                      </a:cubicBezTo>
                      <a:cubicBezTo>
                        <a:pt x="47" y="284"/>
                        <a:pt x="48" y="290"/>
                        <a:pt x="52" y="294"/>
                      </a:cubicBezTo>
                      <a:cubicBezTo>
                        <a:pt x="56" y="298"/>
                        <a:pt x="57" y="300"/>
                        <a:pt x="60" y="309"/>
                      </a:cubicBezTo>
                      <a:cubicBezTo>
                        <a:pt x="62" y="317"/>
                        <a:pt x="74" y="321"/>
                        <a:pt x="75" y="325"/>
                      </a:cubicBezTo>
                      <a:cubicBezTo>
                        <a:pt x="77" y="329"/>
                        <a:pt x="77" y="336"/>
                        <a:pt x="81" y="339"/>
                      </a:cubicBezTo>
                      <a:cubicBezTo>
                        <a:pt x="84" y="343"/>
                        <a:pt x="91" y="352"/>
                        <a:pt x="94" y="357"/>
                      </a:cubicBezTo>
                      <a:cubicBezTo>
                        <a:pt x="98" y="363"/>
                        <a:pt x="108" y="374"/>
                        <a:pt x="112" y="382"/>
                      </a:cubicBezTo>
                      <a:cubicBezTo>
                        <a:pt x="116" y="391"/>
                        <a:pt x="116" y="397"/>
                        <a:pt x="121" y="402"/>
                      </a:cubicBezTo>
                      <a:cubicBezTo>
                        <a:pt x="127" y="406"/>
                        <a:pt x="129" y="402"/>
                        <a:pt x="130" y="407"/>
                      </a:cubicBezTo>
                      <a:cubicBezTo>
                        <a:pt x="131" y="412"/>
                        <a:pt x="128" y="419"/>
                        <a:pt x="133" y="423"/>
                      </a:cubicBezTo>
                      <a:cubicBezTo>
                        <a:pt x="139" y="428"/>
                        <a:pt x="147" y="435"/>
                        <a:pt x="151" y="442"/>
                      </a:cubicBezTo>
                      <a:cubicBezTo>
                        <a:pt x="155" y="449"/>
                        <a:pt x="156" y="455"/>
                        <a:pt x="160" y="459"/>
                      </a:cubicBezTo>
                      <a:cubicBezTo>
                        <a:pt x="164" y="462"/>
                        <a:pt x="166" y="465"/>
                        <a:pt x="166" y="469"/>
                      </a:cubicBezTo>
                      <a:cubicBezTo>
                        <a:pt x="166" y="474"/>
                        <a:pt x="167" y="482"/>
                        <a:pt x="165" y="482"/>
                      </a:cubicBezTo>
                      <a:cubicBezTo>
                        <a:pt x="164" y="482"/>
                        <a:pt x="159" y="482"/>
                        <a:pt x="161" y="486"/>
                      </a:cubicBezTo>
                      <a:cubicBezTo>
                        <a:pt x="164" y="490"/>
                        <a:pt x="171" y="497"/>
                        <a:pt x="174" y="504"/>
                      </a:cubicBezTo>
                      <a:cubicBezTo>
                        <a:pt x="177" y="511"/>
                        <a:pt x="178" y="511"/>
                        <a:pt x="180" y="516"/>
                      </a:cubicBezTo>
                      <a:cubicBezTo>
                        <a:pt x="182" y="520"/>
                        <a:pt x="186" y="523"/>
                        <a:pt x="190" y="523"/>
                      </a:cubicBezTo>
                      <a:cubicBezTo>
                        <a:pt x="195" y="522"/>
                        <a:pt x="197" y="523"/>
                        <a:pt x="198" y="525"/>
                      </a:cubicBezTo>
                      <a:cubicBezTo>
                        <a:pt x="200" y="528"/>
                        <a:pt x="207" y="530"/>
                        <a:pt x="208" y="529"/>
                      </a:cubicBezTo>
                      <a:cubicBezTo>
                        <a:pt x="210" y="528"/>
                        <a:pt x="211" y="530"/>
                        <a:pt x="217" y="536"/>
                      </a:cubicBezTo>
                      <a:cubicBezTo>
                        <a:pt x="223" y="543"/>
                        <a:pt x="231" y="548"/>
                        <a:pt x="235" y="554"/>
                      </a:cubicBezTo>
                      <a:cubicBezTo>
                        <a:pt x="240" y="561"/>
                        <a:pt x="248" y="571"/>
                        <a:pt x="251" y="577"/>
                      </a:cubicBezTo>
                      <a:cubicBezTo>
                        <a:pt x="254" y="583"/>
                        <a:pt x="256" y="591"/>
                        <a:pt x="258" y="596"/>
                      </a:cubicBezTo>
                      <a:cubicBezTo>
                        <a:pt x="260" y="601"/>
                        <a:pt x="271" y="611"/>
                        <a:pt x="270" y="615"/>
                      </a:cubicBezTo>
                      <a:cubicBezTo>
                        <a:pt x="269" y="618"/>
                        <a:pt x="263" y="615"/>
                        <a:pt x="268" y="620"/>
                      </a:cubicBezTo>
                      <a:cubicBezTo>
                        <a:pt x="273" y="625"/>
                        <a:pt x="278" y="630"/>
                        <a:pt x="278" y="638"/>
                      </a:cubicBezTo>
                      <a:cubicBezTo>
                        <a:pt x="278" y="645"/>
                        <a:pt x="277" y="652"/>
                        <a:pt x="277" y="660"/>
                      </a:cubicBezTo>
                      <a:cubicBezTo>
                        <a:pt x="276" y="668"/>
                        <a:pt x="275" y="677"/>
                        <a:pt x="277" y="684"/>
                      </a:cubicBezTo>
                      <a:cubicBezTo>
                        <a:pt x="279" y="691"/>
                        <a:pt x="281" y="693"/>
                        <a:pt x="281" y="703"/>
                      </a:cubicBezTo>
                      <a:cubicBezTo>
                        <a:pt x="281" y="712"/>
                        <a:pt x="283" y="724"/>
                        <a:pt x="287" y="732"/>
                      </a:cubicBezTo>
                      <a:cubicBezTo>
                        <a:pt x="290" y="740"/>
                        <a:pt x="296" y="741"/>
                        <a:pt x="299" y="746"/>
                      </a:cubicBezTo>
                      <a:cubicBezTo>
                        <a:pt x="302" y="750"/>
                        <a:pt x="309" y="759"/>
                        <a:pt x="310" y="764"/>
                      </a:cubicBezTo>
                      <a:cubicBezTo>
                        <a:pt x="312" y="769"/>
                        <a:pt x="321" y="783"/>
                        <a:pt x="326" y="785"/>
                      </a:cubicBezTo>
                      <a:cubicBezTo>
                        <a:pt x="331" y="787"/>
                        <a:pt x="340" y="788"/>
                        <a:pt x="345" y="790"/>
                      </a:cubicBezTo>
                      <a:cubicBezTo>
                        <a:pt x="349" y="793"/>
                        <a:pt x="356" y="798"/>
                        <a:pt x="362" y="804"/>
                      </a:cubicBezTo>
                      <a:cubicBezTo>
                        <a:pt x="368" y="811"/>
                        <a:pt x="371" y="816"/>
                        <a:pt x="378" y="819"/>
                      </a:cubicBezTo>
                      <a:cubicBezTo>
                        <a:pt x="385" y="823"/>
                        <a:pt x="385" y="824"/>
                        <a:pt x="387" y="829"/>
                      </a:cubicBezTo>
                      <a:cubicBezTo>
                        <a:pt x="388" y="833"/>
                        <a:pt x="387" y="837"/>
                        <a:pt x="392" y="839"/>
                      </a:cubicBezTo>
                      <a:cubicBezTo>
                        <a:pt x="396" y="841"/>
                        <a:pt x="395" y="844"/>
                        <a:pt x="396" y="849"/>
                      </a:cubicBezTo>
                      <a:cubicBezTo>
                        <a:pt x="397" y="854"/>
                        <a:pt x="400" y="856"/>
                        <a:pt x="402" y="860"/>
                      </a:cubicBezTo>
                      <a:cubicBezTo>
                        <a:pt x="403" y="864"/>
                        <a:pt x="411" y="865"/>
                        <a:pt x="410" y="869"/>
                      </a:cubicBezTo>
                      <a:cubicBezTo>
                        <a:pt x="409" y="873"/>
                        <a:pt x="406" y="876"/>
                        <a:pt x="409" y="882"/>
                      </a:cubicBezTo>
                      <a:cubicBezTo>
                        <a:pt x="412" y="889"/>
                        <a:pt x="413" y="883"/>
                        <a:pt x="413" y="888"/>
                      </a:cubicBezTo>
                      <a:cubicBezTo>
                        <a:pt x="413" y="893"/>
                        <a:pt x="416" y="902"/>
                        <a:pt x="420" y="902"/>
                      </a:cubicBezTo>
                      <a:cubicBezTo>
                        <a:pt x="424" y="903"/>
                        <a:pt x="427" y="911"/>
                        <a:pt x="428" y="916"/>
                      </a:cubicBezTo>
                      <a:cubicBezTo>
                        <a:pt x="428" y="920"/>
                        <a:pt x="430" y="924"/>
                        <a:pt x="434" y="929"/>
                      </a:cubicBezTo>
                      <a:cubicBezTo>
                        <a:pt x="438" y="935"/>
                        <a:pt x="439" y="935"/>
                        <a:pt x="442" y="941"/>
                      </a:cubicBezTo>
                      <a:cubicBezTo>
                        <a:pt x="444" y="947"/>
                        <a:pt x="450" y="949"/>
                        <a:pt x="456" y="954"/>
                      </a:cubicBezTo>
                      <a:cubicBezTo>
                        <a:pt x="461" y="959"/>
                        <a:pt x="473" y="971"/>
                        <a:pt x="477" y="974"/>
                      </a:cubicBezTo>
                      <a:cubicBezTo>
                        <a:pt x="480" y="978"/>
                        <a:pt x="481" y="985"/>
                        <a:pt x="482" y="993"/>
                      </a:cubicBezTo>
                      <a:cubicBezTo>
                        <a:pt x="483" y="1000"/>
                        <a:pt x="491" y="1004"/>
                        <a:pt x="491" y="1004"/>
                      </a:cubicBezTo>
                      <a:cubicBezTo>
                        <a:pt x="491" y="1004"/>
                        <a:pt x="495" y="1007"/>
                        <a:pt x="495" y="1012"/>
                      </a:cubicBezTo>
                      <a:cubicBezTo>
                        <a:pt x="495" y="1016"/>
                        <a:pt x="504" y="1017"/>
                        <a:pt x="505" y="1024"/>
                      </a:cubicBezTo>
                      <a:cubicBezTo>
                        <a:pt x="506" y="1031"/>
                        <a:pt x="511" y="1048"/>
                        <a:pt x="511" y="1048"/>
                      </a:cubicBezTo>
                      <a:cubicBezTo>
                        <a:pt x="511" y="1048"/>
                        <a:pt x="520" y="1041"/>
                        <a:pt x="523" y="1038"/>
                      </a:cubicBezTo>
                      <a:cubicBezTo>
                        <a:pt x="527" y="1035"/>
                        <a:pt x="524" y="1030"/>
                        <a:pt x="529" y="1027"/>
                      </a:cubicBezTo>
                      <a:cubicBezTo>
                        <a:pt x="535" y="1024"/>
                        <a:pt x="537" y="1021"/>
                        <a:pt x="534" y="1018"/>
                      </a:cubicBezTo>
                      <a:cubicBezTo>
                        <a:pt x="532" y="1015"/>
                        <a:pt x="530" y="1007"/>
                        <a:pt x="531" y="999"/>
                      </a:cubicBezTo>
                      <a:cubicBezTo>
                        <a:pt x="531" y="990"/>
                        <a:pt x="531" y="982"/>
                        <a:pt x="536" y="978"/>
                      </a:cubicBezTo>
                      <a:cubicBezTo>
                        <a:pt x="540" y="975"/>
                        <a:pt x="545" y="973"/>
                        <a:pt x="548" y="972"/>
                      </a:cubicBezTo>
                      <a:cubicBezTo>
                        <a:pt x="550" y="971"/>
                        <a:pt x="558" y="978"/>
                        <a:pt x="564" y="980"/>
                      </a:cubicBezTo>
                      <a:cubicBezTo>
                        <a:pt x="571" y="981"/>
                        <a:pt x="580" y="984"/>
                        <a:pt x="584" y="982"/>
                      </a:cubicBezTo>
                      <a:cubicBezTo>
                        <a:pt x="587" y="981"/>
                        <a:pt x="592" y="976"/>
                        <a:pt x="600" y="976"/>
                      </a:cubicBezTo>
                      <a:cubicBezTo>
                        <a:pt x="609" y="976"/>
                        <a:pt x="619" y="975"/>
                        <a:pt x="627" y="974"/>
                      </a:cubicBezTo>
                      <a:cubicBezTo>
                        <a:pt x="634" y="973"/>
                        <a:pt x="651" y="976"/>
                        <a:pt x="656" y="978"/>
                      </a:cubicBezTo>
                      <a:cubicBezTo>
                        <a:pt x="660" y="980"/>
                        <a:pt x="686" y="984"/>
                        <a:pt x="692" y="984"/>
                      </a:cubicBezTo>
                      <a:cubicBezTo>
                        <a:pt x="697" y="985"/>
                        <a:pt x="715" y="986"/>
                        <a:pt x="721" y="985"/>
                      </a:cubicBezTo>
                      <a:cubicBezTo>
                        <a:pt x="726" y="984"/>
                        <a:pt x="732" y="980"/>
                        <a:pt x="737" y="986"/>
                      </a:cubicBezTo>
                      <a:cubicBezTo>
                        <a:pt x="741" y="992"/>
                        <a:pt x="748" y="1003"/>
                        <a:pt x="753" y="1003"/>
                      </a:cubicBezTo>
                      <a:cubicBezTo>
                        <a:pt x="759" y="1003"/>
                        <a:pt x="763" y="1001"/>
                        <a:pt x="766" y="1000"/>
                      </a:cubicBezTo>
                      <a:cubicBezTo>
                        <a:pt x="770" y="1000"/>
                        <a:pt x="778" y="995"/>
                        <a:pt x="781" y="987"/>
                      </a:cubicBezTo>
                      <a:cubicBezTo>
                        <a:pt x="783" y="978"/>
                        <a:pt x="785" y="971"/>
                        <a:pt x="789" y="965"/>
                      </a:cubicBezTo>
                      <a:cubicBezTo>
                        <a:pt x="793" y="958"/>
                        <a:pt x="810" y="936"/>
                        <a:pt x="812" y="929"/>
                      </a:cubicBezTo>
                      <a:cubicBezTo>
                        <a:pt x="814" y="923"/>
                        <a:pt x="824" y="919"/>
                        <a:pt x="828" y="917"/>
                      </a:cubicBezTo>
                      <a:cubicBezTo>
                        <a:pt x="832" y="915"/>
                        <a:pt x="856" y="898"/>
                        <a:pt x="862" y="896"/>
                      </a:cubicBezTo>
                      <a:cubicBezTo>
                        <a:pt x="868" y="894"/>
                        <a:pt x="870" y="894"/>
                        <a:pt x="879" y="892"/>
                      </a:cubicBezTo>
                      <a:cubicBezTo>
                        <a:pt x="888" y="890"/>
                        <a:pt x="894" y="889"/>
                        <a:pt x="900" y="889"/>
                      </a:cubicBezTo>
                      <a:cubicBezTo>
                        <a:pt x="905" y="889"/>
                        <a:pt x="1034" y="873"/>
                        <a:pt x="1034" y="873"/>
                      </a:cubicBezTo>
                      <a:cubicBezTo>
                        <a:pt x="1206" y="807"/>
                        <a:pt x="1206" y="807"/>
                        <a:pt x="1206" y="807"/>
                      </a:cubicBezTo>
                      <a:cubicBezTo>
                        <a:pt x="1234" y="671"/>
                        <a:pt x="1234" y="671"/>
                        <a:pt x="1234" y="671"/>
                      </a:cubicBezTo>
                      <a:cubicBezTo>
                        <a:pt x="1202" y="631"/>
                        <a:pt x="1202" y="631"/>
                        <a:pt x="1202" y="631"/>
                      </a:cubicBezTo>
                      <a:cubicBezTo>
                        <a:pt x="1051" y="610"/>
                        <a:pt x="1051" y="610"/>
                        <a:pt x="1051" y="610"/>
                      </a:cubicBezTo>
                      <a:cubicBezTo>
                        <a:pt x="988" y="533"/>
                        <a:pt x="988" y="533"/>
                        <a:pt x="988" y="533"/>
                      </a:cubicBezTo>
                      <a:cubicBezTo>
                        <a:pt x="988" y="522"/>
                        <a:pt x="988" y="522"/>
                        <a:pt x="988" y="522"/>
                      </a:cubicBezTo>
                      <a:cubicBezTo>
                        <a:pt x="988" y="522"/>
                        <a:pt x="986" y="524"/>
                        <a:pt x="984" y="523"/>
                      </a:cubicBezTo>
                      <a:cubicBezTo>
                        <a:pt x="982" y="522"/>
                        <a:pt x="979" y="518"/>
                        <a:pt x="977" y="519"/>
                      </a:cubicBezTo>
                      <a:cubicBezTo>
                        <a:pt x="974" y="519"/>
                        <a:pt x="972" y="520"/>
                        <a:pt x="971" y="518"/>
                      </a:cubicBezTo>
                      <a:cubicBezTo>
                        <a:pt x="970" y="516"/>
                        <a:pt x="969" y="514"/>
                        <a:pt x="972" y="512"/>
                      </a:cubicBezTo>
                      <a:cubicBezTo>
                        <a:pt x="975" y="510"/>
                        <a:pt x="981" y="505"/>
                        <a:pt x="979" y="504"/>
                      </a:cubicBezTo>
                      <a:cubicBezTo>
                        <a:pt x="977" y="502"/>
                        <a:pt x="973" y="503"/>
                        <a:pt x="971" y="503"/>
                      </a:cubicBezTo>
                      <a:cubicBezTo>
                        <a:pt x="970" y="503"/>
                        <a:pt x="969" y="501"/>
                        <a:pt x="969" y="500"/>
                      </a:cubicBezTo>
                      <a:cubicBezTo>
                        <a:pt x="969" y="498"/>
                        <a:pt x="965" y="498"/>
                        <a:pt x="960" y="501"/>
                      </a:cubicBezTo>
                      <a:cubicBezTo>
                        <a:pt x="956" y="503"/>
                        <a:pt x="954" y="503"/>
                        <a:pt x="951" y="499"/>
                      </a:cubicBezTo>
                      <a:cubicBezTo>
                        <a:pt x="948" y="495"/>
                        <a:pt x="942" y="492"/>
                        <a:pt x="940" y="491"/>
                      </a:cubicBezTo>
                      <a:cubicBezTo>
                        <a:pt x="937" y="489"/>
                        <a:pt x="937" y="482"/>
                        <a:pt x="935" y="479"/>
                      </a:cubicBezTo>
                      <a:cubicBezTo>
                        <a:pt x="933" y="476"/>
                        <a:pt x="926" y="472"/>
                        <a:pt x="925" y="469"/>
                      </a:cubicBezTo>
                      <a:cubicBezTo>
                        <a:pt x="923" y="465"/>
                        <a:pt x="921" y="452"/>
                        <a:pt x="918" y="448"/>
                      </a:cubicBezTo>
                      <a:cubicBezTo>
                        <a:pt x="915" y="443"/>
                        <a:pt x="914" y="440"/>
                        <a:pt x="909" y="435"/>
                      </a:cubicBezTo>
                      <a:cubicBezTo>
                        <a:pt x="903" y="429"/>
                        <a:pt x="901" y="429"/>
                        <a:pt x="899" y="424"/>
                      </a:cubicBezTo>
                      <a:cubicBezTo>
                        <a:pt x="897" y="419"/>
                        <a:pt x="892" y="412"/>
                        <a:pt x="890" y="409"/>
                      </a:cubicBezTo>
                      <a:cubicBezTo>
                        <a:pt x="888" y="406"/>
                        <a:pt x="885" y="394"/>
                        <a:pt x="888" y="396"/>
                      </a:cubicBezTo>
                      <a:cubicBezTo>
                        <a:pt x="892" y="399"/>
                        <a:pt x="895" y="400"/>
                        <a:pt x="898" y="396"/>
                      </a:cubicBezTo>
                      <a:cubicBezTo>
                        <a:pt x="900" y="392"/>
                        <a:pt x="899" y="393"/>
                        <a:pt x="898" y="387"/>
                      </a:cubicBezTo>
                      <a:cubicBezTo>
                        <a:pt x="897" y="381"/>
                        <a:pt x="893" y="380"/>
                        <a:pt x="890" y="377"/>
                      </a:cubicBezTo>
                      <a:cubicBezTo>
                        <a:pt x="887" y="374"/>
                        <a:pt x="885" y="366"/>
                        <a:pt x="885" y="363"/>
                      </a:cubicBezTo>
                      <a:cubicBezTo>
                        <a:pt x="885" y="359"/>
                        <a:pt x="887" y="360"/>
                        <a:pt x="889" y="362"/>
                      </a:cubicBezTo>
                      <a:cubicBezTo>
                        <a:pt x="891" y="363"/>
                        <a:pt x="894" y="366"/>
                        <a:pt x="893" y="363"/>
                      </a:cubicBezTo>
                      <a:cubicBezTo>
                        <a:pt x="891" y="359"/>
                        <a:pt x="886" y="358"/>
                        <a:pt x="884" y="354"/>
                      </a:cubicBezTo>
                      <a:cubicBezTo>
                        <a:pt x="881" y="351"/>
                        <a:pt x="874" y="351"/>
                        <a:pt x="871" y="348"/>
                      </a:cubicBezTo>
                      <a:cubicBezTo>
                        <a:pt x="868" y="344"/>
                        <a:pt x="861" y="337"/>
                        <a:pt x="859" y="334"/>
                      </a:cubicBezTo>
                      <a:cubicBezTo>
                        <a:pt x="858" y="331"/>
                        <a:pt x="859" y="325"/>
                        <a:pt x="855" y="328"/>
                      </a:cubicBezTo>
                      <a:cubicBezTo>
                        <a:pt x="851" y="332"/>
                        <a:pt x="850" y="335"/>
                        <a:pt x="848" y="331"/>
                      </a:cubicBezTo>
                      <a:cubicBezTo>
                        <a:pt x="846" y="326"/>
                        <a:pt x="846" y="327"/>
                        <a:pt x="844" y="325"/>
                      </a:cubicBezTo>
                      <a:cubicBezTo>
                        <a:pt x="842" y="324"/>
                        <a:pt x="842" y="321"/>
                        <a:pt x="841" y="318"/>
                      </a:cubicBezTo>
                      <a:cubicBezTo>
                        <a:pt x="840" y="315"/>
                        <a:pt x="837" y="321"/>
                        <a:pt x="837" y="315"/>
                      </a:cubicBezTo>
                      <a:cubicBezTo>
                        <a:pt x="837" y="310"/>
                        <a:pt x="840" y="310"/>
                        <a:pt x="840" y="308"/>
                      </a:cubicBezTo>
                      <a:cubicBezTo>
                        <a:pt x="840" y="307"/>
                        <a:pt x="835" y="303"/>
                        <a:pt x="830" y="302"/>
                      </a:cubicBezTo>
                      <a:cubicBezTo>
                        <a:pt x="824" y="302"/>
                        <a:pt x="828" y="305"/>
                        <a:pt x="825" y="303"/>
                      </a:cubicBezTo>
                      <a:cubicBezTo>
                        <a:pt x="823" y="302"/>
                        <a:pt x="820" y="299"/>
                        <a:pt x="817" y="300"/>
                      </a:cubicBezTo>
                      <a:cubicBezTo>
                        <a:pt x="814" y="301"/>
                        <a:pt x="812" y="304"/>
                        <a:pt x="812" y="299"/>
                      </a:cubicBezTo>
                      <a:cubicBezTo>
                        <a:pt x="813" y="294"/>
                        <a:pt x="812" y="296"/>
                        <a:pt x="809" y="293"/>
                      </a:cubicBezTo>
                      <a:cubicBezTo>
                        <a:pt x="807" y="291"/>
                        <a:pt x="808" y="287"/>
                        <a:pt x="811" y="287"/>
                      </a:cubicBezTo>
                      <a:cubicBezTo>
                        <a:pt x="815" y="287"/>
                        <a:pt x="812" y="286"/>
                        <a:pt x="809" y="281"/>
                      </a:cubicBezTo>
                      <a:cubicBezTo>
                        <a:pt x="806" y="277"/>
                        <a:pt x="807" y="275"/>
                        <a:pt x="804" y="273"/>
                      </a:cubicBezTo>
                      <a:cubicBezTo>
                        <a:pt x="801" y="271"/>
                        <a:pt x="798" y="271"/>
                        <a:pt x="797" y="268"/>
                      </a:cubicBezTo>
                      <a:cubicBezTo>
                        <a:pt x="797" y="264"/>
                        <a:pt x="796" y="264"/>
                        <a:pt x="794" y="260"/>
                      </a:cubicBezTo>
                      <a:cubicBezTo>
                        <a:pt x="793" y="256"/>
                        <a:pt x="791" y="256"/>
                        <a:pt x="791" y="253"/>
                      </a:cubicBezTo>
                      <a:cubicBezTo>
                        <a:pt x="790" y="250"/>
                        <a:pt x="789" y="244"/>
                        <a:pt x="788" y="242"/>
                      </a:cubicBezTo>
                      <a:cubicBezTo>
                        <a:pt x="786" y="240"/>
                        <a:pt x="782" y="237"/>
                        <a:pt x="782" y="237"/>
                      </a:cubicBezTo>
                      <a:cubicBezTo>
                        <a:pt x="742" y="238"/>
                        <a:pt x="742" y="238"/>
                        <a:pt x="742" y="238"/>
                      </a:cubicBezTo>
                      <a:cubicBezTo>
                        <a:pt x="742" y="238"/>
                        <a:pt x="734" y="230"/>
                        <a:pt x="733" y="226"/>
                      </a:cubicBezTo>
                      <a:cubicBezTo>
                        <a:pt x="733" y="222"/>
                        <a:pt x="727" y="211"/>
                        <a:pt x="725" y="209"/>
                      </a:cubicBezTo>
                      <a:cubicBezTo>
                        <a:pt x="723" y="207"/>
                        <a:pt x="570" y="194"/>
                        <a:pt x="570" y="194"/>
                      </a:cubicBezTo>
                      <a:cubicBezTo>
                        <a:pt x="570" y="194"/>
                        <a:pt x="411" y="69"/>
                        <a:pt x="409" y="67"/>
                      </a:cubicBezTo>
                      <a:cubicBezTo>
                        <a:pt x="407" y="65"/>
                        <a:pt x="374" y="52"/>
                        <a:pt x="371" y="51"/>
                      </a:cubicBezTo>
                      <a:cubicBezTo>
                        <a:pt x="369" y="49"/>
                        <a:pt x="314" y="13"/>
                        <a:pt x="314" y="13"/>
                      </a:cubicBezTo>
                      <a:cubicBezTo>
                        <a:pt x="242" y="0"/>
                        <a:pt x="242" y="0"/>
                        <a:pt x="242" y="0"/>
                      </a:cubicBezTo>
                      <a:cubicBezTo>
                        <a:pt x="230" y="9"/>
                        <a:pt x="230" y="9"/>
                        <a:pt x="230" y="9"/>
                      </a:cubicBezTo>
                      <a:cubicBezTo>
                        <a:pt x="127" y="40"/>
                        <a:pt x="127" y="40"/>
                        <a:pt x="127" y="40"/>
                      </a:cubicBezTo>
                      <a:cubicBezTo>
                        <a:pt x="183" y="107"/>
                        <a:pt x="183" y="107"/>
                        <a:pt x="183" y="107"/>
                      </a:cubicBezTo>
                      <a:cubicBezTo>
                        <a:pt x="183" y="107"/>
                        <a:pt x="168" y="119"/>
                        <a:pt x="166" y="120"/>
                      </a:cubicBezTo>
                      <a:cubicBezTo>
                        <a:pt x="163" y="122"/>
                        <a:pt x="163" y="137"/>
                        <a:pt x="159" y="140"/>
                      </a:cubicBezTo>
                      <a:cubicBezTo>
                        <a:pt x="155" y="143"/>
                        <a:pt x="124" y="148"/>
                        <a:pt x="118" y="152"/>
                      </a:cubicBezTo>
                      <a:cubicBezTo>
                        <a:pt x="113" y="155"/>
                        <a:pt x="109" y="172"/>
                        <a:pt x="104" y="176"/>
                      </a:cubicBezTo>
                      <a:cubicBezTo>
                        <a:pt x="99" y="180"/>
                        <a:pt x="80" y="196"/>
                        <a:pt x="80" y="196"/>
                      </a:cubicBezTo>
                      <a:cubicBezTo>
                        <a:pt x="18" y="185"/>
                        <a:pt x="18" y="185"/>
                        <a:pt x="18" y="185"/>
                      </a:cubicBezTo>
                      <a:cubicBezTo>
                        <a:pt x="18" y="185"/>
                        <a:pt x="20" y="180"/>
                        <a:pt x="15" y="176"/>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4" name="Freeform 12">
                  <a:extLst>
                    <a:ext uri="{FF2B5EF4-FFF2-40B4-BE49-F238E27FC236}">
                      <a16:creationId xmlns:a16="http://schemas.microsoft.com/office/drawing/2014/main" id="{BF577F7A-9D64-47F0-A2D7-4F95B3ACF914}"/>
                    </a:ext>
                  </a:extLst>
                </p:cNvPr>
                <p:cNvSpPr>
                  <a:spLocks/>
                </p:cNvSpPr>
                <p:nvPr/>
              </p:nvSpPr>
              <p:spPr bwMode="auto">
                <a:xfrm>
                  <a:off x="5900738" y="2905126"/>
                  <a:ext cx="100013" cy="84138"/>
                </a:xfrm>
                <a:custGeom>
                  <a:avLst/>
                  <a:gdLst>
                    <a:gd name="T0" fmla="*/ 86 w 191"/>
                    <a:gd name="T1" fmla="*/ 0 h 160"/>
                    <a:gd name="T2" fmla="*/ 77 w 191"/>
                    <a:gd name="T3" fmla="*/ 3 h 160"/>
                    <a:gd name="T4" fmla="*/ 61 w 191"/>
                    <a:gd name="T5" fmla="*/ 4 h 160"/>
                    <a:gd name="T6" fmla="*/ 47 w 191"/>
                    <a:gd name="T7" fmla="*/ 4 h 160"/>
                    <a:gd name="T8" fmla="*/ 30 w 191"/>
                    <a:gd name="T9" fmla="*/ 8 h 160"/>
                    <a:gd name="T10" fmla="*/ 15 w 191"/>
                    <a:gd name="T11" fmla="*/ 10 h 160"/>
                    <a:gd name="T12" fmla="*/ 0 w 191"/>
                    <a:gd name="T13" fmla="*/ 8 h 160"/>
                    <a:gd name="T14" fmla="*/ 7 w 191"/>
                    <a:gd name="T15" fmla="*/ 19 h 160"/>
                    <a:gd name="T16" fmla="*/ 15 w 191"/>
                    <a:gd name="T17" fmla="*/ 40 h 160"/>
                    <a:gd name="T18" fmla="*/ 20 w 191"/>
                    <a:gd name="T19" fmla="*/ 63 h 160"/>
                    <a:gd name="T20" fmla="*/ 27 w 191"/>
                    <a:gd name="T21" fmla="*/ 74 h 160"/>
                    <a:gd name="T22" fmla="*/ 33 w 191"/>
                    <a:gd name="T23" fmla="*/ 82 h 160"/>
                    <a:gd name="T24" fmla="*/ 54 w 191"/>
                    <a:gd name="T25" fmla="*/ 83 h 160"/>
                    <a:gd name="T26" fmla="*/ 71 w 191"/>
                    <a:gd name="T27" fmla="*/ 88 h 160"/>
                    <a:gd name="T28" fmla="*/ 77 w 191"/>
                    <a:gd name="T29" fmla="*/ 96 h 160"/>
                    <a:gd name="T30" fmla="*/ 77 w 191"/>
                    <a:gd name="T31" fmla="*/ 96 h 160"/>
                    <a:gd name="T32" fmla="*/ 79 w 191"/>
                    <a:gd name="T33" fmla="*/ 97 h 160"/>
                    <a:gd name="T34" fmla="*/ 89 w 191"/>
                    <a:gd name="T35" fmla="*/ 107 h 160"/>
                    <a:gd name="T36" fmla="*/ 102 w 191"/>
                    <a:gd name="T37" fmla="*/ 102 h 160"/>
                    <a:gd name="T38" fmla="*/ 112 w 191"/>
                    <a:gd name="T39" fmla="*/ 109 h 160"/>
                    <a:gd name="T40" fmla="*/ 118 w 191"/>
                    <a:gd name="T41" fmla="*/ 115 h 160"/>
                    <a:gd name="T42" fmla="*/ 130 w 191"/>
                    <a:gd name="T43" fmla="*/ 118 h 160"/>
                    <a:gd name="T44" fmla="*/ 145 w 191"/>
                    <a:gd name="T45" fmla="*/ 115 h 160"/>
                    <a:gd name="T46" fmla="*/ 149 w 191"/>
                    <a:gd name="T47" fmla="*/ 127 h 160"/>
                    <a:gd name="T48" fmla="*/ 159 w 191"/>
                    <a:gd name="T49" fmla="*/ 136 h 160"/>
                    <a:gd name="T50" fmla="*/ 166 w 191"/>
                    <a:gd name="T51" fmla="*/ 151 h 160"/>
                    <a:gd name="T52" fmla="*/ 171 w 191"/>
                    <a:gd name="T53" fmla="*/ 160 h 160"/>
                    <a:gd name="T54" fmla="*/ 191 w 191"/>
                    <a:gd name="T55" fmla="*/ 158 h 160"/>
                    <a:gd name="T56" fmla="*/ 189 w 191"/>
                    <a:gd name="T57" fmla="*/ 142 h 160"/>
                    <a:gd name="T58" fmla="*/ 188 w 191"/>
                    <a:gd name="T59" fmla="*/ 131 h 160"/>
                    <a:gd name="T60" fmla="*/ 183 w 191"/>
                    <a:gd name="T61" fmla="*/ 120 h 160"/>
                    <a:gd name="T62" fmla="*/ 181 w 191"/>
                    <a:gd name="T63" fmla="*/ 113 h 160"/>
                    <a:gd name="T64" fmla="*/ 168 w 191"/>
                    <a:gd name="T65" fmla="*/ 110 h 160"/>
                    <a:gd name="T66" fmla="*/ 146 w 191"/>
                    <a:gd name="T67" fmla="*/ 96 h 160"/>
                    <a:gd name="T68" fmla="*/ 136 w 191"/>
                    <a:gd name="T69" fmla="*/ 85 h 160"/>
                    <a:gd name="T70" fmla="*/ 147 w 191"/>
                    <a:gd name="T71" fmla="*/ 75 h 160"/>
                    <a:gd name="T72" fmla="*/ 134 w 191"/>
                    <a:gd name="T73" fmla="*/ 61 h 160"/>
                    <a:gd name="T74" fmla="*/ 116 w 191"/>
                    <a:gd name="T75" fmla="*/ 45 h 160"/>
                    <a:gd name="T76" fmla="*/ 119 w 191"/>
                    <a:gd name="T77" fmla="*/ 35 h 160"/>
                    <a:gd name="T78" fmla="*/ 115 w 191"/>
                    <a:gd name="T79" fmla="*/ 24 h 160"/>
                    <a:gd name="T80" fmla="*/ 101 w 191"/>
                    <a:gd name="T81" fmla="*/ 18 h 160"/>
                    <a:gd name="T82" fmla="*/ 94 w 191"/>
                    <a:gd name="T83" fmla="*/ 11 h 160"/>
                    <a:gd name="T84" fmla="*/ 86 w 191"/>
                    <a:gd name="T8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1" h="160">
                      <a:moveTo>
                        <a:pt x="86" y="0"/>
                      </a:moveTo>
                      <a:cubicBezTo>
                        <a:pt x="86" y="0"/>
                        <a:pt x="83" y="2"/>
                        <a:pt x="77" y="3"/>
                      </a:cubicBezTo>
                      <a:cubicBezTo>
                        <a:pt x="70" y="5"/>
                        <a:pt x="66" y="1"/>
                        <a:pt x="61" y="4"/>
                      </a:cubicBezTo>
                      <a:cubicBezTo>
                        <a:pt x="56" y="7"/>
                        <a:pt x="51" y="6"/>
                        <a:pt x="47" y="4"/>
                      </a:cubicBezTo>
                      <a:cubicBezTo>
                        <a:pt x="43" y="2"/>
                        <a:pt x="34" y="8"/>
                        <a:pt x="30" y="8"/>
                      </a:cubicBezTo>
                      <a:cubicBezTo>
                        <a:pt x="27" y="9"/>
                        <a:pt x="22" y="9"/>
                        <a:pt x="15" y="10"/>
                      </a:cubicBezTo>
                      <a:cubicBezTo>
                        <a:pt x="8" y="10"/>
                        <a:pt x="0" y="8"/>
                        <a:pt x="0" y="8"/>
                      </a:cubicBezTo>
                      <a:cubicBezTo>
                        <a:pt x="0" y="8"/>
                        <a:pt x="4" y="15"/>
                        <a:pt x="7" y="19"/>
                      </a:cubicBezTo>
                      <a:cubicBezTo>
                        <a:pt x="11" y="22"/>
                        <a:pt x="13" y="31"/>
                        <a:pt x="15" y="40"/>
                      </a:cubicBezTo>
                      <a:cubicBezTo>
                        <a:pt x="16" y="48"/>
                        <a:pt x="16" y="54"/>
                        <a:pt x="20" y="63"/>
                      </a:cubicBezTo>
                      <a:cubicBezTo>
                        <a:pt x="23" y="72"/>
                        <a:pt x="26" y="67"/>
                        <a:pt x="27" y="74"/>
                      </a:cubicBezTo>
                      <a:cubicBezTo>
                        <a:pt x="27" y="81"/>
                        <a:pt x="24" y="81"/>
                        <a:pt x="33" y="82"/>
                      </a:cubicBezTo>
                      <a:cubicBezTo>
                        <a:pt x="41" y="84"/>
                        <a:pt x="49" y="86"/>
                        <a:pt x="54" y="83"/>
                      </a:cubicBezTo>
                      <a:cubicBezTo>
                        <a:pt x="59" y="80"/>
                        <a:pt x="66" y="83"/>
                        <a:pt x="71" y="88"/>
                      </a:cubicBezTo>
                      <a:cubicBezTo>
                        <a:pt x="75" y="92"/>
                        <a:pt x="77" y="96"/>
                        <a:pt x="77" y="96"/>
                      </a:cubicBezTo>
                      <a:cubicBezTo>
                        <a:pt x="77" y="96"/>
                        <a:pt x="77" y="96"/>
                        <a:pt x="77" y="96"/>
                      </a:cubicBezTo>
                      <a:cubicBezTo>
                        <a:pt x="78" y="96"/>
                        <a:pt x="79" y="96"/>
                        <a:pt x="79" y="97"/>
                      </a:cubicBezTo>
                      <a:cubicBezTo>
                        <a:pt x="82" y="99"/>
                        <a:pt x="85" y="103"/>
                        <a:pt x="89" y="107"/>
                      </a:cubicBezTo>
                      <a:cubicBezTo>
                        <a:pt x="89" y="107"/>
                        <a:pt x="95" y="101"/>
                        <a:pt x="102" y="102"/>
                      </a:cubicBezTo>
                      <a:cubicBezTo>
                        <a:pt x="108" y="103"/>
                        <a:pt x="111" y="105"/>
                        <a:pt x="112" y="109"/>
                      </a:cubicBezTo>
                      <a:cubicBezTo>
                        <a:pt x="113" y="113"/>
                        <a:pt x="113" y="115"/>
                        <a:pt x="118" y="115"/>
                      </a:cubicBezTo>
                      <a:cubicBezTo>
                        <a:pt x="123" y="114"/>
                        <a:pt x="125" y="120"/>
                        <a:pt x="130" y="118"/>
                      </a:cubicBezTo>
                      <a:cubicBezTo>
                        <a:pt x="134" y="116"/>
                        <a:pt x="140" y="115"/>
                        <a:pt x="145" y="115"/>
                      </a:cubicBezTo>
                      <a:cubicBezTo>
                        <a:pt x="150" y="115"/>
                        <a:pt x="149" y="123"/>
                        <a:pt x="149" y="127"/>
                      </a:cubicBezTo>
                      <a:cubicBezTo>
                        <a:pt x="149" y="132"/>
                        <a:pt x="158" y="132"/>
                        <a:pt x="159" y="136"/>
                      </a:cubicBezTo>
                      <a:cubicBezTo>
                        <a:pt x="160" y="139"/>
                        <a:pt x="164" y="145"/>
                        <a:pt x="166" y="151"/>
                      </a:cubicBezTo>
                      <a:cubicBezTo>
                        <a:pt x="168" y="156"/>
                        <a:pt x="171" y="160"/>
                        <a:pt x="171" y="160"/>
                      </a:cubicBezTo>
                      <a:cubicBezTo>
                        <a:pt x="178" y="160"/>
                        <a:pt x="185" y="159"/>
                        <a:pt x="191" y="158"/>
                      </a:cubicBezTo>
                      <a:cubicBezTo>
                        <a:pt x="191" y="158"/>
                        <a:pt x="188" y="151"/>
                        <a:pt x="189" y="142"/>
                      </a:cubicBezTo>
                      <a:cubicBezTo>
                        <a:pt x="190" y="134"/>
                        <a:pt x="190" y="136"/>
                        <a:pt x="188" y="131"/>
                      </a:cubicBezTo>
                      <a:cubicBezTo>
                        <a:pt x="185" y="127"/>
                        <a:pt x="178" y="123"/>
                        <a:pt x="183" y="120"/>
                      </a:cubicBezTo>
                      <a:cubicBezTo>
                        <a:pt x="187" y="116"/>
                        <a:pt x="186" y="112"/>
                        <a:pt x="181" y="113"/>
                      </a:cubicBezTo>
                      <a:cubicBezTo>
                        <a:pt x="177" y="113"/>
                        <a:pt x="171" y="113"/>
                        <a:pt x="168" y="110"/>
                      </a:cubicBezTo>
                      <a:cubicBezTo>
                        <a:pt x="165" y="107"/>
                        <a:pt x="155" y="105"/>
                        <a:pt x="146" y="96"/>
                      </a:cubicBezTo>
                      <a:cubicBezTo>
                        <a:pt x="136" y="87"/>
                        <a:pt x="131" y="86"/>
                        <a:pt x="136" y="85"/>
                      </a:cubicBezTo>
                      <a:cubicBezTo>
                        <a:pt x="142" y="85"/>
                        <a:pt x="146" y="79"/>
                        <a:pt x="147" y="75"/>
                      </a:cubicBezTo>
                      <a:cubicBezTo>
                        <a:pt x="149" y="71"/>
                        <a:pt x="143" y="66"/>
                        <a:pt x="134" y="61"/>
                      </a:cubicBezTo>
                      <a:cubicBezTo>
                        <a:pt x="125" y="56"/>
                        <a:pt x="119" y="51"/>
                        <a:pt x="116" y="45"/>
                      </a:cubicBezTo>
                      <a:cubicBezTo>
                        <a:pt x="112" y="39"/>
                        <a:pt x="115" y="39"/>
                        <a:pt x="119" y="35"/>
                      </a:cubicBezTo>
                      <a:cubicBezTo>
                        <a:pt x="123" y="31"/>
                        <a:pt x="121" y="27"/>
                        <a:pt x="115" y="24"/>
                      </a:cubicBezTo>
                      <a:cubicBezTo>
                        <a:pt x="109" y="20"/>
                        <a:pt x="106" y="15"/>
                        <a:pt x="101" y="18"/>
                      </a:cubicBezTo>
                      <a:cubicBezTo>
                        <a:pt x="96" y="21"/>
                        <a:pt x="98" y="16"/>
                        <a:pt x="94" y="11"/>
                      </a:cubicBezTo>
                      <a:cubicBezTo>
                        <a:pt x="90" y="7"/>
                        <a:pt x="86" y="0"/>
                        <a:pt x="8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5" name="Freeform 13">
                  <a:extLst>
                    <a:ext uri="{FF2B5EF4-FFF2-40B4-BE49-F238E27FC236}">
                      <a16:creationId xmlns:a16="http://schemas.microsoft.com/office/drawing/2014/main" id="{70187073-41EB-4695-B888-B27D3A7113A5}"/>
                    </a:ext>
                  </a:extLst>
                </p:cNvPr>
                <p:cNvSpPr>
                  <a:spLocks/>
                </p:cNvSpPr>
                <p:nvPr/>
              </p:nvSpPr>
              <p:spPr bwMode="auto">
                <a:xfrm>
                  <a:off x="5694363" y="3132138"/>
                  <a:ext cx="41275" cy="57150"/>
                </a:xfrm>
                <a:custGeom>
                  <a:avLst/>
                  <a:gdLst>
                    <a:gd name="T0" fmla="*/ 40 w 78"/>
                    <a:gd name="T1" fmla="*/ 4 h 109"/>
                    <a:gd name="T2" fmla="*/ 42 w 78"/>
                    <a:gd name="T3" fmla="*/ 9 h 109"/>
                    <a:gd name="T4" fmla="*/ 33 w 78"/>
                    <a:gd name="T5" fmla="*/ 18 h 109"/>
                    <a:gd name="T6" fmla="*/ 24 w 78"/>
                    <a:gd name="T7" fmla="*/ 28 h 109"/>
                    <a:gd name="T8" fmla="*/ 23 w 78"/>
                    <a:gd name="T9" fmla="*/ 47 h 109"/>
                    <a:gd name="T10" fmla="*/ 11 w 78"/>
                    <a:gd name="T11" fmla="*/ 73 h 109"/>
                    <a:gd name="T12" fmla="*/ 6 w 78"/>
                    <a:gd name="T13" fmla="*/ 91 h 109"/>
                    <a:gd name="T14" fmla="*/ 5 w 78"/>
                    <a:gd name="T15" fmla="*/ 100 h 109"/>
                    <a:gd name="T16" fmla="*/ 0 w 78"/>
                    <a:gd name="T17" fmla="*/ 107 h 109"/>
                    <a:gd name="T18" fmla="*/ 14 w 78"/>
                    <a:gd name="T19" fmla="*/ 106 h 109"/>
                    <a:gd name="T20" fmla="*/ 23 w 78"/>
                    <a:gd name="T21" fmla="*/ 102 h 109"/>
                    <a:gd name="T22" fmla="*/ 30 w 78"/>
                    <a:gd name="T23" fmla="*/ 93 h 109"/>
                    <a:gd name="T24" fmla="*/ 45 w 78"/>
                    <a:gd name="T25" fmla="*/ 80 h 109"/>
                    <a:gd name="T26" fmla="*/ 48 w 78"/>
                    <a:gd name="T27" fmla="*/ 70 h 109"/>
                    <a:gd name="T28" fmla="*/ 52 w 78"/>
                    <a:gd name="T29" fmla="*/ 58 h 109"/>
                    <a:gd name="T30" fmla="*/ 64 w 78"/>
                    <a:gd name="T31" fmla="*/ 55 h 109"/>
                    <a:gd name="T32" fmla="*/ 69 w 78"/>
                    <a:gd name="T33" fmla="*/ 45 h 109"/>
                    <a:gd name="T34" fmla="*/ 76 w 78"/>
                    <a:gd name="T35" fmla="*/ 30 h 109"/>
                    <a:gd name="T36" fmla="*/ 69 w 78"/>
                    <a:gd name="T37" fmla="*/ 16 h 109"/>
                    <a:gd name="T38" fmla="*/ 64 w 78"/>
                    <a:gd name="T39" fmla="*/ 6 h 109"/>
                    <a:gd name="T40" fmla="*/ 52 w 78"/>
                    <a:gd name="T41" fmla="*/ 4 h 109"/>
                    <a:gd name="T42" fmla="*/ 40 w 78"/>
                    <a:gd name="T43" fmla="*/ 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109">
                      <a:moveTo>
                        <a:pt x="40" y="4"/>
                      </a:moveTo>
                      <a:cubicBezTo>
                        <a:pt x="39" y="5"/>
                        <a:pt x="42" y="6"/>
                        <a:pt x="42" y="9"/>
                      </a:cubicBezTo>
                      <a:cubicBezTo>
                        <a:pt x="41" y="11"/>
                        <a:pt x="36" y="16"/>
                        <a:pt x="33" y="18"/>
                      </a:cubicBezTo>
                      <a:cubicBezTo>
                        <a:pt x="30" y="19"/>
                        <a:pt x="25" y="25"/>
                        <a:pt x="24" y="28"/>
                      </a:cubicBezTo>
                      <a:cubicBezTo>
                        <a:pt x="24" y="31"/>
                        <a:pt x="25" y="41"/>
                        <a:pt x="23" y="47"/>
                      </a:cubicBezTo>
                      <a:cubicBezTo>
                        <a:pt x="21" y="53"/>
                        <a:pt x="13" y="68"/>
                        <a:pt x="11" y="73"/>
                      </a:cubicBezTo>
                      <a:cubicBezTo>
                        <a:pt x="10" y="78"/>
                        <a:pt x="8" y="87"/>
                        <a:pt x="6" y="91"/>
                      </a:cubicBezTo>
                      <a:cubicBezTo>
                        <a:pt x="4" y="96"/>
                        <a:pt x="6" y="98"/>
                        <a:pt x="5" y="100"/>
                      </a:cubicBezTo>
                      <a:cubicBezTo>
                        <a:pt x="4" y="103"/>
                        <a:pt x="0" y="107"/>
                        <a:pt x="0" y="107"/>
                      </a:cubicBezTo>
                      <a:cubicBezTo>
                        <a:pt x="3" y="105"/>
                        <a:pt x="9" y="106"/>
                        <a:pt x="14" y="106"/>
                      </a:cubicBezTo>
                      <a:cubicBezTo>
                        <a:pt x="19" y="107"/>
                        <a:pt x="21" y="109"/>
                        <a:pt x="23" y="102"/>
                      </a:cubicBezTo>
                      <a:cubicBezTo>
                        <a:pt x="25" y="96"/>
                        <a:pt x="29" y="89"/>
                        <a:pt x="30" y="93"/>
                      </a:cubicBezTo>
                      <a:cubicBezTo>
                        <a:pt x="30" y="93"/>
                        <a:pt x="42" y="85"/>
                        <a:pt x="45" y="80"/>
                      </a:cubicBezTo>
                      <a:cubicBezTo>
                        <a:pt x="48" y="75"/>
                        <a:pt x="50" y="75"/>
                        <a:pt x="48" y="70"/>
                      </a:cubicBezTo>
                      <a:cubicBezTo>
                        <a:pt x="45" y="65"/>
                        <a:pt x="47" y="60"/>
                        <a:pt x="52" y="58"/>
                      </a:cubicBezTo>
                      <a:cubicBezTo>
                        <a:pt x="57" y="56"/>
                        <a:pt x="64" y="58"/>
                        <a:pt x="64" y="55"/>
                      </a:cubicBezTo>
                      <a:cubicBezTo>
                        <a:pt x="63" y="52"/>
                        <a:pt x="61" y="49"/>
                        <a:pt x="69" y="45"/>
                      </a:cubicBezTo>
                      <a:cubicBezTo>
                        <a:pt x="76" y="40"/>
                        <a:pt x="78" y="35"/>
                        <a:pt x="76" y="30"/>
                      </a:cubicBezTo>
                      <a:cubicBezTo>
                        <a:pt x="75" y="24"/>
                        <a:pt x="74" y="18"/>
                        <a:pt x="69" y="16"/>
                      </a:cubicBezTo>
                      <a:cubicBezTo>
                        <a:pt x="63" y="14"/>
                        <a:pt x="64" y="12"/>
                        <a:pt x="64" y="6"/>
                      </a:cubicBezTo>
                      <a:cubicBezTo>
                        <a:pt x="64" y="0"/>
                        <a:pt x="59" y="4"/>
                        <a:pt x="52" y="4"/>
                      </a:cubicBezTo>
                      <a:cubicBezTo>
                        <a:pt x="44" y="5"/>
                        <a:pt x="40" y="4"/>
                        <a:pt x="40"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 name="Freeform 14">
                  <a:extLst>
                    <a:ext uri="{FF2B5EF4-FFF2-40B4-BE49-F238E27FC236}">
                      <a16:creationId xmlns:a16="http://schemas.microsoft.com/office/drawing/2014/main" id="{5B6C563C-970F-45F9-B94F-E13C9B4ACCD7}"/>
                    </a:ext>
                  </a:extLst>
                </p:cNvPr>
                <p:cNvSpPr>
                  <a:spLocks/>
                </p:cNvSpPr>
                <p:nvPr/>
              </p:nvSpPr>
              <p:spPr bwMode="auto">
                <a:xfrm>
                  <a:off x="5795963" y="2825751"/>
                  <a:ext cx="198438" cy="88900"/>
                </a:xfrm>
                <a:custGeom>
                  <a:avLst/>
                  <a:gdLst>
                    <a:gd name="T0" fmla="*/ 9 w 381"/>
                    <a:gd name="T1" fmla="*/ 15 h 168"/>
                    <a:gd name="T2" fmla="*/ 29 w 381"/>
                    <a:gd name="T3" fmla="*/ 30 h 168"/>
                    <a:gd name="T4" fmla="*/ 69 w 381"/>
                    <a:gd name="T5" fmla="*/ 49 h 168"/>
                    <a:gd name="T6" fmla="*/ 96 w 381"/>
                    <a:gd name="T7" fmla="*/ 87 h 168"/>
                    <a:gd name="T8" fmla="*/ 104 w 381"/>
                    <a:gd name="T9" fmla="*/ 126 h 168"/>
                    <a:gd name="T10" fmla="*/ 113 w 381"/>
                    <a:gd name="T11" fmla="*/ 140 h 168"/>
                    <a:gd name="T12" fmla="*/ 139 w 381"/>
                    <a:gd name="T13" fmla="*/ 137 h 168"/>
                    <a:gd name="T14" fmla="*/ 161 w 381"/>
                    <a:gd name="T15" fmla="*/ 131 h 168"/>
                    <a:gd name="T16" fmla="*/ 181 w 381"/>
                    <a:gd name="T17" fmla="*/ 144 h 168"/>
                    <a:gd name="T18" fmla="*/ 203 w 381"/>
                    <a:gd name="T19" fmla="*/ 159 h 168"/>
                    <a:gd name="T20" fmla="*/ 218 w 381"/>
                    <a:gd name="T21" fmla="*/ 161 h 168"/>
                    <a:gd name="T22" fmla="*/ 250 w 381"/>
                    <a:gd name="T23" fmla="*/ 155 h 168"/>
                    <a:gd name="T24" fmla="*/ 280 w 381"/>
                    <a:gd name="T25" fmla="*/ 154 h 168"/>
                    <a:gd name="T26" fmla="*/ 301 w 381"/>
                    <a:gd name="T27" fmla="*/ 141 h 168"/>
                    <a:gd name="T28" fmla="*/ 331 w 381"/>
                    <a:gd name="T29" fmla="*/ 153 h 168"/>
                    <a:gd name="T30" fmla="*/ 364 w 381"/>
                    <a:gd name="T31" fmla="*/ 162 h 168"/>
                    <a:gd name="T32" fmla="*/ 372 w 381"/>
                    <a:gd name="T33" fmla="*/ 144 h 168"/>
                    <a:gd name="T34" fmla="*/ 350 w 381"/>
                    <a:gd name="T35" fmla="*/ 130 h 168"/>
                    <a:gd name="T36" fmla="*/ 361 w 381"/>
                    <a:gd name="T37" fmla="*/ 112 h 168"/>
                    <a:gd name="T38" fmla="*/ 344 w 381"/>
                    <a:gd name="T39" fmla="*/ 103 h 168"/>
                    <a:gd name="T40" fmla="*/ 314 w 381"/>
                    <a:gd name="T41" fmla="*/ 86 h 168"/>
                    <a:gd name="T42" fmla="*/ 300 w 381"/>
                    <a:gd name="T43" fmla="*/ 68 h 168"/>
                    <a:gd name="T44" fmla="*/ 278 w 381"/>
                    <a:gd name="T45" fmla="*/ 58 h 168"/>
                    <a:gd name="T46" fmla="*/ 264 w 381"/>
                    <a:gd name="T47" fmla="*/ 63 h 168"/>
                    <a:gd name="T48" fmla="*/ 245 w 381"/>
                    <a:gd name="T49" fmla="*/ 57 h 168"/>
                    <a:gd name="T50" fmla="*/ 212 w 381"/>
                    <a:gd name="T51" fmla="*/ 65 h 168"/>
                    <a:gd name="T52" fmla="*/ 185 w 381"/>
                    <a:gd name="T53" fmla="*/ 43 h 168"/>
                    <a:gd name="T54" fmla="*/ 169 w 381"/>
                    <a:gd name="T55" fmla="*/ 39 h 168"/>
                    <a:gd name="T56" fmla="*/ 138 w 381"/>
                    <a:gd name="T57" fmla="*/ 28 h 168"/>
                    <a:gd name="T58" fmla="*/ 99 w 381"/>
                    <a:gd name="T59" fmla="*/ 25 h 168"/>
                    <a:gd name="T60" fmla="*/ 64 w 381"/>
                    <a:gd name="T61" fmla="*/ 13 h 168"/>
                    <a:gd name="T62" fmla="*/ 38 w 381"/>
                    <a:gd name="T63" fmla="*/ 4 h 168"/>
                    <a:gd name="T64" fmla="*/ 11 w 381"/>
                    <a:gd name="T65" fmla="*/ 0 h 168"/>
                    <a:gd name="T66" fmla="*/ 0 w 381"/>
                    <a:gd name="T67"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1" h="168">
                      <a:moveTo>
                        <a:pt x="0" y="13"/>
                      </a:moveTo>
                      <a:cubicBezTo>
                        <a:pt x="0" y="13"/>
                        <a:pt x="3" y="14"/>
                        <a:pt x="9" y="15"/>
                      </a:cubicBezTo>
                      <a:cubicBezTo>
                        <a:pt x="14" y="16"/>
                        <a:pt x="15" y="20"/>
                        <a:pt x="18" y="26"/>
                      </a:cubicBezTo>
                      <a:cubicBezTo>
                        <a:pt x="22" y="31"/>
                        <a:pt x="21" y="29"/>
                        <a:pt x="29" y="30"/>
                      </a:cubicBezTo>
                      <a:cubicBezTo>
                        <a:pt x="37" y="30"/>
                        <a:pt x="49" y="34"/>
                        <a:pt x="53" y="38"/>
                      </a:cubicBezTo>
                      <a:cubicBezTo>
                        <a:pt x="56" y="42"/>
                        <a:pt x="59" y="45"/>
                        <a:pt x="69" y="49"/>
                      </a:cubicBezTo>
                      <a:cubicBezTo>
                        <a:pt x="78" y="52"/>
                        <a:pt x="83" y="56"/>
                        <a:pt x="87" y="63"/>
                      </a:cubicBezTo>
                      <a:cubicBezTo>
                        <a:pt x="91" y="70"/>
                        <a:pt x="92" y="79"/>
                        <a:pt x="96" y="87"/>
                      </a:cubicBezTo>
                      <a:cubicBezTo>
                        <a:pt x="101" y="94"/>
                        <a:pt x="104" y="104"/>
                        <a:pt x="106" y="111"/>
                      </a:cubicBezTo>
                      <a:cubicBezTo>
                        <a:pt x="109" y="117"/>
                        <a:pt x="108" y="123"/>
                        <a:pt x="104" y="126"/>
                      </a:cubicBezTo>
                      <a:cubicBezTo>
                        <a:pt x="101" y="130"/>
                        <a:pt x="99" y="138"/>
                        <a:pt x="99" y="138"/>
                      </a:cubicBezTo>
                      <a:cubicBezTo>
                        <a:pt x="99" y="138"/>
                        <a:pt x="110" y="138"/>
                        <a:pt x="113" y="140"/>
                      </a:cubicBezTo>
                      <a:cubicBezTo>
                        <a:pt x="116" y="142"/>
                        <a:pt x="118" y="141"/>
                        <a:pt x="122" y="138"/>
                      </a:cubicBezTo>
                      <a:cubicBezTo>
                        <a:pt x="125" y="135"/>
                        <a:pt x="132" y="136"/>
                        <a:pt x="139" y="137"/>
                      </a:cubicBezTo>
                      <a:cubicBezTo>
                        <a:pt x="146" y="138"/>
                        <a:pt x="149" y="145"/>
                        <a:pt x="152" y="140"/>
                      </a:cubicBezTo>
                      <a:cubicBezTo>
                        <a:pt x="155" y="136"/>
                        <a:pt x="156" y="132"/>
                        <a:pt x="161" y="131"/>
                      </a:cubicBezTo>
                      <a:cubicBezTo>
                        <a:pt x="166" y="131"/>
                        <a:pt x="170" y="130"/>
                        <a:pt x="171" y="135"/>
                      </a:cubicBezTo>
                      <a:cubicBezTo>
                        <a:pt x="171" y="140"/>
                        <a:pt x="175" y="138"/>
                        <a:pt x="181" y="144"/>
                      </a:cubicBezTo>
                      <a:cubicBezTo>
                        <a:pt x="187" y="150"/>
                        <a:pt x="193" y="160"/>
                        <a:pt x="195" y="158"/>
                      </a:cubicBezTo>
                      <a:cubicBezTo>
                        <a:pt x="197" y="156"/>
                        <a:pt x="203" y="159"/>
                        <a:pt x="203" y="159"/>
                      </a:cubicBezTo>
                      <a:cubicBezTo>
                        <a:pt x="203" y="159"/>
                        <a:pt x="203" y="159"/>
                        <a:pt x="203" y="159"/>
                      </a:cubicBezTo>
                      <a:cubicBezTo>
                        <a:pt x="204" y="159"/>
                        <a:pt x="211" y="161"/>
                        <a:pt x="218" y="161"/>
                      </a:cubicBezTo>
                      <a:cubicBezTo>
                        <a:pt x="225" y="160"/>
                        <a:pt x="230" y="160"/>
                        <a:pt x="233" y="159"/>
                      </a:cubicBezTo>
                      <a:cubicBezTo>
                        <a:pt x="237" y="159"/>
                        <a:pt x="246" y="153"/>
                        <a:pt x="250" y="155"/>
                      </a:cubicBezTo>
                      <a:cubicBezTo>
                        <a:pt x="254" y="157"/>
                        <a:pt x="259" y="158"/>
                        <a:pt x="264" y="155"/>
                      </a:cubicBezTo>
                      <a:cubicBezTo>
                        <a:pt x="269" y="152"/>
                        <a:pt x="273" y="156"/>
                        <a:pt x="280" y="154"/>
                      </a:cubicBezTo>
                      <a:cubicBezTo>
                        <a:pt x="286" y="153"/>
                        <a:pt x="289" y="151"/>
                        <a:pt x="289" y="151"/>
                      </a:cubicBezTo>
                      <a:cubicBezTo>
                        <a:pt x="289" y="151"/>
                        <a:pt x="296" y="143"/>
                        <a:pt x="301" y="141"/>
                      </a:cubicBezTo>
                      <a:cubicBezTo>
                        <a:pt x="306" y="140"/>
                        <a:pt x="309" y="141"/>
                        <a:pt x="317" y="142"/>
                      </a:cubicBezTo>
                      <a:cubicBezTo>
                        <a:pt x="325" y="143"/>
                        <a:pt x="326" y="148"/>
                        <a:pt x="331" y="153"/>
                      </a:cubicBezTo>
                      <a:cubicBezTo>
                        <a:pt x="336" y="159"/>
                        <a:pt x="343" y="158"/>
                        <a:pt x="351" y="157"/>
                      </a:cubicBezTo>
                      <a:cubicBezTo>
                        <a:pt x="358" y="157"/>
                        <a:pt x="359" y="155"/>
                        <a:pt x="364" y="162"/>
                      </a:cubicBezTo>
                      <a:cubicBezTo>
                        <a:pt x="368" y="168"/>
                        <a:pt x="375" y="161"/>
                        <a:pt x="378" y="157"/>
                      </a:cubicBezTo>
                      <a:cubicBezTo>
                        <a:pt x="381" y="152"/>
                        <a:pt x="380" y="148"/>
                        <a:pt x="372" y="144"/>
                      </a:cubicBezTo>
                      <a:cubicBezTo>
                        <a:pt x="364" y="141"/>
                        <a:pt x="361" y="138"/>
                        <a:pt x="361" y="135"/>
                      </a:cubicBezTo>
                      <a:cubicBezTo>
                        <a:pt x="360" y="132"/>
                        <a:pt x="353" y="136"/>
                        <a:pt x="350" y="130"/>
                      </a:cubicBezTo>
                      <a:cubicBezTo>
                        <a:pt x="347" y="123"/>
                        <a:pt x="353" y="120"/>
                        <a:pt x="357" y="119"/>
                      </a:cubicBezTo>
                      <a:cubicBezTo>
                        <a:pt x="361" y="118"/>
                        <a:pt x="361" y="112"/>
                        <a:pt x="361" y="112"/>
                      </a:cubicBezTo>
                      <a:cubicBezTo>
                        <a:pt x="360" y="112"/>
                        <a:pt x="359" y="111"/>
                        <a:pt x="358" y="110"/>
                      </a:cubicBezTo>
                      <a:cubicBezTo>
                        <a:pt x="353" y="107"/>
                        <a:pt x="354" y="106"/>
                        <a:pt x="344" y="103"/>
                      </a:cubicBezTo>
                      <a:cubicBezTo>
                        <a:pt x="334" y="101"/>
                        <a:pt x="327" y="99"/>
                        <a:pt x="324" y="96"/>
                      </a:cubicBezTo>
                      <a:cubicBezTo>
                        <a:pt x="320" y="93"/>
                        <a:pt x="313" y="93"/>
                        <a:pt x="314" y="86"/>
                      </a:cubicBezTo>
                      <a:cubicBezTo>
                        <a:pt x="314" y="80"/>
                        <a:pt x="318" y="74"/>
                        <a:pt x="312" y="71"/>
                      </a:cubicBezTo>
                      <a:cubicBezTo>
                        <a:pt x="307" y="68"/>
                        <a:pt x="305" y="68"/>
                        <a:pt x="300" y="68"/>
                      </a:cubicBezTo>
                      <a:cubicBezTo>
                        <a:pt x="295" y="69"/>
                        <a:pt x="290" y="68"/>
                        <a:pt x="287" y="65"/>
                      </a:cubicBezTo>
                      <a:cubicBezTo>
                        <a:pt x="285" y="62"/>
                        <a:pt x="282" y="59"/>
                        <a:pt x="278" y="58"/>
                      </a:cubicBezTo>
                      <a:cubicBezTo>
                        <a:pt x="274" y="58"/>
                        <a:pt x="275" y="53"/>
                        <a:pt x="270" y="55"/>
                      </a:cubicBezTo>
                      <a:cubicBezTo>
                        <a:pt x="266" y="57"/>
                        <a:pt x="266" y="63"/>
                        <a:pt x="264" y="63"/>
                      </a:cubicBezTo>
                      <a:cubicBezTo>
                        <a:pt x="261" y="63"/>
                        <a:pt x="256" y="56"/>
                        <a:pt x="254" y="55"/>
                      </a:cubicBezTo>
                      <a:cubicBezTo>
                        <a:pt x="252" y="53"/>
                        <a:pt x="254" y="54"/>
                        <a:pt x="245" y="57"/>
                      </a:cubicBezTo>
                      <a:cubicBezTo>
                        <a:pt x="236" y="60"/>
                        <a:pt x="233" y="62"/>
                        <a:pt x="228" y="64"/>
                      </a:cubicBezTo>
                      <a:cubicBezTo>
                        <a:pt x="222" y="66"/>
                        <a:pt x="217" y="69"/>
                        <a:pt x="212" y="65"/>
                      </a:cubicBezTo>
                      <a:cubicBezTo>
                        <a:pt x="207" y="62"/>
                        <a:pt x="214" y="57"/>
                        <a:pt x="206" y="53"/>
                      </a:cubicBezTo>
                      <a:cubicBezTo>
                        <a:pt x="199" y="49"/>
                        <a:pt x="191" y="44"/>
                        <a:pt x="185" y="43"/>
                      </a:cubicBezTo>
                      <a:cubicBezTo>
                        <a:pt x="179" y="42"/>
                        <a:pt x="178" y="41"/>
                        <a:pt x="178" y="41"/>
                      </a:cubicBezTo>
                      <a:cubicBezTo>
                        <a:pt x="178" y="41"/>
                        <a:pt x="174" y="47"/>
                        <a:pt x="169" y="39"/>
                      </a:cubicBezTo>
                      <a:cubicBezTo>
                        <a:pt x="165" y="31"/>
                        <a:pt x="161" y="26"/>
                        <a:pt x="155" y="26"/>
                      </a:cubicBezTo>
                      <a:cubicBezTo>
                        <a:pt x="150" y="26"/>
                        <a:pt x="143" y="30"/>
                        <a:pt x="138" y="28"/>
                      </a:cubicBezTo>
                      <a:cubicBezTo>
                        <a:pt x="132" y="26"/>
                        <a:pt x="130" y="21"/>
                        <a:pt x="124" y="23"/>
                      </a:cubicBezTo>
                      <a:cubicBezTo>
                        <a:pt x="117" y="25"/>
                        <a:pt x="105" y="25"/>
                        <a:pt x="99" y="25"/>
                      </a:cubicBezTo>
                      <a:cubicBezTo>
                        <a:pt x="94" y="25"/>
                        <a:pt x="90" y="23"/>
                        <a:pt x="80" y="19"/>
                      </a:cubicBezTo>
                      <a:cubicBezTo>
                        <a:pt x="71" y="15"/>
                        <a:pt x="69" y="14"/>
                        <a:pt x="64" y="13"/>
                      </a:cubicBezTo>
                      <a:cubicBezTo>
                        <a:pt x="58" y="12"/>
                        <a:pt x="53" y="13"/>
                        <a:pt x="49" y="9"/>
                      </a:cubicBezTo>
                      <a:cubicBezTo>
                        <a:pt x="46" y="6"/>
                        <a:pt x="43" y="3"/>
                        <a:pt x="38" y="4"/>
                      </a:cubicBezTo>
                      <a:cubicBezTo>
                        <a:pt x="33" y="4"/>
                        <a:pt x="29" y="6"/>
                        <a:pt x="25" y="5"/>
                      </a:cubicBezTo>
                      <a:cubicBezTo>
                        <a:pt x="21" y="4"/>
                        <a:pt x="15" y="0"/>
                        <a:pt x="11" y="0"/>
                      </a:cubicBezTo>
                      <a:cubicBezTo>
                        <a:pt x="6" y="1"/>
                        <a:pt x="3" y="6"/>
                        <a:pt x="2" y="8"/>
                      </a:cubicBezTo>
                      <a:cubicBezTo>
                        <a:pt x="1" y="11"/>
                        <a:pt x="0" y="13"/>
                        <a:pt x="0" y="1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 name="Freeform 15">
                  <a:extLst>
                    <a:ext uri="{FF2B5EF4-FFF2-40B4-BE49-F238E27FC236}">
                      <a16:creationId xmlns:a16="http://schemas.microsoft.com/office/drawing/2014/main" id="{3E046478-4A70-4762-9308-6E289BD0FB60}"/>
                    </a:ext>
                  </a:extLst>
                </p:cNvPr>
                <p:cNvSpPr>
                  <a:spLocks/>
                </p:cNvSpPr>
                <p:nvPr/>
              </p:nvSpPr>
              <p:spPr bwMode="auto">
                <a:xfrm>
                  <a:off x="5705475" y="3040063"/>
                  <a:ext cx="185738" cy="176213"/>
                </a:xfrm>
                <a:custGeom>
                  <a:avLst/>
                  <a:gdLst>
                    <a:gd name="T0" fmla="*/ 355 w 355"/>
                    <a:gd name="T1" fmla="*/ 21 h 337"/>
                    <a:gd name="T2" fmla="*/ 348 w 355"/>
                    <a:gd name="T3" fmla="*/ 6 h 337"/>
                    <a:gd name="T4" fmla="*/ 338 w 355"/>
                    <a:gd name="T5" fmla="*/ 13 h 337"/>
                    <a:gd name="T6" fmla="*/ 310 w 355"/>
                    <a:gd name="T7" fmla="*/ 19 h 337"/>
                    <a:gd name="T8" fmla="*/ 289 w 355"/>
                    <a:gd name="T9" fmla="*/ 21 h 337"/>
                    <a:gd name="T10" fmla="*/ 262 w 355"/>
                    <a:gd name="T11" fmla="*/ 20 h 337"/>
                    <a:gd name="T12" fmla="*/ 224 w 355"/>
                    <a:gd name="T13" fmla="*/ 38 h 337"/>
                    <a:gd name="T14" fmla="*/ 195 w 355"/>
                    <a:gd name="T15" fmla="*/ 44 h 337"/>
                    <a:gd name="T16" fmla="*/ 166 w 355"/>
                    <a:gd name="T17" fmla="*/ 43 h 337"/>
                    <a:gd name="T18" fmla="*/ 146 w 355"/>
                    <a:gd name="T19" fmla="*/ 38 h 337"/>
                    <a:gd name="T20" fmla="*/ 129 w 355"/>
                    <a:gd name="T21" fmla="*/ 31 h 337"/>
                    <a:gd name="T22" fmla="*/ 100 w 355"/>
                    <a:gd name="T23" fmla="*/ 44 h 337"/>
                    <a:gd name="T24" fmla="*/ 74 w 355"/>
                    <a:gd name="T25" fmla="*/ 49 h 337"/>
                    <a:gd name="T26" fmla="*/ 63 w 355"/>
                    <a:gd name="T27" fmla="*/ 44 h 337"/>
                    <a:gd name="T28" fmla="*/ 47 w 355"/>
                    <a:gd name="T29" fmla="*/ 38 h 337"/>
                    <a:gd name="T30" fmla="*/ 40 w 355"/>
                    <a:gd name="T31" fmla="*/ 53 h 337"/>
                    <a:gd name="T32" fmla="*/ 44 w 355"/>
                    <a:gd name="T33" fmla="*/ 71 h 337"/>
                    <a:gd name="T34" fmla="*/ 36 w 355"/>
                    <a:gd name="T35" fmla="*/ 78 h 337"/>
                    <a:gd name="T36" fmla="*/ 31 w 355"/>
                    <a:gd name="T37" fmla="*/ 90 h 337"/>
                    <a:gd name="T38" fmla="*/ 21 w 355"/>
                    <a:gd name="T39" fmla="*/ 101 h 337"/>
                    <a:gd name="T40" fmla="*/ 11 w 355"/>
                    <a:gd name="T41" fmla="*/ 98 h 337"/>
                    <a:gd name="T42" fmla="*/ 3 w 355"/>
                    <a:gd name="T43" fmla="*/ 102 h 337"/>
                    <a:gd name="T44" fmla="*/ 5 w 355"/>
                    <a:gd name="T45" fmla="*/ 111 h 337"/>
                    <a:gd name="T46" fmla="*/ 6 w 355"/>
                    <a:gd name="T47" fmla="*/ 123 h 337"/>
                    <a:gd name="T48" fmla="*/ 12 w 355"/>
                    <a:gd name="T49" fmla="*/ 144 h 337"/>
                    <a:gd name="T50" fmla="*/ 13 w 355"/>
                    <a:gd name="T51" fmla="*/ 168 h 337"/>
                    <a:gd name="T52" fmla="*/ 19 w 355"/>
                    <a:gd name="T53" fmla="*/ 182 h 337"/>
                    <a:gd name="T54" fmla="*/ 31 w 355"/>
                    <a:gd name="T55" fmla="*/ 182 h 337"/>
                    <a:gd name="T56" fmla="*/ 43 w 355"/>
                    <a:gd name="T57" fmla="*/ 184 h 337"/>
                    <a:gd name="T58" fmla="*/ 48 w 355"/>
                    <a:gd name="T59" fmla="*/ 194 h 337"/>
                    <a:gd name="T60" fmla="*/ 55 w 355"/>
                    <a:gd name="T61" fmla="*/ 208 h 337"/>
                    <a:gd name="T62" fmla="*/ 48 w 355"/>
                    <a:gd name="T63" fmla="*/ 223 h 337"/>
                    <a:gd name="T64" fmla="*/ 43 w 355"/>
                    <a:gd name="T65" fmla="*/ 233 h 337"/>
                    <a:gd name="T66" fmla="*/ 31 w 355"/>
                    <a:gd name="T67" fmla="*/ 236 h 337"/>
                    <a:gd name="T68" fmla="*/ 27 w 355"/>
                    <a:gd name="T69" fmla="*/ 248 h 337"/>
                    <a:gd name="T70" fmla="*/ 24 w 355"/>
                    <a:gd name="T71" fmla="*/ 258 h 337"/>
                    <a:gd name="T72" fmla="*/ 9 w 355"/>
                    <a:gd name="T73" fmla="*/ 271 h 337"/>
                    <a:gd name="T74" fmla="*/ 10 w 355"/>
                    <a:gd name="T75" fmla="*/ 289 h 337"/>
                    <a:gd name="T76" fmla="*/ 13 w 355"/>
                    <a:gd name="T77" fmla="*/ 304 h 337"/>
                    <a:gd name="T78" fmla="*/ 13 w 355"/>
                    <a:gd name="T79" fmla="*/ 309 h 337"/>
                    <a:gd name="T80" fmla="*/ 31 w 355"/>
                    <a:gd name="T81" fmla="*/ 314 h 337"/>
                    <a:gd name="T82" fmla="*/ 44 w 355"/>
                    <a:gd name="T83" fmla="*/ 322 h 337"/>
                    <a:gd name="T84" fmla="*/ 60 w 355"/>
                    <a:gd name="T85" fmla="*/ 333 h 337"/>
                    <a:gd name="T86" fmla="*/ 80 w 355"/>
                    <a:gd name="T87" fmla="*/ 335 h 337"/>
                    <a:gd name="T88" fmla="*/ 184 w 355"/>
                    <a:gd name="T89" fmla="*/ 268 h 337"/>
                    <a:gd name="T90" fmla="*/ 295 w 355"/>
                    <a:gd name="T91" fmla="*/ 199 h 337"/>
                    <a:gd name="T92" fmla="*/ 306 w 355"/>
                    <a:gd name="T93" fmla="*/ 181 h 337"/>
                    <a:gd name="T94" fmla="*/ 307 w 355"/>
                    <a:gd name="T95" fmla="*/ 156 h 337"/>
                    <a:gd name="T96" fmla="*/ 309 w 355"/>
                    <a:gd name="T97" fmla="*/ 120 h 337"/>
                    <a:gd name="T98" fmla="*/ 308 w 355"/>
                    <a:gd name="T99" fmla="*/ 98 h 337"/>
                    <a:gd name="T100" fmla="*/ 303 w 355"/>
                    <a:gd name="T101" fmla="*/ 67 h 337"/>
                    <a:gd name="T102" fmla="*/ 317 w 355"/>
                    <a:gd name="T103" fmla="*/ 56 h 337"/>
                    <a:gd name="T104" fmla="*/ 342 w 355"/>
                    <a:gd name="T105" fmla="*/ 36 h 337"/>
                    <a:gd name="T106" fmla="*/ 355 w 355"/>
                    <a:gd name="T107" fmla="*/ 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5" h="337">
                      <a:moveTo>
                        <a:pt x="355" y="21"/>
                      </a:moveTo>
                      <a:cubicBezTo>
                        <a:pt x="355" y="21"/>
                        <a:pt x="351" y="12"/>
                        <a:pt x="348" y="6"/>
                      </a:cubicBezTo>
                      <a:cubicBezTo>
                        <a:pt x="345" y="0"/>
                        <a:pt x="343" y="8"/>
                        <a:pt x="338" y="13"/>
                      </a:cubicBezTo>
                      <a:cubicBezTo>
                        <a:pt x="333" y="17"/>
                        <a:pt x="319" y="17"/>
                        <a:pt x="310" y="19"/>
                      </a:cubicBezTo>
                      <a:cubicBezTo>
                        <a:pt x="300" y="21"/>
                        <a:pt x="293" y="24"/>
                        <a:pt x="289" y="21"/>
                      </a:cubicBezTo>
                      <a:cubicBezTo>
                        <a:pt x="286" y="17"/>
                        <a:pt x="274" y="17"/>
                        <a:pt x="262" y="20"/>
                      </a:cubicBezTo>
                      <a:cubicBezTo>
                        <a:pt x="251" y="23"/>
                        <a:pt x="233" y="34"/>
                        <a:pt x="224" y="38"/>
                      </a:cubicBezTo>
                      <a:cubicBezTo>
                        <a:pt x="215" y="43"/>
                        <a:pt x="204" y="42"/>
                        <a:pt x="195" y="44"/>
                      </a:cubicBezTo>
                      <a:cubicBezTo>
                        <a:pt x="185" y="46"/>
                        <a:pt x="173" y="42"/>
                        <a:pt x="166" y="43"/>
                      </a:cubicBezTo>
                      <a:cubicBezTo>
                        <a:pt x="158" y="44"/>
                        <a:pt x="151" y="44"/>
                        <a:pt x="146" y="38"/>
                      </a:cubicBezTo>
                      <a:cubicBezTo>
                        <a:pt x="141" y="32"/>
                        <a:pt x="136" y="29"/>
                        <a:pt x="129" y="31"/>
                      </a:cubicBezTo>
                      <a:cubicBezTo>
                        <a:pt x="121" y="33"/>
                        <a:pt x="107" y="41"/>
                        <a:pt x="100" y="44"/>
                      </a:cubicBezTo>
                      <a:cubicBezTo>
                        <a:pt x="93" y="47"/>
                        <a:pt x="81" y="48"/>
                        <a:pt x="74" y="49"/>
                      </a:cubicBezTo>
                      <a:cubicBezTo>
                        <a:pt x="68" y="50"/>
                        <a:pt x="68" y="51"/>
                        <a:pt x="63" y="44"/>
                      </a:cubicBezTo>
                      <a:cubicBezTo>
                        <a:pt x="58" y="37"/>
                        <a:pt x="51" y="41"/>
                        <a:pt x="47" y="38"/>
                      </a:cubicBezTo>
                      <a:cubicBezTo>
                        <a:pt x="44" y="36"/>
                        <a:pt x="42" y="45"/>
                        <a:pt x="40" y="53"/>
                      </a:cubicBezTo>
                      <a:cubicBezTo>
                        <a:pt x="38" y="61"/>
                        <a:pt x="40" y="67"/>
                        <a:pt x="44" y="71"/>
                      </a:cubicBezTo>
                      <a:cubicBezTo>
                        <a:pt x="47" y="75"/>
                        <a:pt x="42" y="78"/>
                        <a:pt x="36" y="78"/>
                      </a:cubicBezTo>
                      <a:cubicBezTo>
                        <a:pt x="31" y="78"/>
                        <a:pt x="31" y="85"/>
                        <a:pt x="31" y="90"/>
                      </a:cubicBezTo>
                      <a:cubicBezTo>
                        <a:pt x="31" y="95"/>
                        <a:pt x="22" y="98"/>
                        <a:pt x="21" y="101"/>
                      </a:cubicBezTo>
                      <a:cubicBezTo>
                        <a:pt x="19" y="104"/>
                        <a:pt x="15" y="100"/>
                        <a:pt x="11" y="98"/>
                      </a:cubicBezTo>
                      <a:cubicBezTo>
                        <a:pt x="8" y="96"/>
                        <a:pt x="3" y="102"/>
                        <a:pt x="3" y="102"/>
                      </a:cubicBezTo>
                      <a:cubicBezTo>
                        <a:pt x="3" y="102"/>
                        <a:pt x="8" y="107"/>
                        <a:pt x="5" y="111"/>
                      </a:cubicBezTo>
                      <a:cubicBezTo>
                        <a:pt x="2" y="115"/>
                        <a:pt x="0" y="120"/>
                        <a:pt x="6" y="123"/>
                      </a:cubicBezTo>
                      <a:cubicBezTo>
                        <a:pt x="11" y="127"/>
                        <a:pt x="14" y="133"/>
                        <a:pt x="12" y="144"/>
                      </a:cubicBezTo>
                      <a:cubicBezTo>
                        <a:pt x="11" y="154"/>
                        <a:pt x="10" y="165"/>
                        <a:pt x="13" y="168"/>
                      </a:cubicBezTo>
                      <a:cubicBezTo>
                        <a:pt x="16" y="172"/>
                        <a:pt x="19" y="182"/>
                        <a:pt x="19" y="182"/>
                      </a:cubicBezTo>
                      <a:cubicBezTo>
                        <a:pt x="19" y="182"/>
                        <a:pt x="23" y="183"/>
                        <a:pt x="31" y="182"/>
                      </a:cubicBezTo>
                      <a:cubicBezTo>
                        <a:pt x="38" y="182"/>
                        <a:pt x="43" y="178"/>
                        <a:pt x="43" y="184"/>
                      </a:cubicBezTo>
                      <a:cubicBezTo>
                        <a:pt x="43" y="190"/>
                        <a:pt x="42" y="192"/>
                        <a:pt x="48" y="194"/>
                      </a:cubicBezTo>
                      <a:cubicBezTo>
                        <a:pt x="53" y="196"/>
                        <a:pt x="54" y="202"/>
                        <a:pt x="55" y="208"/>
                      </a:cubicBezTo>
                      <a:cubicBezTo>
                        <a:pt x="57" y="213"/>
                        <a:pt x="55" y="218"/>
                        <a:pt x="48" y="223"/>
                      </a:cubicBezTo>
                      <a:cubicBezTo>
                        <a:pt x="40" y="227"/>
                        <a:pt x="42" y="230"/>
                        <a:pt x="43" y="233"/>
                      </a:cubicBezTo>
                      <a:cubicBezTo>
                        <a:pt x="43" y="236"/>
                        <a:pt x="36" y="234"/>
                        <a:pt x="31" y="236"/>
                      </a:cubicBezTo>
                      <a:cubicBezTo>
                        <a:pt x="26" y="238"/>
                        <a:pt x="24" y="243"/>
                        <a:pt x="27" y="248"/>
                      </a:cubicBezTo>
                      <a:cubicBezTo>
                        <a:pt x="29" y="253"/>
                        <a:pt x="27" y="253"/>
                        <a:pt x="24" y="258"/>
                      </a:cubicBezTo>
                      <a:cubicBezTo>
                        <a:pt x="21" y="263"/>
                        <a:pt x="9" y="271"/>
                        <a:pt x="9" y="271"/>
                      </a:cubicBezTo>
                      <a:cubicBezTo>
                        <a:pt x="10" y="275"/>
                        <a:pt x="12" y="284"/>
                        <a:pt x="10" y="289"/>
                      </a:cubicBezTo>
                      <a:cubicBezTo>
                        <a:pt x="9" y="294"/>
                        <a:pt x="12" y="302"/>
                        <a:pt x="13" y="304"/>
                      </a:cubicBezTo>
                      <a:cubicBezTo>
                        <a:pt x="14" y="306"/>
                        <a:pt x="13" y="309"/>
                        <a:pt x="13" y="309"/>
                      </a:cubicBezTo>
                      <a:cubicBezTo>
                        <a:pt x="18" y="306"/>
                        <a:pt x="26" y="309"/>
                        <a:pt x="31" y="314"/>
                      </a:cubicBezTo>
                      <a:cubicBezTo>
                        <a:pt x="35" y="320"/>
                        <a:pt x="40" y="320"/>
                        <a:pt x="44" y="322"/>
                      </a:cubicBezTo>
                      <a:cubicBezTo>
                        <a:pt x="48" y="324"/>
                        <a:pt x="56" y="331"/>
                        <a:pt x="60" y="333"/>
                      </a:cubicBezTo>
                      <a:cubicBezTo>
                        <a:pt x="64" y="334"/>
                        <a:pt x="76" y="337"/>
                        <a:pt x="80" y="335"/>
                      </a:cubicBezTo>
                      <a:cubicBezTo>
                        <a:pt x="83" y="334"/>
                        <a:pt x="184" y="268"/>
                        <a:pt x="184" y="268"/>
                      </a:cubicBezTo>
                      <a:cubicBezTo>
                        <a:pt x="184" y="268"/>
                        <a:pt x="290" y="202"/>
                        <a:pt x="295" y="199"/>
                      </a:cubicBezTo>
                      <a:cubicBezTo>
                        <a:pt x="299" y="196"/>
                        <a:pt x="301" y="190"/>
                        <a:pt x="306" y="181"/>
                      </a:cubicBezTo>
                      <a:cubicBezTo>
                        <a:pt x="312" y="172"/>
                        <a:pt x="307" y="164"/>
                        <a:pt x="307" y="156"/>
                      </a:cubicBezTo>
                      <a:cubicBezTo>
                        <a:pt x="306" y="147"/>
                        <a:pt x="306" y="129"/>
                        <a:pt x="309" y="120"/>
                      </a:cubicBezTo>
                      <a:cubicBezTo>
                        <a:pt x="313" y="111"/>
                        <a:pt x="310" y="101"/>
                        <a:pt x="308" y="98"/>
                      </a:cubicBezTo>
                      <a:cubicBezTo>
                        <a:pt x="306" y="95"/>
                        <a:pt x="302" y="73"/>
                        <a:pt x="303" y="67"/>
                      </a:cubicBezTo>
                      <a:cubicBezTo>
                        <a:pt x="304" y="61"/>
                        <a:pt x="308" y="59"/>
                        <a:pt x="317" y="56"/>
                      </a:cubicBezTo>
                      <a:cubicBezTo>
                        <a:pt x="326" y="54"/>
                        <a:pt x="336" y="46"/>
                        <a:pt x="342" y="36"/>
                      </a:cubicBezTo>
                      <a:cubicBezTo>
                        <a:pt x="346" y="31"/>
                        <a:pt x="350" y="25"/>
                        <a:pt x="355" y="21"/>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8" name="Freeform 16">
                  <a:extLst>
                    <a:ext uri="{FF2B5EF4-FFF2-40B4-BE49-F238E27FC236}">
                      <a16:creationId xmlns:a16="http://schemas.microsoft.com/office/drawing/2014/main" id="{CB4FFED9-850B-431C-B879-6966A3455A84}"/>
                    </a:ext>
                  </a:extLst>
                </p:cNvPr>
                <p:cNvSpPr>
                  <a:spLocks/>
                </p:cNvSpPr>
                <p:nvPr/>
              </p:nvSpPr>
              <p:spPr bwMode="auto">
                <a:xfrm>
                  <a:off x="5405438" y="2941638"/>
                  <a:ext cx="9525" cy="4763"/>
                </a:xfrm>
                <a:custGeom>
                  <a:avLst/>
                  <a:gdLst>
                    <a:gd name="T0" fmla="*/ 12 w 18"/>
                    <a:gd name="T1" fmla="*/ 1 h 11"/>
                    <a:gd name="T2" fmla="*/ 1 w 18"/>
                    <a:gd name="T3" fmla="*/ 6 h 11"/>
                    <a:gd name="T4" fmla="*/ 13 w 18"/>
                    <a:gd name="T5" fmla="*/ 10 h 11"/>
                    <a:gd name="T6" fmla="*/ 12 w 18"/>
                    <a:gd name="T7" fmla="*/ 1 h 11"/>
                  </a:gdLst>
                  <a:ahLst/>
                  <a:cxnLst>
                    <a:cxn ang="0">
                      <a:pos x="T0" y="T1"/>
                    </a:cxn>
                    <a:cxn ang="0">
                      <a:pos x="T2" y="T3"/>
                    </a:cxn>
                    <a:cxn ang="0">
                      <a:pos x="T4" y="T5"/>
                    </a:cxn>
                    <a:cxn ang="0">
                      <a:pos x="T6" y="T7"/>
                    </a:cxn>
                  </a:cxnLst>
                  <a:rect l="0" t="0" r="r" b="b"/>
                  <a:pathLst>
                    <a:path w="18" h="11">
                      <a:moveTo>
                        <a:pt x="12" y="1"/>
                      </a:moveTo>
                      <a:cubicBezTo>
                        <a:pt x="9" y="0"/>
                        <a:pt x="1" y="2"/>
                        <a:pt x="1" y="6"/>
                      </a:cubicBezTo>
                      <a:cubicBezTo>
                        <a:pt x="0" y="10"/>
                        <a:pt x="8" y="11"/>
                        <a:pt x="13" y="10"/>
                      </a:cubicBezTo>
                      <a:cubicBezTo>
                        <a:pt x="18" y="9"/>
                        <a:pt x="18" y="1"/>
                        <a:pt x="1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9" name="Freeform 17">
                  <a:extLst>
                    <a:ext uri="{FF2B5EF4-FFF2-40B4-BE49-F238E27FC236}">
                      <a16:creationId xmlns:a16="http://schemas.microsoft.com/office/drawing/2014/main" id="{8A7D8B1D-D336-4105-A94E-DA497AF6CAAC}"/>
                    </a:ext>
                  </a:extLst>
                </p:cNvPr>
                <p:cNvSpPr>
                  <a:spLocks/>
                </p:cNvSpPr>
                <p:nvPr/>
              </p:nvSpPr>
              <p:spPr bwMode="auto">
                <a:xfrm>
                  <a:off x="5462588" y="3059113"/>
                  <a:ext cx="19050" cy="7938"/>
                </a:xfrm>
                <a:custGeom>
                  <a:avLst/>
                  <a:gdLst>
                    <a:gd name="T0" fmla="*/ 30 w 37"/>
                    <a:gd name="T1" fmla="*/ 1 h 13"/>
                    <a:gd name="T2" fmla="*/ 18 w 37"/>
                    <a:gd name="T3" fmla="*/ 1 h 13"/>
                    <a:gd name="T4" fmla="*/ 3 w 37"/>
                    <a:gd name="T5" fmla="*/ 6 h 13"/>
                    <a:gd name="T6" fmla="*/ 9 w 37"/>
                    <a:gd name="T7" fmla="*/ 11 h 13"/>
                    <a:gd name="T8" fmla="*/ 22 w 37"/>
                    <a:gd name="T9" fmla="*/ 6 h 13"/>
                    <a:gd name="T10" fmla="*/ 30 w 37"/>
                    <a:gd name="T11" fmla="*/ 1 h 13"/>
                  </a:gdLst>
                  <a:ahLst/>
                  <a:cxnLst>
                    <a:cxn ang="0">
                      <a:pos x="T0" y="T1"/>
                    </a:cxn>
                    <a:cxn ang="0">
                      <a:pos x="T2" y="T3"/>
                    </a:cxn>
                    <a:cxn ang="0">
                      <a:pos x="T4" y="T5"/>
                    </a:cxn>
                    <a:cxn ang="0">
                      <a:pos x="T6" y="T7"/>
                    </a:cxn>
                    <a:cxn ang="0">
                      <a:pos x="T8" y="T9"/>
                    </a:cxn>
                    <a:cxn ang="0">
                      <a:pos x="T10" y="T11"/>
                    </a:cxn>
                  </a:cxnLst>
                  <a:rect l="0" t="0" r="r" b="b"/>
                  <a:pathLst>
                    <a:path w="37" h="13">
                      <a:moveTo>
                        <a:pt x="30" y="1"/>
                      </a:moveTo>
                      <a:cubicBezTo>
                        <a:pt x="25" y="0"/>
                        <a:pt x="27" y="0"/>
                        <a:pt x="18" y="1"/>
                      </a:cubicBezTo>
                      <a:cubicBezTo>
                        <a:pt x="10" y="2"/>
                        <a:pt x="7" y="2"/>
                        <a:pt x="3" y="6"/>
                      </a:cubicBezTo>
                      <a:cubicBezTo>
                        <a:pt x="0" y="11"/>
                        <a:pt x="3" y="13"/>
                        <a:pt x="9" y="11"/>
                      </a:cubicBezTo>
                      <a:cubicBezTo>
                        <a:pt x="15" y="9"/>
                        <a:pt x="13" y="6"/>
                        <a:pt x="22" y="6"/>
                      </a:cubicBezTo>
                      <a:cubicBezTo>
                        <a:pt x="30" y="6"/>
                        <a:pt x="37" y="2"/>
                        <a:pt x="3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0" name="Freeform 18">
                  <a:extLst>
                    <a:ext uri="{FF2B5EF4-FFF2-40B4-BE49-F238E27FC236}">
                      <a16:creationId xmlns:a16="http://schemas.microsoft.com/office/drawing/2014/main" id="{31E75707-CA69-4587-8C3D-BA3CD955ED2A}"/>
                    </a:ext>
                  </a:extLst>
                </p:cNvPr>
                <p:cNvSpPr>
                  <a:spLocks/>
                </p:cNvSpPr>
                <p:nvPr/>
              </p:nvSpPr>
              <p:spPr bwMode="auto">
                <a:xfrm>
                  <a:off x="6230938" y="3470276"/>
                  <a:ext cx="227013" cy="288925"/>
                </a:xfrm>
                <a:custGeom>
                  <a:avLst/>
                  <a:gdLst>
                    <a:gd name="T0" fmla="*/ 89 w 437"/>
                    <a:gd name="T1" fmla="*/ 549 h 554"/>
                    <a:gd name="T2" fmla="*/ 119 w 437"/>
                    <a:gd name="T3" fmla="*/ 539 h 554"/>
                    <a:gd name="T4" fmla="*/ 159 w 437"/>
                    <a:gd name="T5" fmla="*/ 530 h 554"/>
                    <a:gd name="T6" fmla="*/ 195 w 437"/>
                    <a:gd name="T7" fmla="*/ 519 h 554"/>
                    <a:gd name="T8" fmla="*/ 195 w 437"/>
                    <a:gd name="T9" fmla="*/ 488 h 554"/>
                    <a:gd name="T10" fmla="*/ 220 w 437"/>
                    <a:gd name="T11" fmla="*/ 472 h 554"/>
                    <a:gd name="T12" fmla="*/ 270 w 437"/>
                    <a:gd name="T13" fmla="*/ 450 h 554"/>
                    <a:gd name="T14" fmla="*/ 279 w 437"/>
                    <a:gd name="T15" fmla="*/ 416 h 554"/>
                    <a:gd name="T16" fmla="*/ 332 w 437"/>
                    <a:gd name="T17" fmla="*/ 400 h 554"/>
                    <a:gd name="T18" fmla="*/ 332 w 437"/>
                    <a:gd name="T19" fmla="*/ 375 h 554"/>
                    <a:gd name="T20" fmla="*/ 326 w 437"/>
                    <a:gd name="T21" fmla="*/ 349 h 554"/>
                    <a:gd name="T22" fmla="*/ 331 w 437"/>
                    <a:gd name="T23" fmla="*/ 319 h 554"/>
                    <a:gd name="T24" fmla="*/ 338 w 437"/>
                    <a:gd name="T25" fmla="*/ 304 h 554"/>
                    <a:gd name="T26" fmla="*/ 353 w 437"/>
                    <a:gd name="T27" fmla="*/ 298 h 554"/>
                    <a:gd name="T28" fmla="*/ 373 w 437"/>
                    <a:gd name="T29" fmla="*/ 293 h 554"/>
                    <a:gd name="T30" fmla="*/ 408 w 437"/>
                    <a:gd name="T31" fmla="*/ 238 h 554"/>
                    <a:gd name="T32" fmla="*/ 427 w 437"/>
                    <a:gd name="T33" fmla="*/ 202 h 554"/>
                    <a:gd name="T34" fmla="*/ 434 w 437"/>
                    <a:gd name="T35" fmla="*/ 165 h 554"/>
                    <a:gd name="T36" fmla="*/ 412 w 437"/>
                    <a:gd name="T37" fmla="*/ 155 h 554"/>
                    <a:gd name="T38" fmla="*/ 394 w 437"/>
                    <a:gd name="T39" fmla="*/ 134 h 554"/>
                    <a:gd name="T40" fmla="*/ 368 w 437"/>
                    <a:gd name="T41" fmla="*/ 99 h 554"/>
                    <a:gd name="T42" fmla="*/ 338 w 437"/>
                    <a:gd name="T43" fmla="*/ 89 h 554"/>
                    <a:gd name="T44" fmla="*/ 310 w 437"/>
                    <a:gd name="T45" fmla="*/ 83 h 554"/>
                    <a:gd name="T46" fmla="*/ 261 w 437"/>
                    <a:gd name="T47" fmla="*/ 59 h 554"/>
                    <a:gd name="T48" fmla="*/ 230 w 437"/>
                    <a:gd name="T49" fmla="*/ 15 h 554"/>
                    <a:gd name="T50" fmla="*/ 215 w 437"/>
                    <a:gd name="T51" fmla="*/ 12 h 554"/>
                    <a:gd name="T52" fmla="*/ 200 w 437"/>
                    <a:gd name="T53" fmla="*/ 2 h 554"/>
                    <a:gd name="T54" fmla="*/ 194 w 437"/>
                    <a:gd name="T55" fmla="*/ 26 h 554"/>
                    <a:gd name="T56" fmla="*/ 197 w 437"/>
                    <a:gd name="T57" fmla="*/ 50 h 554"/>
                    <a:gd name="T58" fmla="*/ 192 w 437"/>
                    <a:gd name="T59" fmla="*/ 63 h 554"/>
                    <a:gd name="T60" fmla="*/ 183 w 437"/>
                    <a:gd name="T61" fmla="*/ 82 h 554"/>
                    <a:gd name="T62" fmla="*/ 170 w 437"/>
                    <a:gd name="T63" fmla="*/ 118 h 554"/>
                    <a:gd name="T64" fmla="*/ 168 w 437"/>
                    <a:gd name="T65" fmla="*/ 157 h 554"/>
                    <a:gd name="T66" fmla="*/ 172 w 437"/>
                    <a:gd name="T67" fmla="*/ 333 h 554"/>
                    <a:gd name="T68" fmla="*/ 74 w 437"/>
                    <a:gd name="T69"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 h="554">
                      <a:moveTo>
                        <a:pt x="74" y="554"/>
                      </a:moveTo>
                      <a:cubicBezTo>
                        <a:pt x="74" y="554"/>
                        <a:pt x="84" y="550"/>
                        <a:pt x="89" y="549"/>
                      </a:cubicBezTo>
                      <a:cubicBezTo>
                        <a:pt x="95" y="548"/>
                        <a:pt x="102" y="550"/>
                        <a:pt x="105" y="546"/>
                      </a:cubicBezTo>
                      <a:cubicBezTo>
                        <a:pt x="108" y="542"/>
                        <a:pt x="114" y="541"/>
                        <a:pt x="119" y="539"/>
                      </a:cubicBezTo>
                      <a:cubicBezTo>
                        <a:pt x="123" y="537"/>
                        <a:pt x="126" y="532"/>
                        <a:pt x="132" y="530"/>
                      </a:cubicBezTo>
                      <a:cubicBezTo>
                        <a:pt x="137" y="528"/>
                        <a:pt x="153" y="529"/>
                        <a:pt x="159" y="530"/>
                      </a:cubicBezTo>
                      <a:cubicBezTo>
                        <a:pt x="165" y="531"/>
                        <a:pt x="168" y="536"/>
                        <a:pt x="174" y="534"/>
                      </a:cubicBezTo>
                      <a:cubicBezTo>
                        <a:pt x="180" y="532"/>
                        <a:pt x="192" y="526"/>
                        <a:pt x="195" y="519"/>
                      </a:cubicBezTo>
                      <a:cubicBezTo>
                        <a:pt x="198" y="513"/>
                        <a:pt x="200" y="509"/>
                        <a:pt x="198" y="505"/>
                      </a:cubicBezTo>
                      <a:cubicBezTo>
                        <a:pt x="196" y="500"/>
                        <a:pt x="191" y="491"/>
                        <a:pt x="195" y="488"/>
                      </a:cubicBezTo>
                      <a:cubicBezTo>
                        <a:pt x="198" y="485"/>
                        <a:pt x="203" y="481"/>
                        <a:pt x="205" y="478"/>
                      </a:cubicBezTo>
                      <a:cubicBezTo>
                        <a:pt x="206" y="475"/>
                        <a:pt x="213" y="472"/>
                        <a:pt x="220" y="472"/>
                      </a:cubicBezTo>
                      <a:cubicBezTo>
                        <a:pt x="227" y="472"/>
                        <a:pt x="252" y="470"/>
                        <a:pt x="256" y="467"/>
                      </a:cubicBezTo>
                      <a:cubicBezTo>
                        <a:pt x="260" y="464"/>
                        <a:pt x="269" y="456"/>
                        <a:pt x="270" y="450"/>
                      </a:cubicBezTo>
                      <a:cubicBezTo>
                        <a:pt x="271" y="444"/>
                        <a:pt x="268" y="438"/>
                        <a:pt x="270" y="433"/>
                      </a:cubicBezTo>
                      <a:cubicBezTo>
                        <a:pt x="271" y="428"/>
                        <a:pt x="274" y="421"/>
                        <a:pt x="279" y="416"/>
                      </a:cubicBezTo>
                      <a:cubicBezTo>
                        <a:pt x="285" y="411"/>
                        <a:pt x="301" y="407"/>
                        <a:pt x="307" y="405"/>
                      </a:cubicBezTo>
                      <a:cubicBezTo>
                        <a:pt x="313" y="403"/>
                        <a:pt x="329" y="400"/>
                        <a:pt x="332" y="400"/>
                      </a:cubicBezTo>
                      <a:cubicBezTo>
                        <a:pt x="335" y="399"/>
                        <a:pt x="336" y="395"/>
                        <a:pt x="335" y="389"/>
                      </a:cubicBezTo>
                      <a:cubicBezTo>
                        <a:pt x="334" y="382"/>
                        <a:pt x="331" y="381"/>
                        <a:pt x="332" y="375"/>
                      </a:cubicBezTo>
                      <a:cubicBezTo>
                        <a:pt x="333" y="369"/>
                        <a:pt x="331" y="373"/>
                        <a:pt x="329" y="367"/>
                      </a:cubicBezTo>
                      <a:cubicBezTo>
                        <a:pt x="327" y="360"/>
                        <a:pt x="324" y="357"/>
                        <a:pt x="326" y="349"/>
                      </a:cubicBezTo>
                      <a:cubicBezTo>
                        <a:pt x="328" y="341"/>
                        <a:pt x="331" y="338"/>
                        <a:pt x="332" y="334"/>
                      </a:cubicBezTo>
                      <a:cubicBezTo>
                        <a:pt x="333" y="329"/>
                        <a:pt x="331" y="324"/>
                        <a:pt x="331" y="319"/>
                      </a:cubicBezTo>
                      <a:cubicBezTo>
                        <a:pt x="331" y="315"/>
                        <a:pt x="334" y="316"/>
                        <a:pt x="336" y="311"/>
                      </a:cubicBezTo>
                      <a:cubicBezTo>
                        <a:pt x="339" y="307"/>
                        <a:pt x="336" y="306"/>
                        <a:pt x="338" y="304"/>
                      </a:cubicBezTo>
                      <a:cubicBezTo>
                        <a:pt x="340" y="303"/>
                        <a:pt x="345" y="303"/>
                        <a:pt x="345" y="298"/>
                      </a:cubicBezTo>
                      <a:cubicBezTo>
                        <a:pt x="346" y="293"/>
                        <a:pt x="353" y="292"/>
                        <a:pt x="353" y="298"/>
                      </a:cubicBezTo>
                      <a:cubicBezTo>
                        <a:pt x="354" y="303"/>
                        <a:pt x="359" y="308"/>
                        <a:pt x="364" y="306"/>
                      </a:cubicBezTo>
                      <a:cubicBezTo>
                        <a:pt x="369" y="305"/>
                        <a:pt x="373" y="298"/>
                        <a:pt x="373" y="293"/>
                      </a:cubicBezTo>
                      <a:cubicBezTo>
                        <a:pt x="374" y="288"/>
                        <a:pt x="382" y="267"/>
                        <a:pt x="386" y="260"/>
                      </a:cubicBezTo>
                      <a:cubicBezTo>
                        <a:pt x="391" y="254"/>
                        <a:pt x="400" y="245"/>
                        <a:pt x="408" y="238"/>
                      </a:cubicBezTo>
                      <a:cubicBezTo>
                        <a:pt x="415" y="231"/>
                        <a:pt x="420" y="227"/>
                        <a:pt x="420" y="218"/>
                      </a:cubicBezTo>
                      <a:cubicBezTo>
                        <a:pt x="421" y="210"/>
                        <a:pt x="424" y="208"/>
                        <a:pt x="427" y="202"/>
                      </a:cubicBezTo>
                      <a:cubicBezTo>
                        <a:pt x="430" y="196"/>
                        <a:pt x="431" y="192"/>
                        <a:pt x="434" y="186"/>
                      </a:cubicBezTo>
                      <a:cubicBezTo>
                        <a:pt x="437" y="180"/>
                        <a:pt x="436" y="168"/>
                        <a:pt x="434" y="165"/>
                      </a:cubicBezTo>
                      <a:cubicBezTo>
                        <a:pt x="432" y="161"/>
                        <a:pt x="425" y="162"/>
                        <a:pt x="421" y="161"/>
                      </a:cubicBezTo>
                      <a:cubicBezTo>
                        <a:pt x="418" y="160"/>
                        <a:pt x="416" y="160"/>
                        <a:pt x="412" y="155"/>
                      </a:cubicBezTo>
                      <a:cubicBezTo>
                        <a:pt x="408" y="151"/>
                        <a:pt x="406" y="148"/>
                        <a:pt x="404" y="145"/>
                      </a:cubicBezTo>
                      <a:cubicBezTo>
                        <a:pt x="402" y="142"/>
                        <a:pt x="399" y="137"/>
                        <a:pt x="394" y="134"/>
                      </a:cubicBezTo>
                      <a:cubicBezTo>
                        <a:pt x="388" y="130"/>
                        <a:pt x="382" y="117"/>
                        <a:pt x="379" y="112"/>
                      </a:cubicBezTo>
                      <a:cubicBezTo>
                        <a:pt x="376" y="107"/>
                        <a:pt x="372" y="105"/>
                        <a:pt x="368" y="99"/>
                      </a:cubicBezTo>
                      <a:cubicBezTo>
                        <a:pt x="364" y="94"/>
                        <a:pt x="357" y="90"/>
                        <a:pt x="354" y="91"/>
                      </a:cubicBezTo>
                      <a:cubicBezTo>
                        <a:pt x="350" y="93"/>
                        <a:pt x="342" y="91"/>
                        <a:pt x="338" y="89"/>
                      </a:cubicBezTo>
                      <a:cubicBezTo>
                        <a:pt x="334" y="87"/>
                        <a:pt x="335" y="84"/>
                        <a:pt x="326" y="84"/>
                      </a:cubicBezTo>
                      <a:cubicBezTo>
                        <a:pt x="317" y="85"/>
                        <a:pt x="313" y="85"/>
                        <a:pt x="310" y="83"/>
                      </a:cubicBezTo>
                      <a:cubicBezTo>
                        <a:pt x="307" y="81"/>
                        <a:pt x="295" y="79"/>
                        <a:pt x="287" y="77"/>
                      </a:cubicBezTo>
                      <a:cubicBezTo>
                        <a:pt x="280" y="75"/>
                        <a:pt x="264" y="64"/>
                        <a:pt x="261" y="59"/>
                      </a:cubicBezTo>
                      <a:cubicBezTo>
                        <a:pt x="258" y="54"/>
                        <a:pt x="246" y="39"/>
                        <a:pt x="243" y="36"/>
                      </a:cubicBezTo>
                      <a:cubicBezTo>
                        <a:pt x="240" y="32"/>
                        <a:pt x="232" y="18"/>
                        <a:pt x="230" y="15"/>
                      </a:cubicBezTo>
                      <a:cubicBezTo>
                        <a:pt x="228" y="11"/>
                        <a:pt x="222" y="0"/>
                        <a:pt x="222" y="0"/>
                      </a:cubicBezTo>
                      <a:cubicBezTo>
                        <a:pt x="222" y="0"/>
                        <a:pt x="218" y="10"/>
                        <a:pt x="215" y="12"/>
                      </a:cubicBezTo>
                      <a:cubicBezTo>
                        <a:pt x="212" y="14"/>
                        <a:pt x="208" y="19"/>
                        <a:pt x="207" y="15"/>
                      </a:cubicBezTo>
                      <a:cubicBezTo>
                        <a:pt x="206" y="11"/>
                        <a:pt x="204" y="4"/>
                        <a:pt x="200" y="2"/>
                      </a:cubicBezTo>
                      <a:cubicBezTo>
                        <a:pt x="197" y="0"/>
                        <a:pt x="192" y="6"/>
                        <a:pt x="192" y="10"/>
                      </a:cubicBezTo>
                      <a:cubicBezTo>
                        <a:pt x="192" y="14"/>
                        <a:pt x="195" y="22"/>
                        <a:pt x="194" y="26"/>
                      </a:cubicBezTo>
                      <a:cubicBezTo>
                        <a:pt x="192" y="29"/>
                        <a:pt x="193" y="33"/>
                        <a:pt x="194" y="38"/>
                      </a:cubicBezTo>
                      <a:cubicBezTo>
                        <a:pt x="195" y="44"/>
                        <a:pt x="191" y="49"/>
                        <a:pt x="197" y="50"/>
                      </a:cubicBezTo>
                      <a:cubicBezTo>
                        <a:pt x="203" y="51"/>
                        <a:pt x="206" y="55"/>
                        <a:pt x="205" y="58"/>
                      </a:cubicBezTo>
                      <a:cubicBezTo>
                        <a:pt x="204" y="62"/>
                        <a:pt x="198" y="63"/>
                        <a:pt x="192" y="63"/>
                      </a:cubicBezTo>
                      <a:cubicBezTo>
                        <a:pt x="187" y="64"/>
                        <a:pt x="181" y="67"/>
                        <a:pt x="180" y="70"/>
                      </a:cubicBezTo>
                      <a:cubicBezTo>
                        <a:pt x="179" y="72"/>
                        <a:pt x="184" y="78"/>
                        <a:pt x="183" y="82"/>
                      </a:cubicBezTo>
                      <a:cubicBezTo>
                        <a:pt x="181" y="86"/>
                        <a:pt x="179" y="92"/>
                        <a:pt x="177" y="99"/>
                      </a:cubicBezTo>
                      <a:cubicBezTo>
                        <a:pt x="175" y="106"/>
                        <a:pt x="174" y="111"/>
                        <a:pt x="170" y="118"/>
                      </a:cubicBezTo>
                      <a:cubicBezTo>
                        <a:pt x="166" y="126"/>
                        <a:pt x="167" y="126"/>
                        <a:pt x="167" y="134"/>
                      </a:cubicBezTo>
                      <a:cubicBezTo>
                        <a:pt x="167" y="143"/>
                        <a:pt x="168" y="157"/>
                        <a:pt x="168" y="157"/>
                      </a:cubicBezTo>
                      <a:cubicBezTo>
                        <a:pt x="200" y="197"/>
                        <a:pt x="200" y="197"/>
                        <a:pt x="200" y="197"/>
                      </a:cubicBezTo>
                      <a:cubicBezTo>
                        <a:pt x="172" y="333"/>
                        <a:pt x="172" y="333"/>
                        <a:pt x="172" y="333"/>
                      </a:cubicBezTo>
                      <a:cubicBezTo>
                        <a:pt x="0" y="399"/>
                        <a:pt x="0" y="399"/>
                        <a:pt x="0" y="399"/>
                      </a:cubicBezTo>
                      <a:cubicBezTo>
                        <a:pt x="74" y="554"/>
                        <a:pt x="74" y="554"/>
                        <a:pt x="74" y="55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1" name="Freeform 19">
                  <a:extLst>
                    <a:ext uri="{FF2B5EF4-FFF2-40B4-BE49-F238E27FC236}">
                      <a16:creationId xmlns:a16="http://schemas.microsoft.com/office/drawing/2014/main" id="{0267B91E-75A3-4A15-AEAF-6B18B69A2296}"/>
                    </a:ext>
                  </a:extLst>
                </p:cNvPr>
                <p:cNvSpPr>
                  <a:spLocks/>
                </p:cNvSpPr>
                <p:nvPr/>
              </p:nvSpPr>
              <p:spPr bwMode="auto">
                <a:xfrm>
                  <a:off x="6084888" y="3297238"/>
                  <a:ext cx="9525" cy="14288"/>
                </a:xfrm>
                <a:custGeom>
                  <a:avLst/>
                  <a:gdLst>
                    <a:gd name="T0" fmla="*/ 0 w 18"/>
                    <a:gd name="T1" fmla="*/ 13 h 27"/>
                    <a:gd name="T2" fmla="*/ 4 w 18"/>
                    <a:gd name="T3" fmla="*/ 2 h 27"/>
                    <a:gd name="T4" fmla="*/ 12 w 18"/>
                    <a:gd name="T5" fmla="*/ 8 h 27"/>
                    <a:gd name="T6" fmla="*/ 18 w 18"/>
                    <a:gd name="T7" fmla="*/ 21 h 27"/>
                    <a:gd name="T8" fmla="*/ 6 w 18"/>
                    <a:gd name="T9" fmla="*/ 23 h 27"/>
                    <a:gd name="T10" fmla="*/ 0 w 18"/>
                    <a:gd name="T11" fmla="*/ 13 h 27"/>
                  </a:gdLst>
                  <a:ahLst/>
                  <a:cxnLst>
                    <a:cxn ang="0">
                      <a:pos x="T0" y="T1"/>
                    </a:cxn>
                    <a:cxn ang="0">
                      <a:pos x="T2" y="T3"/>
                    </a:cxn>
                    <a:cxn ang="0">
                      <a:pos x="T4" y="T5"/>
                    </a:cxn>
                    <a:cxn ang="0">
                      <a:pos x="T6" y="T7"/>
                    </a:cxn>
                    <a:cxn ang="0">
                      <a:pos x="T8" y="T9"/>
                    </a:cxn>
                    <a:cxn ang="0">
                      <a:pos x="T10" y="T11"/>
                    </a:cxn>
                  </a:cxnLst>
                  <a:rect l="0" t="0" r="r" b="b"/>
                  <a:pathLst>
                    <a:path w="18" h="27">
                      <a:moveTo>
                        <a:pt x="0" y="13"/>
                      </a:moveTo>
                      <a:cubicBezTo>
                        <a:pt x="0" y="13"/>
                        <a:pt x="1" y="4"/>
                        <a:pt x="4" y="2"/>
                      </a:cubicBezTo>
                      <a:cubicBezTo>
                        <a:pt x="8" y="0"/>
                        <a:pt x="8" y="4"/>
                        <a:pt x="12" y="8"/>
                      </a:cubicBezTo>
                      <a:cubicBezTo>
                        <a:pt x="16" y="12"/>
                        <a:pt x="18" y="18"/>
                        <a:pt x="18" y="21"/>
                      </a:cubicBezTo>
                      <a:cubicBezTo>
                        <a:pt x="17" y="25"/>
                        <a:pt x="7" y="27"/>
                        <a:pt x="6" y="23"/>
                      </a:cubicBezTo>
                      <a:cubicBezTo>
                        <a:pt x="5" y="20"/>
                        <a:pt x="0" y="13"/>
                        <a:pt x="0" y="1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 name="Freeform 20">
                  <a:extLst>
                    <a:ext uri="{FF2B5EF4-FFF2-40B4-BE49-F238E27FC236}">
                      <a16:creationId xmlns:a16="http://schemas.microsoft.com/office/drawing/2014/main" id="{2AABC4F3-C23D-4171-A4EE-048404D02231}"/>
                    </a:ext>
                  </a:extLst>
                </p:cNvPr>
                <p:cNvSpPr>
                  <a:spLocks/>
                </p:cNvSpPr>
                <p:nvPr/>
              </p:nvSpPr>
              <p:spPr bwMode="auto">
                <a:xfrm>
                  <a:off x="6091238" y="3314701"/>
                  <a:ext cx="6350" cy="3175"/>
                </a:xfrm>
                <a:custGeom>
                  <a:avLst/>
                  <a:gdLst>
                    <a:gd name="T0" fmla="*/ 5 w 11"/>
                    <a:gd name="T1" fmla="*/ 0 h 7"/>
                    <a:gd name="T2" fmla="*/ 5 w 11"/>
                    <a:gd name="T3" fmla="*/ 6 h 7"/>
                    <a:gd name="T4" fmla="*/ 5 w 11"/>
                    <a:gd name="T5" fmla="*/ 0 h 7"/>
                  </a:gdLst>
                  <a:ahLst/>
                  <a:cxnLst>
                    <a:cxn ang="0">
                      <a:pos x="T0" y="T1"/>
                    </a:cxn>
                    <a:cxn ang="0">
                      <a:pos x="T2" y="T3"/>
                    </a:cxn>
                    <a:cxn ang="0">
                      <a:pos x="T4" y="T5"/>
                    </a:cxn>
                  </a:cxnLst>
                  <a:rect l="0" t="0" r="r" b="b"/>
                  <a:pathLst>
                    <a:path w="11" h="7">
                      <a:moveTo>
                        <a:pt x="5" y="0"/>
                      </a:moveTo>
                      <a:cubicBezTo>
                        <a:pt x="2" y="2"/>
                        <a:pt x="0" y="5"/>
                        <a:pt x="5" y="6"/>
                      </a:cubicBezTo>
                      <a:cubicBezTo>
                        <a:pt x="9" y="7"/>
                        <a:pt x="11" y="0"/>
                        <a:pt x="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 name="Freeform 21">
                  <a:extLst>
                    <a:ext uri="{FF2B5EF4-FFF2-40B4-BE49-F238E27FC236}">
                      <a16:creationId xmlns:a16="http://schemas.microsoft.com/office/drawing/2014/main" id="{2F1C8143-859A-4A4B-8C5D-49EDDB65095F}"/>
                    </a:ext>
                  </a:extLst>
                </p:cNvPr>
                <p:cNvSpPr>
                  <a:spLocks/>
                </p:cNvSpPr>
                <p:nvPr/>
              </p:nvSpPr>
              <p:spPr bwMode="auto">
                <a:xfrm>
                  <a:off x="6097588" y="3297238"/>
                  <a:ext cx="9525" cy="6350"/>
                </a:xfrm>
                <a:custGeom>
                  <a:avLst/>
                  <a:gdLst>
                    <a:gd name="T0" fmla="*/ 9 w 19"/>
                    <a:gd name="T1" fmla="*/ 2 h 14"/>
                    <a:gd name="T2" fmla="*/ 8 w 19"/>
                    <a:gd name="T3" fmla="*/ 7 h 14"/>
                    <a:gd name="T4" fmla="*/ 18 w 19"/>
                    <a:gd name="T5" fmla="*/ 9 h 14"/>
                    <a:gd name="T6" fmla="*/ 9 w 19"/>
                    <a:gd name="T7" fmla="*/ 2 h 14"/>
                  </a:gdLst>
                  <a:ahLst/>
                  <a:cxnLst>
                    <a:cxn ang="0">
                      <a:pos x="T0" y="T1"/>
                    </a:cxn>
                    <a:cxn ang="0">
                      <a:pos x="T2" y="T3"/>
                    </a:cxn>
                    <a:cxn ang="0">
                      <a:pos x="T4" y="T5"/>
                    </a:cxn>
                    <a:cxn ang="0">
                      <a:pos x="T6" y="T7"/>
                    </a:cxn>
                  </a:cxnLst>
                  <a:rect l="0" t="0" r="r" b="b"/>
                  <a:pathLst>
                    <a:path w="19" h="14">
                      <a:moveTo>
                        <a:pt x="9" y="2"/>
                      </a:moveTo>
                      <a:cubicBezTo>
                        <a:pt x="6" y="0"/>
                        <a:pt x="0" y="3"/>
                        <a:pt x="8" y="7"/>
                      </a:cubicBezTo>
                      <a:cubicBezTo>
                        <a:pt x="15" y="12"/>
                        <a:pt x="19" y="14"/>
                        <a:pt x="18" y="9"/>
                      </a:cubicBezTo>
                      <a:cubicBezTo>
                        <a:pt x="16" y="4"/>
                        <a:pt x="13" y="1"/>
                        <a:pt x="9"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 name="Freeform 22">
                  <a:extLst>
                    <a:ext uri="{FF2B5EF4-FFF2-40B4-BE49-F238E27FC236}">
                      <a16:creationId xmlns:a16="http://schemas.microsoft.com/office/drawing/2014/main" id="{77CDDD3E-7E1D-4DAD-8E83-F3942221DF85}"/>
                    </a:ext>
                  </a:extLst>
                </p:cNvPr>
                <p:cNvSpPr>
                  <a:spLocks/>
                </p:cNvSpPr>
                <p:nvPr/>
              </p:nvSpPr>
              <p:spPr bwMode="auto">
                <a:xfrm>
                  <a:off x="6151563" y="3317876"/>
                  <a:ext cx="3175" cy="6350"/>
                </a:xfrm>
                <a:custGeom>
                  <a:avLst/>
                  <a:gdLst>
                    <a:gd name="T0" fmla="*/ 2 w 8"/>
                    <a:gd name="T1" fmla="*/ 2 h 11"/>
                    <a:gd name="T2" fmla="*/ 4 w 8"/>
                    <a:gd name="T3" fmla="*/ 10 h 11"/>
                    <a:gd name="T4" fmla="*/ 2 w 8"/>
                    <a:gd name="T5" fmla="*/ 2 h 11"/>
                  </a:gdLst>
                  <a:ahLst/>
                  <a:cxnLst>
                    <a:cxn ang="0">
                      <a:pos x="T0" y="T1"/>
                    </a:cxn>
                    <a:cxn ang="0">
                      <a:pos x="T2" y="T3"/>
                    </a:cxn>
                    <a:cxn ang="0">
                      <a:pos x="T4" y="T5"/>
                    </a:cxn>
                  </a:cxnLst>
                  <a:rect l="0" t="0" r="r" b="b"/>
                  <a:pathLst>
                    <a:path w="8" h="11">
                      <a:moveTo>
                        <a:pt x="2" y="2"/>
                      </a:moveTo>
                      <a:cubicBezTo>
                        <a:pt x="0" y="7"/>
                        <a:pt x="0" y="11"/>
                        <a:pt x="4" y="10"/>
                      </a:cubicBezTo>
                      <a:cubicBezTo>
                        <a:pt x="8" y="9"/>
                        <a:pt x="5" y="0"/>
                        <a:pt x="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5" name="Freeform 23">
                  <a:extLst>
                    <a:ext uri="{FF2B5EF4-FFF2-40B4-BE49-F238E27FC236}">
                      <a16:creationId xmlns:a16="http://schemas.microsoft.com/office/drawing/2014/main" id="{308CD192-6B39-4715-8337-560E889D0DC5}"/>
                    </a:ext>
                  </a:extLst>
                </p:cNvPr>
                <p:cNvSpPr>
                  <a:spLocks/>
                </p:cNvSpPr>
                <p:nvPr/>
              </p:nvSpPr>
              <p:spPr bwMode="auto">
                <a:xfrm>
                  <a:off x="5951538" y="3678238"/>
                  <a:ext cx="317500" cy="220663"/>
                </a:xfrm>
                <a:custGeom>
                  <a:avLst/>
                  <a:gdLst>
                    <a:gd name="T0" fmla="*/ 12 w 607"/>
                    <a:gd name="T1" fmla="*/ 189 h 424"/>
                    <a:gd name="T2" fmla="*/ 6 w 607"/>
                    <a:gd name="T3" fmla="*/ 223 h 424"/>
                    <a:gd name="T4" fmla="*/ 7 w 607"/>
                    <a:gd name="T5" fmla="*/ 245 h 424"/>
                    <a:gd name="T6" fmla="*/ 19 w 607"/>
                    <a:gd name="T7" fmla="*/ 259 h 424"/>
                    <a:gd name="T8" fmla="*/ 29 w 607"/>
                    <a:gd name="T9" fmla="*/ 296 h 424"/>
                    <a:gd name="T10" fmla="*/ 33 w 607"/>
                    <a:gd name="T11" fmla="*/ 327 h 424"/>
                    <a:gd name="T12" fmla="*/ 43 w 607"/>
                    <a:gd name="T13" fmla="*/ 355 h 424"/>
                    <a:gd name="T14" fmla="*/ 54 w 607"/>
                    <a:gd name="T15" fmla="*/ 399 h 424"/>
                    <a:gd name="T16" fmla="*/ 62 w 607"/>
                    <a:gd name="T17" fmla="*/ 420 h 424"/>
                    <a:gd name="T18" fmla="*/ 107 w 607"/>
                    <a:gd name="T19" fmla="*/ 421 h 424"/>
                    <a:gd name="T20" fmla="*/ 142 w 607"/>
                    <a:gd name="T21" fmla="*/ 413 h 424"/>
                    <a:gd name="T22" fmla="*/ 176 w 607"/>
                    <a:gd name="T23" fmla="*/ 388 h 424"/>
                    <a:gd name="T24" fmla="*/ 233 w 607"/>
                    <a:gd name="T25" fmla="*/ 371 h 424"/>
                    <a:gd name="T26" fmla="*/ 291 w 607"/>
                    <a:gd name="T27" fmla="*/ 351 h 424"/>
                    <a:gd name="T28" fmla="*/ 323 w 607"/>
                    <a:gd name="T29" fmla="*/ 328 h 424"/>
                    <a:gd name="T30" fmla="*/ 373 w 607"/>
                    <a:gd name="T31" fmla="*/ 313 h 424"/>
                    <a:gd name="T32" fmla="*/ 422 w 607"/>
                    <a:gd name="T33" fmla="*/ 278 h 424"/>
                    <a:gd name="T34" fmla="*/ 458 w 607"/>
                    <a:gd name="T35" fmla="*/ 264 h 424"/>
                    <a:gd name="T36" fmla="*/ 503 w 607"/>
                    <a:gd name="T37" fmla="*/ 253 h 424"/>
                    <a:gd name="T38" fmla="*/ 532 w 607"/>
                    <a:gd name="T39" fmla="*/ 237 h 424"/>
                    <a:gd name="T40" fmla="*/ 559 w 607"/>
                    <a:gd name="T41" fmla="*/ 211 h 424"/>
                    <a:gd name="T42" fmla="*/ 565 w 607"/>
                    <a:gd name="T43" fmla="*/ 178 h 424"/>
                    <a:gd name="T44" fmla="*/ 607 w 607"/>
                    <a:gd name="T45" fmla="*/ 155 h 424"/>
                    <a:gd name="T46" fmla="*/ 399 w 607"/>
                    <a:gd name="T47" fmla="*/ 16 h 424"/>
                    <a:gd name="T48" fmla="*/ 361 w 607"/>
                    <a:gd name="T49" fmla="*/ 23 h 424"/>
                    <a:gd name="T50" fmla="*/ 311 w 607"/>
                    <a:gd name="T51" fmla="*/ 56 h 424"/>
                    <a:gd name="T52" fmla="*/ 280 w 607"/>
                    <a:gd name="T53" fmla="*/ 114 h 424"/>
                    <a:gd name="T54" fmla="*/ 252 w 607"/>
                    <a:gd name="T55" fmla="*/ 130 h 424"/>
                    <a:gd name="T56" fmla="*/ 220 w 607"/>
                    <a:gd name="T57" fmla="*/ 112 h 424"/>
                    <a:gd name="T58" fmla="*/ 155 w 607"/>
                    <a:gd name="T59" fmla="*/ 105 h 424"/>
                    <a:gd name="T60" fmla="*/ 99 w 607"/>
                    <a:gd name="T61" fmla="*/ 103 h 424"/>
                    <a:gd name="T62" fmla="*/ 63 w 607"/>
                    <a:gd name="T63" fmla="*/ 107 h 424"/>
                    <a:gd name="T64" fmla="*/ 35 w 607"/>
                    <a:gd name="T65" fmla="*/ 105 h 424"/>
                    <a:gd name="T66" fmla="*/ 33 w 607"/>
                    <a:gd name="T67" fmla="*/ 145 h 424"/>
                    <a:gd name="T68" fmla="*/ 22 w 607"/>
                    <a:gd name="T69" fmla="*/ 1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7" h="424">
                      <a:moveTo>
                        <a:pt x="10" y="175"/>
                      </a:moveTo>
                      <a:cubicBezTo>
                        <a:pt x="10" y="175"/>
                        <a:pt x="12" y="183"/>
                        <a:pt x="12" y="189"/>
                      </a:cubicBezTo>
                      <a:cubicBezTo>
                        <a:pt x="13" y="195"/>
                        <a:pt x="16" y="202"/>
                        <a:pt x="12" y="206"/>
                      </a:cubicBezTo>
                      <a:cubicBezTo>
                        <a:pt x="8" y="210"/>
                        <a:pt x="4" y="214"/>
                        <a:pt x="6" y="223"/>
                      </a:cubicBezTo>
                      <a:cubicBezTo>
                        <a:pt x="9" y="232"/>
                        <a:pt x="12" y="237"/>
                        <a:pt x="14" y="243"/>
                      </a:cubicBezTo>
                      <a:cubicBezTo>
                        <a:pt x="15" y="248"/>
                        <a:pt x="11" y="246"/>
                        <a:pt x="7" y="245"/>
                      </a:cubicBezTo>
                      <a:cubicBezTo>
                        <a:pt x="4" y="243"/>
                        <a:pt x="0" y="249"/>
                        <a:pt x="6" y="251"/>
                      </a:cubicBezTo>
                      <a:cubicBezTo>
                        <a:pt x="12" y="253"/>
                        <a:pt x="16" y="254"/>
                        <a:pt x="19" y="259"/>
                      </a:cubicBezTo>
                      <a:cubicBezTo>
                        <a:pt x="21" y="264"/>
                        <a:pt x="18" y="274"/>
                        <a:pt x="22" y="281"/>
                      </a:cubicBezTo>
                      <a:cubicBezTo>
                        <a:pt x="26" y="289"/>
                        <a:pt x="29" y="292"/>
                        <a:pt x="29" y="296"/>
                      </a:cubicBezTo>
                      <a:cubicBezTo>
                        <a:pt x="29" y="300"/>
                        <a:pt x="23" y="300"/>
                        <a:pt x="26" y="306"/>
                      </a:cubicBezTo>
                      <a:cubicBezTo>
                        <a:pt x="30" y="312"/>
                        <a:pt x="32" y="318"/>
                        <a:pt x="33" y="327"/>
                      </a:cubicBezTo>
                      <a:cubicBezTo>
                        <a:pt x="33" y="336"/>
                        <a:pt x="35" y="334"/>
                        <a:pt x="39" y="339"/>
                      </a:cubicBezTo>
                      <a:cubicBezTo>
                        <a:pt x="44" y="344"/>
                        <a:pt x="45" y="349"/>
                        <a:pt x="43" y="355"/>
                      </a:cubicBezTo>
                      <a:cubicBezTo>
                        <a:pt x="42" y="360"/>
                        <a:pt x="41" y="378"/>
                        <a:pt x="43" y="381"/>
                      </a:cubicBezTo>
                      <a:cubicBezTo>
                        <a:pt x="45" y="385"/>
                        <a:pt x="52" y="392"/>
                        <a:pt x="54" y="399"/>
                      </a:cubicBezTo>
                      <a:cubicBezTo>
                        <a:pt x="56" y="406"/>
                        <a:pt x="59" y="407"/>
                        <a:pt x="58" y="414"/>
                      </a:cubicBezTo>
                      <a:cubicBezTo>
                        <a:pt x="58" y="421"/>
                        <a:pt x="58" y="424"/>
                        <a:pt x="62" y="420"/>
                      </a:cubicBezTo>
                      <a:cubicBezTo>
                        <a:pt x="67" y="416"/>
                        <a:pt x="77" y="418"/>
                        <a:pt x="82" y="421"/>
                      </a:cubicBezTo>
                      <a:cubicBezTo>
                        <a:pt x="88" y="424"/>
                        <a:pt x="99" y="421"/>
                        <a:pt x="107" y="421"/>
                      </a:cubicBezTo>
                      <a:cubicBezTo>
                        <a:pt x="115" y="421"/>
                        <a:pt x="119" y="411"/>
                        <a:pt x="125" y="411"/>
                      </a:cubicBezTo>
                      <a:cubicBezTo>
                        <a:pt x="131" y="412"/>
                        <a:pt x="139" y="420"/>
                        <a:pt x="142" y="413"/>
                      </a:cubicBezTo>
                      <a:cubicBezTo>
                        <a:pt x="145" y="407"/>
                        <a:pt x="150" y="400"/>
                        <a:pt x="158" y="398"/>
                      </a:cubicBezTo>
                      <a:cubicBezTo>
                        <a:pt x="167" y="395"/>
                        <a:pt x="174" y="394"/>
                        <a:pt x="176" y="388"/>
                      </a:cubicBezTo>
                      <a:cubicBezTo>
                        <a:pt x="178" y="382"/>
                        <a:pt x="191" y="372"/>
                        <a:pt x="198" y="372"/>
                      </a:cubicBezTo>
                      <a:cubicBezTo>
                        <a:pt x="204" y="372"/>
                        <a:pt x="221" y="371"/>
                        <a:pt x="233" y="371"/>
                      </a:cubicBezTo>
                      <a:cubicBezTo>
                        <a:pt x="244" y="370"/>
                        <a:pt x="265" y="362"/>
                        <a:pt x="273" y="359"/>
                      </a:cubicBezTo>
                      <a:cubicBezTo>
                        <a:pt x="282" y="357"/>
                        <a:pt x="288" y="358"/>
                        <a:pt x="291" y="351"/>
                      </a:cubicBezTo>
                      <a:cubicBezTo>
                        <a:pt x="295" y="345"/>
                        <a:pt x="300" y="338"/>
                        <a:pt x="306" y="336"/>
                      </a:cubicBezTo>
                      <a:cubicBezTo>
                        <a:pt x="312" y="334"/>
                        <a:pt x="318" y="324"/>
                        <a:pt x="323" y="328"/>
                      </a:cubicBezTo>
                      <a:cubicBezTo>
                        <a:pt x="328" y="332"/>
                        <a:pt x="340" y="333"/>
                        <a:pt x="351" y="330"/>
                      </a:cubicBezTo>
                      <a:cubicBezTo>
                        <a:pt x="362" y="327"/>
                        <a:pt x="366" y="324"/>
                        <a:pt x="373" y="313"/>
                      </a:cubicBezTo>
                      <a:cubicBezTo>
                        <a:pt x="380" y="303"/>
                        <a:pt x="373" y="302"/>
                        <a:pt x="382" y="297"/>
                      </a:cubicBezTo>
                      <a:cubicBezTo>
                        <a:pt x="390" y="292"/>
                        <a:pt x="411" y="283"/>
                        <a:pt x="422" y="278"/>
                      </a:cubicBezTo>
                      <a:cubicBezTo>
                        <a:pt x="433" y="274"/>
                        <a:pt x="437" y="273"/>
                        <a:pt x="438" y="277"/>
                      </a:cubicBezTo>
                      <a:cubicBezTo>
                        <a:pt x="439" y="281"/>
                        <a:pt x="453" y="268"/>
                        <a:pt x="458" y="264"/>
                      </a:cubicBezTo>
                      <a:cubicBezTo>
                        <a:pt x="464" y="261"/>
                        <a:pt x="467" y="264"/>
                        <a:pt x="479" y="260"/>
                      </a:cubicBezTo>
                      <a:cubicBezTo>
                        <a:pt x="490" y="257"/>
                        <a:pt x="497" y="257"/>
                        <a:pt x="503" y="253"/>
                      </a:cubicBezTo>
                      <a:cubicBezTo>
                        <a:pt x="510" y="249"/>
                        <a:pt x="520" y="245"/>
                        <a:pt x="524" y="244"/>
                      </a:cubicBezTo>
                      <a:cubicBezTo>
                        <a:pt x="528" y="243"/>
                        <a:pt x="528" y="242"/>
                        <a:pt x="532" y="237"/>
                      </a:cubicBezTo>
                      <a:cubicBezTo>
                        <a:pt x="536" y="232"/>
                        <a:pt x="551" y="229"/>
                        <a:pt x="556" y="225"/>
                      </a:cubicBezTo>
                      <a:cubicBezTo>
                        <a:pt x="561" y="221"/>
                        <a:pt x="561" y="215"/>
                        <a:pt x="559" y="211"/>
                      </a:cubicBezTo>
                      <a:cubicBezTo>
                        <a:pt x="556" y="206"/>
                        <a:pt x="555" y="201"/>
                        <a:pt x="557" y="194"/>
                      </a:cubicBezTo>
                      <a:cubicBezTo>
                        <a:pt x="559" y="188"/>
                        <a:pt x="561" y="182"/>
                        <a:pt x="565" y="178"/>
                      </a:cubicBezTo>
                      <a:cubicBezTo>
                        <a:pt x="569" y="175"/>
                        <a:pt x="576" y="169"/>
                        <a:pt x="582" y="166"/>
                      </a:cubicBezTo>
                      <a:cubicBezTo>
                        <a:pt x="587" y="164"/>
                        <a:pt x="607" y="155"/>
                        <a:pt x="607" y="155"/>
                      </a:cubicBezTo>
                      <a:cubicBezTo>
                        <a:pt x="533" y="0"/>
                        <a:pt x="533" y="0"/>
                        <a:pt x="533" y="0"/>
                      </a:cubicBezTo>
                      <a:cubicBezTo>
                        <a:pt x="533" y="0"/>
                        <a:pt x="404" y="16"/>
                        <a:pt x="399" y="16"/>
                      </a:cubicBezTo>
                      <a:cubicBezTo>
                        <a:pt x="393" y="16"/>
                        <a:pt x="387" y="17"/>
                        <a:pt x="378" y="19"/>
                      </a:cubicBezTo>
                      <a:cubicBezTo>
                        <a:pt x="369" y="21"/>
                        <a:pt x="367" y="21"/>
                        <a:pt x="361" y="23"/>
                      </a:cubicBezTo>
                      <a:cubicBezTo>
                        <a:pt x="355" y="25"/>
                        <a:pt x="331" y="42"/>
                        <a:pt x="327" y="44"/>
                      </a:cubicBezTo>
                      <a:cubicBezTo>
                        <a:pt x="323" y="46"/>
                        <a:pt x="313" y="50"/>
                        <a:pt x="311" y="56"/>
                      </a:cubicBezTo>
                      <a:cubicBezTo>
                        <a:pt x="309" y="63"/>
                        <a:pt x="292" y="85"/>
                        <a:pt x="288" y="92"/>
                      </a:cubicBezTo>
                      <a:cubicBezTo>
                        <a:pt x="284" y="98"/>
                        <a:pt x="282" y="105"/>
                        <a:pt x="280" y="114"/>
                      </a:cubicBezTo>
                      <a:cubicBezTo>
                        <a:pt x="277" y="122"/>
                        <a:pt x="269" y="127"/>
                        <a:pt x="265" y="127"/>
                      </a:cubicBezTo>
                      <a:cubicBezTo>
                        <a:pt x="262" y="128"/>
                        <a:pt x="258" y="130"/>
                        <a:pt x="252" y="130"/>
                      </a:cubicBezTo>
                      <a:cubicBezTo>
                        <a:pt x="247" y="130"/>
                        <a:pt x="240" y="119"/>
                        <a:pt x="236" y="113"/>
                      </a:cubicBezTo>
                      <a:cubicBezTo>
                        <a:pt x="231" y="107"/>
                        <a:pt x="225" y="111"/>
                        <a:pt x="220" y="112"/>
                      </a:cubicBezTo>
                      <a:cubicBezTo>
                        <a:pt x="214" y="113"/>
                        <a:pt x="196" y="112"/>
                        <a:pt x="191" y="111"/>
                      </a:cubicBezTo>
                      <a:cubicBezTo>
                        <a:pt x="185" y="111"/>
                        <a:pt x="159" y="107"/>
                        <a:pt x="155" y="105"/>
                      </a:cubicBezTo>
                      <a:cubicBezTo>
                        <a:pt x="150" y="103"/>
                        <a:pt x="133" y="100"/>
                        <a:pt x="126" y="101"/>
                      </a:cubicBezTo>
                      <a:cubicBezTo>
                        <a:pt x="118" y="102"/>
                        <a:pt x="108" y="103"/>
                        <a:pt x="99" y="103"/>
                      </a:cubicBezTo>
                      <a:cubicBezTo>
                        <a:pt x="91" y="103"/>
                        <a:pt x="86" y="108"/>
                        <a:pt x="83" y="109"/>
                      </a:cubicBezTo>
                      <a:cubicBezTo>
                        <a:pt x="79" y="111"/>
                        <a:pt x="70" y="108"/>
                        <a:pt x="63" y="107"/>
                      </a:cubicBezTo>
                      <a:cubicBezTo>
                        <a:pt x="57" y="105"/>
                        <a:pt x="49" y="98"/>
                        <a:pt x="47" y="99"/>
                      </a:cubicBezTo>
                      <a:cubicBezTo>
                        <a:pt x="44" y="100"/>
                        <a:pt x="39" y="102"/>
                        <a:pt x="35" y="105"/>
                      </a:cubicBezTo>
                      <a:cubicBezTo>
                        <a:pt x="30" y="109"/>
                        <a:pt x="30" y="117"/>
                        <a:pt x="30" y="126"/>
                      </a:cubicBezTo>
                      <a:cubicBezTo>
                        <a:pt x="29" y="134"/>
                        <a:pt x="31" y="142"/>
                        <a:pt x="33" y="145"/>
                      </a:cubicBezTo>
                      <a:cubicBezTo>
                        <a:pt x="36" y="148"/>
                        <a:pt x="34" y="151"/>
                        <a:pt x="28" y="154"/>
                      </a:cubicBezTo>
                      <a:cubicBezTo>
                        <a:pt x="23" y="157"/>
                        <a:pt x="26" y="162"/>
                        <a:pt x="22" y="165"/>
                      </a:cubicBezTo>
                      <a:cubicBezTo>
                        <a:pt x="19" y="168"/>
                        <a:pt x="10" y="175"/>
                        <a:pt x="10" y="175"/>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 name="Freeform 24">
                  <a:extLst>
                    <a:ext uri="{FF2B5EF4-FFF2-40B4-BE49-F238E27FC236}">
                      <a16:creationId xmlns:a16="http://schemas.microsoft.com/office/drawing/2014/main" id="{830DA4D7-2B33-4FDB-893F-BF36E6549756}"/>
                    </a:ext>
                  </a:extLst>
                </p:cNvPr>
                <p:cNvSpPr>
                  <a:spLocks/>
                </p:cNvSpPr>
                <p:nvPr/>
              </p:nvSpPr>
              <p:spPr bwMode="auto">
                <a:xfrm>
                  <a:off x="6332538" y="3422651"/>
                  <a:ext cx="15875" cy="23813"/>
                </a:xfrm>
                <a:custGeom>
                  <a:avLst/>
                  <a:gdLst>
                    <a:gd name="T0" fmla="*/ 10 w 28"/>
                    <a:gd name="T1" fmla="*/ 47 h 47"/>
                    <a:gd name="T2" fmla="*/ 22 w 28"/>
                    <a:gd name="T3" fmla="*/ 38 h 47"/>
                    <a:gd name="T4" fmla="*/ 23 w 28"/>
                    <a:gd name="T5" fmla="*/ 23 h 47"/>
                    <a:gd name="T6" fmla="*/ 20 w 28"/>
                    <a:gd name="T7" fmla="*/ 16 h 47"/>
                    <a:gd name="T8" fmla="*/ 28 w 28"/>
                    <a:gd name="T9" fmla="*/ 11 h 47"/>
                    <a:gd name="T10" fmla="*/ 17 w 28"/>
                    <a:gd name="T11" fmla="*/ 0 h 47"/>
                    <a:gd name="T12" fmla="*/ 15 w 28"/>
                    <a:gd name="T13" fmla="*/ 7 h 47"/>
                    <a:gd name="T14" fmla="*/ 9 w 28"/>
                    <a:gd name="T15" fmla="*/ 8 h 47"/>
                    <a:gd name="T16" fmla="*/ 1 w 28"/>
                    <a:gd name="T17" fmla="*/ 18 h 47"/>
                    <a:gd name="T18" fmla="*/ 2 w 28"/>
                    <a:gd name="T19" fmla="*/ 29 h 47"/>
                    <a:gd name="T20" fmla="*/ 2 w 28"/>
                    <a:gd name="T21" fmla="*/ 29 h 47"/>
                    <a:gd name="T22" fmla="*/ 2 w 28"/>
                    <a:gd name="T23" fmla="*/ 29 h 47"/>
                    <a:gd name="T24" fmla="*/ 2 w 28"/>
                    <a:gd name="T25" fmla="*/ 29 h 47"/>
                    <a:gd name="T26" fmla="*/ 3 w 28"/>
                    <a:gd name="T27" fmla="*/ 24 h 47"/>
                    <a:gd name="T28" fmla="*/ 10 w 28"/>
                    <a:gd name="T29" fmla="*/ 24 h 47"/>
                    <a:gd name="T30" fmla="*/ 10 w 28"/>
                    <a:gd name="T3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7">
                      <a:moveTo>
                        <a:pt x="10" y="47"/>
                      </a:moveTo>
                      <a:cubicBezTo>
                        <a:pt x="10" y="47"/>
                        <a:pt x="19" y="43"/>
                        <a:pt x="22" y="38"/>
                      </a:cubicBezTo>
                      <a:cubicBezTo>
                        <a:pt x="25" y="33"/>
                        <a:pt x="23" y="26"/>
                        <a:pt x="23" y="23"/>
                      </a:cubicBezTo>
                      <a:cubicBezTo>
                        <a:pt x="23" y="19"/>
                        <a:pt x="19" y="18"/>
                        <a:pt x="20" y="16"/>
                      </a:cubicBezTo>
                      <a:cubicBezTo>
                        <a:pt x="21" y="14"/>
                        <a:pt x="28" y="16"/>
                        <a:pt x="28" y="11"/>
                      </a:cubicBezTo>
                      <a:cubicBezTo>
                        <a:pt x="27" y="5"/>
                        <a:pt x="20" y="0"/>
                        <a:pt x="17" y="0"/>
                      </a:cubicBezTo>
                      <a:cubicBezTo>
                        <a:pt x="14" y="0"/>
                        <a:pt x="18" y="3"/>
                        <a:pt x="15" y="7"/>
                      </a:cubicBezTo>
                      <a:cubicBezTo>
                        <a:pt x="13" y="11"/>
                        <a:pt x="12" y="5"/>
                        <a:pt x="9" y="8"/>
                      </a:cubicBezTo>
                      <a:cubicBezTo>
                        <a:pt x="5" y="10"/>
                        <a:pt x="2" y="14"/>
                        <a:pt x="1" y="18"/>
                      </a:cubicBezTo>
                      <a:cubicBezTo>
                        <a:pt x="0" y="22"/>
                        <a:pt x="1" y="30"/>
                        <a:pt x="2" y="29"/>
                      </a:cubicBezTo>
                      <a:cubicBezTo>
                        <a:pt x="2" y="29"/>
                        <a:pt x="2" y="29"/>
                        <a:pt x="2" y="29"/>
                      </a:cubicBezTo>
                      <a:cubicBezTo>
                        <a:pt x="2" y="29"/>
                        <a:pt x="2" y="29"/>
                        <a:pt x="2" y="29"/>
                      </a:cubicBezTo>
                      <a:cubicBezTo>
                        <a:pt x="2" y="29"/>
                        <a:pt x="2" y="29"/>
                        <a:pt x="2" y="29"/>
                      </a:cubicBezTo>
                      <a:cubicBezTo>
                        <a:pt x="3" y="27"/>
                        <a:pt x="3" y="26"/>
                        <a:pt x="3" y="24"/>
                      </a:cubicBezTo>
                      <a:cubicBezTo>
                        <a:pt x="3" y="18"/>
                        <a:pt x="10" y="17"/>
                        <a:pt x="10" y="24"/>
                      </a:cubicBezTo>
                      <a:cubicBezTo>
                        <a:pt x="10" y="30"/>
                        <a:pt x="7" y="42"/>
                        <a:pt x="10" y="4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 name="Freeform 25">
                  <a:extLst>
                    <a:ext uri="{FF2B5EF4-FFF2-40B4-BE49-F238E27FC236}">
                      <a16:creationId xmlns:a16="http://schemas.microsoft.com/office/drawing/2014/main" id="{C18340FB-D416-434F-BC81-7AE510553EEE}"/>
                    </a:ext>
                  </a:extLst>
                </p:cNvPr>
                <p:cNvSpPr>
                  <a:spLocks/>
                </p:cNvSpPr>
                <p:nvPr/>
              </p:nvSpPr>
              <p:spPr bwMode="auto">
                <a:xfrm>
                  <a:off x="5672138" y="3179763"/>
                  <a:ext cx="41275" cy="133350"/>
                </a:xfrm>
                <a:custGeom>
                  <a:avLst/>
                  <a:gdLst>
                    <a:gd name="T0" fmla="*/ 0 w 78"/>
                    <a:gd name="T1" fmla="*/ 138 h 257"/>
                    <a:gd name="T2" fmla="*/ 15 w 78"/>
                    <a:gd name="T3" fmla="*/ 120 h 257"/>
                    <a:gd name="T4" fmla="*/ 21 w 78"/>
                    <a:gd name="T5" fmla="*/ 110 h 257"/>
                    <a:gd name="T6" fmla="*/ 31 w 78"/>
                    <a:gd name="T7" fmla="*/ 79 h 257"/>
                    <a:gd name="T8" fmla="*/ 35 w 78"/>
                    <a:gd name="T9" fmla="*/ 54 h 257"/>
                    <a:gd name="T10" fmla="*/ 39 w 78"/>
                    <a:gd name="T11" fmla="*/ 35 h 257"/>
                    <a:gd name="T12" fmla="*/ 42 w 78"/>
                    <a:gd name="T13" fmla="*/ 20 h 257"/>
                    <a:gd name="T14" fmla="*/ 57 w 78"/>
                    <a:gd name="T15" fmla="*/ 17 h 257"/>
                    <a:gd name="T16" fmla="*/ 66 w 78"/>
                    <a:gd name="T17" fmla="*/ 13 h 257"/>
                    <a:gd name="T18" fmla="*/ 73 w 78"/>
                    <a:gd name="T19" fmla="*/ 4 h 257"/>
                    <a:gd name="T20" fmla="*/ 74 w 78"/>
                    <a:gd name="T21" fmla="*/ 22 h 257"/>
                    <a:gd name="T22" fmla="*/ 77 w 78"/>
                    <a:gd name="T23" fmla="*/ 37 h 257"/>
                    <a:gd name="T24" fmla="*/ 77 w 78"/>
                    <a:gd name="T25" fmla="*/ 42 h 257"/>
                    <a:gd name="T26" fmla="*/ 73 w 78"/>
                    <a:gd name="T27" fmla="*/ 66 h 257"/>
                    <a:gd name="T28" fmla="*/ 73 w 78"/>
                    <a:gd name="T29" fmla="*/ 86 h 257"/>
                    <a:gd name="T30" fmla="*/ 76 w 78"/>
                    <a:gd name="T31" fmla="*/ 102 h 257"/>
                    <a:gd name="T32" fmla="*/ 73 w 78"/>
                    <a:gd name="T33" fmla="*/ 125 h 257"/>
                    <a:gd name="T34" fmla="*/ 69 w 78"/>
                    <a:gd name="T35" fmla="*/ 143 h 257"/>
                    <a:gd name="T36" fmla="*/ 70 w 78"/>
                    <a:gd name="T37" fmla="*/ 164 h 257"/>
                    <a:gd name="T38" fmla="*/ 60 w 78"/>
                    <a:gd name="T39" fmla="*/ 198 h 257"/>
                    <a:gd name="T40" fmla="*/ 56 w 78"/>
                    <a:gd name="T41" fmla="*/ 239 h 257"/>
                    <a:gd name="T42" fmla="*/ 51 w 78"/>
                    <a:gd name="T43" fmla="*/ 257 h 257"/>
                    <a:gd name="T44" fmla="*/ 48 w 78"/>
                    <a:gd name="T45" fmla="*/ 253 h 257"/>
                    <a:gd name="T46" fmla="*/ 39 w 78"/>
                    <a:gd name="T47" fmla="*/ 227 h 257"/>
                    <a:gd name="T48" fmla="*/ 35 w 78"/>
                    <a:gd name="T49" fmla="*/ 210 h 257"/>
                    <a:gd name="T50" fmla="*/ 25 w 78"/>
                    <a:gd name="T51" fmla="*/ 191 h 257"/>
                    <a:gd name="T52" fmla="*/ 19 w 78"/>
                    <a:gd name="T53" fmla="*/ 176 h 257"/>
                    <a:gd name="T54" fmla="*/ 0 w 78"/>
                    <a:gd name="T55" fmla="*/ 1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257">
                      <a:moveTo>
                        <a:pt x="0" y="138"/>
                      </a:moveTo>
                      <a:cubicBezTo>
                        <a:pt x="0" y="138"/>
                        <a:pt x="12" y="125"/>
                        <a:pt x="15" y="120"/>
                      </a:cubicBezTo>
                      <a:cubicBezTo>
                        <a:pt x="17" y="115"/>
                        <a:pt x="18" y="116"/>
                        <a:pt x="21" y="110"/>
                      </a:cubicBezTo>
                      <a:cubicBezTo>
                        <a:pt x="24" y="105"/>
                        <a:pt x="30" y="86"/>
                        <a:pt x="31" y="79"/>
                      </a:cubicBezTo>
                      <a:cubicBezTo>
                        <a:pt x="32" y="73"/>
                        <a:pt x="35" y="63"/>
                        <a:pt x="35" y="54"/>
                      </a:cubicBezTo>
                      <a:cubicBezTo>
                        <a:pt x="35" y="46"/>
                        <a:pt x="35" y="39"/>
                        <a:pt x="39" y="35"/>
                      </a:cubicBezTo>
                      <a:cubicBezTo>
                        <a:pt x="43" y="31"/>
                        <a:pt x="41" y="24"/>
                        <a:pt x="42" y="20"/>
                      </a:cubicBezTo>
                      <a:cubicBezTo>
                        <a:pt x="43" y="15"/>
                        <a:pt x="51" y="17"/>
                        <a:pt x="57" y="17"/>
                      </a:cubicBezTo>
                      <a:cubicBezTo>
                        <a:pt x="62" y="18"/>
                        <a:pt x="64" y="20"/>
                        <a:pt x="66" y="13"/>
                      </a:cubicBezTo>
                      <a:cubicBezTo>
                        <a:pt x="68" y="7"/>
                        <a:pt x="72" y="0"/>
                        <a:pt x="73" y="4"/>
                      </a:cubicBezTo>
                      <a:cubicBezTo>
                        <a:pt x="74" y="8"/>
                        <a:pt x="76" y="17"/>
                        <a:pt x="74" y="22"/>
                      </a:cubicBezTo>
                      <a:cubicBezTo>
                        <a:pt x="73" y="27"/>
                        <a:pt x="76" y="35"/>
                        <a:pt x="77" y="37"/>
                      </a:cubicBezTo>
                      <a:cubicBezTo>
                        <a:pt x="78" y="39"/>
                        <a:pt x="77" y="42"/>
                        <a:pt x="77" y="42"/>
                      </a:cubicBezTo>
                      <a:cubicBezTo>
                        <a:pt x="72" y="45"/>
                        <a:pt x="73" y="58"/>
                        <a:pt x="73" y="66"/>
                      </a:cubicBezTo>
                      <a:cubicBezTo>
                        <a:pt x="73" y="73"/>
                        <a:pt x="74" y="82"/>
                        <a:pt x="73" y="86"/>
                      </a:cubicBezTo>
                      <a:cubicBezTo>
                        <a:pt x="71" y="90"/>
                        <a:pt x="77" y="97"/>
                        <a:pt x="76" y="102"/>
                      </a:cubicBezTo>
                      <a:cubicBezTo>
                        <a:pt x="76" y="108"/>
                        <a:pt x="74" y="117"/>
                        <a:pt x="73" y="125"/>
                      </a:cubicBezTo>
                      <a:cubicBezTo>
                        <a:pt x="72" y="133"/>
                        <a:pt x="67" y="138"/>
                        <a:pt x="69" y="143"/>
                      </a:cubicBezTo>
                      <a:cubicBezTo>
                        <a:pt x="72" y="149"/>
                        <a:pt x="73" y="157"/>
                        <a:pt x="70" y="164"/>
                      </a:cubicBezTo>
                      <a:cubicBezTo>
                        <a:pt x="66" y="172"/>
                        <a:pt x="59" y="185"/>
                        <a:pt x="60" y="198"/>
                      </a:cubicBezTo>
                      <a:cubicBezTo>
                        <a:pt x="60" y="210"/>
                        <a:pt x="57" y="233"/>
                        <a:pt x="56" y="239"/>
                      </a:cubicBezTo>
                      <a:cubicBezTo>
                        <a:pt x="55" y="245"/>
                        <a:pt x="51" y="257"/>
                        <a:pt x="51" y="257"/>
                      </a:cubicBezTo>
                      <a:cubicBezTo>
                        <a:pt x="51" y="257"/>
                        <a:pt x="49" y="255"/>
                        <a:pt x="48" y="253"/>
                      </a:cubicBezTo>
                      <a:cubicBezTo>
                        <a:pt x="47" y="250"/>
                        <a:pt x="43" y="235"/>
                        <a:pt x="39" y="227"/>
                      </a:cubicBezTo>
                      <a:cubicBezTo>
                        <a:pt x="36" y="220"/>
                        <a:pt x="38" y="216"/>
                        <a:pt x="35" y="210"/>
                      </a:cubicBezTo>
                      <a:cubicBezTo>
                        <a:pt x="32" y="203"/>
                        <a:pt x="29" y="198"/>
                        <a:pt x="25" y="191"/>
                      </a:cubicBezTo>
                      <a:cubicBezTo>
                        <a:pt x="22" y="185"/>
                        <a:pt x="20" y="177"/>
                        <a:pt x="19" y="176"/>
                      </a:cubicBezTo>
                      <a:cubicBezTo>
                        <a:pt x="18" y="176"/>
                        <a:pt x="0" y="138"/>
                        <a:pt x="0" y="13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8" name="Freeform 26">
                  <a:extLst>
                    <a:ext uri="{FF2B5EF4-FFF2-40B4-BE49-F238E27FC236}">
                      <a16:creationId xmlns:a16="http://schemas.microsoft.com/office/drawing/2014/main" id="{A6BB2CA3-A529-4829-B14A-AA073C2718F5}"/>
                    </a:ext>
                  </a:extLst>
                </p:cNvPr>
                <p:cNvSpPr>
                  <a:spLocks/>
                </p:cNvSpPr>
                <p:nvPr/>
              </p:nvSpPr>
              <p:spPr bwMode="auto">
                <a:xfrm>
                  <a:off x="5802313" y="3038476"/>
                  <a:ext cx="293688" cy="290513"/>
                </a:xfrm>
                <a:custGeom>
                  <a:avLst/>
                  <a:gdLst>
                    <a:gd name="T0" fmla="*/ 111 w 564"/>
                    <a:gd name="T1" fmla="*/ 202 h 555"/>
                    <a:gd name="T2" fmla="*/ 123 w 564"/>
                    <a:gd name="T3" fmla="*/ 159 h 555"/>
                    <a:gd name="T4" fmla="*/ 124 w 564"/>
                    <a:gd name="T5" fmla="*/ 101 h 555"/>
                    <a:gd name="T6" fmla="*/ 133 w 564"/>
                    <a:gd name="T7" fmla="*/ 59 h 555"/>
                    <a:gd name="T8" fmla="*/ 179 w 564"/>
                    <a:gd name="T9" fmla="*/ 18 h 555"/>
                    <a:gd name="T10" fmla="*/ 214 w 564"/>
                    <a:gd name="T11" fmla="*/ 4 h 555"/>
                    <a:gd name="T12" fmla="*/ 257 w 564"/>
                    <a:gd name="T13" fmla="*/ 11 h 555"/>
                    <a:gd name="T14" fmla="*/ 278 w 564"/>
                    <a:gd name="T15" fmla="*/ 28 h 555"/>
                    <a:gd name="T16" fmla="*/ 306 w 564"/>
                    <a:gd name="T17" fmla="*/ 22 h 555"/>
                    <a:gd name="T18" fmla="*/ 317 w 564"/>
                    <a:gd name="T19" fmla="*/ 45 h 555"/>
                    <a:gd name="T20" fmla="*/ 330 w 564"/>
                    <a:gd name="T21" fmla="*/ 65 h 555"/>
                    <a:gd name="T22" fmla="*/ 344 w 564"/>
                    <a:gd name="T23" fmla="*/ 96 h 555"/>
                    <a:gd name="T24" fmla="*/ 375 w 564"/>
                    <a:gd name="T25" fmla="*/ 105 h 555"/>
                    <a:gd name="T26" fmla="*/ 400 w 564"/>
                    <a:gd name="T27" fmla="*/ 110 h 555"/>
                    <a:gd name="T28" fmla="*/ 387 w 564"/>
                    <a:gd name="T29" fmla="*/ 136 h 555"/>
                    <a:gd name="T30" fmla="*/ 388 w 564"/>
                    <a:gd name="T31" fmla="*/ 157 h 555"/>
                    <a:gd name="T32" fmla="*/ 376 w 564"/>
                    <a:gd name="T33" fmla="*/ 168 h 555"/>
                    <a:gd name="T34" fmla="*/ 375 w 564"/>
                    <a:gd name="T35" fmla="*/ 186 h 555"/>
                    <a:gd name="T36" fmla="*/ 363 w 564"/>
                    <a:gd name="T37" fmla="*/ 205 h 555"/>
                    <a:gd name="T38" fmla="*/ 366 w 564"/>
                    <a:gd name="T39" fmla="*/ 235 h 555"/>
                    <a:gd name="T40" fmla="*/ 396 w 564"/>
                    <a:gd name="T41" fmla="*/ 257 h 555"/>
                    <a:gd name="T42" fmla="*/ 413 w 564"/>
                    <a:gd name="T43" fmla="*/ 283 h 555"/>
                    <a:gd name="T44" fmla="*/ 421 w 564"/>
                    <a:gd name="T45" fmla="*/ 298 h 555"/>
                    <a:gd name="T46" fmla="*/ 475 w 564"/>
                    <a:gd name="T47" fmla="*/ 330 h 555"/>
                    <a:gd name="T48" fmla="*/ 505 w 564"/>
                    <a:gd name="T49" fmla="*/ 357 h 555"/>
                    <a:gd name="T50" fmla="*/ 511 w 564"/>
                    <a:gd name="T51" fmla="*/ 407 h 555"/>
                    <a:gd name="T52" fmla="*/ 533 w 564"/>
                    <a:gd name="T53" fmla="*/ 429 h 555"/>
                    <a:gd name="T54" fmla="*/ 546 w 564"/>
                    <a:gd name="T55" fmla="*/ 469 h 555"/>
                    <a:gd name="T56" fmla="*/ 564 w 564"/>
                    <a:gd name="T57" fmla="*/ 495 h 555"/>
                    <a:gd name="T58" fmla="*/ 530 w 564"/>
                    <a:gd name="T59" fmla="*/ 490 h 555"/>
                    <a:gd name="T60" fmla="*/ 487 w 564"/>
                    <a:gd name="T61" fmla="*/ 499 h 555"/>
                    <a:gd name="T62" fmla="*/ 460 w 564"/>
                    <a:gd name="T63" fmla="*/ 555 h 555"/>
                    <a:gd name="T64" fmla="*/ 196 w 564"/>
                    <a:gd name="T65" fmla="*/ 419 h 555"/>
                    <a:gd name="T66" fmla="*/ 101 w 564"/>
                    <a:gd name="T67" fmla="*/ 365 h 555"/>
                    <a:gd name="T68" fmla="*/ 36 w 564"/>
                    <a:gd name="T69" fmla="*/ 342 h 555"/>
                    <a:gd name="T70" fmla="*/ 21 w 564"/>
                    <a:gd name="T71" fmla="*/ 337 h 555"/>
                    <a:gd name="T72" fmla="*/ 14 w 564"/>
                    <a:gd name="T73" fmla="*/ 31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4" h="555">
                      <a:moveTo>
                        <a:pt x="0" y="271"/>
                      </a:moveTo>
                      <a:cubicBezTo>
                        <a:pt x="0" y="271"/>
                        <a:pt x="106" y="205"/>
                        <a:pt x="111" y="202"/>
                      </a:cubicBezTo>
                      <a:cubicBezTo>
                        <a:pt x="115" y="199"/>
                        <a:pt x="117" y="193"/>
                        <a:pt x="122" y="184"/>
                      </a:cubicBezTo>
                      <a:cubicBezTo>
                        <a:pt x="128" y="175"/>
                        <a:pt x="123" y="167"/>
                        <a:pt x="123" y="159"/>
                      </a:cubicBezTo>
                      <a:cubicBezTo>
                        <a:pt x="122" y="150"/>
                        <a:pt x="122" y="132"/>
                        <a:pt x="125" y="123"/>
                      </a:cubicBezTo>
                      <a:cubicBezTo>
                        <a:pt x="129" y="114"/>
                        <a:pt x="126" y="104"/>
                        <a:pt x="124" y="101"/>
                      </a:cubicBezTo>
                      <a:cubicBezTo>
                        <a:pt x="122" y="98"/>
                        <a:pt x="118" y="76"/>
                        <a:pt x="119" y="70"/>
                      </a:cubicBezTo>
                      <a:cubicBezTo>
                        <a:pt x="120" y="64"/>
                        <a:pt x="124" y="62"/>
                        <a:pt x="133" y="59"/>
                      </a:cubicBezTo>
                      <a:cubicBezTo>
                        <a:pt x="142" y="57"/>
                        <a:pt x="152" y="49"/>
                        <a:pt x="158" y="39"/>
                      </a:cubicBezTo>
                      <a:cubicBezTo>
                        <a:pt x="164" y="30"/>
                        <a:pt x="173" y="20"/>
                        <a:pt x="179" y="18"/>
                      </a:cubicBezTo>
                      <a:cubicBezTo>
                        <a:pt x="186" y="16"/>
                        <a:pt x="188" y="0"/>
                        <a:pt x="195" y="2"/>
                      </a:cubicBezTo>
                      <a:cubicBezTo>
                        <a:pt x="202" y="3"/>
                        <a:pt x="209" y="5"/>
                        <a:pt x="214" y="4"/>
                      </a:cubicBezTo>
                      <a:cubicBezTo>
                        <a:pt x="220" y="2"/>
                        <a:pt x="229" y="12"/>
                        <a:pt x="237" y="12"/>
                      </a:cubicBezTo>
                      <a:cubicBezTo>
                        <a:pt x="245" y="13"/>
                        <a:pt x="255" y="15"/>
                        <a:pt x="257" y="11"/>
                      </a:cubicBezTo>
                      <a:cubicBezTo>
                        <a:pt x="260" y="7"/>
                        <a:pt x="270" y="7"/>
                        <a:pt x="272" y="11"/>
                      </a:cubicBezTo>
                      <a:cubicBezTo>
                        <a:pt x="275" y="16"/>
                        <a:pt x="274" y="26"/>
                        <a:pt x="278" y="28"/>
                      </a:cubicBezTo>
                      <a:cubicBezTo>
                        <a:pt x="283" y="31"/>
                        <a:pt x="291" y="19"/>
                        <a:pt x="297" y="16"/>
                      </a:cubicBezTo>
                      <a:cubicBezTo>
                        <a:pt x="303" y="13"/>
                        <a:pt x="302" y="18"/>
                        <a:pt x="306" y="22"/>
                      </a:cubicBezTo>
                      <a:cubicBezTo>
                        <a:pt x="309" y="26"/>
                        <a:pt x="309" y="27"/>
                        <a:pt x="310" y="35"/>
                      </a:cubicBezTo>
                      <a:cubicBezTo>
                        <a:pt x="311" y="42"/>
                        <a:pt x="312" y="46"/>
                        <a:pt x="317" y="45"/>
                      </a:cubicBezTo>
                      <a:cubicBezTo>
                        <a:pt x="322" y="45"/>
                        <a:pt x="324" y="49"/>
                        <a:pt x="323" y="54"/>
                      </a:cubicBezTo>
                      <a:cubicBezTo>
                        <a:pt x="321" y="59"/>
                        <a:pt x="324" y="61"/>
                        <a:pt x="330" y="65"/>
                      </a:cubicBezTo>
                      <a:cubicBezTo>
                        <a:pt x="337" y="69"/>
                        <a:pt x="340" y="75"/>
                        <a:pt x="341" y="80"/>
                      </a:cubicBezTo>
                      <a:cubicBezTo>
                        <a:pt x="341" y="85"/>
                        <a:pt x="340" y="98"/>
                        <a:pt x="344" y="96"/>
                      </a:cubicBezTo>
                      <a:cubicBezTo>
                        <a:pt x="349" y="94"/>
                        <a:pt x="351" y="92"/>
                        <a:pt x="359" y="96"/>
                      </a:cubicBezTo>
                      <a:cubicBezTo>
                        <a:pt x="367" y="101"/>
                        <a:pt x="367" y="107"/>
                        <a:pt x="375" y="105"/>
                      </a:cubicBezTo>
                      <a:cubicBezTo>
                        <a:pt x="382" y="102"/>
                        <a:pt x="387" y="105"/>
                        <a:pt x="393" y="106"/>
                      </a:cubicBezTo>
                      <a:cubicBezTo>
                        <a:pt x="399" y="107"/>
                        <a:pt x="405" y="107"/>
                        <a:pt x="400" y="110"/>
                      </a:cubicBezTo>
                      <a:cubicBezTo>
                        <a:pt x="394" y="113"/>
                        <a:pt x="384" y="111"/>
                        <a:pt x="384" y="118"/>
                      </a:cubicBezTo>
                      <a:cubicBezTo>
                        <a:pt x="383" y="126"/>
                        <a:pt x="383" y="127"/>
                        <a:pt x="387" y="136"/>
                      </a:cubicBezTo>
                      <a:cubicBezTo>
                        <a:pt x="391" y="145"/>
                        <a:pt x="396" y="142"/>
                        <a:pt x="396" y="149"/>
                      </a:cubicBezTo>
                      <a:cubicBezTo>
                        <a:pt x="395" y="155"/>
                        <a:pt x="392" y="160"/>
                        <a:pt x="388" y="157"/>
                      </a:cubicBezTo>
                      <a:cubicBezTo>
                        <a:pt x="384" y="154"/>
                        <a:pt x="380" y="155"/>
                        <a:pt x="380" y="161"/>
                      </a:cubicBezTo>
                      <a:cubicBezTo>
                        <a:pt x="381" y="166"/>
                        <a:pt x="382" y="164"/>
                        <a:pt x="376" y="168"/>
                      </a:cubicBezTo>
                      <a:cubicBezTo>
                        <a:pt x="370" y="171"/>
                        <a:pt x="369" y="173"/>
                        <a:pt x="371" y="179"/>
                      </a:cubicBezTo>
                      <a:cubicBezTo>
                        <a:pt x="373" y="184"/>
                        <a:pt x="380" y="185"/>
                        <a:pt x="375" y="186"/>
                      </a:cubicBezTo>
                      <a:cubicBezTo>
                        <a:pt x="370" y="187"/>
                        <a:pt x="367" y="184"/>
                        <a:pt x="364" y="191"/>
                      </a:cubicBezTo>
                      <a:cubicBezTo>
                        <a:pt x="360" y="199"/>
                        <a:pt x="360" y="201"/>
                        <a:pt x="363" y="205"/>
                      </a:cubicBezTo>
                      <a:cubicBezTo>
                        <a:pt x="367" y="209"/>
                        <a:pt x="369" y="208"/>
                        <a:pt x="367" y="215"/>
                      </a:cubicBezTo>
                      <a:cubicBezTo>
                        <a:pt x="365" y="222"/>
                        <a:pt x="362" y="231"/>
                        <a:pt x="366" y="235"/>
                      </a:cubicBezTo>
                      <a:cubicBezTo>
                        <a:pt x="370" y="238"/>
                        <a:pt x="378" y="250"/>
                        <a:pt x="384" y="252"/>
                      </a:cubicBezTo>
                      <a:cubicBezTo>
                        <a:pt x="389" y="253"/>
                        <a:pt x="394" y="254"/>
                        <a:pt x="396" y="257"/>
                      </a:cubicBezTo>
                      <a:cubicBezTo>
                        <a:pt x="398" y="260"/>
                        <a:pt x="403" y="264"/>
                        <a:pt x="408" y="271"/>
                      </a:cubicBezTo>
                      <a:cubicBezTo>
                        <a:pt x="414" y="278"/>
                        <a:pt x="416" y="281"/>
                        <a:pt x="413" y="283"/>
                      </a:cubicBezTo>
                      <a:cubicBezTo>
                        <a:pt x="409" y="286"/>
                        <a:pt x="402" y="286"/>
                        <a:pt x="407" y="290"/>
                      </a:cubicBezTo>
                      <a:cubicBezTo>
                        <a:pt x="412" y="293"/>
                        <a:pt x="412" y="300"/>
                        <a:pt x="421" y="298"/>
                      </a:cubicBezTo>
                      <a:cubicBezTo>
                        <a:pt x="431" y="296"/>
                        <a:pt x="434" y="300"/>
                        <a:pt x="444" y="308"/>
                      </a:cubicBezTo>
                      <a:cubicBezTo>
                        <a:pt x="455" y="316"/>
                        <a:pt x="469" y="331"/>
                        <a:pt x="475" y="330"/>
                      </a:cubicBezTo>
                      <a:cubicBezTo>
                        <a:pt x="481" y="330"/>
                        <a:pt x="483" y="329"/>
                        <a:pt x="487" y="335"/>
                      </a:cubicBezTo>
                      <a:cubicBezTo>
                        <a:pt x="491" y="340"/>
                        <a:pt x="500" y="353"/>
                        <a:pt x="505" y="357"/>
                      </a:cubicBezTo>
                      <a:cubicBezTo>
                        <a:pt x="509" y="361"/>
                        <a:pt x="517" y="367"/>
                        <a:pt x="515" y="375"/>
                      </a:cubicBezTo>
                      <a:cubicBezTo>
                        <a:pt x="513" y="384"/>
                        <a:pt x="510" y="396"/>
                        <a:pt x="511" y="407"/>
                      </a:cubicBezTo>
                      <a:cubicBezTo>
                        <a:pt x="512" y="417"/>
                        <a:pt x="511" y="427"/>
                        <a:pt x="518" y="427"/>
                      </a:cubicBezTo>
                      <a:cubicBezTo>
                        <a:pt x="525" y="426"/>
                        <a:pt x="532" y="425"/>
                        <a:pt x="533" y="429"/>
                      </a:cubicBezTo>
                      <a:cubicBezTo>
                        <a:pt x="533" y="433"/>
                        <a:pt x="533" y="449"/>
                        <a:pt x="534" y="454"/>
                      </a:cubicBezTo>
                      <a:cubicBezTo>
                        <a:pt x="535" y="460"/>
                        <a:pt x="541" y="463"/>
                        <a:pt x="546" y="469"/>
                      </a:cubicBezTo>
                      <a:cubicBezTo>
                        <a:pt x="551" y="475"/>
                        <a:pt x="557" y="477"/>
                        <a:pt x="560" y="483"/>
                      </a:cubicBezTo>
                      <a:cubicBezTo>
                        <a:pt x="563" y="488"/>
                        <a:pt x="564" y="495"/>
                        <a:pt x="564" y="495"/>
                      </a:cubicBezTo>
                      <a:cubicBezTo>
                        <a:pt x="564" y="495"/>
                        <a:pt x="553" y="493"/>
                        <a:pt x="549" y="491"/>
                      </a:cubicBezTo>
                      <a:cubicBezTo>
                        <a:pt x="545" y="490"/>
                        <a:pt x="538" y="492"/>
                        <a:pt x="530" y="490"/>
                      </a:cubicBezTo>
                      <a:cubicBezTo>
                        <a:pt x="522" y="488"/>
                        <a:pt x="513" y="486"/>
                        <a:pt x="503" y="487"/>
                      </a:cubicBezTo>
                      <a:cubicBezTo>
                        <a:pt x="494" y="488"/>
                        <a:pt x="490" y="489"/>
                        <a:pt x="487" y="499"/>
                      </a:cubicBezTo>
                      <a:cubicBezTo>
                        <a:pt x="483" y="508"/>
                        <a:pt x="476" y="532"/>
                        <a:pt x="471" y="539"/>
                      </a:cubicBezTo>
                      <a:cubicBezTo>
                        <a:pt x="466" y="546"/>
                        <a:pt x="460" y="555"/>
                        <a:pt x="460" y="555"/>
                      </a:cubicBezTo>
                      <a:cubicBezTo>
                        <a:pt x="415" y="551"/>
                        <a:pt x="357" y="546"/>
                        <a:pt x="357" y="546"/>
                      </a:cubicBezTo>
                      <a:cubicBezTo>
                        <a:pt x="357" y="546"/>
                        <a:pt x="198" y="421"/>
                        <a:pt x="196" y="419"/>
                      </a:cubicBezTo>
                      <a:cubicBezTo>
                        <a:pt x="194" y="417"/>
                        <a:pt x="161" y="404"/>
                        <a:pt x="158" y="403"/>
                      </a:cubicBezTo>
                      <a:cubicBezTo>
                        <a:pt x="156" y="401"/>
                        <a:pt x="101" y="365"/>
                        <a:pt x="101" y="365"/>
                      </a:cubicBezTo>
                      <a:cubicBezTo>
                        <a:pt x="29" y="352"/>
                        <a:pt x="29" y="352"/>
                        <a:pt x="29" y="352"/>
                      </a:cubicBezTo>
                      <a:cubicBezTo>
                        <a:pt x="29" y="352"/>
                        <a:pt x="35" y="346"/>
                        <a:pt x="36" y="342"/>
                      </a:cubicBezTo>
                      <a:cubicBezTo>
                        <a:pt x="36" y="338"/>
                        <a:pt x="35" y="337"/>
                        <a:pt x="29" y="338"/>
                      </a:cubicBezTo>
                      <a:cubicBezTo>
                        <a:pt x="24" y="340"/>
                        <a:pt x="24" y="341"/>
                        <a:pt x="21" y="337"/>
                      </a:cubicBezTo>
                      <a:cubicBezTo>
                        <a:pt x="19" y="333"/>
                        <a:pt x="15" y="330"/>
                        <a:pt x="17" y="326"/>
                      </a:cubicBezTo>
                      <a:cubicBezTo>
                        <a:pt x="20" y="322"/>
                        <a:pt x="18" y="319"/>
                        <a:pt x="14" y="310"/>
                      </a:cubicBezTo>
                      <a:cubicBezTo>
                        <a:pt x="10" y="301"/>
                        <a:pt x="0" y="271"/>
                        <a:pt x="0" y="27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9" name="Freeform 27">
                  <a:extLst>
                    <a:ext uri="{FF2B5EF4-FFF2-40B4-BE49-F238E27FC236}">
                      <a16:creationId xmlns:a16="http://schemas.microsoft.com/office/drawing/2014/main" id="{AADB1CA3-2A38-4717-88BD-DBB6FAC3D2D9}"/>
                    </a:ext>
                  </a:extLst>
                </p:cNvPr>
                <p:cNvSpPr>
                  <a:spLocks/>
                </p:cNvSpPr>
                <p:nvPr/>
              </p:nvSpPr>
              <p:spPr bwMode="auto">
                <a:xfrm>
                  <a:off x="6178550" y="3425826"/>
                  <a:ext cx="26988" cy="60325"/>
                </a:xfrm>
                <a:custGeom>
                  <a:avLst/>
                  <a:gdLst>
                    <a:gd name="T0" fmla="*/ 12 w 54"/>
                    <a:gd name="T1" fmla="*/ 103 h 114"/>
                    <a:gd name="T2" fmla="*/ 8 w 54"/>
                    <a:gd name="T3" fmla="*/ 88 h 114"/>
                    <a:gd name="T4" fmla="*/ 0 w 54"/>
                    <a:gd name="T5" fmla="*/ 59 h 114"/>
                    <a:gd name="T6" fmla="*/ 4 w 54"/>
                    <a:gd name="T7" fmla="*/ 47 h 114"/>
                    <a:gd name="T8" fmla="*/ 9 w 54"/>
                    <a:gd name="T9" fmla="*/ 30 h 114"/>
                    <a:gd name="T10" fmla="*/ 13 w 54"/>
                    <a:gd name="T11" fmla="*/ 13 h 114"/>
                    <a:gd name="T12" fmla="*/ 25 w 54"/>
                    <a:gd name="T13" fmla="*/ 4 h 114"/>
                    <a:gd name="T14" fmla="*/ 34 w 54"/>
                    <a:gd name="T15" fmla="*/ 15 h 114"/>
                    <a:gd name="T16" fmla="*/ 45 w 54"/>
                    <a:gd name="T17" fmla="*/ 22 h 114"/>
                    <a:gd name="T18" fmla="*/ 47 w 54"/>
                    <a:gd name="T19" fmla="*/ 47 h 114"/>
                    <a:gd name="T20" fmla="*/ 50 w 54"/>
                    <a:gd name="T21" fmla="*/ 61 h 114"/>
                    <a:gd name="T22" fmla="*/ 50 w 54"/>
                    <a:gd name="T23" fmla="*/ 84 h 114"/>
                    <a:gd name="T24" fmla="*/ 44 w 54"/>
                    <a:gd name="T25" fmla="*/ 99 h 114"/>
                    <a:gd name="T26" fmla="*/ 35 w 54"/>
                    <a:gd name="T27" fmla="*/ 108 h 114"/>
                    <a:gd name="T28" fmla="*/ 19 w 54"/>
                    <a:gd name="T29" fmla="*/ 111 h 114"/>
                    <a:gd name="T30" fmla="*/ 12 w 54"/>
                    <a:gd name="T31"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14">
                      <a:moveTo>
                        <a:pt x="12" y="103"/>
                      </a:moveTo>
                      <a:cubicBezTo>
                        <a:pt x="12" y="103"/>
                        <a:pt x="12" y="98"/>
                        <a:pt x="8" y="88"/>
                      </a:cubicBezTo>
                      <a:cubicBezTo>
                        <a:pt x="3" y="79"/>
                        <a:pt x="1" y="66"/>
                        <a:pt x="0" y="59"/>
                      </a:cubicBezTo>
                      <a:cubicBezTo>
                        <a:pt x="0" y="53"/>
                        <a:pt x="1" y="53"/>
                        <a:pt x="4" y="47"/>
                      </a:cubicBezTo>
                      <a:cubicBezTo>
                        <a:pt x="6" y="41"/>
                        <a:pt x="9" y="33"/>
                        <a:pt x="9" y="30"/>
                      </a:cubicBezTo>
                      <a:cubicBezTo>
                        <a:pt x="10" y="27"/>
                        <a:pt x="11" y="17"/>
                        <a:pt x="13" y="13"/>
                      </a:cubicBezTo>
                      <a:cubicBezTo>
                        <a:pt x="15" y="9"/>
                        <a:pt x="22" y="0"/>
                        <a:pt x="25" y="4"/>
                      </a:cubicBezTo>
                      <a:cubicBezTo>
                        <a:pt x="27" y="9"/>
                        <a:pt x="31" y="11"/>
                        <a:pt x="34" y="15"/>
                      </a:cubicBezTo>
                      <a:cubicBezTo>
                        <a:pt x="38" y="18"/>
                        <a:pt x="44" y="18"/>
                        <a:pt x="45" y="22"/>
                      </a:cubicBezTo>
                      <a:cubicBezTo>
                        <a:pt x="47" y="26"/>
                        <a:pt x="48" y="41"/>
                        <a:pt x="47" y="47"/>
                      </a:cubicBezTo>
                      <a:cubicBezTo>
                        <a:pt x="45" y="53"/>
                        <a:pt x="46" y="55"/>
                        <a:pt x="50" y="61"/>
                      </a:cubicBezTo>
                      <a:cubicBezTo>
                        <a:pt x="54" y="66"/>
                        <a:pt x="51" y="80"/>
                        <a:pt x="50" y="84"/>
                      </a:cubicBezTo>
                      <a:cubicBezTo>
                        <a:pt x="49" y="88"/>
                        <a:pt x="45" y="93"/>
                        <a:pt x="44" y="99"/>
                      </a:cubicBezTo>
                      <a:cubicBezTo>
                        <a:pt x="43" y="105"/>
                        <a:pt x="38" y="110"/>
                        <a:pt x="35" y="108"/>
                      </a:cubicBezTo>
                      <a:cubicBezTo>
                        <a:pt x="31" y="105"/>
                        <a:pt x="22" y="114"/>
                        <a:pt x="19" y="111"/>
                      </a:cubicBezTo>
                      <a:cubicBezTo>
                        <a:pt x="17" y="108"/>
                        <a:pt x="12" y="103"/>
                        <a:pt x="12" y="10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0" name="Freeform 28">
                  <a:extLst>
                    <a:ext uri="{FF2B5EF4-FFF2-40B4-BE49-F238E27FC236}">
                      <a16:creationId xmlns:a16="http://schemas.microsoft.com/office/drawing/2014/main" id="{AD2498D3-DABD-42DC-972A-D011FC6F58B5}"/>
                    </a:ext>
                  </a:extLst>
                </p:cNvPr>
                <p:cNvSpPr>
                  <a:spLocks/>
                </p:cNvSpPr>
                <p:nvPr/>
              </p:nvSpPr>
              <p:spPr bwMode="auto">
                <a:xfrm>
                  <a:off x="5948363" y="2957513"/>
                  <a:ext cx="42863" cy="31750"/>
                </a:xfrm>
                <a:custGeom>
                  <a:avLst/>
                  <a:gdLst>
                    <a:gd name="T0" fmla="*/ 82 w 82"/>
                    <a:gd name="T1" fmla="*/ 59 h 59"/>
                    <a:gd name="T2" fmla="*/ 58 w 82"/>
                    <a:gd name="T3" fmla="*/ 53 h 59"/>
                    <a:gd name="T4" fmla="*/ 41 w 82"/>
                    <a:gd name="T5" fmla="*/ 46 h 59"/>
                    <a:gd name="T6" fmla="*/ 28 w 82"/>
                    <a:gd name="T7" fmla="*/ 36 h 59"/>
                    <a:gd name="T8" fmla="*/ 13 w 82"/>
                    <a:gd name="T9" fmla="*/ 20 h 59"/>
                    <a:gd name="T10" fmla="*/ 0 w 82"/>
                    <a:gd name="T11" fmla="*/ 6 h 59"/>
                    <a:gd name="T12" fmla="*/ 13 w 82"/>
                    <a:gd name="T13" fmla="*/ 1 h 59"/>
                    <a:gd name="T14" fmla="*/ 23 w 82"/>
                    <a:gd name="T15" fmla="*/ 8 h 59"/>
                    <a:gd name="T16" fmla="*/ 29 w 82"/>
                    <a:gd name="T17" fmla="*/ 14 h 59"/>
                    <a:gd name="T18" fmla="*/ 41 w 82"/>
                    <a:gd name="T19" fmla="*/ 17 h 59"/>
                    <a:gd name="T20" fmla="*/ 56 w 82"/>
                    <a:gd name="T21" fmla="*/ 14 h 59"/>
                    <a:gd name="T22" fmla="*/ 60 w 82"/>
                    <a:gd name="T23" fmla="*/ 26 h 59"/>
                    <a:gd name="T24" fmla="*/ 70 w 82"/>
                    <a:gd name="T25" fmla="*/ 35 h 59"/>
                    <a:gd name="T26" fmla="*/ 77 w 82"/>
                    <a:gd name="T27" fmla="*/ 50 h 59"/>
                    <a:gd name="T28" fmla="*/ 82 w 82"/>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59">
                      <a:moveTo>
                        <a:pt x="82" y="59"/>
                      </a:moveTo>
                      <a:cubicBezTo>
                        <a:pt x="75" y="59"/>
                        <a:pt x="68" y="54"/>
                        <a:pt x="58" y="53"/>
                      </a:cubicBezTo>
                      <a:cubicBezTo>
                        <a:pt x="48" y="52"/>
                        <a:pt x="43" y="51"/>
                        <a:pt x="41" y="46"/>
                      </a:cubicBezTo>
                      <a:cubicBezTo>
                        <a:pt x="38" y="41"/>
                        <a:pt x="35" y="36"/>
                        <a:pt x="28" y="36"/>
                      </a:cubicBezTo>
                      <a:cubicBezTo>
                        <a:pt x="22" y="36"/>
                        <a:pt x="19" y="26"/>
                        <a:pt x="13" y="20"/>
                      </a:cubicBezTo>
                      <a:cubicBezTo>
                        <a:pt x="10" y="17"/>
                        <a:pt x="5" y="11"/>
                        <a:pt x="0" y="6"/>
                      </a:cubicBezTo>
                      <a:cubicBezTo>
                        <a:pt x="0" y="6"/>
                        <a:pt x="6" y="0"/>
                        <a:pt x="13" y="1"/>
                      </a:cubicBezTo>
                      <a:cubicBezTo>
                        <a:pt x="19" y="2"/>
                        <a:pt x="22" y="4"/>
                        <a:pt x="23" y="8"/>
                      </a:cubicBezTo>
                      <a:cubicBezTo>
                        <a:pt x="24" y="12"/>
                        <a:pt x="24" y="14"/>
                        <a:pt x="29" y="14"/>
                      </a:cubicBezTo>
                      <a:cubicBezTo>
                        <a:pt x="34" y="13"/>
                        <a:pt x="36" y="19"/>
                        <a:pt x="41" y="17"/>
                      </a:cubicBezTo>
                      <a:cubicBezTo>
                        <a:pt x="45" y="15"/>
                        <a:pt x="51" y="14"/>
                        <a:pt x="56" y="14"/>
                      </a:cubicBezTo>
                      <a:cubicBezTo>
                        <a:pt x="61" y="14"/>
                        <a:pt x="60" y="21"/>
                        <a:pt x="60" y="26"/>
                      </a:cubicBezTo>
                      <a:cubicBezTo>
                        <a:pt x="60" y="31"/>
                        <a:pt x="69" y="31"/>
                        <a:pt x="70" y="35"/>
                      </a:cubicBezTo>
                      <a:cubicBezTo>
                        <a:pt x="71" y="38"/>
                        <a:pt x="75" y="44"/>
                        <a:pt x="77" y="50"/>
                      </a:cubicBezTo>
                      <a:cubicBezTo>
                        <a:pt x="79" y="55"/>
                        <a:pt x="82" y="59"/>
                        <a:pt x="82" y="5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1" name="Freeform 29">
                  <a:extLst>
                    <a:ext uri="{FF2B5EF4-FFF2-40B4-BE49-F238E27FC236}">
                      <a16:creationId xmlns:a16="http://schemas.microsoft.com/office/drawing/2014/main" id="{0C019C83-9343-4962-873B-5E7D3F50210E}"/>
                    </a:ext>
                  </a:extLst>
                </p:cNvPr>
                <p:cNvSpPr>
                  <a:spLocks/>
                </p:cNvSpPr>
                <p:nvPr/>
              </p:nvSpPr>
              <p:spPr bwMode="auto">
                <a:xfrm>
                  <a:off x="6205538" y="3430588"/>
                  <a:ext cx="141288" cy="120650"/>
                </a:xfrm>
                <a:custGeom>
                  <a:avLst/>
                  <a:gdLst>
                    <a:gd name="T0" fmla="*/ 0 w 268"/>
                    <a:gd name="T1" fmla="*/ 122 h 231"/>
                    <a:gd name="T2" fmla="*/ 10 w 268"/>
                    <a:gd name="T3" fmla="*/ 121 h 231"/>
                    <a:gd name="T4" fmla="*/ 12 w 268"/>
                    <a:gd name="T5" fmla="*/ 137 h 231"/>
                    <a:gd name="T6" fmla="*/ 26 w 268"/>
                    <a:gd name="T7" fmla="*/ 143 h 231"/>
                    <a:gd name="T8" fmla="*/ 48 w 268"/>
                    <a:gd name="T9" fmla="*/ 137 h 231"/>
                    <a:gd name="T10" fmla="*/ 60 w 268"/>
                    <a:gd name="T11" fmla="*/ 129 h 231"/>
                    <a:gd name="T12" fmla="*/ 79 w 268"/>
                    <a:gd name="T13" fmla="*/ 131 h 231"/>
                    <a:gd name="T14" fmla="*/ 106 w 268"/>
                    <a:gd name="T15" fmla="*/ 134 h 231"/>
                    <a:gd name="T16" fmla="*/ 123 w 268"/>
                    <a:gd name="T17" fmla="*/ 137 h 231"/>
                    <a:gd name="T18" fmla="*/ 122 w 268"/>
                    <a:gd name="T19" fmla="*/ 128 h 231"/>
                    <a:gd name="T20" fmla="*/ 133 w 268"/>
                    <a:gd name="T21" fmla="*/ 126 h 231"/>
                    <a:gd name="T22" fmla="*/ 132 w 268"/>
                    <a:gd name="T23" fmla="*/ 133 h 231"/>
                    <a:gd name="T24" fmla="*/ 146 w 268"/>
                    <a:gd name="T25" fmla="*/ 129 h 231"/>
                    <a:gd name="T26" fmla="*/ 146 w 268"/>
                    <a:gd name="T27" fmla="*/ 121 h 231"/>
                    <a:gd name="T28" fmla="*/ 152 w 268"/>
                    <a:gd name="T29" fmla="*/ 119 h 231"/>
                    <a:gd name="T30" fmla="*/ 160 w 268"/>
                    <a:gd name="T31" fmla="*/ 123 h 231"/>
                    <a:gd name="T32" fmla="*/ 171 w 268"/>
                    <a:gd name="T33" fmla="*/ 107 h 231"/>
                    <a:gd name="T34" fmla="*/ 177 w 268"/>
                    <a:gd name="T35" fmla="*/ 83 h 231"/>
                    <a:gd name="T36" fmla="*/ 201 w 268"/>
                    <a:gd name="T37" fmla="*/ 65 h 231"/>
                    <a:gd name="T38" fmla="*/ 215 w 268"/>
                    <a:gd name="T39" fmla="*/ 46 h 231"/>
                    <a:gd name="T40" fmla="*/ 220 w 268"/>
                    <a:gd name="T41" fmla="*/ 34 h 231"/>
                    <a:gd name="T42" fmla="*/ 239 w 268"/>
                    <a:gd name="T43" fmla="*/ 23 h 231"/>
                    <a:gd name="T44" fmla="*/ 246 w 268"/>
                    <a:gd name="T45" fmla="*/ 7 h 231"/>
                    <a:gd name="T46" fmla="*/ 253 w 268"/>
                    <a:gd name="T47" fmla="*/ 7 h 231"/>
                    <a:gd name="T48" fmla="*/ 255 w 268"/>
                    <a:gd name="T49" fmla="*/ 32 h 231"/>
                    <a:gd name="T50" fmla="*/ 267 w 268"/>
                    <a:gd name="T51" fmla="*/ 44 h 231"/>
                    <a:gd name="T52" fmla="*/ 268 w 268"/>
                    <a:gd name="T53" fmla="*/ 74 h 231"/>
                    <a:gd name="T54" fmla="*/ 261 w 268"/>
                    <a:gd name="T55" fmla="*/ 86 h 231"/>
                    <a:gd name="T56" fmla="*/ 253 w 268"/>
                    <a:gd name="T57" fmla="*/ 89 h 231"/>
                    <a:gd name="T58" fmla="*/ 246 w 268"/>
                    <a:gd name="T59" fmla="*/ 76 h 231"/>
                    <a:gd name="T60" fmla="*/ 238 w 268"/>
                    <a:gd name="T61" fmla="*/ 84 h 231"/>
                    <a:gd name="T62" fmla="*/ 240 w 268"/>
                    <a:gd name="T63" fmla="*/ 100 h 231"/>
                    <a:gd name="T64" fmla="*/ 240 w 268"/>
                    <a:gd name="T65" fmla="*/ 112 h 231"/>
                    <a:gd name="T66" fmla="*/ 243 w 268"/>
                    <a:gd name="T67" fmla="*/ 124 h 231"/>
                    <a:gd name="T68" fmla="*/ 251 w 268"/>
                    <a:gd name="T69" fmla="*/ 132 h 231"/>
                    <a:gd name="T70" fmla="*/ 238 w 268"/>
                    <a:gd name="T71" fmla="*/ 137 h 231"/>
                    <a:gd name="T72" fmla="*/ 226 w 268"/>
                    <a:gd name="T73" fmla="*/ 144 h 231"/>
                    <a:gd name="T74" fmla="*/ 229 w 268"/>
                    <a:gd name="T75" fmla="*/ 156 h 231"/>
                    <a:gd name="T76" fmla="*/ 223 w 268"/>
                    <a:gd name="T77" fmla="*/ 173 h 231"/>
                    <a:gd name="T78" fmla="*/ 216 w 268"/>
                    <a:gd name="T79" fmla="*/ 192 h 231"/>
                    <a:gd name="T80" fmla="*/ 213 w 268"/>
                    <a:gd name="T81" fmla="*/ 208 h 231"/>
                    <a:gd name="T82" fmla="*/ 214 w 268"/>
                    <a:gd name="T83" fmla="*/ 231 h 231"/>
                    <a:gd name="T84" fmla="*/ 63 w 268"/>
                    <a:gd name="T85" fmla="*/ 210 h 231"/>
                    <a:gd name="T86" fmla="*/ 0 w 268"/>
                    <a:gd name="T87" fmla="*/ 133 h 231"/>
                    <a:gd name="T88" fmla="*/ 0 w 268"/>
                    <a:gd name="T89" fmla="*/ 12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8" h="231">
                      <a:moveTo>
                        <a:pt x="0" y="122"/>
                      </a:moveTo>
                      <a:cubicBezTo>
                        <a:pt x="0" y="122"/>
                        <a:pt x="9" y="118"/>
                        <a:pt x="10" y="121"/>
                      </a:cubicBezTo>
                      <a:cubicBezTo>
                        <a:pt x="11" y="124"/>
                        <a:pt x="12" y="132"/>
                        <a:pt x="12" y="137"/>
                      </a:cubicBezTo>
                      <a:cubicBezTo>
                        <a:pt x="11" y="143"/>
                        <a:pt x="20" y="144"/>
                        <a:pt x="26" y="143"/>
                      </a:cubicBezTo>
                      <a:cubicBezTo>
                        <a:pt x="31" y="142"/>
                        <a:pt x="44" y="142"/>
                        <a:pt x="48" y="137"/>
                      </a:cubicBezTo>
                      <a:cubicBezTo>
                        <a:pt x="52" y="132"/>
                        <a:pt x="57" y="125"/>
                        <a:pt x="60" y="129"/>
                      </a:cubicBezTo>
                      <a:cubicBezTo>
                        <a:pt x="63" y="133"/>
                        <a:pt x="70" y="132"/>
                        <a:pt x="79" y="131"/>
                      </a:cubicBezTo>
                      <a:cubicBezTo>
                        <a:pt x="88" y="130"/>
                        <a:pt x="101" y="133"/>
                        <a:pt x="106" y="134"/>
                      </a:cubicBezTo>
                      <a:cubicBezTo>
                        <a:pt x="111" y="134"/>
                        <a:pt x="122" y="142"/>
                        <a:pt x="123" y="137"/>
                      </a:cubicBezTo>
                      <a:cubicBezTo>
                        <a:pt x="124" y="132"/>
                        <a:pt x="120" y="132"/>
                        <a:pt x="122" y="128"/>
                      </a:cubicBezTo>
                      <a:cubicBezTo>
                        <a:pt x="123" y="123"/>
                        <a:pt x="132" y="123"/>
                        <a:pt x="133" y="126"/>
                      </a:cubicBezTo>
                      <a:cubicBezTo>
                        <a:pt x="135" y="129"/>
                        <a:pt x="132" y="133"/>
                        <a:pt x="132" y="133"/>
                      </a:cubicBezTo>
                      <a:cubicBezTo>
                        <a:pt x="132" y="133"/>
                        <a:pt x="148" y="133"/>
                        <a:pt x="146" y="129"/>
                      </a:cubicBezTo>
                      <a:cubicBezTo>
                        <a:pt x="145" y="124"/>
                        <a:pt x="140" y="125"/>
                        <a:pt x="146" y="121"/>
                      </a:cubicBezTo>
                      <a:cubicBezTo>
                        <a:pt x="151" y="116"/>
                        <a:pt x="153" y="116"/>
                        <a:pt x="152" y="119"/>
                      </a:cubicBezTo>
                      <a:cubicBezTo>
                        <a:pt x="151" y="123"/>
                        <a:pt x="152" y="128"/>
                        <a:pt x="160" y="123"/>
                      </a:cubicBezTo>
                      <a:cubicBezTo>
                        <a:pt x="168" y="118"/>
                        <a:pt x="169" y="113"/>
                        <a:pt x="171" y="107"/>
                      </a:cubicBezTo>
                      <a:cubicBezTo>
                        <a:pt x="173" y="102"/>
                        <a:pt x="174" y="87"/>
                        <a:pt x="177" y="83"/>
                      </a:cubicBezTo>
                      <a:cubicBezTo>
                        <a:pt x="179" y="79"/>
                        <a:pt x="198" y="72"/>
                        <a:pt x="201" y="65"/>
                      </a:cubicBezTo>
                      <a:cubicBezTo>
                        <a:pt x="205" y="59"/>
                        <a:pt x="212" y="52"/>
                        <a:pt x="215" y="46"/>
                      </a:cubicBezTo>
                      <a:cubicBezTo>
                        <a:pt x="218" y="41"/>
                        <a:pt x="214" y="33"/>
                        <a:pt x="220" y="34"/>
                      </a:cubicBezTo>
                      <a:cubicBezTo>
                        <a:pt x="227" y="34"/>
                        <a:pt x="238" y="26"/>
                        <a:pt x="239" y="23"/>
                      </a:cubicBezTo>
                      <a:cubicBezTo>
                        <a:pt x="241" y="19"/>
                        <a:pt x="246" y="13"/>
                        <a:pt x="246" y="7"/>
                      </a:cubicBezTo>
                      <a:cubicBezTo>
                        <a:pt x="246" y="1"/>
                        <a:pt x="253" y="0"/>
                        <a:pt x="253" y="7"/>
                      </a:cubicBezTo>
                      <a:cubicBezTo>
                        <a:pt x="253" y="14"/>
                        <a:pt x="249" y="30"/>
                        <a:pt x="255" y="32"/>
                      </a:cubicBezTo>
                      <a:cubicBezTo>
                        <a:pt x="262" y="34"/>
                        <a:pt x="266" y="38"/>
                        <a:pt x="267" y="44"/>
                      </a:cubicBezTo>
                      <a:cubicBezTo>
                        <a:pt x="267" y="50"/>
                        <a:pt x="268" y="74"/>
                        <a:pt x="268" y="74"/>
                      </a:cubicBezTo>
                      <a:cubicBezTo>
                        <a:pt x="268" y="74"/>
                        <a:pt x="264" y="84"/>
                        <a:pt x="261" y="86"/>
                      </a:cubicBezTo>
                      <a:cubicBezTo>
                        <a:pt x="258" y="88"/>
                        <a:pt x="254" y="93"/>
                        <a:pt x="253" y="89"/>
                      </a:cubicBezTo>
                      <a:cubicBezTo>
                        <a:pt x="252" y="85"/>
                        <a:pt x="250" y="78"/>
                        <a:pt x="246" y="76"/>
                      </a:cubicBezTo>
                      <a:cubicBezTo>
                        <a:pt x="243" y="74"/>
                        <a:pt x="238" y="80"/>
                        <a:pt x="238" y="84"/>
                      </a:cubicBezTo>
                      <a:cubicBezTo>
                        <a:pt x="238" y="88"/>
                        <a:pt x="241" y="96"/>
                        <a:pt x="240" y="100"/>
                      </a:cubicBezTo>
                      <a:cubicBezTo>
                        <a:pt x="238" y="103"/>
                        <a:pt x="239" y="107"/>
                        <a:pt x="240" y="112"/>
                      </a:cubicBezTo>
                      <a:cubicBezTo>
                        <a:pt x="241" y="118"/>
                        <a:pt x="237" y="123"/>
                        <a:pt x="243" y="124"/>
                      </a:cubicBezTo>
                      <a:cubicBezTo>
                        <a:pt x="249" y="125"/>
                        <a:pt x="252" y="129"/>
                        <a:pt x="251" y="132"/>
                      </a:cubicBezTo>
                      <a:cubicBezTo>
                        <a:pt x="250" y="136"/>
                        <a:pt x="244" y="137"/>
                        <a:pt x="238" y="137"/>
                      </a:cubicBezTo>
                      <a:cubicBezTo>
                        <a:pt x="233" y="138"/>
                        <a:pt x="227" y="141"/>
                        <a:pt x="226" y="144"/>
                      </a:cubicBezTo>
                      <a:cubicBezTo>
                        <a:pt x="225" y="146"/>
                        <a:pt x="230" y="152"/>
                        <a:pt x="229" y="156"/>
                      </a:cubicBezTo>
                      <a:cubicBezTo>
                        <a:pt x="227" y="160"/>
                        <a:pt x="225" y="166"/>
                        <a:pt x="223" y="173"/>
                      </a:cubicBezTo>
                      <a:cubicBezTo>
                        <a:pt x="221" y="180"/>
                        <a:pt x="220" y="185"/>
                        <a:pt x="216" y="192"/>
                      </a:cubicBezTo>
                      <a:cubicBezTo>
                        <a:pt x="212" y="200"/>
                        <a:pt x="213" y="200"/>
                        <a:pt x="213" y="208"/>
                      </a:cubicBezTo>
                      <a:cubicBezTo>
                        <a:pt x="213" y="217"/>
                        <a:pt x="214" y="231"/>
                        <a:pt x="214" y="231"/>
                      </a:cubicBezTo>
                      <a:cubicBezTo>
                        <a:pt x="63" y="210"/>
                        <a:pt x="63" y="210"/>
                        <a:pt x="63" y="210"/>
                      </a:cubicBezTo>
                      <a:cubicBezTo>
                        <a:pt x="0" y="133"/>
                        <a:pt x="0" y="133"/>
                        <a:pt x="0" y="133"/>
                      </a:cubicBezTo>
                      <a:cubicBezTo>
                        <a:pt x="0" y="122"/>
                        <a:pt x="0" y="122"/>
                        <a:pt x="0" y="12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2" name="Freeform 30">
                  <a:extLst>
                    <a:ext uri="{FF2B5EF4-FFF2-40B4-BE49-F238E27FC236}">
                      <a16:creationId xmlns:a16="http://schemas.microsoft.com/office/drawing/2014/main" id="{442C64BE-E862-44E8-884B-A7F9291A894D}"/>
                    </a:ext>
                  </a:extLst>
                </p:cNvPr>
                <p:cNvSpPr>
                  <a:spLocks/>
                </p:cNvSpPr>
                <p:nvPr/>
              </p:nvSpPr>
              <p:spPr bwMode="auto">
                <a:xfrm>
                  <a:off x="6426200" y="3617913"/>
                  <a:ext cx="11113" cy="20638"/>
                </a:xfrm>
                <a:custGeom>
                  <a:avLst/>
                  <a:gdLst>
                    <a:gd name="T0" fmla="*/ 15 w 19"/>
                    <a:gd name="T1" fmla="*/ 10 h 39"/>
                    <a:gd name="T2" fmla="*/ 12 w 19"/>
                    <a:gd name="T3" fmla="*/ 5 h 39"/>
                    <a:gd name="T4" fmla="*/ 5 w 19"/>
                    <a:gd name="T5" fmla="*/ 17 h 39"/>
                    <a:gd name="T6" fmla="*/ 0 w 19"/>
                    <a:gd name="T7" fmla="*/ 34 h 39"/>
                    <a:gd name="T8" fmla="*/ 11 w 19"/>
                    <a:gd name="T9" fmla="*/ 31 h 39"/>
                    <a:gd name="T10" fmla="*/ 15 w 19"/>
                    <a:gd name="T11" fmla="*/ 19 h 39"/>
                    <a:gd name="T12" fmla="*/ 15 w 19"/>
                    <a:gd name="T13" fmla="*/ 10 h 39"/>
                  </a:gdLst>
                  <a:ahLst/>
                  <a:cxnLst>
                    <a:cxn ang="0">
                      <a:pos x="T0" y="T1"/>
                    </a:cxn>
                    <a:cxn ang="0">
                      <a:pos x="T2" y="T3"/>
                    </a:cxn>
                    <a:cxn ang="0">
                      <a:pos x="T4" y="T5"/>
                    </a:cxn>
                    <a:cxn ang="0">
                      <a:pos x="T6" y="T7"/>
                    </a:cxn>
                    <a:cxn ang="0">
                      <a:pos x="T8" y="T9"/>
                    </a:cxn>
                    <a:cxn ang="0">
                      <a:pos x="T10" y="T11"/>
                    </a:cxn>
                    <a:cxn ang="0">
                      <a:pos x="T12" y="T13"/>
                    </a:cxn>
                  </a:cxnLst>
                  <a:rect l="0" t="0" r="r" b="b"/>
                  <a:pathLst>
                    <a:path w="19" h="39">
                      <a:moveTo>
                        <a:pt x="15" y="10"/>
                      </a:moveTo>
                      <a:cubicBezTo>
                        <a:pt x="13" y="5"/>
                        <a:pt x="14" y="0"/>
                        <a:pt x="12" y="5"/>
                      </a:cubicBezTo>
                      <a:cubicBezTo>
                        <a:pt x="9" y="9"/>
                        <a:pt x="10" y="10"/>
                        <a:pt x="5" y="17"/>
                      </a:cubicBezTo>
                      <a:cubicBezTo>
                        <a:pt x="1" y="24"/>
                        <a:pt x="0" y="30"/>
                        <a:pt x="0" y="34"/>
                      </a:cubicBezTo>
                      <a:cubicBezTo>
                        <a:pt x="1" y="39"/>
                        <a:pt x="9" y="36"/>
                        <a:pt x="11" y="31"/>
                      </a:cubicBezTo>
                      <a:cubicBezTo>
                        <a:pt x="12" y="26"/>
                        <a:pt x="11" y="23"/>
                        <a:pt x="15" y="19"/>
                      </a:cubicBezTo>
                      <a:cubicBezTo>
                        <a:pt x="19" y="15"/>
                        <a:pt x="19" y="11"/>
                        <a:pt x="15"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501" name="Group 500">
              <a:extLst>
                <a:ext uri="{FF2B5EF4-FFF2-40B4-BE49-F238E27FC236}">
                  <a16:creationId xmlns:a16="http://schemas.microsoft.com/office/drawing/2014/main" id="{9F38A9B8-D57C-469D-8598-9A0AAF851D44}"/>
                </a:ext>
              </a:extLst>
            </p:cNvPr>
            <p:cNvGrpSpPr/>
            <p:nvPr/>
          </p:nvGrpSpPr>
          <p:grpSpPr>
            <a:xfrm>
              <a:off x="468313" y="1631951"/>
              <a:ext cx="4092575" cy="2454275"/>
              <a:chOff x="468313" y="1631951"/>
              <a:chExt cx="4092575" cy="2454275"/>
            </a:xfrm>
          </p:grpSpPr>
          <p:grpSp>
            <p:nvGrpSpPr>
              <p:cNvPr id="502" name="Group 501">
                <a:extLst>
                  <a:ext uri="{FF2B5EF4-FFF2-40B4-BE49-F238E27FC236}">
                    <a16:creationId xmlns:a16="http://schemas.microsoft.com/office/drawing/2014/main" id="{36B3847B-2554-47F9-8389-C306C4063A5E}"/>
                  </a:ext>
                </a:extLst>
              </p:cNvPr>
              <p:cNvGrpSpPr>
                <a:grpSpLocks noChangeAspect="1"/>
              </p:cNvGrpSpPr>
              <p:nvPr/>
            </p:nvGrpSpPr>
            <p:grpSpPr>
              <a:xfrm>
                <a:off x="468313" y="1631951"/>
                <a:ext cx="4092575" cy="2005013"/>
                <a:chOff x="468313" y="1631951"/>
                <a:chExt cx="4092575" cy="2005013"/>
              </a:xfrm>
              <a:solidFill>
                <a:srgbClr val="D9D9D9"/>
              </a:solidFill>
            </p:grpSpPr>
            <p:sp>
              <p:nvSpPr>
                <p:cNvPr id="578" name="Freeform 6">
                  <a:extLst>
                    <a:ext uri="{FF2B5EF4-FFF2-40B4-BE49-F238E27FC236}">
                      <a16:creationId xmlns:a16="http://schemas.microsoft.com/office/drawing/2014/main" id="{8A1652C5-8FD0-4B63-873F-D819BDA7D9D8}"/>
                    </a:ext>
                  </a:extLst>
                </p:cNvPr>
                <p:cNvSpPr>
                  <a:spLocks/>
                </p:cNvSpPr>
                <p:nvPr/>
              </p:nvSpPr>
              <p:spPr bwMode="auto">
                <a:xfrm>
                  <a:off x="4298950" y="1887538"/>
                  <a:ext cx="6350" cy="3175"/>
                </a:xfrm>
                <a:custGeom>
                  <a:avLst/>
                  <a:gdLst>
                    <a:gd name="T0" fmla="*/ 9 w 13"/>
                    <a:gd name="T1" fmla="*/ 1 h 7"/>
                    <a:gd name="T2" fmla="*/ 4 w 13"/>
                    <a:gd name="T3" fmla="*/ 6 h 7"/>
                    <a:gd name="T4" fmla="*/ 9 w 13"/>
                    <a:gd name="T5" fmla="*/ 1 h 7"/>
                  </a:gdLst>
                  <a:ahLst/>
                  <a:cxnLst>
                    <a:cxn ang="0">
                      <a:pos x="T0" y="T1"/>
                    </a:cxn>
                    <a:cxn ang="0">
                      <a:pos x="T2" y="T3"/>
                    </a:cxn>
                    <a:cxn ang="0">
                      <a:pos x="T4" y="T5"/>
                    </a:cxn>
                  </a:cxnLst>
                  <a:rect l="0" t="0" r="r" b="b"/>
                  <a:pathLst>
                    <a:path w="13" h="7">
                      <a:moveTo>
                        <a:pt x="9" y="1"/>
                      </a:moveTo>
                      <a:cubicBezTo>
                        <a:pt x="6" y="2"/>
                        <a:pt x="0" y="7"/>
                        <a:pt x="4" y="6"/>
                      </a:cubicBezTo>
                      <a:cubicBezTo>
                        <a:pt x="8" y="5"/>
                        <a:pt x="13" y="0"/>
                        <a:pt x="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9" name="Freeform 7">
                  <a:extLst>
                    <a:ext uri="{FF2B5EF4-FFF2-40B4-BE49-F238E27FC236}">
                      <a16:creationId xmlns:a16="http://schemas.microsoft.com/office/drawing/2014/main" id="{D095BE11-AB27-484B-B06F-E16F831B38BD}"/>
                    </a:ext>
                  </a:extLst>
                </p:cNvPr>
                <p:cNvSpPr>
                  <a:spLocks/>
                </p:cNvSpPr>
                <p:nvPr/>
              </p:nvSpPr>
              <p:spPr bwMode="auto">
                <a:xfrm>
                  <a:off x="4375150" y="1843088"/>
                  <a:ext cx="4763" cy="4763"/>
                </a:xfrm>
                <a:custGeom>
                  <a:avLst/>
                  <a:gdLst>
                    <a:gd name="T0" fmla="*/ 4 w 8"/>
                    <a:gd name="T1" fmla="*/ 2 h 10"/>
                    <a:gd name="T2" fmla="*/ 1 w 8"/>
                    <a:gd name="T3" fmla="*/ 6 h 10"/>
                    <a:gd name="T4" fmla="*/ 7 w 8"/>
                    <a:gd name="T5" fmla="*/ 9 h 10"/>
                    <a:gd name="T6" fmla="*/ 4 w 8"/>
                    <a:gd name="T7" fmla="*/ 2 h 10"/>
                  </a:gdLst>
                  <a:ahLst/>
                  <a:cxnLst>
                    <a:cxn ang="0">
                      <a:pos x="T0" y="T1"/>
                    </a:cxn>
                    <a:cxn ang="0">
                      <a:pos x="T2" y="T3"/>
                    </a:cxn>
                    <a:cxn ang="0">
                      <a:pos x="T4" y="T5"/>
                    </a:cxn>
                    <a:cxn ang="0">
                      <a:pos x="T6" y="T7"/>
                    </a:cxn>
                  </a:cxnLst>
                  <a:rect l="0" t="0" r="r" b="b"/>
                  <a:pathLst>
                    <a:path w="8" h="10">
                      <a:moveTo>
                        <a:pt x="4" y="2"/>
                      </a:moveTo>
                      <a:cubicBezTo>
                        <a:pt x="1" y="0"/>
                        <a:pt x="0" y="3"/>
                        <a:pt x="1" y="6"/>
                      </a:cubicBezTo>
                      <a:cubicBezTo>
                        <a:pt x="3" y="8"/>
                        <a:pt x="6" y="10"/>
                        <a:pt x="7" y="9"/>
                      </a:cubicBezTo>
                      <a:cubicBezTo>
                        <a:pt x="8" y="8"/>
                        <a:pt x="7" y="3"/>
                        <a:pt x="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0" name="Freeform 8">
                  <a:extLst>
                    <a:ext uri="{FF2B5EF4-FFF2-40B4-BE49-F238E27FC236}">
                      <a16:creationId xmlns:a16="http://schemas.microsoft.com/office/drawing/2014/main" id="{90A67925-5D9F-4D3A-814B-FA0B4CFDADE1}"/>
                    </a:ext>
                  </a:extLst>
                </p:cNvPr>
                <p:cNvSpPr>
                  <a:spLocks/>
                </p:cNvSpPr>
                <p:nvPr/>
              </p:nvSpPr>
              <p:spPr bwMode="auto">
                <a:xfrm>
                  <a:off x="4368800" y="1824038"/>
                  <a:ext cx="34925" cy="15875"/>
                </a:xfrm>
                <a:custGeom>
                  <a:avLst/>
                  <a:gdLst>
                    <a:gd name="T0" fmla="*/ 19 w 67"/>
                    <a:gd name="T1" fmla="*/ 4 h 29"/>
                    <a:gd name="T2" fmla="*/ 10 w 67"/>
                    <a:gd name="T3" fmla="*/ 8 h 29"/>
                    <a:gd name="T4" fmla="*/ 3 w 67"/>
                    <a:gd name="T5" fmla="*/ 17 h 29"/>
                    <a:gd name="T6" fmla="*/ 4 w 67"/>
                    <a:gd name="T7" fmla="*/ 24 h 29"/>
                    <a:gd name="T8" fmla="*/ 25 w 67"/>
                    <a:gd name="T9" fmla="*/ 25 h 29"/>
                    <a:gd name="T10" fmla="*/ 42 w 67"/>
                    <a:gd name="T11" fmla="*/ 23 h 29"/>
                    <a:gd name="T12" fmla="*/ 57 w 67"/>
                    <a:gd name="T13" fmla="*/ 27 h 29"/>
                    <a:gd name="T14" fmla="*/ 66 w 67"/>
                    <a:gd name="T15" fmla="*/ 17 h 29"/>
                    <a:gd name="T16" fmla="*/ 58 w 67"/>
                    <a:gd name="T17" fmla="*/ 15 h 29"/>
                    <a:gd name="T18" fmla="*/ 48 w 67"/>
                    <a:gd name="T19" fmla="*/ 19 h 29"/>
                    <a:gd name="T20" fmla="*/ 37 w 67"/>
                    <a:gd name="T21" fmla="*/ 13 h 29"/>
                    <a:gd name="T22" fmla="*/ 46 w 67"/>
                    <a:gd name="T23" fmla="*/ 9 h 29"/>
                    <a:gd name="T24" fmla="*/ 44 w 67"/>
                    <a:gd name="T25" fmla="*/ 2 h 29"/>
                    <a:gd name="T26" fmla="*/ 36 w 67"/>
                    <a:gd name="T27" fmla="*/ 5 h 29"/>
                    <a:gd name="T28" fmla="*/ 26 w 67"/>
                    <a:gd name="T29" fmla="*/ 8 h 29"/>
                    <a:gd name="T30" fmla="*/ 19 w 67"/>
                    <a:gd name="T3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9">
                      <a:moveTo>
                        <a:pt x="19" y="4"/>
                      </a:moveTo>
                      <a:cubicBezTo>
                        <a:pt x="15" y="3"/>
                        <a:pt x="12" y="6"/>
                        <a:pt x="10" y="8"/>
                      </a:cubicBezTo>
                      <a:cubicBezTo>
                        <a:pt x="7" y="10"/>
                        <a:pt x="5" y="15"/>
                        <a:pt x="3" y="17"/>
                      </a:cubicBezTo>
                      <a:cubicBezTo>
                        <a:pt x="0" y="20"/>
                        <a:pt x="0" y="25"/>
                        <a:pt x="4" y="24"/>
                      </a:cubicBezTo>
                      <a:cubicBezTo>
                        <a:pt x="8" y="24"/>
                        <a:pt x="20" y="26"/>
                        <a:pt x="25" y="25"/>
                      </a:cubicBezTo>
                      <a:cubicBezTo>
                        <a:pt x="29" y="24"/>
                        <a:pt x="37" y="22"/>
                        <a:pt x="42" y="23"/>
                      </a:cubicBezTo>
                      <a:cubicBezTo>
                        <a:pt x="48" y="25"/>
                        <a:pt x="52" y="29"/>
                        <a:pt x="57" y="27"/>
                      </a:cubicBezTo>
                      <a:cubicBezTo>
                        <a:pt x="62" y="26"/>
                        <a:pt x="67" y="20"/>
                        <a:pt x="66" y="17"/>
                      </a:cubicBezTo>
                      <a:cubicBezTo>
                        <a:pt x="64" y="14"/>
                        <a:pt x="60" y="15"/>
                        <a:pt x="58" y="15"/>
                      </a:cubicBezTo>
                      <a:cubicBezTo>
                        <a:pt x="56" y="16"/>
                        <a:pt x="52" y="20"/>
                        <a:pt x="48" y="19"/>
                      </a:cubicBezTo>
                      <a:cubicBezTo>
                        <a:pt x="45" y="18"/>
                        <a:pt x="38" y="16"/>
                        <a:pt x="37" y="13"/>
                      </a:cubicBezTo>
                      <a:cubicBezTo>
                        <a:pt x="37" y="10"/>
                        <a:pt x="43" y="10"/>
                        <a:pt x="46" y="9"/>
                      </a:cubicBezTo>
                      <a:cubicBezTo>
                        <a:pt x="50" y="8"/>
                        <a:pt x="48" y="4"/>
                        <a:pt x="44" y="2"/>
                      </a:cubicBezTo>
                      <a:cubicBezTo>
                        <a:pt x="40" y="0"/>
                        <a:pt x="40" y="1"/>
                        <a:pt x="36" y="5"/>
                      </a:cubicBezTo>
                      <a:cubicBezTo>
                        <a:pt x="32" y="9"/>
                        <a:pt x="27" y="11"/>
                        <a:pt x="26" y="8"/>
                      </a:cubicBezTo>
                      <a:cubicBezTo>
                        <a:pt x="25" y="5"/>
                        <a:pt x="23" y="5"/>
                        <a:pt x="19"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1" name="Freeform 9">
                  <a:extLst>
                    <a:ext uri="{FF2B5EF4-FFF2-40B4-BE49-F238E27FC236}">
                      <a16:creationId xmlns:a16="http://schemas.microsoft.com/office/drawing/2014/main" id="{1C529B91-91F4-4D82-AC4F-EF18D5E1A969}"/>
                    </a:ext>
                  </a:extLst>
                </p:cNvPr>
                <p:cNvSpPr>
                  <a:spLocks/>
                </p:cNvSpPr>
                <p:nvPr/>
              </p:nvSpPr>
              <p:spPr bwMode="auto">
                <a:xfrm>
                  <a:off x="4333875" y="1793876"/>
                  <a:ext cx="12700" cy="6350"/>
                </a:xfrm>
                <a:custGeom>
                  <a:avLst/>
                  <a:gdLst>
                    <a:gd name="T0" fmla="*/ 20 w 24"/>
                    <a:gd name="T1" fmla="*/ 0 h 11"/>
                    <a:gd name="T2" fmla="*/ 12 w 24"/>
                    <a:gd name="T3" fmla="*/ 5 h 11"/>
                    <a:gd name="T4" fmla="*/ 4 w 24"/>
                    <a:gd name="T5" fmla="*/ 9 h 11"/>
                    <a:gd name="T6" fmla="*/ 14 w 24"/>
                    <a:gd name="T7" fmla="*/ 10 h 11"/>
                    <a:gd name="T8" fmla="*/ 21 w 24"/>
                    <a:gd name="T9" fmla="*/ 4 h 11"/>
                    <a:gd name="T10" fmla="*/ 20 w 24"/>
                    <a:gd name="T11" fmla="*/ 0 h 11"/>
                  </a:gdLst>
                  <a:ahLst/>
                  <a:cxnLst>
                    <a:cxn ang="0">
                      <a:pos x="T0" y="T1"/>
                    </a:cxn>
                    <a:cxn ang="0">
                      <a:pos x="T2" y="T3"/>
                    </a:cxn>
                    <a:cxn ang="0">
                      <a:pos x="T4" y="T5"/>
                    </a:cxn>
                    <a:cxn ang="0">
                      <a:pos x="T6" y="T7"/>
                    </a:cxn>
                    <a:cxn ang="0">
                      <a:pos x="T8" y="T9"/>
                    </a:cxn>
                    <a:cxn ang="0">
                      <a:pos x="T10" y="T11"/>
                    </a:cxn>
                  </a:cxnLst>
                  <a:rect l="0" t="0" r="r" b="b"/>
                  <a:pathLst>
                    <a:path w="24" h="11">
                      <a:moveTo>
                        <a:pt x="20" y="0"/>
                      </a:moveTo>
                      <a:cubicBezTo>
                        <a:pt x="16" y="0"/>
                        <a:pt x="16" y="2"/>
                        <a:pt x="12" y="5"/>
                      </a:cubicBezTo>
                      <a:cubicBezTo>
                        <a:pt x="8" y="7"/>
                        <a:pt x="0" y="8"/>
                        <a:pt x="4" y="9"/>
                      </a:cubicBezTo>
                      <a:cubicBezTo>
                        <a:pt x="7" y="11"/>
                        <a:pt x="10" y="11"/>
                        <a:pt x="14" y="10"/>
                      </a:cubicBezTo>
                      <a:cubicBezTo>
                        <a:pt x="18" y="9"/>
                        <a:pt x="18" y="7"/>
                        <a:pt x="21" y="4"/>
                      </a:cubicBezTo>
                      <a:cubicBezTo>
                        <a:pt x="24" y="2"/>
                        <a:pt x="20" y="0"/>
                        <a:pt x="20"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2" name="Freeform 10">
                  <a:extLst>
                    <a:ext uri="{FF2B5EF4-FFF2-40B4-BE49-F238E27FC236}">
                      <a16:creationId xmlns:a16="http://schemas.microsoft.com/office/drawing/2014/main" id="{FA387242-4D4A-400A-920F-200F1369C647}"/>
                    </a:ext>
                  </a:extLst>
                </p:cNvPr>
                <p:cNvSpPr>
                  <a:spLocks/>
                </p:cNvSpPr>
                <p:nvPr/>
              </p:nvSpPr>
              <p:spPr bwMode="auto">
                <a:xfrm>
                  <a:off x="4344988" y="1797051"/>
                  <a:ext cx="11113" cy="4763"/>
                </a:xfrm>
                <a:custGeom>
                  <a:avLst/>
                  <a:gdLst>
                    <a:gd name="T0" fmla="*/ 15 w 21"/>
                    <a:gd name="T1" fmla="*/ 0 h 10"/>
                    <a:gd name="T2" fmla="*/ 4 w 21"/>
                    <a:gd name="T3" fmla="*/ 4 h 10"/>
                    <a:gd name="T4" fmla="*/ 5 w 21"/>
                    <a:gd name="T5" fmla="*/ 9 h 10"/>
                    <a:gd name="T6" fmla="*/ 17 w 21"/>
                    <a:gd name="T7" fmla="*/ 7 h 10"/>
                    <a:gd name="T8" fmla="*/ 15 w 21"/>
                    <a:gd name="T9" fmla="*/ 0 h 10"/>
                  </a:gdLst>
                  <a:ahLst/>
                  <a:cxnLst>
                    <a:cxn ang="0">
                      <a:pos x="T0" y="T1"/>
                    </a:cxn>
                    <a:cxn ang="0">
                      <a:pos x="T2" y="T3"/>
                    </a:cxn>
                    <a:cxn ang="0">
                      <a:pos x="T4" y="T5"/>
                    </a:cxn>
                    <a:cxn ang="0">
                      <a:pos x="T6" y="T7"/>
                    </a:cxn>
                    <a:cxn ang="0">
                      <a:pos x="T8" y="T9"/>
                    </a:cxn>
                  </a:cxnLst>
                  <a:rect l="0" t="0" r="r" b="b"/>
                  <a:pathLst>
                    <a:path w="21" h="10">
                      <a:moveTo>
                        <a:pt x="15" y="0"/>
                      </a:moveTo>
                      <a:cubicBezTo>
                        <a:pt x="11" y="1"/>
                        <a:pt x="7" y="3"/>
                        <a:pt x="4" y="4"/>
                      </a:cubicBezTo>
                      <a:cubicBezTo>
                        <a:pt x="0" y="5"/>
                        <a:pt x="1" y="8"/>
                        <a:pt x="5" y="9"/>
                      </a:cubicBezTo>
                      <a:cubicBezTo>
                        <a:pt x="9" y="10"/>
                        <a:pt x="15" y="9"/>
                        <a:pt x="17" y="7"/>
                      </a:cubicBezTo>
                      <a:cubicBezTo>
                        <a:pt x="18" y="5"/>
                        <a:pt x="21" y="0"/>
                        <a:pt x="1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3" name="Freeform 11">
                  <a:extLst>
                    <a:ext uri="{FF2B5EF4-FFF2-40B4-BE49-F238E27FC236}">
                      <a16:creationId xmlns:a16="http://schemas.microsoft.com/office/drawing/2014/main" id="{E490E8FC-DE52-40DC-B412-069F892DB110}"/>
                    </a:ext>
                  </a:extLst>
                </p:cNvPr>
                <p:cNvSpPr>
                  <a:spLocks/>
                </p:cNvSpPr>
                <p:nvPr/>
              </p:nvSpPr>
              <p:spPr bwMode="auto">
                <a:xfrm>
                  <a:off x="4378325" y="1789113"/>
                  <a:ext cx="9525" cy="20638"/>
                </a:xfrm>
                <a:custGeom>
                  <a:avLst/>
                  <a:gdLst>
                    <a:gd name="T0" fmla="*/ 10 w 21"/>
                    <a:gd name="T1" fmla="*/ 1 h 39"/>
                    <a:gd name="T2" fmla="*/ 8 w 21"/>
                    <a:gd name="T3" fmla="*/ 7 h 39"/>
                    <a:gd name="T4" fmla="*/ 3 w 21"/>
                    <a:gd name="T5" fmla="*/ 10 h 39"/>
                    <a:gd name="T6" fmla="*/ 2 w 21"/>
                    <a:gd name="T7" fmla="*/ 21 h 39"/>
                    <a:gd name="T8" fmla="*/ 9 w 21"/>
                    <a:gd name="T9" fmla="*/ 39 h 39"/>
                    <a:gd name="T10" fmla="*/ 15 w 21"/>
                    <a:gd name="T11" fmla="*/ 26 h 39"/>
                    <a:gd name="T12" fmla="*/ 18 w 21"/>
                    <a:gd name="T13" fmla="*/ 11 h 39"/>
                    <a:gd name="T14" fmla="*/ 10 w 21"/>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9">
                      <a:moveTo>
                        <a:pt x="10" y="1"/>
                      </a:moveTo>
                      <a:cubicBezTo>
                        <a:pt x="7" y="1"/>
                        <a:pt x="7" y="4"/>
                        <a:pt x="8" y="7"/>
                      </a:cubicBezTo>
                      <a:cubicBezTo>
                        <a:pt x="8" y="9"/>
                        <a:pt x="5" y="8"/>
                        <a:pt x="3" y="10"/>
                      </a:cubicBezTo>
                      <a:cubicBezTo>
                        <a:pt x="0" y="12"/>
                        <a:pt x="0" y="14"/>
                        <a:pt x="2" y="21"/>
                      </a:cubicBezTo>
                      <a:cubicBezTo>
                        <a:pt x="5" y="28"/>
                        <a:pt x="6" y="39"/>
                        <a:pt x="9" y="39"/>
                      </a:cubicBezTo>
                      <a:cubicBezTo>
                        <a:pt x="12" y="39"/>
                        <a:pt x="15" y="32"/>
                        <a:pt x="15" y="26"/>
                      </a:cubicBezTo>
                      <a:cubicBezTo>
                        <a:pt x="15" y="20"/>
                        <a:pt x="15" y="17"/>
                        <a:pt x="18" y="11"/>
                      </a:cubicBezTo>
                      <a:cubicBezTo>
                        <a:pt x="21" y="6"/>
                        <a:pt x="16" y="0"/>
                        <a:pt x="1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4" name="Freeform 12">
                  <a:extLst>
                    <a:ext uri="{FF2B5EF4-FFF2-40B4-BE49-F238E27FC236}">
                      <a16:creationId xmlns:a16="http://schemas.microsoft.com/office/drawing/2014/main" id="{CCDB4141-A793-4831-AEF4-1F9648A67DBB}"/>
                    </a:ext>
                  </a:extLst>
                </p:cNvPr>
                <p:cNvSpPr>
                  <a:spLocks/>
                </p:cNvSpPr>
                <p:nvPr/>
              </p:nvSpPr>
              <p:spPr bwMode="auto">
                <a:xfrm>
                  <a:off x="4360863" y="1751013"/>
                  <a:ext cx="7938" cy="3175"/>
                </a:xfrm>
                <a:custGeom>
                  <a:avLst/>
                  <a:gdLst>
                    <a:gd name="T0" fmla="*/ 8 w 15"/>
                    <a:gd name="T1" fmla="*/ 0 h 6"/>
                    <a:gd name="T2" fmla="*/ 3 w 15"/>
                    <a:gd name="T3" fmla="*/ 4 h 6"/>
                    <a:gd name="T4" fmla="*/ 14 w 15"/>
                    <a:gd name="T5" fmla="*/ 4 h 6"/>
                    <a:gd name="T6" fmla="*/ 8 w 15"/>
                    <a:gd name="T7" fmla="*/ 0 h 6"/>
                  </a:gdLst>
                  <a:ahLst/>
                  <a:cxnLst>
                    <a:cxn ang="0">
                      <a:pos x="T0" y="T1"/>
                    </a:cxn>
                    <a:cxn ang="0">
                      <a:pos x="T2" y="T3"/>
                    </a:cxn>
                    <a:cxn ang="0">
                      <a:pos x="T4" y="T5"/>
                    </a:cxn>
                    <a:cxn ang="0">
                      <a:pos x="T6" y="T7"/>
                    </a:cxn>
                  </a:cxnLst>
                  <a:rect l="0" t="0" r="r" b="b"/>
                  <a:pathLst>
                    <a:path w="15" h="6">
                      <a:moveTo>
                        <a:pt x="8" y="0"/>
                      </a:moveTo>
                      <a:cubicBezTo>
                        <a:pt x="4" y="0"/>
                        <a:pt x="0" y="3"/>
                        <a:pt x="3" y="4"/>
                      </a:cubicBezTo>
                      <a:cubicBezTo>
                        <a:pt x="7" y="5"/>
                        <a:pt x="13" y="6"/>
                        <a:pt x="14" y="4"/>
                      </a:cubicBezTo>
                      <a:cubicBezTo>
                        <a:pt x="15" y="2"/>
                        <a:pt x="12" y="0"/>
                        <a:pt x="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5" name="Freeform 13">
                  <a:extLst>
                    <a:ext uri="{FF2B5EF4-FFF2-40B4-BE49-F238E27FC236}">
                      <a16:creationId xmlns:a16="http://schemas.microsoft.com/office/drawing/2014/main" id="{3490E249-41CB-4049-8C32-6114EE8C3D14}"/>
                    </a:ext>
                  </a:extLst>
                </p:cNvPr>
                <p:cNvSpPr>
                  <a:spLocks/>
                </p:cNvSpPr>
                <p:nvPr/>
              </p:nvSpPr>
              <p:spPr bwMode="auto">
                <a:xfrm>
                  <a:off x="4360863" y="1755776"/>
                  <a:ext cx="4763" cy="3175"/>
                </a:xfrm>
                <a:custGeom>
                  <a:avLst/>
                  <a:gdLst>
                    <a:gd name="T0" fmla="*/ 4 w 9"/>
                    <a:gd name="T1" fmla="*/ 0 h 6"/>
                    <a:gd name="T2" fmla="*/ 3 w 9"/>
                    <a:gd name="T3" fmla="*/ 5 h 6"/>
                    <a:gd name="T4" fmla="*/ 8 w 9"/>
                    <a:gd name="T5" fmla="*/ 2 h 6"/>
                    <a:gd name="T6" fmla="*/ 4 w 9"/>
                    <a:gd name="T7" fmla="*/ 0 h 6"/>
                  </a:gdLst>
                  <a:ahLst/>
                  <a:cxnLst>
                    <a:cxn ang="0">
                      <a:pos x="T0" y="T1"/>
                    </a:cxn>
                    <a:cxn ang="0">
                      <a:pos x="T2" y="T3"/>
                    </a:cxn>
                    <a:cxn ang="0">
                      <a:pos x="T4" y="T5"/>
                    </a:cxn>
                    <a:cxn ang="0">
                      <a:pos x="T6" y="T7"/>
                    </a:cxn>
                  </a:cxnLst>
                  <a:rect l="0" t="0" r="r" b="b"/>
                  <a:pathLst>
                    <a:path w="9" h="6">
                      <a:moveTo>
                        <a:pt x="4" y="0"/>
                      </a:moveTo>
                      <a:cubicBezTo>
                        <a:pt x="2" y="1"/>
                        <a:pt x="0" y="4"/>
                        <a:pt x="3" y="5"/>
                      </a:cubicBezTo>
                      <a:cubicBezTo>
                        <a:pt x="6" y="6"/>
                        <a:pt x="7" y="4"/>
                        <a:pt x="8" y="2"/>
                      </a:cubicBezTo>
                      <a:cubicBezTo>
                        <a:pt x="9" y="0"/>
                        <a:pt x="4" y="0"/>
                        <a:pt x="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6" name="Freeform 14">
                  <a:extLst>
                    <a:ext uri="{FF2B5EF4-FFF2-40B4-BE49-F238E27FC236}">
                      <a16:creationId xmlns:a16="http://schemas.microsoft.com/office/drawing/2014/main" id="{A7FF38EC-221B-4A57-B7AC-958A99B4613A}"/>
                    </a:ext>
                  </a:extLst>
                </p:cNvPr>
                <p:cNvSpPr>
                  <a:spLocks/>
                </p:cNvSpPr>
                <p:nvPr/>
              </p:nvSpPr>
              <p:spPr bwMode="auto">
                <a:xfrm>
                  <a:off x="4386263" y="1735138"/>
                  <a:ext cx="11113" cy="6350"/>
                </a:xfrm>
                <a:custGeom>
                  <a:avLst/>
                  <a:gdLst>
                    <a:gd name="T0" fmla="*/ 17 w 20"/>
                    <a:gd name="T1" fmla="*/ 0 h 12"/>
                    <a:gd name="T2" fmla="*/ 1 w 20"/>
                    <a:gd name="T3" fmla="*/ 4 h 12"/>
                    <a:gd name="T4" fmla="*/ 9 w 20"/>
                    <a:gd name="T5" fmla="*/ 10 h 12"/>
                    <a:gd name="T6" fmla="*/ 19 w 20"/>
                    <a:gd name="T7" fmla="*/ 5 h 12"/>
                    <a:gd name="T8" fmla="*/ 17 w 20"/>
                    <a:gd name="T9" fmla="*/ 0 h 12"/>
                  </a:gdLst>
                  <a:ahLst/>
                  <a:cxnLst>
                    <a:cxn ang="0">
                      <a:pos x="T0" y="T1"/>
                    </a:cxn>
                    <a:cxn ang="0">
                      <a:pos x="T2" y="T3"/>
                    </a:cxn>
                    <a:cxn ang="0">
                      <a:pos x="T4" y="T5"/>
                    </a:cxn>
                    <a:cxn ang="0">
                      <a:pos x="T6" y="T7"/>
                    </a:cxn>
                    <a:cxn ang="0">
                      <a:pos x="T8" y="T9"/>
                    </a:cxn>
                  </a:cxnLst>
                  <a:rect l="0" t="0" r="r" b="b"/>
                  <a:pathLst>
                    <a:path w="20" h="12">
                      <a:moveTo>
                        <a:pt x="17" y="0"/>
                      </a:moveTo>
                      <a:cubicBezTo>
                        <a:pt x="12" y="0"/>
                        <a:pt x="3" y="1"/>
                        <a:pt x="1" y="4"/>
                      </a:cubicBezTo>
                      <a:cubicBezTo>
                        <a:pt x="0" y="7"/>
                        <a:pt x="5" y="8"/>
                        <a:pt x="9" y="10"/>
                      </a:cubicBezTo>
                      <a:cubicBezTo>
                        <a:pt x="14" y="12"/>
                        <a:pt x="18" y="7"/>
                        <a:pt x="19" y="5"/>
                      </a:cubicBezTo>
                      <a:cubicBezTo>
                        <a:pt x="19" y="4"/>
                        <a:pt x="20" y="1"/>
                        <a:pt x="17"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7" name="Freeform 15">
                  <a:extLst>
                    <a:ext uri="{FF2B5EF4-FFF2-40B4-BE49-F238E27FC236}">
                      <a16:creationId xmlns:a16="http://schemas.microsoft.com/office/drawing/2014/main" id="{11DA2D8B-5974-47BD-9914-F3D5B896F523}"/>
                    </a:ext>
                  </a:extLst>
                </p:cNvPr>
                <p:cNvSpPr>
                  <a:spLocks/>
                </p:cNvSpPr>
                <p:nvPr/>
              </p:nvSpPr>
              <p:spPr bwMode="auto">
                <a:xfrm>
                  <a:off x="4381500" y="1747838"/>
                  <a:ext cx="4763" cy="4763"/>
                </a:xfrm>
                <a:custGeom>
                  <a:avLst/>
                  <a:gdLst>
                    <a:gd name="T0" fmla="*/ 8 w 11"/>
                    <a:gd name="T1" fmla="*/ 1 h 9"/>
                    <a:gd name="T2" fmla="*/ 4 w 11"/>
                    <a:gd name="T3" fmla="*/ 8 h 9"/>
                    <a:gd name="T4" fmla="*/ 8 w 11"/>
                    <a:gd name="T5" fmla="*/ 1 h 9"/>
                  </a:gdLst>
                  <a:ahLst/>
                  <a:cxnLst>
                    <a:cxn ang="0">
                      <a:pos x="T0" y="T1"/>
                    </a:cxn>
                    <a:cxn ang="0">
                      <a:pos x="T2" y="T3"/>
                    </a:cxn>
                    <a:cxn ang="0">
                      <a:pos x="T4" y="T5"/>
                    </a:cxn>
                  </a:cxnLst>
                  <a:rect l="0" t="0" r="r" b="b"/>
                  <a:pathLst>
                    <a:path w="11" h="9">
                      <a:moveTo>
                        <a:pt x="8" y="1"/>
                      </a:moveTo>
                      <a:cubicBezTo>
                        <a:pt x="5" y="3"/>
                        <a:pt x="0" y="9"/>
                        <a:pt x="4" y="8"/>
                      </a:cubicBezTo>
                      <a:cubicBezTo>
                        <a:pt x="7" y="7"/>
                        <a:pt x="11"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8" name="Freeform 16">
                  <a:extLst>
                    <a:ext uri="{FF2B5EF4-FFF2-40B4-BE49-F238E27FC236}">
                      <a16:creationId xmlns:a16="http://schemas.microsoft.com/office/drawing/2014/main" id="{0239313C-C3F1-4707-911F-9E5065947980}"/>
                    </a:ext>
                  </a:extLst>
                </p:cNvPr>
                <p:cNvSpPr>
                  <a:spLocks/>
                </p:cNvSpPr>
                <p:nvPr/>
              </p:nvSpPr>
              <p:spPr bwMode="auto">
                <a:xfrm>
                  <a:off x="4389438" y="1746251"/>
                  <a:ext cx="9525" cy="7938"/>
                </a:xfrm>
                <a:custGeom>
                  <a:avLst/>
                  <a:gdLst>
                    <a:gd name="T0" fmla="*/ 7 w 18"/>
                    <a:gd name="T1" fmla="*/ 1 h 13"/>
                    <a:gd name="T2" fmla="*/ 3 w 18"/>
                    <a:gd name="T3" fmla="*/ 5 h 13"/>
                    <a:gd name="T4" fmla="*/ 6 w 18"/>
                    <a:gd name="T5" fmla="*/ 8 h 13"/>
                    <a:gd name="T6" fmla="*/ 5 w 18"/>
                    <a:gd name="T7" fmla="*/ 12 h 13"/>
                    <a:gd name="T8" fmla="*/ 16 w 18"/>
                    <a:gd name="T9" fmla="*/ 9 h 13"/>
                    <a:gd name="T10" fmla="*/ 10 w 18"/>
                    <a:gd name="T11" fmla="*/ 4 h 13"/>
                    <a:gd name="T12" fmla="*/ 7 w 18"/>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7" y="1"/>
                      </a:moveTo>
                      <a:cubicBezTo>
                        <a:pt x="3" y="0"/>
                        <a:pt x="1" y="3"/>
                        <a:pt x="3" y="5"/>
                      </a:cubicBezTo>
                      <a:cubicBezTo>
                        <a:pt x="5" y="6"/>
                        <a:pt x="9" y="7"/>
                        <a:pt x="6" y="8"/>
                      </a:cubicBezTo>
                      <a:cubicBezTo>
                        <a:pt x="4" y="10"/>
                        <a:pt x="0" y="12"/>
                        <a:pt x="5" y="12"/>
                      </a:cubicBezTo>
                      <a:cubicBezTo>
                        <a:pt x="9" y="11"/>
                        <a:pt x="15" y="13"/>
                        <a:pt x="16" y="9"/>
                      </a:cubicBezTo>
                      <a:cubicBezTo>
                        <a:pt x="18" y="4"/>
                        <a:pt x="10" y="6"/>
                        <a:pt x="10" y="4"/>
                      </a:cubicBezTo>
                      <a:cubicBezTo>
                        <a:pt x="10" y="2"/>
                        <a:pt x="10" y="1"/>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9" name="Freeform 17">
                  <a:extLst>
                    <a:ext uri="{FF2B5EF4-FFF2-40B4-BE49-F238E27FC236}">
                      <a16:creationId xmlns:a16="http://schemas.microsoft.com/office/drawing/2014/main" id="{4FFD2C96-6D98-4CEE-89B1-5F923B892B89}"/>
                    </a:ext>
                  </a:extLst>
                </p:cNvPr>
                <p:cNvSpPr>
                  <a:spLocks/>
                </p:cNvSpPr>
                <p:nvPr/>
              </p:nvSpPr>
              <p:spPr bwMode="auto">
                <a:xfrm>
                  <a:off x="4389438" y="1754188"/>
                  <a:ext cx="9525" cy="3175"/>
                </a:xfrm>
                <a:custGeom>
                  <a:avLst/>
                  <a:gdLst>
                    <a:gd name="T0" fmla="*/ 6 w 17"/>
                    <a:gd name="T1" fmla="*/ 2 h 7"/>
                    <a:gd name="T2" fmla="*/ 5 w 17"/>
                    <a:gd name="T3" fmla="*/ 7 h 7"/>
                    <a:gd name="T4" fmla="*/ 15 w 17"/>
                    <a:gd name="T5" fmla="*/ 2 h 7"/>
                    <a:gd name="T6" fmla="*/ 6 w 17"/>
                    <a:gd name="T7" fmla="*/ 2 h 7"/>
                  </a:gdLst>
                  <a:ahLst/>
                  <a:cxnLst>
                    <a:cxn ang="0">
                      <a:pos x="T0" y="T1"/>
                    </a:cxn>
                    <a:cxn ang="0">
                      <a:pos x="T2" y="T3"/>
                    </a:cxn>
                    <a:cxn ang="0">
                      <a:pos x="T4" y="T5"/>
                    </a:cxn>
                    <a:cxn ang="0">
                      <a:pos x="T6" y="T7"/>
                    </a:cxn>
                  </a:cxnLst>
                  <a:rect l="0" t="0" r="r" b="b"/>
                  <a:pathLst>
                    <a:path w="17" h="7">
                      <a:moveTo>
                        <a:pt x="6" y="2"/>
                      </a:moveTo>
                      <a:cubicBezTo>
                        <a:pt x="3" y="3"/>
                        <a:pt x="0" y="6"/>
                        <a:pt x="5" y="7"/>
                      </a:cubicBezTo>
                      <a:cubicBezTo>
                        <a:pt x="10" y="7"/>
                        <a:pt x="13" y="5"/>
                        <a:pt x="15" y="2"/>
                      </a:cubicBezTo>
                      <a:cubicBezTo>
                        <a:pt x="17" y="0"/>
                        <a:pt x="12" y="0"/>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0" name="Freeform 18">
                  <a:extLst>
                    <a:ext uri="{FF2B5EF4-FFF2-40B4-BE49-F238E27FC236}">
                      <a16:creationId xmlns:a16="http://schemas.microsoft.com/office/drawing/2014/main" id="{348936C6-8259-4C9A-AA4D-8A3D11AFFB49}"/>
                    </a:ext>
                  </a:extLst>
                </p:cNvPr>
                <p:cNvSpPr>
                  <a:spLocks/>
                </p:cNvSpPr>
                <p:nvPr/>
              </p:nvSpPr>
              <p:spPr bwMode="auto">
                <a:xfrm>
                  <a:off x="4405313" y="1760538"/>
                  <a:ext cx="15875" cy="7938"/>
                </a:xfrm>
                <a:custGeom>
                  <a:avLst/>
                  <a:gdLst>
                    <a:gd name="T0" fmla="*/ 26 w 31"/>
                    <a:gd name="T1" fmla="*/ 0 h 15"/>
                    <a:gd name="T2" fmla="*/ 16 w 31"/>
                    <a:gd name="T3" fmla="*/ 4 h 15"/>
                    <a:gd name="T4" fmla="*/ 2 w 31"/>
                    <a:gd name="T5" fmla="*/ 11 h 15"/>
                    <a:gd name="T6" fmla="*/ 14 w 31"/>
                    <a:gd name="T7" fmla="*/ 14 h 15"/>
                    <a:gd name="T8" fmla="*/ 28 w 31"/>
                    <a:gd name="T9" fmla="*/ 7 h 15"/>
                    <a:gd name="T10" fmla="*/ 26 w 31"/>
                    <a:gd name="T11" fmla="*/ 0 h 15"/>
                  </a:gdLst>
                  <a:ahLst/>
                  <a:cxnLst>
                    <a:cxn ang="0">
                      <a:pos x="T0" y="T1"/>
                    </a:cxn>
                    <a:cxn ang="0">
                      <a:pos x="T2" y="T3"/>
                    </a:cxn>
                    <a:cxn ang="0">
                      <a:pos x="T4" y="T5"/>
                    </a:cxn>
                    <a:cxn ang="0">
                      <a:pos x="T6" y="T7"/>
                    </a:cxn>
                    <a:cxn ang="0">
                      <a:pos x="T8" y="T9"/>
                    </a:cxn>
                    <a:cxn ang="0">
                      <a:pos x="T10" y="T11"/>
                    </a:cxn>
                  </a:cxnLst>
                  <a:rect l="0" t="0" r="r" b="b"/>
                  <a:pathLst>
                    <a:path w="31" h="15">
                      <a:moveTo>
                        <a:pt x="26" y="0"/>
                      </a:moveTo>
                      <a:cubicBezTo>
                        <a:pt x="22" y="0"/>
                        <a:pt x="21" y="1"/>
                        <a:pt x="16" y="4"/>
                      </a:cubicBezTo>
                      <a:cubicBezTo>
                        <a:pt x="12" y="7"/>
                        <a:pt x="5" y="9"/>
                        <a:pt x="2" y="11"/>
                      </a:cubicBezTo>
                      <a:cubicBezTo>
                        <a:pt x="0" y="14"/>
                        <a:pt x="6" y="15"/>
                        <a:pt x="14" y="14"/>
                      </a:cubicBezTo>
                      <a:cubicBezTo>
                        <a:pt x="22" y="13"/>
                        <a:pt x="25" y="12"/>
                        <a:pt x="28" y="7"/>
                      </a:cubicBezTo>
                      <a:cubicBezTo>
                        <a:pt x="31" y="3"/>
                        <a:pt x="30" y="0"/>
                        <a:pt x="2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1" name="Freeform 19">
                  <a:extLst>
                    <a:ext uri="{FF2B5EF4-FFF2-40B4-BE49-F238E27FC236}">
                      <a16:creationId xmlns:a16="http://schemas.microsoft.com/office/drawing/2014/main" id="{5BDE8E64-58E5-42EA-BCFC-283455C4A1B6}"/>
                    </a:ext>
                  </a:extLst>
                </p:cNvPr>
                <p:cNvSpPr>
                  <a:spLocks/>
                </p:cNvSpPr>
                <p:nvPr/>
              </p:nvSpPr>
              <p:spPr bwMode="auto">
                <a:xfrm>
                  <a:off x="4405313" y="1739901"/>
                  <a:ext cx="7938" cy="4763"/>
                </a:xfrm>
                <a:custGeom>
                  <a:avLst/>
                  <a:gdLst>
                    <a:gd name="T0" fmla="*/ 10 w 15"/>
                    <a:gd name="T1" fmla="*/ 2 h 10"/>
                    <a:gd name="T2" fmla="*/ 2 w 15"/>
                    <a:gd name="T3" fmla="*/ 8 h 10"/>
                    <a:gd name="T4" fmla="*/ 13 w 15"/>
                    <a:gd name="T5" fmla="*/ 6 h 10"/>
                    <a:gd name="T6" fmla="*/ 10 w 15"/>
                    <a:gd name="T7" fmla="*/ 2 h 10"/>
                  </a:gdLst>
                  <a:ahLst/>
                  <a:cxnLst>
                    <a:cxn ang="0">
                      <a:pos x="T0" y="T1"/>
                    </a:cxn>
                    <a:cxn ang="0">
                      <a:pos x="T2" y="T3"/>
                    </a:cxn>
                    <a:cxn ang="0">
                      <a:pos x="T4" y="T5"/>
                    </a:cxn>
                    <a:cxn ang="0">
                      <a:pos x="T6" y="T7"/>
                    </a:cxn>
                  </a:cxnLst>
                  <a:rect l="0" t="0" r="r" b="b"/>
                  <a:pathLst>
                    <a:path w="15" h="10">
                      <a:moveTo>
                        <a:pt x="10" y="2"/>
                      </a:moveTo>
                      <a:cubicBezTo>
                        <a:pt x="6" y="2"/>
                        <a:pt x="0" y="7"/>
                        <a:pt x="2" y="8"/>
                      </a:cubicBezTo>
                      <a:cubicBezTo>
                        <a:pt x="5" y="10"/>
                        <a:pt x="11" y="8"/>
                        <a:pt x="13" y="6"/>
                      </a:cubicBezTo>
                      <a:cubicBezTo>
                        <a:pt x="15" y="3"/>
                        <a:pt x="14" y="0"/>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2" name="Freeform 20">
                  <a:extLst>
                    <a:ext uri="{FF2B5EF4-FFF2-40B4-BE49-F238E27FC236}">
                      <a16:creationId xmlns:a16="http://schemas.microsoft.com/office/drawing/2014/main" id="{6AE39C7A-3AE9-4606-A7A1-287A98E66646}"/>
                    </a:ext>
                  </a:extLst>
                </p:cNvPr>
                <p:cNvSpPr>
                  <a:spLocks/>
                </p:cNvSpPr>
                <p:nvPr/>
              </p:nvSpPr>
              <p:spPr bwMode="auto">
                <a:xfrm>
                  <a:off x="4414838" y="1736726"/>
                  <a:ext cx="4763" cy="4763"/>
                </a:xfrm>
                <a:custGeom>
                  <a:avLst/>
                  <a:gdLst>
                    <a:gd name="T0" fmla="*/ 5 w 8"/>
                    <a:gd name="T1" fmla="*/ 1 h 9"/>
                    <a:gd name="T2" fmla="*/ 2 w 8"/>
                    <a:gd name="T3" fmla="*/ 5 h 9"/>
                    <a:gd name="T4" fmla="*/ 5 w 8"/>
                    <a:gd name="T5" fmla="*/ 6 h 9"/>
                    <a:gd name="T6" fmla="*/ 5 w 8"/>
                    <a:gd name="T7" fmla="*/ 1 h 9"/>
                  </a:gdLst>
                  <a:ahLst/>
                  <a:cxnLst>
                    <a:cxn ang="0">
                      <a:pos x="T0" y="T1"/>
                    </a:cxn>
                    <a:cxn ang="0">
                      <a:pos x="T2" y="T3"/>
                    </a:cxn>
                    <a:cxn ang="0">
                      <a:pos x="T4" y="T5"/>
                    </a:cxn>
                    <a:cxn ang="0">
                      <a:pos x="T6" y="T7"/>
                    </a:cxn>
                  </a:cxnLst>
                  <a:rect l="0" t="0" r="r" b="b"/>
                  <a:pathLst>
                    <a:path w="8" h="9">
                      <a:moveTo>
                        <a:pt x="5" y="1"/>
                      </a:moveTo>
                      <a:cubicBezTo>
                        <a:pt x="3" y="0"/>
                        <a:pt x="3" y="2"/>
                        <a:pt x="2" y="5"/>
                      </a:cubicBezTo>
                      <a:cubicBezTo>
                        <a:pt x="0" y="9"/>
                        <a:pt x="3" y="8"/>
                        <a:pt x="5" y="6"/>
                      </a:cubicBezTo>
                      <a:cubicBezTo>
                        <a:pt x="8" y="4"/>
                        <a:pt x="8" y="2"/>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3" name="Freeform 21">
                  <a:extLst>
                    <a:ext uri="{FF2B5EF4-FFF2-40B4-BE49-F238E27FC236}">
                      <a16:creationId xmlns:a16="http://schemas.microsoft.com/office/drawing/2014/main" id="{B56AC8F3-CA9D-4CD8-842E-D857927C3F07}"/>
                    </a:ext>
                  </a:extLst>
                </p:cNvPr>
                <p:cNvSpPr>
                  <a:spLocks/>
                </p:cNvSpPr>
                <p:nvPr/>
              </p:nvSpPr>
              <p:spPr bwMode="auto">
                <a:xfrm>
                  <a:off x="4419600" y="1727201"/>
                  <a:ext cx="12700" cy="6350"/>
                </a:xfrm>
                <a:custGeom>
                  <a:avLst/>
                  <a:gdLst>
                    <a:gd name="T0" fmla="*/ 17 w 23"/>
                    <a:gd name="T1" fmla="*/ 0 h 13"/>
                    <a:gd name="T2" fmla="*/ 8 w 23"/>
                    <a:gd name="T3" fmla="*/ 4 h 13"/>
                    <a:gd name="T4" fmla="*/ 3 w 23"/>
                    <a:gd name="T5" fmla="*/ 12 h 13"/>
                    <a:gd name="T6" fmla="*/ 17 w 23"/>
                    <a:gd name="T7" fmla="*/ 9 h 13"/>
                    <a:gd name="T8" fmla="*/ 22 w 23"/>
                    <a:gd name="T9" fmla="*/ 4 h 13"/>
                    <a:gd name="T10" fmla="*/ 17 w 23"/>
                    <a:gd name="T11" fmla="*/ 0 h 13"/>
                  </a:gdLst>
                  <a:ahLst/>
                  <a:cxnLst>
                    <a:cxn ang="0">
                      <a:pos x="T0" y="T1"/>
                    </a:cxn>
                    <a:cxn ang="0">
                      <a:pos x="T2" y="T3"/>
                    </a:cxn>
                    <a:cxn ang="0">
                      <a:pos x="T4" y="T5"/>
                    </a:cxn>
                    <a:cxn ang="0">
                      <a:pos x="T6" y="T7"/>
                    </a:cxn>
                    <a:cxn ang="0">
                      <a:pos x="T8" y="T9"/>
                    </a:cxn>
                    <a:cxn ang="0">
                      <a:pos x="T10" y="T11"/>
                    </a:cxn>
                  </a:cxnLst>
                  <a:rect l="0" t="0" r="r" b="b"/>
                  <a:pathLst>
                    <a:path w="23" h="13">
                      <a:moveTo>
                        <a:pt x="17" y="0"/>
                      </a:moveTo>
                      <a:cubicBezTo>
                        <a:pt x="14" y="1"/>
                        <a:pt x="12" y="3"/>
                        <a:pt x="8" y="4"/>
                      </a:cubicBezTo>
                      <a:cubicBezTo>
                        <a:pt x="4" y="5"/>
                        <a:pt x="0" y="12"/>
                        <a:pt x="3" y="12"/>
                      </a:cubicBezTo>
                      <a:cubicBezTo>
                        <a:pt x="7" y="13"/>
                        <a:pt x="12" y="10"/>
                        <a:pt x="17" y="9"/>
                      </a:cubicBezTo>
                      <a:cubicBezTo>
                        <a:pt x="22" y="8"/>
                        <a:pt x="23" y="7"/>
                        <a:pt x="22" y="4"/>
                      </a:cubicBezTo>
                      <a:cubicBezTo>
                        <a:pt x="21" y="1"/>
                        <a:pt x="17" y="0"/>
                        <a:pt x="17"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4" name="Freeform 22">
                  <a:extLst>
                    <a:ext uri="{FF2B5EF4-FFF2-40B4-BE49-F238E27FC236}">
                      <a16:creationId xmlns:a16="http://schemas.microsoft.com/office/drawing/2014/main" id="{D39E90A5-A946-477F-BB57-16806C11AC5E}"/>
                    </a:ext>
                  </a:extLst>
                </p:cNvPr>
                <p:cNvSpPr>
                  <a:spLocks/>
                </p:cNvSpPr>
                <p:nvPr/>
              </p:nvSpPr>
              <p:spPr bwMode="auto">
                <a:xfrm>
                  <a:off x="4395788" y="1701801"/>
                  <a:ext cx="17463" cy="4763"/>
                </a:xfrm>
                <a:custGeom>
                  <a:avLst/>
                  <a:gdLst>
                    <a:gd name="T0" fmla="*/ 18 w 34"/>
                    <a:gd name="T1" fmla="*/ 0 h 9"/>
                    <a:gd name="T2" fmla="*/ 2 w 34"/>
                    <a:gd name="T3" fmla="*/ 5 h 9"/>
                    <a:gd name="T4" fmla="*/ 15 w 34"/>
                    <a:gd name="T5" fmla="*/ 8 h 9"/>
                    <a:gd name="T6" fmla="*/ 32 w 34"/>
                    <a:gd name="T7" fmla="*/ 5 h 9"/>
                    <a:gd name="T8" fmla="*/ 18 w 34"/>
                    <a:gd name="T9" fmla="*/ 0 h 9"/>
                  </a:gdLst>
                  <a:ahLst/>
                  <a:cxnLst>
                    <a:cxn ang="0">
                      <a:pos x="T0" y="T1"/>
                    </a:cxn>
                    <a:cxn ang="0">
                      <a:pos x="T2" y="T3"/>
                    </a:cxn>
                    <a:cxn ang="0">
                      <a:pos x="T4" y="T5"/>
                    </a:cxn>
                    <a:cxn ang="0">
                      <a:pos x="T6" y="T7"/>
                    </a:cxn>
                    <a:cxn ang="0">
                      <a:pos x="T8" y="T9"/>
                    </a:cxn>
                  </a:cxnLst>
                  <a:rect l="0" t="0" r="r" b="b"/>
                  <a:pathLst>
                    <a:path w="34" h="9">
                      <a:moveTo>
                        <a:pt x="18" y="0"/>
                      </a:moveTo>
                      <a:cubicBezTo>
                        <a:pt x="14" y="0"/>
                        <a:pt x="4" y="2"/>
                        <a:pt x="2" y="5"/>
                      </a:cubicBezTo>
                      <a:cubicBezTo>
                        <a:pt x="0" y="8"/>
                        <a:pt x="9" y="8"/>
                        <a:pt x="15" y="8"/>
                      </a:cubicBezTo>
                      <a:cubicBezTo>
                        <a:pt x="21" y="7"/>
                        <a:pt x="31" y="9"/>
                        <a:pt x="32" y="5"/>
                      </a:cubicBezTo>
                      <a:cubicBezTo>
                        <a:pt x="34" y="2"/>
                        <a:pt x="25" y="1"/>
                        <a:pt x="1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5" name="Freeform 23">
                  <a:extLst>
                    <a:ext uri="{FF2B5EF4-FFF2-40B4-BE49-F238E27FC236}">
                      <a16:creationId xmlns:a16="http://schemas.microsoft.com/office/drawing/2014/main" id="{B90A83A6-7615-4DE5-97BF-ABB6FC926083}"/>
                    </a:ext>
                  </a:extLst>
                </p:cNvPr>
                <p:cNvSpPr>
                  <a:spLocks/>
                </p:cNvSpPr>
                <p:nvPr/>
              </p:nvSpPr>
              <p:spPr bwMode="auto">
                <a:xfrm>
                  <a:off x="4398963" y="1660526"/>
                  <a:ext cx="14288" cy="7938"/>
                </a:xfrm>
                <a:custGeom>
                  <a:avLst/>
                  <a:gdLst>
                    <a:gd name="T0" fmla="*/ 22 w 26"/>
                    <a:gd name="T1" fmla="*/ 13 h 14"/>
                    <a:gd name="T2" fmla="*/ 18 w 26"/>
                    <a:gd name="T3" fmla="*/ 3 h 14"/>
                    <a:gd name="T4" fmla="*/ 4 w 26"/>
                    <a:gd name="T5" fmla="*/ 1 h 14"/>
                    <a:gd name="T6" fmla="*/ 9 w 26"/>
                    <a:gd name="T7" fmla="*/ 7 h 14"/>
                    <a:gd name="T8" fmla="*/ 22 w 26"/>
                    <a:gd name="T9" fmla="*/ 13 h 14"/>
                  </a:gdLst>
                  <a:ahLst/>
                  <a:cxnLst>
                    <a:cxn ang="0">
                      <a:pos x="T0" y="T1"/>
                    </a:cxn>
                    <a:cxn ang="0">
                      <a:pos x="T2" y="T3"/>
                    </a:cxn>
                    <a:cxn ang="0">
                      <a:pos x="T4" y="T5"/>
                    </a:cxn>
                    <a:cxn ang="0">
                      <a:pos x="T6" y="T7"/>
                    </a:cxn>
                    <a:cxn ang="0">
                      <a:pos x="T8" y="T9"/>
                    </a:cxn>
                  </a:cxnLst>
                  <a:rect l="0" t="0" r="r" b="b"/>
                  <a:pathLst>
                    <a:path w="26" h="14">
                      <a:moveTo>
                        <a:pt x="22" y="13"/>
                      </a:moveTo>
                      <a:cubicBezTo>
                        <a:pt x="26" y="10"/>
                        <a:pt x="24" y="6"/>
                        <a:pt x="18" y="3"/>
                      </a:cubicBezTo>
                      <a:cubicBezTo>
                        <a:pt x="13" y="0"/>
                        <a:pt x="8" y="0"/>
                        <a:pt x="4" y="1"/>
                      </a:cubicBezTo>
                      <a:cubicBezTo>
                        <a:pt x="0" y="2"/>
                        <a:pt x="4" y="2"/>
                        <a:pt x="9" y="7"/>
                      </a:cubicBezTo>
                      <a:cubicBezTo>
                        <a:pt x="14" y="12"/>
                        <a:pt x="19" y="14"/>
                        <a:pt x="22" y="1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6" name="Freeform 24">
                  <a:extLst>
                    <a:ext uri="{FF2B5EF4-FFF2-40B4-BE49-F238E27FC236}">
                      <a16:creationId xmlns:a16="http://schemas.microsoft.com/office/drawing/2014/main" id="{78D9A2B2-7F91-43AA-B8DC-495F46C28EC7}"/>
                    </a:ext>
                  </a:extLst>
                </p:cNvPr>
                <p:cNvSpPr>
                  <a:spLocks/>
                </p:cNvSpPr>
                <p:nvPr/>
              </p:nvSpPr>
              <p:spPr bwMode="auto">
                <a:xfrm>
                  <a:off x="4424363" y="1668463"/>
                  <a:ext cx="14288" cy="4763"/>
                </a:xfrm>
                <a:custGeom>
                  <a:avLst/>
                  <a:gdLst>
                    <a:gd name="T0" fmla="*/ 13 w 29"/>
                    <a:gd name="T1" fmla="*/ 0 h 9"/>
                    <a:gd name="T2" fmla="*/ 6 w 29"/>
                    <a:gd name="T3" fmla="*/ 3 h 9"/>
                    <a:gd name="T4" fmla="*/ 23 w 29"/>
                    <a:gd name="T5" fmla="*/ 9 h 9"/>
                    <a:gd name="T6" fmla="*/ 26 w 29"/>
                    <a:gd name="T7" fmla="*/ 3 h 9"/>
                    <a:gd name="T8" fmla="*/ 13 w 29"/>
                    <a:gd name="T9" fmla="*/ 0 h 9"/>
                  </a:gdLst>
                  <a:ahLst/>
                  <a:cxnLst>
                    <a:cxn ang="0">
                      <a:pos x="T0" y="T1"/>
                    </a:cxn>
                    <a:cxn ang="0">
                      <a:pos x="T2" y="T3"/>
                    </a:cxn>
                    <a:cxn ang="0">
                      <a:pos x="T4" y="T5"/>
                    </a:cxn>
                    <a:cxn ang="0">
                      <a:pos x="T6" y="T7"/>
                    </a:cxn>
                    <a:cxn ang="0">
                      <a:pos x="T8" y="T9"/>
                    </a:cxn>
                  </a:cxnLst>
                  <a:rect l="0" t="0" r="r" b="b"/>
                  <a:pathLst>
                    <a:path w="29" h="9">
                      <a:moveTo>
                        <a:pt x="13" y="0"/>
                      </a:moveTo>
                      <a:cubicBezTo>
                        <a:pt x="7" y="0"/>
                        <a:pt x="0" y="1"/>
                        <a:pt x="6" y="3"/>
                      </a:cubicBezTo>
                      <a:cubicBezTo>
                        <a:pt x="12" y="6"/>
                        <a:pt x="18" y="8"/>
                        <a:pt x="23" y="9"/>
                      </a:cubicBezTo>
                      <a:cubicBezTo>
                        <a:pt x="28" y="9"/>
                        <a:pt x="29" y="6"/>
                        <a:pt x="26" y="3"/>
                      </a:cubicBezTo>
                      <a:cubicBezTo>
                        <a:pt x="23" y="1"/>
                        <a:pt x="17" y="0"/>
                        <a:pt x="1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7" name="Freeform 25">
                  <a:extLst>
                    <a:ext uri="{FF2B5EF4-FFF2-40B4-BE49-F238E27FC236}">
                      <a16:creationId xmlns:a16="http://schemas.microsoft.com/office/drawing/2014/main" id="{E332BEC2-73E0-4CBB-AEA2-48BA01594432}"/>
                    </a:ext>
                  </a:extLst>
                </p:cNvPr>
                <p:cNvSpPr>
                  <a:spLocks/>
                </p:cNvSpPr>
                <p:nvPr/>
              </p:nvSpPr>
              <p:spPr bwMode="auto">
                <a:xfrm>
                  <a:off x="4425950" y="1660526"/>
                  <a:ext cx="7938" cy="6350"/>
                </a:xfrm>
                <a:custGeom>
                  <a:avLst/>
                  <a:gdLst>
                    <a:gd name="T0" fmla="*/ 7 w 14"/>
                    <a:gd name="T1" fmla="*/ 1 h 11"/>
                    <a:gd name="T2" fmla="*/ 3 w 14"/>
                    <a:gd name="T3" fmla="*/ 6 h 11"/>
                    <a:gd name="T4" fmla="*/ 13 w 14"/>
                    <a:gd name="T5" fmla="*/ 7 h 11"/>
                    <a:gd name="T6" fmla="*/ 7 w 14"/>
                    <a:gd name="T7" fmla="*/ 1 h 11"/>
                  </a:gdLst>
                  <a:ahLst/>
                  <a:cxnLst>
                    <a:cxn ang="0">
                      <a:pos x="T0" y="T1"/>
                    </a:cxn>
                    <a:cxn ang="0">
                      <a:pos x="T2" y="T3"/>
                    </a:cxn>
                    <a:cxn ang="0">
                      <a:pos x="T4" y="T5"/>
                    </a:cxn>
                    <a:cxn ang="0">
                      <a:pos x="T6" y="T7"/>
                    </a:cxn>
                  </a:cxnLst>
                  <a:rect l="0" t="0" r="r" b="b"/>
                  <a:pathLst>
                    <a:path w="14" h="11">
                      <a:moveTo>
                        <a:pt x="7" y="1"/>
                      </a:moveTo>
                      <a:cubicBezTo>
                        <a:pt x="2" y="0"/>
                        <a:pt x="0" y="3"/>
                        <a:pt x="3" y="6"/>
                      </a:cubicBezTo>
                      <a:cubicBezTo>
                        <a:pt x="7" y="8"/>
                        <a:pt x="14" y="11"/>
                        <a:pt x="13" y="7"/>
                      </a:cubicBezTo>
                      <a:cubicBezTo>
                        <a:pt x="12" y="4"/>
                        <a:pt x="10" y="2"/>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8" name="Freeform 26">
                  <a:extLst>
                    <a:ext uri="{FF2B5EF4-FFF2-40B4-BE49-F238E27FC236}">
                      <a16:creationId xmlns:a16="http://schemas.microsoft.com/office/drawing/2014/main" id="{7A6B3162-88B6-4867-A693-54003F4CE97E}"/>
                    </a:ext>
                  </a:extLst>
                </p:cNvPr>
                <p:cNvSpPr>
                  <a:spLocks/>
                </p:cNvSpPr>
                <p:nvPr/>
              </p:nvSpPr>
              <p:spPr bwMode="auto">
                <a:xfrm>
                  <a:off x="803275" y="2343151"/>
                  <a:ext cx="19050" cy="15875"/>
                </a:xfrm>
                <a:custGeom>
                  <a:avLst/>
                  <a:gdLst>
                    <a:gd name="T0" fmla="*/ 16 w 39"/>
                    <a:gd name="T1" fmla="*/ 0 h 31"/>
                    <a:gd name="T2" fmla="*/ 2 w 39"/>
                    <a:gd name="T3" fmla="*/ 6 h 31"/>
                    <a:gd name="T4" fmla="*/ 8 w 39"/>
                    <a:gd name="T5" fmla="*/ 13 h 31"/>
                    <a:gd name="T6" fmla="*/ 17 w 39"/>
                    <a:gd name="T7" fmla="*/ 20 h 31"/>
                    <a:gd name="T8" fmla="*/ 13 w 39"/>
                    <a:gd name="T9" fmla="*/ 26 h 31"/>
                    <a:gd name="T10" fmla="*/ 23 w 39"/>
                    <a:gd name="T11" fmla="*/ 21 h 31"/>
                    <a:gd name="T12" fmla="*/ 28 w 39"/>
                    <a:gd name="T13" fmla="*/ 15 h 31"/>
                    <a:gd name="T14" fmla="*/ 38 w 39"/>
                    <a:gd name="T15" fmla="*/ 10 h 31"/>
                    <a:gd name="T16" fmla="*/ 25 w 39"/>
                    <a:gd name="T17" fmla="*/ 2 h 31"/>
                    <a:gd name="T18" fmla="*/ 16 w 3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1">
                      <a:moveTo>
                        <a:pt x="16" y="0"/>
                      </a:moveTo>
                      <a:cubicBezTo>
                        <a:pt x="12" y="1"/>
                        <a:pt x="3" y="1"/>
                        <a:pt x="2" y="6"/>
                      </a:cubicBezTo>
                      <a:cubicBezTo>
                        <a:pt x="0" y="12"/>
                        <a:pt x="4" y="13"/>
                        <a:pt x="8" y="13"/>
                      </a:cubicBezTo>
                      <a:cubicBezTo>
                        <a:pt x="13" y="13"/>
                        <a:pt x="16" y="16"/>
                        <a:pt x="17" y="20"/>
                      </a:cubicBezTo>
                      <a:cubicBezTo>
                        <a:pt x="19" y="23"/>
                        <a:pt x="16" y="22"/>
                        <a:pt x="13" y="26"/>
                      </a:cubicBezTo>
                      <a:cubicBezTo>
                        <a:pt x="10" y="31"/>
                        <a:pt x="20" y="23"/>
                        <a:pt x="23" y="21"/>
                      </a:cubicBezTo>
                      <a:cubicBezTo>
                        <a:pt x="27" y="18"/>
                        <a:pt x="24" y="16"/>
                        <a:pt x="28" y="15"/>
                      </a:cubicBezTo>
                      <a:cubicBezTo>
                        <a:pt x="32" y="14"/>
                        <a:pt x="39" y="14"/>
                        <a:pt x="38" y="10"/>
                      </a:cubicBezTo>
                      <a:cubicBezTo>
                        <a:pt x="37" y="6"/>
                        <a:pt x="29" y="4"/>
                        <a:pt x="25" y="2"/>
                      </a:cubicBezTo>
                      <a:cubicBezTo>
                        <a:pt x="21" y="1"/>
                        <a:pt x="21" y="0"/>
                        <a:pt x="1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9" name="Freeform 27">
                  <a:extLst>
                    <a:ext uri="{FF2B5EF4-FFF2-40B4-BE49-F238E27FC236}">
                      <a16:creationId xmlns:a16="http://schemas.microsoft.com/office/drawing/2014/main" id="{871B7DDB-91A3-422E-821D-FEBEFEE00EC2}"/>
                    </a:ext>
                  </a:extLst>
                </p:cNvPr>
                <p:cNvSpPr>
                  <a:spLocks/>
                </p:cNvSpPr>
                <p:nvPr/>
              </p:nvSpPr>
              <p:spPr bwMode="auto">
                <a:xfrm>
                  <a:off x="879475" y="2287588"/>
                  <a:ext cx="66675" cy="15875"/>
                </a:xfrm>
                <a:custGeom>
                  <a:avLst/>
                  <a:gdLst>
                    <a:gd name="T0" fmla="*/ 96 w 127"/>
                    <a:gd name="T1" fmla="*/ 1 h 32"/>
                    <a:gd name="T2" fmla="*/ 110 w 127"/>
                    <a:gd name="T3" fmla="*/ 0 h 32"/>
                    <a:gd name="T4" fmla="*/ 122 w 127"/>
                    <a:gd name="T5" fmla="*/ 2 h 32"/>
                    <a:gd name="T6" fmla="*/ 120 w 127"/>
                    <a:gd name="T7" fmla="*/ 6 h 32"/>
                    <a:gd name="T8" fmla="*/ 102 w 127"/>
                    <a:gd name="T9" fmla="*/ 9 h 32"/>
                    <a:gd name="T10" fmla="*/ 84 w 127"/>
                    <a:gd name="T11" fmla="*/ 11 h 32"/>
                    <a:gd name="T12" fmla="*/ 71 w 127"/>
                    <a:gd name="T13" fmla="*/ 22 h 32"/>
                    <a:gd name="T14" fmla="*/ 53 w 127"/>
                    <a:gd name="T15" fmla="*/ 24 h 32"/>
                    <a:gd name="T16" fmla="*/ 37 w 127"/>
                    <a:gd name="T17" fmla="*/ 23 h 32"/>
                    <a:gd name="T18" fmla="*/ 19 w 127"/>
                    <a:gd name="T19" fmla="*/ 29 h 32"/>
                    <a:gd name="T20" fmla="*/ 4 w 127"/>
                    <a:gd name="T21" fmla="*/ 31 h 32"/>
                    <a:gd name="T22" fmla="*/ 6 w 127"/>
                    <a:gd name="T23" fmla="*/ 21 h 32"/>
                    <a:gd name="T24" fmla="*/ 36 w 127"/>
                    <a:gd name="T25" fmla="*/ 12 h 32"/>
                    <a:gd name="T26" fmla="*/ 63 w 127"/>
                    <a:gd name="T27" fmla="*/ 9 h 32"/>
                    <a:gd name="T28" fmla="*/ 84 w 127"/>
                    <a:gd name="T29" fmla="*/ 3 h 32"/>
                    <a:gd name="T30" fmla="*/ 96 w 127"/>
                    <a:gd name="T3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32">
                      <a:moveTo>
                        <a:pt x="96" y="1"/>
                      </a:moveTo>
                      <a:cubicBezTo>
                        <a:pt x="100" y="0"/>
                        <a:pt x="106" y="0"/>
                        <a:pt x="110" y="0"/>
                      </a:cubicBezTo>
                      <a:cubicBezTo>
                        <a:pt x="114" y="0"/>
                        <a:pt x="118" y="2"/>
                        <a:pt x="122" y="2"/>
                      </a:cubicBezTo>
                      <a:cubicBezTo>
                        <a:pt x="127" y="1"/>
                        <a:pt x="127" y="3"/>
                        <a:pt x="120" y="6"/>
                      </a:cubicBezTo>
                      <a:cubicBezTo>
                        <a:pt x="113" y="8"/>
                        <a:pt x="108" y="8"/>
                        <a:pt x="102" y="9"/>
                      </a:cubicBezTo>
                      <a:cubicBezTo>
                        <a:pt x="96" y="9"/>
                        <a:pt x="87" y="7"/>
                        <a:pt x="84" y="11"/>
                      </a:cubicBezTo>
                      <a:cubicBezTo>
                        <a:pt x="81" y="14"/>
                        <a:pt x="76" y="19"/>
                        <a:pt x="71" y="22"/>
                      </a:cubicBezTo>
                      <a:cubicBezTo>
                        <a:pt x="66" y="24"/>
                        <a:pt x="60" y="23"/>
                        <a:pt x="53" y="24"/>
                      </a:cubicBezTo>
                      <a:cubicBezTo>
                        <a:pt x="45" y="25"/>
                        <a:pt x="42" y="22"/>
                        <a:pt x="37" y="23"/>
                      </a:cubicBezTo>
                      <a:cubicBezTo>
                        <a:pt x="32" y="24"/>
                        <a:pt x="23" y="29"/>
                        <a:pt x="19" y="29"/>
                      </a:cubicBezTo>
                      <a:cubicBezTo>
                        <a:pt x="15" y="30"/>
                        <a:pt x="7" y="32"/>
                        <a:pt x="4" y="31"/>
                      </a:cubicBezTo>
                      <a:cubicBezTo>
                        <a:pt x="0" y="31"/>
                        <a:pt x="1" y="25"/>
                        <a:pt x="6" y="21"/>
                      </a:cubicBezTo>
                      <a:cubicBezTo>
                        <a:pt x="12" y="17"/>
                        <a:pt x="28" y="13"/>
                        <a:pt x="36" y="12"/>
                      </a:cubicBezTo>
                      <a:cubicBezTo>
                        <a:pt x="43" y="12"/>
                        <a:pt x="58" y="10"/>
                        <a:pt x="63" y="9"/>
                      </a:cubicBezTo>
                      <a:cubicBezTo>
                        <a:pt x="68" y="8"/>
                        <a:pt x="78" y="5"/>
                        <a:pt x="84" y="3"/>
                      </a:cubicBezTo>
                      <a:cubicBezTo>
                        <a:pt x="89" y="2"/>
                        <a:pt x="91" y="2"/>
                        <a:pt x="9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0" name="Freeform 28">
                  <a:extLst>
                    <a:ext uri="{FF2B5EF4-FFF2-40B4-BE49-F238E27FC236}">
                      <a16:creationId xmlns:a16="http://schemas.microsoft.com/office/drawing/2014/main" id="{69E1EF4B-B6F1-4786-ACB1-57437657B224}"/>
                    </a:ext>
                  </a:extLst>
                </p:cNvPr>
                <p:cNvSpPr>
                  <a:spLocks/>
                </p:cNvSpPr>
                <p:nvPr/>
              </p:nvSpPr>
              <p:spPr bwMode="auto">
                <a:xfrm>
                  <a:off x="771525" y="2228851"/>
                  <a:ext cx="6350" cy="7938"/>
                </a:xfrm>
                <a:custGeom>
                  <a:avLst/>
                  <a:gdLst>
                    <a:gd name="T0" fmla="*/ 8 w 15"/>
                    <a:gd name="T1" fmla="*/ 0 h 13"/>
                    <a:gd name="T2" fmla="*/ 6 w 15"/>
                    <a:gd name="T3" fmla="*/ 10 h 13"/>
                    <a:gd name="T4" fmla="*/ 14 w 15"/>
                    <a:gd name="T5" fmla="*/ 5 h 13"/>
                    <a:gd name="T6" fmla="*/ 8 w 15"/>
                    <a:gd name="T7" fmla="*/ 0 h 13"/>
                  </a:gdLst>
                  <a:ahLst/>
                  <a:cxnLst>
                    <a:cxn ang="0">
                      <a:pos x="T0" y="T1"/>
                    </a:cxn>
                    <a:cxn ang="0">
                      <a:pos x="T2" y="T3"/>
                    </a:cxn>
                    <a:cxn ang="0">
                      <a:pos x="T4" y="T5"/>
                    </a:cxn>
                    <a:cxn ang="0">
                      <a:pos x="T6" y="T7"/>
                    </a:cxn>
                  </a:cxnLst>
                  <a:rect l="0" t="0" r="r" b="b"/>
                  <a:pathLst>
                    <a:path w="15" h="13">
                      <a:moveTo>
                        <a:pt x="8" y="0"/>
                      </a:moveTo>
                      <a:cubicBezTo>
                        <a:pt x="5" y="0"/>
                        <a:pt x="0" y="8"/>
                        <a:pt x="6" y="10"/>
                      </a:cubicBezTo>
                      <a:cubicBezTo>
                        <a:pt x="12" y="13"/>
                        <a:pt x="13" y="9"/>
                        <a:pt x="14" y="5"/>
                      </a:cubicBezTo>
                      <a:cubicBezTo>
                        <a:pt x="15" y="0"/>
                        <a:pt x="8" y="0"/>
                        <a:pt x="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1" name="Freeform 29">
                  <a:extLst>
                    <a:ext uri="{FF2B5EF4-FFF2-40B4-BE49-F238E27FC236}">
                      <a16:creationId xmlns:a16="http://schemas.microsoft.com/office/drawing/2014/main" id="{BF23480F-37D9-43C1-BE38-8F7260A3867D}"/>
                    </a:ext>
                  </a:extLst>
                </p:cNvPr>
                <p:cNvSpPr>
                  <a:spLocks/>
                </p:cNvSpPr>
                <p:nvPr/>
              </p:nvSpPr>
              <p:spPr bwMode="auto">
                <a:xfrm>
                  <a:off x="1011238" y="2263776"/>
                  <a:ext cx="11113" cy="7938"/>
                </a:xfrm>
                <a:custGeom>
                  <a:avLst/>
                  <a:gdLst>
                    <a:gd name="T0" fmla="*/ 18 w 22"/>
                    <a:gd name="T1" fmla="*/ 2 h 14"/>
                    <a:gd name="T2" fmla="*/ 4 w 22"/>
                    <a:gd name="T3" fmla="*/ 10 h 14"/>
                    <a:gd name="T4" fmla="*/ 8 w 22"/>
                    <a:gd name="T5" fmla="*/ 12 h 14"/>
                    <a:gd name="T6" fmla="*/ 21 w 22"/>
                    <a:gd name="T7" fmla="*/ 5 h 14"/>
                    <a:gd name="T8" fmla="*/ 18 w 22"/>
                    <a:gd name="T9" fmla="*/ 2 h 14"/>
                  </a:gdLst>
                  <a:ahLst/>
                  <a:cxnLst>
                    <a:cxn ang="0">
                      <a:pos x="T0" y="T1"/>
                    </a:cxn>
                    <a:cxn ang="0">
                      <a:pos x="T2" y="T3"/>
                    </a:cxn>
                    <a:cxn ang="0">
                      <a:pos x="T4" y="T5"/>
                    </a:cxn>
                    <a:cxn ang="0">
                      <a:pos x="T6" y="T7"/>
                    </a:cxn>
                    <a:cxn ang="0">
                      <a:pos x="T8" y="T9"/>
                    </a:cxn>
                  </a:cxnLst>
                  <a:rect l="0" t="0" r="r" b="b"/>
                  <a:pathLst>
                    <a:path w="22" h="14">
                      <a:moveTo>
                        <a:pt x="18" y="2"/>
                      </a:moveTo>
                      <a:cubicBezTo>
                        <a:pt x="13" y="4"/>
                        <a:pt x="8" y="7"/>
                        <a:pt x="4" y="10"/>
                      </a:cubicBezTo>
                      <a:cubicBezTo>
                        <a:pt x="0" y="12"/>
                        <a:pt x="3" y="14"/>
                        <a:pt x="8" y="12"/>
                      </a:cubicBezTo>
                      <a:cubicBezTo>
                        <a:pt x="14" y="10"/>
                        <a:pt x="19" y="7"/>
                        <a:pt x="21" y="5"/>
                      </a:cubicBezTo>
                      <a:cubicBezTo>
                        <a:pt x="22" y="3"/>
                        <a:pt x="21" y="0"/>
                        <a:pt x="1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2" name="Freeform 30">
                  <a:extLst>
                    <a:ext uri="{FF2B5EF4-FFF2-40B4-BE49-F238E27FC236}">
                      <a16:creationId xmlns:a16="http://schemas.microsoft.com/office/drawing/2014/main" id="{2B0D174C-433F-43E3-94BC-02781800E0C1}"/>
                    </a:ext>
                  </a:extLst>
                </p:cNvPr>
                <p:cNvSpPr>
                  <a:spLocks/>
                </p:cNvSpPr>
                <p:nvPr/>
              </p:nvSpPr>
              <p:spPr bwMode="auto">
                <a:xfrm>
                  <a:off x="1109663" y="2263776"/>
                  <a:ext cx="14288" cy="12700"/>
                </a:xfrm>
                <a:custGeom>
                  <a:avLst/>
                  <a:gdLst>
                    <a:gd name="T0" fmla="*/ 22 w 27"/>
                    <a:gd name="T1" fmla="*/ 2 h 22"/>
                    <a:gd name="T2" fmla="*/ 14 w 27"/>
                    <a:gd name="T3" fmla="*/ 9 h 22"/>
                    <a:gd name="T4" fmla="*/ 2 w 27"/>
                    <a:gd name="T5" fmla="*/ 19 h 22"/>
                    <a:gd name="T6" fmla="*/ 11 w 27"/>
                    <a:gd name="T7" fmla="*/ 15 h 22"/>
                    <a:gd name="T8" fmla="*/ 24 w 27"/>
                    <a:gd name="T9" fmla="*/ 7 h 22"/>
                    <a:gd name="T10" fmla="*/ 22 w 27"/>
                    <a:gd name="T11" fmla="*/ 2 h 22"/>
                  </a:gdLst>
                  <a:ahLst/>
                  <a:cxnLst>
                    <a:cxn ang="0">
                      <a:pos x="T0" y="T1"/>
                    </a:cxn>
                    <a:cxn ang="0">
                      <a:pos x="T2" y="T3"/>
                    </a:cxn>
                    <a:cxn ang="0">
                      <a:pos x="T4" y="T5"/>
                    </a:cxn>
                    <a:cxn ang="0">
                      <a:pos x="T6" y="T7"/>
                    </a:cxn>
                    <a:cxn ang="0">
                      <a:pos x="T8" y="T9"/>
                    </a:cxn>
                    <a:cxn ang="0">
                      <a:pos x="T10" y="T11"/>
                    </a:cxn>
                  </a:cxnLst>
                  <a:rect l="0" t="0" r="r" b="b"/>
                  <a:pathLst>
                    <a:path w="27" h="22">
                      <a:moveTo>
                        <a:pt x="22" y="2"/>
                      </a:moveTo>
                      <a:cubicBezTo>
                        <a:pt x="17" y="4"/>
                        <a:pt x="17" y="7"/>
                        <a:pt x="14" y="9"/>
                      </a:cubicBezTo>
                      <a:cubicBezTo>
                        <a:pt x="10" y="11"/>
                        <a:pt x="4" y="15"/>
                        <a:pt x="2" y="19"/>
                      </a:cubicBezTo>
                      <a:cubicBezTo>
                        <a:pt x="0" y="22"/>
                        <a:pt x="8" y="17"/>
                        <a:pt x="11" y="15"/>
                      </a:cubicBezTo>
                      <a:cubicBezTo>
                        <a:pt x="15" y="13"/>
                        <a:pt x="21" y="10"/>
                        <a:pt x="24" y="7"/>
                      </a:cubicBezTo>
                      <a:cubicBezTo>
                        <a:pt x="27" y="4"/>
                        <a:pt x="25" y="0"/>
                        <a:pt x="2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3" name="Freeform 31">
                  <a:extLst>
                    <a:ext uri="{FF2B5EF4-FFF2-40B4-BE49-F238E27FC236}">
                      <a16:creationId xmlns:a16="http://schemas.microsoft.com/office/drawing/2014/main" id="{E491B56A-1EA4-4DCE-845E-8EB12CA5B0BC}"/>
                    </a:ext>
                  </a:extLst>
                </p:cNvPr>
                <p:cNvSpPr>
                  <a:spLocks/>
                </p:cNvSpPr>
                <p:nvPr/>
              </p:nvSpPr>
              <p:spPr bwMode="auto">
                <a:xfrm>
                  <a:off x="1122363" y="2257426"/>
                  <a:ext cx="6350" cy="3175"/>
                </a:xfrm>
                <a:custGeom>
                  <a:avLst/>
                  <a:gdLst>
                    <a:gd name="T0" fmla="*/ 6 w 10"/>
                    <a:gd name="T1" fmla="*/ 0 h 7"/>
                    <a:gd name="T2" fmla="*/ 3 w 10"/>
                    <a:gd name="T3" fmla="*/ 7 h 7"/>
                    <a:gd name="T4" fmla="*/ 10 w 10"/>
                    <a:gd name="T5" fmla="*/ 3 h 7"/>
                    <a:gd name="T6" fmla="*/ 6 w 10"/>
                    <a:gd name="T7" fmla="*/ 0 h 7"/>
                  </a:gdLst>
                  <a:ahLst/>
                  <a:cxnLst>
                    <a:cxn ang="0">
                      <a:pos x="T0" y="T1"/>
                    </a:cxn>
                    <a:cxn ang="0">
                      <a:pos x="T2" y="T3"/>
                    </a:cxn>
                    <a:cxn ang="0">
                      <a:pos x="T4" y="T5"/>
                    </a:cxn>
                    <a:cxn ang="0">
                      <a:pos x="T6" y="T7"/>
                    </a:cxn>
                  </a:cxnLst>
                  <a:rect l="0" t="0" r="r" b="b"/>
                  <a:pathLst>
                    <a:path w="10" h="7">
                      <a:moveTo>
                        <a:pt x="6" y="0"/>
                      </a:moveTo>
                      <a:cubicBezTo>
                        <a:pt x="2" y="4"/>
                        <a:pt x="0" y="7"/>
                        <a:pt x="3" y="7"/>
                      </a:cubicBezTo>
                      <a:cubicBezTo>
                        <a:pt x="7" y="7"/>
                        <a:pt x="10" y="7"/>
                        <a:pt x="10" y="3"/>
                      </a:cubicBezTo>
                      <a:cubicBezTo>
                        <a:pt x="10" y="0"/>
                        <a:pt x="9"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 name="Freeform 32">
                  <a:extLst>
                    <a:ext uri="{FF2B5EF4-FFF2-40B4-BE49-F238E27FC236}">
                      <a16:creationId xmlns:a16="http://schemas.microsoft.com/office/drawing/2014/main" id="{8CF21C12-313C-48E7-9A86-57343AB11384}"/>
                    </a:ext>
                  </a:extLst>
                </p:cNvPr>
                <p:cNvSpPr>
                  <a:spLocks/>
                </p:cNvSpPr>
                <p:nvPr/>
              </p:nvSpPr>
              <p:spPr bwMode="auto">
                <a:xfrm>
                  <a:off x="1131888" y="2257426"/>
                  <a:ext cx="7938" cy="6350"/>
                </a:xfrm>
                <a:custGeom>
                  <a:avLst/>
                  <a:gdLst>
                    <a:gd name="T0" fmla="*/ 10 w 15"/>
                    <a:gd name="T1" fmla="*/ 3 h 12"/>
                    <a:gd name="T2" fmla="*/ 5 w 15"/>
                    <a:gd name="T3" fmla="*/ 10 h 12"/>
                    <a:gd name="T4" fmla="*/ 10 w 15"/>
                    <a:gd name="T5" fmla="*/ 3 h 12"/>
                  </a:gdLst>
                  <a:ahLst/>
                  <a:cxnLst>
                    <a:cxn ang="0">
                      <a:pos x="T0" y="T1"/>
                    </a:cxn>
                    <a:cxn ang="0">
                      <a:pos x="T2" y="T3"/>
                    </a:cxn>
                    <a:cxn ang="0">
                      <a:pos x="T4" y="T5"/>
                    </a:cxn>
                  </a:cxnLst>
                  <a:rect l="0" t="0" r="r" b="b"/>
                  <a:pathLst>
                    <a:path w="15" h="12">
                      <a:moveTo>
                        <a:pt x="10" y="3"/>
                      </a:moveTo>
                      <a:cubicBezTo>
                        <a:pt x="6" y="4"/>
                        <a:pt x="0" y="12"/>
                        <a:pt x="5" y="10"/>
                      </a:cubicBezTo>
                      <a:cubicBezTo>
                        <a:pt x="9" y="8"/>
                        <a:pt x="15" y="0"/>
                        <a:pt x="10"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5" name="Freeform 33">
                  <a:extLst>
                    <a:ext uri="{FF2B5EF4-FFF2-40B4-BE49-F238E27FC236}">
                      <a16:creationId xmlns:a16="http://schemas.microsoft.com/office/drawing/2014/main" id="{49852CCA-D409-47BF-8606-09E6834058EE}"/>
                    </a:ext>
                  </a:extLst>
                </p:cNvPr>
                <p:cNvSpPr>
                  <a:spLocks/>
                </p:cNvSpPr>
                <p:nvPr/>
              </p:nvSpPr>
              <p:spPr bwMode="auto">
                <a:xfrm>
                  <a:off x="1854200" y="2063751"/>
                  <a:ext cx="192088" cy="68263"/>
                </a:xfrm>
                <a:custGeom>
                  <a:avLst/>
                  <a:gdLst>
                    <a:gd name="T0" fmla="*/ 34 w 368"/>
                    <a:gd name="T1" fmla="*/ 45 h 131"/>
                    <a:gd name="T2" fmla="*/ 6 w 368"/>
                    <a:gd name="T3" fmla="*/ 54 h 131"/>
                    <a:gd name="T4" fmla="*/ 14 w 368"/>
                    <a:gd name="T5" fmla="*/ 61 h 131"/>
                    <a:gd name="T6" fmla="*/ 39 w 368"/>
                    <a:gd name="T7" fmla="*/ 49 h 131"/>
                    <a:gd name="T8" fmla="*/ 72 w 368"/>
                    <a:gd name="T9" fmla="*/ 51 h 131"/>
                    <a:gd name="T10" fmla="*/ 93 w 368"/>
                    <a:gd name="T11" fmla="*/ 58 h 131"/>
                    <a:gd name="T12" fmla="*/ 149 w 368"/>
                    <a:gd name="T13" fmla="*/ 44 h 131"/>
                    <a:gd name="T14" fmla="*/ 156 w 368"/>
                    <a:gd name="T15" fmla="*/ 64 h 131"/>
                    <a:gd name="T16" fmla="*/ 113 w 368"/>
                    <a:gd name="T17" fmla="*/ 59 h 131"/>
                    <a:gd name="T18" fmla="*/ 112 w 368"/>
                    <a:gd name="T19" fmla="*/ 71 h 131"/>
                    <a:gd name="T20" fmla="*/ 68 w 368"/>
                    <a:gd name="T21" fmla="*/ 87 h 131"/>
                    <a:gd name="T22" fmla="*/ 46 w 368"/>
                    <a:gd name="T23" fmla="*/ 105 h 131"/>
                    <a:gd name="T24" fmla="*/ 16 w 368"/>
                    <a:gd name="T25" fmla="*/ 112 h 131"/>
                    <a:gd name="T26" fmla="*/ 58 w 368"/>
                    <a:gd name="T27" fmla="*/ 118 h 131"/>
                    <a:gd name="T28" fmla="*/ 96 w 368"/>
                    <a:gd name="T29" fmla="*/ 111 h 131"/>
                    <a:gd name="T30" fmla="*/ 165 w 368"/>
                    <a:gd name="T31" fmla="*/ 83 h 131"/>
                    <a:gd name="T32" fmla="*/ 160 w 368"/>
                    <a:gd name="T33" fmla="*/ 99 h 131"/>
                    <a:gd name="T34" fmla="*/ 115 w 368"/>
                    <a:gd name="T35" fmla="*/ 117 h 131"/>
                    <a:gd name="T36" fmla="*/ 89 w 368"/>
                    <a:gd name="T37" fmla="*/ 130 h 131"/>
                    <a:gd name="T38" fmla="*/ 139 w 368"/>
                    <a:gd name="T39" fmla="*/ 116 h 131"/>
                    <a:gd name="T40" fmla="*/ 198 w 368"/>
                    <a:gd name="T41" fmla="*/ 96 h 131"/>
                    <a:gd name="T42" fmla="*/ 206 w 368"/>
                    <a:gd name="T43" fmla="*/ 81 h 131"/>
                    <a:gd name="T44" fmla="*/ 236 w 368"/>
                    <a:gd name="T45" fmla="*/ 71 h 131"/>
                    <a:gd name="T46" fmla="*/ 277 w 368"/>
                    <a:gd name="T47" fmla="*/ 79 h 131"/>
                    <a:gd name="T48" fmla="*/ 296 w 368"/>
                    <a:gd name="T49" fmla="*/ 70 h 131"/>
                    <a:gd name="T50" fmla="*/ 323 w 368"/>
                    <a:gd name="T51" fmla="*/ 52 h 131"/>
                    <a:gd name="T52" fmla="*/ 357 w 368"/>
                    <a:gd name="T53" fmla="*/ 36 h 131"/>
                    <a:gd name="T54" fmla="*/ 366 w 368"/>
                    <a:gd name="T55" fmla="*/ 22 h 131"/>
                    <a:gd name="T56" fmla="*/ 332 w 368"/>
                    <a:gd name="T57" fmla="*/ 31 h 131"/>
                    <a:gd name="T58" fmla="*/ 283 w 368"/>
                    <a:gd name="T59" fmla="*/ 42 h 131"/>
                    <a:gd name="T60" fmla="*/ 248 w 368"/>
                    <a:gd name="T61" fmla="*/ 39 h 131"/>
                    <a:gd name="T62" fmla="*/ 243 w 368"/>
                    <a:gd name="T63" fmla="*/ 31 h 131"/>
                    <a:gd name="T64" fmla="*/ 283 w 368"/>
                    <a:gd name="T65" fmla="*/ 19 h 131"/>
                    <a:gd name="T66" fmla="*/ 316 w 368"/>
                    <a:gd name="T67" fmla="*/ 7 h 131"/>
                    <a:gd name="T68" fmla="*/ 285 w 368"/>
                    <a:gd name="T69" fmla="*/ 2 h 131"/>
                    <a:gd name="T70" fmla="*/ 222 w 368"/>
                    <a:gd name="T71" fmla="*/ 12 h 131"/>
                    <a:gd name="T72" fmla="*/ 182 w 368"/>
                    <a:gd name="T73" fmla="*/ 22 h 131"/>
                    <a:gd name="T74" fmla="*/ 132 w 368"/>
                    <a:gd name="T75" fmla="*/ 31 h 131"/>
                    <a:gd name="T76" fmla="*/ 115 w 368"/>
                    <a:gd name="T77" fmla="*/ 30 h 131"/>
                    <a:gd name="T78" fmla="*/ 70 w 368"/>
                    <a:gd name="T79" fmla="*/ 41 h 131"/>
                    <a:gd name="T80" fmla="*/ 47 w 368"/>
                    <a:gd name="T81" fmla="*/ 4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8" h="131">
                      <a:moveTo>
                        <a:pt x="47" y="42"/>
                      </a:moveTo>
                      <a:cubicBezTo>
                        <a:pt x="41" y="44"/>
                        <a:pt x="38" y="48"/>
                        <a:pt x="34" y="45"/>
                      </a:cubicBezTo>
                      <a:cubicBezTo>
                        <a:pt x="31" y="42"/>
                        <a:pt x="27" y="48"/>
                        <a:pt x="22" y="45"/>
                      </a:cubicBezTo>
                      <a:cubicBezTo>
                        <a:pt x="17" y="42"/>
                        <a:pt x="12" y="49"/>
                        <a:pt x="6" y="54"/>
                      </a:cubicBezTo>
                      <a:cubicBezTo>
                        <a:pt x="0" y="60"/>
                        <a:pt x="0" y="68"/>
                        <a:pt x="4" y="65"/>
                      </a:cubicBezTo>
                      <a:cubicBezTo>
                        <a:pt x="9" y="63"/>
                        <a:pt x="12" y="59"/>
                        <a:pt x="14" y="61"/>
                      </a:cubicBezTo>
                      <a:cubicBezTo>
                        <a:pt x="17" y="63"/>
                        <a:pt x="19" y="56"/>
                        <a:pt x="24" y="54"/>
                      </a:cubicBezTo>
                      <a:cubicBezTo>
                        <a:pt x="30" y="52"/>
                        <a:pt x="35" y="47"/>
                        <a:pt x="39" y="49"/>
                      </a:cubicBezTo>
                      <a:cubicBezTo>
                        <a:pt x="43" y="50"/>
                        <a:pt x="50" y="50"/>
                        <a:pt x="51" y="53"/>
                      </a:cubicBezTo>
                      <a:cubicBezTo>
                        <a:pt x="52" y="56"/>
                        <a:pt x="68" y="52"/>
                        <a:pt x="72" y="51"/>
                      </a:cubicBezTo>
                      <a:cubicBezTo>
                        <a:pt x="77" y="50"/>
                        <a:pt x="92" y="47"/>
                        <a:pt x="90" y="53"/>
                      </a:cubicBezTo>
                      <a:cubicBezTo>
                        <a:pt x="89" y="58"/>
                        <a:pt x="88" y="61"/>
                        <a:pt x="93" y="58"/>
                      </a:cubicBezTo>
                      <a:cubicBezTo>
                        <a:pt x="97" y="56"/>
                        <a:pt x="105" y="46"/>
                        <a:pt x="110" y="44"/>
                      </a:cubicBezTo>
                      <a:cubicBezTo>
                        <a:pt x="115" y="42"/>
                        <a:pt x="143" y="44"/>
                        <a:pt x="149" y="44"/>
                      </a:cubicBezTo>
                      <a:cubicBezTo>
                        <a:pt x="156" y="43"/>
                        <a:pt x="164" y="46"/>
                        <a:pt x="165" y="53"/>
                      </a:cubicBezTo>
                      <a:cubicBezTo>
                        <a:pt x="166" y="60"/>
                        <a:pt x="167" y="62"/>
                        <a:pt x="156" y="64"/>
                      </a:cubicBezTo>
                      <a:cubicBezTo>
                        <a:pt x="144" y="66"/>
                        <a:pt x="138" y="65"/>
                        <a:pt x="131" y="63"/>
                      </a:cubicBezTo>
                      <a:cubicBezTo>
                        <a:pt x="123" y="61"/>
                        <a:pt x="121" y="57"/>
                        <a:pt x="113" y="59"/>
                      </a:cubicBezTo>
                      <a:cubicBezTo>
                        <a:pt x="104" y="60"/>
                        <a:pt x="89" y="58"/>
                        <a:pt x="97" y="63"/>
                      </a:cubicBezTo>
                      <a:cubicBezTo>
                        <a:pt x="106" y="69"/>
                        <a:pt x="117" y="69"/>
                        <a:pt x="112" y="71"/>
                      </a:cubicBezTo>
                      <a:cubicBezTo>
                        <a:pt x="107" y="74"/>
                        <a:pt x="102" y="78"/>
                        <a:pt x="92" y="81"/>
                      </a:cubicBezTo>
                      <a:cubicBezTo>
                        <a:pt x="83" y="83"/>
                        <a:pt x="72" y="82"/>
                        <a:pt x="68" y="87"/>
                      </a:cubicBezTo>
                      <a:cubicBezTo>
                        <a:pt x="64" y="91"/>
                        <a:pt x="58" y="89"/>
                        <a:pt x="58" y="95"/>
                      </a:cubicBezTo>
                      <a:cubicBezTo>
                        <a:pt x="59" y="101"/>
                        <a:pt x="53" y="106"/>
                        <a:pt x="46" y="105"/>
                      </a:cubicBezTo>
                      <a:cubicBezTo>
                        <a:pt x="39" y="103"/>
                        <a:pt x="31" y="106"/>
                        <a:pt x="23" y="107"/>
                      </a:cubicBezTo>
                      <a:cubicBezTo>
                        <a:pt x="14" y="107"/>
                        <a:pt x="9" y="112"/>
                        <a:pt x="16" y="112"/>
                      </a:cubicBezTo>
                      <a:cubicBezTo>
                        <a:pt x="24" y="113"/>
                        <a:pt x="38" y="113"/>
                        <a:pt x="44" y="114"/>
                      </a:cubicBezTo>
                      <a:cubicBezTo>
                        <a:pt x="51" y="115"/>
                        <a:pt x="56" y="114"/>
                        <a:pt x="58" y="118"/>
                      </a:cubicBezTo>
                      <a:cubicBezTo>
                        <a:pt x="61" y="122"/>
                        <a:pt x="68" y="123"/>
                        <a:pt x="73" y="120"/>
                      </a:cubicBezTo>
                      <a:cubicBezTo>
                        <a:pt x="79" y="117"/>
                        <a:pt x="91" y="118"/>
                        <a:pt x="96" y="111"/>
                      </a:cubicBezTo>
                      <a:cubicBezTo>
                        <a:pt x="101" y="105"/>
                        <a:pt x="112" y="98"/>
                        <a:pt x="120" y="95"/>
                      </a:cubicBezTo>
                      <a:cubicBezTo>
                        <a:pt x="127" y="92"/>
                        <a:pt x="160" y="85"/>
                        <a:pt x="165" y="83"/>
                      </a:cubicBezTo>
                      <a:cubicBezTo>
                        <a:pt x="170" y="82"/>
                        <a:pt x="181" y="81"/>
                        <a:pt x="176" y="87"/>
                      </a:cubicBezTo>
                      <a:cubicBezTo>
                        <a:pt x="171" y="93"/>
                        <a:pt x="171" y="96"/>
                        <a:pt x="160" y="99"/>
                      </a:cubicBezTo>
                      <a:cubicBezTo>
                        <a:pt x="149" y="102"/>
                        <a:pt x="140" y="107"/>
                        <a:pt x="132" y="110"/>
                      </a:cubicBezTo>
                      <a:cubicBezTo>
                        <a:pt x="125" y="113"/>
                        <a:pt x="120" y="116"/>
                        <a:pt x="115" y="117"/>
                      </a:cubicBezTo>
                      <a:cubicBezTo>
                        <a:pt x="111" y="118"/>
                        <a:pt x="106" y="121"/>
                        <a:pt x="99" y="122"/>
                      </a:cubicBezTo>
                      <a:cubicBezTo>
                        <a:pt x="91" y="123"/>
                        <a:pt x="82" y="129"/>
                        <a:pt x="89" y="130"/>
                      </a:cubicBezTo>
                      <a:cubicBezTo>
                        <a:pt x="96" y="131"/>
                        <a:pt x="102" y="129"/>
                        <a:pt x="112" y="124"/>
                      </a:cubicBezTo>
                      <a:cubicBezTo>
                        <a:pt x="122" y="119"/>
                        <a:pt x="127" y="118"/>
                        <a:pt x="139" y="116"/>
                      </a:cubicBezTo>
                      <a:cubicBezTo>
                        <a:pt x="152" y="114"/>
                        <a:pt x="161" y="110"/>
                        <a:pt x="171" y="106"/>
                      </a:cubicBezTo>
                      <a:cubicBezTo>
                        <a:pt x="181" y="102"/>
                        <a:pt x="190" y="98"/>
                        <a:pt x="198" y="96"/>
                      </a:cubicBezTo>
                      <a:cubicBezTo>
                        <a:pt x="207" y="95"/>
                        <a:pt x="207" y="96"/>
                        <a:pt x="200" y="90"/>
                      </a:cubicBezTo>
                      <a:cubicBezTo>
                        <a:pt x="194" y="85"/>
                        <a:pt x="197" y="81"/>
                        <a:pt x="206" y="81"/>
                      </a:cubicBezTo>
                      <a:cubicBezTo>
                        <a:pt x="215" y="81"/>
                        <a:pt x="220" y="78"/>
                        <a:pt x="220" y="74"/>
                      </a:cubicBezTo>
                      <a:cubicBezTo>
                        <a:pt x="220" y="71"/>
                        <a:pt x="227" y="69"/>
                        <a:pt x="236" y="71"/>
                      </a:cubicBezTo>
                      <a:cubicBezTo>
                        <a:pt x="245" y="73"/>
                        <a:pt x="249" y="69"/>
                        <a:pt x="254" y="74"/>
                      </a:cubicBezTo>
                      <a:cubicBezTo>
                        <a:pt x="260" y="80"/>
                        <a:pt x="265" y="81"/>
                        <a:pt x="277" y="79"/>
                      </a:cubicBezTo>
                      <a:cubicBezTo>
                        <a:pt x="289" y="78"/>
                        <a:pt x="301" y="75"/>
                        <a:pt x="304" y="73"/>
                      </a:cubicBezTo>
                      <a:cubicBezTo>
                        <a:pt x="308" y="72"/>
                        <a:pt x="295" y="75"/>
                        <a:pt x="296" y="70"/>
                      </a:cubicBezTo>
                      <a:cubicBezTo>
                        <a:pt x="298" y="64"/>
                        <a:pt x="307" y="61"/>
                        <a:pt x="314" y="59"/>
                      </a:cubicBezTo>
                      <a:cubicBezTo>
                        <a:pt x="321" y="57"/>
                        <a:pt x="316" y="54"/>
                        <a:pt x="323" y="52"/>
                      </a:cubicBezTo>
                      <a:cubicBezTo>
                        <a:pt x="330" y="49"/>
                        <a:pt x="336" y="46"/>
                        <a:pt x="344" y="44"/>
                      </a:cubicBezTo>
                      <a:cubicBezTo>
                        <a:pt x="351" y="41"/>
                        <a:pt x="349" y="37"/>
                        <a:pt x="357" y="36"/>
                      </a:cubicBezTo>
                      <a:cubicBezTo>
                        <a:pt x="365" y="34"/>
                        <a:pt x="345" y="36"/>
                        <a:pt x="348" y="32"/>
                      </a:cubicBezTo>
                      <a:cubicBezTo>
                        <a:pt x="352" y="28"/>
                        <a:pt x="365" y="25"/>
                        <a:pt x="366" y="22"/>
                      </a:cubicBezTo>
                      <a:cubicBezTo>
                        <a:pt x="368" y="19"/>
                        <a:pt x="355" y="22"/>
                        <a:pt x="348" y="25"/>
                      </a:cubicBezTo>
                      <a:cubicBezTo>
                        <a:pt x="341" y="28"/>
                        <a:pt x="337" y="26"/>
                        <a:pt x="332" y="31"/>
                      </a:cubicBezTo>
                      <a:cubicBezTo>
                        <a:pt x="327" y="36"/>
                        <a:pt x="327" y="37"/>
                        <a:pt x="314" y="37"/>
                      </a:cubicBezTo>
                      <a:cubicBezTo>
                        <a:pt x="301" y="38"/>
                        <a:pt x="296" y="41"/>
                        <a:pt x="283" y="42"/>
                      </a:cubicBezTo>
                      <a:cubicBezTo>
                        <a:pt x="269" y="44"/>
                        <a:pt x="257" y="50"/>
                        <a:pt x="256" y="45"/>
                      </a:cubicBezTo>
                      <a:cubicBezTo>
                        <a:pt x="256" y="39"/>
                        <a:pt x="252" y="40"/>
                        <a:pt x="248" y="39"/>
                      </a:cubicBezTo>
                      <a:cubicBezTo>
                        <a:pt x="243" y="38"/>
                        <a:pt x="237" y="40"/>
                        <a:pt x="232" y="37"/>
                      </a:cubicBezTo>
                      <a:cubicBezTo>
                        <a:pt x="227" y="34"/>
                        <a:pt x="237" y="34"/>
                        <a:pt x="243" y="31"/>
                      </a:cubicBezTo>
                      <a:cubicBezTo>
                        <a:pt x="249" y="28"/>
                        <a:pt x="252" y="24"/>
                        <a:pt x="259" y="23"/>
                      </a:cubicBezTo>
                      <a:cubicBezTo>
                        <a:pt x="265" y="22"/>
                        <a:pt x="272" y="21"/>
                        <a:pt x="283" y="19"/>
                      </a:cubicBezTo>
                      <a:cubicBezTo>
                        <a:pt x="295" y="17"/>
                        <a:pt x="303" y="13"/>
                        <a:pt x="311" y="12"/>
                      </a:cubicBezTo>
                      <a:cubicBezTo>
                        <a:pt x="319" y="11"/>
                        <a:pt x="323" y="10"/>
                        <a:pt x="316" y="7"/>
                      </a:cubicBezTo>
                      <a:cubicBezTo>
                        <a:pt x="309" y="5"/>
                        <a:pt x="302" y="9"/>
                        <a:pt x="300" y="4"/>
                      </a:cubicBezTo>
                      <a:cubicBezTo>
                        <a:pt x="297" y="0"/>
                        <a:pt x="293" y="1"/>
                        <a:pt x="285" y="2"/>
                      </a:cubicBezTo>
                      <a:cubicBezTo>
                        <a:pt x="276" y="3"/>
                        <a:pt x="252" y="8"/>
                        <a:pt x="244" y="10"/>
                      </a:cubicBezTo>
                      <a:cubicBezTo>
                        <a:pt x="236" y="12"/>
                        <a:pt x="234" y="11"/>
                        <a:pt x="222" y="12"/>
                      </a:cubicBezTo>
                      <a:cubicBezTo>
                        <a:pt x="210" y="14"/>
                        <a:pt x="204" y="19"/>
                        <a:pt x="198" y="19"/>
                      </a:cubicBezTo>
                      <a:cubicBezTo>
                        <a:pt x="193" y="19"/>
                        <a:pt x="189" y="22"/>
                        <a:pt x="182" y="22"/>
                      </a:cubicBezTo>
                      <a:cubicBezTo>
                        <a:pt x="176" y="23"/>
                        <a:pt x="161" y="24"/>
                        <a:pt x="152" y="25"/>
                      </a:cubicBezTo>
                      <a:cubicBezTo>
                        <a:pt x="143" y="26"/>
                        <a:pt x="137" y="31"/>
                        <a:pt x="132" y="31"/>
                      </a:cubicBezTo>
                      <a:cubicBezTo>
                        <a:pt x="127" y="31"/>
                        <a:pt x="120" y="36"/>
                        <a:pt x="119" y="32"/>
                      </a:cubicBezTo>
                      <a:cubicBezTo>
                        <a:pt x="118" y="28"/>
                        <a:pt x="121" y="27"/>
                        <a:pt x="115" y="30"/>
                      </a:cubicBezTo>
                      <a:cubicBezTo>
                        <a:pt x="109" y="32"/>
                        <a:pt x="98" y="35"/>
                        <a:pt x="94" y="35"/>
                      </a:cubicBezTo>
                      <a:cubicBezTo>
                        <a:pt x="91" y="35"/>
                        <a:pt x="74" y="40"/>
                        <a:pt x="70" y="41"/>
                      </a:cubicBezTo>
                      <a:cubicBezTo>
                        <a:pt x="67" y="41"/>
                        <a:pt x="59" y="42"/>
                        <a:pt x="56" y="40"/>
                      </a:cubicBezTo>
                      <a:cubicBezTo>
                        <a:pt x="53" y="38"/>
                        <a:pt x="50" y="39"/>
                        <a:pt x="47" y="4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6" name="Freeform 34">
                  <a:extLst>
                    <a:ext uri="{FF2B5EF4-FFF2-40B4-BE49-F238E27FC236}">
                      <a16:creationId xmlns:a16="http://schemas.microsoft.com/office/drawing/2014/main" id="{100ADF6C-E9B4-4587-A108-A95AEA78A45D}"/>
                    </a:ext>
                  </a:extLst>
                </p:cNvPr>
                <p:cNvSpPr>
                  <a:spLocks/>
                </p:cNvSpPr>
                <p:nvPr/>
              </p:nvSpPr>
              <p:spPr bwMode="auto">
                <a:xfrm>
                  <a:off x="1879600" y="2190751"/>
                  <a:ext cx="250825" cy="66675"/>
                </a:xfrm>
                <a:custGeom>
                  <a:avLst/>
                  <a:gdLst>
                    <a:gd name="T0" fmla="*/ 175 w 482"/>
                    <a:gd name="T1" fmla="*/ 106 h 128"/>
                    <a:gd name="T2" fmla="*/ 152 w 482"/>
                    <a:gd name="T3" fmla="*/ 118 h 128"/>
                    <a:gd name="T4" fmla="*/ 130 w 482"/>
                    <a:gd name="T5" fmla="*/ 121 h 128"/>
                    <a:gd name="T6" fmla="*/ 99 w 482"/>
                    <a:gd name="T7" fmla="*/ 124 h 128"/>
                    <a:gd name="T8" fmla="*/ 71 w 482"/>
                    <a:gd name="T9" fmla="*/ 126 h 128"/>
                    <a:gd name="T10" fmla="*/ 46 w 482"/>
                    <a:gd name="T11" fmla="*/ 123 h 128"/>
                    <a:gd name="T12" fmla="*/ 15 w 482"/>
                    <a:gd name="T13" fmla="*/ 115 h 128"/>
                    <a:gd name="T14" fmla="*/ 4 w 482"/>
                    <a:gd name="T15" fmla="*/ 101 h 128"/>
                    <a:gd name="T16" fmla="*/ 20 w 482"/>
                    <a:gd name="T17" fmla="*/ 108 h 128"/>
                    <a:gd name="T18" fmla="*/ 45 w 482"/>
                    <a:gd name="T19" fmla="*/ 96 h 128"/>
                    <a:gd name="T20" fmla="*/ 78 w 482"/>
                    <a:gd name="T21" fmla="*/ 100 h 128"/>
                    <a:gd name="T22" fmla="*/ 97 w 482"/>
                    <a:gd name="T23" fmla="*/ 90 h 128"/>
                    <a:gd name="T24" fmla="*/ 133 w 482"/>
                    <a:gd name="T25" fmla="*/ 69 h 128"/>
                    <a:gd name="T26" fmla="*/ 172 w 482"/>
                    <a:gd name="T27" fmla="*/ 66 h 128"/>
                    <a:gd name="T28" fmla="*/ 167 w 482"/>
                    <a:gd name="T29" fmla="*/ 48 h 128"/>
                    <a:gd name="T30" fmla="*/ 172 w 482"/>
                    <a:gd name="T31" fmla="*/ 31 h 128"/>
                    <a:gd name="T32" fmla="*/ 157 w 482"/>
                    <a:gd name="T33" fmla="*/ 14 h 128"/>
                    <a:gd name="T34" fmla="*/ 178 w 482"/>
                    <a:gd name="T35" fmla="*/ 20 h 128"/>
                    <a:gd name="T36" fmla="*/ 201 w 482"/>
                    <a:gd name="T37" fmla="*/ 35 h 128"/>
                    <a:gd name="T38" fmla="*/ 217 w 482"/>
                    <a:gd name="T39" fmla="*/ 38 h 128"/>
                    <a:gd name="T40" fmla="*/ 241 w 482"/>
                    <a:gd name="T41" fmla="*/ 57 h 128"/>
                    <a:gd name="T42" fmla="*/ 301 w 482"/>
                    <a:gd name="T43" fmla="*/ 46 h 128"/>
                    <a:gd name="T44" fmla="*/ 364 w 482"/>
                    <a:gd name="T45" fmla="*/ 16 h 128"/>
                    <a:gd name="T46" fmla="*/ 436 w 482"/>
                    <a:gd name="T47" fmla="*/ 0 h 128"/>
                    <a:gd name="T48" fmla="*/ 476 w 482"/>
                    <a:gd name="T49" fmla="*/ 6 h 128"/>
                    <a:gd name="T50" fmla="*/ 467 w 482"/>
                    <a:gd name="T51" fmla="*/ 18 h 128"/>
                    <a:gd name="T52" fmla="*/ 458 w 482"/>
                    <a:gd name="T53" fmla="*/ 11 h 128"/>
                    <a:gd name="T54" fmla="*/ 429 w 482"/>
                    <a:gd name="T55" fmla="*/ 6 h 128"/>
                    <a:gd name="T56" fmla="*/ 398 w 482"/>
                    <a:gd name="T57" fmla="*/ 11 h 128"/>
                    <a:gd name="T58" fmla="*/ 369 w 482"/>
                    <a:gd name="T59" fmla="*/ 19 h 128"/>
                    <a:gd name="T60" fmla="*/ 417 w 482"/>
                    <a:gd name="T61" fmla="*/ 12 h 128"/>
                    <a:gd name="T62" fmla="*/ 431 w 482"/>
                    <a:gd name="T63" fmla="*/ 16 h 128"/>
                    <a:gd name="T64" fmla="*/ 414 w 482"/>
                    <a:gd name="T65" fmla="*/ 26 h 128"/>
                    <a:gd name="T66" fmla="*/ 394 w 482"/>
                    <a:gd name="T67" fmla="*/ 30 h 128"/>
                    <a:gd name="T68" fmla="*/ 379 w 482"/>
                    <a:gd name="T69" fmla="*/ 34 h 128"/>
                    <a:gd name="T70" fmla="*/ 326 w 482"/>
                    <a:gd name="T71" fmla="*/ 51 h 128"/>
                    <a:gd name="T72" fmla="*/ 295 w 482"/>
                    <a:gd name="T73" fmla="*/ 67 h 128"/>
                    <a:gd name="T74" fmla="*/ 233 w 482"/>
                    <a:gd name="T75" fmla="*/ 91 h 128"/>
                    <a:gd name="T76" fmla="*/ 212 w 482"/>
                    <a:gd name="T77" fmla="*/ 88 h 128"/>
                    <a:gd name="T78" fmla="*/ 185 w 482"/>
                    <a:gd name="T79" fmla="*/ 9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2" h="128">
                      <a:moveTo>
                        <a:pt x="185" y="97"/>
                      </a:moveTo>
                      <a:cubicBezTo>
                        <a:pt x="181" y="99"/>
                        <a:pt x="177" y="100"/>
                        <a:pt x="175" y="106"/>
                      </a:cubicBezTo>
                      <a:cubicBezTo>
                        <a:pt x="174" y="111"/>
                        <a:pt x="177" y="112"/>
                        <a:pt x="170" y="113"/>
                      </a:cubicBezTo>
                      <a:cubicBezTo>
                        <a:pt x="163" y="115"/>
                        <a:pt x="155" y="118"/>
                        <a:pt x="152" y="118"/>
                      </a:cubicBezTo>
                      <a:cubicBezTo>
                        <a:pt x="148" y="119"/>
                        <a:pt x="148" y="119"/>
                        <a:pt x="143" y="117"/>
                      </a:cubicBezTo>
                      <a:cubicBezTo>
                        <a:pt x="137" y="116"/>
                        <a:pt x="135" y="118"/>
                        <a:pt x="130" y="121"/>
                      </a:cubicBezTo>
                      <a:cubicBezTo>
                        <a:pt x="124" y="123"/>
                        <a:pt x="120" y="123"/>
                        <a:pt x="114" y="121"/>
                      </a:cubicBezTo>
                      <a:cubicBezTo>
                        <a:pt x="109" y="120"/>
                        <a:pt x="105" y="121"/>
                        <a:pt x="99" y="124"/>
                      </a:cubicBezTo>
                      <a:cubicBezTo>
                        <a:pt x="94" y="127"/>
                        <a:pt x="91" y="123"/>
                        <a:pt x="84" y="125"/>
                      </a:cubicBezTo>
                      <a:cubicBezTo>
                        <a:pt x="78" y="127"/>
                        <a:pt x="74" y="128"/>
                        <a:pt x="71" y="126"/>
                      </a:cubicBezTo>
                      <a:cubicBezTo>
                        <a:pt x="68" y="125"/>
                        <a:pt x="66" y="121"/>
                        <a:pt x="61" y="124"/>
                      </a:cubicBezTo>
                      <a:cubicBezTo>
                        <a:pt x="55" y="127"/>
                        <a:pt x="48" y="126"/>
                        <a:pt x="46" y="123"/>
                      </a:cubicBezTo>
                      <a:cubicBezTo>
                        <a:pt x="44" y="120"/>
                        <a:pt x="41" y="116"/>
                        <a:pt x="36" y="116"/>
                      </a:cubicBezTo>
                      <a:cubicBezTo>
                        <a:pt x="32" y="115"/>
                        <a:pt x="19" y="116"/>
                        <a:pt x="15" y="115"/>
                      </a:cubicBezTo>
                      <a:cubicBezTo>
                        <a:pt x="11" y="114"/>
                        <a:pt x="7" y="117"/>
                        <a:pt x="7" y="113"/>
                      </a:cubicBezTo>
                      <a:cubicBezTo>
                        <a:pt x="6" y="109"/>
                        <a:pt x="8" y="104"/>
                        <a:pt x="4" y="101"/>
                      </a:cubicBezTo>
                      <a:cubicBezTo>
                        <a:pt x="0" y="98"/>
                        <a:pt x="0" y="94"/>
                        <a:pt x="5" y="97"/>
                      </a:cubicBezTo>
                      <a:cubicBezTo>
                        <a:pt x="10" y="101"/>
                        <a:pt x="16" y="110"/>
                        <a:pt x="20" y="108"/>
                      </a:cubicBezTo>
                      <a:cubicBezTo>
                        <a:pt x="24" y="106"/>
                        <a:pt x="27" y="105"/>
                        <a:pt x="34" y="104"/>
                      </a:cubicBezTo>
                      <a:cubicBezTo>
                        <a:pt x="41" y="103"/>
                        <a:pt x="41" y="96"/>
                        <a:pt x="45" y="96"/>
                      </a:cubicBezTo>
                      <a:cubicBezTo>
                        <a:pt x="49" y="95"/>
                        <a:pt x="57" y="98"/>
                        <a:pt x="62" y="100"/>
                      </a:cubicBezTo>
                      <a:cubicBezTo>
                        <a:pt x="67" y="103"/>
                        <a:pt x="74" y="103"/>
                        <a:pt x="78" y="100"/>
                      </a:cubicBezTo>
                      <a:cubicBezTo>
                        <a:pt x="82" y="98"/>
                        <a:pt x="78" y="96"/>
                        <a:pt x="79" y="93"/>
                      </a:cubicBezTo>
                      <a:cubicBezTo>
                        <a:pt x="80" y="90"/>
                        <a:pt x="93" y="90"/>
                        <a:pt x="97" y="90"/>
                      </a:cubicBezTo>
                      <a:cubicBezTo>
                        <a:pt x="102" y="89"/>
                        <a:pt x="106" y="81"/>
                        <a:pt x="112" y="77"/>
                      </a:cubicBezTo>
                      <a:cubicBezTo>
                        <a:pt x="118" y="72"/>
                        <a:pt x="130" y="66"/>
                        <a:pt x="133" y="69"/>
                      </a:cubicBezTo>
                      <a:cubicBezTo>
                        <a:pt x="135" y="72"/>
                        <a:pt x="140" y="76"/>
                        <a:pt x="146" y="74"/>
                      </a:cubicBezTo>
                      <a:cubicBezTo>
                        <a:pt x="152" y="72"/>
                        <a:pt x="168" y="69"/>
                        <a:pt x="172" y="66"/>
                      </a:cubicBezTo>
                      <a:cubicBezTo>
                        <a:pt x="176" y="64"/>
                        <a:pt x="173" y="61"/>
                        <a:pt x="168" y="58"/>
                      </a:cubicBezTo>
                      <a:cubicBezTo>
                        <a:pt x="164" y="54"/>
                        <a:pt x="165" y="52"/>
                        <a:pt x="167" y="48"/>
                      </a:cubicBezTo>
                      <a:cubicBezTo>
                        <a:pt x="168" y="43"/>
                        <a:pt x="165" y="43"/>
                        <a:pt x="163" y="41"/>
                      </a:cubicBezTo>
                      <a:cubicBezTo>
                        <a:pt x="161" y="39"/>
                        <a:pt x="171" y="39"/>
                        <a:pt x="172" y="31"/>
                      </a:cubicBezTo>
                      <a:cubicBezTo>
                        <a:pt x="172" y="24"/>
                        <a:pt x="166" y="26"/>
                        <a:pt x="161" y="24"/>
                      </a:cubicBezTo>
                      <a:cubicBezTo>
                        <a:pt x="157" y="22"/>
                        <a:pt x="154" y="18"/>
                        <a:pt x="157" y="14"/>
                      </a:cubicBezTo>
                      <a:cubicBezTo>
                        <a:pt x="160" y="9"/>
                        <a:pt x="165" y="10"/>
                        <a:pt x="166" y="14"/>
                      </a:cubicBezTo>
                      <a:cubicBezTo>
                        <a:pt x="167" y="19"/>
                        <a:pt x="174" y="20"/>
                        <a:pt x="178" y="20"/>
                      </a:cubicBezTo>
                      <a:cubicBezTo>
                        <a:pt x="183" y="19"/>
                        <a:pt x="187" y="22"/>
                        <a:pt x="189" y="26"/>
                      </a:cubicBezTo>
                      <a:cubicBezTo>
                        <a:pt x="191" y="31"/>
                        <a:pt x="197" y="34"/>
                        <a:pt x="201" y="35"/>
                      </a:cubicBezTo>
                      <a:cubicBezTo>
                        <a:pt x="205" y="36"/>
                        <a:pt x="214" y="29"/>
                        <a:pt x="217" y="30"/>
                      </a:cubicBezTo>
                      <a:cubicBezTo>
                        <a:pt x="219" y="32"/>
                        <a:pt x="217" y="36"/>
                        <a:pt x="217" y="38"/>
                      </a:cubicBezTo>
                      <a:cubicBezTo>
                        <a:pt x="217" y="40"/>
                        <a:pt x="223" y="36"/>
                        <a:pt x="225" y="45"/>
                      </a:cubicBezTo>
                      <a:cubicBezTo>
                        <a:pt x="227" y="54"/>
                        <a:pt x="234" y="57"/>
                        <a:pt x="241" y="57"/>
                      </a:cubicBezTo>
                      <a:cubicBezTo>
                        <a:pt x="249" y="56"/>
                        <a:pt x="260" y="55"/>
                        <a:pt x="269" y="54"/>
                      </a:cubicBezTo>
                      <a:cubicBezTo>
                        <a:pt x="279" y="53"/>
                        <a:pt x="296" y="48"/>
                        <a:pt x="301" y="46"/>
                      </a:cubicBezTo>
                      <a:cubicBezTo>
                        <a:pt x="306" y="44"/>
                        <a:pt x="332" y="35"/>
                        <a:pt x="339" y="31"/>
                      </a:cubicBezTo>
                      <a:cubicBezTo>
                        <a:pt x="347" y="27"/>
                        <a:pt x="358" y="19"/>
                        <a:pt x="364" y="16"/>
                      </a:cubicBezTo>
                      <a:cubicBezTo>
                        <a:pt x="369" y="13"/>
                        <a:pt x="388" y="4"/>
                        <a:pt x="400" y="3"/>
                      </a:cubicBezTo>
                      <a:cubicBezTo>
                        <a:pt x="412" y="1"/>
                        <a:pt x="423" y="0"/>
                        <a:pt x="436" y="0"/>
                      </a:cubicBezTo>
                      <a:cubicBezTo>
                        <a:pt x="449" y="0"/>
                        <a:pt x="456" y="1"/>
                        <a:pt x="460" y="4"/>
                      </a:cubicBezTo>
                      <a:cubicBezTo>
                        <a:pt x="464" y="7"/>
                        <a:pt x="471" y="6"/>
                        <a:pt x="476" y="6"/>
                      </a:cubicBezTo>
                      <a:cubicBezTo>
                        <a:pt x="481" y="7"/>
                        <a:pt x="482" y="10"/>
                        <a:pt x="478" y="12"/>
                      </a:cubicBezTo>
                      <a:cubicBezTo>
                        <a:pt x="474" y="14"/>
                        <a:pt x="471" y="16"/>
                        <a:pt x="467" y="18"/>
                      </a:cubicBezTo>
                      <a:cubicBezTo>
                        <a:pt x="463" y="20"/>
                        <a:pt x="450" y="25"/>
                        <a:pt x="456" y="21"/>
                      </a:cubicBezTo>
                      <a:cubicBezTo>
                        <a:pt x="461" y="17"/>
                        <a:pt x="463" y="12"/>
                        <a:pt x="458" y="11"/>
                      </a:cubicBezTo>
                      <a:cubicBezTo>
                        <a:pt x="453" y="10"/>
                        <a:pt x="449" y="10"/>
                        <a:pt x="445" y="8"/>
                      </a:cubicBezTo>
                      <a:cubicBezTo>
                        <a:pt x="441" y="7"/>
                        <a:pt x="435" y="7"/>
                        <a:pt x="429" y="6"/>
                      </a:cubicBezTo>
                      <a:cubicBezTo>
                        <a:pt x="423" y="6"/>
                        <a:pt x="421" y="5"/>
                        <a:pt x="412" y="7"/>
                      </a:cubicBezTo>
                      <a:cubicBezTo>
                        <a:pt x="403" y="10"/>
                        <a:pt x="403" y="11"/>
                        <a:pt x="398" y="11"/>
                      </a:cubicBezTo>
                      <a:cubicBezTo>
                        <a:pt x="393" y="12"/>
                        <a:pt x="395" y="12"/>
                        <a:pt x="386" y="13"/>
                      </a:cubicBezTo>
                      <a:cubicBezTo>
                        <a:pt x="378" y="15"/>
                        <a:pt x="363" y="19"/>
                        <a:pt x="369" y="19"/>
                      </a:cubicBezTo>
                      <a:cubicBezTo>
                        <a:pt x="376" y="19"/>
                        <a:pt x="393" y="19"/>
                        <a:pt x="401" y="17"/>
                      </a:cubicBezTo>
                      <a:cubicBezTo>
                        <a:pt x="410" y="16"/>
                        <a:pt x="413" y="19"/>
                        <a:pt x="417" y="12"/>
                      </a:cubicBezTo>
                      <a:cubicBezTo>
                        <a:pt x="420" y="6"/>
                        <a:pt x="438" y="2"/>
                        <a:pt x="437" y="7"/>
                      </a:cubicBezTo>
                      <a:cubicBezTo>
                        <a:pt x="436" y="12"/>
                        <a:pt x="427" y="15"/>
                        <a:pt x="431" y="16"/>
                      </a:cubicBezTo>
                      <a:cubicBezTo>
                        <a:pt x="434" y="17"/>
                        <a:pt x="439" y="17"/>
                        <a:pt x="436" y="19"/>
                      </a:cubicBezTo>
                      <a:cubicBezTo>
                        <a:pt x="432" y="21"/>
                        <a:pt x="420" y="25"/>
                        <a:pt x="414" y="26"/>
                      </a:cubicBezTo>
                      <a:cubicBezTo>
                        <a:pt x="409" y="27"/>
                        <a:pt x="399" y="22"/>
                        <a:pt x="394" y="24"/>
                      </a:cubicBezTo>
                      <a:cubicBezTo>
                        <a:pt x="389" y="26"/>
                        <a:pt x="388" y="31"/>
                        <a:pt x="394" y="30"/>
                      </a:cubicBezTo>
                      <a:cubicBezTo>
                        <a:pt x="400" y="29"/>
                        <a:pt x="403" y="35"/>
                        <a:pt x="398" y="35"/>
                      </a:cubicBezTo>
                      <a:cubicBezTo>
                        <a:pt x="392" y="35"/>
                        <a:pt x="383" y="38"/>
                        <a:pt x="379" y="34"/>
                      </a:cubicBezTo>
                      <a:cubicBezTo>
                        <a:pt x="374" y="31"/>
                        <a:pt x="365" y="31"/>
                        <a:pt x="356" y="36"/>
                      </a:cubicBezTo>
                      <a:cubicBezTo>
                        <a:pt x="348" y="40"/>
                        <a:pt x="331" y="49"/>
                        <a:pt x="326" y="51"/>
                      </a:cubicBezTo>
                      <a:cubicBezTo>
                        <a:pt x="320" y="52"/>
                        <a:pt x="326" y="53"/>
                        <a:pt x="322" y="55"/>
                      </a:cubicBezTo>
                      <a:cubicBezTo>
                        <a:pt x="318" y="57"/>
                        <a:pt x="306" y="62"/>
                        <a:pt x="295" y="67"/>
                      </a:cubicBezTo>
                      <a:cubicBezTo>
                        <a:pt x="284" y="72"/>
                        <a:pt x="267" y="79"/>
                        <a:pt x="259" y="82"/>
                      </a:cubicBezTo>
                      <a:cubicBezTo>
                        <a:pt x="250" y="85"/>
                        <a:pt x="238" y="89"/>
                        <a:pt x="233" y="91"/>
                      </a:cubicBezTo>
                      <a:cubicBezTo>
                        <a:pt x="227" y="93"/>
                        <a:pt x="223" y="96"/>
                        <a:pt x="221" y="91"/>
                      </a:cubicBezTo>
                      <a:cubicBezTo>
                        <a:pt x="220" y="87"/>
                        <a:pt x="216" y="88"/>
                        <a:pt x="212" y="88"/>
                      </a:cubicBezTo>
                      <a:cubicBezTo>
                        <a:pt x="208" y="89"/>
                        <a:pt x="197" y="93"/>
                        <a:pt x="194" y="95"/>
                      </a:cubicBezTo>
                      <a:cubicBezTo>
                        <a:pt x="192" y="96"/>
                        <a:pt x="190" y="96"/>
                        <a:pt x="185" y="9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7" name="Freeform 35">
                  <a:extLst>
                    <a:ext uri="{FF2B5EF4-FFF2-40B4-BE49-F238E27FC236}">
                      <a16:creationId xmlns:a16="http://schemas.microsoft.com/office/drawing/2014/main" id="{15FB61EE-6CFB-43EA-B1A7-308491EC0603}"/>
                    </a:ext>
                  </a:extLst>
                </p:cNvPr>
                <p:cNvSpPr>
                  <a:spLocks/>
                </p:cNvSpPr>
                <p:nvPr/>
              </p:nvSpPr>
              <p:spPr bwMode="auto">
                <a:xfrm>
                  <a:off x="2127250" y="2479676"/>
                  <a:ext cx="50800" cy="117475"/>
                </a:xfrm>
                <a:custGeom>
                  <a:avLst/>
                  <a:gdLst>
                    <a:gd name="T0" fmla="*/ 21 w 96"/>
                    <a:gd name="T1" fmla="*/ 59 h 225"/>
                    <a:gd name="T2" fmla="*/ 26 w 96"/>
                    <a:gd name="T3" fmla="*/ 53 h 225"/>
                    <a:gd name="T4" fmla="*/ 10 w 96"/>
                    <a:gd name="T5" fmla="*/ 53 h 225"/>
                    <a:gd name="T6" fmla="*/ 1 w 96"/>
                    <a:gd name="T7" fmla="*/ 47 h 225"/>
                    <a:gd name="T8" fmla="*/ 7 w 96"/>
                    <a:gd name="T9" fmla="*/ 37 h 225"/>
                    <a:gd name="T10" fmla="*/ 20 w 96"/>
                    <a:gd name="T11" fmla="*/ 29 h 225"/>
                    <a:gd name="T12" fmla="*/ 32 w 96"/>
                    <a:gd name="T13" fmla="*/ 15 h 225"/>
                    <a:gd name="T14" fmla="*/ 44 w 96"/>
                    <a:gd name="T15" fmla="*/ 4 h 225"/>
                    <a:gd name="T16" fmla="*/ 55 w 96"/>
                    <a:gd name="T17" fmla="*/ 2 h 225"/>
                    <a:gd name="T18" fmla="*/ 67 w 96"/>
                    <a:gd name="T19" fmla="*/ 3 h 225"/>
                    <a:gd name="T20" fmla="*/ 81 w 96"/>
                    <a:gd name="T21" fmla="*/ 8 h 225"/>
                    <a:gd name="T22" fmla="*/ 91 w 96"/>
                    <a:gd name="T23" fmla="*/ 12 h 225"/>
                    <a:gd name="T24" fmla="*/ 93 w 96"/>
                    <a:gd name="T25" fmla="*/ 14 h 225"/>
                    <a:gd name="T26" fmla="*/ 89 w 96"/>
                    <a:gd name="T27" fmla="*/ 26 h 225"/>
                    <a:gd name="T28" fmla="*/ 88 w 96"/>
                    <a:gd name="T29" fmla="*/ 39 h 225"/>
                    <a:gd name="T30" fmla="*/ 88 w 96"/>
                    <a:gd name="T31" fmla="*/ 46 h 225"/>
                    <a:gd name="T32" fmla="*/ 86 w 96"/>
                    <a:gd name="T33" fmla="*/ 58 h 225"/>
                    <a:gd name="T34" fmla="*/ 80 w 96"/>
                    <a:gd name="T35" fmla="*/ 65 h 225"/>
                    <a:gd name="T36" fmla="*/ 78 w 96"/>
                    <a:gd name="T37" fmla="*/ 75 h 225"/>
                    <a:gd name="T38" fmla="*/ 76 w 96"/>
                    <a:gd name="T39" fmla="*/ 89 h 225"/>
                    <a:gd name="T40" fmla="*/ 73 w 96"/>
                    <a:gd name="T41" fmla="*/ 104 h 225"/>
                    <a:gd name="T42" fmla="*/ 67 w 96"/>
                    <a:gd name="T43" fmla="*/ 111 h 225"/>
                    <a:gd name="T44" fmla="*/ 69 w 96"/>
                    <a:gd name="T45" fmla="*/ 122 h 225"/>
                    <a:gd name="T46" fmla="*/ 67 w 96"/>
                    <a:gd name="T47" fmla="*/ 135 h 225"/>
                    <a:gd name="T48" fmla="*/ 64 w 96"/>
                    <a:gd name="T49" fmla="*/ 140 h 225"/>
                    <a:gd name="T50" fmla="*/ 66 w 96"/>
                    <a:gd name="T51" fmla="*/ 151 h 225"/>
                    <a:gd name="T52" fmla="*/ 64 w 96"/>
                    <a:gd name="T53" fmla="*/ 160 h 225"/>
                    <a:gd name="T54" fmla="*/ 65 w 96"/>
                    <a:gd name="T55" fmla="*/ 171 h 225"/>
                    <a:gd name="T56" fmla="*/ 54 w 96"/>
                    <a:gd name="T57" fmla="*/ 181 h 225"/>
                    <a:gd name="T58" fmla="*/ 49 w 96"/>
                    <a:gd name="T59" fmla="*/ 191 h 225"/>
                    <a:gd name="T60" fmla="*/ 45 w 96"/>
                    <a:gd name="T61" fmla="*/ 200 h 225"/>
                    <a:gd name="T62" fmla="*/ 43 w 96"/>
                    <a:gd name="T63" fmla="*/ 208 h 225"/>
                    <a:gd name="T64" fmla="*/ 36 w 96"/>
                    <a:gd name="T65" fmla="*/ 210 h 225"/>
                    <a:gd name="T66" fmla="*/ 29 w 96"/>
                    <a:gd name="T67" fmla="*/ 206 h 225"/>
                    <a:gd name="T68" fmla="*/ 21 w 96"/>
                    <a:gd name="T69" fmla="*/ 219 h 225"/>
                    <a:gd name="T70" fmla="*/ 11 w 96"/>
                    <a:gd name="T71" fmla="*/ 225 h 225"/>
                    <a:gd name="T72" fmla="*/ 7 w 96"/>
                    <a:gd name="T73" fmla="*/ 216 h 225"/>
                    <a:gd name="T74" fmla="*/ 13 w 96"/>
                    <a:gd name="T75" fmla="*/ 202 h 225"/>
                    <a:gd name="T76" fmla="*/ 27 w 96"/>
                    <a:gd name="T77" fmla="*/ 184 h 225"/>
                    <a:gd name="T78" fmla="*/ 47 w 96"/>
                    <a:gd name="T79" fmla="*/ 169 h 225"/>
                    <a:gd name="T80" fmla="*/ 49 w 96"/>
                    <a:gd name="T81" fmla="*/ 164 h 225"/>
                    <a:gd name="T82" fmla="*/ 36 w 96"/>
                    <a:gd name="T83" fmla="*/ 171 h 225"/>
                    <a:gd name="T84" fmla="*/ 32 w 96"/>
                    <a:gd name="T85" fmla="*/ 170 h 225"/>
                    <a:gd name="T86" fmla="*/ 51 w 96"/>
                    <a:gd name="T87" fmla="*/ 154 h 225"/>
                    <a:gd name="T88" fmla="*/ 58 w 96"/>
                    <a:gd name="T89" fmla="*/ 144 h 225"/>
                    <a:gd name="T90" fmla="*/ 54 w 96"/>
                    <a:gd name="T91" fmla="*/ 139 h 225"/>
                    <a:gd name="T92" fmla="*/ 45 w 96"/>
                    <a:gd name="T93" fmla="*/ 144 h 225"/>
                    <a:gd name="T94" fmla="*/ 36 w 96"/>
                    <a:gd name="T95" fmla="*/ 151 h 225"/>
                    <a:gd name="T96" fmla="*/ 30 w 96"/>
                    <a:gd name="T97" fmla="*/ 149 h 225"/>
                    <a:gd name="T98" fmla="*/ 43 w 96"/>
                    <a:gd name="T99" fmla="*/ 135 h 225"/>
                    <a:gd name="T100" fmla="*/ 42 w 96"/>
                    <a:gd name="T101" fmla="*/ 121 h 225"/>
                    <a:gd name="T102" fmla="*/ 34 w 96"/>
                    <a:gd name="T103" fmla="*/ 122 h 225"/>
                    <a:gd name="T104" fmla="*/ 38 w 96"/>
                    <a:gd name="T105" fmla="*/ 114 h 225"/>
                    <a:gd name="T106" fmla="*/ 29 w 96"/>
                    <a:gd name="T107" fmla="*/ 115 h 225"/>
                    <a:gd name="T108" fmla="*/ 18 w 96"/>
                    <a:gd name="T109" fmla="*/ 125 h 225"/>
                    <a:gd name="T110" fmla="*/ 10 w 96"/>
                    <a:gd name="T111" fmla="*/ 128 h 225"/>
                    <a:gd name="T112" fmla="*/ 11 w 96"/>
                    <a:gd name="T113" fmla="*/ 114 h 225"/>
                    <a:gd name="T114" fmla="*/ 15 w 96"/>
                    <a:gd name="T115" fmla="*/ 104 h 225"/>
                    <a:gd name="T116" fmla="*/ 6 w 96"/>
                    <a:gd name="T117" fmla="*/ 96 h 225"/>
                    <a:gd name="T118" fmla="*/ 4 w 96"/>
                    <a:gd name="T119" fmla="*/ 85 h 225"/>
                    <a:gd name="T120" fmla="*/ 3 w 96"/>
                    <a:gd name="T121" fmla="*/ 69 h 225"/>
                    <a:gd name="T122" fmla="*/ 13 w 96"/>
                    <a:gd name="T123" fmla="*/ 60 h 225"/>
                    <a:gd name="T124" fmla="*/ 21 w 96"/>
                    <a:gd name="T125"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225">
                      <a:moveTo>
                        <a:pt x="21" y="59"/>
                      </a:moveTo>
                      <a:cubicBezTo>
                        <a:pt x="27" y="56"/>
                        <a:pt x="30" y="53"/>
                        <a:pt x="26" y="53"/>
                      </a:cubicBezTo>
                      <a:cubicBezTo>
                        <a:pt x="21" y="53"/>
                        <a:pt x="14" y="54"/>
                        <a:pt x="10" y="53"/>
                      </a:cubicBezTo>
                      <a:cubicBezTo>
                        <a:pt x="6" y="52"/>
                        <a:pt x="2" y="50"/>
                        <a:pt x="1" y="47"/>
                      </a:cubicBezTo>
                      <a:cubicBezTo>
                        <a:pt x="0" y="45"/>
                        <a:pt x="5" y="38"/>
                        <a:pt x="7" y="37"/>
                      </a:cubicBezTo>
                      <a:cubicBezTo>
                        <a:pt x="10" y="36"/>
                        <a:pt x="17" y="31"/>
                        <a:pt x="20" y="29"/>
                      </a:cubicBezTo>
                      <a:cubicBezTo>
                        <a:pt x="23" y="27"/>
                        <a:pt x="29" y="18"/>
                        <a:pt x="32" y="15"/>
                      </a:cubicBezTo>
                      <a:cubicBezTo>
                        <a:pt x="35" y="12"/>
                        <a:pt x="42" y="7"/>
                        <a:pt x="44" y="4"/>
                      </a:cubicBezTo>
                      <a:cubicBezTo>
                        <a:pt x="46" y="0"/>
                        <a:pt x="52" y="0"/>
                        <a:pt x="55" y="2"/>
                      </a:cubicBezTo>
                      <a:cubicBezTo>
                        <a:pt x="57" y="4"/>
                        <a:pt x="62" y="4"/>
                        <a:pt x="67" y="3"/>
                      </a:cubicBezTo>
                      <a:cubicBezTo>
                        <a:pt x="71" y="2"/>
                        <a:pt x="76" y="4"/>
                        <a:pt x="81" y="8"/>
                      </a:cubicBezTo>
                      <a:cubicBezTo>
                        <a:pt x="85" y="12"/>
                        <a:pt x="89" y="12"/>
                        <a:pt x="91" y="12"/>
                      </a:cubicBezTo>
                      <a:cubicBezTo>
                        <a:pt x="93" y="11"/>
                        <a:pt x="96" y="11"/>
                        <a:pt x="93" y="14"/>
                      </a:cubicBezTo>
                      <a:cubicBezTo>
                        <a:pt x="90" y="17"/>
                        <a:pt x="89" y="20"/>
                        <a:pt x="89" y="26"/>
                      </a:cubicBezTo>
                      <a:cubicBezTo>
                        <a:pt x="88" y="32"/>
                        <a:pt x="90" y="37"/>
                        <a:pt x="88" y="39"/>
                      </a:cubicBezTo>
                      <a:cubicBezTo>
                        <a:pt x="86" y="40"/>
                        <a:pt x="89" y="42"/>
                        <a:pt x="88" y="46"/>
                      </a:cubicBezTo>
                      <a:cubicBezTo>
                        <a:pt x="88" y="51"/>
                        <a:pt x="87" y="55"/>
                        <a:pt x="86" y="58"/>
                      </a:cubicBezTo>
                      <a:cubicBezTo>
                        <a:pt x="85" y="61"/>
                        <a:pt x="83" y="57"/>
                        <a:pt x="80" y="65"/>
                      </a:cubicBezTo>
                      <a:cubicBezTo>
                        <a:pt x="77" y="72"/>
                        <a:pt x="79" y="69"/>
                        <a:pt x="78" y="75"/>
                      </a:cubicBezTo>
                      <a:cubicBezTo>
                        <a:pt x="76" y="81"/>
                        <a:pt x="77" y="82"/>
                        <a:pt x="76" y="89"/>
                      </a:cubicBezTo>
                      <a:cubicBezTo>
                        <a:pt x="75" y="97"/>
                        <a:pt x="76" y="101"/>
                        <a:pt x="73" y="104"/>
                      </a:cubicBezTo>
                      <a:cubicBezTo>
                        <a:pt x="71" y="106"/>
                        <a:pt x="66" y="107"/>
                        <a:pt x="67" y="111"/>
                      </a:cubicBezTo>
                      <a:cubicBezTo>
                        <a:pt x="68" y="116"/>
                        <a:pt x="70" y="117"/>
                        <a:pt x="69" y="122"/>
                      </a:cubicBezTo>
                      <a:cubicBezTo>
                        <a:pt x="68" y="128"/>
                        <a:pt x="68" y="134"/>
                        <a:pt x="67" y="135"/>
                      </a:cubicBezTo>
                      <a:cubicBezTo>
                        <a:pt x="66" y="137"/>
                        <a:pt x="63" y="135"/>
                        <a:pt x="64" y="140"/>
                      </a:cubicBezTo>
                      <a:cubicBezTo>
                        <a:pt x="64" y="146"/>
                        <a:pt x="67" y="147"/>
                        <a:pt x="66" y="151"/>
                      </a:cubicBezTo>
                      <a:cubicBezTo>
                        <a:pt x="65" y="154"/>
                        <a:pt x="61" y="155"/>
                        <a:pt x="64" y="160"/>
                      </a:cubicBezTo>
                      <a:cubicBezTo>
                        <a:pt x="66" y="165"/>
                        <a:pt x="68" y="166"/>
                        <a:pt x="65" y="171"/>
                      </a:cubicBezTo>
                      <a:cubicBezTo>
                        <a:pt x="61" y="175"/>
                        <a:pt x="57" y="176"/>
                        <a:pt x="54" y="181"/>
                      </a:cubicBezTo>
                      <a:cubicBezTo>
                        <a:pt x="52" y="186"/>
                        <a:pt x="52" y="187"/>
                        <a:pt x="49" y="191"/>
                      </a:cubicBezTo>
                      <a:cubicBezTo>
                        <a:pt x="46" y="195"/>
                        <a:pt x="48" y="197"/>
                        <a:pt x="45" y="200"/>
                      </a:cubicBezTo>
                      <a:cubicBezTo>
                        <a:pt x="42" y="202"/>
                        <a:pt x="43" y="205"/>
                        <a:pt x="43" y="208"/>
                      </a:cubicBezTo>
                      <a:cubicBezTo>
                        <a:pt x="43" y="211"/>
                        <a:pt x="37" y="214"/>
                        <a:pt x="36" y="210"/>
                      </a:cubicBezTo>
                      <a:cubicBezTo>
                        <a:pt x="34" y="206"/>
                        <a:pt x="32" y="202"/>
                        <a:pt x="29" y="206"/>
                      </a:cubicBezTo>
                      <a:cubicBezTo>
                        <a:pt x="26" y="210"/>
                        <a:pt x="24" y="215"/>
                        <a:pt x="21" y="219"/>
                      </a:cubicBezTo>
                      <a:cubicBezTo>
                        <a:pt x="18" y="223"/>
                        <a:pt x="16" y="225"/>
                        <a:pt x="11" y="225"/>
                      </a:cubicBezTo>
                      <a:cubicBezTo>
                        <a:pt x="6" y="224"/>
                        <a:pt x="6" y="220"/>
                        <a:pt x="7" y="216"/>
                      </a:cubicBezTo>
                      <a:cubicBezTo>
                        <a:pt x="7" y="211"/>
                        <a:pt x="8" y="210"/>
                        <a:pt x="13" y="202"/>
                      </a:cubicBezTo>
                      <a:cubicBezTo>
                        <a:pt x="17" y="194"/>
                        <a:pt x="22" y="191"/>
                        <a:pt x="27" y="184"/>
                      </a:cubicBezTo>
                      <a:cubicBezTo>
                        <a:pt x="31" y="177"/>
                        <a:pt x="42" y="172"/>
                        <a:pt x="47" y="169"/>
                      </a:cubicBezTo>
                      <a:cubicBezTo>
                        <a:pt x="51" y="166"/>
                        <a:pt x="52" y="161"/>
                        <a:pt x="49" y="164"/>
                      </a:cubicBezTo>
                      <a:cubicBezTo>
                        <a:pt x="46" y="166"/>
                        <a:pt x="42" y="168"/>
                        <a:pt x="36" y="171"/>
                      </a:cubicBezTo>
                      <a:cubicBezTo>
                        <a:pt x="30" y="174"/>
                        <a:pt x="28" y="175"/>
                        <a:pt x="32" y="170"/>
                      </a:cubicBezTo>
                      <a:cubicBezTo>
                        <a:pt x="36" y="165"/>
                        <a:pt x="47" y="157"/>
                        <a:pt x="51" y="154"/>
                      </a:cubicBezTo>
                      <a:cubicBezTo>
                        <a:pt x="56" y="152"/>
                        <a:pt x="59" y="148"/>
                        <a:pt x="58" y="144"/>
                      </a:cubicBezTo>
                      <a:cubicBezTo>
                        <a:pt x="57" y="140"/>
                        <a:pt x="57" y="136"/>
                        <a:pt x="54" y="139"/>
                      </a:cubicBezTo>
                      <a:cubicBezTo>
                        <a:pt x="50" y="142"/>
                        <a:pt x="48" y="146"/>
                        <a:pt x="45" y="144"/>
                      </a:cubicBezTo>
                      <a:cubicBezTo>
                        <a:pt x="42" y="142"/>
                        <a:pt x="40" y="147"/>
                        <a:pt x="36" y="151"/>
                      </a:cubicBezTo>
                      <a:cubicBezTo>
                        <a:pt x="32" y="154"/>
                        <a:pt x="29" y="156"/>
                        <a:pt x="30" y="149"/>
                      </a:cubicBezTo>
                      <a:cubicBezTo>
                        <a:pt x="31" y="143"/>
                        <a:pt x="40" y="139"/>
                        <a:pt x="43" y="135"/>
                      </a:cubicBezTo>
                      <a:cubicBezTo>
                        <a:pt x="46" y="130"/>
                        <a:pt x="48" y="122"/>
                        <a:pt x="42" y="121"/>
                      </a:cubicBezTo>
                      <a:cubicBezTo>
                        <a:pt x="37" y="119"/>
                        <a:pt x="36" y="122"/>
                        <a:pt x="34" y="122"/>
                      </a:cubicBezTo>
                      <a:cubicBezTo>
                        <a:pt x="31" y="121"/>
                        <a:pt x="39" y="119"/>
                        <a:pt x="38" y="114"/>
                      </a:cubicBezTo>
                      <a:cubicBezTo>
                        <a:pt x="36" y="109"/>
                        <a:pt x="33" y="113"/>
                        <a:pt x="29" y="115"/>
                      </a:cubicBezTo>
                      <a:cubicBezTo>
                        <a:pt x="25" y="117"/>
                        <a:pt x="21" y="124"/>
                        <a:pt x="18" y="125"/>
                      </a:cubicBezTo>
                      <a:cubicBezTo>
                        <a:pt x="15" y="126"/>
                        <a:pt x="13" y="133"/>
                        <a:pt x="10" y="128"/>
                      </a:cubicBezTo>
                      <a:cubicBezTo>
                        <a:pt x="7" y="122"/>
                        <a:pt x="9" y="118"/>
                        <a:pt x="11" y="114"/>
                      </a:cubicBezTo>
                      <a:cubicBezTo>
                        <a:pt x="13" y="109"/>
                        <a:pt x="17" y="108"/>
                        <a:pt x="15" y="104"/>
                      </a:cubicBezTo>
                      <a:cubicBezTo>
                        <a:pt x="12" y="101"/>
                        <a:pt x="6" y="102"/>
                        <a:pt x="6" y="96"/>
                      </a:cubicBezTo>
                      <a:cubicBezTo>
                        <a:pt x="6" y="91"/>
                        <a:pt x="8" y="94"/>
                        <a:pt x="4" y="85"/>
                      </a:cubicBezTo>
                      <a:cubicBezTo>
                        <a:pt x="0" y="76"/>
                        <a:pt x="0" y="74"/>
                        <a:pt x="3" y="69"/>
                      </a:cubicBezTo>
                      <a:cubicBezTo>
                        <a:pt x="5" y="63"/>
                        <a:pt x="9" y="60"/>
                        <a:pt x="13" y="60"/>
                      </a:cubicBezTo>
                      <a:cubicBezTo>
                        <a:pt x="18" y="59"/>
                        <a:pt x="18" y="59"/>
                        <a:pt x="21" y="5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8" name="Freeform 36">
                  <a:extLst>
                    <a:ext uri="{FF2B5EF4-FFF2-40B4-BE49-F238E27FC236}">
                      <a16:creationId xmlns:a16="http://schemas.microsoft.com/office/drawing/2014/main" id="{DD9F9B59-7350-4DAF-A726-24AE1E39DA94}"/>
                    </a:ext>
                  </a:extLst>
                </p:cNvPr>
                <p:cNvSpPr>
                  <a:spLocks/>
                </p:cNvSpPr>
                <p:nvPr/>
              </p:nvSpPr>
              <p:spPr bwMode="auto">
                <a:xfrm>
                  <a:off x="3070225" y="2065338"/>
                  <a:ext cx="79375" cy="33338"/>
                </a:xfrm>
                <a:custGeom>
                  <a:avLst/>
                  <a:gdLst>
                    <a:gd name="T0" fmla="*/ 0 w 153"/>
                    <a:gd name="T1" fmla="*/ 14 h 64"/>
                    <a:gd name="T2" fmla="*/ 9 w 153"/>
                    <a:gd name="T3" fmla="*/ 18 h 64"/>
                    <a:gd name="T4" fmla="*/ 41 w 153"/>
                    <a:gd name="T5" fmla="*/ 19 h 64"/>
                    <a:gd name="T6" fmla="*/ 58 w 153"/>
                    <a:gd name="T7" fmla="*/ 22 h 64"/>
                    <a:gd name="T8" fmla="*/ 72 w 153"/>
                    <a:gd name="T9" fmla="*/ 16 h 64"/>
                    <a:gd name="T10" fmla="*/ 82 w 153"/>
                    <a:gd name="T11" fmla="*/ 4 h 64"/>
                    <a:gd name="T12" fmla="*/ 93 w 153"/>
                    <a:gd name="T13" fmla="*/ 1 h 64"/>
                    <a:gd name="T14" fmla="*/ 104 w 153"/>
                    <a:gd name="T15" fmla="*/ 6 h 64"/>
                    <a:gd name="T16" fmla="*/ 109 w 153"/>
                    <a:gd name="T17" fmla="*/ 17 h 64"/>
                    <a:gd name="T18" fmla="*/ 127 w 153"/>
                    <a:gd name="T19" fmla="*/ 19 h 64"/>
                    <a:gd name="T20" fmla="*/ 143 w 153"/>
                    <a:gd name="T21" fmla="*/ 25 h 64"/>
                    <a:gd name="T22" fmla="*/ 138 w 153"/>
                    <a:gd name="T23" fmla="*/ 32 h 64"/>
                    <a:gd name="T24" fmla="*/ 140 w 153"/>
                    <a:gd name="T25" fmla="*/ 34 h 64"/>
                    <a:gd name="T26" fmla="*/ 151 w 153"/>
                    <a:gd name="T27" fmla="*/ 36 h 64"/>
                    <a:gd name="T28" fmla="*/ 133 w 153"/>
                    <a:gd name="T29" fmla="*/ 42 h 64"/>
                    <a:gd name="T30" fmla="*/ 126 w 153"/>
                    <a:gd name="T31" fmla="*/ 47 h 64"/>
                    <a:gd name="T32" fmla="*/ 115 w 153"/>
                    <a:gd name="T33" fmla="*/ 44 h 64"/>
                    <a:gd name="T34" fmla="*/ 113 w 153"/>
                    <a:gd name="T35" fmla="*/ 42 h 64"/>
                    <a:gd name="T36" fmla="*/ 106 w 153"/>
                    <a:gd name="T37" fmla="*/ 43 h 64"/>
                    <a:gd name="T38" fmla="*/ 94 w 153"/>
                    <a:gd name="T39" fmla="*/ 47 h 64"/>
                    <a:gd name="T40" fmla="*/ 87 w 153"/>
                    <a:gd name="T41" fmla="*/ 44 h 64"/>
                    <a:gd name="T42" fmla="*/ 82 w 153"/>
                    <a:gd name="T43" fmla="*/ 43 h 64"/>
                    <a:gd name="T44" fmla="*/ 69 w 153"/>
                    <a:gd name="T45" fmla="*/ 48 h 64"/>
                    <a:gd name="T46" fmla="*/ 56 w 153"/>
                    <a:gd name="T47" fmla="*/ 55 h 64"/>
                    <a:gd name="T48" fmla="*/ 44 w 153"/>
                    <a:gd name="T49" fmla="*/ 62 h 64"/>
                    <a:gd name="T50" fmla="*/ 51 w 153"/>
                    <a:gd name="T51" fmla="*/ 55 h 64"/>
                    <a:gd name="T52" fmla="*/ 51 w 153"/>
                    <a:gd name="T53" fmla="*/ 49 h 64"/>
                    <a:gd name="T54" fmla="*/ 60 w 153"/>
                    <a:gd name="T55" fmla="*/ 41 h 64"/>
                    <a:gd name="T56" fmla="*/ 56 w 153"/>
                    <a:gd name="T57" fmla="*/ 26 h 64"/>
                    <a:gd name="T58" fmla="*/ 33 w 153"/>
                    <a:gd name="T59" fmla="*/ 19 h 64"/>
                    <a:gd name="T60" fmla="*/ 7 w 153"/>
                    <a:gd name="T61" fmla="*/ 18 h 64"/>
                    <a:gd name="T62" fmla="*/ 0 w 153"/>
                    <a:gd name="T63"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4">
                      <a:moveTo>
                        <a:pt x="0" y="14"/>
                      </a:moveTo>
                      <a:cubicBezTo>
                        <a:pt x="0" y="15"/>
                        <a:pt x="0" y="18"/>
                        <a:pt x="9" y="18"/>
                      </a:cubicBezTo>
                      <a:cubicBezTo>
                        <a:pt x="20" y="17"/>
                        <a:pt x="35" y="17"/>
                        <a:pt x="41" y="19"/>
                      </a:cubicBezTo>
                      <a:cubicBezTo>
                        <a:pt x="46" y="21"/>
                        <a:pt x="54" y="23"/>
                        <a:pt x="58" y="22"/>
                      </a:cubicBezTo>
                      <a:cubicBezTo>
                        <a:pt x="62" y="22"/>
                        <a:pt x="68" y="21"/>
                        <a:pt x="72" y="16"/>
                      </a:cubicBezTo>
                      <a:cubicBezTo>
                        <a:pt x="76" y="10"/>
                        <a:pt x="81" y="9"/>
                        <a:pt x="82" y="4"/>
                      </a:cubicBezTo>
                      <a:cubicBezTo>
                        <a:pt x="83" y="0"/>
                        <a:pt x="86" y="0"/>
                        <a:pt x="93" y="1"/>
                      </a:cubicBezTo>
                      <a:cubicBezTo>
                        <a:pt x="101" y="2"/>
                        <a:pt x="105" y="1"/>
                        <a:pt x="104" y="6"/>
                      </a:cubicBezTo>
                      <a:cubicBezTo>
                        <a:pt x="103" y="12"/>
                        <a:pt x="103" y="16"/>
                        <a:pt x="109" y="17"/>
                      </a:cubicBezTo>
                      <a:cubicBezTo>
                        <a:pt x="114" y="17"/>
                        <a:pt x="118" y="16"/>
                        <a:pt x="127" y="19"/>
                      </a:cubicBezTo>
                      <a:cubicBezTo>
                        <a:pt x="137" y="22"/>
                        <a:pt x="146" y="23"/>
                        <a:pt x="143" y="25"/>
                      </a:cubicBezTo>
                      <a:cubicBezTo>
                        <a:pt x="140" y="27"/>
                        <a:pt x="144" y="31"/>
                        <a:pt x="138" y="32"/>
                      </a:cubicBezTo>
                      <a:cubicBezTo>
                        <a:pt x="132" y="33"/>
                        <a:pt x="133" y="34"/>
                        <a:pt x="140" y="34"/>
                      </a:cubicBezTo>
                      <a:cubicBezTo>
                        <a:pt x="146" y="35"/>
                        <a:pt x="153" y="33"/>
                        <a:pt x="151" y="36"/>
                      </a:cubicBezTo>
                      <a:cubicBezTo>
                        <a:pt x="148" y="39"/>
                        <a:pt x="137" y="39"/>
                        <a:pt x="133" y="42"/>
                      </a:cubicBezTo>
                      <a:cubicBezTo>
                        <a:pt x="130" y="44"/>
                        <a:pt x="129" y="45"/>
                        <a:pt x="126" y="47"/>
                      </a:cubicBezTo>
                      <a:cubicBezTo>
                        <a:pt x="123" y="49"/>
                        <a:pt x="117" y="46"/>
                        <a:pt x="115" y="44"/>
                      </a:cubicBezTo>
                      <a:cubicBezTo>
                        <a:pt x="113" y="42"/>
                        <a:pt x="113" y="42"/>
                        <a:pt x="113" y="42"/>
                      </a:cubicBezTo>
                      <a:cubicBezTo>
                        <a:pt x="113" y="42"/>
                        <a:pt x="111" y="40"/>
                        <a:pt x="106" y="43"/>
                      </a:cubicBezTo>
                      <a:cubicBezTo>
                        <a:pt x="101" y="45"/>
                        <a:pt x="96" y="47"/>
                        <a:pt x="94" y="47"/>
                      </a:cubicBezTo>
                      <a:cubicBezTo>
                        <a:pt x="92" y="47"/>
                        <a:pt x="89" y="47"/>
                        <a:pt x="87" y="44"/>
                      </a:cubicBezTo>
                      <a:cubicBezTo>
                        <a:pt x="85" y="42"/>
                        <a:pt x="86" y="42"/>
                        <a:pt x="82" y="43"/>
                      </a:cubicBezTo>
                      <a:cubicBezTo>
                        <a:pt x="78" y="44"/>
                        <a:pt x="71" y="47"/>
                        <a:pt x="69" y="48"/>
                      </a:cubicBezTo>
                      <a:cubicBezTo>
                        <a:pt x="67" y="49"/>
                        <a:pt x="60" y="52"/>
                        <a:pt x="56" y="55"/>
                      </a:cubicBezTo>
                      <a:cubicBezTo>
                        <a:pt x="52" y="58"/>
                        <a:pt x="47" y="64"/>
                        <a:pt x="44" y="62"/>
                      </a:cubicBezTo>
                      <a:cubicBezTo>
                        <a:pt x="41" y="60"/>
                        <a:pt x="48" y="56"/>
                        <a:pt x="51" y="55"/>
                      </a:cubicBezTo>
                      <a:cubicBezTo>
                        <a:pt x="53" y="53"/>
                        <a:pt x="46" y="51"/>
                        <a:pt x="51" y="49"/>
                      </a:cubicBezTo>
                      <a:cubicBezTo>
                        <a:pt x="55" y="47"/>
                        <a:pt x="59" y="45"/>
                        <a:pt x="60" y="41"/>
                      </a:cubicBezTo>
                      <a:cubicBezTo>
                        <a:pt x="61" y="38"/>
                        <a:pt x="57" y="27"/>
                        <a:pt x="56" y="26"/>
                      </a:cubicBezTo>
                      <a:cubicBezTo>
                        <a:pt x="55" y="26"/>
                        <a:pt x="42" y="18"/>
                        <a:pt x="33" y="19"/>
                      </a:cubicBezTo>
                      <a:cubicBezTo>
                        <a:pt x="24" y="19"/>
                        <a:pt x="16" y="18"/>
                        <a:pt x="7" y="18"/>
                      </a:cubicBezTo>
                      <a:cubicBezTo>
                        <a:pt x="0" y="19"/>
                        <a:pt x="0" y="15"/>
                        <a:pt x="0" y="1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9" name="Freeform 37">
                  <a:extLst>
                    <a:ext uri="{FF2B5EF4-FFF2-40B4-BE49-F238E27FC236}">
                      <a16:creationId xmlns:a16="http://schemas.microsoft.com/office/drawing/2014/main" id="{6C607249-1D13-4F40-85D7-FEEC7BDC29AE}"/>
                    </a:ext>
                  </a:extLst>
                </p:cNvPr>
                <p:cNvSpPr>
                  <a:spLocks/>
                </p:cNvSpPr>
                <p:nvPr/>
              </p:nvSpPr>
              <p:spPr bwMode="auto">
                <a:xfrm>
                  <a:off x="2190750" y="2643188"/>
                  <a:ext cx="395288" cy="258763"/>
                </a:xfrm>
                <a:custGeom>
                  <a:avLst/>
                  <a:gdLst>
                    <a:gd name="T0" fmla="*/ 54 w 757"/>
                    <a:gd name="T1" fmla="*/ 115 h 497"/>
                    <a:gd name="T2" fmla="*/ 72 w 757"/>
                    <a:gd name="T3" fmla="*/ 136 h 497"/>
                    <a:gd name="T4" fmla="*/ 120 w 757"/>
                    <a:gd name="T5" fmla="*/ 142 h 497"/>
                    <a:gd name="T6" fmla="*/ 202 w 757"/>
                    <a:gd name="T7" fmla="*/ 123 h 497"/>
                    <a:gd name="T8" fmla="*/ 235 w 757"/>
                    <a:gd name="T9" fmla="*/ 152 h 497"/>
                    <a:gd name="T10" fmla="*/ 320 w 757"/>
                    <a:gd name="T11" fmla="*/ 148 h 497"/>
                    <a:gd name="T12" fmla="*/ 385 w 757"/>
                    <a:gd name="T13" fmla="*/ 168 h 497"/>
                    <a:gd name="T14" fmla="*/ 367 w 757"/>
                    <a:gd name="T15" fmla="*/ 191 h 497"/>
                    <a:gd name="T16" fmla="*/ 310 w 757"/>
                    <a:gd name="T17" fmla="*/ 191 h 497"/>
                    <a:gd name="T18" fmla="*/ 261 w 757"/>
                    <a:gd name="T19" fmla="*/ 211 h 497"/>
                    <a:gd name="T20" fmla="*/ 234 w 757"/>
                    <a:gd name="T21" fmla="*/ 209 h 497"/>
                    <a:gd name="T22" fmla="*/ 164 w 757"/>
                    <a:gd name="T23" fmla="*/ 264 h 497"/>
                    <a:gd name="T24" fmla="*/ 182 w 757"/>
                    <a:gd name="T25" fmla="*/ 270 h 497"/>
                    <a:gd name="T26" fmla="*/ 134 w 757"/>
                    <a:gd name="T27" fmla="*/ 337 h 497"/>
                    <a:gd name="T28" fmla="*/ 94 w 757"/>
                    <a:gd name="T29" fmla="*/ 418 h 497"/>
                    <a:gd name="T30" fmla="*/ 86 w 757"/>
                    <a:gd name="T31" fmla="*/ 479 h 497"/>
                    <a:gd name="T32" fmla="*/ 189 w 757"/>
                    <a:gd name="T33" fmla="*/ 392 h 497"/>
                    <a:gd name="T34" fmla="*/ 204 w 757"/>
                    <a:gd name="T35" fmla="*/ 334 h 497"/>
                    <a:gd name="T36" fmla="*/ 249 w 757"/>
                    <a:gd name="T37" fmla="*/ 275 h 497"/>
                    <a:gd name="T38" fmla="*/ 279 w 757"/>
                    <a:gd name="T39" fmla="*/ 266 h 497"/>
                    <a:gd name="T40" fmla="*/ 324 w 757"/>
                    <a:gd name="T41" fmla="*/ 235 h 497"/>
                    <a:gd name="T42" fmla="*/ 357 w 757"/>
                    <a:gd name="T43" fmla="*/ 213 h 497"/>
                    <a:gd name="T44" fmla="*/ 405 w 757"/>
                    <a:gd name="T45" fmla="*/ 241 h 497"/>
                    <a:gd name="T46" fmla="*/ 388 w 757"/>
                    <a:gd name="T47" fmla="*/ 292 h 497"/>
                    <a:gd name="T48" fmla="*/ 337 w 757"/>
                    <a:gd name="T49" fmla="*/ 333 h 497"/>
                    <a:gd name="T50" fmla="*/ 363 w 757"/>
                    <a:gd name="T51" fmla="*/ 339 h 497"/>
                    <a:gd name="T52" fmla="*/ 398 w 757"/>
                    <a:gd name="T53" fmla="*/ 357 h 497"/>
                    <a:gd name="T54" fmla="*/ 360 w 757"/>
                    <a:gd name="T55" fmla="*/ 414 h 497"/>
                    <a:gd name="T56" fmla="*/ 302 w 757"/>
                    <a:gd name="T57" fmla="*/ 476 h 497"/>
                    <a:gd name="T58" fmla="*/ 427 w 757"/>
                    <a:gd name="T59" fmla="*/ 472 h 497"/>
                    <a:gd name="T60" fmla="*/ 580 w 757"/>
                    <a:gd name="T61" fmla="*/ 390 h 497"/>
                    <a:gd name="T62" fmla="*/ 657 w 757"/>
                    <a:gd name="T63" fmla="*/ 377 h 497"/>
                    <a:gd name="T64" fmla="*/ 737 w 757"/>
                    <a:gd name="T65" fmla="*/ 355 h 497"/>
                    <a:gd name="T66" fmla="*/ 737 w 757"/>
                    <a:gd name="T67" fmla="*/ 311 h 497"/>
                    <a:gd name="T68" fmla="*/ 684 w 757"/>
                    <a:gd name="T69" fmla="*/ 318 h 497"/>
                    <a:gd name="T70" fmla="*/ 696 w 757"/>
                    <a:gd name="T71" fmla="*/ 333 h 497"/>
                    <a:gd name="T72" fmla="*/ 591 w 757"/>
                    <a:gd name="T73" fmla="*/ 339 h 497"/>
                    <a:gd name="T74" fmla="*/ 567 w 757"/>
                    <a:gd name="T75" fmla="*/ 375 h 497"/>
                    <a:gd name="T76" fmla="*/ 509 w 757"/>
                    <a:gd name="T77" fmla="*/ 404 h 497"/>
                    <a:gd name="T78" fmla="*/ 435 w 757"/>
                    <a:gd name="T79" fmla="*/ 416 h 497"/>
                    <a:gd name="T80" fmla="*/ 345 w 757"/>
                    <a:gd name="T81" fmla="*/ 456 h 497"/>
                    <a:gd name="T82" fmla="*/ 369 w 757"/>
                    <a:gd name="T83" fmla="*/ 435 h 497"/>
                    <a:gd name="T84" fmla="*/ 414 w 757"/>
                    <a:gd name="T85" fmla="*/ 380 h 497"/>
                    <a:gd name="T86" fmla="*/ 471 w 757"/>
                    <a:gd name="T87" fmla="*/ 307 h 497"/>
                    <a:gd name="T88" fmla="*/ 513 w 757"/>
                    <a:gd name="T89" fmla="*/ 258 h 497"/>
                    <a:gd name="T90" fmla="*/ 520 w 757"/>
                    <a:gd name="T91" fmla="*/ 282 h 497"/>
                    <a:gd name="T92" fmla="*/ 567 w 757"/>
                    <a:gd name="T93" fmla="*/ 279 h 497"/>
                    <a:gd name="T94" fmla="*/ 584 w 757"/>
                    <a:gd name="T95" fmla="*/ 266 h 497"/>
                    <a:gd name="T96" fmla="*/ 580 w 757"/>
                    <a:gd name="T97" fmla="*/ 237 h 497"/>
                    <a:gd name="T98" fmla="*/ 550 w 757"/>
                    <a:gd name="T99" fmla="*/ 201 h 497"/>
                    <a:gd name="T100" fmla="*/ 508 w 757"/>
                    <a:gd name="T101" fmla="*/ 194 h 497"/>
                    <a:gd name="T102" fmla="*/ 449 w 757"/>
                    <a:gd name="T103" fmla="*/ 183 h 497"/>
                    <a:gd name="T104" fmla="*/ 384 w 757"/>
                    <a:gd name="T105" fmla="*/ 157 h 497"/>
                    <a:gd name="T106" fmla="*/ 390 w 757"/>
                    <a:gd name="T107" fmla="*/ 122 h 497"/>
                    <a:gd name="T108" fmla="*/ 405 w 757"/>
                    <a:gd name="T109" fmla="*/ 67 h 497"/>
                    <a:gd name="T110" fmla="*/ 343 w 757"/>
                    <a:gd name="T111" fmla="*/ 15 h 497"/>
                    <a:gd name="T112" fmla="*/ 270 w 757"/>
                    <a:gd name="T113" fmla="*/ 4 h 497"/>
                    <a:gd name="T114" fmla="*/ 259 w 757"/>
                    <a:gd name="T115" fmla="*/ 14 h 497"/>
                    <a:gd name="T116" fmla="*/ 221 w 757"/>
                    <a:gd name="T117" fmla="*/ 3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7" h="497">
                      <a:moveTo>
                        <a:pt x="167" y="64"/>
                      </a:moveTo>
                      <a:cubicBezTo>
                        <a:pt x="167" y="64"/>
                        <a:pt x="163" y="72"/>
                        <a:pt x="152" y="73"/>
                      </a:cubicBezTo>
                      <a:cubicBezTo>
                        <a:pt x="141" y="74"/>
                        <a:pt x="122" y="82"/>
                        <a:pt x="109" y="86"/>
                      </a:cubicBezTo>
                      <a:cubicBezTo>
                        <a:pt x="96" y="90"/>
                        <a:pt x="85" y="93"/>
                        <a:pt x="75" y="99"/>
                      </a:cubicBezTo>
                      <a:cubicBezTo>
                        <a:pt x="65" y="106"/>
                        <a:pt x="63" y="110"/>
                        <a:pt x="54" y="115"/>
                      </a:cubicBezTo>
                      <a:cubicBezTo>
                        <a:pt x="44" y="120"/>
                        <a:pt x="34" y="129"/>
                        <a:pt x="18" y="136"/>
                      </a:cubicBezTo>
                      <a:cubicBezTo>
                        <a:pt x="2" y="142"/>
                        <a:pt x="0" y="138"/>
                        <a:pt x="2" y="144"/>
                      </a:cubicBezTo>
                      <a:cubicBezTo>
                        <a:pt x="3" y="150"/>
                        <a:pt x="3" y="152"/>
                        <a:pt x="11" y="149"/>
                      </a:cubicBezTo>
                      <a:cubicBezTo>
                        <a:pt x="19" y="146"/>
                        <a:pt x="48" y="139"/>
                        <a:pt x="56" y="137"/>
                      </a:cubicBezTo>
                      <a:cubicBezTo>
                        <a:pt x="65" y="135"/>
                        <a:pt x="75" y="132"/>
                        <a:pt x="72" y="136"/>
                      </a:cubicBezTo>
                      <a:cubicBezTo>
                        <a:pt x="69" y="139"/>
                        <a:pt x="66" y="142"/>
                        <a:pt x="62" y="146"/>
                      </a:cubicBezTo>
                      <a:cubicBezTo>
                        <a:pt x="57" y="150"/>
                        <a:pt x="54" y="157"/>
                        <a:pt x="58" y="155"/>
                      </a:cubicBezTo>
                      <a:cubicBezTo>
                        <a:pt x="63" y="154"/>
                        <a:pt x="68" y="148"/>
                        <a:pt x="71" y="152"/>
                      </a:cubicBezTo>
                      <a:cubicBezTo>
                        <a:pt x="74" y="155"/>
                        <a:pt x="81" y="157"/>
                        <a:pt x="88" y="155"/>
                      </a:cubicBezTo>
                      <a:cubicBezTo>
                        <a:pt x="94" y="153"/>
                        <a:pt x="111" y="143"/>
                        <a:pt x="120" y="142"/>
                      </a:cubicBezTo>
                      <a:cubicBezTo>
                        <a:pt x="129" y="141"/>
                        <a:pt x="147" y="138"/>
                        <a:pt x="151" y="137"/>
                      </a:cubicBezTo>
                      <a:cubicBezTo>
                        <a:pt x="155" y="135"/>
                        <a:pt x="165" y="130"/>
                        <a:pt x="173" y="125"/>
                      </a:cubicBezTo>
                      <a:cubicBezTo>
                        <a:pt x="182" y="121"/>
                        <a:pt x="188" y="117"/>
                        <a:pt x="192" y="116"/>
                      </a:cubicBezTo>
                      <a:cubicBezTo>
                        <a:pt x="195" y="114"/>
                        <a:pt x="188" y="125"/>
                        <a:pt x="193" y="124"/>
                      </a:cubicBezTo>
                      <a:cubicBezTo>
                        <a:pt x="199" y="123"/>
                        <a:pt x="206" y="120"/>
                        <a:pt x="202" y="123"/>
                      </a:cubicBezTo>
                      <a:cubicBezTo>
                        <a:pt x="199" y="125"/>
                        <a:pt x="196" y="128"/>
                        <a:pt x="193" y="132"/>
                      </a:cubicBezTo>
                      <a:cubicBezTo>
                        <a:pt x="189" y="137"/>
                        <a:pt x="186" y="144"/>
                        <a:pt x="189" y="142"/>
                      </a:cubicBezTo>
                      <a:cubicBezTo>
                        <a:pt x="193" y="139"/>
                        <a:pt x="198" y="136"/>
                        <a:pt x="206" y="136"/>
                      </a:cubicBezTo>
                      <a:cubicBezTo>
                        <a:pt x="213" y="136"/>
                        <a:pt x="223" y="133"/>
                        <a:pt x="226" y="137"/>
                      </a:cubicBezTo>
                      <a:cubicBezTo>
                        <a:pt x="230" y="140"/>
                        <a:pt x="233" y="147"/>
                        <a:pt x="235" y="152"/>
                      </a:cubicBezTo>
                      <a:cubicBezTo>
                        <a:pt x="237" y="157"/>
                        <a:pt x="240" y="162"/>
                        <a:pt x="245" y="161"/>
                      </a:cubicBezTo>
                      <a:cubicBezTo>
                        <a:pt x="249" y="159"/>
                        <a:pt x="254" y="157"/>
                        <a:pt x="255" y="160"/>
                      </a:cubicBezTo>
                      <a:cubicBezTo>
                        <a:pt x="256" y="163"/>
                        <a:pt x="259" y="165"/>
                        <a:pt x="264" y="164"/>
                      </a:cubicBezTo>
                      <a:cubicBezTo>
                        <a:pt x="270" y="163"/>
                        <a:pt x="277" y="166"/>
                        <a:pt x="282" y="161"/>
                      </a:cubicBezTo>
                      <a:cubicBezTo>
                        <a:pt x="288" y="156"/>
                        <a:pt x="309" y="146"/>
                        <a:pt x="320" y="148"/>
                      </a:cubicBezTo>
                      <a:cubicBezTo>
                        <a:pt x="330" y="150"/>
                        <a:pt x="341" y="152"/>
                        <a:pt x="346" y="150"/>
                      </a:cubicBezTo>
                      <a:cubicBezTo>
                        <a:pt x="350" y="148"/>
                        <a:pt x="371" y="141"/>
                        <a:pt x="367" y="147"/>
                      </a:cubicBezTo>
                      <a:cubicBezTo>
                        <a:pt x="363" y="152"/>
                        <a:pt x="355" y="163"/>
                        <a:pt x="362" y="164"/>
                      </a:cubicBezTo>
                      <a:cubicBezTo>
                        <a:pt x="369" y="165"/>
                        <a:pt x="376" y="162"/>
                        <a:pt x="377" y="166"/>
                      </a:cubicBezTo>
                      <a:cubicBezTo>
                        <a:pt x="377" y="169"/>
                        <a:pt x="379" y="168"/>
                        <a:pt x="385" y="168"/>
                      </a:cubicBezTo>
                      <a:cubicBezTo>
                        <a:pt x="390" y="167"/>
                        <a:pt x="397" y="167"/>
                        <a:pt x="394" y="173"/>
                      </a:cubicBezTo>
                      <a:cubicBezTo>
                        <a:pt x="392" y="178"/>
                        <a:pt x="388" y="180"/>
                        <a:pt x="391" y="183"/>
                      </a:cubicBezTo>
                      <a:cubicBezTo>
                        <a:pt x="394" y="186"/>
                        <a:pt x="399" y="189"/>
                        <a:pt x="399" y="194"/>
                      </a:cubicBezTo>
                      <a:cubicBezTo>
                        <a:pt x="398" y="198"/>
                        <a:pt x="392" y="198"/>
                        <a:pt x="385" y="196"/>
                      </a:cubicBezTo>
                      <a:cubicBezTo>
                        <a:pt x="378" y="194"/>
                        <a:pt x="372" y="191"/>
                        <a:pt x="367" y="191"/>
                      </a:cubicBezTo>
                      <a:cubicBezTo>
                        <a:pt x="363" y="191"/>
                        <a:pt x="359" y="190"/>
                        <a:pt x="357" y="195"/>
                      </a:cubicBezTo>
                      <a:cubicBezTo>
                        <a:pt x="355" y="200"/>
                        <a:pt x="355" y="207"/>
                        <a:pt x="352" y="204"/>
                      </a:cubicBezTo>
                      <a:cubicBezTo>
                        <a:pt x="348" y="201"/>
                        <a:pt x="345" y="192"/>
                        <a:pt x="341" y="191"/>
                      </a:cubicBezTo>
                      <a:cubicBezTo>
                        <a:pt x="337" y="190"/>
                        <a:pt x="327" y="186"/>
                        <a:pt x="323" y="187"/>
                      </a:cubicBezTo>
                      <a:cubicBezTo>
                        <a:pt x="319" y="188"/>
                        <a:pt x="315" y="189"/>
                        <a:pt x="310" y="191"/>
                      </a:cubicBezTo>
                      <a:cubicBezTo>
                        <a:pt x="306" y="194"/>
                        <a:pt x="303" y="196"/>
                        <a:pt x="298" y="196"/>
                      </a:cubicBezTo>
                      <a:cubicBezTo>
                        <a:pt x="294" y="196"/>
                        <a:pt x="293" y="200"/>
                        <a:pt x="290" y="200"/>
                      </a:cubicBezTo>
                      <a:cubicBezTo>
                        <a:pt x="288" y="199"/>
                        <a:pt x="287" y="196"/>
                        <a:pt x="282" y="197"/>
                      </a:cubicBezTo>
                      <a:cubicBezTo>
                        <a:pt x="277" y="198"/>
                        <a:pt x="274" y="199"/>
                        <a:pt x="269" y="203"/>
                      </a:cubicBezTo>
                      <a:cubicBezTo>
                        <a:pt x="264" y="207"/>
                        <a:pt x="267" y="207"/>
                        <a:pt x="261" y="211"/>
                      </a:cubicBezTo>
                      <a:cubicBezTo>
                        <a:pt x="255" y="215"/>
                        <a:pt x="246" y="224"/>
                        <a:pt x="247" y="220"/>
                      </a:cubicBezTo>
                      <a:cubicBezTo>
                        <a:pt x="248" y="216"/>
                        <a:pt x="251" y="213"/>
                        <a:pt x="256" y="209"/>
                      </a:cubicBezTo>
                      <a:cubicBezTo>
                        <a:pt x="260" y="205"/>
                        <a:pt x="254" y="203"/>
                        <a:pt x="248" y="204"/>
                      </a:cubicBezTo>
                      <a:cubicBezTo>
                        <a:pt x="241" y="206"/>
                        <a:pt x="240" y="210"/>
                        <a:pt x="236" y="212"/>
                      </a:cubicBezTo>
                      <a:cubicBezTo>
                        <a:pt x="232" y="215"/>
                        <a:pt x="231" y="214"/>
                        <a:pt x="234" y="209"/>
                      </a:cubicBezTo>
                      <a:cubicBezTo>
                        <a:pt x="236" y="204"/>
                        <a:pt x="234" y="203"/>
                        <a:pt x="232" y="205"/>
                      </a:cubicBezTo>
                      <a:cubicBezTo>
                        <a:pt x="229" y="207"/>
                        <a:pt x="202" y="231"/>
                        <a:pt x="197" y="236"/>
                      </a:cubicBezTo>
                      <a:cubicBezTo>
                        <a:pt x="192" y="241"/>
                        <a:pt x="183" y="248"/>
                        <a:pt x="181" y="252"/>
                      </a:cubicBezTo>
                      <a:cubicBezTo>
                        <a:pt x="179" y="256"/>
                        <a:pt x="176" y="258"/>
                        <a:pt x="173" y="260"/>
                      </a:cubicBezTo>
                      <a:cubicBezTo>
                        <a:pt x="170" y="263"/>
                        <a:pt x="171" y="260"/>
                        <a:pt x="164" y="264"/>
                      </a:cubicBezTo>
                      <a:cubicBezTo>
                        <a:pt x="158" y="267"/>
                        <a:pt x="152" y="271"/>
                        <a:pt x="150" y="275"/>
                      </a:cubicBezTo>
                      <a:cubicBezTo>
                        <a:pt x="148" y="280"/>
                        <a:pt x="144" y="284"/>
                        <a:pt x="143" y="287"/>
                      </a:cubicBezTo>
                      <a:cubicBezTo>
                        <a:pt x="141" y="289"/>
                        <a:pt x="146" y="290"/>
                        <a:pt x="151" y="286"/>
                      </a:cubicBezTo>
                      <a:cubicBezTo>
                        <a:pt x="157" y="282"/>
                        <a:pt x="162" y="278"/>
                        <a:pt x="168" y="274"/>
                      </a:cubicBezTo>
                      <a:cubicBezTo>
                        <a:pt x="175" y="269"/>
                        <a:pt x="180" y="268"/>
                        <a:pt x="182" y="270"/>
                      </a:cubicBezTo>
                      <a:cubicBezTo>
                        <a:pt x="184" y="272"/>
                        <a:pt x="186" y="274"/>
                        <a:pt x="181" y="279"/>
                      </a:cubicBezTo>
                      <a:cubicBezTo>
                        <a:pt x="177" y="285"/>
                        <a:pt x="165" y="297"/>
                        <a:pt x="162" y="303"/>
                      </a:cubicBezTo>
                      <a:cubicBezTo>
                        <a:pt x="159" y="309"/>
                        <a:pt x="162" y="312"/>
                        <a:pt x="156" y="315"/>
                      </a:cubicBezTo>
                      <a:cubicBezTo>
                        <a:pt x="151" y="318"/>
                        <a:pt x="150" y="318"/>
                        <a:pt x="144" y="325"/>
                      </a:cubicBezTo>
                      <a:cubicBezTo>
                        <a:pt x="138" y="332"/>
                        <a:pt x="135" y="333"/>
                        <a:pt x="134" y="337"/>
                      </a:cubicBezTo>
                      <a:cubicBezTo>
                        <a:pt x="133" y="341"/>
                        <a:pt x="132" y="344"/>
                        <a:pt x="126" y="349"/>
                      </a:cubicBezTo>
                      <a:cubicBezTo>
                        <a:pt x="120" y="354"/>
                        <a:pt x="119" y="361"/>
                        <a:pt x="113" y="368"/>
                      </a:cubicBezTo>
                      <a:cubicBezTo>
                        <a:pt x="108" y="375"/>
                        <a:pt x="105" y="380"/>
                        <a:pt x="103" y="385"/>
                      </a:cubicBezTo>
                      <a:cubicBezTo>
                        <a:pt x="102" y="390"/>
                        <a:pt x="102" y="393"/>
                        <a:pt x="101" y="400"/>
                      </a:cubicBezTo>
                      <a:cubicBezTo>
                        <a:pt x="100" y="406"/>
                        <a:pt x="98" y="411"/>
                        <a:pt x="94" y="418"/>
                      </a:cubicBezTo>
                      <a:cubicBezTo>
                        <a:pt x="89" y="425"/>
                        <a:pt x="89" y="428"/>
                        <a:pt x="86" y="433"/>
                      </a:cubicBezTo>
                      <a:cubicBezTo>
                        <a:pt x="83" y="437"/>
                        <a:pt x="81" y="440"/>
                        <a:pt x="82" y="444"/>
                      </a:cubicBezTo>
                      <a:cubicBezTo>
                        <a:pt x="83" y="449"/>
                        <a:pt x="86" y="451"/>
                        <a:pt x="84" y="455"/>
                      </a:cubicBezTo>
                      <a:cubicBezTo>
                        <a:pt x="83" y="459"/>
                        <a:pt x="83" y="459"/>
                        <a:pt x="83" y="465"/>
                      </a:cubicBezTo>
                      <a:cubicBezTo>
                        <a:pt x="82" y="471"/>
                        <a:pt x="83" y="475"/>
                        <a:pt x="86" y="479"/>
                      </a:cubicBezTo>
                      <a:cubicBezTo>
                        <a:pt x="90" y="483"/>
                        <a:pt x="97" y="484"/>
                        <a:pt x="103" y="481"/>
                      </a:cubicBezTo>
                      <a:cubicBezTo>
                        <a:pt x="109" y="478"/>
                        <a:pt x="129" y="468"/>
                        <a:pt x="135" y="463"/>
                      </a:cubicBezTo>
                      <a:cubicBezTo>
                        <a:pt x="141" y="458"/>
                        <a:pt x="160" y="443"/>
                        <a:pt x="164" y="436"/>
                      </a:cubicBezTo>
                      <a:cubicBezTo>
                        <a:pt x="169" y="428"/>
                        <a:pt x="177" y="421"/>
                        <a:pt x="180" y="413"/>
                      </a:cubicBezTo>
                      <a:cubicBezTo>
                        <a:pt x="184" y="406"/>
                        <a:pt x="188" y="397"/>
                        <a:pt x="189" y="392"/>
                      </a:cubicBezTo>
                      <a:cubicBezTo>
                        <a:pt x="190" y="386"/>
                        <a:pt x="189" y="383"/>
                        <a:pt x="191" y="379"/>
                      </a:cubicBezTo>
                      <a:cubicBezTo>
                        <a:pt x="193" y="375"/>
                        <a:pt x="196" y="375"/>
                        <a:pt x="193" y="371"/>
                      </a:cubicBezTo>
                      <a:cubicBezTo>
                        <a:pt x="191" y="367"/>
                        <a:pt x="190" y="367"/>
                        <a:pt x="190" y="360"/>
                      </a:cubicBezTo>
                      <a:cubicBezTo>
                        <a:pt x="190" y="354"/>
                        <a:pt x="187" y="350"/>
                        <a:pt x="191" y="347"/>
                      </a:cubicBezTo>
                      <a:cubicBezTo>
                        <a:pt x="195" y="344"/>
                        <a:pt x="203" y="337"/>
                        <a:pt x="204" y="334"/>
                      </a:cubicBezTo>
                      <a:cubicBezTo>
                        <a:pt x="204" y="330"/>
                        <a:pt x="203" y="321"/>
                        <a:pt x="208" y="317"/>
                      </a:cubicBezTo>
                      <a:cubicBezTo>
                        <a:pt x="213" y="314"/>
                        <a:pt x="217" y="311"/>
                        <a:pt x="223" y="304"/>
                      </a:cubicBezTo>
                      <a:cubicBezTo>
                        <a:pt x="230" y="297"/>
                        <a:pt x="233" y="295"/>
                        <a:pt x="235" y="290"/>
                      </a:cubicBezTo>
                      <a:cubicBezTo>
                        <a:pt x="237" y="286"/>
                        <a:pt x="237" y="282"/>
                        <a:pt x="240" y="279"/>
                      </a:cubicBezTo>
                      <a:cubicBezTo>
                        <a:pt x="242" y="277"/>
                        <a:pt x="245" y="277"/>
                        <a:pt x="249" y="275"/>
                      </a:cubicBezTo>
                      <a:cubicBezTo>
                        <a:pt x="252" y="273"/>
                        <a:pt x="254" y="268"/>
                        <a:pt x="256" y="266"/>
                      </a:cubicBezTo>
                      <a:cubicBezTo>
                        <a:pt x="258" y="263"/>
                        <a:pt x="267" y="262"/>
                        <a:pt x="271" y="260"/>
                      </a:cubicBezTo>
                      <a:cubicBezTo>
                        <a:pt x="275" y="257"/>
                        <a:pt x="283" y="250"/>
                        <a:pt x="287" y="248"/>
                      </a:cubicBezTo>
                      <a:cubicBezTo>
                        <a:pt x="290" y="246"/>
                        <a:pt x="289" y="250"/>
                        <a:pt x="286" y="254"/>
                      </a:cubicBezTo>
                      <a:cubicBezTo>
                        <a:pt x="282" y="259"/>
                        <a:pt x="280" y="261"/>
                        <a:pt x="279" y="266"/>
                      </a:cubicBezTo>
                      <a:cubicBezTo>
                        <a:pt x="278" y="270"/>
                        <a:pt x="273" y="274"/>
                        <a:pt x="276" y="273"/>
                      </a:cubicBezTo>
                      <a:cubicBezTo>
                        <a:pt x="279" y="271"/>
                        <a:pt x="282" y="274"/>
                        <a:pt x="286" y="269"/>
                      </a:cubicBezTo>
                      <a:cubicBezTo>
                        <a:pt x="290" y="264"/>
                        <a:pt x="296" y="257"/>
                        <a:pt x="298" y="252"/>
                      </a:cubicBezTo>
                      <a:cubicBezTo>
                        <a:pt x="299" y="247"/>
                        <a:pt x="301" y="242"/>
                        <a:pt x="308" y="239"/>
                      </a:cubicBezTo>
                      <a:cubicBezTo>
                        <a:pt x="314" y="237"/>
                        <a:pt x="318" y="236"/>
                        <a:pt x="324" y="235"/>
                      </a:cubicBezTo>
                      <a:cubicBezTo>
                        <a:pt x="331" y="234"/>
                        <a:pt x="330" y="234"/>
                        <a:pt x="327" y="230"/>
                      </a:cubicBezTo>
                      <a:cubicBezTo>
                        <a:pt x="324" y="226"/>
                        <a:pt x="323" y="226"/>
                        <a:pt x="327" y="222"/>
                      </a:cubicBezTo>
                      <a:cubicBezTo>
                        <a:pt x="330" y="218"/>
                        <a:pt x="336" y="216"/>
                        <a:pt x="337" y="212"/>
                      </a:cubicBezTo>
                      <a:cubicBezTo>
                        <a:pt x="339" y="209"/>
                        <a:pt x="344" y="209"/>
                        <a:pt x="348" y="209"/>
                      </a:cubicBezTo>
                      <a:cubicBezTo>
                        <a:pt x="352" y="209"/>
                        <a:pt x="354" y="211"/>
                        <a:pt x="357" y="213"/>
                      </a:cubicBezTo>
                      <a:cubicBezTo>
                        <a:pt x="359" y="214"/>
                        <a:pt x="360" y="216"/>
                        <a:pt x="364" y="216"/>
                      </a:cubicBezTo>
                      <a:cubicBezTo>
                        <a:pt x="368" y="215"/>
                        <a:pt x="375" y="216"/>
                        <a:pt x="375" y="220"/>
                      </a:cubicBezTo>
                      <a:cubicBezTo>
                        <a:pt x="375" y="224"/>
                        <a:pt x="375" y="226"/>
                        <a:pt x="379" y="227"/>
                      </a:cubicBezTo>
                      <a:cubicBezTo>
                        <a:pt x="384" y="227"/>
                        <a:pt x="392" y="233"/>
                        <a:pt x="396" y="236"/>
                      </a:cubicBezTo>
                      <a:cubicBezTo>
                        <a:pt x="401" y="238"/>
                        <a:pt x="405" y="237"/>
                        <a:pt x="405" y="241"/>
                      </a:cubicBezTo>
                      <a:cubicBezTo>
                        <a:pt x="405" y="246"/>
                        <a:pt x="405" y="249"/>
                        <a:pt x="404" y="252"/>
                      </a:cubicBezTo>
                      <a:cubicBezTo>
                        <a:pt x="403" y="255"/>
                        <a:pt x="400" y="254"/>
                        <a:pt x="398" y="256"/>
                      </a:cubicBezTo>
                      <a:cubicBezTo>
                        <a:pt x="395" y="259"/>
                        <a:pt x="395" y="260"/>
                        <a:pt x="395" y="266"/>
                      </a:cubicBezTo>
                      <a:cubicBezTo>
                        <a:pt x="396" y="272"/>
                        <a:pt x="397" y="275"/>
                        <a:pt x="394" y="280"/>
                      </a:cubicBezTo>
                      <a:cubicBezTo>
                        <a:pt x="391" y="286"/>
                        <a:pt x="392" y="284"/>
                        <a:pt x="388" y="292"/>
                      </a:cubicBezTo>
                      <a:cubicBezTo>
                        <a:pt x="384" y="299"/>
                        <a:pt x="389" y="299"/>
                        <a:pt x="382" y="302"/>
                      </a:cubicBezTo>
                      <a:cubicBezTo>
                        <a:pt x="375" y="305"/>
                        <a:pt x="371" y="305"/>
                        <a:pt x="368" y="308"/>
                      </a:cubicBezTo>
                      <a:cubicBezTo>
                        <a:pt x="365" y="312"/>
                        <a:pt x="365" y="314"/>
                        <a:pt x="361" y="319"/>
                      </a:cubicBezTo>
                      <a:cubicBezTo>
                        <a:pt x="356" y="323"/>
                        <a:pt x="349" y="324"/>
                        <a:pt x="344" y="326"/>
                      </a:cubicBezTo>
                      <a:cubicBezTo>
                        <a:pt x="340" y="329"/>
                        <a:pt x="340" y="328"/>
                        <a:pt x="337" y="333"/>
                      </a:cubicBezTo>
                      <a:cubicBezTo>
                        <a:pt x="333" y="338"/>
                        <a:pt x="334" y="338"/>
                        <a:pt x="333" y="340"/>
                      </a:cubicBezTo>
                      <a:cubicBezTo>
                        <a:pt x="331" y="343"/>
                        <a:pt x="334" y="345"/>
                        <a:pt x="336" y="348"/>
                      </a:cubicBezTo>
                      <a:cubicBezTo>
                        <a:pt x="338" y="351"/>
                        <a:pt x="340" y="352"/>
                        <a:pt x="343" y="350"/>
                      </a:cubicBezTo>
                      <a:cubicBezTo>
                        <a:pt x="346" y="348"/>
                        <a:pt x="348" y="346"/>
                        <a:pt x="352" y="344"/>
                      </a:cubicBezTo>
                      <a:cubicBezTo>
                        <a:pt x="356" y="343"/>
                        <a:pt x="361" y="342"/>
                        <a:pt x="363" y="339"/>
                      </a:cubicBezTo>
                      <a:cubicBezTo>
                        <a:pt x="365" y="336"/>
                        <a:pt x="371" y="329"/>
                        <a:pt x="376" y="327"/>
                      </a:cubicBezTo>
                      <a:cubicBezTo>
                        <a:pt x="381" y="325"/>
                        <a:pt x="390" y="324"/>
                        <a:pt x="393" y="323"/>
                      </a:cubicBezTo>
                      <a:cubicBezTo>
                        <a:pt x="396" y="321"/>
                        <a:pt x="401" y="324"/>
                        <a:pt x="402" y="326"/>
                      </a:cubicBezTo>
                      <a:cubicBezTo>
                        <a:pt x="403" y="329"/>
                        <a:pt x="404" y="335"/>
                        <a:pt x="403" y="338"/>
                      </a:cubicBezTo>
                      <a:cubicBezTo>
                        <a:pt x="401" y="342"/>
                        <a:pt x="401" y="350"/>
                        <a:pt x="398" y="357"/>
                      </a:cubicBezTo>
                      <a:cubicBezTo>
                        <a:pt x="396" y="364"/>
                        <a:pt x="393" y="375"/>
                        <a:pt x="392" y="380"/>
                      </a:cubicBezTo>
                      <a:cubicBezTo>
                        <a:pt x="392" y="385"/>
                        <a:pt x="388" y="388"/>
                        <a:pt x="385" y="393"/>
                      </a:cubicBezTo>
                      <a:cubicBezTo>
                        <a:pt x="382" y="397"/>
                        <a:pt x="377" y="404"/>
                        <a:pt x="375" y="408"/>
                      </a:cubicBezTo>
                      <a:cubicBezTo>
                        <a:pt x="373" y="411"/>
                        <a:pt x="368" y="416"/>
                        <a:pt x="367" y="413"/>
                      </a:cubicBezTo>
                      <a:cubicBezTo>
                        <a:pt x="366" y="410"/>
                        <a:pt x="363" y="410"/>
                        <a:pt x="360" y="414"/>
                      </a:cubicBezTo>
                      <a:cubicBezTo>
                        <a:pt x="358" y="417"/>
                        <a:pt x="353" y="426"/>
                        <a:pt x="350" y="427"/>
                      </a:cubicBezTo>
                      <a:cubicBezTo>
                        <a:pt x="348" y="427"/>
                        <a:pt x="333" y="435"/>
                        <a:pt x="330" y="439"/>
                      </a:cubicBezTo>
                      <a:cubicBezTo>
                        <a:pt x="328" y="444"/>
                        <a:pt x="326" y="456"/>
                        <a:pt x="324" y="458"/>
                      </a:cubicBezTo>
                      <a:cubicBezTo>
                        <a:pt x="322" y="459"/>
                        <a:pt x="323" y="457"/>
                        <a:pt x="319" y="460"/>
                      </a:cubicBezTo>
                      <a:cubicBezTo>
                        <a:pt x="314" y="463"/>
                        <a:pt x="297" y="476"/>
                        <a:pt x="302" y="476"/>
                      </a:cubicBezTo>
                      <a:cubicBezTo>
                        <a:pt x="307" y="476"/>
                        <a:pt x="323" y="484"/>
                        <a:pt x="327" y="487"/>
                      </a:cubicBezTo>
                      <a:cubicBezTo>
                        <a:pt x="330" y="491"/>
                        <a:pt x="342" y="497"/>
                        <a:pt x="347" y="495"/>
                      </a:cubicBezTo>
                      <a:cubicBezTo>
                        <a:pt x="352" y="493"/>
                        <a:pt x="367" y="488"/>
                        <a:pt x="372" y="489"/>
                      </a:cubicBezTo>
                      <a:cubicBezTo>
                        <a:pt x="378" y="490"/>
                        <a:pt x="394" y="491"/>
                        <a:pt x="398" y="489"/>
                      </a:cubicBezTo>
                      <a:cubicBezTo>
                        <a:pt x="402" y="486"/>
                        <a:pt x="417" y="475"/>
                        <a:pt x="427" y="472"/>
                      </a:cubicBezTo>
                      <a:cubicBezTo>
                        <a:pt x="437" y="469"/>
                        <a:pt x="452" y="464"/>
                        <a:pt x="461" y="461"/>
                      </a:cubicBezTo>
                      <a:cubicBezTo>
                        <a:pt x="469" y="459"/>
                        <a:pt x="500" y="446"/>
                        <a:pt x="513" y="441"/>
                      </a:cubicBezTo>
                      <a:cubicBezTo>
                        <a:pt x="525" y="436"/>
                        <a:pt x="554" y="419"/>
                        <a:pt x="560" y="415"/>
                      </a:cubicBezTo>
                      <a:cubicBezTo>
                        <a:pt x="567" y="410"/>
                        <a:pt x="571" y="408"/>
                        <a:pt x="574" y="404"/>
                      </a:cubicBezTo>
                      <a:cubicBezTo>
                        <a:pt x="578" y="400"/>
                        <a:pt x="582" y="396"/>
                        <a:pt x="580" y="390"/>
                      </a:cubicBezTo>
                      <a:cubicBezTo>
                        <a:pt x="578" y="384"/>
                        <a:pt x="577" y="378"/>
                        <a:pt x="581" y="375"/>
                      </a:cubicBezTo>
                      <a:cubicBezTo>
                        <a:pt x="585" y="371"/>
                        <a:pt x="585" y="372"/>
                        <a:pt x="592" y="370"/>
                      </a:cubicBezTo>
                      <a:cubicBezTo>
                        <a:pt x="600" y="369"/>
                        <a:pt x="612" y="366"/>
                        <a:pt x="620" y="366"/>
                      </a:cubicBezTo>
                      <a:cubicBezTo>
                        <a:pt x="629" y="365"/>
                        <a:pt x="640" y="368"/>
                        <a:pt x="645" y="368"/>
                      </a:cubicBezTo>
                      <a:cubicBezTo>
                        <a:pt x="651" y="368"/>
                        <a:pt x="651" y="380"/>
                        <a:pt x="657" y="377"/>
                      </a:cubicBezTo>
                      <a:cubicBezTo>
                        <a:pt x="663" y="373"/>
                        <a:pt x="673" y="369"/>
                        <a:pt x="680" y="371"/>
                      </a:cubicBezTo>
                      <a:cubicBezTo>
                        <a:pt x="688" y="374"/>
                        <a:pt x="688" y="377"/>
                        <a:pt x="692" y="374"/>
                      </a:cubicBezTo>
                      <a:cubicBezTo>
                        <a:pt x="695" y="371"/>
                        <a:pt x="712" y="366"/>
                        <a:pt x="717" y="362"/>
                      </a:cubicBezTo>
                      <a:cubicBezTo>
                        <a:pt x="721" y="358"/>
                        <a:pt x="725" y="356"/>
                        <a:pt x="728" y="357"/>
                      </a:cubicBezTo>
                      <a:cubicBezTo>
                        <a:pt x="730" y="357"/>
                        <a:pt x="734" y="360"/>
                        <a:pt x="737" y="355"/>
                      </a:cubicBezTo>
                      <a:cubicBezTo>
                        <a:pt x="739" y="351"/>
                        <a:pt x="739" y="344"/>
                        <a:pt x="742" y="339"/>
                      </a:cubicBezTo>
                      <a:cubicBezTo>
                        <a:pt x="746" y="335"/>
                        <a:pt x="757" y="329"/>
                        <a:pt x="755" y="324"/>
                      </a:cubicBezTo>
                      <a:cubicBezTo>
                        <a:pt x="753" y="319"/>
                        <a:pt x="746" y="324"/>
                        <a:pt x="744" y="322"/>
                      </a:cubicBezTo>
                      <a:cubicBezTo>
                        <a:pt x="741" y="320"/>
                        <a:pt x="742" y="315"/>
                        <a:pt x="738" y="311"/>
                      </a:cubicBezTo>
                      <a:cubicBezTo>
                        <a:pt x="737" y="311"/>
                        <a:pt x="737" y="311"/>
                        <a:pt x="737" y="311"/>
                      </a:cubicBezTo>
                      <a:cubicBezTo>
                        <a:pt x="733" y="314"/>
                        <a:pt x="728" y="318"/>
                        <a:pt x="729" y="314"/>
                      </a:cubicBezTo>
                      <a:cubicBezTo>
                        <a:pt x="730" y="310"/>
                        <a:pt x="724" y="314"/>
                        <a:pt x="717" y="319"/>
                      </a:cubicBezTo>
                      <a:cubicBezTo>
                        <a:pt x="710" y="324"/>
                        <a:pt x="715" y="315"/>
                        <a:pt x="711" y="312"/>
                      </a:cubicBezTo>
                      <a:cubicBezTo>
                        <a:pt x="708" y="309"/>
                        <a:pt x="704" y="313"/>
                        <a:pt x="695" y="313"/>
                      </a:cubicBezTo>
                      <a:cubicBezTo>
                        <a:pt x="685" y="312"/>
                        <a:pt x="682" y="318"/>
                        <a:pt x="684" y="318"/>
                      </a:cubicBezTo>
                      <a:cubicBezTo>
                        <a:pt x="687" y="318"/>
                        <a:pt x="689" y="317"/>
                        <a:pt x="693" y="316"/>
                      </a:cubicBezTo>
                      <a:cubicBezTo>
                        <a:pt x="698" y="316"/>
                        <a:pt x="700" y="316"/>
                        <a:pt x="703" y="316"/>
                      </a:cubicBezTo>
                      <a:cubicBezTo>
                        <a:pt x="707" y="316"/>
                        <a:pt x="708" y="318"/>
                        <a:pt x="709" y="322"/>
                      </a:cubicBezTo>
                      <a:cubicBezTo>
                        <a:pt x="709" y="326"/>
                        <a:pt x="711" y="325"/>
                        <a:pt x="708" y="330"/>
                      </a:cubicBezTo>
                      <a:cubicBezTo>
                        <a:pt x="705" y="335"/>
                        <a:pt x="700" y="333"/>
                        <a:pt x="696" y="333"/>
                      </a:cubicBezTo>
                      <a:cubicBezTo>
                        <a:pt x="693" y="333"/>
                        <a:pt x="698" y="330"/>
                        <a:pt x="693" y="329"/>
                      </a:cubicBezTo>
                      <a:cubicBezTo>
                        <a:pt x="689" y="329"/>
                        <a:pt x="686" y="333"/>
                        <a:pt x="683" y="328"/>
                      </a:cubicBezTo>
                      <a:cubicBezTo>
                        <a:pt x="680" y="324"/>
                        <a:pt x="677" y="325"/>
                        <a:pt x="670" y="325"/>
                      </a:cubicBezTo>
                      <a:cubicBezTo>
                        <a:pt x="663" y="326"/>
                        <a:pt x="642" y="331"/>
                        <a:pt x="629" y="332"/>
                      </a:cubicBezTo>
                      <a:cubicBezTo>
                        <a:pt x="616" y="334"/>
                        <a:pt x="597" y="335"/>
                        <a:pt x="591" y="339"/>
                      </a:cubicBezTo>
                      <a:cubicBezTo>
                        <a:pt x="585" y="343"/>
                        <a:pt x="573" y="349"/>
                        <a:pt x="567" y="350"/>
                      </a:cubicBezTo>
                      <a:cubicBezTo>
                        <a:pt x="561" y="351"/>
                        <a:pt x="557" y="356"/>
                        <a:pt x="550" y="361"/>
                      </a:cubicBezTo>
                      <a:cubicBezTo>
                        <a:pt x="543" y="366"/>
                        <a:pt x="543" y="366"/>
                        <a:pt x="544" y="371"/>
                      </a:cubicBezTo>
                      <a:cubicBezTo>
                        <a:pt x="546" y="377"/>
                        <a:pt x="551" y="376"/>
                        <a:pt x="556" y="377"/>
                      </a:cubicBezTo>
                      <a:cubicBezTo>
                        <a:pt x="561" y="377"/>
                        <a:pt x="562" y="377"/>
                        <a:pt x="567" y="375"/>
                      </a:cubicBezTo>
                      <a:cubicBezTo>
                        <a:pt x="572" y="374"/>
                        <a:pt x="578" y="371"/>
                        <a:pt x="577" y="374"/>
                      </a:cubicBezTo>
                      <a:cubicBezTo>
                        <a:pt x="575" y="377"/>
                        <a:pt x="573" y="383"/>
                        <a:pt x="570" y="387"/>
                      </a:cubicBezTo>
                      <a:cubicBezTo>
                        <a:pt x="568" y="391"/>
                        <a:pt x="573" y="393"/>
                        <a:pt x="575" y="397"/>
                      </a:cubicBezTo>
                      <a:cubicBezTo>
                        <a:pt x="578" y="400"/>
                        <a:pt x="563" y="399"/>
                        <a:pt x="555" y="399"/>
                      </a:cubicBezTo>
                      <a:cubicBezTo>
                        <a:pt x="547" y="398"/>
                        <a:pt x="520" y="403"/>
                        <a:pt x="509" y="404"/>
                      </a:cubicBezTo>
                      <a:cubicBezTo>
                        <a:pt x="498" y="404"/>
                        <a:pt x="495" y="411"/>
                        <a:pt x="491" y="414"/>
                      </a:cubicBezTo>
                      <a:cubicBezTo>
                        <a:pt x="486" y="417"/>
                        <a:pt x="504" y="418"/>
                        <a:pt x="505" y="419"/>
                      </a:cubicBezTo>
                      <a:cubicBezTo>
                        <a:pt x="507" y="421"/>
                        <a:pt x="501" y="420"/>
                        <a:pt x="494" y="419"/>
                      </a:cubicBezTo>
                      <a:cubicBezTo>
                        <a:pt x="487" y="419"/>
                        <a:pt x="472" y="416"/>
                        <a:pt x="464" y="413"/>
                      </a:cubicBezTo>
                      <a:cubicBezTo>
                        <a:pt x="457" y="410"/>
                        <a:pt x="444" y="414"/>
                        <a:pt x="435" y="416"/>
                      </a:cubicBezTo>
                      <a:cubicBezTo>
                        <a:pt x="427" y="418"/>
                        <a:pt x="407" y="432"/>
                        <a:pt x="401" y="437"/>
                      </a:cubicBezTo>
                      <a:cubicBezTo>
                        <a:pt x="395" y="442"/>
                        <a:pt x="391" y="440"/>
                        <a:pt x="385" y="442"/>
                      </a:cubicBezTo>
                      <a:cubicBezTo>
                        <a:pt x="379" y="443"/>
                        <a:pt x="362" y="457"/>
                        <a:pt x="360" y="459"/>
                      </a:cubicBezTo>
                      <a:cubicBezTo>
                        <a:pt x="358" y="462"/>
                        <a:pt x="354" y="458"/>
                        <a:pt x="353" y="456"/>
                      </a:cubicBezTo>
                      <a:cubicBezTo>
                        <a:pt x="352" y="454"/>
                        <a:pt x="350" y="452"/>
                        <a:pt x="345" y="456"/>
                      </a:cubicBezTo>
                      <a:cubicBezTo>
                        <a:pt x="340" y="459"/>
                        <a:pt x="336" y="458"/>
                        <a:pt x="332" y="457"/>
                      </a:cubicBezTo>
                      <a:cubicBezTo>
                        <a:pt x="328" y="455"/>
                        <a:pt x="329" y="446"/>
                        <a:pt x="333" y="441"/>
                      </a:cubicBezTo>
                      <a:cubicBezTo>
                        <a:pt x="337" y="435"/>
                        <a:pt x="348" y="429"/>
                        <a:pt x="348" y="429"/>
                      </a:cubicBezTo>
                      <a:cubicBezTo>
                        <a:pt x="348" y="429"/>
                        <a:pt x="351" y="434"/>
                        <a:pt x="355" y="435"/>
                      </a:cubicBezTo>
                      <a:cubicBezTo>
                        <a:pt x="359" y="437"/>
                        <a:pt x="365" y="436"/>
                        <a:pt x="369" y="435"/>
                      </a:cubicBezTo>
                      <a:cubicBezTo>
                        <a:pt x="373" y="433"/>
                        <a:pt x="375" y="431"/>
                        <a:pt x="375" y="427"/>
                      </a:cubicBezTo>
                      <a:cubicBezTo>
                        <a:pt x="375" y="424"/>
                        <a:pt x="370" y="421"/>
                        <a:pt x="370" y="421"/>
                      </a:cubicBezTo>
                      <a:cubicBezTo>
                        <a:pt x="392" y="389"/>
                        <a:pt x="392" y="389"/>
                        <a:pt x="392" y="389"/>
                      </a:cubicBezTo>
                      <a:cubicBezTo>
                        <a:pt x="392" y="389"/>
                        <a:pt x="394" y="389"/>
                        <a:pt x="397" y="389"/>
                      </a:cubicBezTo>
                      <a:cubicBezTo>
                        <a:pt x="399" y="390"/>
                        <a:pt x="409" y="384"/>
                        <a:pt x="414" y="380"/>
                      </a:cubicBezTo>
                      <a:cubicBezTo>
                        <a:pt x="419" y="377"/>
                        <a:pt x="435" y="368"/>
                        <a:pt x="439" y="365"/>
                      </a:cubicBezTo>
                      <a:cubicBezTo>
                        <a:pt x="443" y="362"/>
                        <a:pt x="446" y="354"/>
                        <a:pt x="446" y="348"/>
                      </a:cubicBezTo>
                      <a:cubicBezTo>
                        <a:pt x="447" y="342"/>
                        <a:pt x="452" y="335"/>
                        <a:pt x="455" y="330"/>
                      </a:cubicBezTo>
                      <a:cubicBezTo>
                        <a:pt x="457" y="325"/>
                        <a:pt x="456" y="321"/>
                        <a:pt x="459" y="319"/>
                      </a:cubicBezTo>
                      <a:cubicBezTo>
                        <a:pt x="462" y="317"/>
                        <a:pt x="467" y="311"/>
                        <a:pt x="471" y="307"/>
                      </a:cubicBezTo>
                      <a:cubicBezTo>
                        <a:pt x="476" y="303"/>
                        <a:pt x="486" y="293"/>
                        <a:pt x="492" y="288"/>
                      </a:cubicBezTo>
                      <a:cubicBezTo>
                        <a:pt x="499" y="284"/>
                        <a:pt x="502" y="279"/>
                        <a:pt x="504" y="271"/>
                      </a:cubicBezTo>
                      <a:cubicBezTo>
                        <a:pt x="505" y="264"/>
                        <a:pt x="497" y="247"/>
                        <a:pt x="495" y="242"/>
                      </a:cubicBezTo>
                      <a:cubicBezTo>
                        <a:pt x="492" y="237"/>
                        <a:pt x="504" y="241"/>
                        <a:pt x="510" y="245"/>
                      </a:cubicBezTo>
                      <a:cubicBezTo>
                        <a:pt x="515" y="249"/>
                        <a:pt x="515" y="254"/>
                        <a:pt x="513" y="258"/>
                      </a:cubicBezTo>
                      <a:cubicBezTo>
                        <a:pt x="511" y="261"/>
                        <a:pt x="513" y="261"/>
                        <a:pt x="516" y="262"/>
                      </a:cubicBezTo>
                      <a:cubicBezTo>
                        <a:pt x="519" y="264"/>
                        <a:pt x="522" y="265"/>
                        <a:pt x="518" y="268"/>
                      </a:cubicBezTo>
                      <a:cubicBezTo>
                        <a:pt x="514" y="271"/>
                        <a:pt x="512" y="275"/>
                        <a:pt x="515" y="274"/>
                      </a:cubicBezTo>
                      <a:cubicBezTo>
                        <a:pt x="518" y="273"/>
                        <a:pt x="523" y="273"/>
                        <a:pt x="522" y="275"/>
                      </a:cubicBezTo>
                      <a:cubicBezTo>
                        <a:pt x="522" y="278"/>
                        <a:pt x="517" y="280"/>
                        <a:pt x="520" y="282"/>
                      </a:cubicBezTo>
                      <a:cubicBezTo>
                        <a:pt x="522" y="285"/>
                        <a:pt x="525" y="279"/>
                        <a:pt x="529" y="278"/>
                      </a:cubicBezTo>
                      <a:cubicBezTo>
                        <a:pt x="533" y="277"/>
                        <a:pt x="536" y="278"/>
                        <a:pt x="536" y="282"/>
                      </a:cubicBezTo>
                      <a:cubicBezTo>
                        <a:pt x="537" y="286"/>
                        <a:pt x="540" y="288"/>
                        <a:pt x="545" y="289"/>
                      </a:cubicBezTo>
                      <a:cubicBezTo>
                        <a:pt x="549" y="290"/>
                        <a:pt x="555" y="293"/>
                        <a:pt x="557" y="293"/>
                      </a:cubicBezTo>
                      <a:cubicBezTo>
                        <a:pt x="560" y="292"/>
                        <a:pt x="566" y="285"/>
                        <a:pt x="567" y="279"/>
                      </a:cubicBezTo>
                      <a:cubicBezTo>
                        <a:pt x="567" y="273"/>
                        <a:pt x="568" y="271"/>
                        <a:pt x="569" y="269"/>
                      </a:cubicBezTo>
                      <a:cubicBezTo>
                        <a:pt x="570" y="268"/>
                        <a:pt x="576" y="266"/>
                        <a:pt x="577" y="269"/>
                      </a:cubicBezTo>
                      <a:cubicBezTo>
                        <a:pt x="578" y="273"/>
                        <a:pt x="579" y="276"/>
                        <a:pt x="582" y="276"/>
                      </a:cubicBezTo>
                      <a:cubicBezTo>
                        <a:pt x="584" y="275"/>
                        <a:pt x="585" y="274"/>
                        <a:pt x="588" y="270"/>
                      </a:cubicBezTo>
                      <a:cubicBezTo>
                        <a:pt x="590" y="267"/>
                        <a:pt x="583" y="271"/>
                        <a:pt x="584" y="266"/>
                      </a:cubicBezTo>
                      <a:cubicBezTo>
                        <a:pt x="584" y="262"/>
                        <a:pt x="579" y="258"/>
                        <a:pt x="576" y="254"/>
                      </a:cubicBezTo>
                      <a:cubicBezTo>
                        <a:pt x="572" y="250"/>
                        <a:pt x="577" y="253"/>
                        <a:pt x="580" y="251"/>
                      </a:cubicBezTo>
                      <a:cubicBezTo>
                        <a:pt x="583" y="249"/>
                        <a:pt x="580" y="249"/>
                        <a:pt x="579" y="245"/>
                      </a:cubicBezTo>
                      <a:cubicBezTo>
                        <a:pt x="577" y="241"/>
                        <a:pt x="584" y="241"/>
                        <a:pt x="584" y="238"/>
                      </a:cubicBezTo>
                      <a:cubicBezTo>
                        <a:pt x="583" y="234"/>
                        <a:pt x="581" y="235"/>
                        <a:pt x="580" y="237"/>
                      </a:cubicBezTo>
                      <a:cubicBezTo>
                        <a:pt x="578" y="239"/>
                        <a:pt x="572" y="237"/>
                        <a:pt x="570" y="233"/>
                      </a:cubicBezTo>
                      <a:cubicBezTo>
                        <a:pt x="568" y="228"/>
                        <a:pt x="573" y="228"/>
                        <a:pt x="574" y="222"/>
                      </a:cubicBezTo>
                      <a:cubicBezTo>
                        <a:pt x="575" y="215"/>
                        <a:pt x="568" y="224"/>
                        <a:pt x="566" y="220"/>
                      </a:cubicBezTo>
                      <a:cubicBezTo>
                        <a:pt x="563" y="215"/>
                        <a:pt x="566" y="206"/>
                        <a:pt x="565" y="203"/>
                      </a:cubicBezTo>
                      <a:cubicBezTo>
                        <a:pt x="564" y="200"/>
                        <a:pt x="556" y="199"/>
                        <a:pt x="550" y="201"/>
                      </a:cubicBezTo>
                      <a:cubicBezTo>
                        <a:pt x="544" y="202"/>
                        <a:pt x="546" y="200"/>
                        <a:pt x="545" y="196"/>
                      </a:cubicBezTo>
                      <a:cubicBezTo>
                        <a:pt x="544" y="192"/>
                        <a:pt x="542" y="197"/>
                        <a:pt x="538" y="198"/>
                      </a:cubicBezTo>
                      <a:cubicBezTo>
                        <a:pt x="534" y="198"/>
                        <a:pt x="522" y="198"/>
                        <a:pt x="521" y="197"/>
                      </a:cubicBezTo>
                      <a:cubicBezTo>
                        <a:pt x="520" y="195"/>
                        <a:pt x="525" y="193"/>
                        <a:pt x="525" y="189"/>
                      </a:cubicBezTo>
                      <a:cubicBezTo>
                        <a:pt x="525" y="186"/>
                        <a:pt x="512" y="194"/>
                        <a:pt x="508" y="194"/>
                      </a:cubicBezTo>
                      <a:cubicBezTo>
                        <a:pt x="504" y="194"/>
                        <a:pt x="513" y="191"/>
                        <a:pt x="516" y="189"/>
                      </a:cubicBezTo>
                      <a:cubicBezTo>
                        <a:pt x="520" y="187"/>
                        <a:pt x="511" y="189"/>
                        <a:pt x="505" y="188"/>
                      </a:cubicBezTo>
                      <a:cubicBezTo>
                        <a:pt x="499" y="188"/>
                        <a:pt x="495" y="186"/>
                        <a:pt x="489" y="183"/>
                      </a:cubicBezTo>
                      <a:cubicBezTo>
                        <a:pt x="483" y="180"/>
                        <a:pt x="486" y="182"/>
                        <a:pt x="474" y="183"/>
                      </a:cubicBezTo>
                      <a:cubicBezTo>
                        <a:pt x="462" y="183"/>
                        <a:pt x="458" y="183"/>
                        <a:pt x="449" y="183"/>
                      </a:cubicBezTo>
                      <a:cubicBezTo>
                        <a:pt x="441" y="183"/>
                        <a:pt x="433" y="178"/>
                        <a:pt x="427" y="176"/>
                      </a:cubicBezTo>
                      <a:cubicBezTo>
                        <a:pt x="421" y="175"/>
                        <a:pt x="410" y="173"/>
                        <a:pt x="404" y="173"/>
                      </a:cubicBezTo>
                      <a:cubicBezTo>
                        <a:pt x="398" y="172"/>
                        <a:pt x="404" y="168"/>
                        <a:pt x="407" y="162"/>
                      </a:cubicBezTo>
                      <a:cubicBezTo>
                        <a:pt x="409" y="156"/>
                        <a:pt x="389" y="161"/>
                        <a:pt x="383" y="164"/>
                      </a:cubicBezTo>
                      <a:cubicBezTo>
                        <a:pt x="378" y="166"/>
                        <a:pt x="381" y="161"/>
                        <a:pt x="384" y="157"/>
                      </a:cubicBezTo>
                      <a:cubicBezTo>
                        <a:pt x="387" y="154"/>
                        <a:pt x="390" y="149"/>
                        <a:pt x="388" y="147"/>
                      </a:cubicBezTo>
                      <a:cubicBezTo>
                        <a:pt x="386" y="145"/>
                        <a:pt x="390" y="142"/>
                        <a:pt x="395" y="141"/>
                      </a:cubicBezTo>
                      <a:cubicBezTo>
                        <a:pt x="400" y="139"/>
                        <a:pt x="403" y="140"/>
                        <a:pt x="405" y="137"/>
                      </a:cubicBezTo>
                      <a:cubicBezTo>
                        <a:pt x="407" y="133"/>
                        <a:pt x="397" y="133"/>
                        <a:pt x="392" y="132"/>
                      </a:cubicBezTo>
                      <a:cubicBezTo>
                        <a:pt x="386" y="130"/>
                        <a:pt x="388" y="127"/>
                        <a:pt x="390" y="122"/>
                      </a:cubicBezTo>
                      <a:cubicBezTo>
                        <a:pt x="391" y="118"/>
                        <a:pt x="396" y="118"/>
                        <a:pt x="402" y="114"/>
                      </a:cubicBezTo>
                      <a:cubicBezTo>
                        <a:pt x="408" y="111"/>
                        <a:pt x="405" y="108"/>
                        <a:pt x="403" y="104"/>
                      </a:cubicBezTo>
                      <a:cubicBezTo>
                        <a:pt x="400" y="100"/>
                        <a:pt x="396" y="95"/>
                        <a:pt x="395" y="88"/>
                      </a:cubicBezTo>
                      <a:cubicBezTo>
                        <a:pt x="394" y="82"/>
                        <a:pt x="405" y="75"/>
                        <a:pt x="409" y="71"/>
                      </a:cubicBezTo>
                      <a:cubicBezTo>
                        <a:pt x="412" y="67"/>
                        <a:pt x="413" y="65"/>
                        <a:pt x="405" y="67"/>
                      </a:cubicBezTo>
                      <a:cubicBezTo>
                        <a:pt x="396" y="69"/>
                        <a:pt x="389" y="68"/>
                        <a:pt x="379" y="72"/>
                      </a:cubicBezTo>
                      <a:cubicBezTo>
                        <a:pt x="369" y="76"/>
                        <a:pt x="362" y="68"/>
                        <a:pt x="359" y="62"/>
                      </a:cubicBezTo>
                      <a:cubicBezTo>
                        <a:pt x="356" y="56"/>
                        <a:pt x="358" y="47"/>
                        <a:pt x="358" y="38"/>
                      </a:cubicBezTo>
                      <a:cubicBezTo>
                        <a:pt x="359" y="28"/>
                        <a:pt x="360" y="23"/>
                        <a:pt x="359" y="17"/>
                      </a:cubicBezTo>
                      <a:cubicBezTo>
                        <a:pt x="358" y="10"/>
                        <a:pt x="346" y="16"/>
                        <a:pt x="343" y="15"/>
                      </a:cubicBezTo>
                      <a:cubicBezTo>
                        <a:pt x="340" y="14"/>
                        <a:pt x="337" y="15"/>
                        <a:pt x="332" y="14"/>
                      </a:cubicBezTo>
                      <a:cubicBezTo>
                        <a:pt x="326" y="12"/>
                        <a:pt x="318" y="17"/>
                        <a:pt x="315" y="13"/>
                      </a:cubicBezTo>
                      <a:cubicBezTo>
                        <a:pt x="311" y="10"/>
                        <a:pt x="308" y="10"/>
                        <a:pt x="304" y="9"/>
                      </a:cubicBezTo>
                      <a:cubicBezTo>
                        <a:pt x="299" y="7"/>
                        <a:pt x="290" y="6"/>
                        <a:pt x="285" y="3"/>
                      </a:cubicBezTo>
                      <a:cubicBezTo>
                        <a:pt x="280" y="0"/>
                        <a:pt x="274" y="0"/>
                        <a:pt x="270" y="4"/>
                      </a:cubicBezTo>
                      <a:cubicBezTo>
                        <a:pt x="266" y="8"/>
                        <a:pt x="273" y="13"/>
                        <a:pt x="270" y="19"/>
                      </a:cubicBezTo>
                      <a:cubicBezTo>
                        <a:pt x="268" y="25"/>
                        <a:pt x="262" y="26"/>
                        <a:pt x="258" y="26"/>
                      </a:cubicBezTo>
                      <a:cubicBezTo>
                        <a:pt x="253" y="26"/>
                        <a:pt x="241" y="37"/>
                        <a:pt x="239" y="34"/>
                      </a:cubicBezTo>
                      <a:cubicBezTo>
                        <a:pt x="237" y="31"/>
                        <a:pt x="246" y="29"/>
                        <a:pt x="252" y="26"/>
                      </a:cubicBezTo>
                      <a:cubicBezTo>
                        <a:pt x="258" y="23"/>
                        <a:pt x="257" y="20"/>
                        <a:pt x="259" y="14"/>
                      </a:cubicBezTo>
                      <a:cubicBezTo>
                        <a:pt x="262" y="9"/>
                        <a:pt x="257" y="9"/>
                        <a:pt x="254" y="12"/>
                      </a:cubicBezTo>
                      <a:cubicBezTo>
                        <a:pt x="250" y="16"/>
                        <a:pt x="240" y="26"/>
                        <a:pt x="236" y="32"/>
                      </a:cubicBezTo>
                      <a:cubicBezTo>
                        <a:pt x="232" y="37"/>
                        <a:pt x="223" y="43"/>
                        <a:pt x="218" y="43"/>
                      </a:cubicBezTo>
                      <a:cubicBezTo>
                        <a:pt x="214" y="44"/>
                        <a:pt x="222" y="39"/>
                        <a:pt x="226" y="35"/>
                      </a:cubicBezTo>
                      <a:cubicBezTo>
                        <a:pt x="230" y="31"/>
                        <a:pt x="228" y="30"/>
                        <a:pt x="221" y="31"/>
                      </a:cubicBezTo>
                      <a:cubicBezTo>
                        <a:pt x="213" y="32"/>
                        <a:pt x="206" y="38"/>
                        <a:pt x="202" y="43"/>
                      </a:cubicBezTo>
                      <a:cubicBezTo>
                        <a:pt x="197" y="48"/>
                        <a:pt x="184" y="58"/>
                        <a:pt x="179" y="62"/>
                      </a:cubicBezTo>
                      <a:cubicBezTo>
                        <a:pt x="176" y="63"/>
                        <a:pt x="171" y="64"/>
                        <a:pt x="167" y="6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0" name="Freeform 38">
                  <a:extLst>
                    <a:ext uri="{FF2B5EF4-FFF2-40B4-BE49-F238E27FC236}">
                      <a16:creationId xmlns:a16="http://schemas.microsoft.com/office/drawing/2014/main" id="{B0708BDA-9AB9-4CC6-8336-50EABD8EEFE0}"/>
                    </a:ext>
                  </a:extLst>
                </p:cNvPr>
                <p:cNvSpPr>
                  <a:spLocks/>
                </p:cNvSpPr>
                <p:nvPr/>
              </p:nvSpPr>
              <p:spPr bwMode="auto">
                <a:xfrm>
                  <a:off x="2490788" y="3095626"/>
                  <a:ext cx="11113" cy="20638"/>
                </a:xfrm>
                <a:custGeom>
                  <a:avLst/>
                  <a:gdLst>
                    <a:gd name="T0" fmla="*/ 21 w 22"/>
                    <a:gd name="T1" fmla="*/ 4 h 40"/>
                    <a:gd name="T2" fmla="*/ 18 w 22"/>
                    <a:gd name="T3" fmla="*/ 11 h 40"/>
                    <a:gd name="T4" fmla="*/ 11 w 22"/>
                    <a:gd name="T5" fmla="*/ 26 h 40"/>
                    <a:gd name="T6" fmla="*/ 2 w 22"/>
                    <a:gd name="T7" fmla="*/ 35 h 40"/>
                    <a:gd name="T8" fmla="*/ 4 w 22"/>
                    <a:gd name="T9" fmla="*/ 39 h 40"/>
                    <a:gd name="T10" fmla="*/ 17 w 22"/>
                    <a:gd name="T11" fmla="*/ 30 h 40"/>
                    <a:gd name="T12" fmla="*/ 21 w 22"/>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22" h="40">
                      <a:moveTo>
                        <a:pt x="21" y="4"/>
                      </a:moveTo>
                      <a:cubicBezTo>
                        <a:pt x="21" y="0"/>
                        <a:pt x="19" y="6"/>
                        <a:pt x="18" y="11"/>
                      </a:cubicBezTo>
                      <a:cubicBezTo>
                        <a:pt x="16" y="17"/>
                        <a:pt x="15" y="22"/>
                        <a:pt x="11" y="26"/>
                      </a:cubicBezTo>
                      <a:cubicBezTo>
                        <a:pt x="7" y="31"/>
                        <a:pt x="4" y="33"/>
                        <a:pt x="2" y="35"/>
                      </a:cubicBezTo>
                      <a:cubicBezTo>
                        <a:pt x="0" y="38"/>
                        <a:pt x="0" y="40"/>
                        <a:pt x="4" y="39"/>
                      </a:cubicBezTo>
                      <a:cubicBezTo>
                        <a:pt x="8" y="38"/>
                        <a:pt x="13" y="37"/>
                        <a:pt x="17" y="30"/>
                      </a:cubicBezTo>
                      <a:cubicBezTo>
                        <a:pt x="20" y="22"/>
                        <a:pt x="22" y="10"/>
                        <a:pt x="21"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1" name="Freeform 39">
                  <a:extLst>
                    <a:ext uri="{FF2B5EF4-FFF2-40B4-BE49-F238E27FC236}">
                      <a16:creationId xmlns:a16="http://schemas.microsoft.com/office/drawing/2014/main" id="{23C483F2-560A-42B3-8646-FE64D599D475}"/>
                    </a:ext>
                  </a:extLst>
                </p:cNvPr>
                <p:cNvSpPr>
                  <a:spLocks/>
                </p:cNvSpPr>
                <p:nvPr/>
              </p:nvSpPr>
              <p:spPr bwMode="auto">
                <a:xfrm>
                  <a:off x="2481263" y="3116263"/>
                  <a:ext cx="7938" cy="4763"/>
                </a:xfrm>
                <a:custGeom>
                  <a:avLst/>
                  <a:gdLst>
                    <a:gd name="T0" fmla="*/ 8 w 13"/>
                    <a:gd name="T1" fmla="*/ 1 h 10"/>
                    <a:gd name="T2" fmla="*/ 1 w 13"/>
                    <a:gd name="T3" fmla="*/ 5 h 10"/>
                    <a:gd name="T4" fmla="*/ 3 w 13"/>
                    <a:gd name="T5" fmla="*/ 8 h 10"/>
                    <a:gd name="T6" fmla="*/ 11 w 13"/>
                    <a:gd name="T7" fmla="*/ 4 h 10"/>
                    <a:gd name="T8" fmla="*/ 8 w 13"/>
                    <a:gd name="T9" fmla="*/ 1 h 10"/>
                  </a:gdLst>
                  <a:ahLst/>
                  <a:cxnLst>
                    <a:cxn ang="0">
                      <a:pos x="T0" y="T1"/>
                    </a:cxn>
                    <a:cxn ang="0">
                      <a:pos x="T2" y="T3"/>
                    </a:cxn>
                    <a:cxn ang="0">
                      <a:pos x="T4" y="T5"/>
                    </a:cxn>
                    <a:cxn ang="0">
                      <a:pos x="T6" y="T7"/>
                    </a:cxn>
                    <a:cxn ang="0">
                      <a:pos x="T8" y="T9"/>
                    </a:cxn>
                  </a:cxnLst>
                  <a:rect l="0" t="0" r="r" b="b"/>
                  <a:pathLst>
                    <a:path w="13" h="10">
                      <a:moveTo>
                        <a:pt x="8" y="1"/>
                      </a:moveTo>
                      <a:cubicBezTo>
                        <a:pt x="5" y="1"/>
                        <a:pt x="1" y="3"/>
                        <a:pt x="1" y="5"/>
                      </a:cubicBezTo>
                      <a:cubicBezTo>
                        <a:pt x="0" y="8"/>
                        <a:pt x="0" y="10"/>
                        <a:pt x="3" y="8"/>
                      </a:cubicBezTo>
                      <a:cubicBezTo>
                        <a:pt x="7" y="6"/>
                        <a:pt x="8" y="6"/>
                        <a:pt x="11" y="4"/>
                      </a:cubicBezTo>
                      <a:cubicBezTo>
                        <a:pt x="13" y="2"/>
                        <a:pt x="10"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2" name="Freeform 40">
                  <a:extLst>
                    <a:ext uri="{FF2B5EF4-FFF2-40B4-BE49-F238E27FC236}">
                      <a16:creationId xmlns:a16="http://schemas.microsoft.com/office/drawing/2014/main" id="{F5FB5018-0D73-4B7E-A096-FA5E069439E9}"/>
                    </a:ext>
                  </a:extLst>
                </p:cNvPr>
                <p:cNvSpPr>
                  <a:spLocks/>
                </p:cNvSpPr>
                <p:nvPr/>
              </p:nvSpPr>
              <p:spPr bwMode="auto">
                <a:xfrm>
                  <a:off x="2474913" y="3119438"/>
                  <a:ext cx="4763" cy="4763"/>
                </a:xfrm>
                <a:custGeom>
                  <a:avLst/>
                  <a:gdLst>
                    <a:gd name="T0" fmla="*/ 6 w 9"/>
                    <a:gd name="T1" fmla="*/ 1 h 11"/>
                    <a:gd name="T2" fmla="*/ 3 w 9"/>
                    <a:gd name="T3" fmla="*/ 9 h 11"/>
                    <a:gd name="T4" fmla="*/ 9 w 9"/>
                    <a:gd name="T5" fmla="*/ 3 h 11"/>
                    <a:gd name="T6" fmla="*/ 6 w 9"/>
                    <a:gd name="T7" fmla="*/ 1 h 11"/>
                  </a:gdLst>
                  <a:ahLst/>
                  <a:cxnLst>
                    <a:cxn ang="0">
                      <a:pos x="T0" y="T1"/>
                    </a:cxn>
                    <a:cxn ang="0">
                      <a:pos x="T2" y="T3"/>
                    </a:cxn>
                    <a:cxn ang="0">
                      <a:pos x="T4" y="T5"/>
                    </a:cxn>
                    <a:cxn ang="0">
                      <a:pos x="T6" y="T7"/>
                    </a:cxn>
                  </a:cxnLst>
                  <a:rect l="0" t="0" r="r" b="b"/>
                  <a:pathLst>
                    <a:path w="9" h="11">
                      <a:moveTo>
                        <a:pt x="6" y="1"/>
                      </a:moveTo>
                      <a:cubicBezTo>
                        <a:pt x="3" y="3"/>
                        <a:pt x="0" y="11"/>
                        <a:pt x="3" y="9"/>
                      </a:cubicBezTo>
                      <a:cubicBezTo>
                        <a:pt x="6" y="7"/>
                        <a:pt x="9" y="6"/>
                        <a:pt x="9" y="3"/>
                      </a:cubicBezTo>
                      <a:cubicBezTo>
                        <a:pt x="9" y="1"/>
                        <a:pt x="8"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3" name="Freeform 41">
                  <a:extLst>
                    <a:ext uri="{FF2B5EF4-FFF2-40B4-BE49-F238E27FC236}">
                      <a16:creationId xmlns:a16="http://schemas.microsoft.com/office/drawing/2014/main" id="{159B5B14-26CA-46BA-B20F-5CF298628115}"/>
                    </a:ext>
                  </a:extLst>
                </p:cNvPr>
                <p:cNvSpPr>
                  <a:spLocks/>
                </p:cNvSpPr>
                <p:nvPr/>
              </p:nvSpPr>
              <p:spPr bwMode="auto">
                <a:xfrm>
                  <a:off x="3333750" y="1631951"/>
                  <a:ext cx="1227138" cy="658813"/>
                </a:xfrm>
                <a:custGeom>
                  <a:avLst/>
                  <a:gdLst>
                    <a:gd name="T0" fmla="*/ 559 w 2350"/>
                    <a:gd name="T1" fmla="*/ 101 h 1261"/>
                    <a:gd name="T2" fmla="*/ 844 w 2350"/>
                    <a:gd name="T3" fmla="*/ 48 h 1261"/>
                    <a:gd name="T4" fmla="*/ 1017 w 2350"/>
                    <a:gd name="T5" fmla="*/ 68 h 1261"/>
                    <a:gd name="T6" fmla="*/ 1202 w 2350"/>
                    <a:gd name="T7" fmla="*/ 55 h 1261"/>
                    <a:gd name="T8" fmla="*/ 1203 w 2350"/>
                    <a:gd name="T9" fmla="*/ 22 h 1261"/>
                    <a:gd name="T10" fmla="*/ 1488 w 2350"/>
                    <a:gd name="T11" fmla="*/ 4 h 1261"/>
                    <a:gd name="T12" fmla="*/ 1596 w 2350"/>
                    <a:gd name="T13" fmla="*/ 33 h 1261"/>
                    <a:gd name="T14" fmla="*/ 1710 w 2350"/>
                    <a:gd name="T15" fmla="*/ 61 h 1261"/>
                    <a:gd name="T16" fmla="*/ 1940 w 2350"/>
                    <a:gd name="T17" fmla="*/ 105 h 1261"/>
                    <a:gd name="T18" fmla="*/ 2228 w 2350"/>
                    <a:gd name="T19" fmla="*/ 111 h 1261"/>
                    <a:gd name="T20" fmla="*/ 2020 w 2350"/>
                    <a:gd name="T21" fmla="*/ 154 h 1261"/>
                    <a:gd name="T22" fmla="*/ 1921 w 2350"/>
                    <a:gd name="T23" fmla="*/ 258 h 1261"/>
                    <a:gd name="T24" fmla="*/ 1936 w 2350"/>
                    <a:gd name="T25" fmla="*/ 300 h 1261"/>
                    <a:gd name="T26" fmla="*/ 1964 w 2350"/>
                    <a:gd name="T27" fmla="*/ 348 h 1261"/>
                    <a:gd name="T28" fmla="*/ 1931 w 2350"/>
                    <a:gd name="T29" fmla="*/ 390 h 1261"/>
                    <a:gd name="T30" fmla="*/ 1864 w 2350"/>
                    <a:gd name="T31" fmla="*/ 421 h 1261"/>
                    <a:gd name="T32" fmla="*/ 1756 w 2350"/>
                    <a:gd name="T33" fmla="*/ 462 h 1261"/>
                    <a:gd name="T34" fmla="*/ 1691 w 2350"/>
                    <a:gd name="T35" fmla="*/ 479 h 1261"/>
                    <a:gd name="T36" fmla="*/ 1627 w 2350"/>
                    <a:gd name="T37" fmla="*/ 504 h 1261"/>
                    <a:gd name="T38" fmla="*/ 1792 w 2350"/>
                    <a:gd name="T39" fmla="*/ 564 h 1261"/>
                    <a:gd name="T40" fmla="*/ 1728 w 2350"/>
                    <a:gd name="T41" fmla="*/ 638 h 1261"/>
                    <a:gd name="T42" fmla="*/ 1572 w 2350"/>
                    <a:gd name="T43" fmla="*/ 571 h 1261"/>
                    <a:gd name="T44" fmla="*/ 1548 w 2350"/>
                    <a:gd name="T45" fmla="*/ 624 h 1261"/>
                    <a:gd name="T46" fmla="*/ 1533 w 2350"/>
                    <a:gd name="T47" fmla="*/ 655 h 1261"/>
                    <a:gd name="T48" fmla="*/ 1726 w 2350"/>
                    <a:gd name="T49" fmla="*/ 676 h 1261"/>
                    <a:gd name="T50" fmla="*/ 1586 w 2350"/>
                    <a:gd name="T51" fmla="*/ 730 h 1261"/>
                    <a:gd name="T52" fmla="*/ 1378 w 2350"/>
                    <a:gd name="T53" fmla="*/ 769 h 1261"/>
                    <a:gd name="T54" fmla="*/ 1232 w 2350"/>
                    <a:gd name="T55" fmla="*/ 810 h 1261"/>
                    <a:gd name="T56" fmla="*/ 1102 w 2350"/>
                    <a:gd name="T57" fmla="*/ 882 h 1261"/>
                    <a:gd name="T58" fmla="*/ 1036 w 2350"/>
                    <a:gd name="T59" fmla="*/ 867 h 1261"/>
                    <a:gd name="T60" fmla="*/ 901 w 2350"/>
                    <a:gd name="T61" fmla="*/ 920 h 1261"/>
                    <a:gd name="T62" fmla="*/ 838 w 2350"/>
                    <a:gd name="T63" fmla="*/ 993 h 1261"/>
                    <a:gd name="T64" fmla="*/ 772 w 2350"/>
                    <a:gd name="T65" fmla="*/ 1041 h 1261"/>
                    <a:gd name="T66" fmla="*/ 728 w 2350"/>
                    <a:gd name="T67" fmla="*/ 1094 h 1261"/>
                    <a:gd name="T68" fmla="*/ 662 w 2350"/>
                    <a:gd name="T69" fmla="*/ 1173 h 1261"/>
                    <a:gd name="T70" fmla="*/ 633 w 2350"/>
                    <a:gd name="T71" fmla="*/ 1241 h 1261"/>
                    <a:gd name="T72" fmla="*/ 553 w 2350"/>
                    <a:gd name="T73" fmla="*/ 1233 h 1261"/>
                    <a:gd name="T74" fmla="*/ 538 w 2350"/>
                    <a:gd name="T75" fmla="*/ 1176 h 1261"/>
                    <a:gd name="T76" fmla="*/ 426 w 2350"/>
                    <a:gd name="T77" fmla="*/ 1185 h 1261"/>
                    <a:gd name="T78" fmla="*/ 408 w 2350"/>
                    <a:gd name="T79" fmla="*/ 1128 h 1261"/>
                    <a:gd name="T80" fmla="*/ 388 w 2350"/>
                    <a:gd name="T81" fmla="*/ 1051 h 1261"/>
                    <a:gd name="T82" fmla="*/ 424 w 2350"/>
                    <a:gd name="T83" fmla="*/ 970 h 1261"/>
                    <a:gd name="T84" fmla="*/ 366 w 2350"/>
                    <a:gd name="T85" fmla="*/ 982 h 1261"/>
                    <a:gd name="T86" fmla="*/ 368 w 2350"/>
                    <a:gd name="T87" fmla="*/ 918 h 1261"/>
                    <a:gd name="T88" fmla="*/ 352 w 2350"/>
                    <a:gd name="T89" fmla="*/ 877 h 1261"/>
                    <a:gd name="T90" fmla="*/ 369 w 2350"/>
                    <a:gd name="T91" fmla="*/ 847 h 1261"/>
                    <a:gd name="T92" fmla="*/ 362 w 2350"/>
                    <a:gd name="T93" fmla="*/ 802 h 1261"/>
                    <a:gd name="T94" fmla="*/ 385 w 2350"/>
                    <a:gd name="T95" fmla="*/ 782 h 1261"/>
                    <a:gd name="T96" fmla="*/ 479 w 2350"/>
                    <a:gd name="T97" fmla="*/ 760 h 1261"/>
                    <a:gd name="T98" fmla="*/ 433 w 2350"/>
                    <a:gd name="T99" fmla="*/ 734 h 1261"/>
                    <a:gd name="T100" fmla="*/ 558 w 2350"/>
                    <a:gd name="T101" fmla="*/ 681 h 1261"/>
                    <a:gd name="T102" fmla="*/ 545 w 2350"/>
                    <a:gd name="T103" fmla="*/ 638 h 1261"/>
                    <a:gd name="T104" fmla="*/ 564 w 2350"/>
                    <a:gd name="T105" fmla="*/ 593 h 1261"/>
                    <a:gd name="T106" fmla="*/ 532 w 2350"/>
                    <a:gd name="T107" fmla="*/ 559 h 1261"/>
                    <a:gd name="T108" fmla="*/ 413 w 2350"/>
                    <a:gd name="T109" fmla="*/ 566 h 1261"/>
                    <a:gd name="T110" fmla="*/ 428 w 2350"/>
                    <a:gd name="T111" fmla="*/ 524 h 1261"/>
                    <a:gd name="T112" fmla="*/ 477 w 2350"/>
                    <a:gd name="T113" fmla="*/ 458 h 1261"/>
                    <a:gd name="T114" fmla="*/ 421 w 2350"/>
                    <a:gd name="T115" fmla="*/ 357 h 1261"/>
                    <a:gd name="T116" fmla="*/ 166 w 2350"/>
                    <a:gd name="T117" fmla="*/ 327 h 1261"/>
                    <a:gd name="T118" fmla="*/ 80 w 2350"/>
                    <a:gd name="T119" fmla="*/ 280 h 1261"/>
                    <a:gd name="T120" fmla="*/ 15 w 2350"/>
                    <a:gd name="T121" fmla="*/ 24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0" h="1261">
                      <a:moveTo>
                        <a:pt x="377" y="157"/>
                      </a:moveTo>
                      <a:cubicBezTo>
                        <a:pt x="380" y="152"/>
                        <a:pt x="382" y="149"/>
                        <a:pt x="388" y="147"/>
                      </a:cubicBezTo>
                      <a:cubicBezTo>
                        <a:pt x="394" y="145"/>
                        <a:pt x="393" y="146"/>
                        <a:pt x="402" y="145"/>
                      </a:cubicBezTo>
                      <a:cubicBezTo>
                        <a:pt x="411" y="145"/>
                        <a:pt x="413" y="145"/>
                        <a:pt x="418" y="143"/>
                      </a:cubicBezTo>
                      <a:cubicBezTo>
                        <a:pt x="423" y="141"/>
                        <a:pt x="427" y="142"/>
                        <a:pt x="429" y="141"/>
                      </a:cubicBezTo>
                      <a:cubicBezTo>
                        <a:pt x="431" y="141"/>
                        <a:pt x="428" y="137"/>
                        <a:pt x="416" y="139"/>
                      </a:cubicBezTo>
                      <a:cubicBezTo>
                        <a:pt x="403" y="141"/>
                        <a:pt x="391" y="144"/>
                        <a:pt x="382" y="144"/>
                      </a:cubicBezTo>
                      <a:cubicBezTo>
                        <a:pt x="373" y="145"/>
                        <a:pt x="364" y="147"/>
                        <a:pt x="357" y="149"/>
                      </a:cubicBezTo>
                      <a:cubicBezTo>
                        <a:pt x="351" y="150"/>
                        <a:pt x="345" y="144"/>
                        <a:pt x="340" y="142"/>
                      </a:cubicBezTo>
                      <a:cubicBezTo>
                        <a:pt x="336" y="141"/>
                        <a:pt x="328" y="143"/>
                        <a:pt x="321" y="145"/>
                      </a:cubicBezTo>
                      <a:cubicBezTo>
                        <a:pt x="314" y="146"/>
                        <a:pt x="312" y="142"/>
                        <a:pt x="308" y="139"/>
                      </a:cubicBezTo>
                      <a:cubicBezTo>
                        <a:pt x="304" y="137"/>
                        <a:pt x="308" y="132"/>
                        <a:pt x="317" y="131"/>
                      </a:cubicBezTo>
                      <a:cubicBezTo>
                        <a:pt x="326" y="129"/>
                        <a:pt x="336" y="129"/>
                        <a:pt x="344" y="127"/>
                      </a:cubicBezTo>
                      <a:cubicBezTo>
                        <a:pt x="353" y="125"/>
                        <a:pt x="366" y="123"/>
                        <a:pt x="374" y="121"/>
                      </a:cubicBezTo>
                      <a:cubicBezTo>
                        <a:pt x="383" y="120"/>
                        <a:pt x="403" y="116"/>
                        <a:pt x="411" y="114"/>
                      </a:cubicBezTo>
                      <a:cubicBezTo>
                        <a:pt x="420" y="112"/>
                        <a:pt x="418" y="113"/>
                        <a:pt x="423" y="111"/>
                      </a:cubicBezTo>
                      <a:cubicBezTo>
                        <a:pt x="428" y="109"/>
                        <a:pt x="434" y="108"/>
                        <a:pt x="438" y="107"/>
                      </a:cubicBezTo>
                      <a:cubicBezTo>
                        <a:pt x="442" y="107"/>
                        <a:pt x="447" y="103"/>
                        <a:pt x="454" y="103"/>
                      </a:cubicBezTo>
                      <a:cubicBezTo>
                        <a:pt x="462" y="103"/>
                        <a:pt x="480" y="100"/>
                        <a:pt x="484" y="98"/>
                      </a:cubicBezTo>
                      <a:cubicBezTo>
                        <a:pt x="488" y="96"/>
                        <a:pt x="489" y="97"/>
                        <a:pt x="490" y="102"/>
                      </a:cubicBezTo>
                      <a:cubicBezTo>
                        <a:pt x="491" y="107"/>
                        <a:pt x="498" y="112"/>
                        <a:pt x="500" y="114"/>
                      </a:cubicBezTo>
                      <a:cubicBezTo>
                        <a:pt x="502" y="116"/>
                        <a:pt x="499" y="110"/>
                        <a:pt x="496" y="106"/>
                      </a:cubicBezTo>
                      <a:cubicBezTo>
                        <a:pt x="494" y="103"/>
                        <a:pt x="494" y="100"/>
                        <a:pt x="498" y="97"/>
                      </a:cubicBezTo>
                      <a:cubicBezTo>
                        <a:pt x="501" y="94"/>
                        <a:pt x="510" y="97"/>
                        <a:pt x="521" y="96"/>
                      </a:cubicBezTo>
                      <a:cubicBezTo>
                        <a:pt x="531" y="96"/>
                        <a:pt x="535" y="94"/>
                        <a:pt x="541" y="96"/>
                      </a:cubicBezTo>
                      <a:cubicBezTo>
                        <a:pt x="546" y="97"/>
                        <a:pt x="555" y="101"/>
                        <a:pt x="559" y="101"/>
                      </a:cubicBezTo>
                      <a:cubicBezTo>
                        <a:pt x="563" y="100"/>
                        <a:pt x="573" y="98"/>
                        <a:pt x="578" y="98"/>
                      </a:cubicBezTo>
                      <a:cubicBezTo>
                        <a:pt x="583" y="98"/>
                        <a:pt x="583" y="97"/>
                        <a:pt x="581" y="94"/>
                      </a:cubicBezTo>
                      <a:cubicBezTo>
                        <a:pt x="579" y="91"/>
                        <a:pt x="580" y="87"/>
                        <a:pt x="587" y="87"/>
                      </a:cubicBezTo>
                      <a:cubicBezTo>
                        <a:pt x="594" y="86"/>
                        <a:pt x="604" y="87"/>
                        <a:pt x="602" y="84"/>
                      </a:cubicBezTo>
                      <a:cubicBezTo>
                        <a:pt x="600" y="82"/>
                        <a:pt x="593" y="82"/>
                        <a:pt x="594" y="78"/>
                      </a:cubicBezTo>
                      <a:cubicBezTo>
                        <a:pt x="594" y="73"/>
                        <a:pt x="596" y="70"/>
                        <a:pt x="602" y="69"/>
                      </a:cubicBezTo>
                      <a:cubicBezTo>
                        <a:pt x="608" y="68"/>
                        <a:pt x="603" y="70"/>
                        <a:pt x="613" y="68"/>
                      </a:cubicBezTo>
                      <a:cubicBezTo>
                        <a:pt x="623" y="66"/>
                        <a:pt x="636" y="66"/>
                        <a:pt x="643" y="66"/>
                      </a:cubicBezTo>
                      <a:cubicBezTo>
                        <a:pt x="650" y="66"/>
                        <a:pt x="663" y="67"/>
                        <a:pt x="668" y="67"/>
                      </a:cubicBezTo>
                      <a:cubicBezTo>
                        <a:pt x="672" y="67"/>
                        <a:pt x="680" y="68"/>
                        <a:pt x="684" y="70"/>
                      </a:cubicBezTo>
                      <a:cubicBezTo>
                        <a:pt x="687" y="72"/>
                        <a:pt x="688" y="78"/>
                        <a:pt x="692" y="78"/>
                      </a:cubicBezTo>
                      <a:cubicBezTo>
                        <a:pt x="695" y="79"/>
                        <a:pt x="707" y="78"/>
                        <a:pt x="711" y="79"/>
                      </a:cubicBezTo>
                      <a:cubicBezTo>
                        <a:pt x="715" y="79"/>
                        <a:pt x="723" y="80"/>
                        <a:pt x="726" y="84"/>
                      </a:cubicBezTo>
                      <a:cubicBezTo>
                        <a:pt x="730" y="88"/>
                        <a:pt x="736" y="87"/>
                        <a:pt x="741" y="87"/>
                      </a:cubicBezTo>
                      <a:cubicBezTo>
                        <a:pt x="746" y="87"/>
                        <a:pt x="734" y="85"/>
                        <a:pt x="731" y="84"/>
                      </a:cubicBezTo>
                      <a:cubicBezTo>
                        <a:pt x="728" y="83"/>
                        <a:pt x="728" y="81"/>
                        <a:pt x="721" y="79"/>
                      </a:cubicBezTo>
                      <a:cubicBezTo>
                        <a:pt x="715" y="76"/>
                        <a:pt x="708" y="77"/>
                        <a:pt x="706" y="76"/>
                      </a:cubicBezTo>
                      <a:cubicBezTo>
                        <a:pt x="704" y="75"/>
                        <a:pt x="697" y="71"/>
                        <a:pt x="695" y="68"/>
                      </a:cubicBezTo>
                      <a:cubicBezTo>
                        <a:pt x="693" y="64"/>
                        <a:pt x="687" y="67"/>
                        <a:pt x="679" y="65"/>
                      </a:cubicBezTo>
                      <a:cubicBezTo>
                        <a:pt x="670" y="64"/>
                        <a:pt x="669" y="64"/>
                        <a:pt x="685" y="61"/>
                      </a:cubicBezTo>
                      <a:cubicBezTo>
                        <a:pt x="701" y="58"/>
                        <a:pt x="735" y="60"/>
                        <a:pt x="742" y="59"/>
                      </a:cubicBezTo>
                      <a:cubicBezTo>
                        <a:pt x="748" y="58"/>
                        <a:pt x="758" y="56"/>
                        <a:pt x="770" y="55"/>
                      </a:cubicBezTo>
                      <a:cubicBezTo>
                        <a:pt x="782" y="54"/>
                        <a:pt x="784" y="52"/>
                        <a:pt x="787" y="55"/>
                      </a:cubicBezTo>
                      <a:cubicBezTo>
                        <a:pt x="790" y="59"/>
                        <a:pt x="796" y="54"/>
                        <a:pt x="801" y="53"/>
                      </a:cubicBezTo>
                      <a:cubicBezTo>
                        <a:pt x="806" y="51"/>
                        <a:pt x="815" y="55"/>
                        <a:pt x="821" y="53"/>
                      </a:cubicBezTo>
                      <a:cubicBezTo>
                        <a:pt x="826" y="51"/>
                        <a:pt x="835" y="49"/>
                        <a:pt x="844" y="48"/>
                      </a:cubicBezTo>
                      <a:cubicBezTo>
                        <a:pt x="853" y="48"/>
                        <a:pt x="867" y="47"/>
                        <a:pt x="873" y="50"/>
                      </a:cubicBezTo>
                      <a:cubicBezTo>
                        <a:pt x="878" y="53"/>
                        <a:pt x="879" y="59"/>
                        <a:pt x="878" y="63"/>
                      </a:cubicBezTo>
                      <a:cubicBezTo>
                        <a:pt x="877" y="67"/>
                        <a:pt x="874" y="71"/>
                        <a:pt x="870" y="72"/>
                      </a:cubicBezTo>
                      <a:cubicBezTo>
                        <a:pt x="867" y="73"/>
                        <a:pt x="859" y="77"/>
                        <a:pt x="857" y="79"/>
                      </a:cubicBezTo>
                      <a:cubicBezTo>
                        <a:pt x="855" y="82"/>
                        <a:pt x="857" y="83"/>
                        <a:pt x="863" y="80"/>
                      </a:cubicBezTo>
                      <a:cubicBezTo>
                        <a:pt x="869" y="77"/>
                        <a:pt x="872" y="73"/>
                        <a:pt x="878" y="72"/>
                      </a:cubicBezTo>
                      <a:cubicBezTo>
                        <a:pt x="885" y="70"/>
                        <a:pt x="887" y="73"/>
                        <a:pt x="891" y="69"/>
                      </a:cubicBezTo>
                      <a:cubicBezTo>
                        <a:pt x="895" y="65"/>
                        <a:pt x="898" y="64"/>
                        <a:pt x="901" y="62"/>
                      </a:cubicBezTo>
                      <a:cubicBezTo>
                        <a:pt x="903" y="60"/>
                        <a:pt x="929" y="66"/>
                        <a:pt x="931" y="65"/>
                      </a:cubicBezTo>
                      <a:cubicBezTo>
                        <a:pt x="932" y="64"/>
                        <a:pt x="924" y="64"/>
                        <a:pt x="916" y="63"/>
                      </a:cubicBezTo>
                      <a:cubicBezTo>
                        <a:pt x="907" y="62"/>
                        <a:pt x="899" y="60"/>
                        <a:pt x="895" y="57"/>
                      </a:cubicBezTo>
                      <a:cubicBezTo>
                        <a:pt x="892" y="55"/>
                        <a:pt x="895" y="51"/>
                        <a:pt x="901" y="50"/>
                      </a:cubicBezTo>
                      <a:cubicBezTo>
                        <a:pt x="908" y="48"/>
                        <a:pt x="916" y="48"/>
                        <a:pt x="923" y="52"/>
                      </a:cubicBezTo>
                      <a:cubicBezTo>
                        <a:pt x="931" y="56"/>
                        <a:pt x="933" y="59"/>
                        <a:pt x="935" y="54"/>
                      </a:cubicBezTo>
                      <a:cubicBezTo>
                        <a:pt x="938" y="50"/>
                        <a:pt x="949" y="48"/>
                        <a:pt x="947" y="51"/>
                      </a:cubicBezTo>
                      <a:cubicBezTo>
                        <a:pt x="946" y="55"/>
                        <a:pt x="942" y="58"/>
                        <a:pt x="949" y="59"/>
                      </a:cubicBezTo>
                      <a:cubicBezTo>
                        <a:pt x="955" y="59"/>
                        <a:pt x="962" y="60"/>
                        <a:pt x="960" y="62"/>
                      </a:cubicBezTo>
                      <a:cubicBezTo>
                        <a:pt x="958" y="64"/>
                        <a:pt x="948" y="65"/>
                        <a:pt x="941" y="66"/>
                      </a:cubicBezTo>
                      <a:cubicBezTo>
                        <a:pt x="935" y="66"/>
                        <a:pt x="938" y="66"/>
                        <a:pt x="950" y="66"/>
                      </a:cubicBezTo>
                      <a:cubicBezTo>
                        <a:pt x="962" y="66"/>
                        <a:pt x="965" y="68"/>
                        <a:pt x="970" y="71"/>
                      </a:cubicBezTo>
                      <a:cubicBezTo>
                        <a:pt x="976" y="74"/>
                        <a:pt x="985" y="77"/>
                        <a:pt x="991" y="78"/>
                      </a:cubicBezTo>
                      <a:cubicBezTo>
                        <a:pt x="998" y="78"/>
                        <a:pt x="1004" y="76"/>
                        <a:pt x="999" y="75"/>
                      </a:cubicBezTo>
                      <a:cubicBezTo>
                        <a:pt x="995" y="74"/>
                        <a:pt x="984" y="72"/>
                        <a:pt x="980" y="71"/>
                      </a:cubicBezTo>
                      <a:cubicBezTo>
                        <a:pt x="976" y="69"/>
                        <a:pt x="967" y="68"/>
                        <a:pt x="971" y="66"/>
                      </a:cubicBezTo>
                      <a:cubicBezTo>
                        <a:pt x="974" y="63"/>
                        <a:pt x="989" y="63"/>
                        <a:pt x="995" y="65"/>
                      </a:cubicBezTo>
                      <a:cubicBezTo>
                        <a:pt x="1000" y="67"/>
                        <a:pt x="1013" y="68"/>
                        <a:pt x="1017" y="68"/>
                      </a:cubicBezTo>
                      <a:cubicBezTo>
                        <a:pt x="1020" y="67"/>
                        <a:pt x="1011" y="63"/>
                        <a:pt x="1006" y="63"/>
                      </a:cubicBezTo>
                      <a:cubicBezTo>
                        <a:pt x="1000" y="62"/>
                        <a:pt x="991" y="60"/>
                        <a:pt x="988" y="56"/>
                      </a:cubicBezTo>
                      <a:cubicBezTo>
                        <a:pt x="985" y="52"/>
                        <a:pt x="988" y="51"/>
                        <a:pt x="986" y="48"/>
                      </a:cubicBezTo>
                      <a:cubicBezTo>
                        <a:pt x="984" y="44"/>
                        <a:pt x="984" y="42"/>
                        <a:pt x="987" y="41"/>
                      </a:cubicBezTo>
                      <a:cubicBezTo>
                        <a:pt x="990" y="41"/>
                        <a:pt x="1000" y="41"/>
                        <a:pt x="1012" y="40"/>
                      </a:cubicBezTo>
                      <a:cubicBezTo>
                        <a:pt x="1024" y="40"/>
                        <a:pt x="1030" y="42"/>
                        <a:pt x="1037" y="42"/>
                      </a:cubicBezTo>
                      <a:cubicBezTo>
                        <a:pt x="1044" y="43"/>
                        <a:pt x="1054" y="42"/>
                        <a:pt x="1059" y="46"/>
                      </a:cubicBezTo>
                      <a:cubicBezTo>
                        <a:pt x="1064" y="50"/>
                        <a:pt x="1076" y="51"/>
                        <a:pt x="1084" y="52"/>
                      </a:cubicBezTo>
                      <a:cubicBezTo>
                        <a:pt x="1092" y="52"/>
                        <a:pt x="1105" y="56"/>
                        <a:pt x="1111" y="57"/>
                      </a:cubicBezTo>
                      <a:cubicBezTo>
                        <a:pt x="1117" y="58"/>
                        <a:pt x="1131" y="57"/>
                        <a:pt x="1137" y="59"/>
                      </a:cubicBezTo>
                      <a:cubicBezTo>
                        <a:pt x="1144" y="61"/>
                        <a:pt x="1145" y="63"/>
                        <a:pt x="1151" y="65"/>
                      </a:cubicBezTo>
                      <a:cubicBezTo>
                        <a:pt x="1157" y="67"/>
                        <a:pt x="1169" y="73"/>
                        <a:pt x="1174" y="73"/>
                      </a:cubicBezTo>
                      <a:cubicBezTo>
                        <a:pt x="1178" y="73"/>
                        <a:pt x="1193" y="72"/>
                        <a:pt x="1194" y="71"/>
                      </a:cubicBezTo>
                      <a:cubicBezTo>
                        <a:pt x="1196" y="69"/>
                        <a:pt x="1194" y="69"/>
                        <a:pt x="1191" y="65"/>
                      </a:cubicBezTo>
                      <a:cubicBezTo>
                        <a:pt x="1188" y="61"/>
                        <a:pt x="1185" y="61"/>
                        <a:pt x="1179" y="59"/>
                      </a:cubicBezTo>
                      <a:cubicBezTo>
                        <a:pt x="1174" y="57"/>
                        <a:pt x="1173" y="56"/>
                        <a:pt x="1167" y="55"/>
                      </a:cubicBezTo>
                      <a:cubicBezTo>
                        <a:pt x="1161" y="54"/>
                        <a:pt x="1149" y="52"/>
                        <a:pt x="1143" y="52"/>
                      </a:cubicBezTo>
                      <a:cubicBezTo>
                        <a:pt x="1138" y="51"/>
                        <a:pt x="1127" y="52"/>
                        <a:pt x="1124" y="50"/>
                      </a:cubicBezTo>
                      <a:cubicBezTo>
                        <a:pt x="1122" y="48"/>
                        <a:pt x="1118" y="39"/>
                        <a:pt x="1114" y="39"/>
                      </a:cubicBezTo>
                      <a:cubicBezTo>
                        <a:pt x="1110" y="39"/>
                        <a:pt x="1115" y="37"/>
                        <a:pt x="1122" y="36"/>
                      </a:cubicBezTo>
                      <a:cubicBezTo>
                        <a:pt x="1130" y="35"/>
                        <a:pt x="1145" y="39"/>
                        <a:pt x="1155" y="37"/>
                      </a:cubicBezTo>
                      <a:cubicBezTo>
                        <a:pt x="1165" y="36"/>
                        <a:pt x="1173" y="39"/>
                        <a:pt x="1179" y="39"/>
                      </a:cubicBezTo>
                      <a:cubicBezTo>
                        <a:pt x="1186" y="40"/>
                        <a:pt x="1209" y="43"/>
                        <a:pt x="1206" y="46"/>
                      </a:cubicBezTo>
                      <a:cubicBezTo>
                        <a:pt x="1203" y="49"/>
                        <a:pt x="1196" y="51"/>
                        <a:pt x="1192" y="53"/>
                      </a:cubicBezTo>
                      <a:cubicBezTo>
                        <a:pt x="1187" y="55"/>
                        <a:pt x="1188" y="59"/>
                        <a:pt x="1193" y="60"/>
                      </a:cubicBezTo>
                      <a:cubicBezTo>
                        <a:pt x="1198" y="61"/>
                        <a:pt x="1198" y="59"/>
                        <a:pt x="1202" y="55"/>
                      </a:cubicBezTo>
                      <a:cubicBezTo>
                        <a:pt x="1205" y="52"/>
                        <a:pt x="1207" y="49"/>
                        <a:pt x="1214" y="50"/>
                      </a:cubicBezTo>
                      <a:cubicBezTo>
                        <a:pt x="1221" y="51"/>
                        <a:pt x="1227" y="51"/>
                        <a:pt x="1236" y="52"/>
                      </a:cubicBezTo>
                      <a:cubicBezTo>
                        <a:pt x="1244" y="53"/>
                        <a:pt x="1269" y="54"/>
                        <a:pt x="1275" y="54"/>
                      </a:cubicBezTo>
                      <a:cubicBezTo>
                        <a:pt x="1280" y="54"/>
                        <a:pt x="1269" y="52"/>
                        <a:pt x="1260" y="51"/>
                      </a:cubicBezTo>
                      <a:cubicBezTo>
                        <a:pt x="1251" y="49"/>
                        <a:pt x="1238" y="52"/>
                        <a:pt x="1236" y="52"/>
                      </a:cubicBezTo>
                      <a:cubicBezTo>
                        <a:pt x="1233" y="51"/>
                        <a:pt x="1235" y="47"/>
                        <a:pt x="1230" y="46"/>
                      </a:cubicBezTo>
                      <a:cubicBezTo>
                        <a:pt x="1224" y="45"/>
                        <a:pt x="1215" y="45"/>
                        <a:pt x="1210" y="41"/>
                      </a:cubicBezTo>
                      <a:cubicBezTo>
                        <a:pt x="1206" y="37"/>
                        <a:pt x="1195" y="37"/>
                        <a:pt x="1188" y="36"/>
                      </a:cubicBezTo>
                      <a:cubicBezTo>
                        <a:pt x="1181" y="35"/>
                        <a:pt x="1183" y="32"/>
                        <a:pt x="1187" y="32"/>
                      </a:cubicBezTo>
                      <a:cubicBezTo>
                        <a:pt x="1191" y="32"/>
                        <a:pt x="1230" y="32"/>
                        <a:pt x="1240" y="32"/>
                      </a:cubicBezTo>
                      <a:cubicBezTo>
                        <a:pt x="1251" y="32"/>
                        <a:pt x="1299" y="32"/>
                        <a:pt x="1303" y="35"/>
                      </a:cubicBezTo>
                      <a:cubicBezTo>
                        <a:pt x="1307" y="38"/>
                        <a:pt x="1305" y="44"/>
                        <a:pt x="1310" y="45"/>
                      </a:cubicBezTo>
                      <a:cubicBezTo>
                        <a:pt x="1315" y="46"/>
                        <a:pt x="1319" y="42"/>
                        <a:pt x="1316" y="38"/>
                      </a:cubicBezTo>
                      <a:cubicBezTo>
                        <a:pt x="1313" y="35"/>
                        <a:pt x="1317" y="34"/>
                        <a:pt x="1322" y="34"/>
                      </a:cubicBezTo>
                      <a:cubicBezTo>
                        <a:pt x="1327" y="34"/>
                        <a:pt x="1340" y="38"/>
                        <a:pt x="1348" y="40"/>
                      </a:cubicBezTo>
                      <a:cubicBezTo>
                        <a:pt x="1356" y="42"/>
                        <a:pt x="1362" y="39"/>
                        <a:pt x="1367" y="43"/>
                      </a:cubicBezTo>
                      <a:cubicBezTo>
                        <a:pt x="1372" y="48"/>
                        <a:pt x="1373" y="50"/>
                        <a:pt x="1376" y="47"/>
                      </a:cubicBezTo>
                      <a:cubicBezTo>
                        <a:pt x="1379" y="45"/>
                        <a:pt x="1378" y="37"/>
                        <a:pt x="1375" y="35"/>
                      </a:cubicBezTo>
                      <a:cubicBezTo>
                        <a:pt x="1371" y="33"/>
                        <a:pt x="1359" y="37"/>
                        <a:pt x="1354" y="35"/>
                      </a:cubicBezTo>
                      <a:cubicBezTo>
                        <a:pt x="1349" y="32"/>
                        <a:pt x="1336" y="31"/>
                        <a:pt x="1325" y="30"/>
                      </a:cubicBezTo>
                      <a:cubicBezTo>
                        <a:pt x="1314" y="29"/>
                        <a:pt x="1188" y="28"/>
                        <a:pt x="1175" y="30"/>
                      </a:cubicBezTo>
                      <a:cubicBezTo>
                        <a:pt x="1162" y="31"/>
                        <a:pt x="1144" y="31"/>
                        <a:pt x="1138" y="30"/>
                      </a:cubicBezTo>
                      <a:cubicBezTo>
                        <a:pt x="1133" y="29"/>
                        <a:pt x="1130" y="25"/>
                        <a:pt x="1138" y="25"/>
                      </a:cubicBezTo>
                      <a:cubicBezTo>
                        <a:pt x="1145" y="25"/>
                        <a:pt x="1147" y="27"/>
                        <a:pt x="1157" y="23"/>
                      </a:cubicBezTo>
                      <a:cubicBezTo>
                        <a:pt x="1167" y="18"/>
                        <a:pt x="1179" y="19"/>
                        <a:pt x="1185" y="20"/>
                      </a:cubicBezTo>
                      <a:cubicBezTo>
                        <a:pt x="1190" y="22"/>
                        <a:pt x="1207" y="24"/>
                        <a:pt x="1203" y="22"/>
                      </a:cubicBezTo>
                      <a:cubicBezTo>
                        <a:pt x="1200" y="20"/>
                        <a:pt x="1199" y="18"/>
                        <a:pt x="1210" y="17"/>
                      </a:cubicBezTo>
                      <a:cubicBezTo>
                        <a:pt x="1221" y="16"/>
                        <a:pt x="1238" y="15"/>
                        <a:pt x="1246" y="17"/>
                      </a:cubicBezTo>
                      <a:cubicBezTo>
                        <a:pt x="1254" y="18"/>
                        <a:pt x="1258" y="14"/>
                        <a:pt x="1265" y="14"/>
                      </a:cubicBezTo>
                      <a:cubicBezTo>
                        <a:pt x="1271" y="14"/>
                        <a:pt x="1294" y="11"/>
                        <a:pt x="1302" y="12"/>
                      </a:cubicBezTo>
                      <a:cubicBezTo>
                        <a:pt x="1309" y="13"/>
                        <a:pt x="1325" y="13"/>
                        <a:pt x="1329" y="15"/>
                      </a:cubicBezTo>
                      <a:cubicBezTo>
                        <a:pt x="1334" y="16"/>
                        <a:pt x="1334" y="20"/>
                        <a:pt x="1338" y="18"/>
                      </a:cubicBezTo>
                      <a:cubicBezTo>
                        <a:pt x="1341" y="17"/>
                        <a:pt x="1338" y="16"/>
                        <a:pt x="1345" y="15"/>
                      </a:cubicBezTo>
                      <a:cubicBezTo>
                        <a:pt x="1352" y="14"/>
                        <a:pt x="1361" y="19"/>
                        <a:pt x="1365" y="21"/>
                      </a:cubicBezTo>
                      <a:cubicBezTo>
                        <a:pt x="1370" y="23"/>
                        <a:pt x="1375" y="17"/>
                        <a:pt x="1375" y="15"/>
                      </a:cubicBezTo>
                      <a:cubicBezTo>
                        <a:pt x="1375" y="12"/>
                        <a:pt x="1381" y="11"/>
                        <a:pt x="1390" y="11"/>
                      </a:cubicBezTo>
                      <a:cubicBezTo>
                        <a:pt x="1398" y="11"/>
                        <a:pt x="1407" y="15"/>
                        <a:pt x="1410" y="14"/>
                      </a:cubicBezTo>
                      <a:cubicBezTo>
                        <a:pt x="1414" y="14"/>
                        <a:pt x="1411" y="11"/>
                        <a:pt x="1417" y="9"/>
                      </a:cubicBezTo>
                      <a:cubicBezTo>
                        <a:pt x="1423" y="7"/>
                        <a:pt x="1433" y="6"/>
                        <a:pt x="1429" y="9"/>
                      </a:cubicBezTo>
                      <a:cubicBezTo>
                        <a:pt x="1424" y="12"/>
                        <a:pt x="1414" y="14"/>
                        <a:pt x="1422" y="15"/>
                      </a:cubicBezTo>
                      <a:cubicBezTo>
                        <a:pt x="1430" y="16"/>
                        <a:pt x="1441" y="19"/>
                        <a:pt x="1437" y="19"/>
                      </a:cubicBezTo>
                      <a:cubicBezTo>
                        <a:pt x="1433" y="19"/>
                        <a:pt x="1415" y="19"/>
                        <a:pt x="1411" y="20"/>
                      </a:cubicBezTo>
                      <a:cubicBezTo>
                        <a:pt x="1407" y="21"/>
                        <a:pt x="1405" y="24"/>
                        <a:pt x="1410" y="26"/>
                      </a:cubicBezTo>
                      <a:cubicBezTo>
                        <a:pt x="1415" y="27"/>
                        <a:pt x="1417" y="29"/>
                        <a:pt x="1422" y="32"/>
                      </a:cubicBezTo>
                      <a:cubicBezTo>
                        <a:pt x="1426" y="35"/>
                        <a:pt x="1433" y="35"/>
                        <a:pt x="1429" y="31"/>
                      </a:cubicBezTo>
                      <a:cubicBezTo>
                        <a:pt x="1424" y="27"/>
                        <a:pt x="1410" y="23"/>
                        <a:pt x="1421" y="22"/>
                      </a:cubicBezTo>
                      <a:cubicBezTo>
                        <a:pt x="1431" y="21"/>
                        <a:pt x="1444" y="19"/>
                        <a:pt x="1456" y="19"/>
                      </a:cubicBezTo>
                      <a:cubicBezTo>
                        <a:pt x="1468" y="19"/>
                        <a:pt x="1478" y="18"/>
                        <a:pt x="1473" y="17"/>
                      </a:cubicBezTo>
                      <a:cubicBezTo>
                        <a:pt x="1467" y="16"/>
                        <a:pt x="1445" y="18"/>
                        <a:pt x="1440" y="15"/>
                      </a:cubicBezTo>
                      <a:cubicBezTo>
                        <a:pt x="1436" y="12"/>
                        <a:pt x="1430" y="8"/>
                        <a:pt x="1439" y="8"/>
                      </a:cubicBezTo>
                      <a:cubicBezTo>
                        <a:pt x="1449" y="8"/>
                        <a:pt x="1465" y="11"/>
                        <a:pt x="1468" y="8"/>
                      </a:cubicBezTo>
                      <a:cubicBezTo>
                        <a:pt x="1472" y="4"/>
                        <a:pt x="1481" y="0"/>
                        <a:pt x="1488" y="4"/>
                      </a:cubicBezTo>
                      <a:cubicBezTo>
                        <a:pt x="1494" y="8"/>
                        <a:pt x="1499" y="7"/>
                        <a:pt x="1506" y="7"/>
                      </a:cubicBezTo>
                      <a:cubicBezTo>
                        <a:pt x="1512" y="7"/>
                        <a:pt x="1518" y="12"/>
                        <a:pt x="1517" y="9"/>
                      </a:cubicBezTo>
                      <a:cubicBezTo>
                        <a:pt x="1515" y="7"/>
                        <a:pt x="1510" y="3"/>
                        <a:pt x="1518" y="3"/>
                      </a:cubicBezTo>
                      <a:cubicBezTo>
                        <a:pt x="1526" y="3"/>
                        <a:pt x="1560" y="3"/>
                        <a:pt x="1566" y="2"/>
                      </a:cubicBezTo>
                      <a:cubicBezTo>
                        <a:pt x="1572" y="1"/>
                        <a:pt x="1584" y="0"/>
                        <a:pt x="1587" y="1"/>
                      </a:cubicBezTo>
                      <a:cubicBezTo>
                        <a:pt x="1590" y="3"/>
                        <a:pt x="1590" y="5"/>
                        <a:pt x="1594" y="2"/>
                      </a:cubicBezTo>
                      <a:cubicBezTo>
                        <a:pt x="1597" y="0"/>
                        <a:pt x="1598" y="2"/>
                        <a:pt x="1599" y="3"/>
                      </a:cubicBezTo>
                      <a:cubicBezTo>
                        <a:pt x="1601" y="4"/>
                        <a:pt x="1611" y="7"/>
                        <a:pt x="1611" y="4"/>
                      </a:cubicBezTo>
                      <a:cubicBezTo>
                        <a:pt x="1612" y="0"/>
                        <a:pt x="1623" y="1"/>
                        <a:pt x="1632" y="1"/>
                      </a:cubicBezTo>
                      <a:cubicBezTo>
                        <a:pt x="1641" y="1"/>
                        <a:pt x="1714" y="0"/>
                        <a:pt x="1730" y="0"/>
                      </a:cubicBezTo>
                      <a:cubicBezTo>
                        <a:pt x="1745" y="1"/>
                        <a:pt x="1759" y="1"/>
                        <a:pt x="1764" y="3"/>
                      </a:cubicBezTo>
                      <a:cubicBezTo>
                        <a:pt x="1769" y="5"/>
                        <a:pt x="1781" y="5"/>
                        <a:pt x="1785" y="4"/>
                      </a:cubicBezTo>
                      <a:cubicBezTo>
                        <a:pt x="1789" y="3"/>
                        <a:pt x="1789" y="8"/>
                        <a:pt x="1793" y="8"/>
                      </a:cubicBezTo>
                      <a:cubicBezTo>
                        <a:pt x="1798" y="8"/>
                        <a:pt x="1801" y="7"/>
                        <a:pt x="1808" y="7"/>
                      </a:cubicBezTo>
                      <a:cubicBezTo>
                        <a:pt x="1815" y="7"/>
                        <a:pt x="1856" y="8"/>
                        <a:pt x="1867" y="9"/>
                      </a:cubicBezTo>
                      <a:cubicBezTo>
                        <a:pt x="1879" y="10"/>
                        <a:pt x="1888" y="13"/>
                        <a:pt x="1885" y="15"/>
                      </a:cubicBezTo>
                      <a:cubicBezTo>
                        <a:pt x="1882" y="16"/>
                        <a:pt x="1798" y="18"/>
                        <a:pt x="1782" y="17"/>
                      </a:cubicBezTo>
                      <a:cubicBezTo>
                        <a:pt x="1765" y="16"/>
                        <a:pt x="1701" y="18"/>
                        <a:pt x="1687" y="20"/>
                      </a:cubicBezTo>
                      <a:cubicBezTo>
                        <a:pt x="1673" y="21"/>
                        <a:pt x="1651" y="21"/>
                        <a:pt x="1646" y="19"/>
                      </a:cubicBezTo>
                      <a:cubicBezTo>
                        <a:pt x="1640" y="17"/>
                        <a:pt x="1614" y="18"/>
                        <a:pt x="1623" y="19"/>
                      </a:cubicBezTo>
                      <a:cubicBezTo>
                        <a:pt x="1632" y="20"/>
                        <a:pt x="1650" y="21"/>
                        <a:pt x="1641" y="22"/>
                      </a:cubicBezTo>
                      <a:cubicBezTo>
                        <a:pt x="1631" y="23"/>
                        <a:pt x="1565" y="24"/>
                        <a:pt x="1553" y="26"/>
                      </a:cubicBezTo>
                      <a:cubicBezTo>
                        <a:pt x="1541" y="28"/>
                        <a:pt x="1531" y="34"/>
                        <a:pt x="1537" y="33"/>
                      </a:cubicBezTo>
                      <a:cubicBezTo>
                        <a:pt x="1543" y="33"/>
                        <a:pt x="1555" y="27"/>
                        <a:pt x="1564" y="27"/>
                      </a:cubicBezTo>
                      <a:cubicBezTo>
                        <a:pt x="1573" y="26"/>
                        <a:pt x="1596" y="24"/>
                        <a:pt x="1593" y="27"/>
                      </a:cubicBezTo>
                      <a:cubicBezTo>
                        <a:pt x="1590" y="31"/>
                        <a:pt x="1590" y="35"/>
                        <a:pt x="1596" y="33"/>
                      </a:cubicBezTo>
                      <a:cubicBezTo>
                        <a:pt x="1602" y="31"/>
                        <a:pt x="1600" y="28"/>
                        <a:pt x="1625" y="26"/>
                      </a:cubicBezTo>
                      <a:cubicBezTo>
                        <a:pt x="1649" y="25"/>
                        <a:pt x="1671" y="24"/>
                        <a:pt x="1671" y="27"/>
                      </a:cubicBezTo>
                      <a:cubicBezTo>
                        <a:pt x="1670" y="29"/>
                        <a:pt x="1671" y="29"/>
                        <a:pt x="1680" y="26"/>
                      </a:cubicBezTo>
                      <a:cubicBezTo>
                        <a:pt x="1689" y="23"/>
                        <a:pt x="1731" y="20"/>
                        <a:pt x="1762" y="21"/>
                      </a:cubicBezTo>
                      <a:cubicBezTo>
                        <a:pt x="1793" y="22"/>
                        <a:pt x="1824" y="22"/>
                        <a:pt x="1839" y="21"/>
                      </a:cubicBezTo>
                      <a:cubicBezTo>
                        <a:pt x="1855" y="20"/>
                        <a:pt x="1890" y="19"/>
                        <a:pt x="1897" y="17"/>
                      </a:cubicBezTo>
                      <a:cubicBezTo>
                        <a:pt x="1905" y="15"/>
                        <a:pt x="1906" y="20"/>
                        <a:pt x="1911" y="21"/>
                      </a:cubicBezTo>
                      <a:cubicBezTo>
                        <a:pt x="1915" y="22"/>
                        <a:pt x="1916" y="26"/>
                        <a:pt x="1912" y="26"/>
                      </a:cubicBezTo>
                      <a:cubicBezTo>
                        <a:pt x="1908" y="27"/>
                        <a:pt x="1888" y="32"/>
                        <a:pt x="1882" y="32"/>
                      </a:cubicBezTo>
                      <a:cubicBezTo>
                        <a:pt x="1876" y="33"/>
                        <a:pt x="1903" y="31"/>
                        <a:pt x="1917" y="29"/>
                      </a:cubicBezTo>
                      <a:cubicBezTo>
                        <a:pt x="1931" y="26"/>
                        <a:pt x="1946" y="26"/>
                        <a:pt x="1943" y="28"/>
                      </a:cubicBezTo>
                      <a:cubicBezTo>
                        <a:pt x="1940" y="30"/>
                        <a:pt x="1935" y="36"/>
                        <a:pt x="1940" y="34"/>
                      </a:cubicBezTo>
                      <a:cubicBezTo>
                        <a:pt x="1944" y="33"/>
                        <a:pt x="1949" y="29"/>
                        <a:pt x="1956" y="28"/>
                      </a:cubicBezTo>
                      <a:cubicBezTo>
                        <a:pt x="1964" y="27"/>
                        <a:pt x="1966" y="34"/>
                        <a:pt x="1972" y="33"/>
                      </a:cubicBezTo>
                      <a:cubicBezTo>
                        <a:pt x="1979" y="32"/>
                        <a:pt x="1986" y="31"/>
                        <a:pt x="1994" y="32"/>
                      </a:cubicBezTo>
                      <a:cubicBezTo>
                        <a:pt x="2002" y="33"/>
                        <a:pt x="2003" y="33"/>
                        <a:pt x="2010" y="35"/>
                      </a:cubicBezTo>
                      <a:cubicBezTo>
                        <a:pt x="2018" y="37"/>
                        <a:pt x="2025" y="36"/>
                        <a:pt x="2027" y="39"/>
                      </a:cubicBezTo>
                      <a:cubicBezTo>
                        <a:pt x="2029" y="42"/>
                        <a:pt x="2025" y="43"/>
                        <a:pt x="2019" y="43"/>
                      </a:cubicBezTo>
                      <a:cubicBezTo>
                        <a:pt x="2012" y="43"/>
                        <a:pt x="2000" y="43"/>
                        <a:pt x="1995" y="45"/>
                      </a:cubicBezTo>
                      <a:cubicBezTo>
                        <a:pt x="1990" y="47"/>
                        <a:pt x="1982" y="52"/>
                        <a:pt x="1967" y="50"/>
                      </a:cubicBezTo>
                      <a:cubicBezTo>
                        <a:pt x="1952" y="48"/>
                        <a:pt x="1931" y="51"/>
                        <a:pt x="1919" y="52"/>
                      </a:cubicBezTo>
                      <a:cubicBezTo>
                        <a:pt x="1907" y="54"/>
                        <a:pt x="1871" y="58"/>
                        <a:pt x="1862" y="57"/>
                      </a:cubicBezTo>
                      <a:cubicBezTo>
                        <a:pt x="1853" y="56"/>
                        <a:pt x="1770" y="55"/>
                        <a:pt x="1755" y="56"/>
                      </a:cubicBezTo>
                      <a:cubicBezTo>
                        <a:pt x="1740" y="57"/>
                        <a:pt x="1708" y="56"/>
                        <a:pt x="1698" y="56"/>
                      </a:cubicBezTo>
                      <a:cubicBezTo>
                        <a:pt x="1688" y="55"/>
                        <a:pt x="1657" y="55"/>
                        <a:pt x="1664" y="56"/>
                      </a:cubicBezTo>
                      <a:cubicBezTo>
                        <a:pt x="1672" y="56"/>
                        <a:pt x="1723" y="58"/>
                        <a:pt x="1710" y="61"/>
                      </a:cubicBezTo>
                      <a:cubicBezTo>
                        <a:pt x="1698" y="64"/>
                        <a:pt x="1633" y="64"/>
                        <a:pt x="1619" y="67"/>
                      </a:cubicBezTo>
                      <a:cubicBezTo>
                        <a:pt x="1605" y="70"/>
                        <a:pt x="1588" y="74"/>
                        <a:pt x="1598" y="78"/>
                      </a:cubicBezTo>
                      <a:cubicBezTo>
                        <a:pt x="1608" y="81"/>
                        <a:pt x="1621" y="74"/>
                        <a:pt x="1648" y="70"/>
                      </a:cubicBezTo>
                      <a:cubicBezTo>
                        <a:pt x="1675" y="66"/>
                        <a:pt x="1712" y="63"/>
                        <a:pt x="1716" y="67"/>
                      </a:cubicBezTo>
                      <a:cubicBezTo>
                        <a:pt x="1720" y="70"/>
                        <a:pt x="1717" y="67"/>
                        <a:pt x="1730" y="65"/>
                      </a:cubicBezTo>
                      <a:cubicBezTo>
                        <a:pt x="1743" y="63"/>
                        <a:pt x="1795" y="61"/>
                        <a:pt x="1822" y="63"/>
                      </a:cubicBezTo>
                      <a:cubicBezTo>
                        <a:pt x="1849" y="64"/>
                        <a:pt x="1871" y="60"/>
                        <a:pt x="1875" y="66"/>
                      </a:cubicBezTo>
                      <a:cubicBezTo>
                        <a:pt x="1878" y="72"/>
                        <a:pt x="1876" y="73"/>
                        <a:pt x="1868" y="73"/>
                      </a:cubicBezTo>
                      <a:cubicBezTo>
                        <a:pt x="1859" y="73"/>
                        <a:pt x="1846" y="78"/>
                        <a:pt x="1834" y="79"/>
                      </a:cubicBezTo>
                      <a:cubicBezTo>
                        <a:pt x="1823" y="80"/>
                        <a:pt x="1791" y="80"/>
                        <a:pt x="1788" y="82"/>
                      </a:cubicBezTo>
                      <a:cubicBezTo>
                        <a:pt x="1784" y="85"/>
                        <a:pt x="1787" y="88"/>
                        <a:pt x="1791" y="88"/>
                      </a:cubicBezTo>
                      <a:cubicBezTo>
                        <a:pt x="1795" y="88"/>
                        <a:pt x="1812" y="84"/>
                        <a:pt x="1828" y="84"/>
                      </a:cubicBezTo>
                      <a:cubicBezTo>
                        <a:pt x="1844" y="84"/>
                        <a:pt x="1863" y="78"/>
                        <a:pt x="1875" y="77"/>
                      </a:cubicBezTo>
                      <a:cubicBezTo>
                        <a:pt x="1887" y="77"/>
                        <a:pt x="1897" y="73"/>
                        <a:pt x="1900" y="74"/>
                      </a:cubicBezTo>
                      <a:cubicBezTo>
                        <a:pt x="1904" y="75"/>
                        <a:pt x="1910" y="72"/>
                        <a:pt x="1915" y="68"/>
                      </a:cubicBezTo>
                      <a:cubicBezTo>
                        <a:pt x="1919" y="63"/>
                        <a:pt x="1927" y="61"/>
                        <a:pt x="1939" y="61"/>
                      </a:cubicBezTo>
                      <a:cubicBezTo>
                        <a:pt x="1951" y="61"/>
                        <a:pt x="1967" y="62"/>
                        <a:pt x="1977" y="60"/>
                      </a:cubicBezTo>
                      <a:cubicBezTo>
                        <a:pt x="1987" y="59"/>
                        <a:pt x="1988" y="62"/>
                        <a:pt x="1990" y="67"/>
                      </a:cubicBezTo>
                      <a:cubicBezTo>
                        <a:pt x="1992" y="72"/>
                        <a:pt x="1987" y="81"/>
                        <a:pt x="1980" y="83"/>
                      </a:cubicBezTo>
                      <a:cubicBezTo>
                        <a:pt x="1974" y="86"/>
                        <a:pt x="1951" y="94"/>
                        <a:pt x="1946" y="96"/>
                      </a:cubicBezTo>
                      <a:cubicBezTo>
                        <a:pt x="1940" y="99"/>
                        <a:pt x="1927" y="102"/>
                        <a:pt x="1919" y="104"/>
                      </a:cubicBezTo>
                      <a:cubicBezTo>
                        <a:pt x="1910" y="107"/>
                        <a:pt x="1903" y="115"/>
                        <a:pt x="1900" y="116"/>
                      </a:cubicBezTo>
                      <a:cubicBezTo>
                        <a:pt x="1897" y="117"/>
                        <a:pt x="1888" y="117"/>
                        <a:pt x="1884" y="119"/>
                      </a:cubicBezTo>
                      <a:cubicBezTo>
                        <a:pt x="1881" y="121"/>
                        <a:pt x="1880" y="124"/>
                        <a:pt x="1884" y="123"/>
                      </a:cubicBezTo>
                      <a:cubicBezTo>
                        <a:pt x="1889" y="122"/>
                        <a:pt x="1909" y="118"/>
                        <a:pt x="1915" y="113"/>
                      </a:cubicBezTo>
                      <a:cubicBezTo>
                        <a:pt x="1922" y="108"/>
                        <a:pt x="1928" y="107"/>
                        <a:pt x="1940" y="105"/>
                      </a:cubicBezTo>
                      <a:cubicBezTo>
                        <a:pt x="1951" y="103"/>
                        <a:pt x="1959" y="100"/>
                        <a:pt x="1970" y="98"/>
                      </a:cubicBezTo>
                      <a:cubicBezTo>
                        <a:pt x="1981" y="96"/>
                        <a:pt x="1994" y="92"/>
                        <a:pt x="2002" y="88"/>
                      </a:cubicBezTo>
                      <a:cubicBezTo>
                        <a:pt x="2010" y="85"/>
                        <a:pt x="2021" y="83"/>
                        <a:pt x="2027" y="81"/>
                      </a:cubicBezTo>
                      <a:cubicBezTo>
                        <a:pt x="2033" y="78"/>
                        <a:pt x="2030" y="75"/>
                        <a:pt x="2040" y="77"/>
                      </a:cubicBezTo>
                      <a:cubicBezTo>
                        <a:pt x="2049" y="78"/>
                        <a:pt x="2062" y="77"/>
                        <a:pt x="2059" y="79"/>
                      </a:cubicBezTo>
                      <a:cubicBezTo>
                        <a:pt x="2055" y="81"/>
                        <a:pt x="2041" y="88"/>
                        <a:pt x="2048" y="88"/>
                      </a:cubicBezTo>
                      <a:cubicBezTo>
                        <a:pt x="2055" y="87"/>
                        <a:pt x="2067" y="81"/>
                        <a:pt x="2072" y="80"/>
                      </a:cubicBezTo>
                      <a:cubicBezTo>
                        <a:pt x="2078" y="79"/>
                        <a:pt x="2089" y="79"/>
                        <a:pt x="2093" y="81"/>
                      </a:cubicBezTo>
                      <a:cubicBezTo>
                        <a:pt x="2097" y="83"/>
                        <a:pt x="2104" y="81"/>
                        <a:pt x="2108" y="83"/>
                      </a:cubicBezTo>
                      <a:cubicBezTo>
                        <a:pt x="2111" y="85"/>
                        <a:pt x="2117" y="89"/>
                        <a:pt x="2121" y="86"/>
                      </a:cubicBezTo>
                      <a:cubicBezTo>
                        <a:pt x="2125" y="84"/>
                        <a:pt x="2128" y="79"/>
                        <a:pt x="2133" y="81"/>
                      </a:cubicBezTo>
                      <a:cubicBezTo>
                        <a:pt x="2138" y="83"/>
                        <a:pt x="2140" y="76"/>
                        <a:pt x="2143" y="74"/>
                      </a:cubicBezTo>
                      <a:cubicBezTo>
                        <a:pt x="2145" y="72"/>
                        <a:pt x="2149" y="70"/>
                        <a:pt x="2155" y="68"/>
                      </a:cubicBezTo>
                      <a:cubicBezTo>
                        <a:pt x="2160" y="67"/>
                        <a:pt x="2191" y="65"/>
                        <a:pt x="2201" y="66"/>
                      </a:cubicBezTo>
                      <a:cubicBezTo>
                        <a:pt x="2212" y="66"/>
                        <a:pt x="2237" y="64"/>
                        <a:pt x="2251" y="66"/>
                      </a:cubicBezTo>
                      <a:cubicBezTo>
                        <a:pt x="2265" y="67"/>
                        <a:pt x="2284" y="72"/>
                        <a:pt x="2286" y="71"/>
                      </a:cubicBezTo>
                      <a:cubicBezTo>
                        <a:pt x="2289" y="71"/>
                        <a:pt x="2308" y="71"/>
                        <a:pt x="2315" y="72"/>
                      </a:cubicBezTo>
                      <a:cubicBezTo>
                        <a:pt x="2321" y="73"/>
                        <a:pt x="2321" y="78"/>
                        <a:pt x="2329" y="78"/>
                      </a:cubicBezTo>
                      <a:cubicBezTo>
                        <a:pt x="2337" y="78"/>
                        <a:pt x="2350" y="78"/>
                        <a:pt x="2345" y="81"/>
                      </a:cubicBezTo>
                      <a:cubicBezTo>
                        <a:pt x="2339" y="84"/>
                        <a:pt x="2326" y="85"/>
                        <a:pt x="2316" y="86"/>
                      </a:cubicBezTo>
                      <a:cubicBezTo>
                        <a:pt x="2307" y="86"/>
                        <a:pt x="2305" y="87"/>
                        <a:pt x="2297" y="90"/>
                      </a:cubicBezTo>
                      <a:cubicBezTo>
                        <a:pt x="2288" y="93"/>
                        <a:pt x="2281" y="92"/>
                        <a:pt x="2273" y="96"/>
                      </a:cubicBezTo>
                      <a:cubicBezTo>
                        <a:pt x="2266" y="100"/>
                        <a:pt x="2258" y="100"/>
                        <a:pt x="2249" y="100"/>
                      </a:cubicBezTo>
                      <a:cubicBezTo>
                        <a:pt x="2241" y="100"/>
                        <a:pt x="2230" y="97"/>
                        <a:pt x="2228" y="99"/>
                      </a:cubicBezTo>
                      <a:cubicBezTo>
                        <a:pt x="2227" y="102"/>
                        <a:pt x="2231" y="102"/>
                        <a:pt x="2234" y="105"/>
                      </a:cubicBezTo>
                      <a:cubicBezTo>
                        <a:pt x="2236" y="108"/>
                        <a:pt x="2234" y="111"/>
                        <a:pt x="2228" y="111"/>
                      </a:cubicBezTo>
                      <a:cubicBezTo>
                        <a:pt x="2221" y="111"/>
                        <a:pt x="2199" y="109"/>
                        <a:pt x="2194" y="112"/>
                      </a:cubicBezTo>
                      <a:cubicBezTo>
                        <a:pt x="2190" y="115"/>
                        <a:pt x="2193" y="116"/>
                        <a:pt x="2184" y="116"/>
                      </a:cubicBezTo>
                      <a:cubicBezTo>
                        <a:pt x="2174" y="116"/>
                        <a:pt x="2147" y="117"/>
                        <a:pt x="2139" y="117"/>
                      </a:cubicBezTo>
                      <a:cubicBezTo>
                        <a:pt x="2130" y="117"/>
                        <a:pt x="2125" y="116"/>
                        <a:pt x="2123" y="114"/>
                      </a:cubicBezTo>
                      <a:cubicBezTo>
                        <a:pt x="2120" y="112"/>
                        <a:pt x="2116" y="112"/>
                        <a:pt x="2113" y="114"/>
                      </a:cubicBezTo>
                      <a:cubicBezTo>
                        <a:pt x="2111" y="116"/>
                        <a:pt x="2096" y="122"/>
                        <a:pt x="2091" y="121"/>
                      </a:cubicBezTo>
                      <a:cubicBezTo>
                        <a:pt x="2085" y="120"/>
                        <a:pt x="2073" y="120"/>
                        <a:pt x="2065" y="118"/>
                      </a:cubicBezTo>
                      <a:cubicBezTo>
                        <a:pt x="2057" y="117"/>
                        <a:pt x="2053" y="117"/>
                        <a:pt x="2044" y="119"/>
                      </a:cubicBezTo>
                      <a:cubicBezTo>
                        <a:pt x="2034" y="120"/>
                        <a:pt x="2020" y="122"/>
                        <a:pt x="2016" y="123"/>
                      </a:cubicBezTo>
                      <a:cubicBezTo>
                        <a:pt x="2012" y="123"/>
                        <a:pt x="1995" y="124"/>
                        <a:pt x="1999" y="124"/>
                      </a:cubicBezTo>
                      <a:cubicBezTo>
                        <a:pt x="2004" y="124"/>
                        <a:pt x="2016" y="127"/>
                        <a:pt x="2033" y="123"/>
                      </a:cubicBezTo>
                      <a:cubicBezTo>
                        <a:pt x="2050" y="118"/>
                        <a:pt x="2053" y="118"/>
                        <a:pt x="2067" y="121"/>
                      </a:cubicBezTo>
                      <a:cubicBezTo>
                        <a:pt x="2081" y="124"/>
                        <a:pt x="2100" y="125"/>
                        <a:pt x="2111" y="123"/>
                      </a:cubicBezTo>
                      <a:cubicBezTo>
                        <a:pt x="2121" y="121"/>
                        <a:pt x="2133" y="120"/>
                        <a:pt x="2143" y="122"/>
                      </a:cubicBezTo>
                      <a:cubicBezTo>
                        <a:pt x="2153" y="123"/>
                        <a:pt x="2171" y="124"/>
                        <a:pt x="2177" y="124"/>
                      </a:cubicBezTo>
                      <a:cubicBezTo>
                        <a:pt x="2182" y="125"/>
                        <a:pt x="2179" y="128"/>
                        <a:pt x="2174" y="129"/>
                      </a:cubicBezTo>
                      <a:cubicBezTo>
                        <a:pt x="2169" y="130"/>
                        <a:pt x="2161" y="135"/>
                        <a:pt x="2159" y="132"/>
                      </a:cubicBezTo>
                      <a:cubicBezTo>
                        <a:pt x="2157" y="129"/>
                        <a:pt x="2159" y="129"/>
                        <a:pt x="2153" y="133"/>
                      </a:cubicBezTo>
                      <a:cubicBezTo>
                        <a:pt x="2147" y="137"/>
                        <a:pt x="2144" y="138"/>
                        <a:pt x="2134" y="137"/>
                      </a:cubicBezTo>
                      <a:cubicBezTo>
                        <a:pt x="2124" y="137"/>
                        <a:pt x="2107" y="137"/>
                        <a:pt x="2101" y="138"/>
                      </a:cubicBezTo>
                      <a:cubicBezTo>
                        <a:pt x="2096" y="138"/>
                        <a:pt x="2080" y="139"/>
                        <a:pt x="2073" y="138"/>
                      </a:cubicBezTo>
                      <a:cubicBezTo>
                        <a:pt x="2066" y="136"/>
                        <a:pt x="2046" y="134"/>
                        <a:pt x="2041" y="135"/>
                      </a:cubicBezTo>
                      <a:cubicBezTo>
                        <a:pt x="2035" y="136"/>
                        <a:pt x="2026" y="142"/>
                        <a:pt x="2021" y="142"/>
                      </a:cubicBezTo>
                      <a:cubicBezTo>
                        <a:pt x="2017" y="143"/>
                        <a:pt x="2009" y="146"/>
                        <a:pt x="2005" y="150"/>
                      </a:cubicBezTo>
                      <a:cubicBezTo>
                        <a:pt x="2000" y="155"/>
                        <a:pt x="2008" y="154"/>
                        <a:pt x="2009" y="157"/>
                      </a:cubicBezTo>
                      <a:cubicBezTo>
                        <a:pt x="2011" y="160"/>
                        <a:pt x="2015" y="158"/>
                        <a:pt x="2020" y="154"/>
                      </a:cubicBezTo>
                      <a:cubicBezTo>
                        <a:pt x="2026" y="149"/>
                        <a:pt x="2029" y="146"/>
                        <a:pt x="2034" y="146"/>
                      </a:cubicBezTo>
                      <a:cubicBezTo>
                        <a:pt x="2038" y="146"/>
                        <a:pt x="2056" y="143"/>
                        <a:pt x="2070" y="144"/>
                      </a:cubicBezTo>
                      <a:cubicBezTo>
                        <a:pt x="2084" y="145"/>
                        <a:pt x="2106" y="142"/>
                        <a:pt x="2115" y="142"/>
                      </a:cubicBezTo>
                      <a:cubicBezTo>
                        <a:pt x="2124" y="143"/>
                        <a:pt x="2127" y="146"/>
                        <a:pt x="2119" y="149"/>
                      </a:cubicBezTo>
                      <a:cubicBezTo>
                        <a:pt x="2112" y="153"/>
                        <a:pt x="2096" y="160"/>
                        <a:pt x="2090" y="161"/>
                      </a:cubicBezTo>
                      <a:cubicBezTo>
                        <a:pt x="2085" y="161"/>
                        <a:pt x="2069" y="160"/>
                        <a:pt x="2061" y="159"/>
                      </a:cubicBezTo>
                      <a:cubicBezTo>
                        <a:pt x="2052" y="158"/>
                        <a:pt x="2042" y="161"/>
                        <a:pt x="2036" y="165"/>
                      </a:cubicBezTo>
                      <a:cubicBezTo>
                        <a:pt x="2030" y="170"/>
                        <a:pt x="2025" y="177"/>
                        <a:pt x="2031" y="178"/>
                      </a:cubicBezTo>
                      <a:cubicBezTo>
                        <a:pt x="2037" y="179"/>
                        <a:pt x="2045" y="174"/>
                        <a:pt x="2046" y="179"/>
                      </a:cubicBezTo>
                      <a:cubicBezTo>
                        <a:pt x="2048" y="184"/>
                        <a:pt x="2044" y="185"/>
                        <a:pt x="2039" y="185"/>
                      </a:cubicBezTo>
                      <a:cubicBezTo>
                        <a:pt x="2033" y="185"/>
                        <a:pt x="2027" y="188"/>
                        <a:pt x="2024" y="190"/>
                      </a:cubicBezTo>
                      <a:cubicBezTo>
                        <a:pt x="2022" y="193"/>
                        <a:pt x="2018" y="191"/>
                        <a:pt x="2014" y="192"/>
                      </a:cubicBezTo>
                      <a:cubicBezTo>
                        <a:pt x="2009" y="193"/>
                        <a:pt x="2009" y="200"/>
                        <a:pt x="2005" y="201"/>
                      </a:cubicBezTo>
                      <a:cubicBezTo>
                        <a:pt x="2001" y="202"/>
                        <a:pt x="2003" y="202"/>
                        <a:pt x="1996" y="202"/>
                      </a:cubicBezTo>
                      <a:cubicBezTo>
                        <a:pt x="1990" y="201"/>
                        <a:pt x="1984" y="198"/>
                        <a:pt x="1979" y="201"/>
                      </a:cubicBezTo>
                      <a:cubicBezTo>
                        <a:pt x="1975" y="203"/>
                        <a:pt x="1969" y="204"/>
                        <a:pt x="1965" y="204"/>
                      </a:cubicBezTo>
                      <a:cubicBezTo>
                        <a:pt x="1960" y="203"/>
                        <a:pt x="1963" y="204"/>
                        <a:pt x="1963" y="208"/>
                      </a:cubicBezTo>
                      <a:cubicBezTo>
                        <a:pt x="1962" y="212"/>
                        <a:pt x="1958" y="214"/>
                        <a:pt x="1955" y="213"/>
                      </a:cubicBezTo>
                      <a:cubicBezTo>
                        <a:pt x="1951" y="212"/>
                        <a:pt x="1962" y="214"/>
                        <a:pt x="1960" y="217"/>
                      </a:cubicBezTo>
                      <a:cubicBezTo>
                        <a:pt x="1957" y="219"/>
                        <a:pt x="1951" y="223"/>
                        <a:pt x="1948" y="227"/>
                      </a:cubicBezTo>
                      <a:cubicBezTo>
                        <a:pt x="1946" y="231"/>
                        <a:pt x="1946" y="233"/>
                        <a:pt x="1941" y="236"/>
                      </a:cubicBezTo>
                      <a:cubicBezTo>
                        <a:pt x="1936" y="238"/>
                        <a:pt x="1927" y="234"/>
                        <a:pt x="1930" y="236"/>
                      </a:cubicBezTo>
                      <a:cubicBezTo>
                        <a:pt x="1934" y="238"/>
                        <a:pt x="1940" y="237"/>
                        <a:pt x="1935" y="239"/>
                      </a:cubicBezTo>
                      <a:cubicBezTo>
                        <a:pt x="1930" y="241"/>
                        <a:pt x="1925" y="245"/>
                        <a:pt x="1922" y="248"/>
                      </a:cubicBezTo>
                      <a:cubicBezTo>
                        <a:pt x="1919" y="250"/>
                        <a:pt x="1905" y="256"/>
                        <a:pt x="1909" y="257"/>
                      </a:cubicBezTo>
                      <a:cubicBezTo>
                        <a:pt x="1913" y="257"/>
                        <a:pt x="1921" y="254"/>
                        <a:pt x="1921" y="258"/>
                      </a:cubicBezTo>
                      <a:cubicBezTo>
                        <a:pt x="1922" y="261"/>
                        <a:pt x="1924" y="264"/>
                        <a:pt x="1927" y="261"/>
                      </a:cubicBezTo>
                      <a:cubicBezTo>
                        <a:pt x="1930" y="257"/>
                        <a:pt x="1935" y="248"/>
                        <a:pt x="1942" y="246"/>
                      </a:cubicBezTo>
                      <a:cubicBezTo>
                        <a:pt x="1949" y="244"/>
                        <a:pt x="1956" y="243"/>
                        <a:pt x="1961" y="244"/>
                      </a:cubicBezTo>
                      <a:cubicBezTo>
                        <a:pt x="1965" y="246"/>
                        <a:pt x="1973" y="248"/>
                        <a:pt x="1974" y="245"/>
                      </a:cubicBezTo>
                      <a:cubicBezTo>
                        <a:pt x="1976" y="242"/>
                        <a:pt x="1989" y="243"/>
                        <a:pt x="1992" y="246"/>
                      </a:cubicBezTo>
                      <a:cubicBezTo>
                        <a:pt x="1994" y="248"/>
                        <a:pt x="2007" y="247"/>
                        <a:pt x="2013" y="251"/>
                      </a:cubicBezTo>
                      <a:cubicBezTo>
                        <a:pt x="2018" y="254"/>
                        <a:pt x="2023" y="263"/>
                        <a:pt x="2018" y="264"/>
                      </a:cubicBezTo>
                      <a:cubicBezTo>
                        <a:pt x="2013" y="265"/>
                        <a:pt x="2002" y="265"/>
                        <a:pt x="1999" y="262"/>
                      </a:cubicBezTo>
                      <a:cubicBezTo>
                        <a:pt x="1995" y="260"/>
                        <a:pt x="1988" y="256"/>
                        <a:pt x="1982" y="256"/>
                      </a:cubicBezTo>
                      <a:cubicBezTo>
                        <a:pt x="1977" y="255"/>
                        <a:pt x="1969" y="259"/>
                        <a:pt x="1966" y="259"/>
                      </a:cubicBezTo>
                      <a:cubicBezTo>
                        <a:pt x="1963" y="259"/>
                        <a:pt x="1962" y="262"/>
                        <a:pt x="1967" y="263"/>
                      </a:cubicBezTo>
                      <a:cubicBezTo>
                        <a:pt x="1971" y="264"/>
                        <a:pt x="1967" y="265"/>
                        <a:pt x="1965" y="266"/>
                      </a:cubicBezTo>
                      <a:cubicBezTo>
                        <a:pt x="1963" y="268"/>
                        <a:pt x="1948" y="266"/>
                        <a:pt x="1954" y="268"/>
                      </a:cubicBezTo>
                      <a:cubicBezTo>
                        <a:pt x="1960" y="270"/>
                        <a:pt x="1970" y="271"/>
                        <a:pt x="1979" y="271"/>
                      </a:cubicBezTo>
                      <a:cubicBezTo>
                        <a:pt x="1988" y="271"/>
                        <a:pt x="1993" y="271"/>
                        <a:pt x="1995" y="274"/>
                      </a:cubicBezTo>
                      <a:cubicBezTo>
                        <a:pt x="1997" y="278"/>
                        <a:pt x="2002" y="280"/>
                        <a:pt x="2007" y="280"/>
                      </a:cubicBezTo>
                      <a:cubicBezTo>
                        <a:pt x="2012" y="279"/>
                        <a:pt x="2016" y="273"/>
                        <a:pt x="2020" y="273"/>
                      </a:cubicBezTo>
                      <a:cubicBezTo>
                        <a:pt x="2025" y="273"/>
                        <a:pt x="2036" y="272"/>
                        <a:pt x="2041" y="277"/>
                      </a:cubicBezTo>
                      <a:cubicBezTo>
                        <a:pt x="2046" y="283"/>
                        <a:pt x="2045" y="290"/>
                        <a:pt x="2042" y="294"/>
                      </a:cubicBezTo>
                      <a:cubicBezTo>
                        <a:pt x="2038" y="299"/>
                        <a:pt x="2026" y="302"/>
                        <a:pt x="2020" y="301"/>
                      </a:cubicBezTo>
                      <a:cubicBezTo>
                        <a:pt x="2013" y="300"/>
                        <a:pt x="2006" y="298"/>
                        <a:pt x="2002" y="298"/>
                      </a:cubicBezTo>
                      <a:cubicBezTo>
                        <a:pt x="1998" y="299"/>
                        <a:pt x="1995" y="300"/>
                        <a:pt x="1986" y="298"/>
                      </a:cubicBezTo>
                      <a:cubicBezTo>
                        <a:pt x="1977" y="296"/>
                        <a:pt x="1965" y="294"/>
                        <a:pt x="1956" y="293"/>
                      </a:cubicBezTo>
                      <a:cubicBezTo>
                        <a:pt x="1948" y="293"/>
                        <a:pt x="1940" y="291"/>
                        <a:pt x="1937" y="295"/>
                      </a:cubicBezTo>
                      <a:cubicBezTo>
                        <a:pt x="1934" y="298"/>
                        <a:pt x="1908" y="298"/>
                        <a:pt x="1916" y="298"/>
                      </a:cubicBezTo>
                      <a:cubicBezTo>
                        <a:pt x="1924" y="299"/>
                        <a:pt x="1944" y="294"/>
                        <a:pt x="1936" y="300"/>
                      </a:cubicBezTo>
                      <a:cubicBezTo>
                        <a:pt x="1929" y="305"/>
                        <a:pt x="1923" y="304"/>
                        <a:pt x="1920" y="304"/>
                      </a:cubicBezTo>
                      <a:cubicBezTo>
                        <a:pt x="1917" y="305"/>
                        <a:pt x="1917" y="309"/>
                        <a:pt x="1920" y="309"/>
                      </a:cubicBezTo>
                      <a:cubicBezTo>
                        <a:pt x="1923" y="309"/>
                        <a:pt x="1924" y="312"/>
                        <a:pt x="1921" y="313"/>
                      </a:cubicBezTo>
                      <a:cubicBezTo>
                        <a:pt x="1918" y="315"/>
                        <a:pt x="1910" y="318"/>
                        <a:pt x="1908" y="316"/>
                      </a:cubicBezTo>
                      <a:cubicBezTo>
                        <a:pt x="1906" y="313"/>
                        <a:pt x="1905" y="310"/>
                        <a:pt x="1905" y="310"/>
                      </a:cubicBezTo>
                      <a:cubicBezTo>
                        <a:pt x="1905" y="310"/>
                        <a:pt x="1899" y="311"/>
                        <a:pt x="1897" y="309"/>
                      </a:cubicBezTo>
                      <a:cubicBezTo>
                        <a:pt x="1895" y="306"/>
                        <a:pt x="1889" y="300"/>
                        <a:pt x="1885" y="299"/>
                      </a:cubicBezTo>
                      <a:cubicBezTo>
                        <a:pt x="1881" y="298"/>
                        <a:pt x="1880" y="299"/>
                        <a:pt x="1879" y="302"/>
                      </a:cubicBezTo>
                      <a:cubicBezTo>
                        <a:pt x="1877" y="305"/>
                        <a:pt x="1875" y="304"/>
                        <a:pt x="1872" y="305"/>
                      </a:cubicBezTo>
                      <a:cubicBezTo>
                        <a:pt x="1868" y="305"/>
                        <a:pt x="1866" y="309"/>
                        <a:pt x="1869" y="310"/>
                      </a:cubicBezTo>
                      <a:cubicBezTo>
                        <a:pt x="1872" y="312"/>
                        <a:pt x="1874" y="315"/>
                        <a:pt x="1876" y="313"/>
                      </a:cubicBezTo>
                      <a:cubicBezTo>
                        <a:pt x="1879" y="311"/>
                        <a:pt x="1883" y="311"/>
                        <a:pt x="1889" y="312"/>
                      </a:cubicBezTo>
                      <a:cubicBezTo>
                        <a:pt x="1895" y="313"/>
                        <a:pt x="1898" y="317"/>
                        <a:pt x="1897" y="318"/>
                      </a:cubicBezTo>
                      <a:cubicBezTo>
                        <a:pt x="1896" y="319"/>
                        <a:pt x="1893" y="322"/>
                        <a:pt x="1895" y="323"/>
                      </a:cubicBezTo>
                      <a:cubicBezTo>
                        <a:pt x="1898" y="323"/>
                        <a:pt x="1898" y="324"/>
                        <a:pt x="1897" y="327"/>
                      </a:cubicBezTo>
                      <a:cubicBezTo>
                        <a:pt x="1896" y="330"/>
                        <a:pt x="1898" y="331"/>
                        <a:pt x="1901" y="330"/>
                      </a:cubicBezTo>
                      <a:cubicBezTo>
                        <a:pt x="1904" y="329"/>
                        <a:pt x="1915" y="327"/>
                        <a:pt x="1920" y="327"/>
                      </a:cubicBezTo>
                      <a:cubicBezTo>
                        <a:pt x="1924" y="327"/>
                        <a:pt x="1928" y="326"/>
                        <a:pt x="1930" y="328"/>
                      </a:cubicBezTo>
                      <a:cubicBezTo>
                        <a:pt x="1932" y="330"/>
                        <a:pt x="1943" y="329"/>
                        <a:pt x="1946" y="329"/>
                      </a:cubicBezTo>
                      <a:cubicBezTo>
                        <a:pt x="1949" y="329"/>
                        <a:pt x="1961" y="328"/>
                        <a:pt x="1964" y="329"/>
                      </a:cubicBezTo>
                      <a:cubicBezTo>
                        <a:pt x="1967" y="330"/>
                        <a:pt x="1970" y="336"/>
                        <a:pt x="1967" y="338"/>
                      </a:cubicBezTo>
                      <a:cubicBezTo>
                        <a:pt x="1965" y="340"/>
                        <a:pt x="1958" y="341"/>
                        <a:pt x="1953" y="341"/>
                      </a:cubicBezTo>
                      <a:cubicBezTo>
                        <a:pt x="1948" y="341"/>
                        <a:pt x="1917" y="342"/>
                        <a:pt x="1907" y="342"/>
                      </a:cubicBezTo>
                      <a:cubicBezTo>
                        <a:pt x="1897" y="342"/>
                        <a:pt x="1881" y="344"/>
                        <a:pt x="1887" y="344"/>
                      </a:cubicBezTo>
                      <a:cubicBezTo>
                        <a:pt x="1892" y="343"/>
                        <a:pt x="1941" y="343"/>
                        <a:pt x="1948" y="344"/>
                      </a:cubicBezTo>
                      <a:cubicBezTo>
                        <a:pt x="1955" y="346"/>
                        <a:pt x="1957" y="347"/>
                        <a:pt x="1964" y="348"/>
                      </a:cubicBezTo>
                      <a:cubicBezTo>
                        <a:pt x="1970" y="349"/>
                        <a:pt x="1974" y="354"/>
                        <a:pt x="1972" y="356"/>
                      </a:cubicBezTo>
                      <a:cubicBezTo>
                        <a:pt x="1969" y="359"/>
                        <a:pt x="1962" y="359"/>
                        <a:pt x="1966" y="361"/>
                      </a:cubicBezTo>
                      <a:cubicBezTo>
                        <a:pt x="1970" y="364"/>
                        <a:pt x="1969" y="367"/>
                        <a:pt x="1969" y="371"/>
                      </a:cubicBezTo>
                      <a:cubicBezTo>
                        <a:pt x="1968" y="375"/>
                        <a:pt x="1965" y="383"/>
                        <a:pt x="1959" y="385"/>
                      </a:cubicBezTo>
                      <a:cubicBezTo>
                        <a:pt x="1953" y="386"/>
                        <a:pt x="1946" y="387"/>
                        <a:pt x="1943" y="385"/>
                      </a:cubicBezTo>
                      <a:cubicBezTo>
                        <a:pt x="1941" y="382"/>
                        <a:pt x="1941" y="380"/>
                        <a:pt x="1939" y="378"/>
                      </a:cubicBezTo>
                      <a:cubicBezTo>
                        <a:pt x="1937" y="375"/>
                        <a:pt x="1933" y="376"/>
                        <a:pt x="1927" y="376"/>
                      </a:cubicBezTo>
                      <a:cubicBezTo>
                        <a:pt x="1920" y="377"/>
                        <a:pt x="1915" y="378"/>
                        <a:pt x="1913" y="377"/>
                      </a:cubicBezTo>
                      <a:cubicBezTo>
                        <a:pt x="1911" y="376"/>
                        <a:pt x="1900" y="373"/>
                        <a:pt x="1897" y="370"/>
                      </a:cubicBezTo>
                      <a:cubicBezTo>
                        <a:pt x="1893" y="368"/>
                        <a:pt x="1887" y="365"/>
                        <a:pt x="1881" y="363"/>
                      </a:cubicBezTo>
                      <a:cubicBezTo>
                        <a:pt x="1876" y="361"/>
                        <a:pt x="1857" y="360"/>
                        <a:pt x="1864" y="361"/>
                      </a:cubicBezTo>
                      <a:cubicBezTo>
                        <a:pt x="1871" y="362"/>
                        <a:pt x="1885" y="363"/>
                        <a:pt x="1881" y="366"/>
                      </a:cubicBezTo>
                      <a:cubicBezTo>
                        <a:pt x="1878" y="369"/>
                        <a:pt x="1858" y="369"/>
                        <a:pt x="1854" y="367"/>
                      </a:cubicBezTo>
                      <a:cubicBezTo>
                        <a:pt x="1850" y="364"/>
                        <a:pt x="1860" y="369"/>
                        <a:pt x="1879" y="371"/>
                      </a:cubicBezTo>
                      <a:cubicBezTo>
                        <a:pt x="1899" y="372"/>
                        <a:pt x="1904" y="379"/>
                        <a:pt x="1912" y="380"/>
                      </a:cubicBezTo>
                      <a:cubicBezTo>
                        <a:pt x="1920" y="382"/>
                        <a:pt x="1922" y="385"/>
                        <a:pt x="1918" y="387"/>
                      </a:cubicBezTo>
                      <a:cubicBezTo>
                        <a:pt x="1913" y="388"/>
                        <a:pt x="1897" y="385"/>
                        <a:pt x="1891" y="387"/>
                      </a:cubicBezTo>
                      <a:cubicBezTo>
                        <a:pt x="1884" y="390"/>
                        <a:pt x="1874" y="393"/>
                        <a:pt x="1869" y="393"/>
                      </a:cubicBezTo>
                      <a:cubicBezTo>
                        <a:pt x="1863" y="393"/>
                        <a:pt x="1856" y="388"/>
                        <a:pt x="1852" y="386"/>
                      </a:cubicBezTo>
                      <a:cubicBezTo>
                        <a:pt x="1848" y="385"/>
                        <a:pt x="1853" y="388"/>
                        <a:pt x="1859" y="390"/>
                      </a:cubicBezTo>
                      <a:cubicBezTo>
                        <a:pt x="1865" y="393"/>
                        <a:pt x="1866" y="396"/>
                        <a:pt x="1880" y="391"/>
                      </a:cubicBezTo>
                      <a:cubicBezTo>
                        <a:pt x="1894" y="387"/>
                        <a:pt x="1906" y="389"/>
                        <a:pt x="1910" y="389"/>
                      </a:cubicBezTo>
                      <a:cubicBezTo>
                        <a:pt x="1915" y="389"/>
                        <a:pt x="1911" y="390"/>
                        <a:pt x="1908" y="394"/>
                      </a:cubicBezTo>
                      <a:cubicBezTo>
                        <a:pt x="1906" y="398"/>
                        <a:pt x="1903" y="406"/>
                        <a:pt x="1907" y="404"/>
                      </a:cubicBezTo>
                      <a:cubicBezTo>
                        <a:pt x="1910" y="401"/>
                        <a:pt x="1911" y="399"/>
                        <a:pt x="1915" y="394"/>
                      </a:cubicBezTo>
                      <a:cubicBezTo>
                        <a:pt x="1918" y="390"/>
                        <a:pt x="1922" y="390"/>
                        <a:pt x="1931" y="390"/>
                      </a:cubicBezTo>
                      <a:cubicBezTo>
                        <a:pt x="1941" y="390"/>
                        <a:pt x="1940" y="393"/>
                        <a:pt x="1937" y="395"/>
                      </a:cubicBezTo>
                      <a:cubicBezTo>
                        <a:pt x="1934" y="397"/>
                        <a:pt x="1932" y="398"/>
                        <a:pt x="1939" y="399"/>
                      </a:cubicBezTo>
                      <a:cubicBezTo>
                        <a:pt x="1946" y="400"/>
                        <a:pt x="1947" y="402"/>
                        <a:pt x="1942" y="405"/>
                      </a:cubicBezTo>
                      <a:cubicBezTo>
                        <a:pt x="1938" y="408"/>
                        <a:pt x="1929" y="411"/>
                        <a:pt x="1924" y="410"/>
                      </a:cubicBezTo>
                      <a:cubicBezTo>
                        <a:pt x="1920" y="409"/>
                        <a:pt x="1887" y="411"/>
                        <a:pt x="1897" y="411"/>
                      </a:cubicBezTo>
                      <a:cubicBezTo>
                        <a:pt x="1906" y="411"/>
                        <a:pt x="1926" y="410"/>
                        <a:pt x="1932" y="414"/>
                      </a:cubicBezTo>
                      <a:cubicBezTo>
                        <a:pt x="1938" y="417"/>
                        <a:pt x="1944" y="415"/>
                        <a:pt x="1948" y="412"/>
                      </a:cubicBezTo>
                      <a:cubicBezTo>
                        <a:pt x="1952" y="409"/>
                        <a:pt x="1959" y="406"/>
                        <a:pt x="1960" y="411"/>
                      </a:cubicBezTo>
                      <a:cubicBezTo>
                        <a:pt x="1960" y="415"/>
                        <a:pt x="1962" y="420"/>
                        <a:pt x="1966" y="417"/>
                      </a:cubicBezTo>
                      <a:cubicBezTo>
                        <a:pt x="1969" y="414"/>
                        <a:pt x="1964" y="413"/>
                        <a:pt x="1971" y="411"/>
                      </a:cubicBezTo>
                      <a:cubicBezTo>
                        <a:pt x="1977" y="408"/>
                        <a:pt x="1984" y="410"/>
                        <a:pt x="1983" y="414"/>
                      </a:cubicBezTo>
                      <a:cubicBezTo>
                        <a:pt x="1982" y="418"/>
                        <a:pt x="1974" y="416"/>
                        <a:pt x="1971" y="420"/>
                      </a:cubicBezTo>
                      <a:cubicBezTo>
                        <a:pt x="1968" y="423"/>
                        <a:pt x="1962" y="429"/>
                        <a:pt x="1957" y="431"/>
                      </a:cubicBezTo>
                      <a:cubicBezTo>
                        <a:pt x="1953" y="432"/>
                        <a:pt x="1937" y="434"/>
                        <a:pt x="1934" y="434"/>
                      </a:cubicBezTo>
                      <a:cubicBezTo>
                        <a:pt x="1930" y="433"/>
                        <a:pt x="1929" y="433"/>
                        <a:pt x="1929" y="433"/>
                      </a:cubicBezTo>
                      <a:cubicBezTo>
                        <a:pt x="1929" y="433"/>
                        <a:pt x="1922" y="432"/>
                        <a:pt x="1919" y="429"/>
                      </a:cubicBezTo>
                      <a:cubicBezTo>
                        <a:pt x="1916" y="426"/>
                        <a:pt x="1912" y="420"/>
                        <a:pt x="1909" y="421"/>
                      </a:cubicBezTo>
                      <a:cubicBezTo>
                        <a:pt x="1906" y="422"/>
                        <a:pt x="1892" y="423"/>
                        <a:pt x="1896" y="423"/>
                      </a:cubicBezTo>
                      <a:cubicBezTo>
                        <a:pt x="1901" y="423"/>
                        <a:pt x="1908" y="430"/>
                        <a:pt x="1912" y="433"/>
                      </a:cubicBezTo>
                      <a:cubicBezTo>
                        <a:pt x="1916" y="436"/>
                        <a:pt x="1910" y="439"/>
                        <a:pt x="1907" y="439"/>
                      </a:cubicBezTo>
                      <a:cubicBezTo>
                        <a:pt x="1904" y="439"/>
                        <a:pt x="1892" y="438"/>
                        <a:pt x="1886" y="440"/>
                      </a:cubicBezTo>
                      <a:cubicBezTo>
                        <a:pt x="1880" y="442"/>
                        <a:pt x="1872" y="442"/>
                        <a:pt x="1866" y="440"/>
                      </a:cubicBezTo>
                      <a:cubicBezTo>
                        <a:pt x="1861" y="438"/>
                        <a:pt x="1852" y="439"/>
                        <a:pt x="1850" y="435"/>
                      </a:cubicBezTo>
                      <a:cubicBezTo>
                        <a:pt x="1848" y="431"/>
                        <a:pt x="1847" y="429"/>
                        <a:pt x="1856" y="425"/>
                      </a:cubicBezTo>
                      <a:cubicBezTo>
                        <a:pt x="1864" y="422"/>
                        <a:pt x="1891" y="423"/>
                        <a:pt x="1890" y="422"/>
                      </a:cubicBezTo>
                      <a:cubicBezTo>
                        <a:pt x="1888" y="421"/>
                        <a:pt x="1872" y="421"/>
                        <a:pt x="1864" y="421"/>
                      </a:cubicBezTo>
                      <a:cubicBezTo>
                        <a:pt x="1857" y="421"/>
                        <a:pt x="1855" y="417"/>
                        <a:pt x="1851" y="415"/>
                      </a:cubicBezTo>
                      <a:cubicBezTo>
                        <a:pt x="1847" y="413"/>
                        <a:pt x="1848" y="414"/>
                        <a:pt x="1852" y="418"/>
                      </a:cubicBezTo>
                      <a:cubicBezTo>
                        <a:pt x="1856" y="422"/>
                        <a:pt x="1860" y="423"/>
                        <a:pt x="1855" y="426"/>
                      </a:cubicBezTo>
                      <a:cubicBezTo>
                        <a:pt x="1850" y="429"/>
                        <a:pt x="1845" y="429"/>
                        <a:pt x="1839" y="429"/>
                      </a:cubicBezTo>
                      <a:cubicBezTo>
                        <a:pt x="1833" y="430"/>
                        <a:pt x="1823" y="429"/>
                        <a:pt x="1830" y="430"/>
                      </a:cubicBezTo>
                      <a:cubicBezTo>
                        <a:pt x="1836" y="431"/>
                        <a:pt x="1840" y="432"/>
                        <a:pt x="1838" y="436"/>
                      </a:cubicBezTo>
                      <a:cubicBezTo>
                        <a:pt x="1836" y="440"/>
                        <a:pt x="1819" y="441"/>
                        <a:pt x="1825" y="442"/>
                      </a:cubicBezTo>
                      <a:cubicBezTo>
                        <a:pt x="1830" y="443"/>
                        <a:pt x="1833" y="442"/>
                        <a:pt x="1836" y="444"/>
                      </a:cubicBezTo>
                      <a:cubicBezTo>
                        <a:pt x="1839" y="445"/>
                        <a:pt x="1842" y="446"/>
                        <a:pt x="1842" y="450"/>
                      </a:cubicBezTo>
                      <a:cubicBezTo>
                        <a:pt x="1843" y="454"/>
                        <a:pt x="1840" y="464"/>
                        <a:pt x="1842" y="463"/>
                      </a:cubicBezTo>
                      <a:cubicBezTo>
                        <a:pt x="1845" y="461"/>
                        <a:pt x="1847" y="459"/>
                        <a:pt x="1846" y="454"/>
                      </a:cubicBezTo>
                      <a:cubicBezTo>
                        <a:pt x="1845" y="450"/>
                        <a:pt x="1843" y="446"/>
                        <a:pt x="1845" y="443"/>
                      </a:cubicBezTo>
                      <a:cubicBezTo>
                        <a:pt x="1848" y="441"/>
                        <a:pt x="1853" y="439"/>
                        <a:pt x="1858" y="442"/>
                      </a:cubicBezTo>
                      <a:cubicBezTo>
                        <a:pt x="1863" y="444"/>
                        <a:pt x="1875" y="447"/>
                        <a:pt x="1881" y="449"/>
                      </a:cubicBezTo>
                      <a:cubicBezTo>
                        <a:pt x="1887" y="451"/>
                        <a:pt x="1896" y="451"/>
                        <a:pt x="1901" y="451"/>
                      </a:cubicBezTo>
                      <a:cubicBezTo>
                        <a:pt x="1906" y="451"/>
                        <a:pt x="1907" y="454"/>
                        <a:pt x="1904" y="456"/>
                      </a:cubicBezTo>
                      <a:cubicBezTo>
                        <a:pt x="1900" y="458"/>
                        <a:pt x="1897" y="461"/>
                        <a:pt x="1895" y="466"/>
                      </a:cubicBezTo>
                      <a:cubicBezTo>
                        <a:pt x="1893" y="472"/>
                        <a:pt x="1895" y="474"/>
                        <a:pt x="1891" y="475"/>
                      </a:cubicBezTo>
                      <a:cubicBezTo>
                        <a:pt x="1887" y="476"/>
                        <a:pt x="1869" y="475"/>
                        <a:pt x="1866" y="475"/>
                      </a:cubicBezTo>
                      <a:cubicBezTo>
                        <a:pt x="1862" y="474"/>
                        <a:pt x="1855" y="471"/>
                        <a:pt x="1851" y="473"/>
                      </a:cubicBezTo>
                      <a:cubicBezTo>
                        <a:pt x="1848" y="476"/>
                        <a:pt x="1841" y="480"/>
                        <a:pt x="1838" y="480"/>
                      </a:cubicBezTo>
                      <a:cubicBezTo>
                        <a:pt x="1835" y="481"/>
                        <a:pt x="1828" y="480"/>
                        <a:pt x="1824" y="482"/>
                      </a:cubicBezTo>
                      <a:cubicBezTo>
                        <a:pt x="1821" y="485"/>
                        <a:pt x="1814" y="485"/>
                        <a:pt x="1807" y="484"/>
                      </a:cubicBezTo>
                      <a:cubicBezTo>
                        <a:pt x="1800" y="483"/>
                        <a:pt x="1784" y="481"/>
                        <a:pt x="1778" y="478"/>
                      </a:cubicBezTo>
                      <a:cubicBezTo>
                        <a:pt x="1771" y="475"/>
                        <a:pt x="1761" y="471"/>
                        <a:pt x="1757" y="469"/>
                      </a:cubicBezTo>
                      <a:cubicBezTo>
                        <a:pt x="1753" y="467"/>
                        <a:pt x="1754" y="464"/>
                        <a:pt x="1756" y="462"/>
                      </a:cubicBezTo>
                      <a:cubicBezTo>
                        <a:pt x="1757" y="460"/>
                        <a:pt x="1765" y="460"/>
                        <a:pt x="1772" y="461"/>
                      </a:cubicBezTo>
                      <a:cubicBezTo>
                        <a:pt x="1780" y="462"/>
                        <a:pt x="1785" y="466"/>
                        <a:pt x="1792" y="467"/>
                      </a:cubicBezTo>
                      <a:cubicBezTo>
                        <a:pt x="1799" y="469"/>
                        <a:pt x="1804" y="470"/>
                        <a:pt x="1811" y="468"/>
                      </a:cubicBezTo>
                      <a:cubicBezTo>
                        <a:pt x="1818" y="466"/>
                        <a:pt x="1821" y="465"/>
                        <a:pt x="1821" y="465"/>
                      </a:cubicBezTo>
                      <a:cubicBezTo>
                        <a:pt x="1821" y="465"/>
                        <a:pt x="1809" y="466"/>
                        <a:pt x="1805" y="468"/>
                      </a:cubicBezTo>
                      <a:cubicBezTo>
                        <a:pt x="1802" y="469"/>
                        <a:pt x="1787" y="465"/>
                        <a:pt x="1781" y="461"/>
                      </a:cubicBezTo>
                      <a:cubicBezTo>
                        <a:pt x="1774" y="457"/>
                        <a:pt x="1758" y="458"/>
                        <a:pt x="1754" y="457"/>
                      </a:cubicBezTo>
                      <a:cubicBezTo>
                        <a:pt x="1750" y="456"/>
                        <a:pt x="1748" y="453"/>
                        <a:pt x="1743" y="457"/>
                      </a:cubicBezTo>
                      <a:cubicBezTo>
                        <a:pt x="1739" y="462"/>
                        <a:pt x="1733" y="469"/>
                        <a:pt x="1730" y="469"/>
                      </a:cubicBezTo>
                      <a:cubicBezTo>
                        <a:pt x="1727" y="469"/>
                        <a:pt x="1724" y="469"/>
                        <a:pt x="1720" y="466"/>
                      </a:cubicBezTo>
                      <a:cubicBezTo>
                        <a:pt x="1716" y="463"/>
                        <a:pt x="1714" y="463"/>
                        <a:pt x="1711" y="459"/>
                      </a:cubicBezTo>
                      <a:cubicBezTo>
                        <a:pt x="1708" y="456"/>
                        <a:pt x="1701" y="457"/>
                        <a:pt x="1699" y="453"/>
                      </a:cubicBezTo>
                      <a:cubicBezTo>
                        <a:pt x="1697" y="448"/>
                        <a:pt x="1689" y="447"/>
                        <a:pt x="1691" y="451"/>
                      </a:cubicBezTo>
                      <a:cubicBezTo>
                        <a:pt x="1692" y="454"/>
                        <a:pt x="1700" y="460"/>
                        <a:pt x="1706" y="461"/>
                      </a:cubicBezTo>
                      <a:cubicBezTo>
                        <a:pt x="1711" y="462"/>
                        <a:pt x="1715" y="466"/>
                        <a:pt x="1716" y="468"/>
                      </a:cubicBezTo>
                      <a:cubicBezTo>
                        <a:pt x="1716" y="469"/>
                        <a:pt x="1722" y="470"/>
                        <a:pt x="1720" y="473"/>
                      </a:cubicBezTo>
                      <a:cubicBezTo>
                        <a:pt x="1719" y="475"/>
                        <a:pt x="1706" y="476"/>
                        <a:pt x="1712" y="476"/>
                      </a:cubicBezTo>
                      <a:cubicBezTo>
                        <a:pt x="1717" y="476"/>
                        <a:pt x="1736" y="475"/>
                        <a:pt x="1742" y="477"/>
                      </a:cubicBezTo>
                      <a:cubicBezTo>
                        <a:pt x="1747" y="478"/>
                        <a:pt x="1760" y="479"/>
                        <a:pt x="1766" y="480"/>
                      </a:cubicBezTo>
                      <a:cubicBezTo>
                        <a:pt x="1772" y="481"/>
                        <a:pt x="1779" y="484"/>
                        <a:pt x="1773" y="486"/>
                      </a:cubicBezTo>
                      <a:cubicBezTo>
                        <a:pt x="1768" y="487"/>
                        <a:pt x="1757" y="489"/>
                        <a:pt x="1750" y="487"/>
                      </a:cubicBezTo>
                      <a:cubicBezTo>
                        <a:pt x="1742" y="485"/>
                        <a:pt x="1734" y="483"/>
                        <a:pt x="1729" y="483"/>
                      </a:cubicBezTo>
                      <a:cubicBezTo>
                        <a:pt x="1724" y="484"/>
                        <a:pt x="1712" y="483"/>
                        <a:pt x="1707" y="483"/>
                      </a:cubicBezTo>
                      <a:cubicBezTo>
                        <a:pt x="1702" y="484"/>
                        <a:pt x="1695" y="485"/>
                        <a:pt x="1698" y="482"/>
                      </a:cubicBezTo>
                      <a:cubicBezTo>
                        <a:pt x="1700" y="479"/>
                        <a:pt x="1702" y="476"/>
                        <a:pt x="1700" y="475"/>
                      </a:cubicBezTo>
                      <a:cubicBezTo>
                        <a:pt x="1698" y="475"/>
                        <a:pt x="1697" y="475"/>
                        <a:pt x="1691" y="479"/>
                      </a:cubicBezTo>
                      <a:cubicBezTo>
                        <a:pt x="1684" y="482"/>
                        <a:pt x="1675" y="484"/>
                        <a:pt x="1671" y="485"/>
                      </a:cubicBezTo>
                      <a:cubicBezTo>
                        <a:pt x="1668" y="486"/>
                        <a:pt x="1656" y="486"/>
                        <a:pt x="1654" y="484"/>
                      </a:cubicBezTo>
                      <a:cubicBezTo>
                        <a:pt x="1652" y="482"/>
                        <a:pt x="1648" y="479"/>
                        <a:pt x="1644" y="481"/>
                      </a:cubicBezTo>
                      <a:cubicBezTo>
                        <a:pt x="1640" y="482"/>
                        <a:pt x="1631" y="479"/>
                        <a:pt x="1625" y="477"/>
                      </a:cubicBezTo>
                      <a:cubicBezTo>
                        <a:pt x="1619" y="475"/>
                        <a:pt x="1610" y="473"/>
                        <a:pt x="1613" y="474"/>
                      </a:cubicBezTo>
                      <a:cubicBezTo>
                        <a:pt x="1616" y="476"/>
                        <a:pt x="1618" y="480"/>
                        <a:pt x="1626" y="480"/>
                      </a:cubicBezTo>
                      <a:cubicBezTo>
                        <a:pt x="1634" y="480"/>
                        <a:pt x="1644" y="479"/>
                        <a:pt x="1642" y="484"/>
                      </a:cubicBezTo>
                      <a:cubicBezTo>
                        <a:pt x="1640" y="489"/>
                        <a:pt x="1635" y="493"/>
                        <a:pt x="1632" y="491"/>
                      </a:cubicBezTo>
                      <a:cubicBezTo>
                        <a:pt x="1629" y="490"/>
                        <a:pt x="1620" y="488"/>
                        <a:pt x="1617" y="488"/>
                      </a:cubicBezTo>
                      <a:cubicBezTo>
                        <a:pt x="1614" y="488"/>
                        <a:pt x="1603" y="490"/>
                        <a:pt x="1600" y="490"/>
                      </a:cubicBezTo>
                      <a:cubicBezTo>
                        <a:pt x="1597" y="491"/>
                        <a:pt x="1606" y="491"/>
                        <a:pt x="1605" y="494"/>
                      </a:cubicBezTo>
                      <a:cubicBezTo>
                        <a:pt x="1604" y="497"/>
                        <a:pt x="1600" y="503"/>
                        <a:pt x="1603" y="501"/>
                      </a:cubicBezTo>
                      <a:cubicBezTo>
                        <a:pt x="1606" y="498"/>
                        <a:pt x="1611" y="488"/>
                        <a:pt x="1617" y="488"/>
                      </a:cubicBezTo>
                      <a:cubicBezTo>
                        <a:pt x="1623" y="489"/>
                        <a:pt x="1631" y="495"/>
                        <a:pt x="1637" y="492"/>
                      </a:cubicBezTo>
                      <a:cubicBezTo>
                        <a:pt x="1642" y="489"/>
                        <a:pt x="1650" y="489"/>
                        <a:pt x="1656" y="488"/>
                      </a:cubicBezTo>
                      <a:cubicBezTo>
                        <a:pt x="1661" y="487"/>
                        <a:pt x="1668" y="487"/>
                        <a:pt x="1672" y="490"/>
                      </a:cubicBezTo>
                      <a:cubicBezTo>
                        <a:pt x="1676" y="493"/>
                        <a:pt x="1684" y="493"/>
                        <a:pt x="1691" y="493"/>
                      </a:cubicBezTo>
                      <a:cubicBezTo>
                        <a:pt x="1698" y="493"/>
                        <a:pt x="1702" y="495"/>
                        <a:pt x="1700" y="497"/>
                      </a:cubicBezTo>
                      <a:cubicBezTo>
                        <a:pt x="1698" y="498"/>
                        <a:pt x="1690" y="504"/>
                        <a:pt x="1696" y="502"/>
                      </a:cubicBezTo>
                      <a:cubicBezTo>
                        <a:pt x="1702" y="500"/>
                        <a:pt x="1709" y="500"/>
                        <a:pt x="1707" y="504"/>
                      </a:cubicBezTo>
                      <a:cubicBezTo>
                        <a:pt x="1705" y="507"/>
                        <a:pt x="1696" y="513"/>
                        <a:pt x="1693" y="509"/>
                      </a:cubicBezTo>
                      <a:cubicBezTo>
                        <a:pt x="1690" y="506"/>
                        <a:pt x="1685" y="504"/>
                        <a:pt x="1681" y="504"/>
                      </a:cubicBezTo>
                      <a:cubicBezTo>
                        <a:pt x="1677" y="504"/>
                        <a:pt x="1674" y="503"/>
                        <a:pt x="1670" y="504"/>
                      </a:cubicBezTo>
                      <a:cubicBezTo>
                        <a:pt x="1665" y="506"/>
                        <a:pt x="1656" y="510"/>
                        <a:pt x="1651" y="510"/>
                      </a:cubicBezTo>
                      <a:cubicBezTo>
                        <a:pt x="1646" y="510"/>
                        <a:pt x="1638" y="510"/>
                        <a:pt x="1636" y="508"/>
                      </a:cubicBezTo>
                      <a:cubicBezTo>
                        <a:pt x="1635" y="505"/>
                        <a:pt x="1630" y="504"/>
                        <a:pt x="1627" y="504"/>
                      </a:cubicBezTo>
                      <a:cubicBezTo>
                        <a:pt x="1624" y="504"/>
                        <a:pt x="1611" y="509"/>
                        <a:pt x="1606" y="508"/>
                      </a:cubicBezTo>
                      <a:cubicBezTo>
                        <a:pt x="1602" y="507"/>
                        <a:pt x="1612" y="511"/>
                        <a:pt x="1622" y="505"/>
                      </a:cubicBezTo>
                      <a:cubicBezTo>
                        <a:pt x="1631" y="500"/>
                        <a:pt x="1638" y="509"/>
                        <a:pt x="1636" y="510"/>
                      </a:cubicBezTo>
                      <a:cubicBezTo>
                        <a:pt x="1634" y="512"/>
                        <a:pt x="1628" y="514"/>
                        <a:pt x="1634" y="513"/>
                      </a:cubicBezTo>
                      <a:cubicBezTo>
                        <a:pt x="1639" y="512"/>
                        <a:pt x="1644" y="512"/>
                        <a:pt x="1641" y="515"/>
                      </a:cubicBezTo>
                      <a:cubicBezTo>
                        <a:pt x="1638" y="518"/>
                        <a:pt x="1637" y="521"/>
                        <a:pt x="1641" y="518"/>
                      </a:cubicBezTo>
                      <a:cubicBezTo>
                        <a:pt x="1645" y="516"/>
                        <a:pt x="1658" y="514"/>
                        <a:pt x="1664" y="510"/>
                      </a:cubicBezTo>
                      <a:cubicBezTo>
                        <a:pt x="1671" y="507"/>
                        <a:pt x="1678" y="505"/>
                        <a:pt x="1685" y="508"/>
                      </a:cubicBezTo>
                      <a:cubicBezTo>
                        <a:pt x="1691" y="512"/>
                        <a:pt x="1694" y="514"/>
                        <a:pt x="1700" y="513"/>
                      </a:cubicBezTo>
                      <a:cubicBezTo>
                        <a:pt x="1706" y="513"/>
                        <a:pt x="1707" y="521"/>
                        <a:pt x="1705" y="524"/>
                      </a:cubicBezTo>
                      <a:cubicBezTo>
                        <a:pt x="1703" y="527"/>
                        <a:pt x="1687" y="529"/>
                        <a:pt x="1682" y="529"/>
                      </a:cubicBezTo>
                      <a:cubicBezTo>
                        <a:pt x="1677" y="529"/>
                        <a:pt x="1653" y="529"/>
                        <a:pt x="1659" y="530"/>
                      </a:cubicBezTo>
                      <a:cubicBezTo>
                        <a:pt x="1664" y="531"/>
                        <a:pt x="1674" y="529"/>
                        <a:pt x="1672" y="532"/>
                      </a:cubicBezTo>
                      <a:cubicBezTo>
                        <a:pt x="1671" y="535"/>
                        <a:pt x="1664" y="544"/>
                        <a:pt x="1669" y="540"/>
                      </a:cubicBezTo>
                      <a:cubicBezTo>
                        <a:pt x="1675" y="537"/>
                        <a:pt x="1681" y="532"/>
                        <a:pt x="1690" y="530"/>
                      </a:cubicBezTo>
                      <a:cubicBezTo>
                        <a:pt x="1699" y="528"/>
                        <a:pt x="1705" y="529"/>
                        <a:pt x="1711" y="531"/>
                      </a:cubicBezTo>
                      <a:cubicBezTo>
                        <a:pt x="1717" y="533"/>
                        <a:pt x="1719" y="533"/>
                        <a:pt x="1724" y="536"/>
                      </a:cubicBezTo>
                      <a:cubicBezTo>
                        <a:pt x="1730" y="539"/>
                        <a:pt x="1738" y="538"/>
                        <a:pt x="1739" y="541"/>
                      </a:cubicBezTo>
                      <a:cubicBezTo>
                        <a:pt x="1740" y="544"/>
                        <a:pt x="1747" y="545"/>
                        <a:pt x="1753" y="546"/>
                      </a:cubicBezTo>
                      <a:cubicBezTo>
                        <a:pt x="1758" y="548"/>
                        <a:pt x="1759" y="552"/>
                        <a:pt x="1765" y="551"/>
                      </a:cubicBezTo>
                      <a:cubicBezTo>
                        <a:pt x="1771" y="551"/>
                        <a:pt x="1783" y="555"/>
                        <a:pt x="1781" y="557"/>
                      </a:cubicBezTo>
                      <a:cubicBezTo>
                        <a:pt x="1780" y="559"/>
                        <a:pt x="1769" y="562"/>
                        <a:pt x="1765" y="564"/>
                      </a:cubicBezTo>
                      <a:cubicBezTo>
                        <a:pt x="1762" y="566"/>
                        <a:pt x="1753" y="572"/>
                        <a:pt x="1759" y="570"/>
                      </a:cubicBezTo>
                      <a:cubicBezTo>
                        <a:pt x="1765" y="567"/>
                        <a:pt x="1781" y="561"/>
                        <a:pt x="1779" y="566"/>
                      </a:cubicBezTo>
                      <a:cubicBezTo>
                        <a:pt x="1778" y="571"/>
                        <a:pt x="1778" y="573"/>
                        <a:pt x="1782" y="572"/>
                      </a:cubicBezTo>
                      <a:cubicBezTo>
                        <a:pt x="1786" y="570"/>
                        <a:pt x="1788" y="563"/>
                        <a:pt x="1792" y="564"/>
                      </a:cubicBezTo>
                      <a:cubicBezTo>
                        <a:pt x="1796" y="565"/>
                        <a:pt x="1804" y="565"/>
                        <a:pt x="1802" y="568"/>
                      </a:cubicBezTo>
                      <a:cubicBezTo>
                        <a:pt x="1800" y="571"/>
                        <a:pt x="1794" y="574"/>
                        <a:pt x="1789" y="575"/>
                      </a:cubicBezTo>
                      <a:cubicBezTo>
                        <a:pt x="1785" y="576"/>
                        <a:pt x="1779" y="574"/>
                        <a:pt x="1776" y="578"/>
                      </a:cubicBezTo>
                      <a:cubicBezTo>
                        <a:pt x="1774" y="582"/>
                        <a:pt x="1771" y="592"/>
                        <a:pt x="1774" y="590"/>
                      </a:cubicBezTo>
                      <a:cubicBezTo>
                        <a:pt x="1777" y="588"/>
                        <a:pt x="1787" y="578"/>
                        <a:pt x="1792" y="578"/>
                      </a:cubicBezTo>
                      <a:cubicBezTo>
                        <a:pt x="1797" y="578"/>
                        <a:pt x="1803" y="581"/>
                        <a:pt x="1807" y="582"/>
                      </a:cubicBezTo>
                      <a:cubicBezTo>
                        <a:pt x="1810" y="583"/>
                        <a:pt x="1810" y="587"/>
                        <a:pt x="1808" y="589"/>
                      </a:cubicBezTo>
                      <a:cubicBezTo>
                        <a:pt x="1806" y="591"/>
                        <a:pt x="1800" y="591"/>
                        <a:pt x="1802" y="594"/>
                      </a:cubicBezTo>
                      <a:cubicBezTo>
                        <a:pt x="1803" y="596"/>
                        <a:pt x="1805" y="596"/>
                        <a:pt x="1801" y="597"/>
                      </a:cubicBezTo>
                      <a:cubicBezTo>
                        <a:pt x="1798" y="599"/>
                        <a:pt x="1793" y="600"/>
                        <a:pt x="1795" y="601"/>
                      </a:cubicBezTo>
                      <a:cubicBezTo>
                        <a:pt x="1796" y="603"/>
                        <a:pt x="1799" y="602"/>
                        <a:pt x="1799" y="604"/>
                      </a:cubicBezTo>
                      <a:cubicBezTo>
                        <a:pt x="1799" y="607"/>
                        <a:pt x="1802" y="606"/>
                        <a:pt x="1805" y="607"/>
                      </a:cubicBezTo>
                      <a:cubicBezTo>
                        <a:pt x="1808" y="609"/>
                        <a:pt x="1808" y="610"/>
                        <a:pt x="1804" y="612"/>
                      </a:cubicBezTo>
                      <a:cubicBezTo>
                        <a:pt x="1800" y="614"/>
                        <a:pt x="1796" y="616"/>
                        <a:pt x="1799" y="618"/>
                      </a:cubicBezTo>
                      <a:cubicBezTo>
                        <a:pt x="1802" y="620"/>
                        <a:pt x="1804" y="621"/>
                        <a:pt x="1803" y="623"/>
                      </a:cubicBezTo>
                      <a:cubicBezTo>
                        <a:pt x="1801" y="625"/>
                        <a:pt x="1794" y="624"/>
                        <a:pt x="1796" y="626"/>
                      </a:cubicBezTo>
                      <a:cubicBezTo>
                        <a:pt x="1797" y="629"/>
                        <a:pt x="1801" y="633"/>
                        <a:pt x="1800" y="635"/>
                      </a:cubicBezTo>
                      <a:cubicBezTo>
                        <a:pt x="1799" y="638"/>
                        <a:pt x="1791" y="637"/>
                        <a:pt x="1789" y="638"/>
                      </a:cubicBezTo>
                      <a:cubicBezTo>
                        <a:pt x="1787" y="639"/>
                        <a:pt x="1784" y="643"/>
                        <a:pt x="1782" y="640"/>
                      </a:cubicBezTo>
                      <a:cubicBezTo>
                        <a:pt x="1781" y="638"/>
                        <a:pt x="1780" y="632"/>
                        <a:pt x="1778" y="633"/>
                      </a:cubicBezTo>
                      <a:cubicBezTo>
                        <a:pt x="1775" y="635"/>
                        <a:pt x="1772" y="638"/>
                        <a:pt x="1768" y="637"/>
                      </a:cubicBezTo>
                      <a:cubicBezTo>
                        <a:pt x="1764" y="636"/>
                        <a:pt x="1761" y="632"/>
                        <a:pt x="1763" y="627"/>
                      </a:cubicBezTo>
                      <a:cubicBezTo>
                        <a:pt x="1764" y="622"/>
                        <a:pt x="1768" y="617"/>
                        <a:pt x="1764" y="617"/>
                      </a:cubicBezTo>
                      <a:cubicBezTo>
                        <a:pt x="1760" y="618"/>
                        <a:pt x="1760" y="618"/>
                        <a:pt x="1758" y="624"/>
                      </a:cubicBezTo>
                      <a:cubicBezTo>
                        <a:pt x="1756" y="629"/>
                        <a:pt x="1755" y="636"/>
                        <a:pt x="1752" y="638"/>
                      </a:cubicBezTo>
                      <a:cubicBezTo>
                        <a:pt x="1749" y="640"/>
                        <a:pt x="1733" y="638"/>
                        <a:pt x="1728" y="638"/>
                      </a:cubicBezTo>
                      <a:cubicBezTo>
                        <a:pt x="1723" y="639"/>
                        <a:pt x="1714" y="633"/>
                        <a:pt x="1710" y="631"/>
                      </a:cubicBezTo>
                      <a:cubicBezTo>
                        <a:pt x="1707" y="629"/>
                        <a:pt x="1701" y="632"/>
                        <a:pt x="1698" y="627"/>
                      </a:cubicBezTo>
                      <a:cubicBezTo>
                        <a:pt x="1695" y="622"/>
                        <a:pt x="1694" y="620"/>
                        <a:pt x="1694" y="613"/>
                      </a:cubicBezTo>
                      <a:cubicBezTo>
                        <a:pt x="1695" y="607"/>
                        <a:pt x="1692" y="601"/>
                        <a:pt x="1691" y="599"/>
                      </a:cubicBezTo>
                      <a:cubicBezTo>
                        <a:pt x="1689" y="597"/>
                        <a:pt x="1686" y="591"/>
                        <a:pt x="1683" y="590"/>
                      </a:cubicBezTo>
                      <a:cubicBezTo>
                        <a:pt x="1681" y="589"/>
                        <a:pt x="1677" y="590"/>
                        <a:pt x="1674" y="592"/>
                      </a:cubicBezTo>
                      <a:cubicBezTo>
                        <a:pt x="1671" y="593"/>
                        <a:pt x="1666" y="590"/>
                        <a:pt x="1662" y="587"/>
                      </a:cubicBezTo>
                      <a:cubicBezTo>
                        <a:pt x="1659" y="584"/>
                        <a:pt x="1652" y="579"/>
                        <a:pt x="1644" y="577"/>
                      </a:cubicBezTo>
                      <a:cubicBezTo>
                        <a:pt x="1636" y="576"/>
                        <a:pt x="1626" y="576"/>
                        <a:pt x="1621" y="576"/>
                      </a:cubicBezTo>
                      <a:cubicBezTo>
                        <a:pt x="1616" y="577"/>
                        <a:pt x="1618" y="571"/>
                        <a:pt x="1615" y="572"/>
                      </a:cubicBezTo>
                      <a:cubicBezTo>
                        <a:pt x="1612" y="573"/>
                        <a:pt x="1609" y="575"/>
                        <a:pt x="1606" y="576"/>
                      </a:cubicBezTo>
                      <a:cubicBezTo>
                        <a:pt x="1603" y="577"/>
                        <a:pt x="1595" y="577"/>
                        <a:pt x="1591" y="574"/>
                      </a:cubicBezTo>
                      <a:cubicBezTo>
                        <a:pt x="1587" y="570"/>
                        <a:pt x="1587" y="565"/>
                        <a:pt x="1580" y="564"/>
                      </a:cubicBezTo>
                      <a:cubicBezTo>
                        <a:pt x="1573" y="562"/>
                        <a:pt x="1569" y="557"/>
                        <a:pt x="1565" y="555"/>
                      </a:cubicBezTo>
                      <a:cubicBezTo>
                        <a:pt x="1561" y="552"/>
                        <a:pt x="1563" y="553"/>
                        <a:pt x="1557" y="552"/>
                      </a:cubicBezTo>
                      <a:cubicBezTo>
                        <a:pt x="1550" y="552"/>
                        <a:pt x="1551" y="552"/>
                        <a:pt x="1548" y="549"/>
                      </a:cubicBezTo>
                      <a:cubicBezTo>
                        <a:pt x="1544" y="546"/>
                        <a:pt x="1535" y="541"/>
                        <a:pt x="1536" y="544"/>
                      </a:cubicBezTo>
                      <a:cubicBezTo>
                        <a:pt x="1537" y="547"/>
                        <a:pt x="1544" y="545"/>
                        <a:pt x="1543" y="549"/>
                      </a:cubicBezTo>
                      <a:cubicBezTo>
                        <a:pt x="1543" y="553"/>
                        <a:pt x="1541" y="553"/>
                        <a:pt x="1539" y="555"/>
                      </a:cubicBezTo>
                      <a:cubicBezTo>
                        <a:pt x="1537" y="557"/>
                        <a:pt x="1542" y="556"/>
                        <a:pt x="1549" y="556"/>
                      </a:cubicBezTo>
                      <a:cubicBezTo>
                        <a:pt x="1557" y="556"/>
                        <a:pt x="1557" y="555"/>
                        <a:pt x="1561" y="559"/>
                      </a:cubicBezTo>
                      <a:cubicBezTo>
                        <a:pt x="1565" y="563"/>
                        <a:pt x="1571" y="564"/>
                        <a:pt x="1575" y="565"/>
                      </a:cubicBezTo>
                      <a:cubicBezTo>
                        <a:pt x="1579" y="567"/>
                        <a:pt x="1582" y="568"/>
                        <a:pt x="1579" y="570"/>
                      </a:cubicBezTo>
                      <a:cubicBezTo>
                        <a:pt x="1576" y="571"/>
                        <a:pt x="1561" y="572"/>
                        <a:pt x="1554" y="572"/>
                      </a:cubicBezTo>
                      <a:cubicBezTo>
                        <a:pt x="1547" y="573"/>
                        <a:pt x="1530" y="576"/>
                        <a:pt x="1536" y="576"/>
                      </a:cubicBezTo>
                      <a:cubicBezTo>
                        <a:pt x="1542" y="576"/>
                        <a:pt x="1558" y="570"/>
                        <a:pt x="1572" y="571"/>
                      </a:cubicBezTo>
                      <a:cubicBezTo>
                        <a:pt x="1585" y="572"/>
                        <a:pt x="1580" y="577"/>
                        <a:pt x="1586" y="577"/>
                      </a:cubicBezTo>
                      <a:cubicBezTo>
                        <a:pt x="1591" y="577"/>
                        <a:pt x="1605" y="581"/>
                        <a:pt x="1613" y="579"/>
                      </a:cubicBezTo>
                      <a:cubicBezTo>
                        <a:pt x="1621" y="576"/>
                        <a:pt x="1635" y="580"/>
                        <a:pt x="1642" y="581"/>
                      </a:cubicBezTo>
                      <a:cubicBezTo>
                        <a:pt x="1649" y="583"/>
                        <a:pt x="1654" y="590"/>
                        <a:pt x="1652" y="592"/>
                      </a:cubicBezTo>
                      <a:cubicBezTo>
                        <a:pt x="1649" y="594"/>
                        <a:pt x="1644" y="594"/>
                        <a:pt x="1641" y="593"/>
                      </a:cubicBezTo>
                      <a:cubicBezTo>
                        <a:pt x="1638" y="593"/>
                        <a:pt x="1636" y="598"/>
                        <a:pt x="1634" y="600"/>
                      </a:cubicBezTo>
                      <a:cubicBezTo>
                        <a:pt x="1631" y="601"/>
                        <a:pt x="1626" y="602"/>
                        <a:pt x="1622" y="602"/>
                      </a:cubicBezTo>
                      <a:cubicBezTo>
                        <a:pt x="1619" y="603"/>
                        <a:pt x="1607" y="610"/>
                        <a:pt x="1599" y="610"/>
                      </a:cubicBezTo>
                      <a:cubicBezTo>
                        <a:pt x="1591" y="610"/>
                        <a:pt x="1587" y="610"/>
                        <a:pt x="1579" y="610"/>
                      </a:cubicBezTo>
                      <a:cubicBezTo>
                        <a:pt x="1572" y="610"/>
                        <a:pt x="1565" y="611"/>
                        <a:pt x="1562" y="609"/>
                      </a:cubicBezTo>
                      <a:cubicBezTo>
                        <a:pt x="1558" y="607"/>
                        <a:pt x="1554" y="602"/>
                        <a:pt x="1551" y="599"/>
                      </a:cubicBezTo>
                      <a:cubicBezTo>
                        <a:pt x="1548" y="597"/>
                        <a:pt x="1544" y="596"/>
                        <a:pt x="1545" y="600"/>
                      </a:cubicBezTo>
                      <a:cubicBezTo>
                        <a:pt x="1547" y="605"/>
                        <a:pt x="1549" y="608"/>
                        <a:pt x="1547" y="607"/>
                      </a:cubicBezTo>
                      <a:cubicBezTo>
                        <a:pt x="1545" y="607"/>
                        <a:pt x="1538" y="609"/>
                        <a:pt x="1534" y="609"/>
                      </a:cubicBezTo>
                      <a:cubicBezTo>
                        <a:pt x="1530" y="608"/>
                        <a:pt x="1522" y="607"/>
                        <a:pt x="1527" y="609"/>
                      </a:cubicBezTo>
                      <a:cubicBezTo>
                        <a:pt x="1532" y="611"/>
                        <a:pt x="1537" y="612"/>
                        <a:pt x="1535" y="616"/>
                      </a:cubicBezTo>
                      <a:cubicBezTo>
                        <a:pt x="1534" y="620"/>
                        <a:pt x="1530" y="625"/>
                        <a:pt x="1525" y="626"/>
                      </a:cubicBezTo>
                      <a:cubicBezTo>
                        <a:pt x="1520" y="627"/>
                        <a:pt x="1519" y="625"/>
                        <a:pt x="1516" y="629"/>
                      </a:cubicBezTo>
                      <a:cubicBezTo>
                        <a:pt x="1513" y="632"/>
                        <a:pt x="1507" y="633"/>
                        <a:pt x="1502" y="632"/>
                      </a:cubicBezTo>
                      <a:cubicBezTo>
                        <a:pt x="1498" y="631"/>
                        <a:pt x="1475" y="638"/>
                        <a:pt x="1480" y="637"/>
                      </a:cubicBezTo>
                      <a:cubicBezTo>
                        <a:pt x="1485" y="635"/>
                        <a:pt x="1499" y="631"/>
                        <a:pt x="1507" y="632"/>
                      </a:cubicBezTo>
                      <a:cubicBezTo>
                        <a:pt x="1516" y="634"/>
                        <a:pt x="1513" y="634"/>
                        <a:pt x="1514" y="637"/>
                      </a:cubicBezTo>
                      <a:cubicBezTo>
                        <a:pt x="1516" y="640"/>
                        <a:pt x="1522" y="639"/>
                        <a:pt x="1527" y="638"/>
                      </a:cubicBezTo>
                      <a:cubicBezTo>
                        <a:pt x="1532" y="638"/>
                        <a:pt x="1528" y="637"/>
                        <a:pt x="1527" y="634"/>
                      </a:cubicBezTo>
                      <a:cubicBezTo>
                        <a:pt x="1525" y="632"/>
                        <a:pt x="1531" y="628"/>
                        <a:pt x="1535" y="626"/>
                      </a:cubicBezTo>
                      <a:cubicBezTo>
                        <a:pt x="1540" y="625"/>
                        <a:pt x="1544" y="626"/>
                        <a:pt x="1548" y="624"/>
                      </a:cubicBezTo>
                      <a:cubicBezTo>
                        <a:pt x="1553" y="622"/>
                        <a:pt x="1558" y="620"/>
                        <a:pt x="1555" y="620"/>
                      </a:cubicBezTo>
                      <a:cubicBezTo>
                        <a:pt x="1553" y="620"/>
                        <a:pt x="1547" y="621"/>
                        <a:pt x="1546" y="618"/>
                      </a:cubicBezTo>
                      <a:cubicBezTo>
                        <a:pt x="1546" y="615"/>
                        <a:pt x="1548" y="612"/>
                        <a:pt x="1553" y="612"/>
                      </a:cubicBezTo>
                      <a:cubicBezTo>
                        <a:pt x="1558" y="611"/>
                        <a:pt x="1568" y="611"/>
                        <a:pt x="1565" y="614"/>
                      </a:cubicBezTo>
                      <a:cubicBezTo>
                        <a:pt x="1563" y="617"/>
                        <a:pt x="1556" y="620"/>
                        <a:pt x="1562" y="619"/>
                      </a:cubicBezTo>
                      <a:cubicBezTo>
                        <a:pt x="1568" y="618"/>
                        <a:pt x="1568" y="614"/>
                        <a:pt x="1577" y="612"/>
                      </a:cubicBezTo>
                      <a:cubicBezTo>
                        <a:pt x="1586" y="610"/>
                        <a:pt x="1593" y="614"/>
                        <a:pt x="1606" y="609"/>
                      </a:cubicBezTo>
                      <a:cubicBezTo>
                        <a:pt x="1619" y="603"/>
                        <a:pt x="1631" y="599"/>
                        <a:pt x="1635" y="604"/>
                      </a:cubicBezTo>
                      <a:cubicBezTo>
                        <a:pt x="1639" y="608"/>
                        <a:pt x="1636" y="607"/>
                        <a:pt x="1642" y="608"/>
                      </a:cubicBezTo>
                      <a:cubicBezTo>
                        <a:pt x="1647" y="610"/>
                        <a:pt x="1648" y="613"/>
                        <a:pt x="1647" y="615"/>
                      </a:cubicBezTo>
                      <a:cubicBezTo>
                        <a:pt x="1646" y="618"/>
                        <a:pt x="1642" y="620"/>
                        <a:pt x="1644" y="623"/>
                      </a:cubicBezTo>
                      <a:cubicBezTo>
                        <a:pt x="1646" y="625"/>
                        <a:pt x="1643" y="627"/>
                        <a:pt x="1641" y="628"/>
                      </a:cubicBezTo>
                      <a:cubicBezTo>
                        <a:pt x="1638" y="628"/>
                        <a:pt x="1632" y="628"/>
                        <a:pt x="1628" y="629"/>
                      </a:cubicBezTo>
                      <a:cubicBezTo>
                        <a:pt x="1623" y="630"/>
                        <a:pt x="1616" y="631"/>
                        <a:pt x="1613" y="632"/>
                      </a:cubicBezTo>
                      <a:cubicBezTo>
                        <a:pt x="1609" y="634"/>
                        <a:pt x="1601" y="640"/>
                        <a:pt x="1601" y="636"/>
                      </a:cubicBezTo>
                      <a:cubicBezTo>
                        <a:pt x="1601" y="631"/>
                        <a:pt x="1600" y="629"/>
                        <a:pt x="1595" y="629"/>
                      </a:cubicBezTo>
                      <a:cubicBezTo>
                        <a:pt x="1591" y="630"/>
                        <a:pt x="1584" y="632"/>
                        <a:pt x="1579" y="633"/>
                      </a:cubicBezTo>
                      <a:cubicBezTo>
                        <a:pt x="1575" y="634"/>
                        <a:pt x="1558" y="634"/>
                        <a:pt x="1551" y="635"/>
                      </a:cubicBezTo>
                      <a:cubicBezTo>
                        <a:pt x="1544" y="635"/>
                        <a:pt x="1536" y="637"/>
                        <a:pt x="1536" y="637"/>
                      </a:cubicBezTo>
                      <a:cubicBezTo>
                        <a:pt x="1536" y="637"/>
                        <a:pt x="1549" y="635"/>
                        <a:pt x="1556" y="635"/>
                      </a:cubicBezTo>
                      <a:cubicBezTo>
                        <a:pt x="1564" y="634"/>
                        <a:pt x="1573" y="635"/>
                        <a:pt x="1584" y="633"/>
                      </a:cubicBezTo>
                      <a:cubicBezTo>
                        <a:pt x="1596" y="632"/>
                        <a:pt x="1598" y="637"/>
                        <a:pt x="1596" y="640"/>
                      </a:cubicBezTo>
                      <a:cubicBezTo>
                        <a:pt x="1593" y="644"/>
                        <a:pt x="1588" y="647"/>
                        <a:pt x="1582" y="645"/>
                      </a:cubicBezTo>
                      <a:cubicBezTo>
                        <a:pt x="1576" y="644"/>
                        <a:pt x="1567" y="644"/>
                        <a:pt x="1563" y="646"/>
                      </a:cubicBezTo>
                      <a:cubicBezTo>
                        <a:pt x="1559" y="647"/>
                        <a:pt x="1554" y="647"/>
                        <a:pt x="1548" y="650"/>
                      </a:cubicBezTo>
                      <a:cubicBezTo>
                        <a:pt x="1543" y="652"/>
                        <a:pt x="1538" y="655"/>
                        <a:pt x="1533" y="655"/>
                      </a:cubicBezTo>
                      <a:cubicBezTo>
                        <a:pt x="1528" y="655"/>
                        <a:pt x="1522" y="656"/>
                        <a:pt x="1518" y="655"/>
                      </a:cubicBezTo>
                      <a:cubicBezTo>
                        <a:pt x="1515" y="654"/>
                        <a:pt x="1508" y="656"/>
                        <a:pt x="1506" y="656"/>
                      </a:cubicBezTo>
                      <a:cubicBezTo>
                        <a:pt x="1503" y="656"/>
                        <a:pt x="1501" y="658"/>
                        <a:pt x="1507" y="658"/>
                      </a:cubicBezTo>
                      <a:cubicBezTo>
                        <a:pt x="1513" y="657"/>
                        <a:pt x="1519" y="657"/>
                        <a:pt x="1519" y="659"/>
                      </a:cubicBezTo>
                      <a:cubicBezTo>
                        <a:pt x="1520" y="661"/>
                        <a:pt x="1522" y="663"/>
                        <a:pt x="1526" y="661"/>
                      </a:cubicBezTo>
                      <a:cubicBezTo>
                        <a:pt x="1529" y="659"/>
                        <a:pt x="1535" y="656"/>
                        <a:pt x="1539" y="658"/>
                      </a:cubicBezTo>
                      <a:cubicBezTo>
                        <a:pt x="1543" y="659"/>
                        <a:pt x="1542" y="664"/>
                        <a:pt x="1547" y="662"/>
                      </a:cubicBezTo>
                      <a:cubicBezTo>
                        <a:pt x="1552" y="660"/>
                        <a:pt x="1560" y="652"/>
                        <a:pt x="1566" y="649"/>
                      </a:cubicBezTo>
                      <a:cubicBezTo>
                        <a:pt x="1572" y="647"/>
                        <a:pt x="1579" y="644"/>
                        <a:pt x="1582" y="648"/>
                      </a:cubicBezTo>
                      <a:cubicBezTo>
                        <a:pt x="1585" y="651"/>
                        <a:pt x="1596" y="651"/>
                        <a:pt x="1599" y="650"/>
                      </a:cubicBezTo>
                      <a:cubicBezTo>
                        <a:pt x="1603" y="649"/>
                        <a:pt x="1614" y="644"/>
                        <a:pt x="1623" y="643"/>
                      </a:cubicBezTo>
                      <a:cubicBezTo>
                        <a:pt x="1631" y="641"/>
                        <a:pt x="1643" y="638"/>
                        <a:pt x="1641" y="641"/>
                      </a:cubicBezTo>
                      <a:cubicBezTo>
                        <a:pt x="1640" y="643"/>
                        <a:pt x="1635" y="650"/>
                        <a:pt x="1640" y="648"/>
                      </a:cubicBezTo>
                      <a:cubicBezTo>
                        <a:pt x="1645" y="646"/>
                        <a:pt x="1647" y="639"/>
                        <a:pt x="1655" y="642"/>
                      </a:cubicBezTo>
                      <a:cubicBezTo>
                        <a:pt x="1663" y="644"/>
                        <a:pt x="1666" y="647"/>
                        <a:pt x="1672" y="649"/>
                      </a:cubicBezTo>
                      <a:cubicBezTo>
                        <a:pt x="1677" y="650"/>
                        <a:pt x="1687" y="650"/>
                        <a:pt x="1692" y="652"/>
                      </a:cubicBezTo>
                      <a:cubicBezTo>
                        <a:pt x="1697" y="654"/>
                        <a:pt x="1705" y="654"/>
                        <a:pt x="1711" y="655"/>
                      </a:cubicBezTo>
                      <a:cubicBezTo>
                        <a:pt x="1718" y="655"/>
                        <a:pt x="1731" y="655"/>
                        <a:pt x="1738" y="656"/>
                      </a:cubicBezTo>
                      <a:cubicBezTo>
                        <a:pt x="1745" y="656"/>
                        <a:pt x="1760" y="653"/>
                        <a:pt x="1763" y="656"/>
                      </a:cubicBezTo>
                      <a:cubicBezTo>
                        <a:pt x="1766" y="659"/>
                        <a:pt x="1766" y="661"/>
                        <a:pt x="1761" y="662"/>
                      </a:cubicBezTo>
                      <a:cubicBezTo>
                        <a:pt x="1757" y="662"/>
                        <a:pt x="1752" y="661"/>
                        <a:pt x="1750" y="663"/>
                      </a:cubicBezTo>
                      <a:cubicBezTo>
                        <a:pt x="1747" y="665"/>
                        <a:pt x="1742" y="665"/>
                        <a:pt x="1738" y="666"/>
                      </a:cubicBezTo>
                      <a:cubicBezTo>
                        <a:pt x="1734" y="667"/>
                        <a:pt x="1738" y="670"/>
                        <a:pt x="1735" y="670"/>
                      </a:cubicBezTo>
                      <a:cubicBezTo>
                        <a:pt x="1731" y="669"/>
                        <a:pt x="1730" y="664"/>
                        <a:pt x="1727" y="666"/>
                      </a:cubicBezTo>
                      <a:cubicBezTo>
                        <a:pt x="1725" y="667"/>
                        <a:pt x="1722" y="669"/>
                        <a:pt x="1725" y="671"/>
                      </a:cubicBezTo>
                      <a:cubicBezTo>
                        <a:pt x="1728" y="673"/>
                        <a:pt x="1729" y="674"/>
                        <a:pt x="1726" y="676"/>
                      </a:cubicBezTo>
                      <a:cubicBezTo>
                        <a:pt x="1724" y="677"/>
                        <a:pt x="1720" y="676"/>
                        <a:pt x="1719" y="674"/>
                      </a:cubicBezTo>
                      <a:cubicBezTo>
                        <a:pt x="1718" y="672"/>
                        <a:pt x="1712" y="668"/>
                        <a:pt x="1712" y="671"/>
                      </a:cubicBezTo>
                      <a:cubicBezTo>
                        <a:pt x="1712" y="674"/>
                        <a:pt x="1716" y="678"/>
                        <a:pt x="1713" y="681"/>
                      </a:cubicBezTo>
                      <a:cubicBezTo>
                        <a:pt x="1709" y="683"/>
                        <a:pt x="1707" y="687"/>
                        <a:pt x="1705" y="684"/>
                      </a:cubicBezTo>
                      <a:cubicBezTo>
                        <a:pt x="1703" y="681"/>
                        <a:pt x="1701" y="679"/>
                        <a:pt x="1698" y="678"/>
                      </a:cubicBezTo>
                      <a:cubicBezTo>
                        <a:pt x="1695" y="677"/>
                        <a:pt x="1689" y="676"/>
                        <a:pt x="1692" y="677"/>
                      </a:cubicBezTo>
                      <a:cubicBezTo>
                        <a:pt x="1696" y="678"/>
                        <a:pt x="1702" y="681"/>
                        <a:pt x="1700" y="684"/>
                      </a:cubicBezTo>
                      <a:cubicBezTo>
                        <a:pt x="1697" y="687"/>
                        <a:pt x="1689" y="691"/>
                        <a:pt x="1689" y="691"/>
                      </a:cubicBezTo>
                      <a:cubicBezTo>
                        <a:pt x="1689" y="691"/>
                        <a:pt x="1684" y="692"/>
                        <a:pt x="1682" y="688"/>
                      </a:cubicBezTo>
                      <a:cubicBezTo>
                        <a:pt x="1679" y="683"/>
                        <a:pt x="1678" y="686"/>
                        <a:pt x="1675" y="686"/>
                      </a:cubicBezTo>
                      <a:cubicBezTo>
                        <a:pt x="1672" y="685"/>
                        <a:pt x="1675" y="686"/>
                        <a:pt x="1676" y="689"/>
                      </a:cubicBezTo>
                      <a:cubicBezTo>
                        <a:pt x="1676" y="693"/>
                        <a:pt x="1676" y="695"/>
                        <a:pt x="1673" y="695"/>
                      </a:cubicBezTo>
                      <a:cubicBezTo>
                        <a:pt x="1670" y="695"/>
                        <a:pt x="1667" y="692"/>
                        <a:pt x="1666" y="693"/>
                      </a:cubicBezTo>
                      <a:cubicBezTo>
                        <a:pt x="1664" y="694"/>
                        <a:pt x="1660" y="698"/>
                        <a:pt x="1658" y="699"/>
                      </a:cubicBezTo>
                      <a:cubicBezTo>
                        <a:pt x="1657" y="700"/>
                        <a:pt x="1656" y="698"/>
                        <a:pt x="1652" y="697"/>
                      </a:cubicBezTo>
                      <a:cubicBezTo>
                        <a:pt x="1648" y="695"/>
                        <a:pt x="1649" y="697"/>
                        <a:pt x="1649" y="700"/>
                      </a:cubicBezTo>
                      <a:cubicBezTo>
                        <a:pt x="1649" y="703"/>
                        <a:pt x="1649" y="705"/>
                        <a:pt x="1644" y="704"/>
                      </a:cubicBezTo>
                      <a:cubicBezTo>
                        <a:pt x="1640" y="704"/>
                        <a:pt x="1637" y="704"/>
                        <a:pt x="1634" y="703"/>
                      </a:cubicBezTo>
                      <a:cubicBezTo>
                        <a:pt x="1630" y="701"/>
                        <a:pt x="1626" y="704"/>
                        <a:pt x="1629" y="705"/>
                      </a:cubicBezTo>
                      <a:cubicBezTo>
                        <a:pt x="1632" y="706"/>
                        <a:pt x="1632" y="711"/>
                        <a:pt x="1629" y="712"/>
                      </a:cubicBezTo>
                      <a:cubicBezTo>
                        <a:pt x="1627" y="712"/>
                        <a:pt x="1619" y="712"/>
                        <a:pt x="1618" y="714"/>
                      </a:cubicBezTo>
                      <a:cubicBezTo>
                        <a:pt x="1618" y="717"/>
                        <a:pt x="1616" y="716"/>
                        <a:pt x="1614" y="715"/>
                      </a:cubicBezTo>
                      <a:cubicBezTo>
                        <a:pt x="1611" y="714"/>
                        <a:pt x="1608" y="714"/>
                        <a:pt x="1607" y="717"/>
                      </a:cubicBezTo>
                      <a:cubicBezTo>
                        <a:pt x="1606" y="719"/>
                        <a:pt x="1604" y="720"/>
                        <a:pt x="1601" y="722"/>
                      </a:cubicBezTo>
                      <a:cubicBezTo>
                        <a:pt x="1598" y="724"/>
                        <a:pt x="1594" y="727"/>
                        <a:pt x="1591" y="728"/>
                      </a:cubicBezTo>
                      <a:cubicBezTo>
                        <a:pt x="1588" y="729"/>
                        <a:pt x="1588" y="728"/>
                        <a:pt x="1586" y="730"/>
                      </a:cubicBezTo>
                      <a:cubicBezTo>
                        <a:pt x="1585" y="732"/>
                        <a:pt x="1577" y="731"/>
                        <a:pt x="1574" y="731"/>
                      </a:cubicBezTo>
                      <a:cubicBezTo>
                        <a:pt x="1570" y="732"/>
                        <a:pt x="1569" y="735"/>
                        <a:pt x="1565" y="737"/>
                      </a:cubicBezTo>
                      <a:cubicBezTo>
                        <a:pt x="1561" y="739"/>
                        <a:pt x="1558" y="737"/>
                        <a:pt x="1547" y="738"/>
                      </a:cubicBezTo>
                      <a:cubicBezTo>
                        <a:pt x="1536" y="738"/>
                        <a:pt x="1538" y="740"/>
                        <a:pt x="1535" y="742"/>
                      </a:cubicBezTo>
                      <a:cubicBezTo>
                        <a:pt x="1533" y="744"/>
                        <a:pt x="1531" y="738"/>
                        <a:pt x="1525" y="740"/>
                      </a:cubicBezTo>
                      <a:cubicBezTo>
                        <a:pt x="1518" y="741"/>
                        <a:pt x="1519" y="743"/>
                        <a:pt x="1516" y="745"/>
                      </a:cubicBezTo>
                      <a:cubicBezTo>
                        <a:pt x="1512" y="747"/>
                        <a:pt x="1513" y="741"/>
                        <a:pt x="1508" y="743"/>
                      </a:cubicBezTo>
                      <a:cubicBezTo>
                        <a:pt x="1503" y="746"/>
                        <a:pt x="1500" y="746"/>
                        <a:pt x="1499" y="747"/>
                      </a:cubicBezTo>
                      <a:cubicBezTo>
                        <a:pt x="1497" y="747"/>
                        <a:pt x="1493" y="743"/>
                        <a:pt x="1493" y="745"/>
                      </a:cubicBezTo>
                      <a:cubicBezTo>
                        <a:pt x="1492" y="748"/>
                        <a:pt x="1487" y="750"/>
                        <a:pt x="1486" y="750"/>
                      </a:cubicBezTo>
                      <a:cubicBezTo>
                        <a:pt x="1485" y="750"/>
                        <a:pt x="1483" y="747"/>
                        <a:pt x="1480" y="748"/>
                      </a:cubicBezTo>
                      <a:cubicBezTo>
                        <a:pt x="1476" y="748"/>
                        <a:pt x="1468" y="752"/>
                        <a:pt x="1465" y="752"/>
                      </a:cubicBezTo>
                      <a:cubicBezTo>
                        <a:pt x="1462" y="751"/>
                        <a:pt x="1458" y="754"/>
                        <a:pt x="1455" y="755"/>
                      </a:cubicBezTo>
                      <a:cubicBezTo>
                        <a:pt x="1452" y="756"/>
                        <a:pt x="1449" y="758"/>
                        <a:pt x="1446" y="755"/>
                      </a:cubicBezTo>
                      <a:cubicBezTo>
                        <a:pt x="1444" y="753"/>
                        <a:pt x="1440" y="750"/>
                        <a:pt x="1440" y="753"/>
                      </a:cubicBezTo>
                      <a:cubicBezTo>
                        <a:pt x="1440" y="757"/>
                        <a:pt x="1438" y="759"/>
                        <a:pt x="1435" y="759"/>
                      </a:cubicBezTo>
                      <a:cubicBezTo>
                        <a:pt x="1432" y="760"/>
                        <a:pt x="1428" y="761"/>
                        <a:pt x="1424" y="763"/>
                      </a:cubicBezTo>
                      <a:cubicBezTo>
                        <a:pt x="1420" y="764"/>
                        <a:pt x="1411" y="757"/>
                        <a:pt x="1407" y="754"/>
                      </a:cubicBezTo>
                      <a:cubicBezTo>
                        <a:pt x="1403" y="751"/>
                        <a:pt x="1398" y="757"/>
                        <a:pt x="1403" y="759"/>
                      </a:cubicBezTo>
                      <a:cubicBezTo>
                        <a:pt x="1408" y="761"/>
                        <a:pt x="1415" y="767"/>
                        <a:pt x="1410" y="767"/>
                      </a:cubicBezTo>
                      <a:cubicBezTo>
                        <a:pt x="1405" y="767"/>
                        <a:pt x="1401" y="769"/>
                        <a:pt x="1399" y="764"/>
                      </a:cubicBezTo>
                      <a:cubicBezTo>
                        <a:pt x="1397" y="760"/>
                        <a:pt x="1385" y="757"/>
                        <a:pt x="1392" y="760"/>
                      </a:cubicBezTo>
                      <a:cubicBezTo>
                        <a:pt x="1399" y="764"/>
                        <a:pt x="1404" y="765"/>
                        <a:pt x="1395" y="767"/>
                      </a:cubicBezTo>
                      <a:cubicBezTo>
                        <a:pt x="1387" y="769"/>
                        <a:pt x="1384" y="768"/>
                        <a:pt x="1381" y="765"/>
                      </a:cubicBezTo>
                      <a:cubicBezTo>
                        <a:pt x="1377" y="763"/>
                        <a:pt x="1364" y="757"/>
                        <a:pt x="1369" y="760"/>
                      </a:cubicBezTo>
                      <a:cubicBezTo>
                        <a:pt x="1374" y="762"/>
                        <a:pt x="1384" y="767"/>
                        <a:pt x="1378" y="769"/>
                      </a:cubicBezTo>
                      <a:cubicBezTo>
                        <a:pt x="1373" y="770"/>
                        <a:pt x="1365" y="768"/>
                        <a:pt x="1360" y="769"/>
                      </a:cubicBezTo>
                      <a:cubicBezTo>
                        <a:pt x="1354" y="771"/>
                        <a:pt x="1349" y="771"/>
                        <a:pt x="1346" y="771"/>
                      </a:cubicBezTo>
                      <a:cubicBezTo>
                        <a:pt x="1342" y="770"/>
                        <a:pt x="1340" y="767"/>
                        <a:pt x="1338" y="768"/>
                      </a:cubicBezTo>
                      <a:cubicBezTo>
                        <a:pt x="1335" y="769"/>
                        <a:pt x="1332" y="771"/>
                        <a:pt x="1329" y="769"/>
                      </a:cubicBezTo>
                      <a:cubicBezTo>
                        <a:pt x="1325" y="768"/>
                        <a:pt x="1325" y="766"/>
                        <a:pt x="1328" y="764"/>
                      </a:cubicBezTo>
                      <a:cubicBezTo>
                        <a:pt x="1330" y="761"/>
                        <a:pt x="1333" y="762"/>
                        <a:pt x="1330" y="760"/>
                      </a:cubicBezTo>
                      <a:cubicBezTo>
                        <a:pt x="1326" y="758"/>
                        <a:pt x="1324" y="758"/>
                        <a:pt x="1320" y="759"/>
                      </a:cubicBezTo>
                      <a:cubicBezTo>
                        <a:pt x="1317" y="760"/>
                        <a:pt x="1313" y="761"/>
                        <a:pt x="1313" y="757"/>
                      </a:cubicBezTo>
                      <a:cubicBezTo>
                        <a:pt x="1314" y="753"/>
                        <a:pt x="1315" y="747"/>
                        <a:pt x="1312" y="748"/>
                      </a:cubicBezTo>
                      <a:cubicBezTo>
                        <a:pt x="1309" y="749"/>
                        <a:pt x="1307" y="751"/>
                        <a:pt x="1306" y="748"/>
                      </a:cubicBezTo>
                      <a:cubicBezTo>
                        <a:pt x="1306" y="744"/>
                        <a:pt x="1306" y="738"/>
                        <a:pt x="1304" y="739"/>
                      </a:cubicBezTo>
                      <a:cubicBezTo>
                        <a:pt x="1302" y="739"/>
                        <a:pt x="1303" y="743"/>
                        <a:pt x="1301" y="744"/>
                      </a:cubicBezTo>
                      <a:cubicBezTo>
                        <a:pt x="1299" y="745"/>
                        <a:pt x="1295" y="746"/>
                        <a:pt x="1296" y="748"/>
                      </a:cubicBezTo>
                      <a:cubicBezTo>
                        <a:pt x="1297" y="749"/>
                        <a:pt x="1301" y="752"/>
                        <a:pt x="1304" y="755"/>
                      </a:cubicBezTo>
                      <a:cubicBezTo>
                        <a:pt x="1308" y="757"/>
                        <a:pt x="1310" y="761"/>
                        <a:pt x="1307" y="761"/>
                      </a:cubicBezTo>
                      <a:cubicBezTo>
                        <a:pt x="1304" y="761"/>
                        <a:pt x="1296" y="758"/>
                        <a:pt x="1300" y="761"/>
                      </a:cubicBezTo>
                      <a:cubicBezTo>
                        <a:pt x="1304" y="764"/>
                        <a:pt x="1307" y="764"/>
                        <a:pt x="1309" y="767"/>
                      </a:cubicBezTo>
                      <a:cubicBezTo>
                        <a:pt x="1312" y="770"/>
                        <a:pt x="1313" y="771"/>
                        <a:pt x="1309" y="772"/>
                      </a:cubicBezTo>
                      <a:cubicBezTo>
                        <a:pt x="1304" y="773"/>
                        <a:pt x="1304" y="773"/>
                        <a:pt x="1304" y="777"/>
                      </a:cubicBezTo>
                      <a:cubicBezTo>
                        <a:pt x="1303" y="781"/>
                        <a:pt x="1303" y="784"/>
                        <a:pt x="1300" y="783"/>
                      </a:cubicBezTo>
                      <a:cubicBezTo>
                        <a:pt x="1297" y="782"/>
                        <a:pt x="1286" y="780"/>
                        <a:pt x="1282" y="780"/>
                      </a:cubicBezTo>
                      <a:cubicBezTo>
                        <a:pt x="1279" y="781"/>
                        <a:pt x="1279" y="786"/>
                        <a:pt x="1273" y="787"/>
                      </a:cubicBezTo>
                      <a:cubicBezTo>
                        <a:pt x="1266" y="789"/>
                        <a:pt x="1261" y="792"/>
                        <a:pt x="1256" y="794"/>
                      </a:cubicBezTo>
                      <a:cubicBezTo>
                        <a:pt x="1252" y="795"/>
                        <a:pt x="1249" y="799"/>
                        <a:pt x="1246" y="799"/>
                      </a:cubicBezTo>
                      <a:cubicBezTo>
                        <a:pt x="1242" y="800"/>
                        <a:pt x="1239" y="801"/>
                        <a:pt x="1239" y="805"/>
                      </a:cubicBezTo>
                      <a:cubicBezTo>
                        <a:pt x="1239" y="808"/>
                        <a:pt x="1233" y="808"/>
                        <a:pt x="1232" y="810"/>
                      </a:cubicBezTo>
                      <a:cubicBezTo>
                        <a:pt x="1231" y="812"/>
                        <a:pt x="1232" y="815"/>
                        <a:pt x="1229" y="817"/>
                      </a:cubicBezTo>
                      <a:cubicBezTo>
                        <a:pt x="1227" y="819"/>
                        <a:pt x="1222" y="823"/>
                        <a:pt x="1226" y="822"/>
                      </a:cubicBezTo>
                      <a:cubicBezTo>
                        <a:pt x="1231" y="821"/>
                        <a:pt x="1234" y="818"/>
                        <a:pt x="1233" y="820"/>
                      </a:cubicBezTo>
                      <a:cubicBezTo>
                        <a:pt x="1232" y="821"/>
                        <a:pt x="1226" y="824"/>
                        <a:pt x="1220" y="826"/>
                      </a:cubicBezTo>
                      <a:cubicBezTo>
                        <a:pt x="1215" y="829"/>
                        <a:pt x="1210" y="828"/>
                        <a:pt x="1206" y="830"/>
                      </a:cubicBezTo>
                      <a:cubicBezTo>
                        <a:pt x="1202" y="831"/>
                        <a:pt x="1199" y="834"/>
                        <a:pt x="1199" y="838"/>
                      </a:cubicBezTo>
                      <a:cubicBezTo>
                        <a:pt x="1198" y="842"/>
                        <a:pt x="1197" y="843"/>
                        <a:pt x="1194" y="844"/>
                      </a:cubicBezTo>
                      <a:cubicBezTo>
                        <a:pt x="1191" y="846"/>
                        <a:pt x="1191" y="849"/>
                        <a:pt x="1189" y="851"/>
                      </a:cubicBezTo>
                      <a:cubicBezTo>
                        <a:pt x="1187" y="853"/>
                        <a:pt x="1184" y="858"/>
                        <a:pt x="1181" y="855"/>
                      </a:cubicBezTo>
                      <a:cubicBezTo>
                        <a:pt x="1178" y="852"/>
                        <a:pt x="1176" y="849"/>
                        <a:pt x="1175" y="847"/>
                      </a:cubicBezTo>
                      <a:cubicBezTo>
                        <a:pt x="1174" y="846"/>
                        <a:pt x="1175" y="848"/>
                        <a:pt x="1173" y="851"/>
                      </a:cubicBezTo>
                      <a:cubicBezTo>
                        <a:pt x="1172" y="854"/>
                        <a:pt x="1174" y="854"/>
                        <a:pt x="1171" y="857"/>
                      </a:cubicBezTo>
                      <a:cubicBezTo>
                        <a:pt x="1169" y="860"/>
                        <a:pt x="1164" y="863"/>
                        <a:pt x="1159" y="866"/>
                      </a:cubicBezTo>
                      <a:cubicBezTo>
                        <a:pt x="1155" y="868"/>
                        <a:pt x="1149" y="869"/>
                        <a:pt x="1145" y="871"/>
                      </a:cubicBezTo>
                      <a:cubicBezTo>
                        <a:pt x="1141" y="873"/>
                        <a:pt x="1137" y="868"/>
                        <a:pt x="1138" y="865"/>
                      </a:cubicBezTo>
                      <a:cubicBezTo>
                        <a:pt x="1139" y="861"/>
                        <a:pt x="1135" y="865"/>
                        <a:pt x="1135" y="868"/>
                      </a:cubicBezTo>
                      <a:cubicBezTo>
                        <a:pt x="1135" y="871"/>
                        <a:pt x="1142" y="875"/>
                        <a:pt x="1136" y="875"/>
                      </a:cubicBezTo>
                      <a:cubicBezTo>
                        <a:pt x="1131" y="874"/>
                        <a:pt x="1131" y="875"/>
                        <a:pt x="1129" y="873"/>
                      </a:cubicBezTo>
                      <a:cubicBezTo>
                        <a:pt x="1126" y="871"/>
                        <a:pt x="1126" y="873"/>
                        <a:pt x="1124" y="873"/>
                      </a:cubicBezTo>
                      <a:cubicBezTo>
                        <a:pt x="1122" y="873"/>
                        <a:pt x="1124" y="876"/>
                        <a:pt x="1121" y="877"/>
                      </a:cubicBezTo>
                      <a:cubicBezTo>
                        <a:pt x="1117" y="878"/>
                        <a:pt x="1122" y="876"/>
                        <a:pt x="1120" y="873"/>
                      </a:cubicBezTo>
                      <a:cubicBezTo>
                        <a:pt x="1118" y="869"/>
                        <a:pt x="1114" y="867"/>
                        <a:pt x="1113" y="864"/>
                      </a:cubicBezTo>
                      <a:cubicBezTo>
                        <a:pt x="1113" y="861"/>
                        <a:pt x="1106" y="864"/>
                        <a:pt x="1109" y="867"/>
                      </a:cubicBezTo>
                      <a:cubicBezTo>
                        <a:pt x="1112" y="870"/>
                        <a:pt x="1113" y="872"/>
                        <a:pt x="1113" y="876"/>
                      </a:cubicBezTo>
                      <a:cubicBezTo>
                        <a:pt x="1112" y="880"/>
                        <a:pt x="1118" y="881"/>
                        <a:pt x="1114" y="881"/>
                      </a:cubicBezTo>
                      <a:cubicBezTo>
                        <a:pt x="1109" y="881"/>
                        <a:pt x="1106" y="879"/>
                        <a:pt x="1102" y="882"/>
                      </a:cubicBezTo>
                      <a:cubicBezTo>
                        <a:pt x="1098" y="885"/>
                        <a:pt x="1095" y="887"/>
                        <a:pt x="1091" y="890"/>
                      </a:cubicBezTo>
                      <a:cubicBezTo>
                        <a:pt x="1088" y="893"/>
                        <a:pt x="1083" y="891"/>
                        <a:pt x="1080" y="893"/>
                      </a:cubicBezTo>
                      <a:cubicBezTo>
                        <a:pt x="1076" y="895"/>
                        <a:pt x="1073" y="902"/>
                        <a:pt x="1074" y="899"/>
                      </a:cubicBezTo>
                      <a:cubicBezTo>
                        <a:pt x="1074" y="895"/>
                        <a:pt x="1076" y="887"/>
                        <a:pt x="1074" y="884"/>
                      </a:cubicBezTo>
                      <a:cubicBezTo>
                        <a:pt x="1072" y="882"/>
                        <a:pt x="1069" y="883"/>
                        <a:pt x="1068" y="887"/>
                      </a:cubicBezTo>
                      <a:cubicBezTo>
                        <a:pt x="1067" y="892"/>
                        <a:pt x="1062" y="896"/>
                        <a:pt x="1060" y="898"/>
                      </a:cubicBezTo>
                      <a:cubicBezTo>
                        <a:pt x="1057" y="901"/>
                        <a:pt x="1057" y="899"/>
                        <a:pt x="1057" y="895"/>
                      </a:cubicBezTo>
                      <a:cubicBezTo>
                        <a:pt x="1057" y="892"/>
                        <a:pt x="1054" y="894"/>
                        <a:pt x="1054" y="898"/>
                      </a:cubicBezTo>
                      <a:cubicBezTo>
                        <a:pt x="1054" y="901"/>
                        <a:pt x="1053" y="906"/>
                        <a:pt x="1050" y="903"/>
                      </a:cubicBezTo>
                      <a:cubicBezTo>
                        <a:pt x="1047" y="901"/>
                        <a:pt x="1050" y="898"/>
                        <a:pt x="1048" y="897"/>
                      </a:cubicBezTo>
                      <a:cubicBezTo>
                        <a:pt x="1046" y="896"/>
                        <a:pt x="1043" y="900"/>
                        <a:pt x="1043" y="897"/>
                      </a:cubicBezTo>
                      <a:cubicBezTo>
                        <a:pt x="1043" y="894"/>
                        <a:pt x="1050" y="887"/>
                        <a:pt x="1047" y="886"/>
                      </a:cubicBezTo>
                      <a:cubicBezTo>
                        <a:pt x="1045" y="885"/>
                        <a:pt x="1041" y="884"/>
                        <a:pt x="1041" y="888"/>
                      </a:cubicBezTo>
                      <a:cubicBezTo>
                        <a:pt x="1041" y="893"/>
                        <a:pt x="1043" y="898"/>
                        <a:pt x="1038" y="899"/>
                      </a:cubicBezTo>
                      <a:cubicBezTo>
                        <a:pt x="1033" y="899"/>
                        <a:pt x="1028" y="899"/>
                        <a:pt x="1025" y="896"/>
                      </a:cubicBezTo>
                      <a:cubicBezTo>
                        <a:pt x="1022" y="894"/>
                        <a:pt x="1016" y="892"/>
                        <a:pt x="1021" y="894"/>
                      </a:cubicBezTo>
                      <a:cubicBezTo>
                        <a:pt x="1025" y="896"/>
                        <a:pt x="1027" y="901"/>
                        <a:pt x="1027" y="905"/>
                      </a:cubicBezTo>
                      <a:cubicBezTo>
                        <a:pt x="1026" y="909"/>
                        <a:pt x="1020" y="912"/>
                        <a:pt x="1017" y="911"/>
                      </a:cubicBezTo>
                      <a:cubicBezTo>
                        <a:pt x="1013" y="909"/>
                        <a:pt x="1011" y="908"/>
                        <a:pt x="1009" y="910"/>
                      </a:cubicBezTo>
                      <a:cubicBezTo>
                        <a:pt x="1007" y="911"/>
                        <a:pt x="1005" y="916"/>
                        <a:pt x="1001" y="913"/>
                      </a:cubicBezTo>
                      <a:cubicBezTo>
                        <a:pt x="998" y="911"/>
                        <a:pt x="999" y="902"/>
                        <a:pt x="1001" y="900"/>
                      </a:cubicBezTo>
                      <a:cubicBezTo>
                        <a:pt x="1003" y="898"/>
                        <a:pt x="1010" y="897"/>
                        <a:pt x="1012" y="895"/>
                      </a:cubicBezTo>
                      <a:cubicBezTo>
                        <a:pt x="1014" y="893"/>
                        <a:pt x="1010" y="892"/>
                        <a:pt x="1015" y="888"/>
                      </a:cubicBezTo>
                      <a:cubicBezTo>
                        <a:pt x="1020" y="884"/>
                        <a:pt x="1028" y="878"/>
                        <a:pt x="1034" y="875"/>
                      </a:cubicBezTo>
                      <a:cubicBezTo>
                        <a:pt x="1039" y="872"/>
                        <a:pt x="1050" y="870"/>
                        <a:pt x="1046" y="870"/>
                      </a:cubicBezTo>
                      <a:cubicBezTo>
                        <a:pt x="1042" y="869"/>
                        <a:pt x="1040" y="865"/>
                        <a:pt x="1036" y="867"/>
                      </a:cubicBezTo>
                      <a:cubicBezTo>
                        <a:pt x="1031" y="870"/>
                        <a:pt x="1026" y="870"/>
                        <a:pt x="1022" y="868"/>
                      </a:cubicBezTo>
                      <a:cubicBezTo>
                        <a:pt x="1018" y="866"/>
                        <a:pt x="1005" y="866"/>
                        <a:pt x="1009" y="867"/>
                      </a:cubicBezTo>
                      <a:cubicBezTo>
                        <a:pt x="1013" y="869"/>
                        <a:pt x="1018" y="869"/>
                        <a:pt x="1017" y="871"/>
                      </a:cubicBezTo>
                      <a:cubicBezTo>
                        <a:pt x="1016" y="874"/>
                        <a:pt x="1011" y="874"/>
                        <a:pt x="1011" y="877"/>
                      </a:cubicBezTo>
                      <a:cubicBezTo>
                        <a:pt x="1010" y="879"/>
                        <a:pt x="1012" y="881"/>
                        <a:pt x="1008" y="882"/>
                      </a:cubicBezTo>
                      <a:cubicBezTo>
                        <a:pt x="1005" y="882"/>
                        <a:pt x="1004" y="885"/>
                        <a:pt x="1004" y="888"/>
                      </a:cubicBezTo>
                      <a:cubicBezTo>
                        <a:pt x="1003" y="891"/>
                        <a:pt x="1001" y="897"/>
                        <a:pt x="997" y="896"/>
                      </a:cubicBezTo>
                      <a:cubicBezTo>
                        <a:pt x="993" y="895"/>
                        <a:pt x="988" y="897"/>
                        <a:pt x="988" y="893"/>
                      </a:cubicBezTo>
                      <a:cubicBezTo>
                        <a:pt x="988" y="888"/>
                        <a:pt x="983" y="891"/>
                        <a:pt x="983" y="891"/>
                      </a:cubicBezTo>
                      <a:cubicBezTo>
                        <a:pt x="983" y="891"/>
                        <a:pt x="985" y="896"/>
                        <a:pt x="987" y="897"/>
                      </a:cubicBezTo>
                      <a:cubicBezTo>
                        <a:pt x="990" y="898"/>
                        <a:pt x="994" y="899"/>
                        <a:pt x="992" y="902"/>
                      </a:cubicBezTo>
                      <a:cubicBezTo>
                        <a:pt x="990" y="904"/>
                        <a:pt x="986" y="911"/>
                        <a:pt x="984" y="911"/>
                      </a:cubicBezTo>
                      <a:cubicBezTo>
                        <a:pt x="981" y="911"/>
                        <a:pt x="976" y="910"/>
                        <a:pt x="974" y="912"/>
                      </a:cubicBezTo>
                      <a:cubicBezTo>
                        <a:pt x="972" y="914"/>
                        <a:pt x="973" y="908"/>
                        <a:pt x="972" y="906"/>
                      </a:cubicBezTo>
                      <a:cubicBezTo>
                        <a:pt x="972" y="904"/>
                        <a:pt x="969" y="907"/>
                        <a:pt x="965" y="907"/>
                      </a:cubicBezTo>
                      <a:cubicBezTo>
                        <a:pt x="962" y="906"/>
                        <a:pt x="966" y="909"/>
                        <a:pt x="966" y="911"/>
                      </a:cubicBezTo>
                      <a:cubicBezTo>
                        <a:pt x="965" y="913"/>
                        <a:pt x="961" y="913"/>
                        <a:pt x="958" y="913"/>
                      </a:cubicBezTo>
                      <a:cubicBezTo>
                        <a:pt x="955" y="913"/>
                        <a:pt x="950" y="915"/>
                        <a:pt x="949" y="912"/>
                      </a:cubicBezTo>
                      <a:cubicBezTo>
                        <a:pt x="948" y="910"/>
                        <a:pt x="944" y="906"/>
                        <a:pt x="942" y="906"/>
                      </a:cubicBezTo>
                      <a:cubicBezTo>
                        <a:pt x="940" y="905"/>
                        <a:pt x="942" y="911"/>
                        <a:pt x="939" y="912"/>
                      </a:cubicBezTo>
                      <a:cubicBezTo>
                        <a:pt x="936" y="914"/>
                        <a:pt x="932" y="917"/>
                        <a:pt x="930" y="915"/>
                      </a:cubicBezTo>
                      <a:cubicBezTo>
                        <a:pt x="928" y="913"/>
                        <a:pt x="926" y="910"/>
                        <a:pt x="924" y="909"/>
                      </a:cubicBezTo>
                      <a:cubicBezTo>
                        <a:pt x="922" y="908"/>
                        <a:pt x="919" y="910"/>
                        <a:pt x="917" y="912"/>
                      </a:cubicBezTo>
                      <a:cubicBezTo>
                        <a:pt x="915" y="914"/>
                        <a:pt x="912" y="918"/>
                        <a:pt x="909" y="915"/>
                      </a:cubicBezTo>
                      <a:cubicBezTo>
                        <a:pt x="906" y="913"/>
                        <a:pt x="905" y="912"/>
                        <a:pt x="902" y="915"/>
                      </a:cubicBezTo>
                      <a:cubicBezTo>
                        <a:pt x="899" y="918"/>
                        <a:pt x="898" y="920"/>
                        <a:pt x="901" y="920"/>
                      </a:cubicBezTo>
                      <a:cubicBezTo>
                        <a:pt x="904" y="920"/>
                        <a:pt x="905" y="921"/>
                        <a:pt x="908" y="922"/>
                      </a:cubicBezTo>
                      <a:cubicBezTo>
                        <a:pt x="911" y="923"/>
                        <a:pt x="911" y="925"/>
                        <a:pt x="909" y="926"/>
                      </a:cubicBezTo>
                      <a:cubicBezTo>
                        <a:pt x="907" y="928"/>
                        <a:pt x="907" y="929"/>
                        <a:pt x="909" y="931"/>
                      </a:cubicBezTo>
                      <a:cubicBezTo>
                        <a:pt x="910" y="932"/>
                        <a:pt x="906" y="934"/>
                        <a:pt x="903" y="934"/>
                      </a:cubicBezTo>
                      <a:cubicBezTo>
                        <a:pt x="901" y="934"/>
                        <a:pt x="898" y="935"/>
                        <a:pt x="894" y="940"/>
                      </a:cubicBezTo>
                      <a:cubicBezTo>
                        <a:pt x="889" y="945"/>
                        <a:pt x="880" y="952"/>
                        <a:pt x="877" y="948"/>
                      </a:cubicBezTo>
                      <a:cubicBezTo>
                        <a:pt x="875" y="943"/>
                        <a:pt x="872" y="940"/>
                        <a:pt x="869" y="940"/>
                      </a:cubicBezTo>
                      <a:cubicBezTo>
                        <a:pt x="865" y="940"/>
                        <a:pt x="864" y="944"/>
                        <a:pt x="859" y="942"/>
                      </a:cubicBezTo>
                      <a:cubicBezTo>
                        <a:pt x="854" y="941"/>
                        <a:pt x="852" y="939"/>
                        <a:pt x="849" y="942"/>
                      </a:cubicBezTo>
                      <a:cubicBezTo>
                        <a:pt x="846" y="945"/>
                        <a:pt x="848" y="947"/>
                        <a:pt x="845" y="950"/>
                      </a:cubicBezTo>
                      <a:cubicBezTo>
                        <a:pt x="842" y="953"/>
                        <a:pt x="843" y="953"/>
                        <a:pt x="848" y="957"/>
                      </a:cubicBezTo>
                      <a:cubicBezTo>
                        <a:pt x="853" y="960"/>
                        <a:pt x="857" y="962"/>
                        <a:pt x="857" y="965"/>
                      </a:cubicBezTo>
                      <a:cubicBezTo>
                        <a:pt x="858" y="968"/>
                        <a:pt x="856" y="972"/>
                        <a:pt x="857" y="970"/>
                      </a:cubicBezTo>
                      <a:cubicBezTo>
                        <a:pt x="858" y="969"/>
                        <a:pt x="859" y="962"/>
                        <a:pt x="856" y="958"/>
                      </a:cubicBezTo>
                      <a:cubicBezTo>
                        <a:pt x="853" y="953"/>
                        <a:pt x="856" y="951"/>
                        <a:pt x="860" y="952"/>
                      </a:cubicBezTo>
                      <a:cubicBezTo>
                        <a:pt x="865" y="953"/>
                        <a:pt x="869" y="962"/>
                        <a:pt x="867" y="965"/>
                      </a:cubicBezTo>
                      <a:cubicBezTo>
                        <a:pt x="865" y="968"/>
                        <a:pt x="861" y="969"/>
                        <a:pt x="865" y="971"/>
                      </a:cubicBezTo>
                      <a:cubicBezTo>
                        <a:pt x="870" y="972"/>
                        <a:pt x="875" y="976"/>
                        <a:pt x="872" y="979"/>
                      </a:cubicBezTo>
                      <a:cubicBezTo>
                        <a:pt x="869" y="981"/>
                        <a:pt x="864" y="980"/>
                        <a:pt x="862" y="978"/>
                      </a:cubicBezTo>
                      <a:cubicBezTo>
                        <a:pt x="859" y="976"/>
                        <a:pt x="858" y="972"/>
                        <a:pt x="856" y="973"/>
                      </a:cubicBezTo>
                      <a:cubicBezTo>
                        <a:pt x="854" y="975"/>
                        <a:pt x="856" y="979"/>
                        <a:pt x="858" y="981"/>
                      </a:cubicBezTo>
                      <a:cubicBezTo>
                        <a:pt x="861" y="983"/>
                        <a:pt x="864" y="986"/>
                        <a:pt x="859" y="987"/>
                      </a:cubicBezTo>
                      <a:cubicBezTo>
                        <a:pt x="853" y="987"/>
                        <a:pt x="848" y="986"/>
                        <a:pt x="844" y="984"/>
                      </a:cubicBezTo>
                      <a:cubicBezTo>
                        <a:pt x="840" y="982"/>
                        <a:pt x="833" y="984"/>
                        <a:pt x="836" y="985"/>
                      </a:cubicBezTo>
                      <a:cubicBezTo>
                        <a:pt x="840" y="986"/>
                        <a:pt x="847" y="988"/>
                        <a:pt x="847" y="990"/>
                      </a:cubicBezTo>
                      <a:cubicBezTo>
                        <a:pt x="846" y="992"/>
                        <a:pt x="843" y="993"/>
                        <a:pt x="838" y="993"/>
                      </a:cubicBezTo>
                      <a:cubicBezTo>
                        <a:pt x="832" y="993"/>
                        <a:pt x="829" y="993"/>
                        <a:pt x="830" y="991"/>
                      </a:cubicBezTo>
                      <a:cubicBezTo>
                        <a:pt x="831" y="988"/>
                        <a:pt x="827" y="987"/>
                        <a:pt x="822" y="987"/>
                      </a:cubicBezTo>
                      <a:cubicBezTo>
                        <a:pt x="817" y="987"/>
                        <a:pt x="814" y="986"/>
                        <a:pt x="811" y="988"/>
                      </a:cubicBezTo>
                      <a:cubicBezTo>
                        <a:pt x="808" y="989"/>
                        <a:pt x="807" y="992"/>
                        <a:pt x="811" y="994"/>
                      </a:cubicBezTo>
                      <a:cubicBezTo>
                        <a:pt x="815" y="996"/>
                        <a:pt x="820" y="996"/>
                        <a:pt x="826" y="995"/>
                      </a:cubicBezTo>
                      <a:cubicBezTo>
                        <a:pt x="833" y="993"/>
                        <a:pt x="828" y="993"/>
                        <a:pt x="833" y="993"/>
                      </a:cubicBezTo>
                      <a:cubicBezTo>
                        <a:pt x="838" y="993"/>
                        <a:pt x="842" y="996"/>
                        <a:pt x="844" y="998"/>
                      </a:cubicBezTo>
                      <a:cubicBezTo>
                        <a:pt x="847" y="1001"/>
                        <a:pt x="846" y="1003"/>
                        <a:pt x="844" y="1004"/>
                      </a:cubicBezTo>
                      <a:cubicBezTo>
                        <a:pt x="842" y="1006"/>
                        <a:pt x="832" y="1005"/>
                        <a:pt x="836" y="1009"/>
                      </a:cubicBezTo>
                      <a:cubicBezTo>
                        <a:pt x="839" y="1012"/>
                        <a:pt x="838" y="1016"/>
                        <a:pt x="837" y="1020"/>
                      </a:cubicBezTo>
                      <a:cubicBezTo>
                        <a:pt x="837" y="1024"/>
                        <a:pt x="829" y="1023"/>
                        <a:pt x="825" y="1023"/>
                      </a:cubicBezTo>
                      <a:cubicBezTo>
                        <a:pt x="822" y="1023"/>
                        <a:pt x="815" y="1022"/>
                        <a:pt x="807" y="1020"/>
                      </a:cubicBezTo>
                      <a:cubicBezTo>
                        <a:pt x="800" y="1018"/>
                        <a:pt x="797" y="1014"/>
                        <a:pt x="795" y="1016"/>
                      </a:cubicBezTo>
                      <a:cubicBezTo>
                        <a:pt x="792" y="1018"/>
                        <a:pt x="791" y="1020"/>
                        <a:pt x="798" y="1021"/>
                      </a:cubicBezTo>
                      <a:cubicBezTo>
                        <a:pt x="805" y="1021"/>
                        <a:pt x="813" y="1023"/>
                        <a:pt x="822" y="1023"/>
                      </a:cubicBezTo>
                      <a:cubicBezTo>
                        <a:pt x="832" y="1023"/>
                        <a:pt x="830" y="1026"/>
                        <a:pt x="827" y="1027"/>
                      </a:cubicBezTo>
                      <a:cubicBezTo>
                        <a:pt x="825" y="1029"/>
                        <a:pt x="822" y="1033"/>
                        <a:pt x="822" y="1035"/>
                      </a:cubicBezTo>
                      <a:cubicBezTo>
                        <a:pt x="822" y="1038"/>
                        <a:pt x="815" y="1038"/>
                        <a:pt x="814" y="1035"/>
                      </a:cubicBezTo>
                      <a:cubicBezTo>
                        <a:pt x="812" y="1032"/>
                        <a:pt x="812" y="1035"/>
                        <a:pt x="809" y="1037"/>
                      </a:cubicBezTo>
                      <a:cubicBezTo>
                        <a:pt x="807" y="1040"/>
                        <a:pt x="803" y="1040"/>
                        <a:pt x="801" y="1038"/>
                      </a:cubicBezTo>
                      <a:cubicBezTo>
                        <a:pt x="800" y="1037"/>
                        <a:pt x="798" y="1032"/>
                        <a:pt x="795" y="1035"/>
                      </a:cubicBezTo>
                      <a:cubicBezTo>
                        <a:pt x="793" y="1037"/>
                        <a:pt x="792" y="1039"/>
                        <a:pt x="796" y="1043"/>
                      </a:cubicBezTo>
                      <a:cubicBezTo>
                        <a:pt x="800" y="1046"/>
                        <a:pt x="802" y="1051"/>
                        <a:pt x="800" y="1052"/>
                      </a:cubicBezTo>
                      <a:cubicBezTo>
                        <a:pt x="798" y="1053"/>
                        <a:pt x="793" y="1055"/>
                        <a:pt x="789" y="1051"/>
                      </a:cubicBezTo>
                      <a:cubicBezTo>
                        <a:pt x="786" y="1047"/>
                        <a:pt x="780" y="1047"/>
                        <a:pt x="778" y="1043"/>
                      </a:cubicBezTo>
                      <a:cubicBezTo>
                        <a:pt x="777" y="1039"/>
                        <a:pt x="772" y="1040"/>
                        <a:pt x="772" y="1041"/>
                      </a:cubicBezTo>
                      <a:cubicBezTo>
                        <a:pt x="771" y="1043"/>
                        <a:pt x="772" y="1045"/>
                        <a:pt x="777" y="1045"/>
                      </a:cubicBezTo>
                      <a:cubicBezTo>
                        <a:pt x="781" y="1046"/>
                        <a:pt x="787" y="1050"/>
                        <a:pt x="787" y="1053"/>
                      </a:cubicBezTo>
                      <a:cubicBezTo>
                        <a:pt x="787" y="1055"/>
                        <a:pt x="790" y="1058"/>
                        <a:pt x="785" y="1059"/>
                      </a:cubicBezTo>
                      <a:cubicBezTo>
                        <a:pt x="780" y="1060"/>
                        <a:pt x="778" y="1061"/>
                        <a:pt x="776" y="1058"/>
                      </a:cubicBezTo>
                      <a:cubicBezTo>
                        <a:pt x="774" y="1056"/>
                        <a:pt x="771" y="1054"/>
                        <a:pt x="768" y="1053"/>
                      </a:cubicBezTo>
                      <a:cubicBezTo>
                        <a:pt x="766" y="1053"/>
                        <a:pt x="769" y="1054"/>
                        <a:pt x="772" y="1058"/>
                      </a:cubicBezTo>
                      <a:cubicBezTo>
                        <a:pt x="775" y="1061"/>
                        <a:pt x="774" y="1063"/>
                        <a:pt x="771" y="1063"/>
                      </a:cubicBezTo>
                      <a:cubicBezTo>
                        <a:pt x="768" y="1064"/>
                        <a:pt x="766" y="1063"/>
                        <a:pt x="762" y="1061"/>
                      </a:cubicBezTo>
                      <a:cubicBezTo>
                        <a:pt x="759" y="1058"/>
                        <a:pt x="754" y="1061"/>
                        <a:pt x="753" y="1057"/>
                      </a:cubicBezTo>
                      <a:cubicBezTo>
                        <a:pt x="752" y="1053"/>
                        <a:pt x="751" y="1057"/>
                        <a:pt x="752" y="1060"/>
                      </a:cubicBezTo>
                      <a:cubicBezTo>
                        <a:pt x="753" y="1063"/>
                        <a:pt x="758" y="1064"/>
                        <a:pt x="760" y="1064"/>
                      </a:cubicBezTo>
                      <a:cubicBezTo>
                        <a:pt x="763" y="1064"/>
                        <a:pt x="771" y="1064"/>
                        <a:pt x="768" y="1068"/>
                      </a:cubicBezTo>
                      <a:cubicBezTo>
                        <a:pt x="764" y="1073"/>
                        <a:pt x="761" y="1069"/>
                        <a:pt x="759" y="1072"/>
                      </a:cubicBezTo>
                      <a:cubicBezTo>
                        <a:pt x="757" y="1075"/>
                        <a:pt x="755" y="1080"/>
                        <a:pt x="753" y="1078"/>
                      </a:cubicBezTo>
                      <a:cubicBezTo>
                        <a:pt x="751" y="1077"/>
                        <a:pt x="753" y="1074"/>
                        <a:pt x="750" y="1075"/>
                      </a:cubicBezTo>
                      <a:cubicBezTo>
                        <a:pt x="748" y="1077"/>
                        <a:pt x="746" y="1079"/>
                        <a:pt x="744" y="1080"/>
                      </a:cubicBezTo>
                      <a:cubicBezTo>
                        <a:pt x="743" y="1080"/>
                        <a:pt x="735" y="1085"/>
                        <a:pt x="733" y="1082"/>
                      </a:cubicBezTo>
                      <a:cubicBezTo>
                        <a:pt x="730" y="1080"/>
                        <a:pt x="734" y="1079"/>
                        <a:pt x="735" y="1076"/>
                      </a:cubicBezTo>
                      <a:cubicBezTo>
                        <a:pt x="736" y="1074"/>
                        <a:pt x="734" y="1072"/>
                        <a:pt x="731" y="1072"/>
                      </a:cubicBezTo>
                      <a:cubicBezTo>
                        <a:pt x="727" y="1073"/>
                        <a:pt x="726" y="1070"/>
                        <a:pt x="725" y="1075"/>
                      </a:cubicBezTo>
                      <a:cubicBezTo>
                        <a:pt x="724" y="1079"/>
                        <a:pt x="726" y="1083"/>
                        <a:pt x="719" y="1083"/>
                      </a:cubicBezTo>
                      <a:cubicBezTo>
                        <a:pt x="712" y="1084"/>
                        <a:pt x="712" y="1086"/>
                        <a:pt x="707" y="1084"/>
                      </a:cubicBezTo>
                      <a:cubicBezTo>
                        <a:pt x="702" y="1082"/>
                        <a:pt x="695" y="1079"/>
                        <a:pt x="698" y="1081"/>
                      </a:cubicBezTo>
                      <a:cubicBezTo>
                        <a:pt x="701" y="1083"/>
                        <a:pt x="710" y="1085"/>
                        <a:pt x="712" y="1088"/>
                      </a:cubicBezTo>
                      <a:cubicBezTo>
                        <a:pt x="715" y="1090"/>
                        <a:pt x="720" y="1087"/>
                        <a:pt x="723" y="1088"/>
                      </a:cubicBezTo>
                      <a:cubicBezTo>
                        <a:pt x="726" y="1088"/>
                        <a:pt x="726" y="1091"/>
                        <a:pt x="728" y="1094"/>
                      </a:cubicBezTo>
                      <a:cubicBezTo>
                        <a:pt x="730" y="1097"/>
                        <a:pt x="736" y="1100"/>
                        <a:pt x="732" y="1101"/>
                      </a:cubicBezTo>
                      <a:cubicBezTo>
                        <a:pt x="728" y="1102"/>
                        <a:pt x="721" y="1102"/>
                        <a:pt x="718" y="1099"/>
                      </a:cubicBezTo>
                      <a:cubicBezTo>
                        <a:pt x="716" y="1097"/>
                        <a:pt x="712" y="1098"/>
                        <a:pt x="708" y="1095"/>
                      </a:cubicBezTo>
                      <a:cubicBezTo>
                        <a:pt x="703" y="1093"/>
                        <a:pt x="696" y="1092"/>
                        <a:pt x="700" y="1095"/>
                      </a:cubicBezTo>
                      <a:cubicBezTo>
                        <a:pt x="704" y="1098"/>
                        <a:pt x="706" y="1099"/>
                        <a:pt x="711" y="1101"/>
                      </a:cubicBezTo>
                      <a:cubicBezTo>
                        <a:pt x="716" y="1103"/>
                        <a:pt x="720" y="1101"/>
                        <a:pt x="722" y="1105"/>
                      </a:cubicBezTo>
                      <a:cubicBezTo>
                        <a:pt x="724" y="1109"/>
                        <a:pt x="729" y="1107"/>
                        <a:pt x="724" y="1112"/>
                      </a:cubicBezTo>
                      <a:cubicBezTo>
                        <a:pt x="718" y="1117"/>
                        <a:pt x="717" y="1119"/>
                        <a:pt x="714" y="1122"/>
                      </a:cubicBezTo>
                      <a:cubicBezTo>
                        <a:pt x="711" y="1125"/>
                        <a:pt x="707" y="1131"/>
                        <a:pt x="710" y="1126"/>
                      </a:cubicBezTo>
                      <a:cubicBezTo>
                        <a:pt x="714" y="1122"/>
                        <a:pt x="721" y="1121"/>
                        <a:pt x="721" y="1123"/>
                      </a:cubicBezTo>
                      <a:cubicBezTo>
                        <a:pt x="722" y="1125"/>
                        <a:pt x="720" y="1128"/>
                        <a:pt x="718" y="1129"/>
                      </a:cubicBezTo>
                      <a:cubicBezTo>
                        <a:pt x="716" y="1130"/>
                        <a:pt x="717" y="1132"/>
                        <a:pt x="717" y="1134"/>
                      </a:cubicBezTo>
                      <a:cubicBezTo>
                        <a:pt x="716" y="1137"/>
                        <a:pt x="712" y="1139"/>
                        <a:pt x="709" y="1140"/>
                      </a:cubicBezTo>
                      <a:cubicBezTo>
                        <a:pt x="705" y="1140"/>
                        <a:pt x="698" y="1141"/>
                        <a:pt x="695" y="1140"/>
                      </a:cubicBezTo>
                      <a:cubicBezTo>
                        <a:pt x="692" y="1139"/>
                        <a:pt x="687" y="1138"/>
                        <a:pt x="690" y="1140"/>
                      </a:cubicBezTo>
                      <a:cubicBezTo>
                        <a:pt x="693" y="1142"/>
                        <a:pt x="706" y="1144"/>
                        <a:pt x="708" y="1143"/>
                      </a:cubicBezTo>
                      <a:cubicBezTo>
                        <a:pt x="711" y="1142"/>
                        <a:pt x="704" y="1145"/>
                        <a:pt x="703" y="1148"/>
                      </a:cubicBezTo>
                      <a:cubicBezTo>
                        <a:pt x="701" y="1151"/>
                        <a:pt x="693" y="1153"/>
                        <a:pt x="689" y="1152"/>
                      </a:cubicBezTo>
                      <a:cubicBezTo>
                        <a:pt x="685" y="1151"/>
                        <a:pt x="673" y="1150"/>
                        <a:pt x="676" y="1151"/>
                      </a:cubicBezTo>
                      <a:cubicBezTo>
                        <a:pt x="679" y="1152"/>
                        <a:pt x="697" y="1153"/>
                        <a:pt x="696" y="1154"/>
                      </a:cubicBezTo>
                      <a:cubicBezTo>
                        <a:pt x="695" y="1156"/>
                        <a:pt x="693" y="1159"/>
                        <a:pt x="689" y="1162"/>
                      </a:cubicBezTo>
                      <a:cubicBezTo>
                        <a:pt x="685" y="1164"/>
                        <a:pt x="685" y="1166"/>
                        <a:pt x="680" y="1165"/>
                      </a:cubicBezTo>
                      <a:cubicBezTo>
                        <a:pt x="675" y="1165"/>
                        <a:pt x="663" y="1165"/>
                        <a:pt x="667" y="1165"/>
                      </a:cubicBezTo>
                      <a:cubicBezTo>
                        <a:pt x="671" y="1165"/>
                        <a:pt x="682" y="1165"/>
                        <a:pt x="679" y="1168"/>
                      </a:cubicBezTo>
                      <a:cubicBezTo>
                        <a:pt x="676" y="1170"/>
                        <a:pt x="669" y="1172"/>
                        <a:pt x="666" y="1172"/>
                      </a:cubicBezTo>
                      <a:cubicBezTo>
                        <a:pt x="663" y="1172"/>
                        <a:pt x="658" y="1173"/>
                        <a:pt x="662" y="1173"/>
                      </a:cubicBezTo>
                      <a:cubicBezTo>
                        <a:pt x="666" y="1172"/>
                        <a:pt x="676" y="1173"/>
                        <a:pt x="674" y="1174"/>
                      </a:cubicBezTo>
                      <a:cubicBezTo>
                        <a:pt x="672" y="1176"/>
                        <a:pt x="665" y="1177"/>
                        <a:pt x="659" y="1177"/>
                      </a:cubicBezTo>
                      <a:cubicBezTo>
                        <a:pt x="652" y="1177"/>
                        <a:pt x="636" y="1176"/>
                        <a:pt x="640" y="1177"/>
                      </a:cubicBezTo>
                      <a:cubicBezTo>
                        <a:pt x="644" y="1178"/>
                        <a:pt x="673" y="1178"/>
                        <a:pt x="673" y="1180"/>
                      </a:cubicBezTo>
                      <a:cubicBezTo>
                        <a:pt x="672" y="1181"/>
                        <a:pt x="674" y="1186"/>
                        <a:pt x="669" y="1188"/>
                      </a:cubicBezTo>
                      <a:cubicBezTo>
                        <a:pt x="663" y="1191"/>
                        <a:pt x="644" y="1190"/>
                        <a:pt x="641" y="1189"/>
                      </a:cubicBezTo>
                      <a:cubicBezTo>
                        <a:pt x="639" y="1187"/>
                        <a:pt x="637" y="1191"/>
                        <a:pt x="643" y="1191"/>
                      </a:cubicBezTo>
                      <a:cubicBezTo>
                        <a:pt x="650" y="1191"/>
                        <a:pt x="657" y="1192"/>
                        <a:pt x="663" y="1192"/>
                      </a:cubicBezTo>
                      <a:cubicBezTo>
                        <a:pt x="668" y="1192"/>
                        <a:pt x="670" y="1193"/>
                        <a:pt x="666" y="1195"/>
                      </a:cubicBezTo>
                      <a:cubicBezTo>
                        <a:pt x="662" y="1198"/>
                        <a:pt x="633" y="1195"/>
                        <a:pt x="642" y="1197"/>
                      </a:cubicBezTo>
                      <a:cubicBezTo>
                        <a:pt x="651" y="1198"/>
                        <a:pt x="667" y="1198"/>
                        <a:pt x="664" y="1202"/>
                      </a:cubicBezTo>
                      <a:cubicBezTo>
                        <a:pt x="660" y="1206"/>
                        <a:pt x="646" y="1205"/>
                        <a:pt x="649" y="1208"/>
                      </a:cubicBezTo>
                      <a:cubicBezTo>
                        <a:pt x="651" y="1211"/>
                        <a:pt x="648" y="1211"/>
                        <a:pt x="644" y="1213"/>
                      </a:cubicBezTo>
                      <a:cubicBezTo>
                        <a:pt x="640" y="1214"/>
                        <a:pt x="638" y="1210"/>
                        <a:pt x="636" y="1213"/>
                      </a:cubicBezTo>
                      <a:cubicBezTo>
                        <a:pt x="635" y="1216"/>
                        <a:pt x="630" y="1216"/>
                        <a:pt x="628" y="1213"/>
                      </a:cubicBezTo>
                      <a:cubicBezTo>
                        <a:pt x="625" y="1210"/>
                        <a:pt x="625" y="1205"/>
                        <a:pt x="622" y="1207"/>
                      </a:cubicBezTo>
                      <a:cubicBezTo>
                        <a:pt x="618" y="1209"/>
                        <a:pt x="618" y="1210"/>
                        <a:pt x="614" y="1210"/>
                      </a:cubicBezTo>
                      <a:cubicBezTo>
                        <a:pt x="609" y="1210"/>
                        <a:pt x="605" y="1208"/>
                        <a:pt x="603" y="1209"/>
                      </a:cubicBezTo>
                      <a:cubicBezTo>
                        <a:pt x="602" y="1210"/>
                        <a:pt x="611" y="1215"/>
                        <a:pt x="616" y="1215"/>
                      </a:cubicBezTo>
                      <a:cubicBezTo>
                        <a:pt x="621" y="1215"/>
                        <a:pt x="627" y="1215"/>
                        <a:pt x="627" y="1217"/>
                      </a:cubicBezTo>
                      <a:cubicBezTo>
                        <a:pt x="627" y="1219"/>
                        <a:pt x="627" y="1221"/>
                        <a:pt x="624" y="1224"/>
                      </a:cubicBezTo>
                      <a:cubicBezTo>
                        <a:pt x="621" y="1226"/>
                        <a:pt x="628" y="1224"/>
                        <a:pt x="632" y="1224"/>
                      </a:cubicBezTo>
                      <a:cubicBezTo>
                        <a:pt x="636" y="1223"/>
                        <a:pt x="636" y="1228"/>
                        <a:pt x="639" y="1229"/>
                      </a:cubicBezTo>
                      <a:cubicBezTo>
                        <a:pt x="641" y="1229"/>
                        <a:pt x="639" y="1231"/>
                        <a:pt x="636" y="1232"/>
                      </a:cubicBezTo>
                      <a:cubicBezTo>
                        <a:pt x="632" y="1232"/>
                        <a:pt x="630" y="1232"/>
                        <a:pt x="633" y="1234"/>
                      </a:cubicBezTo>
                      <a:cubicBezTo>
                        <a:pt x="636" y="1237"/>
                        <a:pt x="635" y="1239"/>
                        <a:pt x="633" y="1241"/>
                      </a:cubicBezTo>
                      <a:cubicBezTo>
                        <a:pt x="632" y="1242"/>
                        <a:pt x="629" y="1247"/>
                        <a:pt x="627" y="1244"/>
                      </a:cubicBezTo>
                      <a:cubicBezTo>
                        <a:pt x="624" y="1242"/>
                        <a:pt x="617" y="1237"/>
                        <a:pt x="614" y="1236"/>
                      </a:cubicBezTo>
                      <a:cubicBezTo>
                        <a:pt x="610" y="1235"/>
                        <a:pt x="605" y="1234"/>
                        <a:pt x="603" y="1235"/>
                      </a:cubicBezTo>
                      <a:cubicBezTo>
                        <a:pt x="600" y="1235"/>
                        <a:pt x="614" y="1236"/>
                        <a:pt x="617" y="1241"/>
                      </a:cubicBezTo>
                      <a:cubicBezTo>
                        <a:pt x="620" y="1245"/>
                        <a:pt x="618" y="1246"/>
                        <a:pt x="615" y="1248"/>
                      </a:cubicBezTo>
                      <a:cubicBezTo>
                        <a:pt x="612" y="1251"/>
                        <a:pt x="610" y="1255"/>
                        <a:pt x="608" y="1252"/>
                      </a:cubicBezTo>
                      <a:cubicBezTo>
                        <a:pt x="605" y="1249"/>
                        <a:pt x="603" y="1247"/>
                        <a:pt x="602" y="1251"/>
                      </a:cubicBezTo>
                      <a:cubicBezTo>
                        <a:pt x="602" y="1255"/>
                        <a:pt x="596" y="1259"/>
                        <a:pt x="592" y="1259"/>
                      </a:cubicBezTo>
                      <a:cubicBezTo>
                        <a:pt x="588" y="1259"/>
                        <a:pt x="579" y="1261"/>
                        <a:pt x="581" y="1257"/>
                      </a:cubicBezTo>
                      <a:cubicBezTo>
                        <a:pt x="582" y="1254"/>
                        <a:pt x="586" y="1249"/>
                        <a:pt x="589" y="1246"/>
                      </a:cubicBezTo>
                      <a:cubicBezTo>
                        <a:pt x="591" y="1244"/>
                        <a:pt x="590" y="1241"/>
                        <a:pt x="590" y="1238"/>
                      </a:cubicBezTo>
                      <a:cubicBezTo>
                        <a:pt x="590" y="1234"/>
                        <a:pt x="594" y="1230"/>
                        <a:pt x="595" y="1227"/>
                      </a:cubicBezTo>
                      <a:cubicBezTo>
                        <a:pt x="596" y="1223"/>
                        <a:pt x="592" y="1228"/>
                        <a:pt x="590" y="1227"/>
                      </a:cubicBezTo>
                      <a:cubicBezTo>
                        <a:pt x="588" y="1225"/>
                        <a:pt x="587" y="1224"/>
                        <a:pt x="586" y="1227"/>
                      </a:cubicBezTo>
                      <a:cubicBezTo>
                        <a:pt x="585" y="1231"/>
                        <a:pt x="583" y="1236"/>
                        <a:pt x="583" y="1238"/>
                      </a:cubicBezTo>
                      <a:cubicBezTo>
                        <a:pt x="584" y="1240"/>
                        <a:pt x="584" y="1248"/>
                        <a:pt x="581" y="1251"/>
                      </a:cubicBezTo>
                      <a:cubicBezTo>
                        <a:pt x="579" y="1253"/>
                        <a:pt x="574" y="1255"/>
                        <a:pt x="574" y="1252"/>
                      </a:cubicBezTo>
                      <a:cubicBezTo>
                        <a:pt x="573" y="1249"/>
                        <a:pt x="570" y="1248"/>
                        <a:pt x="571" y="1244"/>
                      </a:cubicBezTo>
                      <a:cubicBezTo>
                        <a:pt x="572" y="1241"/>
                        <a:pt x="576" y="1232"/>
                        <a:pt x="574" y="1235"/>
                      </a:cubicBezTo>
                      <a:cubicBezTo>
                        <a:pt x="573" y="1238"/>
                        <a:pt x="570" y="1242"/>
                        <a:pt x="568" y="1244"/>
                      </a:cubicBezTo>
                      <a:cubicBezTo>
                        <a:pt x="566" y="1245"/>
                        <a:pt x="561" y="1248"/>
                        <a:pt x="561" y="1245"/>
                      </a:cubicBezTo>
                      <a:cubicBezTo>
                        <a:pt x="561" y="1243"/>
                        <a:pt x="562" y="1240"/>
                        <a:pt x="561" y="1241"/>
                      </a:cubicBezTo>
                      <a:cubicBezTo>
                        <a:pt x="559" y="1243"/>
                        <a:pt x="558" y="1246"/>
                        <a:pt x="555" y="1246"/>
                      </a:cubicBezTo>
                      <a:cubicBezTo>
                        <a:pt x="552" y="1246"/>
                        <a:pt x="555" y="1241"/>
                        <a:pt x="552" y="1241"/>
                      </a:cubicBezTo>
                      <a:cubicBezTo>
                        <a:pt x="549" y="1241"/>
                        <a:pt x="544" y="1244"/>
                        <a:pt x="543" y="1241"/>
                      </a:cubicBezTo>
                      <a:cubicBezTo>
                        <a:pt x="542" y="1238"/>
                        <a:pt x="547" y="1235"/>
                        <a:pt x="553" y="1233"/>
                      </a:cubicBezTo>
                      <a:cubicBezTo>
                        <a:pt x="559" y="1230"/>
                        <a:pt x="567" y="1226"/>
                        <a:pt x="570" y="1224"/>
                      </a:cubicBezTo>
                      <a:cubicBezTo>
                        <a:pt x="573" y="1221"/>
                        <a:pt x="580" y="1213"/>
                        <a:pt x="578" y="1215"/>
                      </a:cubicBezTo>
                      <a:cubicBezTo>
                        <a:pt x="576" y="1216"/>
                        <a:pt x="571" y="1221"/>
                        <a:pt x="564" y="1224"/>
                      </a:cubicBezTo>
                      <a:cubicBezTo>
                        <a:pt x="557" y="1228"/>
                        <a:pt x="542" y="1238"/>
                        <a:pt x="543" y="1235"/>
                      </a:cubicBezTo>
                      <a:cubicBezTo>
                        <a:pt x="544" y="1231"/>
                        <a:pt x="551" y="1227"/>
                        <a:pt x="556" y="1222"/>
                      </a:cubicBezTo>
                      <a:cubicBezTo>
                        <a:pt x="561" y="1217"/>
                        <a:pt x="569" y="1210"/>
                        <a:pt x="572" y="1207"/>
                      </a:cubicBezTo>
                      <a:cubicBezTo>
                        <a:pt x="575" y="1204"/>
                        <a:pt x="575" y="1201"/>
                        <a:pt x="572" y="1204"/>
                      </a:cubicBezTo>
                      <a:cubicBezTo>
                        <a:pt x="569" y="1207"/>
                        <a:pt x="559" y="1217"/>
                        <a:pt x="555" y="1220"/>
                      </a:cubicBezTo>
                      <a:cubicBezTo>
                        <a:pt x="551" y="1222"/>
                        <a:pt x="543" y="1222"/>
                        <a:pt x="544" y="1218"/>
                      </a:cubicBezTo>
                      <a:cubicBezTo>
                        <a:pt x="545" y="1214"/>
                        <a:pt x="552" y="1209"/>
                        <a:pt x="551" y="1206"/>
                      </a:cubicBezTo>
                      <a:cubicBezTo>
                        <a:pt x="551" y="1203"/>
                        <a:pt x="548" y="1208"/>
                        <a:pt x="546" y="1209"/>
                      </a:cubicBezTo>
                      <a:cubicBezTo>
                        <a:pt x="544" y="1210"/>
                        <a:pt x="533" y="1218"/>
                        <a:pt x="531" y="1215"/>
                      </a:cubicBezTo>
                      <a:cubicBezTo>
                        <a:pt x="530" y="1211"/>
                        <a:pt x="528" y="1207"/>
                        <a:pt x="530" y="1204"/>
                      </a:cubicBezTo>
                      <a:cubicBezTo>
                        <a:pt x="533" y="1201"/>
                        <a:pt x="535" y="1197"/>
                        <a:pt x="540" y="1194"/>
                      </a:cubicBezTo>
                      <a:cubicBezTo>
                        <a:pt x="546" y="1191"/>
                        <a:pt x="552" y="1191"/>
                        <a:pt x="551" y="1188"/>
                      </a:cubicBezTo>
                      <a:cubicBezTo>
                        <a:pt x="550" y="1186"/>
                        <a:pt x="549" y="1184"/>
                        <a:pt x="553" y="1181"/>
                      </a:cubicBezTo>
                      <a:cubicBezTo>
                        <a:pt x="558" y="1177"/>
                        <a:pt x="567" y="1173"/>
                        <a:pt x="564" y="1173"/>
                      </a:cubicBezTo>
                      <a:cubicBezTo>
                        <a:pt x="560" y="1174"/>
                        <a:pt x="553" y="1180"/>
                        <a:pt x="553" y="1177"/>
                      </a:cubicBezTo>
                      <a:cubicBezTo>
                        <a:pt x="552" y="1174"/>
                        <a:pt x="554" y="1170"/>
                        <a:pt x="550" y="1173"/>
                      </a:cubicBezTo>
                      <a:cubicBezTo>
                        <a:pt x="547" y="1176"/>
                        <a:pt x="540" y="1185"/>
                        <a:pt x="536" y="1186"/>
                      </a:cubicBezTo>
                      <a:cubicBezTo>
                        <a:pt x="531" y="1188"/>
                        <a:pt x="525" y="1188"/>
                        <a:pt x="522" y="1191"/>
                      </a:cubicBezTo>
                      <a:cubicBezTo>
                        <a:pt x="519" y="1194"/>
                        <a:pt x="516" y="1200"/>
                        <a:pt x="515" y="1201"/>
                      </a:cubicBezTo>
                      <a:cubicBezTo>
                        <a:pt x="513" y="1202"/>
                        <a:pt x="505" y="1207"/>
                        <a:pt x="507" y="1204"/>
                      </a:cubicBezTo>
                      <a:cubicBezTo>
                        <a:pt x="508" y="1200"/>
                        <a:pt x="516" y="1192"/>
                        <a:pt x="522" y="1187"/>
                      </a:cubicBezTo>
                      <a:cubicBezTo>
                        <a:pt x="527" y="1183"/>
                        <a:pt x="526" y="1181"/>
                        <a:pt x="530" y="1180"/>
                      </a:cubicBezTo>
                      <a:cubicBezTo>
                        <a:pt x="534" y="1179"/>
                        <a:pt x="538" y="1179"/>
                        <a:pt x="538" y="1176"/>
                      </a:cubicBezTo>
                      <a:cubicBezTo>
                        <a:pt x="538" y="1173"/>
                        <a:pt x="536" y="1173"/>
                        <a:pt x="537" y="1170"/>
                      </a:cubicBezTo>
                      <a:cubicBezTo>
                        <a:pt x="538" y="1167"/>
                        <a:pt x="538" y="1165"/>
                        <a:pt x="536" y="1166"/>
                      </a:cubicBezTo>
                      <a:cubicBezTo>
                        <a:pt x="534" y="1167"/>
                        <a:pt x="527" y="1168"/>
                        <a:pt x="525" y="1171"/>
                      </a:cubicBezTo>
                      <a:cubicBezTo>
                        <a:pt x="524" y="1173"/>
                        <a:pt x="528" y="1177"/>
                        <a:pt x="525" y="1180"/>
                      </a:cubicBezTo>
                      <a:cubicBezTo>
                        <a:pt x="521" y="1183"/>
                        <a:pt x="517" y="1183"/>
                        <a:pt x="515" y="1183"/>
                      </a:cubicBezTo>
                      <a:cubicBezTo>
                        <a:pt x="514" y="1183"/>
                        <a:pt x="513" y="1188"/>
                        <a:pt x="510" y="1189"/>
                      </a:cubicBezTo>
                      <a:cubicBezTo>
                        <a:pt x="507" y="1190"/>
                        <a:pt x="500" y="1193"/>
                        <a:pt x="497" y="1194"/>
                      </a:cubicBezTo>
                      <a:cubicBezTo>
                        <a:pt x="494" y="1195"/>
                        <a:pt x="489" y="1197"/>
                        <a:pt x="486" y="1199"/>
                      </a:cubicBezTo>
                      <a:cubicBezTo>
                        <a:pt x="483" y="1201"/>
                        <a:pt x="484" y="1196"/>
                        <a:pt x="491" y="1193"/>
                      </a:cubicBezTo>
                      <a:cubicBezTo>
                        <a:pt x="498" y="1191"/>
                        <a:pt x="505" y="1190"/>
                        <a:pt x="509" y="1187"/>
                      </a:cubicBezTo>
                      <a:cubicBezTo>
                        <a:pt x="512" y="1183"/>
                        <a:pt x="510" y="1180"/>
                        <a:pt x="506" y="1180"/>
                      </a:cubicBezTo>
                      <a:cubicBezTo>
                        <a:pt x="502" y="1180"/>
                        <a:pt x="499" y="1181"/>
                        <a:pt x="496" y="1184"/>
                      </a:cubicBezTo>
                      <a:cubicBezTo>
                        <a:pt x="494" y="1188"/>
                        <a:pt x="489" y="1189"/>
                        <a:pt x="485" y="1190"/>
                      </a:cubicBezTo>
                      <a:cubicBezTo>
                        <a:pt x="481" y="1190"/>
                        <a:pt x="485" y="1193"/>
                        <a:pt x="481" y="1195"/>
                      </a:cubicBezTo>
                      <a:cubicBezTo>
                        <a:pt x="476" y="1197"/>
                        <a:pt x="473" y="1198"/>
                        <a:pt x="474" y="1194"/>
                      </a:cubicBezTo>
                      <a:cubicBezTo>
                        <a:pt x="475" y="1191"/>
                        <a:pt x="475" y="1190"/>
                        <a:pt x="472" y="1190"/>
                      </a:cubicBezTo>
                      <a:cubicBezTo>
                        <a:pt x="469" y="1190"/>
                        <a:pt x="467" y="1191"/>
                        <a:pt x="464" y="1190"/>
                      </a:cubicBezTo>
                      <a:cubicBezTo>
                        <a:pt x="462" y="1188"/>
                        <a:pt x="458" y="1187"/>
                        <a:pt x="456" y="1188"/>
                      </a:cubicBezTo>
                      <a:cubicBezTo>
                        <a:pt x="453" y="1189"/>
                        <a:pt x="451" y="1193"/>
                        <a:pt x="448" y="1194"/>
                      </a:cubicBezTo>
                      <a:cubicBezTo>
                        <a:pt x="445" y="1195"/>
                        <a:pt x="440" y="1191"/>
                        <a:pt x="437" y="1195"/>
                      </a:cubicBezTo>
                      <a:cubicBezTo>
                        <a:pt x="434" y="1199"/>
                        <a:pt x="437" y="1203"/>
                        <a:pt x="430" y="1205"/>
                      </a:cubicBezTo>
                      <a:cubicBezTo>
                        <a:pt x="423" y="1207"/>
                        <a:pt x="416" y="1207"/>
                        <a:pt x="416" y="1201"/>
                      </a:cubicBezTo>
                      <a:cubicBezTo>
                        <a:pt x="417" y="1195"/>
                        <a:pt x="414" y="1195"/>
                        <a:pt x="420" y="1192"/>
                      </a:cubicBezTo>
                      <a:cubicBezTo>
                        <a:pt x="427" y="1189"/>
                        <a:pt x="430" y="1187"/>
                        <a:pt x="433" y="1184"/>
                      </a:cubicBezTo>
                      <a:cubicBezTo>
                        <a:pt x="435" y="1182"/>
                        <a:pt x="439" y="1176"/>
                        <a:pt x="437" y="1177"/>
                      </a:cubicBezTo>
                      <a:cubicBezTo>
                        <a:pt x="434" y="1179"/>
                        <a:pt x="432" y="1182"/>
                        <a:pt x="426" y="1185"/>
                      </a:cubicBezTo>
                      <a:cubicBezTo>
                        <a:pt x="420" y="1188"/>
                        <a:pt x="415" y="1190"/>
                        <a:pt x="417" y="1187"/>
                      </a:cubicBezTo>
                      <a:cubicBezTo>
                        <a:pt x="420" y="1183"/>
                        <a:pt x="426" y="1176"/>
                        <a:pt x="429" y="1172"/>
                      </a:cubicBezTo>
                      <a:cubicBezTo>
                        <a:pt x="432" y="1169"/>
                        <a:pt x="438" y="1167"/>
                        <a:pt x="438" y="1165"/>
                      </a:cubicBezTo>
                      <a:cubicBezTo>
                        <a:pt x="438" y="1163"/>
                        <a:pt x="435" y="1164"/>
                        <a:pt x="430" y="1167"/>
                      </a:cubicBezTo>
                      <a:cubicBezTo>
                        <a:pt x="425" y="1170"/>
                        <a:pt x="423" y="1172"/>
                        <a:pt x="420" y="1174"/>
                      </a:cubicBezTo>
                      <a:cubicBezTo>
                        <a:pt x="417" y="1175"/>
                        <a:pt x="410" y="1178"/>
                        <a:pt x="409" y="1174"/>
                      </a:cubicBezTo>
                      <a:cubicBezTo>
                        <a:pt x="408" y="1171"/>
                        <a:pt x="414" y="1170"/>
                        <a:pt x="417" y="1167"/>
                      </a:cubicBezTo>
                      <a:cubicBezTo>
                        <a:pt x="421" y="1164"/>
                        <a:pt x="418" y="1164"/>
                        <a:pt x="414" y="1165"/>
                      </a:cubicBezTo>
                      <a:cubicBezTo>
                        <a:pt x="411" y="1165"/>
                        <a:pt x="409" y="1168"/>
                        <a:pt x="403" y="1170"/>
                      </a:cubicBezTo>
                      <a:cubicBezTo>
                        <a:pt x="397" y="1171"/>
                        <a:pt x="393" y="1172"/>
                        <a:pt x="399" y="1167"/>
                      </a:cubicBezTo>
                      <a:cubicBezTo>
                        <a:pt x="405" y="1163"/>
                        <a:pt x="406" y="1165"/>
                        <a:pt x="408" y="1163"/>
                      </a:cubicBezTo>
                      <a:cubicBezTo>
                        <a:pt x="409" y="1161"/>
                        <a:pt x="402" y="1162"/>
                        <a:pt x="399" y="1163"/>
                      </a:cubicBezTo>
                      <a:cubicBezTo>
                        <a:pt x="396" y="1165"/>
                        <a:pt x="391" y="1164"/>
                        <a:pt x="394" y="1162"/>
                      </a:cubicBezTo>
                      <a:cubicBezTo>
                        <a:pt x="396" y="1159"/>
                        <a:pt x="399" y="1157"/>
                        <a:pt x="402" y="1156"/>
                      </a:cubicBezTo>
                      <a:cubicBezTo>
                        <a:pt x="406" y="1156"/>
                        <a:pt x="413" y="1154"/>
                        <a:pt x="417" y="1154"/>
                      </a:cubicBezTo>
                      <a:cubicBezTo>
                        <a:pt x="421" y="1153"/>
                        <a:pt x="427" y="1152"/>
                        <a:pt x="425" y="1152"/>
                      </a:cubicBezTo>
                      <a:cubicBezTo>
                        <a:pt x="422" y="1152"/>
                        <a:pt x="404" y="1153"/>
                        <a:pt x="398" y="1156"/>
                      </a:cubicBezTo>
                      <a:cubicBezTo>
                        <a:pt x="391" y="1159"/>
                        <a:pt x="385" y="1156"/>
                        <a:pt x="387" y="1154"/>
                      </a:cubicBezTo>
                      <a:cubicBezTo>
                        <a:pt x="388" y="1151"/>
                        <a:pt x="387" y="1150"/>
                        <a:pt x="395" y="1149"/>
                      </a:cubicBezTo>
                      <a:cubicBezTo>
                        <a:pt x="403" y="1147"/>
                        <a:pt x="409" y="1149"/>
                        <a:pt x="411" y="1148"/>
                      </a:cubicBezTo>
                      <a:cubicBezTo>
                        <a:pt x="414" y="1146"/>
                        <a:pt x="403" y="1146"/>
                        <a:pt x="397" y="1146"/>
                      </a:cubicBezTo>
                      <a:cubicBezTo>
                        <a:pt x="390" y="1146"/>
                        <a:pt x="394" y="1142"/>
                        <a:pt x="399" y="1140"/>
                      </a:cubicBezTo>
                      <a:cubicBezTo>
                        <a:pt x="404" y="1138"/>
                        <a:pt x="406" y="1137"/>
                        <a:pt x="405" y="1137"/>
                      </a:cubicBezTo>
                      <a:cubicBezTo>
                        <a:pt x="404" y="1138"/>
                        <a:pt x="394" y="1140"/>
                        <a:pt x="391" y="1139"/>
                      </a:cubicBezTo>
                      <a:cubicBezTo>
                        <a:pt x="388" y="1139"/>
                        <a:pt x="401" y="1134"/>
                        <a:pt x="406" y="1132"/>
                      </a:cubicBezTo>
                      <a:cubicBezTo>
                        <a:pt x="410" y="1129"/>
                        <a:pt x="411" y="1127"/>
                        <a:pt x="408" y="1128"/>
                      </a:cubicBezTo>
                      <a:cubicBezTo>
                        <a:pt x="406" y="1129"/>
                        <a:pt x="390" y="1139"/>
                        <a:pt x="387" y="1138"/>
                      </a:cubicBezTo>
                      <a:cubicBezTo>
                        <a:pt x="384" y="1137"/>
                        <a:pt x="384" y="1134"/>
                        <a:pt x="388" y="1131"/>
                      </a:cubicBezTo>
                      <a:cubicBezTo>
                        <a:pt x="392" y="1128"/>
                        <a:pt x="399" y="1125"/>
                        <a:pt x="404" y="1124"/>
                      </a:cubicBezTo>
                      <a:cubicBezTo>
                        <a:pt x="409" y="1123"/>
                        <a:pt x="414" y="1122"/>
                        <a:pt x="414" y="1119"/>
                      </a:cubicBezTo>
                      <a:cubicBezTo>
                        <a:pt x="414" y="1116"/>
                        <a:pt x="413" y="1113"/>
                        <a:pt x="411" y="1114"/>
                      </a:cubicBezTo>
                      <a:cubicBezTo>
                        <a:pt x="409" y="1114"/>
                        <a:pt x="406" y="1118"/>
                        <a:pt x="404" y="1120"/>
                      </a:cubicBezTo>
                      <a:cubicBezTo>
                        <a:pt x="402" y="1121"/>
                        <a:pt x="389" y="1125"/>
                        <a:pt x="385" y="1125"/>
                      </a:cubicBezTo>
                      <a:cubicBezTo>
                        <a:pt x="381" y="1126"/>
                        <a:pt x="378" y="1126"/>
                        <a:pt x="379" y="1124"/>
                      </a:cubicBezTo>
                      <a:cubicBezTo>
                        <a:pt x="380" y="1121"/>
                        <a:pt x="379" y="1120"/>
                        <a:pt x="383" y="1118"/>
                      </a:cubicBezTo>
                      <a:cubicBezTo>
                        <a:pt x="388" y="1116"/>
                        <a:pt x="392" y="1111"/>
                        <a:pt x="389" y="1111"/>
                      </a:cubicBezTo>
                      <a:cubicBezTo>
                        <a:pt x="387" y="1111"/>
                        <a:pt x="384" y="1112"/>
                        <a:pt x="382" y="1110"/>
                      </a:cubicBezTo>
                      <a:cubicBezTo>
                        <a:pt x="379" y="1108"/>
                        <a:pt x="380" y="1109"/>
                        <a:pt x="379" y="1106"/>
                      </a:cubicBezTo>
                      <a:cubicBezTo>
                        <a:pt x="379" y="1103"/>
                        <a:pt x="378" y="1101"/>
                        <a:pt x="375" y="1103"/>
                      </a:cubicBezTo>
                      <a:cubicBezTo>
                        <a:pt x="373" y="1106"/>
                        <a:pt x="371" y="1107"/>
                        <a:pt x="369" y="1104"/>
                      </a:cubicBezTo>
                      <a:cubicBezTo>
                        <a:pt x="367" y="1102"/>
                        <a:pt x="364" y="1097"/>
                        <a:pt x="363" y="1095"/>
                      </a:cubicBezTo>
                      <a:cubicBezTo>
                        <a:pt x="361" y="1094"/>
                        <a:pt x="367" y="1090"/>
                        <a:pt x="370" y="1088"/>
                      </a:cubicBezTo>
                      <a:cubicBezTo>
                        <a:pt x="373" y="1086"/>
                        <a:pt x="382" y="1080"/>
                        <a:pt x="385" y="1078"/>
                      </a:cubicBezTo>
                      <a:cubicBezTo>
                        <a:pt x="389" y="1075"/>
                        <a:pt x="392" y="1071"/>
                        <a:pt x="390" y="1072"/>
                      </a:cubicBezTo>
                      <a:cubicBezTo>
                        <a:pt x="389" y="1073"/>
                        <a:pt x="375" y="1082"/>
                        <a:pt x="373" y="1082"/>
                      </a:cubicBezTo>
                      <a:cubicBezTo>
                        <a:pt x="370" y="1083"/>
                        <a:pt x="369" y="1077"/>
                        <a:pt x="372" y="1075"/>
                      </a:cubicBezTo>
                      <a:cubicBezTo>
                        <a:pt x="374" y="1073"/>
                        <a:pt x="390" y="1067"/>
                        <a:pt x="394" y="1065"/>
                      </a:cubicBezTo>
                      <a:cubicBezTo>
                        <a:pt x="399" y="1063"/>
                        <a:pt x="402" y="1060"/>
                        <a:pt x="400" y="1060"/>
                      </a:cubicBezTo>
                      <a:cubicBezTo>
                        <a:pt x="397" y="1061"/>
                        <a:pt x="388" y="1067"/>
                        <a:pt x="379" y="1068"/>
                      </a:cubicBezTo>
                      <a:cubicBezTo>
                        <a:pt x="371" y="1068"/>
                        <a:pt x="367" y="1066"/>
                        <a:pt x="367" y="1064"/>
                      </a:cubicBezTo>
                      <a:cubicBezTo>
                        <a:pt x="368" y="1061"/>
                        <a:pt x="371" y="1058"/>
                        <a:pt x="375" y="1056"/>
                      </a:cubicBezTo>
                      <a:cubicBezTo>
                        <a:pt x="380" y="1055"/>
                        <a:pt x="390" y="1052"/>
                        <a:pt x="388" y="1051"/>
                      </a:cubicBezTo>
                      <a:cubicBezTo>
                        <a:pt x="386" y="1050"/>
                        <a:pt x="385" y="1051"/>
                        <a:pt x="378" y="1053"/>
                      </a:cubicBezTo>
                      <a:cubicBezTo>
                        <a:pt x="371" y="1056"/>
                        <a:pt x="363" y="1065"/>
                        <a:pt x="359" y="1063"/>
                      </a:cubicBezTo>
                      <a:cubicBezTo>
                        <a:pt x="356" y="1060"/>
                        <a:pt x="361" y="1055"/>
                        <a:pt x="357" y="1053"/>
                      </a:cubicBezTo>
                      <a:cubicBezTo>
                        <a:pt x="354" y="1051"/>
                        <a:pt x="347" y="1052"/>
                        <a:pt x="346" y="1049"/>
                      </a:cubicBezTo>
                      <a:cubicBezTo>
                        <a:pt x="346" y="1046"/>
                        <a:pt x="348" y="1042"/>
                        <a:pt x="352" y="1043"/>
                      </a:cubicBezTo>
                      <a:cubicBezTo>
                        <a:pt x="356" y="1043"/>
                        <a:pt x="373" y="1043"/>
                        <a:pt x="378" y="1042"/>
                      </a:cubicBezTo>
                      <a:cubicBezTo>
                        <a:pt x="383" y="1041"/>
                        <a:pt x="386" y="1037"/>
                        <a:pt x="382" y="1039"/>
                      </a:cubicBezTo>
                      <a:cubicBezTo>
                        <a:pt x="378" y="1042"/>
                        <a:pt x="362" y="1042"/>
                        <a:pt x="356" y="1040"/>
                      </a:cubicBezTo>
                      <a:cubicBezTo>
                        <a:pt x="350" y="1038"/>
                        <a:pt x="358" y="1035"/>
                        <a:pt x="362" y="1034"/>
                      </a:cubicBezTo>
                      <a:cubicBezTo>
                        <a:pt x="366" y="1034"/>
                        <a:pt x="374" y="1033"/>
                        <a:pt x="370" y="1032"/>
                      </a:cubicBezTo>
                      <a:cubicBezTo>
                        <a:pt x="367" y="1032"/>
                        <a:pt x="354" y="1036"/>
                        <a:pt x="351" y="1035"/>
                      </a:cubicBezTo>
                      <a:cubicBezTo>
                        <a:pt x="347" y="1035"/>
                        <a:pt x="349" y="1031"/>
                        <a:pt x="345" y="1028"/>
                      </a:cubicBezTo>
                      <a:cubicBezTo>
                        <a:pt x="342" y="1025"/>
                        <a:pt x="338" y="1022"/>
                        <a:pt x="339" y="1020"/>
                      </a:cubicBezTo>
                      <a:cubicBezTo>
                        <a:pt x="341" y="1017"/>
                        <a:pt x="346" y="1018"/>
                        <a:pt x="352" y="1017"/>
                      </a:cubicBezTo>
                      <a:cubicBezTo>
                        <a:pt x="357" y="1017"/>
                        <a:pt x="364" y="1014"/>
                        <a:pt x="368" y="1013"/>
                      </a:cubicBezTo>
                      <a:cubicBezTo>
                        <a:pt x="373" y="1011"/>
                        <a:pt x="374" y="1009"/>
                        <a:pt x="372" y="1010"/>
                      </a:cubicBezTo>
                      <a:cubicBezTo>
                        <a:pt x="369" y="1010"/>
                        <a:pt x="356" y="1016"/>
                        <a:pt x="353" y="1015"/>
                      </a:cubicBezTo>
                      <a:cubicBezTo>
                        <a:pt x="349" y="1013"/>
                        <a:pt x="348" y="1010"/>
                        <a:pt x="350" y="1007"/>
                      </a:cubicBezTo>
                      <a:cubicBezTo>
                        <a:pt x="352" y="1004"/>
                        <a:pt x="356" y="1001"/>
                        <a:pt x="358" y="1000"/>
                      </a:cubicBezTo>
                      <a:cubicBezTo>
                        <a:pt x="360" y="1000"/>
                        <a:pt x="369" y="991"/>
                        <a:pt x="371" y="990"/>
                      </a:cubicBezTo>
                      <a:cubicBezTo>
                        <a:pt x="374" y="988"/>
                        <a:pt x="387" y="979"/>
                        <a:pt x="391" y="979"/>
                      </a:cubicBezTo>
                      <a:cubicBezTo>
                        <a:pt x="395" y="980"/>
                        <a:pt x="401" y="980"/>
                        <a:pt x="404" y="979"/>
                      </a:cubicBezTo>
                      <a:cubicBezTo>
                        <a:pt x="407" y="978"/>
                        <a:pt x="409" y="977"/>
                        <a:pt x="406" y="974"/>
                      </a:cubicBezTo>
                      <a:cubicBezTo>
                        <a:pt x="403" y="971"/>
                        <a:pt x="402" y="969"/>
                        <a:pt x="405" y="968"/>
                      </a:cubicBezTo>
                      <a:cubicBezTo>
                        <a:pt x="408" y="966"/>
                        <a:pt x="414" y="963"/>
                        <a:pt x="418" y="963"/>
                      </a:cubicBezTo>
                      <a:cubicBezTo>
                        <a:pt x="422" y="963"/>
                        <a:pt x="423" y="965"/>
                        <a:pt x="424" y="970"/>
                      </a:cubicBezTo>
                      <a:cubicBezTo>
                        <a:pt x="425" y="975"/>
                        <a:pt x="426" y="975"/>
                        <a:pt x="433" y="980"/>
                      </a:cubicBezTo>
                      <a:cubicBezTo>
                        <a:pt x="439" y="984"/>
                        <a:pt x="444" y="985"/>
                        <a:pt x="444" y="983"/>
                      </a:cubicBezTo>
                      <a:cubicBezTo>
                        <a:pt x="445" y="981"/>
                        <a:pt x="442" y="979"/>
                        <a:pt x="439" y="979"/>
                      </a:cubicBezTo>
                      <a:cubicBezTo>
                        <a:pt x="435" y="978"/>
                        <a:pt x="431" y="974"/>
                        <a:pt x="431" y="972"/>
                      </a:cubicBezTo>
                      <a:cubicBezTo>
                        <a:pt x="431" y="970"/>
                        <a:pt x="434" y="968"/>
                        <a:pt x="434" y="965"/>
                      </a:cubicBezTo>
                      <a:cubicBezTo>
                        <a:pt x="435" y="962"/>
                        <a:pt x="434" y="963"/>
                        <a:pt x="433" y="962"/>
                      </a:cubicBezTo>
                      <a:cubicBezTo>
                        <a:pt x="433" y="960"/>
                        <a:pt x="438" y="959"/>
                        <a:pt x="438" y="957"/>
                      </a:cubicBezTo>
                      <a:cubicBezTo>
                        <a:pt x="438" y="954"/>
                        <a:pt x="436" y="955"/>
                        <a:pt x="434" y="957"/>
                      </a:cubicBezTo>
                      <a:cubicBezTo>
                        <a:pt x="431" y="958"/>
                        <a:pt x="425" y="962"/>
                        <a:pt x="422" y="960"/>
                      </a:cubicBezTo>
                      <a:cubicBezTo>
                        <a:pt x="419" y="959"/>
                        <a:pt x="416" y="956"/>
                        <a:pt x="415" y="950"/>
                      </a:cubicBezTo>
                      <a:cubicBezTo>
                        <a:pt x="415" y="945"/>
                        <a:pt x="414" y="942"/>
                        <a:pt x="416" y="939"/>
                      </a:cubicBezTo>
                      <a:cubicBezTo>
                        <a:pt x="419" y="935"/>
                        <a:pt x="417" y="933"/>
                        <a:pt x="415" y="935"/>
                      </a:cubicBezTo>
                      <a:cubicBezTo>
                        <a:pt x="413" y="937"/>
                        <a:pt x="413" y="936"/>
                        <a:pt x="410" y="935"/>
                      </a:cubicBezTo>
                      <a:cubicBezTo>
                        <a:pt x="408" y="933"/>
                        <a:pt x="408" y="939"/>
                        <a:pt x="409" y="943"/>
                      </a:cubicBezTo>
                      <a:cubicBezTo>
                        <a:pt x="410" y="947"/>
                        <a:pt x="414" y="951"/>
                        <a:pt x="414" y="954"/>
                      </a:cubicBezTo>
                      <a:cubicBezTo>
                        <a:pt x="414" y="958"/>
                        <a:pt x="411" y="961"/>
                        <a:pt x="406" y="962"/>
                      </a:cubicBezTo>
                      <a:cubicBezTo>
                        <a:pt x="402" y="964"/>
                        <a:pt x="399" y="966"/>
                        <a:pt x="400" y="968"/>
                      </a:cubicBezTo>
                      <a:cubicBezTo>
                        <a:pt x="400" y="970"/>
                        <a:pt x="394" y="966"/>
                        <a:pt x="391" y="968"/>
                      </a:cubicBezTo>
                      <a:cubicBezTo>
                        <a:pt x="387" y="969"/>
                        <a:pt x="390" y="970"/>
                        <a:pt x="394" y="972"/>
                      </a:cubicBezTo>
                      <a:cubicBezTo>
                        <a:pt x="397" y="974"/>
                        <a:pt x="398" y="976"/>
                        <a:pt x="395" y="976"/>
                      </a:cubicBezTo>
                      <a:cubicBezTo>
                        <a:pt x="393" y="976"/>
                        <a:pt x="384" y="980"/>
                        <a:pt x="378" y="982"/>
                      </a:cubicBezTo>
                      <a:cubicBezTo>
                        <a:pt x="373" y="984"/>
                        <a:pt x="367" y="985"/>
                        <a:pt x="369" y="981"/>
                      </a:cubicBezTo>
                      <a:cubicBezTo>
                        <a:pt x="372" y="977"/>
                        <a:pt x="372" y="975"/>
                        <a:pt x="378" y="970"/>
                      </a:cubicBezTo>
                      <a:cubicBezTo>
                        <a:pt x="384" y="965"/>
                        <a:pt x="388" y="961"/>
                        <a:pt x="384" y="962"/>
                      </a:cubicBezTo>
                      <a:cubicBezTo>
                        <a:pt x="380" y="963"/>
                        <a:pt x="377" y="967"/>
                        <a:pt x="373" y="970"/>
                      </a:cubicBezTo>
                      <a:cubicBezTo>
                        <a:pt x="368" y="974"/>
                        <a:pt x="370" y="978"/>
                        <a:pt x="366" y="982"/>
                      </a:cubicBezTo>
                      <a:cubicBezTo>
                        <a:pt x="363" y="985"/>
                        <a:pt x="358" y="985"/>
                        <a:pt x="356" y="984"/>
                      </a:cubicBezTo>
                      <a:cubicBezTo>
                        <a:pt x="353" y="983"/>
                        <a:pt x="347" y="990"/>
                        <a:pt x="344" y="992"/>
                      </a:cubicBezTo>
                      <a:cubicBezTo>
                        <a:pt x="341" y="994"/>
                        <a:pt x="335" y="1001"/>
                        <a:pt x="332" y="999"/>
                      </a:cubicBezTo>
                      <a:cubicBezTo>
                        <a:pt x="329" y="997"/>
                        <a:pt x="336" y="991"/>
                        <a:pt x="336" y="987"/>
                      </a:cubicBezTo>
                      <a:cubicBezTo>
                        <a:pt x="335" y="983"/>
                        <a:pt x="341" y="978"/>
                        <a:pt x="342" y="974"/>
                      </a:cubicBezTo>
                      <a:cubicBezTo>
                        <a:pt x="342" y="970"/>
                        <a:pt x="341" y="966"/>
                        <a:pt x="342" y="964"/>
                      </a:cubicBezTo>
                      <a:cubicBezTo>
                        <a:pt x="342" y="961"/>
                        <a:pt x="351" y="959"/>
                        <a:pt x="356" y="958"/>
                      </a:cubicBezTo>
                      <a:cubicBezTo>
                        <a:pt x="361" y="956"/>
                        <a:pt x="367" y="953"/>
                        <a:pt x="372" y="951"/>
                      </a:cubicBezTo>
                      <a:cubicBezTo>
                        <a:pt x="378" y="950"/>
                        <a:pt x="387" y="948"/>
                        <a:pt x="383" y="948"/>
                      </a:cubicBezTo>
                      <a:cubicBezTo>
                        <a:pt x="380" y="948"/>
                        <a:pt x="373" y="950"/>
                        <a:pt x="373" y="947"/>
                      </a:cubicBezTo>
                      <a:cubicBezTo>
                        <a:pt x="374" y="944"/>
                        <a:pt x="371" y="944"/>
                        <a:pt x="368" y="946"/>
                      </a:cubicBezTo>
                      <a:cubicBezTo>
                        <a:pt x="364" y="948"/>
                        <a:pt x="350" y="962"/>
                        <a:pt x="347" y="958"/>
                      </a:cubicBezTo>
                      <a:cubicBezTo>
                        <a:pt x="344" y="953"/>
                        <a:pt x="346" y="952"/>
                        <a:pt x="349" y="949"/>
                      </a:cubicBezTo>
                      <a:cubicBezTo>
                        <a:pt x="352" y="947"/>
                        <a:pt x="352" y="940"/>
                        <a:pt x="352" y="938"/>
                      </a:cubicBezTo>
                      <a:cubicBezTo>
                        <a:pt x="353" y="935"/>
                        <a:pt x="358" y="930"/>
                        <a:pt x="355" y="929"/>
                      </a:cubicBezTo>
                      <a:cubicBezTo>
                        <a:pt x="353" y="929"/>
                        <a:pt x="352" y="928"/>
                        <a:pt x="348" y="931"/>
                      </a:cubicBezTo>
                      <a:cubicBezTo>
                        <a:pt x="345" y="934"/>
                        <a:pt x="340" y="940"/>
                        <a:pt x="339" y="938"/>
                      </a:cubicBezTo>
                      <a:cubicBezTo>
                        <a:pt x="338" y="936"/>
                        <a:pt x="344" y="928"/>
                        <a:pt x="348" y="926"/>
                      </a:cubicBezTo>
                      <a:cubicBezTo>
                        <a:pt x="352" y="924"/>
                        <a:pt x="356" y="923"/>
                        <a:pt x="361" y="921"/>
                      </a:cubicBezTo>
                      <a:cubicBezTo>
                        <a:pt x="366" y="919"/>
                        <a:pt x="375" y="919"/>
                        <a:pt x="380" y="916"/>
                      </a:cubicBezTo>
                      <a:cubicBezTo>
                        <a:pt x="384" y="913"/>
                        <a:pt x="388" y="908"/>
                        <a:pt x="395" y="905"/>
                      </a:cubicBezTo>
                      <a:cubicBezTo>
                        <a:pt x="402" y="903"/>
                        <a:pt x="409" y="903"/>
                        <a:pt x="416" y="903"/>
                      </a:cubicBezTo>
                      <a:cubicBezTo>
                        <a:pt x="423" y="903"/>
                        <a:pt x="432" y="906"/>
                        <a:pt x="436" y="906"/>
                      </a:cubicBezTo>
                      <a:cubicBezTo>
                        <a:pt x="440" y="907"/>
                        <a:pt x="438" y="906"/>
                        <a:pt x="431" y="904"/>
                      </a:cubicBezTo>
                      <a:cubicBezTo>
                        <a:pt x="424" y="901"/>
                        <a:pt x="396" y="900"/>
                        <a:pt x="389" y="906"/>
                      </a:cubicBezTo>
                      <a:cubicBezTo>
                        <a:pt x="382" y="912"/>
                        <a:pt x="381" y="916"/>
                        <a:pt x="368" y="918"/>
                      </a:cubicBezTo>
                      <a:cubicBezTo>
                        <a:pt x="355" y="921"/>
                        <a:pt x="347" y="926"/>
                        <a:pt x="346" y="922"/>
                      </a:cubicBezTo>
                      <a:cubicBezTo>
                        <a:pt x="346" y="918"/>
                        <a:pt x="352" y="912"/>
                        <a:pt x="355" y="909"/>
                      </a:cubicBezTo>
                      <a:cubicBezTo>
                        <a:pt x="358" y="905"/>
                        <a:pt x="355" y="905"/>
                        <a:pt x="353" y="907"/>
                      </a:cubicBezTo>
                      <a:cubicBezTo>
                        <a:pt x="350" y="909"/>
                        <a:pt x="344" y="916"/>
                        <a:pt x="341" y="915"/>
                      </a:cubicBezTo>
                      <a:cubicBezTo>
                        <a:pt x="338" y="915"/>
                        <a:pt x="337" y="913"/>
                        <a:pt x="341" y="911"/>
                      </a:cubicBezTo>
                      <a:cubicBezTo>
                        <a:pt x="344" y="908"/>
                        <a:pt x="351" y="898"/>
                        <a:pt x="349" y="900"/>
                      </a:cubicBezTo>
                      <a:cubicBezTo>
                        <a:pt x="346" y="902"/>
                        <a:pt x="342" y="907"/>
                        <a:pt x="337" y="908"/>
                      </a:cubicBezTo>
                      <a:cubicBezTo>
                        <a:pt x="333" y="909"/>
                        <a:pt x="331" y="911"/>
                        <a:pt x="331" y="914"/>
                      </a:cubicBezTo>
                      <a:cubicBezTo>
                        <a:pt x="331" y="917"/>
                        <a:pt x="333" y="923"/>
                        <a:pt x="328" y="924"/>
                      </a:cubicBezTo>
                      <a:cubicBezTo>
                        <a:pt x="324" y="924"/>
                        <a:pt x="323" y="919"/>
                        <a:pt x="324" y="916"/>
                      </a:cubicBezTo>
                      <a:cubicBezTo>
                        <a:pt x="325" y="913"/>
                        <a:pt x="321" y="917"/>
                        <a:pt x="321" y="913"/>
                      </a:cubicBezTo>
                      <a:cubicBezTo>
                        <a:pt x="322" y="910"/>
                        <a:pt x="326" y="908"/>
                        <a:pt x="327" y="904"/>
                      </a:cubicBezTo>
                      <a:cubicBezTo>
                        <a:pt x="328" y="900"/>
                        <a:pt x="332" y="897"/>
                        <a:pt x="333" y="897"/>
                      </a:cubicBezTo>
                      <a:cubicBezTo>
                        <a:pt x="334" y="896"/>
                        <a:pt x="339" y="893"/>
                        <a:pt x="343" y="892"/>
                      </a:cubicBezTo>
                      <a:cubicBezTo>
                        <a:pt x="346" y="892"/>
                        <a:pt x="353" y="891"/>
                        <a:pt x="357" y="893"/>
                      </a:cubicBezTo>
                      <a:cubicBezTo>
                        <a:pt x="361" y="896"/>
                        <a:pt x="366" y="900"/>
                        <a:pt x="370" y="896"/>
                      </a:cubicBezTo>
                      <a:cubicBezTo>
                        <a:pt x="373" y="893"/>
                        <a:pt x="379" y="890"/>
                        <a:pt x="384" y="890"/>
                      </a:cubicBezTo>
                      <a:cubicBezTo>
                        <a:pt x="389" y="889"/>
                        <a:pt x="396" y="891"/>
                        <a:pt x="397" y="889"/>
                      </a:cubicBezTo>
                      <a:cubicBezTo>
                        <a:pt x="398" y="886"/>
                        <a:pt x="401" y="884"/>
                        <a:pt x="395" y="885"/>
                      </a:cubicBezTo>
                      <a:cubicBezTo>
                        <a:pt x="390" y="887"/>
                        <a:pt x="372" y="893"/>
                        <a:pt x="368" y="892"/>
                      </a:cubicBezTo>
                      <a:cubicBezTo>
                        <a:pt x="364" y="892"/>
                        <a:pt x="364" y="889"/>
                        <a:pt x="361" y="888"/>
                      </a:cubicBezTo>
                      <a:cubicBezTo>
                        <a:pt x="357" y="888"/>
                        <a:pt x="349" y="887"/>
                        <a:pt x="345" y="888"/>
                      </a:cubicBezTo>
                      <a:cubicBezTo>
                        <a:pt x="341" y="888"/>
                        <a:pt x="334" y="891"/>
                        <a:pt x="330" y="892"/>
                      </a:cubicBezTo>
                      <a:cubicBezTo>
                        <a:pt x="326" y="894"/>
                        <a:pt x="325" y="890"/>
                        <a:pt x="325" y="888"/>
                      </a:cubicBezTo>
                      <a:cubicBezTo>
                        <a:pt x="325" y="886"/>
                        <a:pt x="326" y="881"/>
                        <a:pt x="331" y="882"/>
                      </a:cubicBezTo>
                      <a:cubicBezTo>
                        <a:pt x="335" y="883"/>
                        <a:pt x="345" y="880"/>
                        <a:pt x="352" y="877"/>
                      </a:cubicBezTo>
                      <a:cubicBezTo>
                        <a:pt x="360" y="874"/>
                        <a:pt x="371" y="868"/>
                        <a:pt x="378" y="866"/>
                      </a:cubicBezTo>
                      <a:cubicBezTo>
                        <a:pt x="385" y="863"/>
                        <a:pt x="392" y="865"/>
                        <a:pt x="399" y="861"/>
                      </a:cubicBezTo>
                      <a:cubicBezTo>
                        <a:pt x="407" y="856"/>
                        <a:pt x="408" y="852"/>
                        <a:pt x="421" y="850"/>
                      </a:cubicBezTo>
                      <a:cubicBezTo>
                        <a:pt x="433" y="847"/>
                        <a:pt x="434" y="843"/>
                        <a:pt x="443" y="841"/>
                      </a:cubicBezTo>
                      <a:cubicBezTo>
                        <a:pt x="453" y="838"/>
                        <a:pt x="458" y="841"/>
                        <a:pt x="468" y="841"/>
                      </a:cubicBezTo>
                      <a:cubicBezTo>
                        <a:pt x="478" y="841"/>
                        <a:pt x="484" y="840"/>
                        <a:pt x="479" y="840"/>
                      </a:cubicBezTo>
                      <a:cubicBezTo>
                        <a:pt x="474" y="839"/>
                        <a:pt x="461" y="841"/>
                        <a:pt x="458" y="839"/>
                      </a:cubicBezTo>
                      <a:cubicBezTo>
                        <a:pt x="455" y="836"/>
                        <a:pt x="464" y="835"/>
                        <a:pt x="470" y="833"/>
                      </a:cubicBezTo>
                      <a:cubicBezTo>
                        <a:pt x="477" y="832"/>
                        <a:pt x="493" y="833"/>
                        <a:pt x="495" y="832"/>
                      </a:cubicBezTo>
                      <a:cubicBezTo>
                        <a:pt x="496" y="830"/>
                        <a:pt x="482" y="832"/>
                        <a:pt x="470" y="833"/>
                      </a:cubicBezTo>
                      <a:cubicBezTo>
                        <a:pt x="458" y="835"/>
                        <a:pt x="457" y="835"/>
                        <a:pt x="447" y="838"/>
                      </a:cubicBezTo>
                      <a:cubicBezTo>
                        <a:pt x="438" y="840"/>
                        <a:pt x="435" y="844"/>
                        <a:pt x="429" y="846"/>
                      </a:cubicBezTo>
                      <a:cubicBezTo>
                        <a:pt x="423" y="847"/>
                        <a:pt x="416" y="847"/>
                        <a:pt x="411" y="850"/>
                      </a:cubicBezTo>
                      <a:cubicBezTo>
                        <a:pt x="406" y="853"/>
                        <a:pt x="401" y="861"/>
                        <a:pt x="395" y="861"/>
                      </a:cubicBezTo>
                      <a:cubicBezTo>
                        <a:pt x="390" y="862"/>
                        <a:pt x="381" y="862"/>
                        <a:pt x="374" y="865"/>
                      </a:cubicBezTo>
                      <a:cubicBezTo>
                        <a:pt x="367" y="869"/>
                        <a:pt x="354" y="876"/>
                        <a:pt x="344" y="878"/>
                      </a:cubicBezTo>
                      <a:cubicBezTo>
                        <a:pt x="334" y="880"/>
                        <a:pt x="324" y="883"/>
                        <a:pt x="320" y="881"/>
                      </a:cubicBezTo>
                      <a:cubicBezTo>
                        <a:pt x="317" y="879"/>
                        <a:pt x="327" y="876"/>
                        <a:pt x="332" y="874"/>
                      </a:cubicBezTo>
                      <a:cubicBezTo>
                        <a:pt x="338" y="873"/>
                        <a:pt x="347" y="871"/>
                        <a:pt x="343" y="871"/>
                      </a:cubicBezTo>
                      <a:cubicBezTo>
                        <a:pt x="340" y="871"/>
                        <a:pt x="326" y="879"/>
                        <a:pt x="324" y="874"/>
                      </a:cubicBezTo>
                      <a:cubicBezTo>
                        <a:pt x="322" y="870"/>
                        <a:pt x="321" y="868"/>
                        <a:pt x="324" y="865"/>
                      </a:cubicBezTo>
                      <a:cubicBezTo>
                        <a:pt x="328" y="863"/>
                        <a:pt x="330" y="859"/>
                        <a:pt x="336" y="859"/>
                      </a:cubicBezTo>
                      <a:cubicBezTo>
                        <a:pt x="341" y="858"/>
                        <a:pt x="350" y="859"/>
                        <a:pt x="351" y="858"/>
                      </a:cubicBezTo>
                      <a:cubicBezTo>
                        <a:pt x="353" y="856"/>
                        <a:pt x="344" y="852"/>
                        <a:pt x="347" y="850"/>
                      </a:cubicBezTo>
                      <a:cubicBezTo>
                        <a:pt x="349" y="849"/>
                        <a:pt x="353" y="849"/>
                        <a:pt x="356" y="849"/>
                      </a:cubicBezTo>
                      <a:cubicBezTo>
                        <a:pt x="359" y="849"/>
                        <a:pt x="369" y="850"/>
                        <a:pt x="369" y="847"/>
                      </a:cubicBezTo>
                      <a:cubicBezTo>
                        <a:pt x="369" y="844"/>
                        <a:pt x="370" y="841"/>
                        <a:pt x="373" y="840"/>
                      </a:cubicBezTo>
                      <a:cubicBezTo>
                        <a:pt x="376" y="839"/>
                        <a:pt x="380" y="839"/>
                        <a:pt x="384" y="838"/>
                      </a:cubicBezTo>
                      <a:cubicBezTo>
                        <a:pt x="388" y="838"/>
                        <a:pt x="395" y="841"/>
                        <a:pt x="397" y="839"/>
                      </a:cubicBezTo>
                      <a:cubicBezTo>
                        <a:pt x="399" y="837"/>
                        <a:pt x="398" y="834"/>
                        <a:pt x="398" y="832"/>
                      </a:cubicBezTo>
                      <a:cubicBezTo>
                        <a:pt x="397" y="831"/>
                        <a:pt x="396" y="832"/>
                        <a:pt x="392" y="833"/>
                      </a:cubicBezTo>
                      <a:cubicBezTo>
                        <a:pt x="388" y="834"/>
                        <a:pt x="377" y="836"/>
                        <a:pt x="374" y="836"/>
                      </a:cubicBezTo>
                      <a:cubicBezTo>
                        <a:pt x="370" y="837"/>
                        <a:pt x="364" y="835"/>
                        <a:pt x="356" y="836"/>
                      </a:cubicBezTo>
                      <a:cubicBezTo>
                        <a:pt x="347" y="836"/>
                        <a:pt x="342" y="835"/>
                        <a:pt x="337" y="834"/>
                      </a:cubicBezTo>
                      <a:cubicBezTo>
                        <a:pt x="332" y="832"/>
                        <a:pt x="337" y="829"/>
                        <a:pt x="341" y="829"/>
                      </a:cubicBezTo>
                      <a:cubicBezTo>
                        <a:pt x="345" y="830"/>
                        <a:pt x="362" y="830"/>
                        <a:pt x="357" y="829"/>
                      </a:cubicBezTo>
                      <a:cubicBezTo>
                        <a:pt x="352" y="827"/>
                        <a:pt x="349" y="829"/>
                        <a:pt x="345" y="828"/>
                      </a:cubicBezTo>
                      <a:cubicBezTo>
                        <a:pt x="340" y="827"/>
                        <a:pt x="355" y="827"/>
                        <a:pt x="358" y="825"/>
                      </a:cubicBezTo>
                      <a:cubicBezTo>
                        <a:pt x="361" y="824"/>
                        <a:pt x="342" y="826"/>
                        <a:pt x="337" y="824"/>
                      </a:cubicBezTo>
                      <a:cubicBezTo>
                        <a:pt x="332" y="823"/>
                        <a:pt x="340" y="820"/>
                        <a:pt x="346" y="819"/>
                      </a:cubicBezTo>
                      <a:cubicBezTo>
                        <a:pt x="353" y="818"/>
                        <a:pt x="368" y="817"/>
                        <a:pt x="377" y="816"/>
                      </a:cubicBezTo>
                      <a:cubicBezTo>
                        <a:pt x="385" y="814"/>
                        <a:pt x="410" y="812"/>
                        <a:pt x="419" y="812"/>
                      </a:cubicBezTo>
                      <a:cubicBezTo>
                        <a:pt x="428" y="811"/>
                        <a:pt x="443" y="809"/>
                        <a:pt x="446" y="812"/>
                      </a:cubicBezTo>
                      <a:cubicBezTo>
                        <a:pt x="449" y="816"/>
                        <a:pt x="451" y="824"/>
                        <a:pt x="459" y="822"/>
                      </a:cubicBezTo>
                      <a:cubicBezTo>
                        <a:pt x="466" y="821"/>
                        <a:pt x="483" y="822"/>
                        <a:pt x="486" y="820"/>
                      </a:cubicBezTo>
                      <a:cubicBezTo>
                        <a:pt x="489" y="819"/>
                        <a:pt x="474" y="821"/>
                        <a:pt x="464" y="822"/>
                      </a:cubicBezTo>
                      <a:cubicBezTo>
                        <a:pt x="455" y="822"/>
                        <a:pt x="451" y="823"/>
                        <a:pt x="448" y="817"/>
                      </a:cubicBezTo>
                      <a:cubicBezTo>
                        <a:pt x="446" y="810"/>
                        <a:pt x="445" y="812"/>
                        <a:pt x="437" y="811"/>
                      </a:cubicBezTo>
                      <a:cubicBezTo>
                        <a:pt x="429" y="810"/>
                        <a:pt x="391" y="813"/>
                        <a:pt x="380" y="814"/>
                      </a:cubicBezTo>
                      <a:cubicBezTo>
                        <a:pt x="370" y="815"/>
                        <a:pt x="344" y="819"/>
                        <a:pt x="344" y="816"/>
                      </a:cubicBezTo>
                      <a:cubicBezTo>
                        <a:pt x="343" y="814"/>
                        <a:pt x="344" y="813"/>
                        <a:pt x="347" y="810"/>
                      </a:cubicBezTo>
                      <a:cubicBezTo>
                        <a:pt x="351" y="807"/>
                        <a:pt x="357" y="804"/>
                        <a:pt x="362" y="802"/>
                      </a:cubicBezTo>
                      <a:cubicBezTo>
                        <a:pt x="368" y="801"/>
                        <a:pt x="383" y="796"/>
                        <a:pt x="389" y="793"/>
                      </a:cubicBezTo>
                      <a:cubicBezTo>
                        <a:pt x="395" y="790"/>
                        <a:pt x="405" y="788"/>
                        <a:pt x="409" y="788"/>
                      </a:cubicBezTo>
                      <a:cubicBezTo>
                        <a:pt x="413" y="788"/>
                        <a:pt x="424" y="787"/>
                        <a:pt x="429" y="789"/>
                      </a:cubicBezTo>
                      <a:cubicBezTo>
                        <a:pt x="433" y="792"/>
                        <a:pt x="441" y="795"/>
                        <a:pt x="445" y="795"/>
                      </a:cubicBezTo>
                      <a:cubicBezTo>
                        <a:pt x="448" y="795"/>
                        <a:pt x="462" y="794"/>
                        <a:pt x="467" y="795"/>
                      </a:cubicBezTo>
                      <a:cubicBezTo>
                        <a:pt x="473" y="796"/>
                        <a:pt x="483" y="801"/>
                        <a:pt x="487" y="803"/>
                      </a:cubicBezTo>
                      <a:cubicBezTo>
                        <a:pt x="491" y="806"/>
                        <a:pt x="506" y="804"/>
                        <a:pt x="509" y="803"/>
                      </a:cubicBezTo>
                      <a:cubicBezTo>
                        <a:pt x="511" y="803"/>
                        <a:pt x="508" y="803"/>
                        <a:pt x="501" y="802"/>
                      </a:cubicBezTo>
                      <a:cubicBezTo>
                        <a:pt x="493" y="802"/>
                        <a:pt x="483" y="801"/>
                        <a:pt x="483" y="799"/>
                      </a:cubicBezTo>
                      <a:cubicBezTo>
                        <a:pt x="483" y="796"/>
                        <a:pt x="493" y="794"/>
                        <a:pt x="500" y="793"/>
                      </a:cubicBezTo>
                      <a:cubicBezTo>
                        <a:pt x="507" y="792"/>
                        <a:pt x="518" y="791"/>
                        <a:pt x="522" y="793"/>
                      </a:cubicBezTo>
                      <a:cubicBezTo>
                        <a:pt x="525" y="794"/>
                        <a:pt x="524" y="789"/>
                        <a:pt x="517" y="789"/>
                      </a:cubicBezTo>
                      <a:cubicBezTo>
                        <a:pt x="510" y="788"/>
                        <a:pt x="495" y="792"/>
                        <a:pt x="488" y="793"/>
                      </a:cubicBezTo>
                      <a:cubicBezTo>
                        <a:pt x="481" y="794"/>
                        <a:pt x="474" y="795"/>
                        <a:pt x="473" y="792"/>
                      </a:cubicBezTo>
                      <a:cubicBezTo>
                        <a:pt x="472" y="790"/>
                        <a:pt x="481" y="789"/>
                        <a:pt x="487" y="788"/>
                      </a:cubicBezTo>
                      <a:cubicBezTo>
                        <a:pt x="493" y="788"/>
                        <a:pt x="496" y="786"/>
                        <a:pt x="498" y="785"/>
                      </a:cubicBezTo>
                      <a:cubicBezTo>
                        <a:pt x="499" y="785"/>
                        <a:pt x="496" y="789"/>
                        <a:pt x="492" y="787"/>
                      </a:cubicBezTo>
                      <a:cubicBezTo>
                        <a:pt x="489" y="786"/>
                        <a:pt x="475" y="788"/>
                        <a:pt x="472" y="790"/>
                      </a:cubicBezTo>
                      <a:cubicBezTo>
                        <a:pt x="469" y="792"/>
                        <a:pt x="458" y="792"/>
                        <a:pt x="454" y="791"/>
                      </a:cubicBezTo>
                      <a:cubicBezTo>
                        <a:pt x="454" y="791"/>
                        <a:pt x="439" y="789"/>
                        <a:pt x="436" y="787"/>
                      </a:cubicBezTo>
                      <a:cubicBezTo>
                        <a:pt x="432" y="785"/>
                        <a:pt x="427" y="782"/>
                        <a:pt x="421" y="783"/>
                      </a:cubicBezTo>
                      <a:cubicBezTo>
                        <a:pt x="416" y="784"/>
                        <a:pt x="402" y="785"/>
                        <a:pt x="395" y="788"/>
                      </a:cubicBezTo>
                      <a:cubicBezTo>
                        <a:pt x="387" y="791"/>
                        <a:pt x="357" y="803"/>
                        <a:pt x="357" y="800"/>
                      </a:cubicBezTo>
                      <a:cubicBezTo>
                        <a:pt x="356" y="797"/>
                        <a:pt x="361" y="793"/>
                        <a:pt x="365" y="790"/>
                      </a:cubicBezTo>
                      <a:cubicBezTo>
                        <a:pt x="369" y="788"/>
                        <a:pt x="365" y="784"/>
                        <a:pt x="370" y="785"/>
                      </a:cubicBezTo>
                      <a:cubicBezTo>
                        <a:pt x="375" y="785"/>
                        <a:pt x="383" y="786"/>
                        <a:pt x="385" y="782"/>
                      </a:cubicBezTo>
                      <a:cubicBezTo>
                        <a:pt x="387" y="778"/>
                        <a:pt x="391" y="774"/>
                        <a:pt x="394" y="773"/>
                      </a:cubicBezTo>
                      <a:cubicBezTo>
                        <a:pt x="397" y="772"/>
                        <a:pt x="404" y="772"/>
                        <a:pt x="404" y="770"/>
                      </a:cubicBezTo>
                      <a:cubicBezTo>
                        <a:pt x="403" y="768"/>
                        <a:pt x="408" y="776"/>
                        <a:pt x="415" y="776"/>
                      </a:cubicBezTo>
                      <a:cubicBezTo>
                        <a:pt x="422" y="776"/>
                        <a:pt x="430" y="777"/>
                        <a:pt x="434" y="777"/>
                      </a:cubicBezTo>
                      <a:cubicBezTo>
                        <a:pt x="438" y="776"/>
                        <a:pt x="433" y="781"/>
                        <a:pt x="442" y="780"/>
                      </a:cubicBezTo>
                      <a:cubicBezTo>
                        <a:pt x="452" y="780"/>
                        <a:pt x="462" y="777"/>
                        <a:pt x="458" y="777"/>
                      </a:cubicBezTo>
                      <a:cubicBezTo>
                        <a:pt x="454" y="777"/>
                        <a:pt x="439" y="781"/>
                        <a:pt x="438" y="778"/>
                      </a:cubicBezTo>
                      <a:cubicBezTo>
                        <a:pt x="437" y="776"/>
                        <a:pt x="438" y="775"/>
                        <a:pt x="435" y="776"/>
                      </a:cubicBezTo>
                      <a:cubicBezTo>
                        <a:pt x="432" y="776"/>
                        <a:pt x="413" y="775"/>
                        <a:pt x="411" y="774"/>
                      </a:cubicBezTo>
                      <a:cubicBezTo>
                        <a:pt x="410" y="772"/>
                        <a:pt x="406" y="771"/>
                        <a:pt x="406" y="770"/>
                      </a:cubicBezTo>
                      <a:cubicBezTo>
                        <a:pt x="405" y="768"/>
                        <a:pt x="405" y="768"/>
                        <a:pt x="402" y="767"/>
                      </a:cubicBezTo>
                      <a:cubicBezTo>
                        <a:pt x="400" y="766"/>
                        <a:pt x="397" y="766"/>
                        <a:pt x="394" y="765"/>
                      </a:cubicBezTo>
                      <a:cubicBezTo>
                        <a:pt x="392" y="764"/>
                        <a:pt x="391" y="761"/>
                        <a:pt x="393" y="761"/>
                      </a:cubicBezTo>
                      <a:cubicBezTo>
                        <a:pt x="395" y="760"/>
                        <a:pt x="404" y="762"/>
                        <a:pt x="406" y="763"/>
                      </a:cubicBezTo>
                      <a:cubicBezTo>
                        <a:pt x="408" y="764"/>
                        <a:pt x="414" y="764"/>
                        <a:pt x="418" y="765"/>
                      </a:cubicBezTo>
                      <a:cubicBezTo>
                        <a:pt x="423" y="767"/>
                        <a:pt x="426" y="770"/>
                        <a:pt x="429" y="771"/>
                      </a:cubicBezTo>
                      <a:cubicBezTo>
                        <a:pt x="432" y="772"/>
                        <a:pt x="430" y="769"/>
                        <a:pt x="428" y="767"/>
                      </a:cubicBezTo>
                      <a:cubicBezTo>
                        <a:pt x="426" y="766"/>
                        <a:pt x="432" y="766"/>
                        <a:pt x="439" y="769"/>
                      </a:cubicBezTo>
                      <a:cubicBezTo>
                        <a:pt x="445" y="773"/>
                        <a:pt x="453" y="773"/>
                        <a:pt x="459" y="772"/>
                      </a:cubicBezTo>
                      <a:cubicBezTo>
                        <a:pt x="465" y="771"/>
                        <a:pt x="476" y="772"/>
                        <a:pt x="483" y="772"/>
                      </a:cubicBezTo>
                      <a:cubicBezTo>
                        <a:pt x="489" y="772"/>
                        <a:pt x="491" y="775"/>
                        <a:pt x="490" y="773"/>
                      </a:cubicBezTo>
                      <a:cubicBezTo>
                        <a:pt x="490" y="772"/>
                        <a:pt x="485" y="771"/>
                        <a:pt x="478" y="770"/>
                      </a:cubicBezTo>
                      <a:cubicBezTo>
                        <a:pt x="472" y="769"/>
                        <a:pt x="464" y="770"/>
                        <a:pt x="457" y="771"/>
                      </a:cubicBezTo>
                      <a:cubicBezTo>
                        <a:pt x="449" y="771"/>
                        <a:pt x="436" y="765"/>
                        <a:pt x="432" y="764"/>
                      </a:cubicBezTo>
                      <a:cubicBezTo>
                        <a:pt x="428" y="763"/>
                        <a:pt x="442" y="762"/>
                        <a:pt x="451" y="761"/>
                      </a:cubicBezTo>
                      <a:cubicBezTo>
                        <a:pt x="460" y="759"/>
                        <a:pt x="476" y="761"/>
                        <a:pt x="479" y="760"/>
                      </a:cubicBezTo>
                      <a:cubicBezTo>
                        <a:pt x="483" y="760"/>
                        <a:pt x="484" y="763"/>
                        <a:pt x="488" y="767"/>
                      </a:cubicBezTo>
                      <a:cubicBezTo>
                        <a:pt x="492" y="772"/>
                        <a:pt x="498" y="775"/>
                        <a:pt x="500" y="779"/>
                      </a:cubicBezTo>
                      <a:cubicBezTo>
                        <a:pt x="502" y="783"/>
                        <a:pt x="505" y="783"/>
                        <a:pt x="511" y="784"/>
                      </a:cubicBezTo>
                      <a:cubicBezTo>
                        <a:pt x="517" y="785"/>
                        <a:pt x="510" y="783"/>
                        <a:pt x="507" y="781"/>
                      </a:cubicBezTo>
                      <a:cubicBezTo>
                        <a:pt x="505" y="779"/>
                        <a:pt x="518" y="779"/>
                        <a:pt x="524" y="778"/>
                      </a:cubicBezTo>
                      <a:cubicBezTo>
                        <a:pt x="530" y="776"/>
                        <a:pt x="512" y="776"/>
                        <a:pt x="504" y="773"/>
                      </a:cubicBezTo>
                      <a:cubicBezTo>
                        <a:pt x="497" y="771"/>
                        <a:pt x="491" y="766"/>
                        <a:pt x="489" y="764"/>
                      </a:cubicBezTo>
                      <a:cubicBezTo>
                        <a:pt x="486" y="761"/>
                        <a:pt x="488" y="757"/>
                        <a:pt x="491" y="755"/>
                      </a:cubicBezTo>
                      <a:cubicBezTo>
                        <a:pt x="494" y="752"/>
                        <a:pt x="504" y="749"/>
                        <a:pt x="509" y="748"/>
                      </a:cubicBezTo>
                      <a:cubicBezTo>
                        <a:pt x="514" y="747"/>
                        <a:pt x="510" y="746"/>
                        <a:pt x="502" y="748"/>
                      </a:cubicBezTo>
                      <a:cubicBezTo>
                        <a:pt x="493" y="750"/>
                        <a:pt x="489" y="750"/>
                        <a:pt x="482" y="750"/>
                      </a:cubicBezTo>
                      <a:cubicBezTo>
                        <a:pt x="475" y="751"/>
                        <a:pt x="477" y="751"/>
                        <a:pt x="480" y="755"/>
                      </a:cubicBezTo>
                      <a:cubicBezTo>
                        <a:pt x="483" y="759"/>
                        <a:pt x="475" y="756"/>
                        <a:pt x="468" y="757"/>
                      </a:cubicBezTo>
                      <a:cubicBezTo>
                        <a:pt x="462" y="758"/>
                        <a:pt x="441" y="759"/>
                        <a:pt x="432" y="761"/>
                      </a:cubicBezTo>
                      <a:cubicBezTo>
                        <a:pt x="428" y="761"/>
                        <a:pt x="419" y="763"/>
                        <a:pt x="417" y="760"/>
                      </a:cubicBezTo>
                      <a:cubicBezTo>
                        <a:pt x="416" y="759"/>
                        <a:pt x="411" y="759"/>
                        <a:pt x="410" y="759"/>
                      </a:cubicBezTo>
                      <a:cubicBezTo>
                        <a:pt x="408" y="759"/>
                        <a:pt x="403" y="759"/>
                        <a:pt x="402" y="758"/>
                      </a:cubicBezTo>
                      <a:cubicBezTo>
                        <a:pt x="401" y="757"/>
                        <a:pt x="406" y="754"/>
                        <a:pt x="408" y="752"/>
                      </a:cubicBezTo>
                      <a:cubicBezTo>
                        <a:pt x="409" y="750"/>
                        <a:pt x="414" y="746"/>
                        <a:pt x="416" y="745"/>
                      </a:cubicBezTo>
                      <a:cubicBezTo>
                        <a:pt x="419" y="745"/>
                        <a:pt x="420" y="746"/>
                        <a:pt x="420" y="748"/>
                      </a:cubicBezTo>
                      <a:cubicBezTo>
                        <a:pt x="419" y="751"/>
                        <a:pt x="424" y="751"/>
                        <a:pt x="429" y="750"/>
                      </a:cubicBezTo>
                      <a:cubicBezTo>
                        <a:pt x="434" y="748"/>
                        <a:pt x="436" y="745"/>
                        <a:pt x="440" y="743"/>
                      </a:cubicBezTo>
                      <a:cubicBezTo>
                        <a:pt x="445" y="742"/>
                        <a:pt x="451" y="740"/>
                        <a:pt x="447" y="740"/>
                      </a:cubicBezTo>
                      <a:cubicBezTo>
                        <a:pt x="444" y="739"/>
                        <a:pt x="439" y="738"/>
                        <a:pt x="431" y="739"/>
                      </a:cubicBezTo>
                      <a:cubicBezTo>
                        <a:pt x="424" y="740"/>
                        <a:pt x="418" y="742"/>
                        <a:pt x="418" y="739"/>
                      </a:cubicBezTo>
                      <a:cubicBezTo>
                        <a:pt x="417" y="737"/>
                        <a:pt x="427" y="735"/>
                        <a:pt x="433" y="734"/>
                      </a:cubicBezTo>
                      <a:cubicBezTo>
                        <a:pt x="439" y="733"/>
                        <a:pt x="447" y="732"/>
                        <a:pt x="451" y="731"/>
                      </a:cubicBezTo>
                      <a:cubicBezTo>
                        <a:pt x="454" y="730"/>
                        <a:pt x="461" y="732"/>
                        <a:pt x="461" y="734"/>
                      </a:cubicBezTo>
                      <a:cubicBezTo>
                        <a:pt x="461" y="737"/>
                        <a:pt x="461" y="737"/>
                        <a:pt x="465" y="737"/>
                      </a:cubicBezTo>
                      <a:cubicBezTo>
                        <a:pt x="468" y="737"/>
                        <a:pt x="473" y="735"/>
                        <a:pt x="473" y="737"/>
                      </a:cubicBezTo>
                      <a:cubicBezTo>
                        <a:pt x="473" y="740"/>
                        <a:pt x="469" y="741"/>
                        <a:pt x="472" y="742"/>
                      </a:cubicBezTo>
                      <a:cubicBezTo>
                        <a:pt x="474" y="742"/>
                        <a:pt x="486" y="743"/>
                        <a:pt x="490" y="743"/>
                      </a:cubicBezTo>
                      <a:cubicBezTo>
                        <a:pt x="495" y="742"/>
                        <a:pt x="503" y="739"/>
                        <a:pt x="507" y="738"/>
                      </a:cubicBezTo>
                      <a:cubicBezTo>
                        <a:pt x="511" y="737"/>
                        <a:pt x="512" y="733"/>
                        <a:pt x="509" y="733"/>
                      </a:cubicBezTo>
                      <a:cubicBezTo>
                        <a:pt x="506" y="733"/>
                        <a:pt x="499" y="735"/>
                        <a:pt x="499" y="733"/>
                      </a:cubicBezTo>
                      <a:cubicBezTo>
                        <a:pt x="499" y="730"/>
                        <a:pt x="503" y="726"/>
                        <a:pt x="508" y="724"/>
                      </a:cubicBezTo>
                      <a:cubicBezTo>
                        <a:pt x="513" y="723"/>
                        <a:pt x="515" y="722"/>
                        <a:pt x="515" y="719"/>
                      </a:cubicBezTo>
                      <a:cubicBezTo>
                        <a:pt x="516" y="717"/>
                        <a:pt x="517" y="711"/>
                        <a:pt x="520" y="710"/>
                      </a:cubicBezTo>
                      <a:cubicBezTo>
                        <a:pt x="522" y="710"/>
                        <a:pt x="527" y="708"/>
                        <a:pt x="526" y="712"/>
                      </a:cubicBezTo>
                      <a:cubicBezTo>
                        <a:pt x="525" y="715"/>
                        <a:pt x="527" y="715"/>
                        <a:pt x="530" y="715"/>
                      </a:cubicBezTo>
                      <a:cubicBezTo>
                        <a:pt x="533" y="714"/>
                        <a:pt x="539" y="713"/>
                        <a:pt x="541" y="716"/>
                      </a:cubicBezTo>
                      <a:cubicBezTo>
                        <a:pt x="542" y="719"/>
                        <a:pt x="543" y="722"/>
                        <a:pt x="545" y="721"/>
                      </a:cubicBezTo>
                      <a:cubicBezTo>
                        <a:pt x="546" y="720"/>
                        <a:pt x="554" y="718"/>
                        <a:pt x="551" y="716"/>
                      </a:cubicBezTo>
                      <a:cubicBezTo>
                        <a:pt x="548" y="715"/>
                        <a:pt x="542" y="715"/>
                        <a:pt x="544" y="712"/>
                      </a:cubicBezTo>
                      <a:cubicBezTo>
                        <a:pt x="546" y="709"/>
                        <a:pt x="556" y="712"/>
                        <a:pt x="556" y="709"/>
                      </a:cubicBezTo>
                      <a:cubicBezTo>
                        <a:pt x="557" y="705"/>
                        <a:pt x="550" y="704"/>
                        <a:pt x="549" y="702"/>
                      </a:cubicBezTo>
                      <a:cubicBezTo>
                        <a:pt x="549" y="700"/>
                        <a:pt x="541" y="702"/>
                        <a:pt x="537" y="704"/>
                      </a:cubicBezTo>
                      <a:cubicBezTo>
                        <a:pt x="533" y="706"/>
                        <a:pt x="528" y="708"/>
                        <a:pt x="527" y="706"/>
                      </a:cubicBezTo>
                      <a:cubicBezTo>
                        <a:pt x="525" y="704"/>
                        <a:pt x="531" y="701"/>
                        <a:pt x="535" y="698"/>
                      </a:cubicBezTo>
                      <a:cubicBezTo>
                        <a:pt x="539" y="695"/>
                        <a:pt x="541" y="690"/>
                        <a:pt x="544" y="689"/>
                      </a:cubicBezTo>
                      <a:cubicBezTo>
                        <a:pt x="547" y="688"/>
                        <a:pt x="558" y="692"/>
                        <a:pt x="560" y="689"/>
                      </a:cubicBezTo>
                      <a:cubicBezTo>
                        <a:pt x="562" y="686"/>
                        <a:pt x="561" y="683"/>
                        <a:pt x="558" y="681"/>
                      </a:cubicBezTo>
                      <a:cubicBezTo>
                        <a:pt x="555" y="678"/>
                        <a:pt x="555" y="673"/>
                        <a:pt x="551" y="674"/>
                      </a:cubicBezTo>
                      <a:cubicBezTo>
                        <a:pt x="547" y="675"/>
                        <a:pt x="543" y="676"/>
                        <a:pt x="541" y="679"/>
                      </a:cubicBezTo>
                      <a:cubicBezTo>
                        <a:pt x="539" y="682"/>
                        <a:pt x="536" y="689"/>
                        <a:pt x="532" y="688"/>
                      </a:cubicBezTo>
                      <a:cubicBezTo>
                        <a:pt x="527" y="687"/>
                        <a:pt x="525" y="688"/>
                        <a:pt x="525" y="682"/>
                      </a:cubicBezTo>
                      <a:cubicBezTo>
                        <a:pt x="525" y="677"/>
                        <a:pt x="530" y="676"/>
                        <a:pt x="535" y="672"/>
                      </a:cubicBezTo>
                      <a:cubicBezTo>
                        <a:pt x="539" y="668"/>
                        <a:pt x="541" y="665"/>
                        <a:pt x="544" y="663"/>
                      </a:cubicBezTo>
                      <a:cubicBezTo>
                        <a:pt x="547" y="662"/>
                        <a:pt x="550" y="665"/>
                        <a:pt x="553" y="669"/>
                      </a:cubicBezTo>
                      <a:cubicBezTo>
                        <a:pt x="556" y="673"/>
                        <a:pt x="564" y="673"/>
                        <a:pt x="568" y="674"/>
                      </a:cubicBezTo>
                      <a:cubicBezTo>
                        <a:pt x="572" y="674"/>
                        <a:pt x="575" y="673"/>
                        <a:pt x="574" y="671"/>
                      </a:cubicBezTo>
                      <a:cubicBezTo>
                        <a:pt x="572" y="669"/>
                        <a:pt x="568" y="669"/>
                        <a:pt x="571" y="666"/>
                      </a:cubicBezTo>
                      <a:cubicBezTo>
                        <a:pt x="574" y="663"/>
                        <a:pt x="579" y="663"/>
                        <a:pt x="580" y="661"/>
                      </a:cubicBezTo>
                      <a:cubicBezTo>
                        <a:pt x="580" y="658"/>
                        <a:pt x="574" y="657"/>
                        <a:pt x="569" y="659"/>
                      </a:cubicBezTo>
                      <a:cubicBezTo>
                        <a:pt x="564" y="660"/>
                        <a:pt x="556" y="663"/>
                        <a:pt x="553" y="662"/>
                      </a:cubicBezTo>
                      <a:cubicBezTo>
                        <a:pt x="550" y="661"/>
                        <a:pt x="547" y="657"/>
                        <a:pt x="543" y="658"/>
                      </a:cubicBezTo>
                      <a:cubicBezTo>
                        <a:pt x="538" y="660"/>
                        <a:pt x="535" y="662"/>
                        <a:pt x="530" y="663"/>
                      </a:cubicBezTo>
                      <a:cubicBezTo>
                        <a:pt x="526" y="664"/>
                        <a:pt x="519" y="662"/>
                        <a:pt x="512" y="661"/>
                      </a:cubicBezTo>
                      <a:cubicBezTo>
                        <a:pt x="505" y="660"/>
                        <a:pt x="497" y="660"/>
                        <a:pt x="494" y="660"/>
                      </a:cubicBezTo>
                      <a:cubicBezTo>
                        <a:pt x="492" y="660"/>
                        <a:pt x="490" y="649"/>
                        <a:pt x="484" y="647"/>
                      </a:cubicBezTo>
                      <a:cubicBezTo>
                        <a:pt x="478" y="646"/>
                        <a:pt x="472" y="642"/>
                        <a:pt x="463" y="642"/>
                      </a:cubicBezTo>
                      <a:cubicBezTo>
                        <a:pt x="455" y="642"/>
                        <a:pt x="447" y="643"/>
                        <a:pt x="440" y="640"/>
                      </a:cubicBezTo>
                      <a:cubicBezTo>
                        <a:pt x="433" y="637"/>
                        <a:pt x="427" y="630"/>
                        <a:pt x="423" y="627"/>
                      </a:cubicBezTo>
                      <a:cubicBezTo>
                        <a:pt x="419" y="624"/>
                        <a:pt x="424" y="622"/>
                        <a:pt x="431" y="620"/>
                      </a:cubicBezTo>
                      <a:cubicBezTo>
                        <a:pt x="439" y="618"/>
                        <a:pt x="446" y="615"/>
                        <a:pt x="455" y="616"/>
                      </a:cubicBezTo>
                      <a:cubicBezTo>
                        <a:pt x="463" y="618"/>
                        <a:pt x="478" y="619"/>
                        <a:pt x="490" y="618"/>
                      </a:cubicBezTo>
                      <a:cubicBezTo>
                        <a:pt x="503" y="618"/>
                        <a:pt x="507" y="622"/>
                        <a:pt x="517" y="626"/>
                      </a:cubicBezTo>
                      <a:cubicBezTo>
                        <a:pt x="527" y="631"/>
                        <a:pt x="535" y="637"/>
                        <a:pt x="545" y="638"/>
                      </a:cubicBezTo>
                      <a:cubicBezTo>
                        <a:pt x="555" y="639"/>
                        <a:pt x="563" y="643"/>
                        <a:pt x="572" y="643"/>
                      </a:cubicBezTo>
                      <a:cubicBezTo>
                        <a:pt x="580" y="642"/>
                        <a:pt x="577" y="640"/>
                        <a:pt x="580" y="637"/>
                      </a:cubicBezTo>
                      <a:cubicBezTo>
                        <a:pt x="584" y="634"/>
                        <a:pt x="585" y="630"/>
                        <a:pt x="583" y="631"/>
                      </a:cubicBezTo>
                      <a:cubicBezTo>
                        <a:pt x="581" y="632"/>
                        <a:pt x="577" y="636"/>
                        <a:pt x="574" y="637"/>
                      </a:cubicBezTo>
                      <a:cubicBezTo>
                        <a:pt x="570" y="638"/>
                        <a:pt x="567" y="638"/>
                        <a:pt x="564" y="636"/>
                      </a:cubicBezTo>
                      <a:cubicBezTo>
                        <a:pt x="561" y="634"/>
                        <a:pt x="557" y="631"/>
                        <a:pt x="557" y="630"/>
                      </a:cubicBezTo>
                      <a:cubicBezTo>
                        <a:pt x="556" y="628"/>
                        <a:pt x="562" y="630"/>
                        <a:pt x="566" y="631"/>
                      </a:cubicBezTo>
                      <a:cubicBezTo>
                        <a:pt x="569" y="632"/>
                        <a:pt x="574" y="631"/>
                        <a:pt x="574" y="629"/>
                      </a:cubicBezTo>
                      <a:cubicBezTo>
                        <a:pt x="575" y="627"/>
                        <a:pt x="577" y="626"/>
                        <a:pt x="580" y="626"/>
                      </a:cubicBezTo>
                      <a:cubicBezTo>
                        <a:pt x="582" y="625"/>
                        <a:pt x="574" y="624"/>
                        <a:pt x="571" y="623"/>
                      </a:cubicBezTo>
                      <a:cubicBezTo>
                        <a:pt x="567" y="622"/>
                        <a:pt x="567" y="623"/>
                        <a:pt x="563" y="623"/>
                      </a:cubicBezTo>
                      <a:cubicBezTo>
                        <a:pt x="558" y="623"/>
                        <a:pt x="554" y="621"/>
                        <a:pt x="557" y="620"/>
                      </a:cubicBezTo>
                      <a:cubicBezTo>
                        <a:pt x="561" y="618"/>
                        <a:pt x="566" y="615"/>
                        <a:pt x="570" y="616"/>
                      </a:cubicBezTo>
                      <a:cubicBezTo>
                        <a:pt x="573" y="618"/>
                        <a:pt x="577" y="619"/>
                        <a:pt x="580" y="619"/>
                      </a:cubicBezTo>
                      <a:cubicBezTo>
                        <a:pt x="583" y="620"/>
                        <a:pt x="586" y="615"/>
                        <a:pt x="583" y="614"/>
                      </a:cubicBezTo>
                      <a:cubicBezTo>
                        <a:pt x="579" y="613"/>
                        <a:pt x="573" y="612"/>
                        <a:pt x="569" y="612"/>
                      </a:cubicBezTo>
                      <a:cubicBezTo>
                        <a:pt x="565" y="612"/>
                        <a:pt x="559" y="612"/>
                        <a:pt x="553" y="610"/>
                      </a:cubicBezTo>
                      <a:cubicBezTo>
                        <a:pt x="547" y="608"/>
                        <a:pt x="539" y="602"/>
                        <a:pt x="545" y="602"/>
                      </a:cubicBezTo>
                      <a:cubicBezTo>
                        <a:pt x="550" y="602"/>
                        <a:pt x="556" y="604"/>
                        <a:pt x="561" y="606"/>
                      </a:cubicBezTo>
                      <a:cubicBezTo>
                        <a:pt x="565" y="608"/>
                        <a:pt x="569" y="608"/>
                        <a:pt x="574" y="607"/>
                      </a:cubicBezTo>
                      <a:cubicBezTo>
                        <a:pt x="579" y="606"/>
                        <a:pt x="584" y="603"/>
                        <a:pt x="582" y="603"/>
                      </a:cubicBezTo>
                      <a:cubicBezTo>
                        <a:pt x="579" y="604"/>
                        <a:pt x="573" y="607"/>
                        <a:pt x="571" y="603"/>
                      </a:cubicBezTo>
                      <a:cubicBezTo>
                        <a:pt x="568" y="598"/>
                        <a:pt x="572" y="598"/>
                        <a:pt x="568" y="598"/>
                      </a:cubicBezTo>
                      <a:cubicBezTo>
                        <a:pt x="564" y="598"/>
                        <a:pt x="553" y="598"/>
                        <a:pt x="549" y="598"/>
                      </a:cubicBezTo>
                      <a:cubicBezTo>
                        <a:pt x="544" y="598"/>
                        <a:pt x="533" y="601"/>
                        <a:pt x="536" y="598"/>
                      </a:cubicBezTo>
                      <a:cubicBezTo>
                        <a:pt x="540" y="596"/>
                        <a:pt x="562" y="596"/>
                        <a:pt x="564" y="593"/>
                      </a:cubicBezTo>
                      <a:cubicBezTo>
                        <a:pt x="566" y="591"/>
                        <a:pt x="566" y="586"/>
                        <a:pt x="562" y="587"/>
                      </a:cubicBezTo>
                      <a:cubicBezTo>
                        <a:pt x="557" y="588"/>
                        <a:pt x="540" y="595"/>
                        <a:pt x="531" y="596"/>
                      </a:cubicBezTo>
                      <a:cubicBezTo>
                        <a:pt x="523" y="596"/>
                        <a:pt x="536" y="592"/>
                        <a:pt x="539" y="590"/>
                      </a:cubicBezTo>
                      <a:cubicBezTo>
                        <a:pt x="543" y="589"/>
                        <a:pt x="546" y="584"/>
                        <a:pt x="552" y="583"/>
                      </a:cubicBezTo>
                      <a:cubicBezTo>
                        <a:pt x="559" y="583"/>
                        <a:pt x="572" y="583"/>
                        <a:pt x="575" y="582"/>
                      </a:cubicBezTo>
                      <a:cubicBezTo>
                        <a:pt x="579" y="580"/>
                        <a:pt x="578" y="578"/>
                        <a:pt x="573" y="579"/>
                      </a:cubicBezTo>
                      <a:cubicBezTo>
                        <a:pt x="569" y="580"/>
                        <a:pt x="551" y="581"/>
                        <a:pt x="545" y="583"/>
                      </a:cubicBezTo>
                      <a:cubicBezTo>
                        <a:pt x="539" y="584"/>
                        <a:pt x="532" y="583"/>
                        <a:pt x="529" y="587"/>
                      </a:cubicBezTo>
                      <a:cubicBezTo>
                        <a:pt x="527" y="591"/>
                        <a:pt x="517" y="595"/>
                        <a:pt x="512" y="596"/>
                      </a:cubicBezTo>
                      <a:cubicBezTo>
                        <a:pt x="507" y="597"/>
                        <a:pt x="498" y="599"/>
                        <a:pt x="499" y="594"/>
                      </a:cubicBezTo>
                      <a:cubicBezTo>
                        <a:pt x="500" y="589"/>
                        <a:pt x="508" y="584"/>
                        <a:pt x="514" y="585"/>
                      </a:cubicBezTo>
                      <a:cubicBezTo>
                        <a:pt x="520" y="586"/>
                        <a:pt x="524" y="586"/>
                        <a:pt x="521" y="584"/>
                      </a:cubicBezTo>
                      <a:cubicBezTo>
                        <a:pt x="519" y="581"/>
                        <a:pt x="520" y="579"/>
                        <a:pt x="528" y="577"/>
                      </a:cubicBezTo>
                      <a:cubicBezTo>
                        <a:pt x="535" y="576"/>
                        <a:pt x="537" y="577"/>
                        <a:pt x="550" y="575"/>
                      </a:cubicBezTo>
                      <a:cubicBezTo>
                        <a:pt x="562" y="573"/>
                        <a:pt x="578" y="568"/>
                        <a:pt x="572" y="569"/>
                      </a:cubicBezTo>
                      <a:cubicBezTo>
                        <a:pt x="567" y="570"/>
                        <a:pt x="548" y="574"/>
                        <a:pt x="544" y="574"/>
                      </a:cubicBezTo>
                      <a:cubicBezTo>
                        <a:pt x="540" y="574"/>
                        <a:pt x="538" y="572"/>
                        <a:pt x="537" y="570"/>
                      </a:cubicBezTo>
                      <a:cubicBezTo>
                        <a:pt x="535" y="568"/>
                        <a:pt x="530" y="567"/>
                        <a:pt x="527" y="569"/>
                      </a:cubicBezTo>
                      <a:cubicBezTo>
                        <a:pt x="525" y="572"/>
                        <a:pt x="519" y="570"/>
                        <a:pt x="518" y="570"/>
                      </a:cubicBezTo>
                      <a:cubicBezTo>
                        <a:pt x="516" y="571"/>
                        <a:pt x="523" y="572"/>
                        <a:pt x="519" y="574"/>
                      </a:cubicBezTo>
                      <a:cubicBezTo>
                        <a:pt x="515" y="577"/>
                        <a:pt x="520" y="577"/>
                        <a:pt x="516" y="580"/>
                      </a:cubicBezTo>
                      <a:cubicBezTo>
                        <a:pt x="513" y="582"/>
                        <a:pt x="511" y="580"/>
                        <a:pt x="507" y="580"/>
                      </a:cubicBezTo>
                      <a:cubicBezTo>
                        <a:pt x="503" y="579"/>
                        <a:pt x="496" y="579"/>
                        <a:pt x="496" y="575"/>
                      </a:cubicBezTo>
                      <a:cubicBezTo>
                        <a:pt x="496" y="572"/>
                        <a:pt x="499" y="568"/>
                        <a:pt x="503" y="568"/>
                      </a:cubicBezTo>
                      <a:cubicBezTo>
                        <a:pt x="508" y="568"/>
                        <a:pt x="515" y="569"/>
                        <a:pt x="518" y="565"/>
                      </a:cubicBezTo>
                      <a:cubicBezTo>
                        <a:pt x="520" y="562"/>
                        <a:pt x="527" y="563"/>
                        <a:pt x="532" y="559"/>
                      </a:cubicBezTo>
                      <a:cubicBezTo>
                        <a:pt x="536" y="556"/>
                        <a:pt x="541" y="552"/>
                        <a:pt x="537" y="553"/>
                      </a:cubicBezTo>
                      <a:cubicBezTo>
                        <a:pt x="534" y="554"/>
                        <a:pt x="530" y="552"/>
                        <a:pt x="527" y="556"/>
                      </a:cubicBezTo>
                      <a:cubicBezTo>
                        <a:pt x="525" y="560"/>
                        <a:pt x="517" y="562"/>
                        <a:pt x="515" y="564"/>
                      </a:cubicBezTo>
                      <a:cubicBezTo>
                        <a:pt x="512" y="566"/>
                        <a:pt x="509" y="565"/>
                        <a:pt x="511" y="561"/>
                      </a:cubicBezTo>
                      <a:cubicBezTo>
                        <a:pt x="512" y="557"/>
                        <a:pt x="512" y="557"/>
                        <a:pt x="511" y="552"/>
                      </a:cubicBezTo>
                      <a:cubicBezTo>
                        <a:pt x="510" y="547"/>
                        <a:pt x="507" y="546"/>
                        <a:pt x="507" y="541"/>
                      </a:cubicBezTo>
                      <a:cubicBezTo>
                        <a:pt x="506" y="536"/>
                        <a:pt x="507" y="537"/>
                        <a:pt x="511" y="535"/>
                      </a:cubicBezTo>
                      <a:cubicBezTo>
                        <a:pt x="515" y="534"/>
                        <a:pt x="517" y="532"/>
                        <a:pt x="513" y="532"/>
                      </a:cubicBezTo>
                      <a:cubicBezTo>
                        <a:pt x="509" y="533"/>
                        <a:pt x="507" y="531"/>
                        <a:pt x="505" y="534"/>
                      </a:cubicBezTo>
                      <a:cubicBezTo>
                        <a:pt x="504" y="537"/>
                        <a:pt x="501" y="540"/>
                        <a:pt x="502" y="544"/>
                      </a:cubicBezTo>
                      <a:cubicBezTo>
                        <a:pt x="504" y="547"/>
                        <a:pt x="507" y="551"/>
                        <a:pt x="508" y="555"/>
                      </a:cubicBezTo>
                      <a:cubicBezTo>
                        <a:pt x="509" y="560"/>
                        <a:pt x="509" y="560"/>
                        <a:pt x="505" y="563"/>
                      </a:cubicBezTo>
                      <a:cubicBezTo>
                        <a:pt x="501" y="565"/>
                        <a:pt x="494" y="565"/>
                        <a:pt x="490" y="566"/>
                      </a:cubicBezTo>
                      <a:cubicBezTo>
                        <a:pt x="487" y="567"/>
                        <a:pt x="486" y="567"/>
                        <a:pt x="486" y="571"/>
                      </a:cubicBezTo>
                      <a:cubicBezTo>
                        <a:pt x="486" y="576"/>
                        <a:pt x="482" y="577"/>
                        <a:pt x="479" y="572"/>
                      </a:cubicBezTo>
                      <a:cubicBezTo>
                        <a:pt x="477" y="568"/>
                        <a:pt x="476" y="566"/>
                        <a:pt x="475" y="569"/>
                      </a:cubicBezTo>
                      <a:cubicBezTo>
                        <a:pt x="473" y="572"/>
                        <a:pt x="476" y="574"/>
                        <a:pt x="477" y="576"/>
                      </a:cubicBezTo>
                      <a:cubicBezTo>
                        <a:pt x="478" y="579"/>
                        <a:pt x="473" y="581"/>
                        <a:pt x="470" y="583"/>
                      </a:cubicBezTo>
                      <a:cubicBezTo>
                        <a:pt x="468" y="584"/>
                        <a:pt x="452" y="588"/>
                        <a:pt x="447" y="589"/>
                      </a:cubicBezTo>
                      <a:cubicBezTo>
                        <a:pt x="442" y="590"/>
                        <a:pt x="434" y="588"/>
                        <a:pt x="432" y="587"/>
                      </a:cubicBezTo>
                      <a:cubicBezTo>
                        <a:pt x="429" y="586"/>
                        <a:pt x="423" y="577"/>
                        <a:pt x="421" y="579"/>
                      </a:cubicBezTo>
                      <a:cubicBezTo>
                        <a:pt x="418" y="581"/>
                        <a:pt x="421" y="580"/>
                        <a:pt x="421" y="584"/>
                      </a:cubicBezTo>
                      <a:cubicBezTo>
                        <a:pt x="420" y="587"/>
                        <a:pt x="415" y="587"/>
                        <a:pt x="411" y="585"/>
                      </a:cubicBezTo>
                      <a:cubicBezTo>
                        <a:pt x="407" y="584"/>
                        <a:pt x="406" y="576"/>
                        <a:pt x="405" y="573"/>
                      </a:cubicBezTo>
                      <a:cubicBezTo>
                        <a:pt x="403" y="569"/>
                        <a:pt x="401" y="569"/>
                        <a:pt x="403" y="567"/>
                      </a:cubicBezTo>
                      <a:cubicBezTo>
                        <a:pt x="406" y="564"/>
                        <a:pt x="410" y="568"/>
                        <a:pt x="413" y="566"/>
                      </a:cubicBezTo>
                      <a:cubicBezTo>
                        <a:pt x="416" y="564"/>
                        <a:pt x="416" y="563"/>
                        <a:pt x="413" y="561"/>
                      </a:cubicBezTo>
                      <a:cubicBezTo>
                        <a:pt x="410" y="558"/>
                        <a:pt x="417" y="555"/>
                        <a:pt x="420" y="556"/>
                      </a:cubicBezTo>
                      <a:cubicBezTo>
                        <a:pt x="423" y="557"/>
                        <a:pt x="423" y="562"/>
                        <a:pt x="420" y="564"/>
                      </a:cubicBezTo>
                      <a:cubicBezTo>
                        <a:pt x="416" y="566"/>
                        <a:pt x="421" y="568"/>
                        <a:pt x="426" y="563"/>
                      </a:cubicBezTo>
                      <a:cubicBezTo>
                        <a:pt x="431" y="559"/>
                        <a:pt x="432" y="560"/>
                        <a:pt x="440" y="559"/>
                      </a:cubicBezTo>
                      <a:cubicBezTo>
                        <a:pt x="448" y="558"/>
                        <a:pt x="454" y="556"/>
                        <a:pt x="462" y="553"/>
                      </a:cubicBezTo>
                      <a:cubicBezTo>
                        <a:pt x="469" y="549"/>
                        <a:pt x="480" y="539"/>
                        <a:pt x="475" y="542"/>
                      </a:cubicBezTo>
                      <a:cubicBezTo>
                        <a:pt x="470" y="546"/>
                        <a:pt x="461" y="552"/>
                        <a:pt x="450" y="556"/>
                      </a:cubicBezTo>
                      <a:cubicBezTo>
                        <a:pt x="438" y="559"/>
                        <a:pt x="434" y="556"/>
                        <a:pt x="431" y="556"/>
                      </a:cubicBezTo>
                      <a:cubicBezTo>
                        <a:pt x="428" y="555"/>
                        <a:pt x="423" y="554"/>
                        <a:pt x="428" y="551"/>
                      </a:cubicBezTo>
                      <a:cubicBezTo>
                        <a:pt x="433" y="548"/>
                        <a:pt x="440" y="550"/>
                        <a:pt x="446" y="545"/>
                      </a:cubicBezTo>
                      <a:cubicBezTo>
                        <a:pt x="452" y="541"/>
                        <a:pt x="453" y="540"/>
                        <a:pt x="462" y="535"/>
                      </a:cubicBezTo>
                      <a:cubicBezTo>
                        <a:pt x="471" y="529"/>
                        <a:pt x="468" y="530"/>
                        <a:pt x="464" y="530"/>
                      </a:cubicBezTo>
                      <a:cubicBezTo>
                        <a:pt x="461" y="530"/>
                        <a:pt x="457" y="531"/>
                        <a:pt x="453" y="535"/>
                      </a:cubicBezTo>
                      <a:cubicBezTo>
                        <a:pt x="450" y="540"/>
                        <a:pt x="441" y="544"/>
                        <a:pt x="438" y="545"/>
                      </a:cubicBezTo>
                      <a:cubicBezTo>
                        <a:pt x="435" y="545"/>
                        <a:pt x="429" y="540"/>
                        <a:pt x="432" y="538"/>
                      </a:cubicBezTo>
                      <a:cubicBezTo>
                        <a:pt x="435" y="537"/>
                        <a:pt x="441" y="534"/>
                        <a:pt x="445" y="534"/>
                      </a:cubicBezTo>
                      <a:cubicBezTo>
                        <a:pt x="449" y="535"/>
                        <a:pt x="455" y="532"/>
                        <a:pt x="454" y="530"/>
                      </a:cubicBezTo>
                      <a:cubicBezTo>
                        <a:pt x="452" y="528"/>
                        <a:pt x="448" y="527"/>
                        <a:pt x="445" y="530"/>
                      </a:cubicBezTo>
                      <a:cubicBezTo>
                        <a:pt x="442" y="533"/>
                        <a:pt x="438" y="531"/>
                        <a:pt x="439" y="528"/>
                      </a:cubicBezTo>
                      <a:cubicBezTo>
                        <a:pt x="440" y="524"/>
                        <a:pt x="445" y="523"/>
                        <a:pt x="449" y="524"/>
                      </a:cubicBezTo>
                      <a:cubicBezTo>
                        <a:pt x="453" y="524"/>
                        <a:pt x="455" y="524"/>
                        <a:pt x="454" y="522"/>
                      </a:cubicBezTo>
                      <a:cubicBezTo>
                        <a:pt x="453" y="520"/>
                        <a:pt x="449" y="521"/>
                        <a:pt x="447" y="519"/>
                      </a:cubicBezTo>
                      <a:cubicBezTo>
                        <a:pt x="444" y="517"/>
                        <a:pt x="445" y="514"/>
                        <a:pt x="445" y="514"/>
                      </a:cubicBezTo>
                      <a:cubicBezTo>
                        <a:pt x="445" y="514"/>
                        <a:pt x="441" y="514"/>
                        <a:pt x="440" y="517"/>
                      </a:cubicBezTo>
                      <a:cubicBezTo>
                        <a:pt x="438" y="519"/>
                        <a:pt x="432" y="525"/>
                        <a:pt x="428" y="524"/>
                      </a:cubicBezTo>
                      <a:cubicBezTo>
                        <a:pt x="424" y="523"/>
                        <a:pt x="426" y="520"/>
                        <a:pt x="428" y="518"/>
                      </a:cubicBezTo>
                      <a:cubicBezTo>
                        <a:pt x="429" y="517"/>
                        <a:pt x="431" y="515"/>
                        <a:pt x="431" y="515"/>
                      </a:cubicBezTo>
                      <a:cubicBezTo>
                        <a:pt x="431" y="515"/>
                        <a:pt x="424" y="517"/>
                        <a:pt x="424" y="515"/>
                      </a:cubicBezTo>
                      <a:cubicBezTo>
                        <a:pt x="425" y="513"/>
                        <a:pt x="428" y="508"/>
                        <a:pt x="436" y="509"/>
                      </a:cubicBezTo>
                      <a:cubicBezTo>
                        <a:pt x="443" y="510"/>
                        <a:pt x="453" y="511"/>
                        <a:pt x="456" y="509"/>
                      </a:cubicBezTo>
                      <a:cubicBezTo>
                        <a:pt x="458" y="507"/>
                        <a:pt x="456" y="505"/>
                        <a:pt x="458" y="505"/>
                      </a:cubicBezTo>
                      <a:cubicBezTo>
                        <a:pt x="461" y="506"/>
                        <a:pt x="461" y="507"/>
                        <a:pt x="464" y="507"/>
                      </a:cubicBezTo>
                      <a:cubicBezTo>
                        <a:pt x="467" y="506"/>
                        <a:pt x="471" y="506"/>
                        <a:pt x="473" y="508"/>
                      </a:cubicBezTo>
                      <a:cubicBezTo>
                        <a:pt x="475" y="510"/>
                        <a:pt x="472" y="514"/>
                        <a:pt x="470" y="517"/>
                      </a:cubicBezTo>
                      <a:cubicBezTo>
                        <a:pt x="467" y="520"/>
                        <a:pt x="467" y="523"/>
                        <a:pt x="472" y="520"/>
                      </a:cubicBezTo>
                      <a:cubicBezTo>
                        <a:pt x="477" y="517"/>
                        <a:pt x="481" y="515"/>
                        <a:pt x="481" y="513"/>
                      </a:cubicBezTo>
                      <a:cubicBezTo>
                        <a:pt x="482" y="511"/>
                        <a:pt x="483" y="509"/>
                        <a:pt x="485" y="508"/>
                      </a:cubicBezTo>
                      <a:cubicBezTo>
                        <a:pt x="487" y="506"/>
                        <a:pt x="490" y="504"/>
                        <a:pt x="490" y="501"/>
                      </a:cubicBezTo>
                      <a:cubicBezTo>
                        <a:pt x="489" y="497"/>
                        <a:pt x="485" y="493"/>
                        <a:pt x="479" y="496"/>
                      </a:cubicBezTo>
                      <a:cubicBezTo>
                        <a:pt x="474" y="499"/>
                        <a:pt x="469" y="503"/>
                        <a:pt x="467" y="504"/>
                      </a:cubicBezTo>
                      <a:cubicBezTo>
                        <a:pt x="465" y="505"/>
                        <a:pt x="461" y="503"/>
                        <a:pt x="458" y="501"/>
                      </a:cubicBezTo>
                      <a:cubicBezTo>
                        <a:pt x="455" y="499"/>
                        <a:pt x="454" y="499"/>
                        <a:pt x="457" y="497"/>
                      </a:cubicBezTo>
                      <a:cubicBezTo>
                        <a:pt x="459" y="495"/>
                        <a:pt x="461" y="495"/>
                        <a:pt x="461" y="493"/>
                      </a:cubicBezTo>
                      <a:cubicBezTo>
                        <a:pt x="460" y="491"/>
                        <a:pt x="462" y="491"/>
                        <a:pt x="465" y="491"/>
                      </a:cubicBezTo>
                      <a:cubicBezTo>
                        <a:pt x="468" y="492"/>
                        <a:pt x="468" y="492"/>
                        <a:pt x="471" y="488"/>
                      </a:cubicBezTo>
                      <a:cubicBezTo>
                        <a:pt x="474" y="485"/>
                        <a:pt x="475" y="483"/>
                        <a:pt x="479" y="480"/>
                      </a:cubicBezTo>
                      <a:cubicBezTo>
                        <a:pt x="482" y="478"/>
                        <a:pt x="489" y="480"/>
                        <a:pt x="486" y="478"/>
                      </a:cubicBezTo>
                      <a:cubicBezTo>
                        <a:pt x="484" y="476"/>
                        <a:pt x="478" y="473"/>
                        <a:pt x="475" y="471"/>
                      </a:cubicBezTo>
                      <a:cubicBezTo>
                        <a:pt x="472" y="469"/>
                        <a:pt x="467" y="468"/>
                        <a:pt x="466" y="463"/>
                      </a:cubicBezTo>
                      <a:cubicBezTo>
                        <a:pt x="466" y="459"/>
                        <a:pt x="469" y="456"/>
                        <a:pt x="471" y="457"/>
                      </a:cubicBezTo>
                      <a:cubicBezTo>
                        <a:pt x="474" y="457"/>
                        <a:pt x="477" y="463"/>
                        <a:pt x="477" y="458"/>
                      </a:cubicBezTo>
                      <a:cubicBezTo>
                        <a:pt x="478" y="453"/>
                        <a:pt x="477" y="449"/>
                        <a:pt x="473" y="446"/>
                      </a:cubicBezTo>
                      <a:cubicBezTo>
                        <a:pt x="469" y="444"/>
                        <a:pt x="464" y="443"/>
                        <a:pt x="466" y="440"/>
                      </a:cubicBezTo>
                      <a:cubicBezTo>
                        <a:pt x="469" y="437"/>
                        <a:pt x="475" y="435"/>
                        <a:pt x="470" y="435"/>
                      </a:cubicBezTo>
                      <a:cubicBezTo>
                        <a:pt x="465" y="436"/>
                        <a:pt x="450" y="438"/>
                        <a:pt x="443" y="440"/>
                      </a:cubicBezTo>
                      <a:cubicBezTo>
                        <a:pt x="436" y="442"/>
                        <a:pt x="428" y="441"/>
                        <a:pt x="430" y="439"/>
                      </a:cubicBezTo>
                      <a:cubicBezTo>
                        <a:pt x="432" y="437"/>
                        <a:pt x="441" y="438"/>
                        <a:pt x="448" y="436"/>
                      </a:cubicBezTo>
                      <a:cubicBezTo>
                        <a:pt x="456" y="433"/>
                        <a:pt x="465" y="433"/>
                        <a:pt x="466" y="429"/>
                      </a:cubicBezTo>
                      <a:cubicBezTo>
                        <a:pt x="466" y="425"/>
                        <a:pt x="468" y="419"/>
                        <a:pt x="460" y="421"/>
                      </a:cubicBezTo>
                      <a:cubicBezTo>
                        <a:pt x="452" y="422"/>
                        <a:pt x="438" y="423"/>
                        <a:pt x="438" y="421"/>
                      </a:cubicBezTo>
                      <a:cubicBezTo>
                        <a:pt x="437" y="419"/>
                        <a:pt x="446" y="418"/>
                        <a:pt x="452" y="417"/>
                      </a:cubicBezTo>
                      <a:cubicBezTo>
                        <a:pt x="457" y="416"/>
                        <a:pt x="459" y="412"/>
                        <a:pt x="464" y="414"/>
                      </a:cubicBezTo>
                      <a:cubicBezTo>
                        <a:pt x="470" y="416"/>
                        <a:pt x="472" y="420"/>
                        <a:pt x="477" y="419"/>
                      </a:cubicBezTo>
                      <a:cubicBezTo>
                        <a:pt x="482" y="419"/>
                        <a:pt x="482" y="415"/>
                        <a:pt x="478" y="413"/>
                      </a:cubicBezTo>
                      <a:cubicBezTo>
                        <a:pt x="474" y="411"/>
                        <a:pt x="469" y="409"/>
                        <a:pt x="465" y="410"/>
                      </a:cubicBezTo>
                      <a:cubicBezTo>
                        <a:pt x="461" y="410"/>
                        <a:pt x="461" y="405"/>
                        <a:pt x="464" y="404"/>
                      </a:cubicBezTo>
                      <a:cubicBezTo>
                        <a:pt x="467" y="404"/>
                        <a:pt x="473" y="403"/>
                        <a:pt x="472" y="400"/>
                      </a:cubicBezTo>
                      <a:cubicBezTo>
                        <a:pt x="471" y="398"/>
                        <a:pt x="467" y="398"/>
                        <a:pt x="461" y="398"/>
                      </a:cubicBezTo>
                      <a:cubicBezTo>
                        <a:pt x="456" y="397"/>
                        <a:pt x="445" y="393"/>
                        <a:pt x="440" y="391"/>
                      </a:cubicBezTo>
                      <a:cubicBezTo>
                        <a:pt x="435" y="388"/>
                        <a:pt x="435" y="390"/>
                        <a:pt x="435" y="386"/>
                      </a:cubicBezTo>
                      <a:cubicBezTo>
                        <a:pt x="436" y="382"/>
                        <a:pt x="433" y="382"/>
                        <a:pt x="434" y="379"/>
                      </a:cubicBezTo>
                      <a:cubicBezTo>
                        <a:pt x="434" y="375"/>
                        <a:pt x="433" y="374"/>
                        <a:pt x="430" y="376"/>
                      </a:cubicBezTo>
                      <a:cubicBezTo>
                        <a:pt x="426" y="377"/>
                        <a:pt x="423" y="377"/>
                        <a:pt x="423" y="374"/>
                      </a:cubicBezTo>
                      <a:cubicBezTo>
                        <a:pt x="423" y="372"/>
                        <a:pt x="430" y="373"/>
                        <a:pt x="435" y="371"/>
                      </a:cubicBezTo>
                      <a:cubicBezTo>
                        <a:pt x="440" y="368"/>
                        <a:pt x="446" y="367"/>
                        <a:pt x="444" y="364"/>
                      </a:cubicBezTo>
                      <a:cubicBezTo>
                        <a:pt x="443" y="360"/>
                        <a:pt x="441" y="356"/>
                        <a:pt x="432" y="357"/>
                      </a:cubicBezTo>
                      <a:cubicBezTo>
                        <a:pt x="424" y="357"/>
                        <a:pt x="423" y="360"/>
                        <a:pt x="421" y="357"/>
                      </a:cubicBezTo>
                      <a:cubicBezTo>
                        <a:pt x="418" y="353"/>
                        <a:pt x="422" y="350"/>
                        <a:pt x="418" y="350"/>
                      </a:cubicBezTo>
                      <a:cubicBezTo>
                        <a:pt x="413" y="350"/>
                        <a:pt x="411" y="351"/>
                        <a:pt x="407" y="352"/>
                      </a:cubicBezTo>
                      <a:cubicBezTo>
                        <a:pt x="402" y="352"/>
                        <a:pt x="399" y="350"/>
                        <a:pt x="400" y="347"/>
                      </a:cubicBezTo>
                      <a:cubicBezTo>
                        <a:pt x="401" y="344"/>
                        <a:pt x="398" y="346"/>
                        <a:pt x="394" y="345"/>
                      </a:cubicBezTo>
                      <a:cubicBezTo>
                        <a:pt x="391" y="345"/>
                        <a:pt x="392" y="340"/>
                        <a:pt x="388" y="341"/>
                      </a:cubicBezTo>
                      <a:cubicBezTo>
                        <a:pt x="383" y="342"/>
                        <a:pt x="370" y="342"/>
                        <a:pt x="367" y="341"/>
                      </a:cubicBezTo>
                      <a:cubicBezTo>
                        <a:pt x="364" y="341"/>
                        <a:pt x="372" y="336"/>
                        <a:pt x="366" y="335"/>
                      </a:cubicBezTo>
                      <a:cubicBezTo>
                        <a:pt x="360" y="334"/>
                        <a:pt x="348" y="334"/>
                        <a:pt x="342" y="334"/>
                      </a:cubicBezTo>
                      <a:cubicBezTo>
                        <a:pt x="335" y="334"/>
                        <a:pt x="327" y="331"/>
                        <a:pt x="324" y="331"/>
                      </a:cubicBezTo>
                      <a:cubicBezTo>
                        <a:pt x="321" y="330"/>
                        <a:pt x="314" y="331"/>
                        <a:pt x="308" y="332"/>
                      </a:cubicBezTo>
                      <a:cubicBezTo>
                        <a:pt x="301" y="332"/>
                        <a:pt x="303" y="329"/>
                        <a:pt x="299" y="331"/>
                      </a:cubicBezTo>
                      <a:cubicBezTo>
                        <a:pt x="295" y="332"/>
                        <a:pt x="296" y="335"/>
                        <a:pt x="296" y="331"/>
                      </a:cubicBezTo>
                      <a:cubicBezTo>
                        <a:pt x="295" y="327"/>
                        <a:pt x="297" y="327"/>
                        <a:pt x="293" y="327"/>
                      </a:cubicBezTo>
                      <a:cubicBezTo>
                        <a:pt x="289" y="326"/>
                        <a:pt x="285" y="323"/>
                        <a:pt x="281" y="324"/>
                      </a:cubicBezTo>
                      <a:cubicBezTo>
                        <a:pt x="277" y="325"/>
                        <a:pt x="269" y="329"/>
                        <a:pt x="262" y="333"/>
                      </a:cubicBezTo>
                      <a:cubicBezTo>
                        <a:pt x="256" y="337"/>
                        <a:pt x="249" y="338"/>
                        <a:pt x="246" y="335"/>
                      </a:cubicBezTo>
                      <a:cubicBezTo>
                        <a:pt x="243" y="331"/>
                        <a:pt x="245" y="330"/>
                        <a:pt x="241" y="330"/>
                      </a:cubicBezTo>
                      <a:cubicBezTo>
                        <a:pt x="236" y="330"/>
                        <a:pt x="228" y="328"/>
                        <a:pt x="225" y="330"/>
                      </a:cubicBezTo>
                      <a:cubicBezTo>
                        <a:pt x="223" y="332"/>
                        <a:pt x="223" y="334"/>
                        <a:pt x="221" y="335"/>
                      </a:cubicBezTo>
                      <a:cubicBezTo>
                        <a:pt x="219" y="335"/>
                        <a:pt x="213" y="331"/>
                        <a:pt x="210" y="335"/>
                      </a:cubicBezTo>
                      <a:cubicBezTo>
                        <a:pt x="208" y="338"/>
                        <a:pt x="208" y="339"/>
                        <a:pt x="204" y="338"/>
                      </a:cubicBezTo>
                      <a:cubicBezTo>
                        <a:pt x="200" y="336"/>
                        <a:pt x="198" y="332"/>
                        <a:pt x="194" y="335"/>
                      </a:cubicBezTo>
                      <a:cubicBezTo>
                        <a:pt x="190" y="338"/>
                        <a:pt x="189" y="342"/>
                        <a:pt x="183" y="342"/>
                      </a:cubicBezTo>
                      <a:cubicBezTo>
                        <a:pt x="176" y="342"/>
                        <a:pt x="172" y="339"/>
                        <a:pt x="175" y="336"/>
                      </a:cubicBezTo>
                      <a:cubicBezTo>
                        <a:pt x="178" y="334"/>
                        <a:pt x="186" y="331"/>
                        <a:pt x="182" y="329"/>
                      </a:cubicBezTo>
                      <a:cubicBezTo>
                        <a:pt x="178" y="327"/>
                        <a:pt x="170" y="325"/>
                        <a:pt x="166" y="327"/>
                      </a:cubicBezTo>
                      <a:cubicBezTo>
                        <a:pt x="162" y="330"/>
                        <a:pt x="154" y="336"/>
                        <a:pt x="151" y="338"/>
                      </a:cubicBezTo>
                      <a:cubicBezTo>
                        <a:pt x="148" y="339"/>
                        <a:pt x="143" y="330"/>
                        <a:pt x="137" y="329"/>
                      </a:cubicBezTo>
                      <a:cubicBezTo>
                        <a:pt x="132" y="328"/>
                        <a:pt x="128" y="331"/>
                        <a:pt x="125" y="332"/>
                      </a:cubicBezTo>
                      <a:cubicBezTo>
                        <a:pt x="123" y="334"/>
                        <a:pt x="131" y="337"/>
                        <a:pt x="135" y="341"/>
                      </a:cubicBezTo>
                      <a:cubicBezTo>
                        <a:pt x="138" y="344"/>
                        <a:pt x="136" y="344"/>
                        <a:pt x="130" y="344"/>
                      </a:cubicBezTo>
                      <a:cubicBezTo>
                        <a:pt x="124" y="345"/>
                        <a:pt x="114" y="342"/>
                        <a:pt x="108" y="341"/>
                      </a:cubicBezTo>
                      <a:cubicBezTo>
                        <a:pt x="102" y="340"/>
                        <a:pt x="87" y="339"/>
                        <a:pt x="80" y="339"/>
                      </a:cubicBezTo>
                      <a:cubicBezTo>
                        <a:pt x="72" y="340"/>
                        <a:pt x="72" y="338"/>
                        <a:pt x="66" y="334"/>
                      </a:cubicBezTo>
                      <a:cubicBezTo>
                        <a:pt x="60" y="330"/>
                        <a:pt x="55" y="329"/>
                        <a:pt x="49" y="328"/>
                      </a:cubicBezTo>
                      <a:cubicBezTo>
                        <a:pt x="42" y="327"/>
                        <a:pt x="39" y="324"/>
                        <a:pt x="43" y="322"/>
                      </a:cubicBezTo>
                      <a:cubicBezTo>
                        <a:pt x="47" y="319"/>
                        <a:pt x="59" y="320"/>
                        <a:pt x="64" y="319"/>
                      </a:cubicBezTo>
                      <a:cubicBezTo>
                        <a:pt x="69" y="317"/>
                        <a:pt x="79" y="313"/>
                        <a:pt x="86" y="313"/>
                      </a:cubicBezTo>
                      <a:cubicBezTo>
                        <a:pt x="93" y="313"/>
                        <a:pt x="107" y="315"/>
                        <a:pt x="111" y="312"/>
                      </a:cubicBezTo>
                      <a:cubicBezTo>
                        <a:pt x="115" y="310"/>
                        <a:pt x="111" y="309"/>
                        <a:pt x="106" y="309"/>
                      </a:cubicBezTo>
                      <a:cubicBezTo>
                        <a:pt x="101" y="310"/>
                        <a:pt x="81" y="311"/>
                        <a:pt x="71" y="310"/>
                      </a:cubicBezTo>
                      <a:cubicBezTo>
                        <a:pt x="60" y="308"/>
                        <a:pt x="47" y="308"/>
                        <a:pt x="47" y="305"/>
                      </a:cubicBezTo>
                      <a:cubicBezTo>
                        <a:pt x="47" y="301"/>
                        <a:pt x="59" y="296"/>
                        <a:pt x="63" y="296"/>
                      </a:cubicBezTo>
                      <a:cubicBezTo>
                        <a:pt x="67" y="295"/>
                        <a:pt x="69" y="294"/>
                        <a:pt x="68" y="292"/>
                      </a:cubicBezTo>
                      <a:cubicBezTo>
                        <a:pt x="66" y="290"/>
                        <a:pt x="65" y="291"/>
                        <a:pt x="58" y="294"/>
                      </a:cubicBezTo>
                      <a:cubicBezTo>
                        <a:pt x="52" y="297"/>
                        <a:pt x="44" y="302"/>
                        <a:pt x="36" y="303"/>
                      </a:cubicBezTo>
                      <a:cubicBezTo>
                        <a:pt x="28" y="303"/>
                        <a:pt x="23" y="305"/>
                        <a:pt x="19" y="302"/>
                      </a:cubicBezTo>
                      <a:cubicBezTo>
                        <a:pt x="15" y="299"/>
                        <a:pt x="18" y="299"/>
                        <a:pt x="19" y="296"/>
                      </a:cubicBezTo>
                      <a:cubicBezTo>
                        <a:pt x="21" y="294"/>
                        <a:pt x="11" y="297"/>
                        <a:pt x="8" y="294"/>
                      </a:cubicBezTo>
                      <a:cubicBezTo>
                        <a:pt x="5" y="292"/>
                        <a:pt x="11" y="287"/>
                        <a:pt x="15" y="286"/>
                      </a:cubicBezTo>
                      <a:cubicBezTo>
                        <a:pt x="20" y="285"/>
                        <a:pt x="30" y="282"/>
                        <a:pt x="37" y="282"/>
                      </a:cubicBezTo>
                      <a:cubicBezTo>
                        <a:pt x="43" y="281"/>
                        <a:pt x="63" y="277"/>
                        <a:pt x="80" y="280"/>
                      </a:cubicBezTo>
                      <a:cubicBezTo>
                        <a:pt x="97" y="283"/>
                        <a:pt x="105" y="282"/>
                        <a:pt x="114" y="282"/>
                      </a:cubicBezTo>
                      <a:cubicBezTo>
                        <a:pt x="123" y="282"/>
                        <a:pt x="140" y="279"/>
                        <a:pt x="151" y="282"/>
                      </a:cubicBezTo>
                      <a:cubicBezTo>
                        <a:pt x="162" y="284"/>
                        <a:pt x="196" y="286"/>
                        <a:pt x="202" y="284"/>
                      </a:cubicBezTo>
                      <a:cubicBezTo>
                        <a:pt x="208" y="283"/>
                        <a:pt x="209" y="282"/>
                        <a:pt x="205" y="278"/>
                      </a:cubicBezTo>
                      <a:cubicBezTo>
                        <a:pt x="201" y="274"/>
                        <a:pt x="204" y="271"/>
                        <a:pt x="209" y="271"/>
                      </a:cubicBezTo>
                      <a:cubicBezTo>
                        <a:pt x="214" y="271"/>
                        <a:pt x="226" y="273"/>
                        <a:pt x="227" y="269"/>
                      </a:cubicBezTo>
                      <a:cubicBezTo>
                        <a:pt x="228" y="264"/>
                        <a:pt x="221" y="261"/>
                        <a:pt x="216" y="259"/>
                      </a:cubicBezTo>
                      <a:cubicBezTo>
                        <a:pt x="210" y="257"/>
                        <a:pt x="212" y="257"/>
                        <a:pt x="206" y="258"/>
                      </a:cubicBezTo>
                      <a:cubicBezTo>
                        <a:pt x="200" y="258"/>
                        <a:pt x="196" y="257"/>
                        <a:pt x="191" y="261"/>
                      </a:cubicBezTo>
                      <a:cubicBezTo>
                        <a:pt x="187" y="264"/>
                        <a:pt x="168" y="267"/>
                        <a:pt x="161" y="267"/>
                      </a:cubicBezTo>
                      <a:cubicBezTo>
                        <a:pt x="153" y="268"/>
                        <a:pt x="147" y="270"/>
                        <a:pt x="144" y="265"/>
                      </a:cubicBezTo>
                      <a:cubicBezTo>
                        <a:pt x="140" y="260"/>
                        <a:pt x="140" y="259"/>
                        <a:pt x="136" y="261"/>
                      </a:cubicBezTo>
                      <a:cubicBezTo>
                        <a:pt x="131" y="262"/>
                        <a:pt x="134" y="265"/>
                        <a:pt x="129" y="267"/>
                      </a:cubicBezTo>
                      <a:cubicBezTo>
                        <a:pt x="124" y="269"/>
                        <a:pt x="109" y="270"/>
                        <a:pt x="99" y="269"/>
                      </a:cubicBezTo>
                      <a:cubicBezTo>
                        <a:pt x="89" y="268"/>
                        <a:pt x="77" y="267"/>
                        <a:pt x="74" y="266"/>
                      </a:cubicBezTo>
                      <a:cubicBezTo>
                        <a:pt x="71" y="266"/>
                        <a:pt x="75" y="262"/>
                        <a:pt x="84" y="262"/>
                      </a:cubicBezTo>
                      <a:cubicBezTo>
                        <a:pt x="93" y="261"/>
                        <a:pt x="104" y="259"/>
                        <a:pt x="103" y="257"/>
                      </a:cubicBezTo>
                      <a:cubicBezTo>
                        <a:pt x="101" y="254"/>
                        <a:pt x="81" y="259"/>
                        <a:pt x="76" y="259"/>
                      </a:cubicBezTo>
                      <a:cubicBezTo>
                        <a:pt x="72" y="259"/>
                        <a:pt x="66" y="258"/>
                        <a:pt x="72" y="256"/>
                      </a:cubicBezTo>
                      <a:cubicBezTo>
                        <a:pt x="78" y="254"/>
                        <a:pt x="83" y="253"/>
                        <a:pt x="88" y="253"/>
                      </a:cubicBezTo>
                      <a:cubicBezTo>
                        <a:pt x="94" y="252"/>
                        <a:pt x="93" y="249"/>
                        <a:pt x="85" y="250"/>
                      </a:cubicBezTo>
                      <a:cubicBezTo>
                        <a:pt x="77" y="250"/>
                        <a:pt x="69" y="252"/>
                        <a:pt x="63" y="253"/>
                      </a:cubicBezTo>
                      <a:cubicBezTo>
                        <a:pt x="56" y="254"/>
                        <a:pt x="39" y="257"/>
                        <a:pt x="40" y="254"/>
                      </a:cubicBezTo>
                      <a:cubicBezTo>
                        <a:pt x="41" y="252"/>
                        <a:pt x="51" y="250"/>
                        <a:pt x="46" y="249"/>
                      </a:cubicBezTo>
                      <a:cubicBezTo>
                        <a:pt x="41" y="247"/>
                        <a:pt x="36" y="246"/>
                        <a:pt x="32" y="247"/>
                      </a:cubicBezTo>
                      <a:cubicBezTo>
                        <a:pt x="27" y="249"/>
                        <a:pt x="17" y="249"/>
                        <a:pt x="15" y="245"/>
                      </a:cubicBezTo>
                      <a:cubicBezTo>
                        <a:pt x="14" y="241"/>
                        <a:pt x="18" y="241"/>
                        <a:pt x="12" y="240"/>
                      </a:cubicBezTo>
                      <a:cubicBezTo>
                        <a:pt x="6" y="239"/>
                        <a:pt x="6" y="238"/>
                        <a:pt x="3" y="236"/>
                      </a:cubicBezTo>
                      <a:cubicBezTo>
                        <a:pt x="0" y="234"/>
                        <a:pt x="6" y="234"/>
                        <a:pt x="11" y="232"/>
                      </a:cubicBezTo>
                      <a:cubicBezTo>
                        <a:pt x="17" y="230"/>
                        <a:pt x="13" y="228"/>
                        <a:pt x="20" y="224"/>
                      </a:cubicBezTo>
                      <a:cubicBezTo>
                        <a:pt x="27" y="220"/>
                        <a:pt x="32" y="217"/>
                        <a:pt x="38" y="217"/>
                      </a:cubicBezTo>
                      <a:cubicBezTo>
                        <a:pt x="44" y="216"/>
                        <a:pt x="62" y="215"/>
                        <a:pt x="69" y="214"/>
                      </a:cubicBezTo>
                      <a:cubicBezTo>
                        <a:pt x="76" y="212"/>
                        <a:pt x="88" y="212"/>
                        <a:pt x="94" y="212"/>
                      </a:cubicBezTo>
                      <a:cubicBezTo>
                        <a:pt x="101" y="212"/>
                        <a:pt x="104" y="215"/>
                        <a:pt x="107" y="212"/>
                      </a:cubicBezTo>
                      <a:cubicBezTo>
                        <a:pt x="109" y="210"/>
                        <a:pt x="119" y="207"/>
                        <a:pt x="126" y="208"/>
                      </a:cubicBezTo>
                      <a:cubicBezTo>
                        <a:pt x="133" y="208"/>
                        <a:pt x="148" y="205"/>
                        <a:pt x="155" y="205"/>
                      </a:cubicBezTo>
                      <a:cubicBezTo>
                        <a:pt x="161" y="205"/>
                        <a:pt x="175" y="200"/>
                        <a:pt x="186" y="197"/>
                      </a:cubicBezTo>
                      <a:cubicBezTo>
                        <a:pt x="196" y="193"/>
                        <a:pt x="207" y="193"/>
                        <a:pt x="218" y="192"/>
                      </a:cubicBezTo>
                      <a:cubicBezTo>
                        <a:pt x="229" y="190"/>
                        <a:pt x="257" y="188"/>
                        <a:pt x="268" y="189"/>
                      </a:cubicBezTo>
                      <a:cubicBezTo>
                        <a:pt x="280" y="189"/>
                        <a:pt x="293" y="190"/>
                        <a:pt x="300" y="189"/>
                      </a:cubicBezTo>
                      <a:cubicBezTo>
                        <a:pt x="306" y="189"/>
                        <a:pt x="315" y="187"/>
                        <a:pt x="324" y="184"/>
                      </a:cubicBezTo>
                      <a:cubicBezTo>
                        <a:pt x="333" y="181"/>
                        <a:pt x="347" y="174"/>
                        <a:pt x="361" y="172"/>
                      </a:cubicBezTo>
                      <a:cubicBezTo>
                        <a:pt x="374" y="170"/>
                        <a:pt x="373" y="164"/>
                        <a:pt x="377" y="15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4" name="Freeform 42">
                  <a:extLst>
                    <a:ext uri="{FF2B5EF4-FFF2-40B4-BE49-F238E27FC236}">
                      <a16:creationId xmlns:a16="http://schemas.microsoft.com/office/drawing/2014/main" id="{22D04CFF-E3D1-420F-9CE2-D0D51842B948}"/>
                    </a:ext>
                  </a:extLst>
                </p:cNvPr>
                <p:cNvSpPr>
                  <a:spLocks/>
                </p:cNvSpPr>
                <p:nvPr/>
              </p:nvSpPr>
              <p:spPr bwMode="auto">
                <a:xfrm>
                  <a:off x="3716338" y="2198688"/>
                  <a:ext cx="4763" cy="4763"/>
                </a:xfrm>
                <a:custGeom>
                  <a:avLst/>
                  <a:gdLst>
                    <a:gd name="T0" fmla="*/ 4 w 9"/>
                    <a:gd name="T1" fmla="*/ 1 h 10"/>
                    <a:gd name="T2" fmla="*/ 2 w 9"/>
                    <a:gd name="T3" fmla="*/ 8 h 10"/>
                    <a:gd name="T4" fmla="*/ 7 w 9"/>
                    <a:gd name="T5" fmla="*/ 5 h 10"/>
                    <a:gd name="T6" fmla="*/ 4 w 9"/>
                    <a:gd name="T7" fmla="*/ 1 h 10"/>
                  </a:gdLst>
                  <a:ahLst/>
                  <a:cxnLst>
                    <a:cxn ang="0">
                      <a:pos x="T0" y="T1"/>
                    </a:cxn>
                    <a:cxn ang="0">
                      <a:pos x="T2" y="T3"/>
                    </a:cxn>
                    <a:cxn ang="0">
                      <a:pos x="T4" y="T5"/>
                    </a:cxn>
                    <a:cxn ang="0">
                      <a:pos x="T6" y="T7"/>
                    </a:cxn>
                  </a:cxnLst>
                  <a:rect l="0" t="0" r="r" b="b"/>
                  <a:pathLst>
                    <a:path w="9" h="10">
                      <a:moveTo>
                        <a:pt x="4" y="1"/>
                      </a:moveTo>
                      <a:cubicBezTo>
                        <a:pt x="0" y="0"/>
                        <a:pt x="0" y="7"/>
                        <a:pt x="2" y="8"/>
                      </a:cubicBezTo>
                      <a:cubicBezTo>
                        <a:pt x="4" y="10"/>
                        <a:pt x="6" y="7"/>
                        <a:pt x="7" y="5"/>
                      </a:cubicBezTo>
                      <a:cubicBezTo>
                        <a:pt x="9" y="3"/>
                        <a:pt x="7" y="2"/>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5" name="Freeform 43">
                  <a:extLst>
                    <a:ext uri="{FF2B5EF4-FFF2-40B4-BE49-F238E27FC236}">
                      <a16:creationId xmlns:a16="http://schemas.microsoft.com/office/drawing/2014/main" id="{4824091A-82B2-4E13-B821-48E58F208BCE}"/>
                    </a:ext>
                  </a:extLst>
                </p:cNvPr>
                <p:cNvSpPr>
                  <a:spLocks/>
                </p:cNvSpPr>
                <p:nvPr/>
              </p:nvSpPr>
              <p:spPr bwMode="auto">
                <a:xfrm>
                  <a:off x="3735388" y="2187576"/>
                  <a:ext cx="6350" cy="4763"/>
                </a:xfrm>
                <a:custGeom>
                  <a:avLst/>
                  <a:gdLst>
                    <a:gd name="T0" fmla="*/ 6 w 11"/>
                    <a:gd name="T1" fmla="*/ 1 h 9"/>
                    <a:gd name="T2" fmla="*/ 3 w 11"/>
                    <a:gd name="T3" fmla="*/ 9 h 9"/>
                    <a:gd name="T4" fmla="*/ 10 w 11"/>
                    <a:gd name="T5" fmla="*/ 3 h 9"/>
                    <a:gd name="T6" fmla="*/ 6 w 11"/>
                    <a:gd name="T7" fmla="*/ 1 h 9"/>
                  </a:gdLst>
                  <a:ahLst/>
                  <a:cxnLst>
                    <a:cxn ang="0">
                      <a:pos x="T0" y="T1"/>
                    </a:cxn>
                    <a:cxn ang="0">
                      <a:pos x="T2" y="T3"/>
                    </a:cxn>
                    <a:cxn ang="0">
                      <a:pos x="T4" y="T5"/>
                    </a:cxn>
                    <a:cxn ang="0">
                      <a:pos x="T6" y="T7"/>
                    </a:cxn>
                  </a:cxnLst>
                  <a:rect l="0" t="0" r="r" b="b"/>
                  <a:pathLst>
                    <a:path w="11" h="9">
                      <a:moveTo>
                        <a:pt x="6" y="1"/>
                      </a:moveTo>
                      <a:cubicBezTo>
                        <a:pt x="3" y="3"/>
                        <a:pt x="0" y="9"/>
                        <a:pt x="3" y="9"/>
                      </a:cubicBezTo>
                      <a:cubicBezTo>
                        <a:pt x="6" y="8"/>
                        <a:pt x="9" y="5"/>
                        <a:pt x="10" y="3"/>
                      </a:cubicBezTo>
                      <a:cubicBezTo>
                        <a:pt x="11" y="0"/>
                        <a:pt x="9"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6" name="Freeform 44">
                  <a:extLst>
                    <a:ext uri="{FF2B5EF4-FFF2-40B4-BE49-F238E27FC236}">
                      <a16:creationId xmlns:a16="http://schemas.microsoft.com/office/drawing/2014/main" id="{A2257168-0765-4A1E-A6C8-EF9DF6D71B31}"/>
                    </a:ext>
                  </a:extLst>
                </p:cNvPr>
                <p:cNvSpPr>
                  <a:spLocks/>
                </p:cNvSpPr>
                <p:nvPr/>
              </p:nvSpPr>
              <p:spPr bwMode="auto">
                <a:xfrm>
                  <a:off x="3810000" y="2114551"/>
                  <a:ext cx="4763" cy="4763"/>
                </a:xfrm>
                <a:custGeom>
                  <a:avLst/>
                  <a:gdLst>
                    <a:gd name="T0" fmla="*/ 7 w 10"/>
                    <a:gd name="T1" fmla="*/ 1 h 8"/>
                    <a:gd name="T2" fmla="*/ 4 w 10"/>
                    <a:gd name="T3" fmla="*/ 6 h 8"/>
                    <a:gd name="T4" fmla="*/ 10 w 10"/>
                    <a:gd name="T5" fmla="*/ 4 h 8"/>
                    <a:gd name="T6" fmla="*/ 7 w 10"/>
                    <a:gd name="T7" fmla="*/ 1 h 8"/>
                  </a:gdLst>
                  <a:ahLst/>
                  <a:cxnLst>
                    <a:cxn ang="0">
                      <a:pos x="T0" y="T1"/>
                    </a:cxn>
                    <a:cxn ang="0">
                      <a:pos x="T2" y="T3"/>
                    </a:cxn>
                    <a:cxn ang="0">
                      <a:pos x="T4" y="T5"/>
                    </a:cxn>
                    <a:cxn ang="0">
                      <a:pos x="T6" y="T7"/>
                    </a:cxn>
                  </a:cxnLst>
                  <a:rect l="0" t="0" r="r" b="b"/>
                  <a:pathLst>
                    <a:path w="10" h="8">
                      <a:moveTo>
                        <a:pt x="7" y="1"/>
                      </a:moveTo>
                      <a:cubicBezTo>
                        <a:pt x="3" y="1"/>
                        <a:pt x="0" y="4"/>
                        <a:pt x="4" y="6"/>
                      </a:cubicBezTo>
                      <a:cubicBezTo>
                        <a:pt x="8" y="8"/>
                        <a:pt x="9" y="6"/>
                        <a:pt x="10" y="4"/>
                      </a:cubicBezTo>
                      <a:cubicBezTo>
                        <a:pt x="10" y="2"/>
                        <a:pt x="9" y="0"/>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7" name="Freeform 45">
                  <a:extLst>
                    <a:ext uri="{FF2B5EF4-FFF2-40B4-BE49-F238E27FC236}">
                      <a16:creationId xmlns:a16="http://schemas.microsoft.com/office/drawing/2014/main" id="{A26962DF-B62A-497E-AEED-185B6670BA7B}"/>
                    </a:ext>
                  </a:extLst>
                </p:cNvPr>
                <p:cNvSpPr>
                  <a:spLocks/>
                </p:cNvSpPr>
                <p:nvPr/>
              </p:nvSpPr>
              <p:spPr bwMode="auto">
                <a:xfrm>
                  <a:off x="3870325" y="2103438"/>
                  <a:ext cx="9525" cy="6350"/>
                </a:xfrm>
                <a:custGeom>
                  <a:avLst/>
                  <a:gdLst>
                    <a:gd name="T0" fmla="*/ 10 w 16"/>
                    <a:gd name="T1" fmla="*/ 0 h 14"/>
                    <a:gd name="T2" fmla="*/ 5 w 16"/>
                    <a:gd name="T3" fmla="*/ 6 h 14"/>
                    <a:gd name="T4" fmla="*/ 4 w 16"/>
                    <a:gd name="T5" fmla="*/ 10 h 14"/>
                    <a:gd name="T6" fmla="*/ 6 w 16"/>
                    <a:gd name="T7" fmla="*/ 12 h 14"/>
                    <a:gd name="T8" fmla="*/ 16 w 16"/>
                    <a:gd name="T9" fmla="*/ 5 h 14"/>
                    <a:gd name="T10" fmla="*/ 10 w 16"/>
                    <a:gd name="T11" fmla="*/ 0 h 14"/>
                  </a:gdLst>
                  <a:ahLst/>
                  <a:cxnLst>
                    <a:cxn ang="0">
                      <a:pos x="T0" y="T1"/>
                    </a:cxn>
                    <a:cxn ang="0">
                      <a:pos x="T2" y="T3"/>
                    </a:cxn>
                    <a:cxn ang="0">
                      <a:pos x="T4" y="T5"/>
                    </a:cxn>
                    <a:cxn ang="0">
                      <a:pos x="T6" y="T7"/>
                    </a:cxn>
                    <a:cxn ang="0">
                      <a:pos x="T8" y="T9"/>
                    </a:cxn>
                    <a:cxn ang="0">
                      <a:pos x="T10" y="T11"/>
                    </a:cxn>
                  </a:cxnLst>
                  <a:rect l="0" t="0" r="r" b="b"/>
                  <a:pathLst>
                    <a:path w="16" h="14">
                      <a:moveTo>
                        <a:pt x="10" y="0"/>
                      </a:moveTo>
                      <a:cubicBezTo>
                        <a:pt x="6" y="0"/>
                        <a:pt x="2" y="4"/>
                        <a:pt x="5" y="6"/>
                      </a:cubicBezTo>
                      <a:cubicBezTo>
                        <a:pt x="8" y="8"/>
                        <a:pt x="7" y="8"/>
                        <a:pt x="4" y="10"/>
                      </a:cubicBezTo>
                      <a:cubicBezTo>
                        <a:pt x="0" y="12"/>
                        <a:pt x="2" y="14"/>
                        <a:pt x="6" y="12"/>
                      </a:cubicBezTo>
                      <a:cubicBezTo>
                        <a:pt x="10" y="10"/>
                        <a:pt x="16" y="8"/>
                        <a:pt x="16" y="5"/>
                      </a:cubicBezTo>
                      <a:cubicBezTo>
                        <a:pt x="16" y="3"/>
                        <a:pt x="16" y="2"/>
                        <a:pt x="10"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8" name="Freeform 46">
                  <a:extLst>
                    <a:ext uri="{FF2B5EF4-FFF2-40B4-BE49-F238E27FC236}">
                      <a16:creationId xmlns:a16="http://schemas.microsoft.com/office/drawing/2014/main" id="{B2C1A9FC-1590-46B3-A7F5-54D84FB36349}"/>
                    </a:ext>
                  </a:extLst>
                </p:cNvPr>
                <p:cNvSpPr>
                  <a:spLocks/>
                </p:cNvSpPr>
                <p:nvPr/>
              </p:nvSpPr>
              <p:spPr bwMode="auto">
                <a:xfrm>
                  <a:off x="4230688" y="1893888"/>
                  <a:ext cx="50800" cy="22225"/>
                </a:xfrm>
                <a:custGeom>
                  <a:avLst/>
                  <a:gdLst>
                    <a:gd name="T0" fmla="*/ 22 w 98"/>
                    <a:gd name="T1" fmla="*/ 4 h 45"/>
                    <a:gd name="T2" fmla="*/ 2 w 98"/>
                    <a:gd name="T3" fmla="*/ 7 h 45"/>
                    <a:gd name="T4" fmla="*/ 5 w 98"/>
                    <a:gd name="T5" fmla="*/ 20 h 45"/>
                    <a:gd name="T6" fmla="*/ 20 w 98"/>
                    <a:gd name="T7" fmla="*/ 26 h 45"/>
                    <a:gd name="T8" fmla="*/ 47 w 98"/>
                    <a:gd name="T9" fmla="*/ 33 h 45"/>
                    <a:gd name="T10" fmla="*/ 62 w 98"/>
                    <a:gd name="T11" fmla="*/ 42 h 45"/>
                    <a:gd name="T12" fmla="*/ 75 w 98"/>
                    <a:gd name="T13" fmla="*/ 45 h 45"/>
                    <a:gd name="T14" fmla="*/ 88 w 98"/>
                    <a:gd name="T15" fmla="*/ 39 h 45"/>
                    <a:gd name="T16" fmla="*/ 75 w 98"/>
                    <a:gd name="T17" fmla="*/ 33 h 45"/>
                    <a:gd name="T18" fmla="*/ 71 w 98"/>
                    <a:gd name="T19" fmla="*/ 28 h 45"/>
                    <a:gd name="T20" fmla="*/ 88 w 98"/>
                    <a:gd name="T21" fmla="*/ 30 h 45"/>
                    <a:gd name="T22" fmla="*/ 97 w 98"/>
                    <a:gd name="T23" fmla="*/ 27 h 45"/>
                    <a:gd name="T24" fmla="*/ 89 w 98"/>
                    <a:gd name="T25" fmla="*/ 24 h 45"/>
                    <a:gd name="T26" fmla="*/ 81 w 98"/>
                    <a:gd name="T27" fmla="*/ 18 h 45"/>
                    <a:gd name="T28" fmla="*/ 66 w 98"/>
                    <a:gd name="T29" fmla="*/ 17 h 45"/>
                    <a:gd name="T30" fmla="*/ 57 w 98"/>
                    <a:gd name="T31" fmla="*/ 8 h 45"/>
                    <a:gd name="T32" fmla="*/ 22 w 98"/>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45">
                      <a:moveTo>
                        <a:pt x="22" y="4"/>
                      </a:moveTo>
                      <a:cubicBezTo>
                        <a:pt x="16" y="4"/>
                        <a:pt x="3" y="0"/>
                        <a:pt x="2" y="7"/>
                      </a:cubicBezTo>
                      <a:cubicBezTo>
                        <a:pt x="1" y="13"/>
                        <a:pt x="0" y="18"/>
                        <a:pt x="5" y="20"/>
                      </a:cubicBezTo>
                      <a:cubicBezTo>
                        <a:pt x="10" y="23"/>
                        <a:pt x="17" y="24"/>
                        <a:pt x="20" y="26"/>
                      </a:cubicBezTo>
                      <a:cubicBezTo>
                        <a:pt x="23" y="29"/>
                        <a:pt x="38" y="31"/>
                        <a:pt x="47" y="33"/>
                      </a:cubicBezTo>
                      <a:cubicBezTo>
                        <a:pt x="55" y="36"/>
                        <a:pt x="54" y="44"/>
                        <a:pt x="62" y="42"/>
                      </a:cubicBezTo>
                      <a:cubicBezTo>
                        <a:pt x="69" y="41"/>
                        <a:pt x="68" y="44"/>
                        <a:pt x="75" y="45"/>
                      </a:cubicBezTo>
                      <a:cubicBezTo>
                        <a:pt x="82" y="45"/>
                        <a:pt x="89" y="43"/>
                        <a:pt x="88" y="39"/>
                      </a:cubicBezTo>
                      <a:cubicBezTo>
                        <a:pt x="87" y="35"/>
                        <a:pt x="81" y="35"/>
                        <a:pt x="75" y="33"/>
                      </a:cubicBezTo>
                      <a:cubicBezTo>
                        <a:pt x="69" y="32"/>
                        <a:pt x="64" y="28"/>
                        <a:pt x="71" y="28"/>
                      </a:cubicBezTo>
                      <a:cubicBezTo>
                        <a:pt x="77" y="27"/>
                        <a:pt x="84" y="29"/>
                        <a:pt x="88" y="30"/>
                      </a:cubicBezTo>
                      <a:cubicBezTo>
                        <a:pt x="92" y="30"/>
                        <a:pt x="98" y="30"/>
                        <a:pt x="97" y="27"/>
                      </a:cubicBezTo>
                      <a:cubicBezTo>
                        <a:pt x="96" y="23"/>
                        <a:pt x="92" y="25"/>
                        <a:pt x="89" y="24"/>
                      </a:cubicBezTo>
                      <a:cubicBezTo>
                        <a:pt x="85" y="22"/>
                        <a:pt x="86" y="20"/>
                        <a:pt x="81" y="18"/>
                      </a:cubicBezTo>
                      <a:cubicBezTo>
                        <a:pt x="76" y="16"/>
                        <a:pt x="69" y="20"/>
                        <a:pt x="66" y="17"/>
                      </a:cubicBezTo>
                      <a:cubicBezTo>
                        <a:pt x="64" y="14"/>
                        <a:pt x="61" y="10"/>
                        <a:pt x="57" y="8"/>
                      </a:cubicBezTo>
                      <a:cubicBezTo>
                        <a:pt x="52" y="5"/>
                        <a:pt x="34" y="4"/>
                        <a:pt x="22"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9" name="Freeform 47">
                  <a:extLst>
                    <a:ext uri="{FF2B5EF4-FFF2-40B4-BE49-F238E27FC236}">
                      <a16:creationId xmlns:a16="http://schemas.microsoft.com/office/drawing/2014/main" id="{D4C76DCC-650A-4E53-838B-FE6351C0BB1C}"/>
                    </a:ext>
                  </a:extLst>
                </p:cNvPr>
                <p:cNvSpPr>
                  <a:spLocks/>
                </p:cNvSpPr>
                <p:nvPr/>
              </p:nvSpPr>
              <p:spPr bwMode="auto">
                <a:xfrm>
                  <a:off x="4230688" y="1889126"/>
                  <a:ext cx="57150" cy="12700"/>
                </a:xfrm>
                <a:custGeom>
                  <a:avLst/>
                  <a:gdLst>
                    <a:gd name="T0" fmla="*/ 12 w 107"/>
                    <a:gd name="T1" fmla="*/ 5 h 24"/>
                    <a:gd name="T2" fmla="*/ 6 w 107"/>
                    <a:gd name="T3" fmla="*/ 11 h 24"/>
                    <a:gd name="T4" fmla="*/ 6 w 107"/>
                    <a:gd name="T5" fmla="*/ 11 h 24"/>
                    <a:gd name="T6" fmla="*/ 21 w 107"/>
                    <a:gd name="T7" fmla="*/ 12 h 24"/>
                    <a:gd name="T8" fmla="*/ 55 w 107"/>
                    <a:gd name="T9" fmla="*/ 15 h 24"/>
                    <a:gd name="T10" fmla="*/ 55 w 107"/>
                    <a:gd name="T11" fmla="*/ 15 h 24"/>
                    <a:gd name="T12" fmla="*/ 64 w 107"/>
                    <a:gd name="T13" fmla="*/ 14 h 24"/>
                    <a:gd name="T14" fmla="*/ 75 w 107"/>
                    <a:gd name="T15" fmla="*/ 23 h 24"/>
                    <a:gd name="T16" fmla="*/ 93 w 107"/>
                    <a:gd name="T17" fmla="*/ 22 h 24"/>
                    <a:gd name="T18" fmla="*/ 102 w 107"/>
                    <a:gd name="T19" fmla="*/ 21 h 24"/>
                    <a:gd name="T20" fmla="*/ 103 w 107"/>
                    <a:gd name="T21" fmla="*/ 12 h 24"/>
                    <a:gd name="T22" fmla="*/ 104 w 107"/>
                    <a:gd name="T23" fmla="*/ 7 h 24"/>
                    <a:gd name="T24" fmla="*/ 88 w 107"/>
                    <a:gd name="T25" fmla="*/ 4 h 24"/>
                    <a:gd name="T26" fmla="*/ 63 w 107"/>
                    <a:gd name="T27" fmla="*/ 2 h 24"/>
                    <a:gd name="T28" fmla="*/ 39 w 107"/>
                    <a:gd name="T29" fmla="*/ 1 h 24"/>
                    <a:gd name="T30" fmla="*/ 12 w 107"/>
                    <a:gd name="T31"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4">
                      <a:moveTo>
                        <a:pt x="12" y="5"/>
                      </a:moveTo>
                      <a:cubicBezTo>
                        <a:pt x="7" y="6"/>
                        <a:pt x="0" y="11"/>
                        <a:pt x="6" y="11"/>
                      </a:cubicBezTo>
                      <a:cubicBezTo>
                        <a:pt x="6" y="11"/>
                        <a:pt x="6" y="11"/>
                        <a:pt x="6" y="11"/>
                      </a:cubicBezTo>
                      <a:cubicBezTo>
                        <a:pt x="11" y="10"/>
                        <a:pt x="18" y="12"/>
                        <a:pt x="21" y="12"/>
                      </a:cubicBezTo>
                      <a:cubicBezTo>
                        <a:pt x="32" y="12"/>
                        <a:pt x="49" y="13"/>
                        <a:pt x="55" y="15"/>
                      </a:cubicBezTo>
                      <a:cubicBezTo>
                        <a:pt x="55" y="15"/>
                        <a:pt x="55" y="15"/>
                        <a:pt x="55" y="15"/>
                      </a:cubicBezTo>
                      <a:cubicBezTo>
                        <a:pt x="55" y="15"/>
                        <a:pt x="60" y="13"/>
                        <a:pt x="64" y="14"/>
                      </a:cubicBezTo>
                      <a:cubicBezTo>
                        <a:pt x="68" y="16"/>
                        <a:pt x="70" y="22"/>
                        <a:pt x="75" y="23"/>
                      </a:cubicBezTo>
                      <a:cubicBezTo>
                        <a:pt x="80" y="23"/>
                        <a:pt x="87" y="22"/>
                        <a:pt x="93" y="22"/>
                      </a:cubicBezTo>
                      <a:cubicBezTo>
                        <a:pt x="99" y="23"/>
                        <a:pt x="103" y="24"/>
                        <a:pt x="102" y="21"/>
                      </a:cubicBezTo>
                      <a:cubicBezTo>
                        <a:pt x="102" y="18"/>
                        <a:pt x="98" y="14"/>
                        <a:pt x="103" y="12"/>
                      </a:cubicBezTo>
                      <a:cubicBezTo>
                        <a:pt x="107" y="10"/>
                        <a:pt x="107" y="7"/>
                        <a:pt x="104" y="7"/>
                      </a:cubicBezTo>
                      <a:cubicBezTo>
                        <a:pt x="101" y="8"/>
                        <a:pt x="92" y="5"/>
                        <a:pt x="88" y="4"/>
                      </a:cubicBezTo>
                      <a:cubicBezTo>
                        <a:pt x="84" y="3"/>
                        <a:pt x="71" y="3"/>
                        <a:pt x="63" y="2"/>
                      </a:cubicBezTo>
                      <a:cubicBezTo>
                        <a:pt x="55" y="2"/>
                        <a:pt x="47" y="0"/>
                        <a:pt x="39" y="1"/>
                      </a:cubicBezTo>
                      <a:cubicBezTo>
                        <a:pt x="31" y="3"/>
                        <a:pt x="16" y="4"/>
                        <a:pt x="12"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0" name="Freeform 48">
                  <a:extLst>
                    <a:ext uri="{FF2B5EF4-FFF2-40B4-BE49-F238E27FC236}">
                      <a16:creationId xmlns:a16="http://schemas.microsoft.com/office/drawing/2014/main" id="{8B78B763-1DA9-4B43-8188-6502BFE73819}"/>
                    </a:ext>
                  </a:extLst>
                </p:cNvPr>
                <p:cNvSpPr>
                  <a:spLocks/>
                </p:cNvSpPr>
                <p:nvPr/>
              </p:nvSpPr>
              <p:spPr bwMode="auto">
                <a:xfrm>
                  <a:off x="3868738" y="1646238"/>
                  <a:ext cx="9525" cy="4763"/>
                </a:xfrm>
                <a:custGeom>
                  <a:avLst/>
                  <a:gdLst>
                    <a:gd name="T0" fmla="*/ 12 w 18"/>
                    <a:gd name="T1" fmla="*/ 1 h 8"/>
                    <a:gd name="T2" fmla="*/ 7 w 18"/>
                    <a:gd name="T3" fmla="*/ 7 h 8"/>
                    <a:gd name="T4" fmla="*/ 18 w 18"/>
                    <a:gd name="T5" fmla="*/ 5 h 8"/>
                    <a:gd name="T6" fmla="*/ 12 w 18"/>
                    <a:gd name="T7" fmla="*/ 1 h 8"/>
                  </a:gdLst>
                  <a:ahLst/>
                  <a:cxnLst>
                    <a:cxn ang="0">
                      <a:pos x="T0" y="T1"/>
                    </a:cxn>
                    <a:cxn ang="0">
                      <a:pos x="T2" y="T3"/>
                    </a:cxn>
                    <a:cxn ang="0">
                      <a:pos x="T4" y="T5"/>
                    </a:cxn>
                    <a:cxn ang="0">
                      <a:pos x="T6" y="T7"/>
                    </a:cxn>
                  </a:cxnLst>
                  <a:rect l="0" t="0" r="r" b="b"/>
                  <a:pathLst>
                    <a:path w="18" h="8">
                      <a:moveTo>
                        <a:pt x="12" y="1"/>
                      </a:moveTo>
                      <a:cubicBezTo>
                        <a:pt x="6" y="1"/>
                        <a:pt x="0" y="6"/>
                        <a:pt x="7" y="7"/>
                      </a:cubicBezTo>
                      <a:cubicBezTo>
                        <a:pt x="14" y="8"/>
                        <a:pt x="18" y="8"/>
                        <a:pt x="18" y="5"/>
                      </a:cubicBezTo>
                      <a:cubicBezTo>
                        <a:pt x="18" y="1"/>
                        <a:pt x="17" y="0"/>
                        <a:pt x="1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1" name="Freeform 49">
                  <a:extLst>
                    <a:ext uri="{FF2B5EF4-FFF2-40B4-BE49-F238E27FC236}">
                      <a16:creationId xmlns:a16="http://schemas.microsoft.com/office/drawing/2014/main" id="{EAD5B337-572A-4A82-95A3-CD22D95733B9}"/>
                    </a:ext>
                  </a:extLst>
                </p:cNvPr>
                <p:cNvSpPr>
                  <a:spLocks/>
                </p:cNvSpPr>
                <p:nvPr/>
              </p:nvSpPr>
              <p:spPr bwMode="auto">
                <a:xfrm>
                  <a:off x="3889375" y="1652588"/>
                  <a:ext cx="11113" cy="4763"/>
                </a:xfrm>
                <a:custGeom>
                  <a:avLst/>
                  <a:gdLst>
                    <a:gd name="T0" fmla="*/ 11 w 20"/>
                    <a:gd name="T1" fmla="*/ 0 h 9"/>
                    <a:gd name="T2" fmla="*/ 5 w 20"/>
                    <a:gd name="T3" fmla="*/ 5 h 9"/>
                    <a:gd name="T4" fmla="*/ 20 w 20"/>
                    <a:gd name="T5" fmla="*/ 6 h 9"/>
                    <a:gd name="T6" fmla="*/ 11 w 20"/>
                    <a:gd name="T7" fmla="*/ 0 h 9"/>
                  </a:gdLst>
                  <a:ahLst/>
                  <a:cxnLst>
                    <a:cxn ang="0">
                      <a:pos x="T0" y="T1"/>
                    </a:cxn>
                    <a:cxn ang="0">
                      <a:pos x="T2" y="T3"/>
                    </a:cxn>
                    <a:cxn ang="0">
                      <a:pos x="T4" y="T5"/>
                    </a:cxn>
                    <a:cxn ang="0">
                      <a:pos x="T6" y="T7"/>
                    </a:cxn>
                  </a:cxnLst>
                  <a:rect l="0" t="0" r="r" b="b"/>
                  <a:pathLst>
                    <a:path w="20" h="9">
                      <a:moveTo>
                        <a:pt x="11" y="0"/>
                      </a:moveTo>
                      <a:cubicBezTo>
                        <a:pt x="6" y="1"/>
                        <a:pt x="0" y="2"/>
                        <a:pt x="5" y="5"/>
                      </a:cubicBezTo>
                      <a:cubicBezTo>
                        <a:pt x="10" y="8"/>
                        <a:pt x="20" y="9"/>
                        <a:pt x="20" y="6"/>
                      </a:cubicBezTo>
                      <a:cubicBezTo>
                        <a:pt x="20" y="2"/>
                        <a:pt x="16" y="0"/>
                        <a:pt x="1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2" name="Freeform 50">
                  <a:extLst>
                    <a:ext uri="{FF2B5EF4-FFF2-40B4-BE49-F238E27FC236}">
                      <a16:creationId xmlns:a16="http://schemas.microsoft.com/office/drawing/2014/main" id="{98176F41-1E27-44A6-9B71-8ADE930D9648}"/>
                    </a:ext>
                  </a:extLst>
                </p:cNvPr>
                <p:cNvSpPr>
                  <a:spLocks/>
                </p:cNvSpPr>
                <p:nvPr/>
              </p:nvSpPr>
              <p:spPr bwMode="auto">
                <a:xfrm>
                  <a:off x="3903663" y="1646238"/>
                  <a:ext cx="14288" cy="4763"/>
                </a:xfrm>
                <a:custGeom>
                  <a:avLst/>
                  <a:gdLst>
                    <a:gd name="T0" fmla="*/ 10 w 29"/>
                    <a:gd name="T1" fmla="*/ 0 h 10"/>
                    <a:gd name="T2" fmla="*/ 3 w 29"/>
                    <a:gd name="T3" fmla="*/ 5 h 10"/>
                    <a:gd name="T4" fmla="*/ 27 w 29"/>
                    <a:gd name="T5" fmla="*/ 5 h 10"/>
                    <a:gd name="T6" fmla="*/ 10 w 29"/>
                    <a:gd name="T7" fmla="*/ 0 h 10"/>
                  </a:gdLst>
                  <a:ahLst/>
                  <a:cxnLst>
                    <a:cxn ang="0">
                      <a:pos x="T0" y="T1"/>
                    </a:cxn>
                    <a:cxn ang="0">
                      <a:pos x="T2" y="T3"/>
                    </a:cxn>
                    <a:cxn ang="0">
                      <a:pos x="T4" y="T5"/>
                    </a:cxn>
                    <a:cxn ang="0">
                      <a:pos x="T6" y="T7"/>
                    </a:cxn>
                  </a:cxnLst>
                  <a:rect l="0" t="0" r="r" b="b"/>
                  <a:pathLst>
                    <a:path w="29" h="10">
                      <a:moveTo>
                        <a:pt x="10" y="0"/>
                      </a:moveTo>
                      <a:cubicBezTo>
                        <a:pt x="6" y="0"/>
                        <a:pt x="0" y="1"/>
                        <a:pt x="3" y="5"/>
                      </a:cubicBezTo>
                      <a:cubicBezTo>
                        <a:pt x="5" y="9"/>
                        <a:pt x="24" y="10"/>
                        <a:pt x="27" y="5"/>
                      </a:cubicBezTo>
                      <a:cubicBezTo>
                        <a:pt x="29" y="1"/>
                        <a:pt x="16" y="0"/>
                        <a:pt x="10"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3" name="Freeform 51">
                  <a:extLst>
                    <a:ext uri="{FF2B5EF4-FFF2-40B4-BE49-F238E27FC236}">
                      <a16:creationId xmlns:a16="http://schemas.microsoft.com/office/drawing/2014/main" id="{8A1E9B88-5521-4FE2-99D5-668DFE4007D4}"/>
                    </a:ext>
                  </a:extLst>
                </p:cNvPr>
                <p:cNvSpPr>
                  <a:spLocks/>
                </p:cNvSpPr>
                <p:nvPr/>
              </p:nvSpPr>
              <p:spPr bwMode="auto">
                <a:xfrm>
                  <a:off x="1277938" y="1858963"/>
                  <a:ext cx="2055813" cy="1025525"/>
                </a:xfrm>
                <a:custGeom>
                  <a:avLst/>
                  <a:gdLst>
                    <a:gd name="T0" fmla="*/ 184 w 3936"/>
                    <a:gd name="T1" fmla="*/ 1206 h 1964"/>
                    <a:gd name="T2" fmla="*/ 189 w 3936"/>
                    <a:gd name="T3" fmla="*/ 1325 h 1964"/>
                    <a:gd name="T4" fmla="*/ 204 w 3936"/>
                    <a:gd name="T5" fmla="*/ 1417 h 1964"/>
                    <a:gd name="T6" fmla="*/ 1778 w 3936"/>
                    <a:gd name="T7" fmla="*/ 1535 h 1964"/>
                    <a:gd name="T8" fmla="*/ 2264 w 3936"/>
                    <a:gd name="T9" fmla="*/ 1691 h 1964"/>
                    <a:gd name="T10" fmla="*/ 2080 w 3936"/>
                    <a:gd name="T11" fmla="*/ 1959 h 1964"/>
                    <a:gd name="T12" fmla="*/ 2894 w 3936"/>
                    <a:gd name="T13" fmla="*/ 1656 h 1964"/>
                    <a:gd name="T14" fmla="*/ 3138 w 3936"/>
                    <a:gd name="T15" fmla="*/ 1748 h 1964"/>
                    <a:gd name="T16" fmla="*/ 3322 w 3936"/>
                    <a:gd name="T17" fmla="*/ 1732 h 1964"/>
                    <a:gd name="T18" fmla="*/ 3207 w 3936"/>
                    <a:gd name="T19" fmla="*/ 1551 h 1964"/>
                    <a:gd name="T20" fmla="*/ 3053 w 3936"/>
                    <a:gd name="T21" fmla="*/ 1495 h 1964"/>
                    <a:gd name="T22" fmla="*/ 3719 w 3936"/>
                    <a:gd name="T23" fmla="*/ 1327 h 1964"/>
                    <a:gd name="T24" fmla="*/ 3664 w 3936"/>
                    <a:gd name="T25" fmla="*/ 1183 h 1964"/>
                    <a:gd name="T26" fmla="*/ 3659 w 3936"/>
                    <a:gd name="T27" fmla="*/ 1111 h 1964"/>
                    <a:gd name="T28" fmla="*/ 3587 w 3936"/>
                    <a:gd name="T29" fmla="*/ 1024 h 1964"/>
                    <a:gd name="T30" fmla="*/ 3592 w 3936"/>
                    <a:gd name="T31" fmla="*/ 920 h 1964"/>
                    <a:gd name="T32" fmla="*/ 3520 w 3936"/>
                    <a:gd name="T33" fmla="*/ 844 h 1964"/>
                    <a:gd name="T34" fmla="*/ 3355 w 3936"/>
                    <a:gd name="T35" fmla="*/ 901 h 1964"/>
                    <a:gd name="T36" fmla="*/ 3358 w 3936"/>
                    <a:gd name="T37" fmla="*/ 751 h 1964"/>
                    <a:gd name="T38" fmla="*/ 3130 w 3936"/>
                    <a:gd name="T39" fmla="*/ 673 h 1964"/>
                    <a:gd name="T40" fmla="*/ 2894 w 3936"/>
                    <a:gd name="T41" fmla="*/ 860 h 1964"/>
                    <a:gd name="T42" fmla="*/ 2639 w 3936"/>
                    <a:gd name="T43" fmla="*/ 1219 h 1964"/>
                    <a:gd name="T44" fmla="*/ 2478 w 3936"/>
                    <a:gd name="T45" fmla="*/ 1228 h 1964"/>
                    <a:gd name="T46" fmla="*/ 2291 w 3936"/>
                    <a:gd name="T47" fmla="*/ 1006 h 1964"/>
                    <a:gd name="T48" fmla="*/ 2244 w 3936"/>
                    <a:gd name="T49" fmla="*/ 730 h 1964"/>
                    <a:gd name="T50" fmla="*/ 2396 w 3936"/>
                    <a:gd name="T51" fmla="*/ 563 h 1964"/>
                    <a:gd name="T52" fmla="*/ 2587 w 3936"/>
                    <a:gd name="T53" fmla="*/ 455 h 1964"/>
                    <a:gd name="T54" fmla="*/ 2910 w 3936"/>
                    <a:gd name="T55" fmla="*/ 436 h 1964"/>
                    <a:gd name="T56" fmla="*/ 3122 w 3936"/>
                    <a:gd name="T57" fmla="*/ 311 h 1964"/>
                    <a:gd name="T58" fmla="*/ 3225 w 3936"/>
                    <a:gd name="T59" fmla="*/ 243 h 1964"/>
                    <a:gd name="T60" fmla="*/ 3351 w 3936"/>
                    <a:gd name="T61" fmla="*/ 303 h 1964"/>
                    <a:gd name="T62" fmla="*/ 3284 w 3936"/>
                    <a:gd name="T63" fmla="*/ 489 h 1964"/>
                    <a:gd name="T64" fmla="*/ 3285 w 3936"/>
                    <a:gd name="T65" fmla="*/ 520 h 1964"/>
                    <a:gd name="T66" fmla="*/ 3371 w 3936"/>
                    <a:gd name="T67" fmla="*/ 628 h 1964"/>
                    <a:gd name="T68" fmla="*/ 3576 w 3936"/>
                    <a:gd name="T69" fmla="*/ 625 h 1964"/>
                    <a:gd name="T70" fmla="*/ 3654 w 3936"/>
                    <a:gd name="T71" fmla="*/ 530 h 1964"/>
                    <a:gd name="T72" fmla="*/ 3683 w 3936"/>
                    <a:gd name="T73" fmla="*/ 418 h 1964"/>
                    <a:gd name="T74" fmla="*/ 3769 w 3936"/>
                    <a:gd name="T75" fmla="*/ 504 h 1964"/>
                    <a:gd name="T76" fmla="*/ 3926 w 3936"/>
                    <a:gd name="T77" fmla="*/ 403 h 1964"/>
                    <a:gd name="T78" fmla="*/ 3843 w 3936"/>
                    <a:gd name="T79" fmla="*/ 357 h 1964"/>
                    <a:gd name="T80" fmla="*/ 3753 w 3936"/>
                    <a:gd name="T81" fmla="*/ 319 h 1964"/>
                    <a:gd name="T82" fmla="*/ 3743 w 3936"/>
                    <a:gd name="T83" fmla="*/ 256 h 1964"/>
                    <a:gd name="T84" fmla="*/ 3688 w 3936"/>
                    <a:gd name="T85" fmla="*/ 200 h 1964"/>
                    <a:gd name="T86" fmla="*/ 3600 w 3936"/>
                    <a:gd name="T87" fmla="*/ 144 h 1964"/>
                    <a:gd name="T88" fmla="*/ 3447 w 3936"/>
                    <a:gd name="T89" fmla="*/ 104 h 1964"/>
                    <a:gd name="T90" fmla="*/ 3379 w 3936"/>
                    <a:gd name="T91" fmla="*/ 26 h 1964"/>
                    <a:gd name="T92" fmla="*/ 3111 w 3936"/>
                    <a:gd name="T93" fmla="*/ 172 h 1964"/>
                    <a:gd name="T94" fmla="*/ 2992 w 3936"/>
                    <a:gd name="T95" fmla="*/ 173 h 1964"/>
                    <a:gd name="T96" fmla="*/ 3012 w 3936"/>
                    <a:gd name="T97" fmla="*/ 282 h 1964"/>
                    <a:gd name="T98" fmla="*/ 2750 w 3936"/>
                    <a:gd name="T99" fmla="*/ 325 h 1964"/>
                    <a:gd name="T100" fmla="*/ 2807 w 3936"/>
                    <a:gd name="T101" fmla="*/ 99 h 1964"/>
                    <a:gd name="T102" fmla="*/ 2744 w 3936"/>
                    <a:gd name="T103" fmla="*/ 127 h 1964"/>
                    <a:gd name="T104" fmla="*/ 2615 w 3936"/>
                    <a:gd name="T105" fmla="*/ 303 h 1964"/>
                    <a:gd name="T106" fmla="*/ 2454 w 3936"/>
                    <a:gd name="T107" fmla="*/ 309 h 1964"/>
                    <a:gd name="T108" fmla="*/ 2425 w 3936"/>
                    <a:gd name="T109" fmla="*/ 300 h 1964"/>
                    <a:gd name="T110" fmla="*/ 2125 w 3936"/>
                    <a:gd name="T111" fmla="*/ 338 h 1964"/>
                    <a:gd name="T112" fmla="*/ 1960 w 3936"/>
                    <a:gd name="T113" fmla="*/ 348 h 1964"/>
                    <a:gd name="T114" fmla="*/ 1895 w 3936"/>
                    <a:gd name="T115" fmla="*/ 332 h 1964"/>
                    <a:gd name="T116" fmla="*/ 1575 w 3936"/>
                    <a:gd name="T117" fmla="*/ 268 h 1964"/>
                    <a:gd name="T118" fmla="*/ 1178 w 3936"/>
                    <a:gd name="T119" fmla="*/ 237 h 1964"/>
                    <a:gd name="T120" fmla="*/ 1161 w 3936"/>
                    <a:gd name="T121" fmla="*/ 223 h 1964"/>
                    <a:gd name="T122" fmla="*/ 19 w 3936"/>
                    <a:gd name="T123" fmla="*/ 800 h 1964"/>
                    <a:gd name="T124" fmla="*/ 232 w 3936"/>
                    <a:gd name="T125" fmla="*/ 1038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6" h="1964">
                      <a:moveTo>
                        <a:pt x="163" y="1130"/>
                      </a:moveTo>
                      <a:cubicBezTo>
                        <a:pt x="163" y="1130"/>
                        <a:pt x="165" y="1133"/>
                        <a:pt x="177" y="1126"/>
                      </a:cubicBezTo>
                      <a:cubicBezTo>
                        <a:pt x="189" y="1120"/>
                        <a:pt x="202" y="1109"/>
                        <a:pt x="212" y="1105"/>
                      </a:cubicBezTo>
                      <a:cubicBezTo>
                        <a:pt x="222" y="1102"/>
                        <a:pt x="231" y="1092"/>
                        <a:pt x="234" y="1089"/>
                      </a:cubicBezTo>
                      <a:cubicBezTo>
                        <a:pt x="237" y="1087"/>
                        <a:pt x="247" y="1076"/>
                        <a:pt x="245" y="1082"/>
                      </a:cubicBezTo>
                      <a:cubicBezTo>
                        <a:pt x="243" y="1087"/>
                        <a:pt x="236" y="1089"/>
                        <a:pt x="241" y="1091"/>
                      </a:cubicBezTo>
                      <a:cubicBezTo>
                        <a:pt x="245" y="1092"/>
                        <a:pt x="251" y="1092"/>
                        <a:pt x="245" y="1094"/>
                      </a:cubicBezTo>
                      <a:cubicBezTo>
                        <a:pt x="240" y="1095"/>
                        <a:pt x="231" y="1098"/>
                        <a:pt x="226" y="1101"/>
                      </a:cubicBezTo>
                      <a:cubicBezTo>
                        <a:pt x="221" y="1104"/>
                        <a:pt x="213" y="1112"/>
                        <a:pt x="207" y="1114"/>
                      </a:cubicBezTo>
                      <a:cubicBezTo>
                        <a:pt x="202" y="1117"/>
                        <a:pt x="197" y="1119"/>
                        <a:pt x="202" y="1119"/>
                      </a:cubicBezTo>
                      <a:cubicBezTo>
                        <a:pt x="207" y="1120"/>
                        <a:pt x="212" y="1117"/>
                        <a:pt x="214" y="1119"/>
                      </a:cubicBezTo>
                      <a:cubicBezTo>
                        <a:pt x="216" y="1121"/>
                        <a:pt x="215" y="1125"/>
                        <a:pt x="209" y="1123"/>
                      </a:cubicBezTo>
                      <a:cubicBezTo>
                        <a:pt x="203" y="1122"/>
                        <a:pt x="196" y="1121"/>
                        <a:pt x="190" y="1125"/>
                      </a:cubicBezTo>
                      <a:cubicBezTo>
                        <a:pt x="183" y="1129"/>
                        <a:pt x="177" y="1135"/>
                        <a:pt x="175" y="1135"/>
                      </a:cubicBezTo>
                      <a:cubicBezTo>
                        <a:pt x="174" y="1135"/>
                        <a:pt x="174" y="1139"/>
                        <a:pt x="177" y="1141"/>
                      </a:cubicBezTo>
                      <a:cubicBezTo>
                        <a:pt x="180" y="1143"/>
                        <a:pt x="186" y="1144"/>
                        <a:pt x="182" y="1145"/>
                      </a:cubicBezTo>
                      <a:cubicBezTo>
                        <a:pt x="178" y="1146"/>
                        <a:pt x="174" y="1145"/>
                        <a:pt x="174" y="1141"/>
                      </a:cubicBezTo>
                      <a:cubicBezTo>
                        <a:pt x="174" y="1137"/>
                        <a:pt x="171" y="1136"/>
                        <a:pt x="167" y="1137"/>
                      </a:cubicBezTo>
                      <a:cubicBezTo>
                        <a:pt x="164" y="1138"/>
                        <a:pt x="160" y="1141"/>
                        <a:pt x="159" y="1144"/>
                      </a:cubicBezTo>
                      <a:cubicBezTo>
                        <a:pt x="159" y="1146"/>
                        <a:pt x="160" y="1148"/>
                        <a:pt x="163" y="1149"/>
                      </a:cubicBezTo>
                      <a:cubicBezTo>
                        <a:pt x="166" y="1149"/>
                        <a:pt x="170" y="1147"/>
                        <a:pt x="170" y="1150"/>
                      </a:cubicBezTo>
                      <a:cubicBezTo>
                        <a:pt x="170" y="1153"/>
                        <a:pt x="166" y="1154"/>
                        <a:pt x="163" y="1157"/>
                      </a:cubicBezTo>
                      <a:cubicBezTo>
                        <a:pt x="161" y="1160"/>
                        <a:pt x="162" y="1163"/>
                        <a:pt x="159" y="1163"/>
                      </a:cubicBezTo>
                      <a:cubicBezTo>
                        <a:pt x="155" y="1163"/>
                        <a:pt x="156" y="1159"/>
                        <a:pt x="156" y="1155"/>
                      </a:cubicBezTo>
                      <a:cubicBezTo>
                        <a:pt x="157" y="1151"/>
                        <a:pt x="158" y="1146"/>
                        <a:pt x="156" y="1145"/>
                      </a:cubicBezTo>
                      <a:cubicBezTo>
                        <a:pt x="154" y="1145"/>
                        <a:pt x="150" y="1147"/>
                        <a:pt x="147" y="1150"/>
                      </a:cubicBezTo>
                      <a:cubicBezTo>
                        <a:pt x="144" y="1153"/>
                        <a:pt x="138" y="1154"/>
                        <a:pt x="141" y="1157"/>
                      </a:cubicBezTo>
                      <a:cubicBezTo>
                        <a:pt x="143" y="1161"/>
                        <a:pt x="148" y="1160"/>
                        <a:pt x="146" y="1163"/>
                      </a:cubicBezTo>
                      <a:cubicBezTo>
                        <a:pt x="144" y="1166"/>
                        <a:pt x="141" y="1166"/>
                        <a:pt x="141" y="1169"/>
                      </a:cubicBezTo>
                      <a:cubicBezTo>
                        <a:pt x="141" y="1173"/>
                        <a:pt x="140" y="1174"/>
                        <a:pt x="144" y="1174"/>
                      </a:cubicBezTo>
                      <a:cubicBezTo>
                        <a:pt x="147" y="1174"/>
                        <a:pt x="152" y="1169"/>
                        <a:pt x="160" y="1168"/>
                      </a:cubicBezTo>
                      <a:cubicBezTo>
                        <a:pt x="168" y="1168"/>
                        <a:pt x="172" y="1170"/>
                        <a:pt x="176" y="1168"/>
                      </a:cubicBezTo>
                      <a:cubicBezTo>
                        <a:pt x="180" y="1167"/>
                        <a:pt x="186" y="1166"/>
                        <a:pt x="180" y="1170"/>
                      </a:cubicBezTo>
                      <a:cubicBezTo>
                        <a:pt x="174" y="1173"/>
                        <a:pt x="171" y="1175"/>
                        <a:pt x="166" y="1173"/>
                      </a:cubicBezTo>
                      <a:cubicBezTo>
                        <a:pt x="162" y="1171"/>
                        <a:pt x="158" y="1170"/>
                        <a:pt x="155" y="1173"/>
                      </a:cubicBezTo>
                      <a:cubicBezTo>
                        <a:pt x="152" y="1176"/>
                        <a:pt x="153" y="1180"/>
                        <a:pt x="153" y="1183"/>
                      </a:cubicBezTo>
                      <a:cubicBezTo>
                        <a:pt x="152" y="1186"/>
                        <a:pt x="151" y="1182"/>
                        <a:pt x="149" y="1177"/>
                      </a:cubicBezTo>
                      <a:cubicBezTo>
                        <a:pt x="147" y="1173"/>
                        <a:pt x="143" y="1173"/>
                        <a:pt x="141" y="1177"/>
                      </a:cubicBezTo>
                      <a:cubicBezTo>
                        <a:pt x="138" y="1182"/>
                        <a:pt x="134" y="1183"/>
                        <a:pt x="134" y="1187"/>
                      </a:cubicBezTo>
                      <a:cubicBezTo>
                        <a:pt x="134" y="1191"/>
                        <a:pt x="137" y="1195"/>
                        <a:pt x="138" y="1200"/>
                      </a:cubicBezTo>
                      <a:cubicBezTo>
                        <a:pt x="138" y="1204"/>
                        <a:pt x="139" y="1213"/>
                        <a:pt x="140" y="1216"/>
                      </a:cubicBezTo>
                      <a:cubicBezTo>
                        <a:pt x="141" y="1219"/>
                        <a:pt x="142" y="1223"/>
                        <a:pt x="145" y="1220"/>
                      </a:cubicBezTo>
                      <a:cubicBezTo>
                        <a:pt x="148" y="1217"/>
                        <a:pt x="153" y="1211"/>
                        <a:pt x="158" y="1208"/>
                      </a:cubicBezTo>
                      <a:cubicBezTo>
                        <a:pt x="163" y="1205"/>
                        <a:pt x="173" y="1199"/>
                        <a:pt x="176" y="1196"/>
                      </a:cubicBezTo>
                      <a:cubicBezTo>
                        <a:pt x="180" y="1193"/>
                        <a:pt x="187" y="1194"/>
                        <a:pt x="192" y="1191"/>
                      </a:cubicBezTo>
                      <a:cubicBezTo>
                        <a:pt x="196" y="1189"/>
                        <a:pt x="210" y="1179"/>
                        <a:pt x="209" y="1183"/>
                      </a:cubicBezTo>
                      <a:cubicBezTo>
                        <a:pt x="209" y="1187"/>
                        <a:pt x="202" y="1190"/>
                        <a:pt x="201" y="1191"/>
                      </a:cubicBezTo>
                      <a:cubicBezTo>
                        <a:pt x="201" y="1193"/>
                        <a:pt x="204" y="1192"/>
                        <a:pt x="204" y="1193"/>
                      </a:cubicBezTo>
                      <a:cubicBezTo>
                        <a:pt x="204" y="1195"/>
                        <a:pt x="194" y="1196"/>
                        <a:pt x="190" y="1199"/>
                      </a:cubicBezTo>
                      <a:cubicBezTo>
                        <a:pt x="187" y="1201"/>
                        <a:pt x="186" y="1203"/>
                        <a:pt x="184" y="1206"/>
                      </a:cubicBezTo>
                      <a:cubicBezTo>
                        <a:pt x="182" y="1209"/>
                        <a:pt x="178" y="1212"/>
                        <a:pt x="179" y="1215"/>
                      </a:cubicBezTo>
                      <a:cubicBezTo>
                        <a:pt x="181" y="1219"/>
                        <a:pt x="191" y="1218"/>
                        <a:pt x="197" y="1216"/>
                      </a:cubicBezTo>
                      <a:cubicBezTo>
                        <a:pt x="203" y="1214"/>
                        <a:pt x="205" y="1216"/>
                        <a:pt x="205" y="1220"/>
                      </a:cubicBezTo>
                      <a:cubicBezTo>
                        <a:pt x="205" y="1224"/>
                        <a:pt x="203" y="1233"/>
                        <a:pt x="202" y="1229"/>
                      </a:cubicBezTo>
                      <a:cubicBezTo>
                        <a:pt x="201" y="1225"/>
                        <a:pt x="203" y="1223"/>
                        <a:pt x="199" y="1220"/>
                      </a:cubicBezTo>
                      <a:cubicBezTo>
                        <a:pt x="195" y="1218"/>
                        <a:pt x="193" y="1217"/>
                        <a:pt x="190" y="1217"/>
                      </a:cubicBezTo>
                      <a:cubicBezTo>
                        <a:pt x="188" y="1218"/>
                        <a:pt x="184" y="1222"/>
                        <a:pt x="180" y="1222"/>
                      </a:cubicBezTo>
                      <a:cubicBezTo>
                        <a:pt x="177" y="1222"/>
                        <a:pt x="176" y="1217"/>
                        <a:pt x="174" y="1214"/>
                      </a:cubicBezTo>
                      <a:cubicBezTo>
                        <a:pt x="172" y="1211"/>
                        <a:pt x="170" y="1210"/>
                        <a:pt x="168" y="1213"/>
                      </a:cubicBezTo>
                      <a:cubicBezTo>
                        <a:pt x="165" y="1217"/>
                        <a:pt x="166" y="1222"/>
                        <a:pt x="163" y="1225"/>
                      </a:cubicBezTo>
                      <a:cubicBezTo>
                        <a:pt x="160" y="1228"/>
                        <a:pt x="156" y="1229"/>
                        <a:pt x="159" y="1231"/>
                      </a:cubicBezTo>
                      <a:cubicBezTo>
                        <a:pt x="162" y="1234"/>
                        <a:pt x="168" y="1231"/>
                        <a:pt x="167" y="1234"/>
                      </a:cubicBezTo>
                      <a:cubicBezTo>
                        <a:pt x="167" y="1238"/>
                        <a:pt x="168" y="1239"/>
                        <a:pt x="163" y="1244"/>
                      </a:cubicBezTo>
                      <a:cubicBezTo>
                        <a:pt x="159" y="1248"/>
                        <a:pt x="155" y="1251"/>
                        <a:pt x="156" y="1254"/>
                      </a:cubicBezTo>
                      <a:cubicBezTo>
                        <a:pt x="157" y="1257"/>
                        <a:pt x="158" y="1259"/>
                        <a:pt x="163" y="1257"/>
                      </a:cubicBezTo>
                      <a:cubicBezTo>
                        <a:pt x="168" y="1254"/>
                        <a:pt x="178" y="1250"/>
                        <a:pt x="175" y="1253"/>
                      </a:cubicBezTo>
                      <a:cubicBezTo>
                        <a:pt x="172" y="1257"/>
                        <a:pt x="168" y="1259"/>
                        <a:pt x="163" y="1263"/>
                      </a:cubicBezTo>
                      <a:cubicBezTo>
                        <a:pt x="158" y="1267"/>
                        <a:pt x="151" y="1275"/>
                        <a:pt x="148" y="1276"/>
                      </a:cubicBezTo>
                      <a:cubicBezTo>
                        <a:pt x="144" y="1277"/>
                        <a:pt x="126" y="1294"/>
                        <a:pt x="132" y="1290"/>
                      </a:cubicBezTo>
                      <a:cubicBezTo>
                        <a:pt x="138" y="1287"/>
                        <a:pt x="151" y="1283"/>
                        <a:pt x="157" y="1279"/>
                      </a:cubicBezTo>
                      <a:cubicBezTo>
                        <a:pt x="163" y="1275"/>
                        <a:pt x="171" y="1271"/>
                        <a:pt x="168" y="1275"/>
                      </a:cubicBezTo>
                      <a:cubicBezTo>
                        <a:pt x="165" y="1278"/>
                        <a:pt x="157" y="1288"/>
                        <a:pt x="155" y="1289"/>
                      </a:cubicBezTo>
                      <a:cubicBezTo>
                        <a:pt x="152" y="1291"/>
                        <a:pt x="146" y="1299"/>
                        <a:pt x="144" y="1301"/>
                      </a:cubicBezTo>
                      <a:cubicBezTo>
                        <a:pt x="143" y="1303"/>
                        <a:pt x="143" y="1302"/>
                        <a:pt x="151" y="1298"/>
                      </a:cubicBezTo>
                      <a:cubicBezTo>
                        <a:pt x="158" y="1294"/>
                        <a:pt x="166" y="1291"/>
                        <a:pt x="174" y="1289"/>
                      </a:cubicBezTo>
                      <a:cubicBezTo>
                        <a:pt x="182" y="1286"/>
                        <a:pt x="189" y="1281"/>
                        <a:pt x="196" y="1277"/>
                      </a:cubicBezTo>
                      <a:cubicBezTo>
                        <a:pt x="203" y="1273"/>
                        <a:pt x="210" y="1270"/>
                        <a:pt x="215" y="1267"/>
                      </a:cubicBezTo>
                      <a:cubicBezTo>
                        <a:pt x="220" y="1265"/>
                        <a:pt x="224" y="1254"/>
                        <a:pt x="225" y="1257"/>
                      </a:cubicBezTo>
                      <a:cubicBezTo>
                        <a:pt x="227" y="1259"/>
                        <a:pt x="224" y="1265"/>
                        <a:pt x="218" y="1269"/>
                      </a:cubicBezTo>
                      <a:cubicBezTo>
                        <a:pt x="211" y="1272"/>
                        <a:pt x="201" y="1276"/>
                        <a:pt x="198" y="1279"/>
                      </a:cubicBezTo>
                      <a:cubicBezTo>
                        <a:pt x="195" y="1282"/>
                        <a:pt x="194" y="1284"/>
                        <a:pt x="198" y="1285"/>
                      </a:cubicBezTo>
                      <a:cubicBezTo>
                        <a:pt x="202" y="1286"/>
                        <a:pt x="217" y="1283"/>
                        <a:pt x="215" y="1285"/>
                      </a:cubicBezTo>
                      <a:cubicBezTo>
                        <a:pt x="213" y="1287"/>
                        <a:pt x="206" y="1287"/>
                        <a:pt x="203" y="1288"/>
                      </a:cubicBezTo>
                      <a:cubicBezTo>
                        <a:pt x="201" y="1290"/>
                        <a:pt x="200" y="1293"/>
                        <a:pt x="200" y="1297"/>
                      </a:cubicBezTo>
                      <a:cubicBezTo>
                        <a:pt x="200" y="1302"/>
                        <a:pt x="201" y="1310"/>
                        <a:pt x="199" y="1305"/>
                      </a:cubicBezTo>
                      <a:cubicBezTo>
                        <a:pt x="197" y="1301"/>
                        <a:pt x="198" y="1295"/>
                        <a:pt x="196" y="1292"/>
                      </a:cubicBezTo>
                      <a:cubicBezTo>
                        <a:pt x="194" y="1288"/>
                        <a:pt x="194" y="1287"/>
                        <a:pt x="189" y="1288"/>
                      </a:cubicBezTo>
                      <a:cubicBezTo>
                        <a:pt x="185" y="1289"/>
                        <a:pt x="174" y="1295"/>
                        <a:pt x="170" y="1298"/>
                      </a:cubicBezTo>
                      <a:cubicBezTo>
                        <a:pt x="166" y="1301"/>
                        <a:pt x="165" y="1305"/>
                        <a:pt x="162" y="1304"/>
                      </a:cubicBezTo>
                      <a:cubicBezTo>
                        <a:pt x="158" y="1303"/>
                        <a:pt x="156" y="1301"/>
                        <a:pt x="151" y="1306"/>
                      </a:cubicBezTo>
                      <a:cubicBezTo>
                        <a:pt x="146" y="1311"/>
                        <a:pt x="146" y="1313"/>
                        <a:pt x="143" y="1313"/>
                      </a:cubicBezTo>
                      <a:cubicBezTo>
                        <a:pt x="140" y="1313"/>
                        <a:pt x="136" y="1315"/>
                        <a:pt x="130" y="1320"/>
                      </a:cubicBezTo>
                      <a:cubicBezTo>
                        <a:pt x="124" y="1325"/>
                        <a:pt x="118" y="1337"/>
                        <a:pt x="118" y="1341"/>
                      </a:cubicBezTo>
                      <a:cubicBezTo>
                        <a:pt x="118" y="1345"/>
                        <a:pt x="121" y="1346"/>
                        <a:pt x="126" y="1342"/>
                      </a:cubicBezTo>
                      <a:cubicBezTo>
                        <a:pt x="130" y="1339"/>
                        <a:pt x="136" y="1333"/>
                        <a:pt x="138" y="1330"/>
                      </a:cubicBezTo>
                      <a:cubicBezTo>
                        <a:pt x="140" y="1326"/>
                        <a:pt x="144" y="1328"/>
                        <a:pt x="148" y="1325"/>
                      </a:cubicBezTo>
                      <a:cubicBezTo>
                        <a:pt x="151" y="1322"/>
                        <a:pt x="155" y="1321"/>
                        <a:pt x="153" y="1323"/>
                      </a:cubicBezTo>
                      <a:cubicBezTo>
                        <a:pt x="151" y="1326"/>
                        <a:pt x="145" y="1330"/>
                        <a:pt x="149" y="1330"/>
                      </a:cubicBezTo>
                      <a:cubicBezTo>
                        <a:pt x="153" y="1330"/>
                        <a:pt x="169" y="1333"/>
                        <a:pt x="176" y="1330"/>
                      </a:cubicBezTo>
                      <a:cubicBezTo>
                        <a:pt x="184" y="1327"/>
                        <a:pt x="189" y="1322"/>
                        <a:pt x="189" y="1325"/>
                      </a:cubicBezTo>
                      <a:cubicBezTo>
                        <a:pt x="188" y="1328"/>
                        <a:pt x="184" y="1332"/>
                        <a:pt x="182" y="1332"/>
                      </a:cubicBezTo>
                      <a:cubicBezTo>
                        <a:pt x="181" y="1333"/>
                        <a:pt x="151" y="1332"/>
                        <a:pt x="145" y="1332"/>
                      </a:cubicBezTo>
                      <a:cubicBezTo>
                        <a:pt x="139" y="1332"/>
                        <a:pt x="135" y="1335"/>
                        <a:pt x="129" y="1341"/>
                      </a:cubicBezTo>
                      <a:cubicBezTo>
                        <a:pt x="124" y="1347"/>
                        <a:pt x="112" y="1349"/>
                        <a:pt x="115" y="1352"/>
                      </a:cubicBezTo>
                      <a:cubicBezTo>
                        <a:pt x="118" y="1354"/>
                        <a:pt x="129" y="1357"/>
                        <a:pt x="135" y="1355"/>
                      </a:cubicBezTo>
                      <a:cubicBezTo>
                        <a:pt x="140" y="1353"/>
                        <a:pt x="143" y="1353"/>
                        <a:pt x="141" y="1355"/>
                      </a:cubicBezTo>
                      <a:cubicBezTo>
                        <a:pt x="139" y="1357"/>
                        <a:pt x="126" y="1358"/>
                        <a:pt x="118" y="1355"/>
                      </a:cubicBezTo>
                      <a:cubicBezTo>
                        <a:pt x="109" y="1353"/>
                        <a:pt x="102" y="1357"/>
                        <a:pt x="101" y="1360"/>
                      </a:cubicBezTo>
                      <a:cubicBezTo>
                        <a:pt x="99" y="1363"/>
                        <a:pt x="98" y="1365"/>
                        <a:pt x="103" y="1366"/>
                      </a:cubicBezTo>
                      <a:cubicBezTo>
                        <a:pt x="108" y="1367"/>
                        <a:pt x="113" y="1368"/>
                        <a:pt x="117" y="1370"/>
                      </a:cubicBezTo>
                      <a:cubicBezTo>
                        <a:pt x="120" y="1372"/>
                        <a:pt x="131" y="1371"/>
                        <a:pt x="137" y="1369"/>
                      </a:cubicBezTo>
                      <a:cubicBezTo>
                        <a:pt x="144" y="1368"/>
                        <a:pt x="157" y="1362"/>
                        <a:pt x="155" y="1365"/>
                      </a:cubicBezTo>
                      <a:cubicBezTo>
                        <a:pt x="152" y="1368"/>
                        <a:pt x="143" y="1372"/>
                        <a:pt x="140" y="1371"/>
                      </a:cubicBezTo>
                      <a:cubicBezTo>
                        <a:pt x="137" y="1369"/>
                        <a:pt x="121" y="1372"/>
                        <a:pt x="112" y="1370"/>
                      </a:cubicBezTo>
                      <a:cubicBezTo>
                        <a:pt x="102" y="1368"/>
                        <a:pt x="101" y="1375"/>
                        <a:pt x="105" y="1377"/>
                      </a:cubicBezTo>
                      <a:cubicBezTo>
                        <a:pt x="109" y="1379"/>
                        <a:pt x="115" y="1381"/>
                        <a:pt x="117" y="1384"/>
                      </a:cubicBezTo>
                      <a:cubicBezTo>
                        <a:pt x="120" y="1387"/>
                        <a:pt x="127" y="1381"/>
                        <a:pt x="131" y="1378"/>
                      </a:cubicBezTo>
                      <a:cubicBezTo>
                        <a:pt x="136" y="1376"/>
                        <a:pt x="139" y="1378"/>
                        <a:pt x="138" y="1380"/>
                      </a:cubicBezTo>
                      <a:cubicBezTo>
                        <a:pt x="137" y="1382"/>
                        <a:pt x="128" y="1385"/>
                        <a:pt x="129" y="1387"/>
                      </a:cubicBezTo>
                      <a:cubicBezTo>
                        <a:pt x="131" y="1390"/>
                        <a:pt x="141" y="1385"/>
                        <a:pt x="144" y="1383"/>
                      </a:cubicBezTo>
                      <a:cubicBezTo>
                        <a:pt x="147" y="1381"/>
                        <a:pt x="158" y="1369"/>
                        <a:pt x="158" y="1372"/>
                      </a:cubicBezTo>
                      <a:cubicBezTo>
                        <a:pt x="157" y="1374"/>
                        <a:pt x="150" y="1379"/>
                        <a:pt x="153" y="1381"/>
                      </a:cubicBezTo>
                      <a:cubicBezTo>
                        <a:pt x="157" y="1382"/>
                        <a:pt x="169" y="1378"/>
                        <a:pt x="167" y="1381"/>
                      </a:cubicBezTo>
                      <a:cubicBezTo>
                        <a:pt x="164" y="1383"/>
                        <a:pt x="162" y="1385"/>
                        <a:pt x="164" y="1386"/>
                      </a:cubicBezTo>
                      <a:cubicBezTo>
                        <a:pt x="166" y="1387"/>
                        <a:pt x="166" y="1389"/>
                        <a:pt x="163" y="1391"/>
                      </a:cubicBezTo>
                      <a:cubicBezTo>
                        <a:pt x="161" y="1393"/>
                        <a:pt x="166" y="1393"/>
                        <a:pt x="170" y="1393"/>
                      </a:cubicBezTo>
                      <a:cubicBezTo>
                        <a:pt x="174" y="1394"/>
                        <a:pt x="181" y="1392"/>
                        <a:pt x="184" y="1388"/>
                      </a:cubicBezTo>
                      <a:cubicBezTo>
                        <a:pt x="187" y="1384"/>
                        <a:pt x="191" y="1382"/>
                        <a:pt x="194" y="1380"/>
                      </a:cubicBezTo>
                      <a:cubicBezTo>
                        <a:pt x="198" y="1378"/>
                        <a:pt x="204" y="1368"/>
                        <a:pt x="205" y="1372"/>
                      </a:cubicBezTo>
                      <a:cubicBezTo>
                        <a:pt x="206" y="1375"/>
                        <a:pt x="204" y="1377"/>
                        <a:pt x="201" y="1380"/>
                      </a:cubicBezTo>
                      <a:cubicBezTo>
                        <a:pt x="197" y="1382"/>
                        <a:pt x="190" y="1387"/>
                        <a:pt x="188" y="1389"/>
                      </a:cubicBezTo>
                      <a:cubicBezTo>
                        <a:pt x="187" y="1391"/>
                        <a:pt x="181" y="1395"/>
                        <a:pt x="177" y="1396"/>
                      </a:cubicBezTo>
                      <a:cubicBezTo>
                        <a:pt x="173" y="1396"/>
                        <a:pt x="166" y="1395"/>
                        <a:pt x="163" y="1397"/>
                      </a:cubicBezTo>
                      <a:cubicBezTo>
                        <a:pt x="161" y="1399"/>
                        <a:pt x="157" y="1401"/>
                        <a:pt x="154" y="1401"/>
                      </a:cubicBezTo>
                      <a:cubicBezTo>
                        <a:pt x="151" y="1401"/>
                        <a:pt x="146" y="1403"/>
                        <a:pt x="148" y="1405"/>
                      </a:cubicBezTo>
                      <a:cubicBezTo>
                        <a:pt x="149" y="1408"/>
                        <a:pt x="155" y="1410"/>
                        <a:pt x="159" y="1408"/>
                      </a:cubicBezTo>
                      <a:cubicBezTo>
                        <a:pt x="163" y="1406"/>
                        <a:pt x="169" y="1403"/>
                        <a:pt x="170" y="1405"/>
                      </a:cubicBezTo>
                      <a:cubicBezTo>
                        <a:pt x="171" y="1408"/>
                        <a:pt x="170" y="1411"/>
                        <a:pt x="174" y="1407"/>
                      </a:cubicBezTo>
                      <a:cubicBezTo>
                        <a:pt x="178" y="1404"/>
                        <a:pt x="187" y="1394"/>
                        <a:pt x="190" y="1394"/>
                      </a:cubicBezTo>
                      <a:cubicBezTo>
                        <a:pt x="193" y="1394"/>
                        <a:pt x="187" y="1399"/>
                        <a:pt x="185" y="1402"/>
                      </a:cubicBezTo>
                      <a:cubicBezTo>
                        <a:pt x="182" y="1405"/>
                        <a:pt x="176" y="1407"/>
                        <a:pt x="180" y="1409"/>
                      </a:cubicBezTo>
                      <a:cubicBezTo>
                        <a:pt x="184" y="1410"/>
                        <a:pt x="193" y="1411"/>
                        <a:pt x="196" y="1410"/>
                      </a:cubicBezTo>
                      <a:cubicBezTo>
                        <a:pt x="199" y="1409"/>
                        <a:pt x="206" y="1400"/>
                        <a:pt x="211" y="1398"/>
                      </a:cubicBezTo>
                      <a:cubicBezTo>
                        <a:pt x="216" y="1397"/>
                        <a:pt x="223" y="1392"/>
                        <a:pt x="224" y="1389"/>
                      </a:cubicBezTo>
                      <a:cubicBezTo>
                        <a:pt x="224" y="1386"/>
                        <a:pt x="224" y="1384"/>
                        <a:pt x="227" y="1383"/>
                      </a:cubicBezTo>
                      <a:cubicBezTo>
                        <a:pt x="230" y="1382"/>
                        <a:pt x="240" y="1377"/>
                        <a:pt x="239" y="1380"/>
                      </a:cubicBezTo>
                      <a:cubicBezTo>
                        <a:pt x="237" y="1383"/>
                        <a:pt x="227" y="1388"/>
                        <a:pt x="224" y="1393"/>
                      </a:cubicBezTo>
                      <a:cubicBezTo>
                        <a:pt x="221" y="1397"/>
                        <a:pt x="218" y="1400"/>
                        <a:pt x="213" y="1402"/>
                      </a:cubicBezTo>
                      <a:cubicBezTo>
                        <a:pt x="207" y="1404"/>
                        <a:pt x="203" y="1407"/>
                        <a:pt x="201" y="1411"/>
                      </a:cubicBezTo>
                      <a:cubicBezTo>
                        <a:pt x="199" y="1415"/>
                        <a:pt x="201" y="1416"/>
                        <a:pt x="204" y="1417"/>
                      </a:cubicBezTo>
                      <a:cubicBezTo>
                        <a:pt x="207" y="1419"/>
                        <a:pt x="213" y="1415"/>
                        <a:pt x="216" y="1413"/>
                      </a:cubicBezTo>
                      <a:cubicBezTo>
                        <a:pt x="218" y="1411"/>
                        <a:pt x="222" y="1410"/>
                        <a:pt x="227" y="1410"/>
                      </a:cubicBezTo>
                      <a:cubicBezTo>
                        <a:pt x="232" y="1410"/>
                        <a:pt x="238" y="1408"/>
                        <a:pt x="235" y="1410"/>
                      </a:cubicBezTo>
                      <a:cubicBezTo>
                        <a:pt x="233" y="1411"/>
                        <a:pt x="228" y="1412"/>
                        <a:pt x="223" y="1414"/>
                      </a:cubicBezTo>
                      <a:cubicBezTo>
                        <a:pt x="218" y="1415"/>
                        <a:pt x="215" y="1416"/>
                        <a:pt x="214" y="1419"/>
                      </a:cubicBezTo>
                      <a:cubicBezTo>
                        <a:pt x="213" y="1422"/>
                        <a:pt x="211" y="1424"/>
                        <a:pt x="208" y="1426"/>
                      </a:cubicBezTo>
                      <a:cubicBezTo>
                        <a:pt x="205" y="1427"/>
                        <a:pt x="202" y="1432"/>
                        <a:pt x="200" y="1435"/>
                      </a:cubicBezTo>
                      <a:cubicBezTo>
                        <a:pt x="198" y="1438"/>
                        <a:pt x="196" y="1436"/>
                        <a:pt x="194" y="1439"/>
                      </a:cubicBezTo>
                      <a:cubicBezTo>
                        <a:pt x="193" y="1441"/>
                        <a:pt x="199" y="1445"/>
                        <a:pt x="199" y="1449"/>
                      </a:cubicBezTo>
                      <a:cubicBezTo>
                        <a:pt x="199" y="1453"/>
                        <a:pt x="201" y="1453"/>
                        <a:pt x="207" y="1453"/>
                      </a:cubicBezTo>
                      <a:cubicBezTo>
                        <a:pt x="213" y="1453"/>
                        <a:pt x="220" y="1453"/>
                        <a:pt x="224" y="1448"/>
                      </a:cubicBezTo>
                      <a:cubicBezTo>
                        <a:pt x="228" y="1444"/>
                        <a:pt x="229" y="1438"/>
                        <a:pt x="235" y="1436"/>
                      </a:cubicBezTo>
                      <a:cubicBezTo>
                        <a:pt x="241" y="1435"/>
                        <a:pt x="249" y="1431"/>
                        <a:pt x="246" y="1429"/>
                      </a:cubicBezTo>
                      <a:cubicBezTo>
                        <a:pt x="243" y="1427"/>
                        <a:pt x="243" y="1424"/>
                        <a:pt x="246" y="1425"/>
                      </a:cubicBezTo>
                      <a:cubicBezTo>
                        <a:pt x="250" y="1426"/>
                        <a:pt x="253" y="1429"/>
                        <a:pt x="250" y="1432"/>
                      </a:cubicBezTo>
                      <a:cubicBezTo>
                        <a:pt x="246" y="1435"/>
                        <a:pt x="234" y="1437"/>
                        <a:pt x="232" y="1442"/>
                      </a:cubicBezTo>
                      <a:cubicBezTo>
                        <a:pt x="231" y="1447"/>
                        <a:pt x="230" y="1449"/>
                        <a:pt x="229" y="1453"/>
                      </a:cubicBezTo>
                      <a:cubicBezTo>
                        <a:pt x="228" y="1457"/>
                        <a:pt x="228" y="1460"/>
                        <a:pt x="232" y="1460"/>
                      </a:cubicBezTo>
                      <a:cubicBezTo>
                        <a:pt x="236" y="1461"/>
                        <a:pt x="244" y="1458"/>
                        <a:pt x="242" y="1459"/>
                      </a:cubicBezTo>
                      <a:cubicBezTo>
                        <a:pt x="239" y="1461"/>
                        <a:pt x="230" y="1461"/>
                        <a:pt x="228" y="1464"/>
                      </a:cubicBezTo>
                      <a:cubicBezTo>
                        <a:pt x="225" y="1467"/>
                        <a:pt x="219" y="1471"/>
                        <a:pt x="221" y="1468"/>
                      </a:cubicBezTo>
                      <a:cubicBezTo>
                        <a:pt x="222" y="1465"/>
                        <a:pt x="224" y="1462"/>
                        <a:pt x="222" y="1456"/>
                      </a:cubicBezTo>
                      <a:cubicBezTo>
                        <a:pt x="219" y="1451"/>
                        <a:pt x="216" y="1452"/>
                        <a:pt x="213" y="1455"/>
                      </a:cubicBezTo>
                      <a:cubicBezTo>
                        <a:pt x="210" y="1458"/>
                        <a:pt x="212" y="1462"/>
                        <a:pt x="214" y="1468"/>
                      </a:cubicBezTo>
                      <a:cubicBezTo>
                        <a:pt x="216" y="1474"/>
                        <a:pt x="224" y="1479"/>
                        <a:pt x="229" y="1478"/>
                      </a:cubicBezTo>
                      <a:cubicBezTo>
                        <a:pt x="233" y="1477"/>
                        <a:pt x="237" y="1469"/>
                        <a:pt x="243" y="1467"/>
                      </a:cubicBezTo>
                      <a:cubicBezTo>
                        <a:pt x="248" y="1466"/>
                        <a:pt x="254" y="1463"/>
                        <a:pt x="257" y="1462"/>
                      </a:cubicBezTo>
                      <a:cubicBezTo>
                        <a:pt x="260" y="1461"/>
                        <a:pt x="253" y="1466"/>
                        <a:pt x="249" y="1469"/>
                      </a:cubicBezTo>
                      <a:cubicBezTo>
                        <a:pt x="246" y="1473"/>
                        <a:pt x="243" y="1475"/>
                        <a:pt x="245" y="1478"/>
                      </a:cubicBezTo>
                      <a:cubicBezTo>
                        <a:pt x="247" y="1482"/>
                        <a:pt x="250" y="1483"/>
                        <a:pt x="255" y="1481"/>
                      </a:cubicBezTo>
                      <a:cubicBezTo>
                        <a:pt x="260" y="1479"/>
                        <a:pt x="265" y="1476"/>
                        <a:pt x="262" y="1479"/>
                      </a:cubicBezTo>
                      <a:cubicBezTo>
                        <a:pt x="258" y="1482"/>
                        <a:pt x="253" y="1485"/>
                        <a:pt x="249" y="1485"/>
                      </a:cubicBezTo>
                      <a:cubicBezTo>
                        <a:pt x="244" y="1486"/>
                        <a:pt x="237" y="1486"/>
                        <a:pt x="236" y="1490"/>
                      </a:cubicBezTo>
                      <a:cubicBezTo>
                        <a:pt x="236" y="1494"/>
                        <a:pt x="238" y="1495"/>
                        <a:pt x="237" y="1496"/>
                      </a:cubicBezTo>
                      <a:cubicBezTo>
                        <a:pt x="237" y="1498"/>
                        <a:pt x="233" y="1503"/>
                        <a:pt x="235" y="1502"/>
                      </a:cubicBezTo>
                      <a:cubicBezTo>
                        <a:pt x="237" y="1502"/>
                        <a:pt x="248" y="1497"/>
                        <a:pt x="248" y="1499"/>
                      </a:cubicBezTo>
                      <a:cubicBezTo>
                        <a:pt x="249" y="1501"/>
                        <a:pt x="250" y="1504"/>
                        <a:pt x="250" y="1504"/>
                      </a:cubicBezTo>
                      <a:cubicBezTo>
                        <a:pt x="250" y="1504"/>
                        <a:pt x="921" y="1500"/>
                        <a:pt x="969" y="1502"/>
                      </a:cubicBezTo>
                      <a:cubicBezTo>
                        <a:pt x="1016" y="1504"/>
                        <a:pt x="1664" y="1501"/>
                        <a:pt x="1664" y="1501"/>
                      </a:cubicBezTo>
                      <a:cubicBezTo>
                        <a:pt x="1664" y="1501"/>
                        <a:pt x="1673" y="1485"/>
                        <a:pt x="1679" y="1481"/>
                      </a:cubicBezTo>
                      <a:cubicBezTo>
                        <a:pt x="1685" y="1477"/>
                        <a:pt x="1685" y="1479"/>
                        <a:pt x="1689" y="1480"/>
                      </a:cubicBezTo>
                      <a:cubicBezTo>
                        <a:pt x="1693" y="1480"/>
                        <a:pt x="1694" y="1484"/>
                        <a:pt x="1692" y="1491"/>
                      </a:cubicBezTo>
                      <a:cubicBezTo>
                        <a:pt x="1689" y="1497"/>
                        <a:pt x="1686" y="1509"/>
                        <a:pt x="1684" y="1512"/>
                      </a:cubicBezTo>
                      <a:cubicBezTo>
                        <a:pt x="1683" y="1516"/>
                        <a:pt x="1682" y="1518"/>
                        <a:pt x="1684" y="1520"/>
                      </a:cubicBezTo>
                      <a:cubicBezTo>
                        <a:pt x="1687" y="1522"/>
                        <a:pt x="1698" y="1518"/>
                        <a:pt x="1701" y="1522"/>
                      </a:cubicBezTo>
                      <a:cubicBezTo>
                        <a:pt x="1704" y="1526"/>
                        <a:pt x="1707" y="1524"/>
                        <a:pt x="1713" y="1525"/>
                      </a:cubicBezTo>
                      <a:cubicBezTo>
                        <a:pt x="1719" y="1526"/>
                        <a:pt x="1721" y="1527"/>
                        <a:pt x="1721" y="1531"/>
                      </a:cubicBezTo>
                      <a:cubicBezTo>
                        <a:pt x="1722" y="1534"/>
                        <a:pt x="1732" y="1532"/>
                        <a:pt x="1738" y="1530"/>
                      </a:cubicBezTo>
                      <a:cubicBezTo>
                        <a:pt x="1744" y="1528"/>
                        <a:pt x="1759" y="1527"/>
                        <a:pt x="1765" y="1529"/>
                      </a:cubicBezTo>
                      <a:cubicBezTo>
                        <a:pt x="1771" y="1531"/>
                        <a:pt x="1776" y="1529"/>
                        <a:pt x="1778" y="1535"/>
                      </a:cubicBezTo>
                      <a:cubicBezTo>
                        <a:pt x="1780" y="1540"/>
                        <a:pt x="1780" y="1546"/>
                        <a:pt x="1785" y="1548"/>
                      </a:cubicBezTo>
                      <a:cubicBezTo>
                        <a:pt x="1789" y="1550"/>
                        <a:pt x="1793" y="1540"/>
                        <a:pt x="1797" y="1544"/>
                      </a:cubicBezTo>
                      <a:cubicBezTo>
                        <a:pt x="1802" y="1548"/>
                        <a:pt x="1808" y="1552"/>
                        <a:pt x="1812" y="1557"/>
                      </a:cubicBezTo>
                      <a:cubicBezTo>
                        <a:pt x="1816" y="1562"/>
                        <a:pt x="1820" y="1567"/>
                        <a:pt x="1828" y="1563"/>
                      </a:cubicBezTo>
                      <a:cubicBezTo>
                        <a:pt x="1835" y="1560"/>
                        <a:pt x="1854" y="1553"/>
                        <a:pt x="1858" y="1553"/>
                      </a:cubicBezTo>
                      <a:cubicBezTo>
                        <a:pt x="1863" y="1553"/>
                        <a:pt x="1859" y="1560"/>
                        <a:pt x="1866" y="1560"/>
                      </a:cubicBezTo>
                      <a:cubicBezTo>
                        <a:pt x="1873" y="1560"/>
                        <a:pt x="1887" y="1558"/>
                        <a:pt x="1893" y="1560"/>
                      </a:cubicBezTo>
                      <a:cubicBezTo>
                        <a:pt x="1900" y="1561"/>
                        <a:pt x="1894" y="1564"/>
                        <a:pt x="1902" y="1565"/>
                      </a:cubicBezTo>
                      <a:cubicBezTo>
                        <a:pt x="1910" y="1567"/>
                        <a:pt x="1921" y="1567"/>
                        <a:pt x="1927" y="1564"/>
                      </a:cubicBezTo>
                      <a:cubicBezTo>
                        <a:pt x="1932" y="1560"/>
                        <a:pt x="1945" y="1550"/>
                        <a:pt x="1950" y="1545"/>
                      </a:cubicBezTo>
                      <a:cubicBezTo>
                        <a:pt x="1954" y="1540"/>
                        <a:pt x="1961" y="1534"/>
                        <a:pt x="1969" y="1533"/>
                      </a:cubicBezTo>
                      <a:cubicBezTo>
                        <a:pt x="1976" y="1532"/>
                        <a:pt x="1978" y="1533"/>
                        <a:pt x="1974" y="1537"/>
                      </a:cubicBezTo>
                      <a:cubicBezTo>
                        <a:pt x="1970" y="1541"/>
                        <a:pt x="1962" y="1546"/>
                        <a:pt x="1966" y="1545"/>
                      </a:cubicBezTo>
                      <a:cubicBezTo>
                        <a:pt x="1971" y="1545"/>
                        <a:pt x="1980" y="1539"/>
                        <a:pt x="1984" y="1534"/>
                      </a:cubicBezTo>
                      <a:cubicBezTo>
                        <a:pt x="1988" y="1528"/>
                        <a:pt x="1998" y="1518"/>
                        <a:pt x="2002" y="1514"/>
                      </a:cubicBezTo>
                      <a:cubicBezTo>
                        <a:pt x="2005" y="1511"/>
                        <a:pt x="2010" y="1511"/>
                        <a:pt x="2007" y="1516"/>
                      </a:cubicBezTo>
                      <a:cubicBezTo>
                        <a:pt x="2005" y="1522"/>
                        <a:pt x="2006" y="1525"/>
                        <a:pt x="2000" y="1528"/>
                      </a:cubicBezTo>
                      <a:cubicBezTo>
                        <a:pt x="1994" y="1531"/>
                        <a:pt x="1985" y="1533"/>
                        <a:pt x="1987" y="1536"/>
                      </a:cubicBezTo>
                      <a:cubicBezTo>
                        <a:pt x="1989" y="1539"/>
                        <a:pt x="2001" y="1528"/>
                        <a:pt x="2006" y="1528"/>
                      </a:cubicBezTo>
                      <a:cubicBezTo>
                        <a:pt x="2010" y="1528"/>
                        <a:pt x="2016" y="1527"/>
                        <a:pt x="2018" y="1521"/>
                      </a:cubicBezTo>
                      <a:cubicBezTo>
                        <a:pt x="2021" y="1515"/>
                        <a:pt x="2014" y="1510"/>
                        <a:pt x="2018" y="1506"/>
                      </a:cubicBezTo>
                      <a:cubicBezTo>
                        <a:pt x="2022" y="1502"/>
                        <a:pt x="2028" y="1502"/>
                        <a:pt x="2033" y="1505"/>
                      </a:cubicBezTo>
                      <a:cubicBezTo>
                        <a:pt x="2038" y="1508"/>
                        <a:pt x="2047" y="1509"/>
                        <a:pt x="2052" y="1511"/>
                      </a:cubicBezTo>
                      <a:cubicBezTo>
                        <a:pt x="2056" y="1512"/>
                        <a:pt x="2059" y="1512"/>
                        <a:pt x="2063" y="1515"/>
                      </a:cubicBezTo>
                      <a:cubicBezTo>
                        <a:pt x="2066" y="1519"/>
                        <a:pt x="2074" y="1514"/>
                        <a:pt x="2080" y="1516"/>
                      </a:cubicBezTo>
                      <a:cubicBezTo>
                        <a:pt x="2085" y="1517"/>
                        <a:pt x="2088" y="1516"/>
                        <a:pt x="2091" y="1517"/>
                      </a:cubicBezTo>
                      <a:cubicBezTo>
                        <a:pt x="2094" y="1518"/>
                        <a:pt x="2106" y="1512"/>
                        <a:pt x="2107" y="1519"/>
                      </a:cubicBezTo>
                      <a:cubicBezTo>
                        <a:pt x="2108" y="1525"/>
                        <a:pt x="2107" y="1530"/>
                        <a:pt x="2106" y="1540"/>
                      </a:cubicBezTo>
                      <a:cubicBezTo>
                        <a:pt x="2106" y="1549"/>
                        <a:pt x="2104" y="1558"/>
                        <a:pt x="2107" y="1564"/>
                      </a:cubicBezTo>
                      <a:cubicBezTo>
                        <a:pt x="2110" y="1570"/>
                        <a:pt x="2117" y="1578"/>
                        <a:pt x="2127" y="1574"/>
                      </a:cubicBezTo>
                      <a:cubicBezTo>
                        <a:pt x="2137" y="1570"/>
                        <a:pt x="2144" y="1571"/>
                        <a:pt x="2153" y="1569"/>
                      </a:cubicBezTo>
                      <a:cubicBezTo>
                        <a:pt x="2161" y="1567"/>
                        <a:pt x="2160" y="1569"/>
                        <a:pt x="2157" y="1573"/>
                      </a:cubicBezTo>
                      <a:cubicBezTo>
                        <a:pt x="2153" y="1577"/>
                        <a:pt x="2142" y="1584"/>
                        <a:pt x="2143" y="1590"/>
                      </a:cubicBezTo>
                      <a:cubicBezTo>
                        <a:pt x="2144" y="1597"/>
                        <a:pt x="2148" y="1602"/>
                        <a:pt x="2151" y="1606"/>
                      </a:cubicBezTo>
                      <a:cubicBezTo>
                        <a:pt x="2153" y="1610"/>
                        <a:pt x="2156" y="1613"/>
                        <a:pt x="2150" y="1616"/>
                      </a:cubicBezTo>
                      <a:cubicBezTo>
                        <a:pt x="2144" y="1620"/>
                        <a:pt x="2139" y="1620"/>
                        <a:pt x="2138" y="1624"/>
                      </a:cubicBezTo>
                      <a:cubicBezTo>
                        <a:pt x="2136" y="1629"/>
                        <a:pt x="2134" y="1632"/>
                        <a:pt x="2140" y="1634"/>
                      </a:cubicBezTo>
                      <a:cubicBezTo>
                        <a:pt x="2145" y="1635"/>
                        <a:pt x="2155" y="1635"/>
                        <a:pt x="2153" y="1639"/>
                      </a:cubicBezTo>
                      <a:cubicBezTo>
                        <a:pt x="2151" y="1642"/>
                        <a:pt x="2148" y="1641"/>
                        <a:pt x="2143" y="1643"/>
                      </a:cubicBezTo>
                      <a:cubicBezTo>
                        <a:pt x="2138" y="1644"/>
                        <a:pt x="2134" y="1647"/>
                        <a:pt x="2136" y="1649"/>
                      </a:cubicBezTo>
                      <a:cubicBezTo>
                        <a:pt x="2138" y="1651"/>
                        <a:pt x="2135" y="1656"/>
                        <a:pt x="2132" y="1659"/>
                      </a:cubicBezTo>
                      <a:cubicBezTo>
                        <a:pt x="2129" y="1663"/>
                        <a:pt x="2126" y="1668"/>
                        <a:pt x="2131" y="1666"/>
                      </a:cubicBezTo>
                      <a:cubicBezTo>
                        <a:pt x="2137" y="1663"/>
                        <a:pt x="2157" y="1658"/>
                        <a:pt x="2155" y="1664"/>
                      </a:cubicBezTo>
                      <a:cubicBezTo>
                        <a:pt x="2152" y="1670"/>
                        <a:pt x="2146" y="1674"/>
                        <a:pt x="2152" y="1675"/>
                      </a:cubicBezTo>
                      <a:cubicBezTo>
                        <a:pt x="2158" y="1675"/>
                        <a:pt x="2169" y="1677"/>
                        <a:pt x="2175" y="1678"/>
                      </a:cubicBezTo>
                      <a:cubicBezTo>
                        <a:pt x="2181" y="1680"/>
                        <a:pt x="2189" y="1685"/>
                        <a:pt x="2197" y="1685"/>
                      </a:cubicBezTo>
                      <a:cubicBezTo>
                        <a:pt x="2206" y="1685"/>
                        <a:pt x="2210" y="1685"/>
                        <a:pt x="2222" y="1685"/>
                      </a:cubicBezTo>
                      <a:cubicBezTo>
                        <a:pt x="2234" y="1684"/>
                        <a:pt x="2231" y="1682"/>
                        <a:pt x="2237" y="1685"/>
                      </a:cubicBezTo>
                      <a:cubicBezTo>
                        <a:pt x="2243" y="1688"/>
                        <a:pt x="2247" y="1690"/>
                        <a:pt x="2253" y="1690"/>
                      </a:cubicBezTo>
                      <a:cubicBezTo>
                        <a:pt x="2259" y="1691"/>
                        <a:pt x="2268" y="1689"/>
                        <a:pt x="2264" y="1691"/>
                      </a:cubicBezTo>
                      <a:cubicBezTo>
                        <a:pt x="2261" y="1693"/>
                        <a:pt x="2252" y="1696"/>
                        <a:pt x="2256" y="1696"/>
                      </a:cubicBezTo>
                      <a:cubicBezTo>
                        <a:pt x="2260" y="1696"/>
                        <a:pt x="2273" y="1688"/>
                        <a:pt x="2273" y="1691"/>
                      </a:cubicBezTo>
                      <a:cubicBezTo>
                        <a:pt x="2273" y="1695"/>
                        <a:pt x="2268" y="1697"/>
                        <a:pt x="2269" y="1699"/>
                      </a:cubicBezTo>
                      <a:cubicBezTo>
                        <a:pt x="2270" y="1700"/>
                        <a:pt x="2282" y="1700"/>
                        <a:pt x="2286" y="1700"/>
                      </a:cubicBezTo>
                      <a:cubicBezTo>
                        <a:pt x="2290" y="1699"/>
                        <a:pt x="2292" y="1694"/>
                        <a:pt x="2293" y="1698"/>
                      </a:cubicBezTo>
                      <a:cubicBezTo>
                        <a:pt x="2294" y="1702"/>
                        <a:pt x="2292" y="1704"/>
                        <a:pt x="2298" y="1703"/>
                      </a:cubicBezTo>
                      <a:cubicBezTo>
                        <a:pt x="2304" y="1701"/>
                        <a:pt x="2312" y="1702"/>
                        <a:pt x="2313" y="1705"/>
                      </a:cubicBezTo>
                      <a:cubicBezTo>
                        <a:pt x="2314" y="1708"/>
                        <a:pt x="2311" y="1717"/>
                        <a:pt x="2314" y="1722"/>
                      </a:cubicBezTo>
                      <a:cubicBezTo>
                        <a:pt x="2316" y="1726"/>
                        <a:pt x="2323" y="1717"/>
                        <a:pt x="2322" y="1724"/>
                      </a:cubicBezTo>
                      <a:cubicBezTo>
                        <a:pt x="2321" y="1730"/>
                        <a:pt x="2316" y="1730"/>
                        <a:pt x="2318" y="1735"/>
                      </a:cubicBezTo>
                      <a:cubicBezTo>
                        <a:pt x="2320" y="1739"/>
                        <a:pt x="2326" y="1741"/>
                        <a:pt x="2328" y="1739"/>
                      </a:cubicBezTo>
                      <a:cubicBezTo>
                        <a:pt x="2329" y="1737"/>
                        <a:pt x="2331" y="1736"/>
                        <a:pt x="2332" y="1740"/>
                      </a:cubicBezTo>
                      <a:cubicBezTo>
                        <a:pt x="2332" y="1743"/>
                        <a:pt x="2325" y="1743"/>
                        <a:pt x="2327" y="1747"/>
                      </a:cubicBezTo>
                      <a:cubicBezTo>
                        <a:pt x="2328" y="1751"/>
                        <a:pt x="2331" y="1751"/>
                        <a:pt x="2328" y="1753"/>
                      </a:cubicBezTo>
                      <a:cubicBezTo>
                        <a:pt x="2325" y="1755"/>
                        <a:pt x="2320" y="1752"/>
                        <a:pt x="2324" y="1756"/>
                      </a:cubicBezTo>
                      <a:cubicBezTo>
                        <a:pt x="2327" y="1760"/>
                        <a:pt x="2332" y="1764"/>
                        <a:pt x="2332" y="1768"/>
                      </a:cubicBezTo>
                      <a:cubicBezTo>
                        <a:pt x="2331" y="1773"/>
                        <a:pt x="2338" y="1769"/>
                        <a:pt x="2336" y="1772"/>
                      </a:cubicBezTo>
                      <a:cubicBezTo>
                        <a:pt x="2333" y="1776"/>
                        <a:pt x="2332" y="1777"/>
                        <a:pt x="2330" y="1778"/>
                      </a:cubicBezTo>
                      <a:cubicBezTo>
                        <a:pt x="2327" y="1778"/>
                        <a:pt x="2326" y="1775"/>
                        <a:pt x="2325" y="1771"/>
                      </a:cubicBezTo>
                      <a:cubicBezTo>
                        <a:pt x="2324" y="1768"/>
                        <a:pt x="2318" y="1770"/>
                        <a:pt x="2317" y="1771"/>
                      </a:cubicBezTo>
                      <a:cubicBezTo>
                        <a:pt x="2316" y="1773"/>
                        <a:pt x="2315" y="1775"/>
                        <a:pt x="2315" y="1781"/>
                      </a:cubicBezTo>
                      <a:cubicBezTo>
                        <a:pt x="2314" y="1787"/>
                        <a:pt x="2308" y="1794"/>
                        <a:pt x="2305" y="1795"/>
                      </a:cubicBezTo>
                      <a:cubicBezTo>
                        <a:pt x="2303" y="1795"/>
                        <a:pt x="2297" y="1792"/>
                        <a:pt x="2293" y="1791"/>
                      </a:cubicBezTo>
                      <a:cubicBezTo>
                        <a:pt x="2288" y="1790"/>
                        <a:pt x="2285" y="1788"/>
                        <a:pt x="2284" y="1784"/>
                      </a:cubicBezTo>
                      <a:cubicBezTo>
                        <a:pt x="2284" y="1780"/>
                        <a:pt x="2281" y="1779"/>
                        <a:pt x="2277" y="1780"/>
                      </a:cubicBezTo>
                      <a:cubicBezTo>
                        <a:pt x="2273" y="1781"/>
                        <a:pt x="2270" y="1787"/>
                        <a:pt x="2268" y="1784"/>
                      </a:cubicBezTo>
                      <a:cubicBezTo>
                        <a:pt x="2265" y="1782"/>
                        <a:pt x="2270" y="1780"/>
                        <a:pt x="2270" y="1777"/>
                      </a:cubicBezTo>
                      <a:cubicBezTo>
                        <a:pt x="2271" y="1775"/>
                        <a:pt x="2266" y="1775"/>
                        <a:pt x="2263" y="1776"/>
                      </a:cubicBezTo>
                      <a:cubicBezTo>
                        <a:pt x="2260" y="1777"/>
                        <a:pt x="2262" y="1773"/>
                        <a:pt x="2266" y="1770"/>
                      </a:cubicBezTo>
                      <a:cubicBezTo>
                        <a:pt x="2270" y="1767"/>
                        <a:pt x="2267" y="1766"/>
                        <a:pt x="2264" y="1764"/>
                      </a:cubicBezTo>
                      <a:cubicBezTo>
                        <a:pt x="2261" y="1763"/>
                        <a:pt x="2259" y="1763"/>
                        <a:pt x="2261" y="1760"/>
                      </a:cubicBezTo>
                      <a:cubicBezTo>
                        <a:pt x="2263" y="1756"/>
                        <a:pt x="2263" y="1751"/>
                        <a:pt x="2258" y="1747"/>
                      </a:cubicBezTo>
                      <a:cubicBezTo>
                        <a:pt x="2252" y="1743"/>
                        <a:pt x="2240" y="1739"/>
                        <a:pt x="2243" y="1744"/>
                      </a:cubicBezTo>
                      <a:cubicBezTo>
                        <a:pt x="2245" y="1749"/>
                        <a:pt x="2253" y="1766"/>
                        <a:pt x="2252" y="1773"/>
                      </a:cubicBezTo>
                      <a:cubicBezTo>
                        <a:pt x="2250" y="1781"/>
                        <a:pt x="2247" y="1786"/>
                        <a:pt x="2240" y="1790"/>
                      </a:cubicBezTo>
                      <a:cubicBezTo>
                        <a:pt x="2234" y="1795"/>
                        <a:pt x="2224" y="1805"/>
                        <a:pt x="2219" y="1809"/>
                      </a:cubicBezTo>
                      <a:cubicBezTo>
                        <a:pt x="2215" y="1813"/>
                        <a:pt x="2210" y="1819"/>
                        <a:pt x="2207" y="1821"/>
                      </a:cubicBezTo>
                      <a:cubicBezTo>
                        <a:pt x="2204" y="1823"/>
                        <a:pt x="2205" y="1827"/>
                        <a:pt x="2203" y="1832"/>
                      </a:cubicBezTo>
                      <a:cubicBezTo>
                        <a:pt x="2200" y="1837"/>
                        <a:pt x="2195" y="1844"/>
                        <a:pt x="2194" y="1850"/>
                      </a:cubicBezTo>
                      <a:cubicBezTo>
                        <a:pt x="2194" y="1856"/>
                        <a:pt x="2191" y="1864"/>
                        <a:pt x="2187" y="1867"/>
                      </a:cubicBezTo>
                      <a:cubicBezTo>
                        <a:pt x="2183" y="1870"/>
                        <a:pt x="2167" y="1879"/>
                        <a:pt x="2162" y="1882"/>
                      </a:cubicBezTo>
                      <a:cubicBezTo>
                        <a:pt x="2157" y="1886"/>
                        <a:pt x="2147" y="1892"/>
                        <a:pt x="2145" y="1891"/>
                      </a:cubicBezTo>
                      <a:cubicBezTo>
                        <a:pt x="2142" y="1891"/>
                        <a:pt x="2140" y="1891"/>
                        <a:pt x="2140" y="1891"/>
                      </a:cubicBezTo>
                      <a:cubicBezTo>
                        <a:pt x="2118" y="1923"/>
                        <a:pt x="2118" y="1923"/>
                        <a:pt x="2118" y="1923"/>
                      </a:cubicBezTo>
                      <a:cubicBezTo>
                        <a:pt x="2118" y="1923"/>
                        <a:pt x="2123" y="1926"/>
                        <a:pt x="2123" y="1929"/>
                      </a:cubicBezTo>
                      <a:cubicBezTo>
                        <a:pt x="2123" y="1933"/>
                        <a:pt x="2121" y="1935"/>
                        <a:pt x="2117" y="1937"/>
                      </a:cubicBezTo>
                      <a:cubicBezTo>
                        <a:pt x="2113" y="1938"/>
                        <a:pt x="2107" y="1939"/>
                        <a:pt x="2103" y="1937"/>
                      </a:cubicBezTo>
                      <a:cubicBezTo>
                        <a:pt x="2099" y="1936"/>
                        <a:pt x="2096" y="1931"/>
                        <a:pt x="2096" y="1931"/>
                      </a:cubicBezTo>
                      <a:cubicBezTo>
                        <a:pt x="2096" y="1931"/>
                        <a:pt x="2085" y="1937"/>
                        <a:pt x="2081" y="1943"/>
                      </a:cubicBezTo>
                      <a:cubicBezTo>
                        <a:pt x="2077" y="1948"/>
                        <a:pt x="2076" y="1957"/>
                        <a:pt x="2080" y="1959"/>
                      </a:cubicBezTo>
                      <a:cubicBezTo>
                        <a:pt x="2084" y="1960"/>
                        <a:pt x="2088" y="1961"/>
                        <a:pt x="2093" y="1958"/>
                      </a:cubicBezTo>
                      <a:cubicBezTo>
                        <a:pt x="2098" y="1954"/>
                        <a:pt x="2100" y="1956"/>
                        <a:pt x="2101" y="1958"/>
                      </a:cubicBezTo>
                      <a:cubicBezTo>
                        <a:pt x="2102" y="1960"/>
                        <a:pt x="2106" y="1964"/>
                        <a:pt x="2108" y="1961"/>
                      </a:cubicBezTo>
                      <a:cubicBezTo>
                        <a:pt x="2110" y="1959"/>
                        <a:pt x="2127" y="1945"/>
                        <a:pt x="2133" y="1944"/>
                      </a:cubicBezTo>
                      <a:cubicBezTo>
                        <a:pt x="2139" y="1942"/>
                        <a:pt x="2143" y="1944"/>
                        <a:pt x="2149" y="1939"/>
                      </a:cubicBezTo>
                      <a:cubicBezTo>
                        <a:pt x="2155" y="1934"/>
                        <a:pt x="2175" y="1920"/>
                        <a:pt x="2183" y="1918"/>
                      </a:cubicBezTo>
                      <a:cubicBezTo>
                        <a:pt x="2192" y="1916"/>
                        <a:pt x="2205" y="1912"/>
                        <a:pt x="2212" y="1915"/>
                      </a:cubicBezTo>
                      <a:cubicBezTo>
                        <a:pt x="2220" y="1918"/>
                        <a:pt x="2235" y="1921"/>
                        <a:pt x="2242" y="1921"/>
                      </a:cubicBezTo>
                      <a:cubicBezTo>
                        <a:pt x="2249" y="1922"/>
                        <a:pt x="2255" y="1923"/>
                        <a:pt x="2253" y="1921"/>
                      </a:cubicBezTo>
                      <a:cubicBezTo>
                        <a:pt x="2252" y="1920"/>
                        <a:pt x="2234" y="1919"/>
                        <a:pt x="2239" y="1916"/>
                      </a:cubicBezTo>
                      <a:cubicBezTo>
                        <a:pt x="2243" y="1913"/>
                        <a:pt x="2246" y="1906"/>
                        <a:pt x="2257" y="1906"/>
                      </a:cubicBezTo>
                      <a:cubicBezTo>
                        <a:pt x="2268" y="1905"/>
                        <a:pt x="2295" y="1900"/>
                        <a:pt x="2303" y="1901"/>
                      </a:cubicBezTo>
                      <a:cubicBezTo>
                        <a:pt x="2311" y="1901"/>
                        <a:pt x="2326" y="1902"/>
                        <a:pt x="2323" y="1899"/>
                      </a:cubicBezTo>
                      <a:cubicBezTo>
                        <a:pt x="2321" y="1895"/>
                        <a:pt x="2316" y="1893"/>
                        <a:pt x="2318" y="1889"/>
                      </a:cubicBezTo>
                      <a:cubicBezTo>
                        <a:pt x="2321" y="1885"/>
                        <a:pt x="2323" y="1879"/>
                        <a:pt x="2325" y="1876"/>
                      </a:cubicBezTo>
                      <a:cubicBezTo>
                        <a:pt x="2326" y="1873"/>
                        <a:pt x="2320" y="1876"/>
                        <a:pt x="2315" y="1877"/>
                      </a:cubicBezTo>
                      <a:cubicBezTo>
                        <a:pt x="2310" y="1879"/>
                        <a:pt x="2309" y="1879"/>
                        <a:pt x="2304" y="1879"/>
                      </a:cubicBezTo>
                      <a:cubicBezTo>
                        <a:pt x="2299" y="1878"/>
                        <a:pt x="2294" y="1879"/>
                        <a:pt x="2292" y="1873"/>
                      </a:cubicBezTo>
                      <a:cubicBezTo>
                        <a:pt x="2291" y="1868"/>
                        <a:pt x="2291" y="1868"/>
                        <a:pt x="2298" y="1863"/>
                      </a:cubicBezTo>
                      <a:cubicBezTo>
                        <a:pt x="2305" y="1858"/>
                        <a:pt x="2309" y="1853"/>
                        <a:pt x="2315" y="1852"/>
                      </a:cubicBezTo>
                      <a:cubicBezTo>
                        <a:pt x="2321" y="1851"/>
                        <a:pt x="2333" y="1845"/>
                        <a:pt x="2339" y="1841"/>
                      </a:cubicBezTo>
                      <a:cubicBezTo>
                        <a:pt x="2345" y="1837"/>
                        <a:pt x="2364" y="1836"/>
                        <a:pt x="2377" y="1834"/>
                      </a:cubicBezTo>
                      <a:cubicBezTo>
                        <a:pt x="2390" y="1833"/>
                        <a:pt x="2411" y="1828"/>
                        <a:pt x="2418" y="1827"/>
                      </a:cubicBezTo>
                      <a:cubicBezTo>
                        <a:pt x="2425" y="1827"/>
                        <a:pt x="2428" y="1826"/>
                        <a:pt x="2431" y="1830"/>
                      </a:cubicBezTo>
                      <a:cubicBezTo>
                        <a:pt x="2434" y="1835"/>
                        <a:pt x="2437" y="1831"/>
                        <a:pt x="2441" y="1831"/>
                      </a:cubicBezTo>
                      <a:cubicBezTo>
                        <a:pt x="2446" y="1832"/>
                        <a:pt x="2441" y="1835"/>
                        <a:pt x="2444" y="1835"/>
                      </a:cubicBezTo>
                      <a:cubicBezTo>
                        <a:pt x="2448" y="1835"/>
                        <a:pt x="2453" y="1837"/>
                        <a:pt x="2456" y="1832"/>
                      </a:cubicBezTo>
                      <a:cubicBezTo>
                        <a:pt x="2459" y="1827"/>
                        <a:pt x="2457" y="1828"/>
                        <a:pt x="2457" y="1824"/>
                      </a:cubicBezTo>
                      <a:cubicBezTo>
                        <a:pt x="2456" y="1820"/>
                        <a:pt x="2455" y="1818"/>
                        <a:pt x="2451" y="1818"/>
                      </a:cubicBezTo>
                      <a:cubicBezTo>
                        <a:pt x="2448" y="1818"/>
                        <a:pt x="2446" y="1818"/>
                        <a:pt x="2441" y="1818"/>
                      </a:cubicBezTo>
                      <a:cubicBezTo>
                        <a:pt x="2437" y="1819"/>
                        <a:pt x="2435" y="1820"/>
                        <a:pt x="2432" y="1820"/>
                      </a:cubicBezTo>
                      <a:cubicBezTo>
                        <a:pt x="2430" y="1820"/>
                        <a:pt x="2433" y="1814"/>
                        <a:pt x="2443" y="1815"/>
                      </a:cubicBezTo>
                      <a:cubicBezTo>
                        <a:pt x="2452" y="1815"/>
                        <a:pt x="2456" y="1811"/>
                        <a:pt x="2459" y="1814"/>
                      </a:cubicBezTo>
                      <a:cubicBezTo>
                        <a:pt x="2463" y="1817"/>
                        <a:pt x="2458" y="1826"/>
                        <a:pt x="2465" y="1821"/>
                      </a:cubicBezTo>
                      <a:cubicBezTo>
                        <a:pt x="2472" y="1816"/>
                        <a:pt x="2478" y="1812"/>
                        <a:pt x="2477" y="1816"/>
                      </a:cubicBezTo>
                      <a:cubicBezTo>
                        <a:pt x="2476" y="1820"/>
                        <a:pt x="2481" y="1816"/>
                        <a:pt x="2485" y="1813"/>
                      </a:cubicBezTo>
                      <a:cubicBezTo>
                        <a:pt x="2490" y="1810"/>
                        <a:pt x="2500" y="1807"/>
                        <a:pt x="2509" y="1804"/>
                      </a:cubicBezTo>
                      <a:cubicBezTo>
                        <a:pt x="2518" y="1802"/>
                        <a:pt x="2526" y="1802"/>
                        <a:pt x="2530" y="1798"/>
                      </a:cubicBezTo>
                      <a:cubicBezTo>
                        <a:pt x="2534" y="1795"/>
                        <a:pt x="2549" y="1783"/>
                        <a:pt x="2564" y="1774"/>
                      </a:cubicBezTo>
                      <a:cubicBezTo>
                        <a:pt x="2580" y="1765"/>
                        <a:pt x="2586" y="1762"/>
                        <a:pt x="2598" y="1761"/>
                      </a:cubicBezTo>
                      <a:cubicBezTo>
                        <a:pt x="2610" y="1761"/>
                        <a:pt x="2772" y="1761"/>
                        <a:pt x="2772" y="1761"/>
                      </a:cubicBezTo>
                      <a:cubicBezTo>
                        <a:pt x="2788" y="1743"/>
                        <a:pt x="2788" y="1743"/>
                        <a:pt x="2788" y="1743"/>
                      </a:cubicBezTo>
                      <a:cubicBezTo>
                        <a:pt x="2788" y="1743"/>
                        <a:pt x="2794" y="1744"/>
                        <a:pt x="2799" y="1743"/>
                      </a:cubicBezTo>
                      <a:cubicBezTo>
                        <a:pt x="2803" y="1743"/>
                        <a:pt x="2807" y="1738"/>
                        <a:pt x="2809" y="1741"/>
                      </a:cubicBezTo>
                      <a:cubicBezTo>
                        <a:pt x="2810" y="1744"/>
                        <a:pt x="2815" y="1741"/>
                        <a:pt x="2818" y="1738"/>
                      </a:cubicBezTo>
                      <a:cubicBezTo>
                        <a:pt x="2820" y="1734"/>
                        <a:pt x="2820" y="1736"/>
                        <a:pt x="2823" y="1731"/>
                      </a:cubicBezTo>
                      <a:cubicBezTo>
                        <a:pt x="2826" y="1727"/>
                        <a:pt x="2833" y="1722"/>
                        <a:pt x="2840" y="1717"/>
                      </a:cubicBezTo>
                      <a:cubicBezTo>
                        <a:pt x="2848" y="1712"/>
                        <a:pt x="2860" y="1702"/>
                        <a:pt x="2861" y="1698"/>
                      </a:cubicBezTo>
                      <a:cubicBezTo>
                        <a:pt x="2863" y="1694"/>
                        <a:pt x="2865" y="1683"/>
                        <a:pt x="2875" y="1675"/>
                      </a:cubicBezTo>
                      <a:cubicBezTo>
                        <a:pt x="2886" y="1668"/>
                        <a:pt x="2891" y="1663"/>
                        <a:pt x="2894" y="1656"/>
                      </a:cubicBezTo>
                      <a:cubicBezTo>
                        <a:pt x="2896" y="1650"/>
                        <a:pt x="2894" y="1649"/>
                        <a:pt x="2906" y="1640"/>
                      </a:cubicBezTo>
                      <a:cubicBezTo>
                        <a:pt x="2918" y="1632"/>
                        <a:pt x="2932" y="1620"/>
                        <a:pt x="2937" y="1615"/>
                      </a:cubicBezTo>
                      <a:cubicBezTo>
                        <a:pt x="2943" y="1610"/>
                        <a:pt x="2957" y="1598"/>
                        <a:pt x="2959" y="1601"/>
                      </a:cubicBezTo>
                      <a:cubicBezTo>
                        <a:pt x="2962" y="1604"/>
                        <a:pt x="2960" y="1608"/>
                        <a:pt x="2961" y="1612"/>
                      </a:cubicBezTo>
                      <a:cubicBezTo>
                        <a:pt x="2961" y="1616"/>
                        <a:pt x="2961" y="1620"/>
                        <a:pt x="2967" y="1619"/>
                      </a:cubicBezTo>
                      <a:cubicBezTo>
                        <a:pt x="2972" y="1617"/>
                        <a:pt x="2995" y="1609"/>
                        <a:pt x="3001" y="1609"/>
                      </a:cubicBezTo>
                      <a:cubicBezTo>
                        <a:pt x="3006" y="1609"/>
                        <a:pt x="3013" y="1619"/>
                        <a:pt x="3016" y="1625"/>
                      </a:cubicBezTo>
                      <a:cubicBezTo>
                        <a:pt x="3018" y="1631"/>
                        <a:pt x="3015" y="1641"/>
                        <a:pt x="3008" y="1655"/>
                      </a:cubicBezTo>
                      <a:cubicBezTo>
                        <a:pt x="3001" y="1670"/>
                        <a:pt x="2990" y="1714"/>
                        <a:pt x="2987" y="1714"/>
                      </a:cubicBezTo>
                      <a:cubicBezTo>
                        <a:pt x="2984" y="1714"/>
                        <a:pt x="2984" y="1722"/>
                        <a:pt x="2990" y="1723"/>
                      </a:cubicBezTo>
                      <a:cubicBezTo>
                        <a:pt x="2995" y="1724"/>
                        <a:pt x="3005" y="1721"/>
                        <a:pt x="3001" y="1725"/>
                      </a:cubicBezTo>
                      <a:cubicBezTo>
                        <a:pt x="2998" y="1729"/>
                        <a:pt x="2996" y="1737"/>
                        <a:pt x="2994" y="1743"/>
                      </a:cubicBezTo>
                      <a:cubicBezTo>
                        <a:pt x="2992" y="1749"/>
                        <a:pt x="2992" y="1753"/>
                        <a:pt x="2996" y="1752"/>
                      </a:cubicBezTo>
                      <a:cubicBezTo>
                        <a:pt x="2999" y="1751"/>
                        <a:pt x="3006" y="1748"/>
                        <a:pt x="3006" y="1751"/>
                      </a:cubicBezTo>
                      <a:cubicBezTo>
                        <a:pt x="3006" y="1754"/>
                        <a:pt x="3016" y="1751"/>
                        <a:pt x="3018" y="1753"/>
                      </a:cubicBezTo>
                      <a:cubicBezTo>
                        <a:pt x="3020" y="1756"/>
                        <a:pt x="3020" y="1759"/>
                        <a:pt x="3024" y="1758"/>
                      </a:cubicBezTo>
                      <a:cubicBezTo>
                        <a:pt x="3027" y="1756"/>
                        <a:pt x="3035" y="1750"/>
                        <a:pt x="3039" y="1753"/>
                      </a:cubicBezTo>
                      <a:cubicBezTo>
                        <a:pt x="3043" y="1755"/>
                        <a:pt x="3043" y="1756"/>
                        <a:pt x="3046" y="1754"/>
                      </a:cubicBezTo>
                      <a:cubicBezTo>
                        <a:pt x="3049" y="1752"/>
                        <a:pt x="3048" y="1749"/>
                        <a:pt x="3053" y="1750"/>
                      </a:cubicBezTo>
                      <a:cubicBezTo>
                        <a:pt x="3057" y="1751"/>
                        <a:pt x="3059" y="1752"/>
                        <a:pt x="3061" y="1749"/>
                      </a:cubicBezTo>
                      <a:cubicBezTo>
                        <a:pt x="3062" y="1745"/>
                        <a:pt x="3057" y="1743"/>
                        <a:pt x="3062" y="1739"/>
                      </a:cubicBezTo>
                      <a:cubicBezTo>
                        <a:pt x="3066" y="1736"/>
                        <a:pt x="3068" y="1732"/>
                        <a:pt x="3071" y="1731"/>
                      </a:cubicBezTo>
                      <a:cubicBezTo>
                        <a:pt x="3074" y="1730"/>
                        <a:pt x="3072" y="1735"/>
                        <a:pt x="3069" y="1738"/>
                      </a:cubicBezTo>
                      <a:cubicBezTo>
                        <a:pt x="3067" y="1742"/>
                        <a:pt x="3068" y="1748"/>
                        <a:pt x="3072" y="1748"/>
                      </a:cubicBezTo>
                      <a:cubicBezTo>
                        <a:pt x="3075" y="1748"/>
                        <a:pt x="3086" y="1744"/>
                        <a:pt x="3094" y="1741"/>
                      </a:cubicBezTo>
                      <a:cubicBezTo>
                        <a:pt x="3101" y="1737"/>
                        <a:pt x="3109" y="1732"/>
                        <a:pt x="3116" y="1730"/>
                      </a:cubicBezTo>
                      <a:cubicBezTo>
                        <a:pt x="3122" y="1727"/>
                        <a:pt x="3127" y="1726"/>
                        <a:pt x="3130" y="1724"/>
                      </a:cubicBezTo>
                      <a:cubicBezTo>
                        <a:pt x="3132" y="1721"/>
                        <a:pt x="3135" y="1720"/>
                        <a:pt x="3137" y="1721"/>
                      </a:cubicBezTo>
                      <a:cubicBezTo>
                        <a:pt x="3140" y="1723"/>
                        <a:pt x="3145" y="1718"/>
                        <a:pt x="3149" y="1714"/>
                      </a:cubicBezTo>
                      <a:cubicBezTo>
                        <a:pt x="3153" y="1710"/>
                        <a:pt x="3156" y="1709"/>
                        <a:pt x="3156" y="1702"/>
                      </a:cubicBezTo>
                      <a:cubicBezTo>
                        <a:pt x="3156" y="1696"/>
                        <a:pt x="3157" y="1692"/>
                        <a:pt x="3158" y="1696"/>
                      </a:cubicBezTo>
                      <a:cubicBezTo>
                        <a:pt x="3158" y="1700"/>
                        <a:pt x="3156" y="1710"/>
                        <a:pt x="3160" y="1710"/>
                      </a:cubicBezTo>
                      <a:cubicBezTo>
                        <a:pt x="3165" y="1710"/>
                        <a:pt x="3171" y="1706"/>
                        <a:pt x="3170" y="1708"/>
                      </a:cubicBezTo>
                      <a:cubicBezTo>
                        <a:pt x="3170" y="1711"/>
                        <a:pt x="3170" y="1713"/>
                        <a:pt x="3163" y="1716"/>
                      </a:cubicBezTo>
                      <a:cubicBezTo>
                        <a:pt x="3156" y="1719"/>
                        <a:pt x="3148" y="1724"/>
                        <a:pt x="3142" y="1727"/>
                      </a:cubicBezTo>
                      <a:cubicBezTo>
                        <a:pt x="3136" y="1730"/>
                        <a:pt x="3132" y="1732"/>
                        <a:pt x="3129" y="1735"/>
                      </a:cubicBezTo>
                      <a:cubicBezTo>
                        <a:pt x="3126" y="1738"/>
                        <a:pt x="3128" y="1740"/>
                        <a:pt x="3130" y="1742"/>
                      </a:cubicBezTo>
                      <a:cubicBezTo>
                        <a:pt x="3133" y="1744"/>
                        <a:pt x="3136" y="1740"/>
                        <a:pt x="3141" y="1736"/>
                      </a:cubicBezTo>
                      <a:cubicBezTo>
                        <a:pt x="3147" y="1733"/>
                        <a:pt x="3152" y="1733"/>
                        <a:pt x="3154" y="1736"/>
                      </a:cubicBezTo>
                      <a:cubicBezTo>
                        <a:pt x="3157" y="1739"/>
                        <a:pt x="3167" y="1738"/>
                        <a:pt x="3171" y="1737"/>
                      </a:cubicBezTo>
                      <a:cubicBezTo>
                        <a:pt x="3176" y="1737"/>
                        <a:pt x="3176" y="1743"/>
                        <a:pt x="3183" y="1740"/>
                      </a:cubicBezTo>
                      <a:cubicBezTo>
                        <a:pt x="3189" y="1737"/>
                        <a:pt x="3210" y="1734"/>
                        <a:pt x="3207" y="1739"/>
                      </a:cubicBezTo>
                      <a:cubicBezTo>
                        <a:pt x="3205" y="1743"/>
                        <a:pt x="3198" y="1741"/>
                        <a:pt x="3193" y="1742"/>
                      </a:cubicBezTo>
                      <a:cubicBezTo>
                        <a:pt x="3188" y="1742"/>
                        <a:pt x="3177" y="1743"/>
                        <a:pt x="3171" y="1747"/>
                      </a:cubicBezTo>
                      <a:cubicBezTo>
                        <a:pt x="3165" y="1750"/>
                        <a:pt x="3160" y="1749"/>
                        <a:pt x="3160" y="1753"/>
                      </a:cubicBezTo>
                      <a:cubicBezTo>
                        <a:pt x="3160" y="1757"/>
                        <a:pt x="3162" y="1766"/>
                        <a:pt x="3160" y="1763"/>
                      </a:cubicBezTo>
                      <a:cubicBezTo>
                        <a:pt x="3158" y="1759"/>
                        <a:pt x="3159" y="1757"/>
                        <a:pt x="3157" y="1755"/>
                      </a:cubicBezTo>
                      <a:cubicBezTo>
                        <a:pt x="3154" y="1752"/>
                        <a:pt x="3152" y="1757"/>
                        <a:pt x="3151" y="1754"/>
                      </a:cubicBezTo>
                      <a:cubicBezTo>
                        <a:pt x="3150" y="1750"/>
                        <a:pt x="3153" y="1749"/>
                        <a:pt x="3152" y="1746"/>
                      </a:cubicBezTo>
                      <a:cubicBezTo>
                        <a:pt x="3150" y="1744"/>
                        <a:pt x="3145" y="1747"/>
                        <a:pt x="3138" y="1748"/>
                      </a:cubicBezTo>
                      <a:cubicBezTo>
                        <a:pt x="3132" y="1750"/>
                        <a:pt x="3119" y="1751"/>
                        <a:pt x="3112" y="1756"/>
                      </a:cubicBezTo>
                      <a:cubicBezTo>
                        <a:pt x="3106" y="1760"/>
                        <a:pt x="3100" y="1765"/>
                        <a:pt x="3092" y="1768"/>
                      </a:cubicBezTo>
                      <a:cubicBezTo>
                        <a:pt x="3084" y="1772"/>
                        <a:pt x="3088" y="1770"/>
                        <a:pt x="3079" y="1775"/>
                      </a:cubicBezTo>
                      <a:cubicBezTo>
                        <a:pt x="3069" y="1780"/>
                        <a:pt x="3075" y="1780"/>
                        <a:pt x="3079" y="1780"/>
                      </a:cubicBezTo>
                      <a:cubicBezTo>
                        <a:pt x="3084" y="1780"/>
                        <a:pt x="3077" y="1783"/>
                        <a:pt x="3073" y="1785"/>
                      </a:cubicBezTo>
                      <a:cubicBezTo>
                        <a:pt x="3068" y="1788"/>
                        <a:pt x="3063" y="1791"/>
                        <a:pt x="3064" y="1787"/>
                      </a:cubicBezTo>
                      <a:cubicBezTo>
                        <a:pt x="3064" y="1783"/>
                        <a:pt x="3066" y="1780"/>
                        <a:pt x="3062" y="1783"/>
                      </a:cubicBezTo>
                      <a:cubicBezTo>
                        <a:pt x="3057" y="1785"/>
                        <a:pt x="3047" y="1792"/>
                        <a:pt x="3042" y="1795"/>
                      </a:cubicBezTo>
                      <a:cubicBezTo>
                        <a:pt x="3038" y="1797"/>
                        <a:pt x="3025" y="1807"/>
                        <a:pt x="3030" y="1805"/>
                      </a:cubicBezTo>
                      <a:cubicBezTo>
                        <a:pt x="3035" y="1803"/>
                        <a:pt x="3039" y="1802"/>
                        <a:pt x="3044" y="1798"/>
                      </a:cubicBezTo>
                      <a:cubicBezTo>
                        <a:pt x="3050" y="1795"/>
                        <a:pt x="3056" y="1790"/>
                        <a:pt x="3054" y="1794"/>
                      </a:cubicBezTo>
                      <a:cubicBezTo>
                        <a:pt x="3052" y="1797"/>
                        <a:pt x="3040" y="1804"/>
                        <a:pt x="3037" y="1807"/>
                      </a:cubicBezTo>
                      <a:cubicBezTo>
                        <a:pt x="3034" y="1811"/>
                        <a:pt x="3030" y="1815"/>
                        <a:pt x="3030" y="1819"/>
                      </a:cubicBezTo>
                      <a:cubicBezTo>
                        <a:pt x="3030" y="1823"/>
                        <a:pt x="3030" y="1829"/>
                        <a:pt x="3027" y="1834"/>
                      </a:cubicBezTo>
                      <a:cubicBezTo>
                        <a:pt x="3025" y="1839"/>
                        <a:pt x="3019" y="1852"/>
                        <a:pt x="3027" y="1847"/>
                      </a:cubicBezTo>
                      <a:cubicBezTo>
                        <a:pt x="3036" y="1842"/>
                        <a:pt x="3039" y="1839"/>
                        <a:pt x="3039" y="1843"/>
                      </a:cubicBezTo>
                      <a:cubicBezTo>
                        <a:pt x="3039" y="1847"/>
                        <a:pt x="3039" y="1852"/>
                        <a:pt x="3040" y="1856"/>
                      </a:cubicBezTo>
                      <a:cubicBezTo>
                        <a:pt x="3042" y="1860"/>
                        <a:pt x="3050" y="1854"/>
                        <a:pt x="3051" y="1858"/>
                      </a:cubicBezTo>
                      <a:cubicBezTo>
                        <a:pt x="3052" y="1862"/>
                        <a:pt x="3054" y="1868"/>
                        <a:pt x="3056" y="1862"/>
                      </a:cubicBezTo>
                      <a:cubicBezTo>
                        <a:pt x="3057" y="1857"/>
                        <a:pt x="3063" y="1856"/>
                        <a:pt x="3065" y="1853"/>
                      </a:cubicBezTo>
                      <a:cubicBezTo>
                        <a:pt x="3068" y="1850"/>
                        <a:pt x="3061" y="1843"/>
                        <a:pt x="3065" y="1844"/>
                      </a:cubicBezTo>
                      <a:cubicBezTo>
                        <a:pt x="3069" y="1845"/>
                        <a:pt x="3069" y="1851"/>
                        <a:pt x="3071" y="1847"/>
                      </a:cubicBezTo>
                      <a:cubicBezTo>
                        <a:pt x="3074" y="1844"/>
                        <a:pt x="3074" y="1840"/>
                        <a:pt x="3075" y="1843"/>
                      </a:cubicBezTo>
                      <a:cubicBezTo>
                        <a:pt x="3076" y="1845"/>
                        <a:pt x="3078" y="1850"/>
                        <a:pt x="3082" y="1847"/>
                      </a:cubicBezTo>
                      <a:cubicBezTo>
                        <a:pt x="3086" y="1845"/>
                        <a:pt x="3090" y="1842"/>
                        <a:pt x="3095" y="1839"/>
                      </a:cubicBezTo>
                      <a:cubicBezTo>
                        <a:pt x="3100" y="1836"/>
                        <a:pt x="3094" y="1831"/>
                        <a:pt x="3099" y="1830"/>
                      </a:cubicBezTo>
                      <a:cubicBezTo>
                        <a:pt x="3104" y="1829"/>
                        <a:pt x="3108" y="1830"/>
                        <a:pt x="3111" y="1826"/>
                      </a:cubicBezTo>
                      <a:cubicBezTo>
                        <a:pt x="3114" y="1821"/>
                        <a:pt x="3112" y="1818"/>
                        <a:pt x="3120" y="1818"/>
                      </a:cubicBezTo>
                      <a:cubicBezTo>
                        <a:pt x="3127" y="1817"/>
                        <a:pt x="3128" y="1813"/>
                        <a:pt x="3128" y="1809"/>
                      </a:cubicBezTo>
                      <a:cubicBezTo>
                        <a:pt x="3128" y="1805"/>
                        <a:pt x="3130" y="1807"/>
                        <a:pt x="3134" y="1808"/>
                      </a:cubicBezTo>
                      <a:cubicBezTo>
                        <a:pt x="3137" y="1809"/>
                        <a:pt x="3139" y="1803"/>
                        <a:pt x="3138" y="1800"/>
                      </a:cubicBezTo>
                      <a:cubicBezTo>
                        <a:pt x="3137" y="1797"/>
                        <a:pt x="3139" y="1796"/>
                        <a:pt x="3143" y="1794"/>
                      </a:cubicBezTo>
                      <a:cubicBezTo>
                        <a:pt x="3148" y="1791"/>
                        <a:pt x="3149" y="1789"/>
                        <a:pt x="3149" y="1791"/>
                      </a:cubicBezTo>
                      <a:cubicBezTo>
                        <a:pt x="3149" y="1794"/>
                        <a:pt x="3150" y="1800"/>
                        <a:pt x="3153" y="1796"/>
                      </a:cubicBezTo>
                      <a:cubicBezTo>
                        <a:pt x="3156" y="1792"/>
                        <a:pt x="3153" y="1789"/>
                        <a:pt x="3156" y="1786"/>
                      </a:cubicBezTo>
                      <a:cubicBezTo>
                        <a:pt x="3160" y="1784"/>
                        <a:pt x="3164" y="1780"/>
                        <a:pt x="3163" y="1784"/>
                      </a:cubicBezTo>
                      <a:cubicBezTo>
                        <a:pt x="3163" y="1787"/>
                        <a:pt x="3161" y="1795"/>
                        <a:pt x="3165" y="1797"/>
                      </a:cubicBezTo>
                      <a:cubicBezTo>
                        <a:pt x="3170" y="1799"/>
                        <a:pt x="3173" y="1799"/>
                        <a:pt x="3178" y="1797"/>
                      </a:cubicBezTo>
                      <a:cubicBezTo>
                        <a:pt x="3183" y="1795"/>
                        <a:pt x="3177" y="1789"/>
                        <a:pt x="3184" y="1787"/>
                      </a:cubicBezTo>
                      <a:cubicBezTo>
                        <a:pt x="3190" y="1786"/>
                        <a:pt x="3196" y="1787"/>
                        <a:pt x="3198" y="1785"/>
                      </a:cubicBezTo>
                      <a:cubicBezTo>
                        <a:pt x="3201" y="1782"/>
                        <a:pt x="3204" y="1780"/>
                        <a:pt x="3211" y="1781"/>
                      </a:cubicBezTo>
                      <a:cubicBezTo>
                        <a:pt x="3217" y="1781"/>
                        <a:pt x="3231" y="1778"/>
                        <a:pt x="3236" y="1774"/>
                      </a:cubicBezTo>
                      <a:cubicBezTo>
                        <a:pt x="3241" y="1771"/>
                        <a:pt x="3262" y="1763"/>
                        <a:pt x="3268" y="1762"/>
                      </a:cubicBezTo>
                      <a:cubicBezTo>
                        <a:pt x="3273" y="1762"/>
                        <a:pt x="3289" y="1754"/>
                        <a:pt x="3292" y="1754"/>
                      </a:cubicBezTo>
                      <a:cubicBezTo>
                        <a:pt x="3295" y="1753"/>
                        <a:pt x="3301" y="1752"/>
                        <a:pt x="3304" y="1752"/>
                      </a:cubicBezTo>
                      <a:cubicBezTo>
                        <a:pt x="3308" y="1752"/>
                        <a:pt x="3309" y="1747"/>
                        <a:pt x="3315" y="1748"/>
                      </a:cubicBezTo>
                      <a:cubicBezTo>
                        <a:pt x="3321" y="1748"/>
                        <a:pt x="3324" y="1749"/>
                        <a:pt x="3327" y="1745"/>
                      </a:cubicBezTo>
                      <a:cubicBezTo>
                        <a:pt x="3331" y="1741"/>
                        <a:pt x="3330" y="1739"/>
                        <a:pt x="3326" y="1739"/>
                      </a:cubicBezTo>
                      <a:cubicBezTo>
                        <a:pt x="3321" y="1740"/>
                        <a:pt x="3315" y="1740"/>
                        <a:pt x="3314" y="1738"/>
                      </a:cubicBezTo>
                      <a:cubicBezTo>
                        <a:pt x="3312" y="1735"/>
                        <a:pt x="3321" y="1734"/>
                        <a:pt x="3322" y="1732"/>
                      </a:cubicBezTo>
                      <a:cubicBezTo>
                        <a:pt x="3324" y="1729"/>
                        <a:pt x="3321" y="1725"/>
                        <a:pt x="3318" y="1722"/>
                      </a:cubicBezTo>
                      <a:cubicBezTo>
                        <a:pt x="3315" y="1719"/>
                        <a:pt x="3311" y="1716"/>
                        <a:pt x="3309" y="1719"/>
                      </a:cubicBezTo>
                      <a:cubicBezTo>
                        <a:pt x="3307" y="1723"/>
                        <a:pt x="3301" y="1723"/>
                        <a:pt x="3298" y="1720"/>
                      </a:cubicBezTo>
                      <a:cubicBezTo>
                        <a:pt x="3295" y="1717"/>
                        <a:pt x="3294" y="1714"/>
                        <a:pt x="3294" y="1710"/>
                      </a:cubicBezTo>
                      <a:cubicBezTo>
                        <a:pt x="3293" y="1705"/>
                        <a:pt x="3288" y="1709"/>
                        <a:pt x="3285" y="1711"/>
                      </a:cubicBezTo>
                      <a:cubicBezTo>
                        <a:pt x="3282" y="1713"/>
                        <a:pt x="3270" y="1716"/>
                        <a:pt x="3267" y="1718"/>
                      </a:cubicBezTo>
                      <a:cubicBezTo>
                        <a:pt x="3263" y="1720"/>
                        <a:pt x="3263" y="1717"/>
                        <a:pt x="3258" y="1719"/>
                      </a:cubicBezTo>
                      <a:cubicBezTo>
                        <a:pt x="3253" y="1720"/>
                        <a:pt x="3248" y="1726"/>
                        <a:pt x="3248" y="1722"/>
                      </a:cubicBezTo>
                      <a:cubicBezTo>
                        <a:pt x="3248" y="1717"/>
                        <a:pt x="3254" y="1717"/>
                        <a:pt x="3251" y="1714"/>
                      </a:cubicBezTo>
                      <a:cubicBezTo>
                        <a:pt x="3249" y="1712"/>
                        <a:pt x="3244" y="1714"/>
                        <a:pt x="3240" y="1710"/>
                      </a:cubicBezTo>
                      <a:cubicBezTo>
                        <a:pt x="3237" y="1707"/>
                        <a:pt x="3234" y="1714"/>
                        <a:pt x="3230" y="1713"/>
                      </a:cubicBezTo>
                      <a:cubicBezTo>
                        <a:pt x="3226" y="1712"/>
                        <a:pt x="3219" y="1710"/>
                        <a:pt x="3216" y="1707"/>
                      </a:cubicBezTo>
                      <a:cubicBezTo>
                        <a:pt x="3213" y="1703"/>
                        <a:pt x="3207" y="1706"/>
                        <a:pt x="3204" y="1705"/>
                      </a:cubicBezTo>
                      <a:cubicBezTo>
                        <a:pt x="3200" y="1704"/>
                        <a:pt x="3200" y="1702"/>
                        <a:pt x="3196" y="1699"/>
                      </a:cubicBezTo>
                      <a:cubicBezTo>
                        <a:pt x="3192" y="1697"/>
                        <a:pt x="3186" y="1700"/>
                        <a:pt x="3187" y="1697"/>
                      </a:cubicBezTo>
                      <a:cubicBezTo>
                        <a:pt x="3187" y="1694"/>
                        <a:pt x="3195" y="1695"/>
                        <a:pt x="3199" y="1693"/>
                      </a:cubicBezTo>
                      <a:cubicBezTo>
                        <a:pt x="3204" y="1691"/>
                        <a:pt x="3204" y="1688"/>
                        <a:pt x="3200" y="1687"/>
                      </a:cubicBezTo>
                      <a:cubicBezTo>
                        <a:pt x="3197" y="1686"/>
                        <a:pt x="3195" y="1689"/>
                        <a:pt x="3191" y="1687"/>
                      </a:cubicBezTo>
                      <a:cubicBezTo>
                        <a:pt x="3186" y="1685"/>
                        <a:pt x="3187" y="1682"/>
                        <a:pt x="3184" y="1681"/>
                      </a:cubicBezTo>
                      <a:cubicBezTo>
                        <a:pt x="3180" y="1680"/>
                        <a:pt x="3176" y="1684"/>
                        <a:pt x="3172" y="1682"/>
                      </a:cubicBezTo>
                      <a:cubicBezTo>
                        <a:pt x="3168" y="1679"/>
                        <a:pt x="3165" y="1682"/>
                        <a:pt x="3166" y="1678"/>
                      </a:cubicBezTo>
                      <a:cubicBezTo>
                        <a:pt x="3166" y="1675"/>
                        <a:pt x="3163" y="1677"/>
                        <a:pt x="3164" y="1675"/>
                      </a:cubicBezTo>
                      <a:cubicBezTo>
                        <a:pt x="3165" y="1672"/>
                        <a:pt x="3167" y="1672"/>
                        <a:pt x="3167" y="1668"/>
                      </a:cubicBezTo>
                      <a:cubicBezTo>
                        <a:pt x="3167" y="1665"/>
                        <a:pt x="3168" y="1656"/>
                        <a:pt x="3167" y="1651"/>
                      </a:cubicBezTo>
                      <a:cubicBezTo>
                        <a:pt x="3166" y="1646"/>
                        <a:pt x="3163" y="1642"/>
                        <a:pt x="3165" y="1639"/>
                      </a:cubicBezTo>
                      <a:cubicBezTo>
                        <a:pt x="3167" y="1635"/>
                        <a:pt x="3170" y="1635"/>
                        <a:pt x="3170" y="1631"/>
                      </a:cubicBezTo>
                      <a:cubicBezTo>
                        <a:pt x="3171" y="1626"/>
                        <a:pt x="3170" y="1626"/>
                        <a:pt x="3167" y="1625"/>
                      </a:cubicBezTo>
                      <a:cubicBezTo>
                        <a:pt x="3164" y="1625"/>
                        <a:pt x="3157" y="1630"/>
                        <a:pt x="3154" y="1629"/>
                      </a:cubicBezTo>
                      <a:cubicBezTo>
                        <a:pt x="3150" y="1628"/>
                        <a:pt x="3150" y="1624"/>
                        <a:pt x="3148" y="1624"/>
                      </a:cubicBezTo>
                      <a:cubicBezTo>
                        <a:pt x="3145" y="1624"/>
                        <a:pt x="3168" y="1613"/>
                        <a:pt x="3175" y="1607"/>
                      </a:cubicBezTo>
                      <a:cubicBezTo>
                        <a:pt x="3182" y="1601"/>
                        <a:pt x="3187" y="1593"/>
                        <a:pt x="3190" y="1589"/>
                      </a:cubicBezTo>
                      <a:cubicBezTo>
                        <a:pt x="3193" y="1584"/>
                        <a:pt x="3196" y="1586"/>
                        <a:pt x="3196" y="1584"/>
                      </a:cubicBezTo>
                      <a:cubicBezTo>
                        <a:pt x="3196" y="1581"/>
                        <a:pt x="3193" y="1581"/>
                        <a:pt x="3189" y="1579"/>
                      </a:cubicBezTo>
                      <a:cubicBezTo>
                        <a:pt x="3184" y="1578"/>
                        <a:pt x="3180" y="1579"/>
                        <a:pt x="3178" y="1577"/>
                      </a:cubicBezTo>
                      <a:cubicBezTo>
                        <a:pt x="3176" y="1575"/>
                        <a:pt x="3170" y="1579"/>
                        <a:pt x="3166" y="1580"/>
                      </a:cubicBezTo>
                      <a:cubicBezTo>
                        <a:pt x="3162" y="1582"/>
                        <a:pt x="3154" y="1587"/>
                        <a:pt x="3150" y="1588"/>
                      </a:cubicBezTo>
                      <a:cubicBezTo>
                        <a:pt x="3147" y="1589"/>
                        <a:pt x="3144" y="1597"/>
                        <a:pt x="3144" y="1591"/>
                      </a:cubicBezTo>
                      <a:cubicBezTo>
                        <a:pt x="3144" y="1585"/>
                        <a:pt x="3145" y="1577"/>
                        <a:pt x="3144" y="1574"/>
                      </a:cubicBezTo>
                      <a:cubicBezTo>
                        <a:pt x="3142" y="1571"/>
                        <a:pt x="3139" y="1574"/>
                        <a:pt x="3134" y="1572"/>
                      </a:cubicBezTo>
                      <a:cubicBezTo>
                        <a:pt x="3130" y="1570"/>
                        <a:pt x="3127" y="1569"/>
                        <a:pt x="3124" y="1565"/>
                      </a:cubicBezTo>
                      <a:cubicBezTo>
                        <a:pt x="3121" y="1562"/>
                        <a:pt x="3116" y="1561"/>
                        <a:pt x="3114" y="1561"/>
                      </a:cubicBezTo>
                      <a:cubicBezTo>
                        <a:pt x="3112" y="1561"/>
                        <a:pt x="3107" y="1567"/>
                        <a:pt x="3101" y="1567"/>
                      </a:cubicBezTo>
                      <a:cubicBezTo>
                        <a:pt x="3096" y="1567"/>
                        <a:pt x="3092" y="1569"/>
                        <a:pt x="3093" y="1567"/>
                      </a:cubicBezTo>
                      <a:cubicBezTo>
                        <a:pt x="3094" y="1565"/>
                        <a:pt x="3106" y="1565"/>
                        <a:pt x="3109" y="1561"/>
                      </a:cubicBezTo>
                      <a:cubicBezTo>
                        <a:pt x="3112" y="1558"/>
                        <a:pt x="3115" y="1559"/>
                        <a:pt x="3121" y="1559"/>
                      </a:cubicBezTo>
                      <a:cubicBezTo>
                        <a:pt x="3128" y="1560"/>
                        <a:pt x="3136" y="1563"/>
                        <a:pt x="3138" y="1560"/>
                      </a:cubicBezTo>
                      <a:cubicBezTo>
                        <a:pt x="3140" y="1557"/>
                        <a:pt x="3142" y="1556"/>
                        <a:pt x="3147" y="1559"/>
                      </a:cubicBezTo>
                      <a:cubicBezTo>
                        <a:pt x="3152" y="1561"/>
                        <a:pt x="3167" y="1571"/>
                        <a:pt x="3172" y="1568"/>
                      </a:cubicBezTo>
                      <a:cubicBezTo>
                        <a:pt x="3177" y="1565"/>
                        <a:pt x="3185" y="1558"/>
                        <a:pt x="3194" y="1556"/>
                      </a:cubicBezTo>
                      <a:cubicBezTo>
                        <a:pt x="3202" y="1555"/>
                        <a:pt x="3204" y="1555"/>
                        <a:pt x="3207" y="1551"/>
                      </a:cubicBezTo>
                      <a:cubicBezTo>
                        <a:pt x="3210" y="1546"/>
                        <a:pt x="3219" y="1543"/>
                        <a:pt x="3226" y="1541"/>
                      </a:cubicBezTo>
                      <a:cubicBezTo>
                        <a:pt x="3233" y="1540"/>
                        <a:pt x="3237" y="1539"/>
                        <a:pt x="3240" y="1534"/>
                      </a:cubicBezTo>
                      <a:cubicBezTo>
                        <a:pt x="3243" y="1528"/>
                        <a:pt x="3240" y="1524"/>
                        <a:pt x="3242" y="1523"/>
                      </a:cubicBezTo>
                      <a:cubicBezTo>
                        <a:pt x="3245" y="1521"/>
                        <a:pt x="3238" y="1518"/>
                        <a:pt x="3237" y="1515"/>
                      </a:cubicBezTo>
                      <a:cubicBezTo>
                        <a:pt x="3236" y="1512"/>
                        <a:pt x="3243" y="1517"/>
                        <a:pt x="3247" y="1515"/>
                      </a:cubicBezTo>
                      <a:cubicBezTo>
                        <a:pt x="3251" y="1513"/>
                        <a:pt x="3251" y="1507"/>
                        <a:pt x="3247" y="1504"/>
                      </a:cubicBezTo>
                      <a:cubicBezTo>
                        <a:pt x="3243" y="1501"/>
                        <a:pt x="3227" y="1486"/>
                        <a:pt x="3224" y="1486"/>
                      </a:cubicBezTo>
                      <a:cubicBezTo>
                        <a:pt x="3221" y="1486"/>
                        <a:pt x="3204" y="1485"/>
                        <a:pt x="3197" y="1485"/>
                      </a:cubicBezTo>
                      <a:cubicBezTo>
                        <a:pt x="3191" y="1485"/>
                        <a:pt x="3173" y="1485"/>
                        <a:pt x="3165" y="1487"/>
                      </a:cubicBezTo>
                      <a:cubicBezTo>
                        <a:pt x="3158" y="1489"/>
                        <a:pt x="3142" y="1492"/>
                        <a:pt x="3136" y="1495"/>
                      </a:cubicBezTo>
                      <a:cubicBezTo>
                        <a:pt x="3129" y="1498"/>
                        <a:pt x="3109" y="1503"/>
                        <a:pt x="3102" y="1505"/>
                      </a:cubicBezTo>
                      <a:cubicBezTo>
                        <a:pt x="3096" y="1507"/>
                        <a:pt x="3085" y="1508"/>
                        <a:pt x="3076" y="1512"/>
                      </a:cubicBezTo>
                      <a:cubicBezTo>
                        <a:pt x="3067" y="1517"/>
                        <a:pt x="3047" y="1521"/>
                        <a:pt x="3036" y="1527"/>
                      </a:cubicBezTo>
                      <a:cubicBezTo>
                        <a:pt x="3024" y="1534"/>
                        <a:pt x="3014" y="1540"/>
                        <a:pt x="3004" y="1544"/>
                      </a:cubicBezTo>
                      <a:cubicBezTo>
                        <a:pt x="2993" y="1547"/>
                        <a:pt x="2979" y="1557"/>
                        <a:pt x="2971" y="1560"/>
                      </a:cubicBezTo>
                      <a:cubicBezTo>
                        <a:pt x="2963" y="1564"/>
                        <a:pt x="2961" y="1565"/>
                        <a:pt x="2955" y="1569"/>
                      </a:cubicBezTo>
                      <a:cubicBezTo>
                        <a:pt x="2949" y="1573"/>
                        <a:pt x="2941" y="1582"/>
                        <a:pt x="2932" y="1588"/>
                      </a:cubicBezTo>
                      <a:cubicBezTo>
                        <a:pt x="2923" y="1594"/>
                        <a:pt x="2918" y="1596"/>
                        <a:pt x="2914" y="1599"/>
                      </a:cubicBezTo>
                      <a:cubicBezTo>
                        <a:pt x="2910" y="1603"/>
                        <a:pt x="2909" y="1608"/>
                        <a:pt x="2905" y="1609"/>
                      </a:cubicBezTo>
                      <a:cubicBezTo>
                        <a:pt x="2902" y="1610"/>
                        <a:pt x="2899" y="1611"/>
                        <a:pt x="2897" y="1615"/>
                      </a:cubicBezTo>
                      <a:cubicBezTo>
                        <a:pt x="2894" y="1619"/>
                        <a:pt x="2891" y="1620"/>
                        <a:pt x="2886" y="1624"/>
                      </a:cubicBezTo>
                      <a:cubicBezTo>
                        <a:pt x="2880" y="1628"/>
                        <a:pt x="2879" y="1629"/>
                        <a:pt x="2875" y="1632"/>
                      </a:cubicBezTo>
                      <a:cubicBezTo>
                        <a:pt x="2870" y="1635"/>
                        <a:pt x="2863" y="1635"/>
                        <a:pt x="2859" y="1637"/>
                      </a:cubicBezTo>
                      <a:cubicBezTo>
                        <a:pt x="2855" y="1639"/>
                        <a:pt x="2852" y="1638"/>
                        <a:pt x="2846" y="1638"/>
                      </a:cubicBezTo>
                      <a:cubicBezTo>
                        <a:pt x="2841" y="1639"/>
                        <a:pt x="2839" y="1640"/>
                        <a:pt x="2846" y="1635"/>
                      </a:cubicBezTo>
                      <a:cubicBezTo>
                        <a:pt x="2853" y="1630"/>
                        <a:pt x="2866" y="1625"/>
                        <a:pt x="2870" y="1622"/>
                      </a:cubicBezTo>
                      <a:cubicBezTo>
                        <a:pt x="2874" y="1620"/>
                        <a:pt x="2887" y="1610"/>
                        <a:pt x="2889" y="1606"/>
                      </a:cubicBezTo>
                      <a:cubicBezTo>
                        <a:pt x="2891" y="1602"/>
                        <a:pt x="2902" y="1600"/>
                        <a:pt x="2908" y="1596"/>
                      </a:cubicBezTo>
                      <a:cubicBezTo>
                        <a:pt x="2913" y="1593"/>
                        <a:pt x="2921" y="1582"/>
                        <a:pt x="2926" y="1578"/>
                      </a:cubicBezTo>
                      <a:cubicBezTo>
                        <a:pt x="2931" y="1573"/>
                        <a:pt x="2941" y="1564"/>
                        <a:pt x="2942" y="1562"/>
                      </a:cubicBezTo>
                      <a:cubicBezTo>
                        <a:pt x="2943" y="1559"/>
                        <a:pt x="2938" y="1556"/>
                        <a:pt x="2935" y="1555"/>
                      </a:cubicBezTo>
                      <a:cubicBezTo>
                        <a:pt x="2932" y="1554"/>
                        <a:pt x="2925" y="1555"/>
                        <a:pt x="2924" y="1552"/>
                      </a:cubicBezTo>
                      <a:cubicBezTo>
                        <a:pt x="2922" y="1548"/>
                        <a:pt x="2918" y="1545"/>
                        <a:pt x="2914" y="1545"/>
                      </a:cubicBezTo>
                      <a:cubicBezTo>
                        <a:pt x="2910" y="1545"/>
                        <a:pt x="2906" y="1545"/>
                        <a:pt x="2902" y="1545"/>
                      </a:cubicBezTo>
                      <a:cubicBezTo>
                        <a:pt x="2898" y="1545"/>
                        <a:pt x="2893" y="1546"/>
                        <a:pt x="2893" y="1546"/>
                      </a:cubicBezTo>
                      <a:cubicBezTo>
                        <a:pt x="2893" y="1546"/>
                        <a:pt x="2899" y="1544"/>
                        <a:pt x="2897" y="1541"/>
                      </a:cubicBezTo>
                      <a:cubicBezTo>
                        <a:pt x="2895" y="1538"/>
                        <a:pt x="2889" y="1542"/>
                        <a:pt x="2887" y="1540"/>
                      </a:cubicBezTo>
                      <a:cubicBezTo>
                        <a:pt x="2884" y="1537"/>
                        <a:pt x="2894" y="1535"/>
                        <a:pt x="2898" y="1536"/>
                      </a:cubicBezTo>
                      <a:cubicBezTo>
                        <a:pt x="2903" y="1538"/>
                        <a:pt x="2905" y="1538"/>
                        <a:pt x="2910" y="1540"/>
                      </a:cubicBezTo>
                      <a:cubicBezTo>
                        <a:pt x="2914" y="1541"/>
                        <a:pt x="2922" y="1539"/>
                        <a:pt x="2925" y="1543"/>
                      </a:cubicBezTo>
                      <a:cubicBezTo>
                        <a:pt x="2929" y="1547"/>
                        <a:pt x="2936" y="1550"/>
                        <a:pt x="2939" y="1552"/>
                      </a:cubicBezTo>
                      <a:cubicBezTo>
                        <a:pt x="2942" y="1553"/>
                        <a:pt x="2944" y="1554"/>
                        <a:pt x="2945" y="1557"/>
                      </a:cubicBezTo>
                      <a:cubicBezTo>
                        <a:pt x="2947" y="1560"/>
                        <a:pt x="2957" y="1556"/>
                        <a:pt x="2963" y="1549"/>
                      </a:cubicBezTo>
                      <a:cubicBezTo>
                        <a:pt x="2970" y="1542"/>
                        <a:pt x="2982" y="1534"/>
                        <a:pt x="2987" y="1530"/>
                      </a:cubicBezTo>
                      <a:cubicBezTo>
                        <a:pt x="2991" y="1526"/>
                        <a:pt x="2997" y="1520"/>
                        <a:pt x="3003" y="1517"/>
                      </a:cubicBezTo>
                      <a:cubicBezTo>
                        <a:pt x="3009" y="1515"/>
                        <a:pt x="3011" y="1513"/>
                        <a:pt x="3019" y="1509"/>
                      </a:cubicBezTo>
                      <a:cubicBezTo>
                        <a:pt x="3026" y="1505"/>
                        <a:pt x="3028" y="1504"/>
                        <a:pt x="3033" y="1500"/>
                      </a:cubicBezTo>
                      <a:cubicBezTo>
                        <a:pt x="3039" y="1495"/>
                        <a:pt x="3042" y="1483"/>
                        <a:pt x="3042" y="1489"/>
                      </a:cubicBezTo>
                      <a:cubicBezTo>
                        <a:pt x="3042" y="1494"/>
                        <a:pt x="3043" y="1497"/>
                        <a:pt x="3046" y="1497"/>
                      </a:cubicBezTo>
                      <a:cubicBezTo>
                        <a:pt x="3049" y="1496"/>
                        <a:pt x="3051" y="1497"/>
                        <a:pt x="3053" y="1495"/>
                      </a:cubicBezTo>
                      <a:cubicBezTo>
                        <a:pt x="3055" y="1493"/>
                        <a:pt x="3054" y="1488"/>
                        <a:pt x="3061" y="1486"/>
                      </a:cubicBezTo>
                      <a:cubicBezTo>
                        <a:pt x="3067" y="1484"/>
                        <a:pt x="3069" y="1485"/>
                        <a:pt x="3069" y="1485"/>
                      </a:cubicBezTo>
                      <a:cubicBezTo>
                        <a:pt x="3069" y="1485"/>
                        <a:pt x="3083" y="1483"/>
                        <a:pt x="3090" y="1482"/>
                      </a:cubicBezTo>
                      <a:cubicBezTo>
                        <a:pt x="3098" y="1482"/>
                        <a:pt x="3108" y="1477"/>
                        <a:pt x="3110" y="1472"/>
                      </a:cubicBezTo>
                      <a:cubicBezTo>
                        <a:pt x="3113" y="1468"/>
                        <a:pt x="3117" y="1453"/>
                        <a:pt x="3125" y="1451"/>
                      </a:cubicBezTo>
                      <a:cubicBezTo>
                        <a:pt x="3132" y="1449"/>
                        <a:pt x="3137" y="1449"/>
                        <a:pt x="3139" y="1443"/>
                      </a:cubicBezTo>
                      <a:cubicBezTo>
                        <a:pt x="3141" y="1437"/>
                        <a:pt x="3146" y="1435"/>
                        <a:pt x="3150" y="1435"/>
                      </a:cubicBezTo>
                      <a:cubicBezTo>
                        <a:pt x="3154" y="1435"/>
                        <a:pt x="3154" y="1433"/>
                        <a:pt x="3158" y="1429"/>
                      </a:cubicBezTo>
                      <a:cubicBezTo>
                        <a:pt x="3161" y="1425"/>
                        <a:pt x="3163" y="1432"/>
                        <a:pt x="3167" y="1430"/>
                      </a:cubicBezTo>
                      <a:cubicBezTo>
                        <a:pt x="3171" y="1428"/>
                        <a:pt x="3165" y="1419"/>
                        <a:pt x="3171" y="1420"/>
                      </a:cubicBezTo>
                      <a:cubicBezTo>
                        <a:pt x="3177" y="1422"/>
                        <a:pt x="3176" y="1426"/>
                        <a:pt x="3181" y="1426"/>
                      </a:cubicBezTo>
                      <a:cubicBezTo>
                        <a:pt x="3186" y="1426"/>
                        <a:pt x="3194" y="1418"/>
                        <a:pt x="3202" y="1420"/>
                      </a:cubicBezTo>
                      <a:cubicBezTo>
                        <a:pt x="3211" y="1422"/>
                        <a:pt x="3218" y="1422"/>
                        <a:pt x="3227" y="1420"/>
                      </a:cubicBezTo>
                      <a:cubicBezTo>
                        <a:pt x="3236" y="1419"/>
                        <a:pt x="3235" y="1421"/>
                        <a:pt x="3241" y="1421"/>
                      </a:cubicBezTo>
                      <a:cubicBezTo>
                        <a:pt x="3247" y="1420"/>
                        <a:pt x="3260" y="1421"/>
                        <a:pt x="3266" y="1421"/>
                      </a:cubicBezTo>
                      <a:cubicBezTo>
                        <a:pt x="3272" y="1420"/>
                        <a:pt x="3276" y="1417"/>
                        <a:pt x="3279" y="1420"/>
                      </a:cubicBezTo>
                      <a:cubicBezTo>
                        <a:pt x="3282" y="1422"/>
                        <a:pt x="3288" y="1421"/>
                        <a:pt x="3293" y="1420"/>
                      </a:cubicBezTo>
                      <a:cubicBezTo>
                        <a:pt x="3297" y="1418"/>
                        <a:pt x="3302" y="1419"/>
                        <a:pt x="3309" y="1420"/>
                      </a:cubicBezTo>
                      <a:cubicBezTo>
                        <a:pt x="3316" y="1422"/>
                        <a:pt x="3325" y="1424"/>
                        <a:pt x="3329" y="1423"/>
                      </a:cubicBezTo>
                      <a:cubicBezTo>
                        <a:pt x="3332" y="1422"/>
                        <a:pt x="3340" y="1420"/>
                        <a:pt x="3344" y="1419"/>
                      </a:cubicBezTo>
                      <a:cubicBezTo>
                        <a:pt x="3349" y="1418"/>
                        <a:pt x="3356" y="1422"/>
                        <a:pt x="3360" y="1421"/>
                      </a:cubicBezTo>
                      <a:cubicBezTo>
                        <a:pt x="3365" y="1420"/>
                        <a:pt x="3379" y="1418"/>
                        <a:pt x="3382" y="1420"/>
                      </a:cubicBezTo>
                      <a:cubicBezTo>
                        <a:pt x="3384" y="1423"/>
                        <a:pt x="3389" y="1424"/>
                        <a:pt x="3395" y="1424"/>
                      </a:cubicBezTo>
                      <a:cubicBezTo>
                        <a:pt x="3401" y="1424"/>
                        <a:pt x="3404" y="1424"/>
                        <a:pt x="3405" y="1428"/>
                      </a:cubicBezTo>
                      <a:cubicBezTo>
                        <a:pt x="3407" y="1432"/>
                        <a:pt x="3416" y="1435"/>
                        <a:pt x="3422" y="1431"/>
                      </a:cubicBezTo>
                      <a:cubicBezTo>
                        <a:pt x="3427" y="1426"/>
                        <a:pt x="3435" y="1429"/>
                        <a:pt x="3447" y="1427"/>
                      </a:cubicBezTo>
                      <a:cubicBezTo>
                        <a:pt x="3460" y="1425"/>
                        <a:pt x="3458" y="1425"/>
                        <a:pt x="3468" y="1423"/>
                      </a:cubicBezTo>
                      <a:cubicBezTo>
                        <a:pt x="3477" y="1422"/>
                        <a:pt x="3484" y="1419"/>
                        <a:pt x="3493" y="1420"/>
                      </a:cubicBezTo>
                      <a:cubicBezTo>
                        <a:pt x="3503" y="1421"/>
                        <a:pt x="3509" y="1419"/>
                        <a:pt x="3511" y="1416"/>
                      </a:cubicBezTo>
                      <a:cubicBezTo>
                        <a:pt x="3513" y="1413"/>
                        <a:pt x="3520" y="1409"/>
                        <a:pt x="3525" y="1407"/>
                      </a:cubicBezTo>
                      <a:cubicBezTo>
                        <a:pt x="3530" y="1405"/>
                        <a:pt x="3542" y="1389"/>
                        <a:pt x="3541" y="1395"/>
                      </a:cubicBezTo>
                      <a:cubicBezTo>
                        <a:pt x="3541" y="1400"/>
                        <a:pt x="3542" y="1403"/>
                        <a:pt x="3543" y="1401"/>
                      </a:cubicBezTo>
                      <a:cubicBezTo>
                        <a:pt x="3545" y="1399"/>
                        <a:pt x="3548" y="1392"/>
                        <a:pt x="3552" y="1390"/>
                      </a:cubicBezTo>
                      <a:cubicBezTo>
                        <a:pt x="3556" y="1388"/>
                        <a:pt x="3560" y="1387"/>
                        <a:pt x="3562" y="1385"/>
                      </a:cubicBezTo>
                      <a:cubicBezTo>
                        <a:pt x="3563" y="1384"/>
                        <a:pt x="3560" y="1391"/>
                        <a:pt x="3564" y="1389"/>
                      </a:cubicBezTo>
                      <a:cubicBezTo>
                        <a:pt x="3568" y="1388"/>
                        <a:pt x="3569" y="1388"/>
                        <a:pt x="3570" y="1384"/>
                      </a:cubicBezTo>
                      <a:cubicBezTo>
                        <a:pt x="3571" y="1380"/>
                        <a:pt x="3569" y="1371"/>
                        <a:pt x="3572" y="1371"/>
                      </a:cubicBezTo>
                      <a:cubicBezTo>
                        <a:pt x="3576" y="1371"/>
                        <a:pt x="3579" y="1374"/>
                        <a:pt x="3582" y="1372"/>
                      </a:cubicBezTo>
                      <a:cubicBezTo>
                        <a:pt x="3585" y="1369"/>
                        <a:pt x="3593" y="1367"/>
                        <a:pt x="3593" y="1364"/>
                      </a:cubicBezTo>
                      <a:cubicBezTo>
                        <a:pt x="3594" y="1361"/>
                        <a:pt x="3589" y="1357"/>
                        <a:pt x="3593" y="1357"/>
                      </a:cubicBezTo>
                      <a:cubicBezTo>
                        <a:pt x="3598" y="1356"/>
                        <a:pt x="3601" y="1356"/>
                        <a:pt x="3601" y="1358"/>
                      </a:cubicBezTo>
                      <a:cubicBezTo>
                        <a:pt x="3601" y="1361"/>
                        <a:pt x="3605" y="1358"/>
                        <a:pt x="3608" y="1357"/>
                      </a:cubicBezTo>
                      <a:cubicBezTo>
                        <a:pt x="3611" y="1356"/>
                        <a:pt x="3618" y="1355"/>
                        <a:pt x="3622" y="1356"/>
                      </a:cubicBezTo>
                      <a:cubicBezTo>
                        <a:pt x="3626" y="1356"/>
                        <a:pt x="3634" y="1349"/>
                        <a:pt x="3638" y="1347"/>
                      </a:cubicBezTo>
                      <a:cubicBezTo>
                        <a:pt x="3641" y="1346"/>
                        <a:pt x="3647" y="1348"/>
                        <a:pt x="3653" y="1346"/>
                      </a:cubicBezTo>
                      <a:cubicBezTo>
                        <a:pt x="3659" y="1345"/>
                        <a:pt x="3663" y="1339"/>
                        <a:pt x="3667" y="1344"/>
                      </a:cubicBezTo>
                      <a:cubicBezTo>
                        <a:pt x="3671" y="1349"/>
                        <a:pt x="3672" y="1350"/>
                        <a:pt x="3679" y="1349"/>
                      </a:cubicBezTo>
                      <a:cubicBezTo>
                        <a:pt x="3685" y="1347"/>
                        <a:pt x="3697" y="1342"/>
                        <a:pt x="3699" y="1339"/>
                      </a:cubicBezTo>
                      <a:cubicBezTo>
                        <a:pt x="3702" y="1336"/>
                        <a:pt x="3701" y="1334"/>
                        <a:pt x="3707" y="1333"/>
                      </a:cubicBezTo>
                      <a:cubicBezTo>
                        <a:pt x="3713" y="1331"/>
                        <a:pt x="3712" y="1327"/>
                        <a:pt x="3719" y="1327"/>
                      </a:cubicBezTo>
                      <a:cubicBezTo>
                        <a:pt x="3726" y="1326"/>
                        <a:pt x="3732" y="1324"/>
                        <a:pt x="3735" y="1321"/>
                      </a:cubicBezTo>
                      <a:cubicBezTo>
                        <a:pt x="3739" y="1319"/>
                        <a:pt x="3748" y="1315"/>
                        <a:pt x="3751" y="1313"/>
                      </a:cubicBezTo>
                      <a:cubicBezTo>
                        <a:pt x="3755" y="1311"/>
                        <a:pt x="3757" y="1306"/>
                        <a:pt x="3761" y="1304"/>
                      </a:cubicBezTo>
                      <a:cubicBezTo>
                        <a:pt x="3764" y="1303"/>
                        <a:pt x="3763" y="1298"/>
                        <a:pt x="3764" y="1295"/>
                      </a:cubicBezTo>
                      <a:cubicBezTo>
                        <a:pt x="3764" y="1293"/>
                        <a:pt x="3764" y="1291"/>
                        <a:pt x="3758" y="1287"/>
                      </a:cubicBezTo>
                      <a:cubicBezTo>
                        <a:pt x="3751" y="1283"/>
                        <a:pt x="3747" y="1278"/>
                        <a:pt x="3752" y="1281"/>
                      </a:cubicBezTo>
                      <a:cubicBezTo>
                        <a:pt x="3757" y="1283"/>
                        <a:pt x="3767" y="1290"/>
                        <a:pt x="3770" y="1288"/>
                      </a:cubicBezTo>
                      <a:cubicBezTo>
                        <a:pt x="3774" y="1285"/>
                        <a:pt x="3772" y="1281"/>
                        <a:pt x="3770" y="1279"/>
                      </a:cubicBezTo>
                      <a:cubicBezTo>
                        <a:pt x="3768" y="1278"/>
                        <a:pt x="3760" y="1277"/>
                        <a:pt x="3758" y="1277"/>
                      </a:cubicBezTo>
                      <a:cubicBezTo>
                        <a:pt x="3756" y="1277"/>
                        <a:pt x="3756" y="1275"/>
                        <a:pt x="3750" y="1276"/>
                      </a:cubicBezTo>
                      <a:cubicBezTo>
                        <a:pt x="3745" y="1276"/>
                        <a:pt x="3742" y="1278"/>
                        <a:pt x="3740" y="1276"/>
                      </a:cubicBezTo>
                      <a:cubicBezTo>
                        <a:pt x="3738" y="1273"/>
                        <a:pt x="3737" y="1270"/>
                        <a:pt x="3739" y="1272"/>
                      </a:cubicBezTo>
                      <a:cubicBezTo>
                        <a:pt x="3742" y="1273"/>
                        <a:pt x="3748" y="1273"/>
                        <a:pt x="3752" y="1273"/>
                      </a:cubicBezTo>
                      <a:cubicBezTo>
                        <a:pt x="3756" y="1273"/>
                        <a:pt x="3759" y="1275"/>
                        <a:pt x="3761" y="1273"/>
                      </a:cubicBezTo>
                      <a:cubicBezTo>
                        <a:pt x="3762" y="1270"/>
                        <a:pt x="3760" y="1268"/>
                        <a:pt x="3764" y="1269"/>
                      </a:cubicBezTo>
                      <a:cubicBezTo>
                        <a:pt x="3767" y="1270"/>
                        <a:pt x="3767" y="1273"/>
                        <a:pt x="3771" y="1272"/>
                      </a:cubicBezTo>
                      <a:cubicBezTo>
                        <a:pt x="3774" y="1272"/>
                        <a:pt x="3778" y="1271"/>
                        <a:pt x="3775" y="1268"/>
                      </a:cubicBezTo>
                      <a:cubicBezTo>
                        <a:pt x="3771" y="1264"/>
                        <a:pt x="3767" y="1264"/>
                        <a:pt x="3764" y="1263"/>
                      </a:cubicBezTo>
                      <a:cubicBezTo>
                        <a:pt x="3761" y="1261"/>
                        <a:pt x="3759" y="1258"/>
                        <a:pt x="3764" y="1257"/>
                      </a:cubicBezTo>
                      <a:cubicBezTo>
                        <a:pt x="3769" y="1257"/>
                        <a:pt x="3776" y="1258"/>
                        <a:pt x="3777" y="1256"/>
                      </a:cubicBezTo>
                      <a:cubicBezTo>
                        <a:pt x="3778" y="1254"/>
                        <a:pt x="3776" y="1248"/>
                        <a:pt x="3776" y="1248"/>
                      </a:cubicBezTo>
                      <a:cubicBezTo>
                        <a:pt x="3776" y="1248"/>
                        <a:pt x="3774" y="1244"/>
                        <a:pt x="3770" y="1243"/>
                      </a:cubicBezTo>
                      <a:cubicBezTo>
                        <a:pt x="3766" y="1242"/>
                        <a:pt x="3775" y="1241"/>
                        <a:pt x="3779" y="1241"/>
                      </a:cubicBezTo>
                      <a:cubicBezTo>
                        <a:pt x="3782" y="1241"/>
                        <a:pt x="3787" y="1240"/>
                        <a:pt x="3788" y="1236"/>
                      </a:cubicBezTo>
                      <a:cubicBezTo>
                        <a:pt x="3790" y="1232"/>
                        <a:pt x="3789" y="1229"/>
                        <a:pt x="3788" y="1226"/>
                      </a:cubicBezTo>
                      <a:cubicBezTo>
                        <a:pt x="3788" y="1222"/>
                        <a:pt x="3786" y="1223"/>
                        <a:pt x="3783" y="1222"/>
                      </a:cubicBezTo>
                      <a:cubicBezTo>
                        <a:pt x="3780" y="1220"/>
                        <a:pt x="3780" y="1219"/>
                        <a:pt x="3780" y="1216"/>
                      </a:cubicBezTo>
                      <a:cubicBezTo>
                        <a:pt x="3781" y="1214"/>
                        <a:pt x="3780" y="1212"/>
                        <a:pt x="3781" y="1210"/>
                      </a:cubicBezTo>
                      <a:cubicBezTo>
                        <a:pt x="3783" y="1208"/>
                        <a:pt x="3781" y="1206"/>
                        <a:pt x="3779" y="1207"/>
                      </a:cubicBezTo>
                      <a:cubicBezTo>
                        <a:pt x="3776" y="1208"/>
                        <a:pt x="3774" y="1208"/>
                        <a:pt x="3771" y="1207"/>
                      </a:cubicBezTo>
                      <a:cubicBezTo>
                        <a:pt x="3769" y="1206"/>
                        <a:pt x="3770" y="1207"/>
                        <a:pt x="3765" y="1206"/>
                      </a:cubicBezTo>
                      <a:cubicBezTo>
                        <a:pt x="3761" y="1206"/>
                        <a:pt x="3756" y="1207"/>
                        <a:pt x="3757" y="1204"/>
                      </a:cubicBezTo>
                      <a:cubicBezTo>
                        <a:pt x="3759" y="1202"/>
                        <a:pt x="3763" y="1201"/>
                        <a:pt x="3763" y="1200"/>
                      </a:cubicBezTo>
                      <a:cubicBezTo>
                        <a:pt x="3764" y="1198"/>
                        <a:pt x="3764" y="1197"/>
                        <a:pt x="3760" y="1198"/>
                      </a:cubicBezTo>
                      <a:cubicBezTo>
                        <a:pt x="3757" y="1199"/>
                        <a:pt x="3752" y="1203"/>
                        <a:pt x="3749" y="1202"/>
                      </a:cubicBezTo>
                      <a:cubicBezTo>
                        <a:pt x="3746" y="1202"/>
                        <a:pt x="3741" y="1202"/>
                        <a:pt x="3738" y="1203"/>
                      </a:cubicBezTo>
                      <a:cubicBezTo>
                        <a:pt x="3735" y="1204"/>
                        <a:pt x="3729" y="1214"/>
                        <a:pt x="3724" y="1215"/>
                      </a:cubicBezTo>
                      <a:cubicBezTo>
                        <a:pt x="3720" y="1216"/>
                        <a:pt x="3721" y="1211"/>
                        <a:pt x="3719" y="1209"/>
                      </a:cubicBezTo>
                      <a:cubicBezTo>
                        <a:pt x="3717" y="1207"/>
                        <a:pt x="3711" y="1207"/>
                        <a:pt x="3711" y="1207"/>
                      </a:cubicBezTo>
                      <a:cubicBezTo>
                        <a:pt x="3711" y="1207"/>
                        <a:pt x="3715" y="1204"/>
                        <a:pt x="3722" y="1203"/>
                      </a:cubicBezTo>
                      <a:cubicBezTo>
                        <a:pt x="3728" y="1202"/>
                        <a:pt x="3736" y="1198"/>
                        <a:pt x="3738" y="1194"/>
                      </a:cubicBezTo>
                      <a:cubicBezTo>
                        <a:pt x="3740" y="1191"/>
                        <a:pt x="3736" y="1190"/>
                        <a:pt x="3734" y="1185"/>
                      </a:cubicBezTo>
                      <a:cubicBezTo>
                        <a:pt x="3733" y="1180"/>
                        <a:pt x="3735" y="1176"/>
                        <a:pt x="3730" y="1174"/>
                      </a:cubicBezTo>
                      <a:cubicBezTo>
                        <a:pt x="3724" y="1171"/>
                        <a:pt x="3711" y="1171"/>
                        <a:pt x="3706" y="1169"/>
                      </a:cubicBezTo>
                      <a:cubicBezTo>
                        <a:pt x="3701" y="1167"/>
                        <a:pt x="3700" y="1167"/>
                        <a:pt x="3694" y="1169"/>
                      </a:cubicBezTo>
                      <a:cubicBezTo>
                        <a:pt x="3688" y="1171"/>
                        <a:pt x="3683" y="1172"/>
                        <a:pt x="3685" y="1175"/>
                      </a:cubicBezTo>
                      <a:cubicBezTo>
                        <a:pt x="3687" y="1177"/>
                        <a:pt x="3694" y="1175"/>
                        <a:pt x="3699" y="1175"/>
                      </a:cubicBezTo>
                      <a:cubicBezTo>
                        <a:pt x="3703" y="1175"/>
                        <a:pt x="3709" y="1174"/>
                        <a:pt x="3706" y="1177"/>
                      </a:cubicBezTo>
                      <a:cubicBezTo>
                        <a:pt x="3703" y="1180"/>
                        <a:pt x="3686" y="1179"/>
                        <a:pt x="3681" y="1180"/>
                      </a:cubicBezTo>
                      <a:cubicBezTo>
                        <a:pt x="3676" y="1182"/>
                        <a:pt x="3667" y="1182"/>
                        <a:pt x="3664" y="1183"/>
                      </a:cubicBezTo>
                      <a:cubicBezTo>
                        <a:pt x="3661" y="1185"/>
                        <a:pt x="3660" y="1186"/>
                        <a:pt x="3656" y="1187"/>
                      </a:cubicBezTo>
                      <a:cubicBezTo>
                        <a:pt x="3652" y="1187"/>
                        <a:pt x="3644" y="1194"/>
                        <a:pt x="3643" y="1197"/>
                      </a:cubicBezTo>
                      <a:cubicBezTo>
                        <a:pt x="3641" y="1200"/>
                        <a:pt x="3642" y="1203"/>
                        <a:pt x="3637" y="1202"/>
                      </a:cubicBezTo>
                      <a:cubicBezTo>
                        <a:pt x="3632" y="1202"/>
                        <a:pt x="3626" y="1205"/>
                        <a:pt x="3621" y="1207"/>
                      </a:cubicBezTo>
                      <a:cubicBezTo>
                        <a:pt x="3616" y="1209"/>
                        <a:pt x="3616" y="1210"/>
                        <a:pt x="3611" y="1211"/>
                      </a:cubicBezTo>
                      <a:cubicBezTo>
                        <a:pt x="3605" y="1212"/>
                        <a:pt x="3602" y="1215"/>
                        <a:pt x="3597" y="1215"/>
                      </a:cubicBezTo>
                      <a:cubicBezTo>
                        <a:pt x="3592" y="1216"/>
                        <a:pt x="3583" y="1219"/>
                        <a:pt x="3579" y="1223"/>
                      </a:cubicBezTo>
                      <a:cubicBezTo>
                        <a:pt x="3575" y="1226"/>
                        <a:pt x="3575" y="1226"/>
                        <a:pt x="3575" y="1226"/>
                      </a:cubicBezTo>
                      <a:cubicBezTo>
                        <a:pt x="3575" y="1226"/>
                        <a:pt x="3568" y="1229"/>
                        <a:pt x="3565" y="1229"/>
                      </a:cubicBezTo>
                      <a:cubicBezTo>
                        <a:pt x="3562" y="1229"/>
                        <a:pt x="3564" y="1225"/>
                        <a:pt x="3569" y="1222"/>
                      </a:cubicBezTo>
                      <a:cubicBezTo>
                        <a:pt x="3574" y="1219"/>
                        <a:pt x="3580" y="1217"/>
                        <a:pt x="3580" y="1215"/>
                      </a:cubicBezTo>
                      <a:cubicBezTo>
                        <a:pt x="3580" y="1213"/>
                        <a:pt x="3574" y="1211"/>
                        <a:pt x="3569" y="1208"/>
                      </a:cubicBezTo>
                      <a:cubicBezTo>
                        <a:pt x="3565" y="1204"/>
                        <a:pt x="3565" y="1203"/>
                        <a:pt x="3559" y="1202"/>
                      </a:cubicBezTo>
                      <a:cubicBezTo>
                        <a:pt x="3554" y="1202"/>
                        <a:pt x="3550" y="1204"/>
                        <a:pt x="3550" y="1201"/>
                      </a:cubicBezTo>
                      <a:cubicBezTo>
                        <a:pt x="3550" y="1198"/>
                        <a:pt x="3551" y="1191"/>
                        <a:pt x="3554" y="1194"/>
                      </a:cubicBezTo>
                      <a:cubicBezTo>
                        <a:pt x="3556" y="1197"/>
                        <a:pt x="3559" y="1198"/>
                        <a:pt x="3564" y="1200"/>
                      </a:cubicBezTo>
                      <a:cubicBezTo>
                        <a:pt x="3569" y="1203"/>
                        <a:pt x="3572" y="1206"/>
                        <a:pt x="3576" y="1208"/>
                      </a:cubicBezTo>
                      <a:cubicBezTo>
                        <a:pt x="3580" y="1209"/>
                        <a:pt x="3584" y="1208"/>
                        <a:pt x="3592" y="1202"/>
                      </a:cubicBezTo>
                      <a:cubicBezTo>
                        <a:pt x="3599" y="1195"/>
                        <a:pt x="3603" y="1191"/>
                        <a:pt x="3612" y="1193"/>
                      </a:cubicBezTo>
                      <a:cubicBezTo>
                        <a:pt x="3622" y="1194"/>
                        <a:pt x="3628" y="1192"/>
                        <a:pt x="3636" y="1189"/>
                      </a:cubicBezTo>
                      <a:cubicBezTo>
                        <a:pt x="3645" y="1186"/>
                        <a:pt x="3649" y="1184"/>
                        <a:pt x="3657" y="1182"/>
                      </a:cubicBezTo>
                      <a:cubicBezTo>
                        <a:pt x="3665" y="1180"/>
                        <a:pt x="3674" y="1181"/>
                        <a:pt x="3678" y="1176"/>
                      </a:cubicBezTo>
                      <a:cubicBezTo>
                        <a:pt x="3681" y="1171"/>
                        <a:pt x="3677" y="1173"/>
                        <a:pt x="3669" y="1175"/>
                      </a:cubicBezTo>
                      <a:cubicBezTo>
                        <a:pt x="3661" y="1177"/>
                        <a:pt x="3650" y="1178"/>
                        <a:pt x="3645" y="1180"/>
                      </a:cubicBezTo>
                      <a:cubicBezTo>
                        <a:pt x="3639" y="1182"/>
                        <a:pt x="3632" y="1184"/>
                        <a:pt x="3628" y="1183"/>
                      </a:cubicBezTo>
                      <a:cubicBezTo>
                        <a:pt x="3623" y="1183"/>
                        <a:pt x="3625" y="1181"/>
                        <a:pt x="3631" y="1180"/>
                      </a:cubicBezTo>
                      <a:cubicBezTo>
                        <a:pt x="3637" y="1179"/>
                        <a:pt x="3650" y="1174"/>
                        <a:pt x="3658" y="1174"/>
                      </a:cubicBezTo>
                      <a:cubicBezTo>
                        <a:pt x="3665" y="1173"/>
                        <a:pt x="3677" y="1169"/>
                        <a:pt x="3684" y="1168"/>
                      </a:cubicBezTo>
                      <a:cubicBezTo>
                        <a:pt x="3692" y="1167"/>
                        <a:pt x="3695" y="1165"/>
                        <a:pt x="3698" y="1162"/>
                      </a:cubicBezTo>
                      <a:cubicBezTo>
                        <a:pt x="3702" y="1160"/>
                        <a:pt x="3717" y="1160"/>
                        <a:pt x="3724" y="1160"/>
                      </a:cubicBezTo>
                      <a:cubicBezTo>
                        <a:pt x="3732" y="1159"/>
                        <a:pt x="3740" y="1160"/>
                        <a:pt x="3738" y="1155"/>
                      </a:cubicBezTo>
                      <a:cubicBezTo>
                        <a:pt x="3736" y="1150"/>
                        <a:pt x="3740" y="1154"/>
                        <a:pt x="3745" y="1151"/>
                      </a:cubicBezTo>
                      <a:cubicBezTo>
                        <a:pt x="3749" y="1148"/>
                        <a:pt x="3750" y="1144"/>
                        <a:pt x="3745" y="1143"/>
                      </a:cubicBezTo>
                      <a:cubicBezTo>
                        <a:pt x="3740" y="1142"/>
                        <a:pt x="3739" y="1145"/>
                        <a:pt x="3735" y="1143"/>
                      </a:cubicBezTo>
                      <a:cubicBezTo>
                        <a:pt x="3730" y="1141"/>
                        <a:pt x="3727" y="1140"/>
                        <a:pt x="3725" y="1138"/>
                      </a:cubicBezTo>
                      <a:cubicBezTo>
                        <a:pt x="3723" y="1136"/>
                        <a:pt x="3722" y="1134"/>
                        <a:pt x="3716" y="1135"/>
                      </a:cubicBezTo>
                      <a:cubicBezTo>
                        <a:pt x="3711" y="1136"/>
                        <a:pt x="3708" y="1131"/>
                        <a:pt x="3706" y="1131"/>
                      </a:cubicBezTo>
                      <a:cubicBezTo>
                        <a:pt x="3703" y="1132"/>
                        <a:pt x="3694" y="1133"/>
                        <a:pt x="3689" y="1132"/>
                      </a:cubicBezTo>
                      <a:cubicBezTo>
                        <a:pt x="3685" y="1131"/>
                        <a:pt x="3683" y="1128"/>
                        <a:pt x="3682" y="1126"/>
                      </a:cubicBezTo>
                      <a:cubicBezTo>
                        <a:pt x="3680" y="1125"/>
                        <a:pt x="3672" y="1127"/>
                        <a:pt x="3676" y="1125"/>
                      </a:cubicBezTo>
                      <a:cubicBezTo>
                        <a:pt x="3679" y="1122"/>
                        <a:pt x="3682" y="1116"/>
                        <a:pt x="3682" y="1112"/>
                      </a:cubicBezTo>
                      <a:cubicBezTo>
                        <a:pt x="3682" y="1108"/>
                        <a:pt x="3678" y="1111"/>
                        <a:pt x="3674" y="1114"/>
                      </a:cubicBezTo>
                      <a:cubicBezTo>
                        <a:pt x="3670" y="1116"/>
                        <a:pt x="3660" y="1123"/>
                        <a:pt x="3662" y="1118"/>
                      </a:cubicBezTo>
                      <a:cubicBezTo>
                        <a:pt x="3665" y="1114"/>
                        <a:pt x="3671" y="1112"/>
                        <a:pt x="3672" y="1108"/>
                      </a:cubicBezTo>
                      <a:cubicBezTo>
                        <a:pt x="3673" y="1104"/>
                        <a:pt x="3666" y="1108"/>
                        <a:pt x="3662" y="1112"/>
                      </a:cubicBezTo>
                      <a:cubicBezTo>
                        <a:pt x="3659" y="1116"/>
                        <a:pt x="3654" y="1121"/>
                        <a:pt x="3649" y="1123"/>
                      </a:cubicBezTo>
                      <a:cubicBezTo>
                        <a:pt x="3644" y="1124"/>
                        <a:pt x="3640" y="1125"/>
                        <a:pt x="3637" y="1129"/>
                      </a:cubicBezTo>
                      <a:cubicBezTo>
                        <a:pt x="3634" y="1132"/>
                        <a:pt x="3629" y="1137"/>
                        <a:pt x="3628" y="1135"/>
                      </a:cubicBezTo>
                      <a:cubicBezTo>
                        <a:pt x="3627" y="1134"/>
                        <a:pt x="3634" y="1125"/>
                        <a:pt x="3644" y="1120"/>
                      </a:cubicBezTo>
                      <a:cubicBezTo>
                        <a:pt x="3654" y="1116"/>
                        <a:pt x="3657" y="1116"/>
                        <a:pt x="3659" y="1111"/>
                      </a:cubicBezTo>
                      <a:cubicBezTo>
                        <a:pt x="3661" y="1106"/>
                        <a:pt x="3652" y="1108"/>
                        <a:pt x="3648" y="1110"/>
                      </a:cubicBezTo>
                      <a:cubicBezTo>
                        <a:pt x="3644" y="1111"/>
                        <a:pt x="3640" y="1118"/>
                        <a:pt x="3640" y="1114"/>
                      </a:cubicBezTo>
                      <a:cubicBezTo>
                        <a:pt x="3641" y="1109"/>
                        <a:pt x="3647" y="1108"/>
                        <a:pt x="3647" y="1104"/>
                      </a:cubicBezTo>
                      <a:cubicBezTo>
                        <a:pt x="3648" y="1099"/>
                        <a:pt x="3649" y="1095"/>
                        <a:pt x="3645" y="1098"/>
                      </a:cubicBezTo>
                      <a:cubicBezTo>
                        <a:pt x="3641" y="1100"/>
                        <a:pt x="3635" y="1103"/>
                        <a:pt x="3633" y="1107"/>
                      </a:cubicBezTo>
                      <a:cubicBezTo>
                        <a:pt x="3630" y="1111"/>
                        <a:pt x="3626" y="1115"/>
                        <a:pt x="3623" y="1116"/>
                      </a:cubicBezTo>
                      <a:cubicBezTo>
                        <a:pt x="3620" y="1118"/>
                        <a:pt x="3615" y="1122"/>
                        <a:pt x="3617" y="1119"/>
                      </a:cubicBezTo>
                      <a:cubicBezTo>
                        <a:pt x="3619" y="1116"/>
                        <a:pt x="3621" y="1112"/>
                        <a:pt x="3627" y="1109"/>
                      </a:cubicBezTo>
                      <a:cubicBezTo>
                        <a:pt x="3633" y="1107"/>
                        <a:pt x="3631" y="1102"/>
                        <a:pt x="3628" y="1103"/>
                      </a:cubicBezTo>
                      <a:cubicBezTo>
                        <a:pt x="3625" y="1103"/>
                        <a:pt x="3616" y="1105"/>
                        <a:pt x="3612" y="1109"/>
                      </a:cubicBezTo>
                      <a:cubicBezTo>
                        <a:pt x="3608" y="1112"/>
                        <a:pt x="3603" y="1114"/>
                        <a:pt x="3601" y="1116"/>
                      </a:cubicBezTo>
                      <a:cubicBezTo>
                        <a:pt x="3599" y="1118"/>
                        <a:pt x="3594" y="1123"/>
                        <a:pt x="3595" y="1120"/>
                      </a:cubicBezTo>
                      <a:cubicBezTo>
                        <a:pt x="3596" y="1116"/>
                        <a:pt x="3601" y="1111"/>
                        <a:pt x="3607" y="1110"/>
                      </a:cubicBezTo>
                      <a:cubicBezTo>
                        <a:pt x="3612" y="1109"/>
                        <a:pt x="3607" y="1106"/>
                        <a:pt x="3609" y="1104"/>
                      </a:cubicBezTo>
                      <a:cubicBezTo>
                        <a:pt x="3611" y="1102"/>
                        <a:pt x="3618" y="1101"/>
                        <a:pt x="3620" y="1099"/>
                      </a:cubicBezTo>
                      <a:cubicBezTo>
                        <a:pt x="3623" y="1098"/>
                        <a:pt x="3625" y="1098"/>
                        <a:pt x="3628" y="1094"/>
                      </a:cubicBezTo>
                      <a:cubicBezTo>
                        <a:pt x="3630" y="1090"/>
                        <a:pt x="3629" y="1091"/>
                        <a:pt x="3628" y="1089"/>
                      </a:cubicBezTo>
                      <a:cubicBezTo>
                        <a:pt x="3626" y="1087"/>
                        <a:pt x="3624" y="1085"/>
                        <a:pt x="3626" y="1083"/>
                      </a:cubicBezTo>
                      <a:cubicBezTo>
                        <a:pt x="3628" y="1080"/>
                        <a:pt x="3628" y="1079"/>
                        <a:pt x="3631" y="1077"/>
                      </a:cubicBezTo>
                      <a:cubicBezTo>
                        <a:pt x="3634" y="1074"/>
                        <a:pt x="3634" y="1070"/>
                        <a:pt x="3631" y="1070"/>
                      </a:cubicBezTo>
                      <a:cubicBezTo>
                        <a:pt x="3627" y="1069"/>
                        <a:pt x="3624" y="1069"/>
                        <a:pt x="3623" y="1072"/>
                      </a:cubicBezTo>
                      <a:cubicBezTo>
                        <a:pt x="3623" y="1075"/>
                        <a:pt x="3622" y="1078"/>
                        <a:pt x="3621" y="1079"/>
                      </a:cubicBezTo>
                      <a:cubicBezTo>
                        <a:pt x="3619" y="1080"/>
                        <a:pt x="3610" y="1085"/>
                        <a:pt x="3615" y="1082"/>
                      </a:cubicBezTo>
                      <a:cubicBezTo>
                        <a:pt x="3621" y="1079"/>
                        <a:pt x="3621" y="1072"/>
                        <a:pt x="3621" y="1070"/>
                      </a:cubicBezTo>
                      <a:cubicBezTo>
                        <a:pt x="3621" y="1067"/>
                        <a:pt x="3618" y="1069"/>
                        <a:pt x="3616" y="1072"/>
                      </a:cubicBezTo>
                      <a:cubicBezTo>
                        <a:pt x="3614" y="1074"/>
                        <a:pt x="3606" y="1076"/>
                        <a:pt x="3607" y="1074"/>
                      </a:cubicBezTo>
                      <a:cubicBezTo>
                        <a:pt x="3607" y="1072"/>
                        <a:pt x="3613" y="1070"/>
                        <a:pt x="3613" y="1068"/>
                      </a:cubicBezTo>
                      <a:cubicBezTo>
                        <a:pt x="3614" y="1065"/>
                        <a:pt x="3623" y="1061"/>
                        <a:pt x="3619" y="1061"/>
                      </a:cubicBezTo>
                      <a:cubicBezTo>
                        <a:pt x="3615" y="1062"/>
                        <a:pt x="3610" y="1065"/>
                        <a:pt x="3609" y="1066"/>
                      </a:cubicBezTo>
                      <a:cubicBezTo>
                        <a:pt x="3607" y="1067"/>
                        <a:pt x="3598" y="1069"/>
                        <a:pt x="3598" y="1066"/>
                      </a:cubicBezTo>
                      <a:cubicBezTo>
                        <a:pt x="3598" y="1063"/>
                        <a:pt x="3598" y="1062"/>
                        <a:pt x="3602" y="1060"/>
                      </a:cubicBezTo>
                      <a:cubicBezTo>
                        <a:pt x="3607" y="1058"/>
                        <a:pt x="3613" y="1056"/>
                        <a:pt x="3613" y="1052"/>
                      </a:cubicBezTo>
                      <a:cubicBezTo>
                        <a:pt x="3613" y="1049"/>
                        <a:pt x="3611" y="1045"/>
                        <a:pt x="3607" y="1047"/>
                      </a:cubicBezTo>
                      <a:cubicBezTo>
                        <a:pt x="3603" y="1050"/>
                        <a:pt x="3598" y="1052"/>
                        <a:pt x="3601" y="1054"/>
                      </a:cubicBezTo>
                      <a:cubicBezTo>
                        <a:pt x="3604" y="1057"/>
                        <a:pt x="3605" y="1054"/>
                        <a:pt x="3603" y="1056"/>
                      </a:cubicBezTo>
                      <a:cubicBezTo>
                        <a:pt x="3602" y="1057"/>
                        <a:pt x="3600" y="1060"/>
                        <a:pt x="3597" y="1060"/>
                      </a:cubicBezTo>
                      <a:cubicBezTo>
                        <a:pt x="3594" y="1060"/>
                        <a:pt x="3590" y="1057"/>
                        <a:pt x="3591" y="1056"/>
                      </a:cubicBezTo>
                      <a:cubicBezTo>
                        <a:pt x="3591" y="1054"/>
                        <a:pt x="3594" y="1053"/>
                        <a:pt x="3594" y="1052"/>
                      </a:cubicBezTo>
                      <a:cubicBezTo>
                        <a:pt x="3594" y="1050"/>
                        <a:pt x="3595" y="1048"/>
                        <a:pt x="3596" y="1047"/>
                      </a:cubicBezTo>
                      <a:cubicBezTo>
                        <a:pt x="3598" y="1046"/>
                        <a:pt x="3599" y="1043"/>
                        <a:pt x="3596" y="1043"/>
                      </a:cubicBezTo>
                      <a:cubicBezTo>
                        <a:pt x="3594" y="1043"/>
                        <a:pt x="3588" y="1044"/>
                        <a:pt x="3584" y="1043"/>
                      </a:cubicBezTo>
                      <a:cubicBezTo>
                        <a:pt x="3581" y="1043"/>
                        <a:pt x="3575" y="1045"/>
                        <a:pt x="3571" y="1043"/>
                      </a:cubicBezTo>
                      <a:cubicBezTo>
                        <a:pt x="3568" y="1040"/>
                        <a:pt x="3569" y="1037"/>
                        <a:pt x="3571" y="1039"/>
                      </a:cubicBezTo>
                      <a:cubicBezTo>
                        <a:pt x="3573" y="1040"/>
                        <a:pt x="3577" y="1041"/>
                        <a:pt x="3580" y="1040"/>
                      </a:cubicBezTo>
                      <a:cubicBezTo>
                        <a:pt x="3583" y="1040"/>
                        <a:pt x="3583" y="1038"/>
                        <a:pt x="3583" y="1037"/>
                      </a:cubicBezTo>
                      <a:cubicBezTo>
                        <a:pt x="3582" y="1035"/>
                        <a:pt x="3578" y="1034"/>
                        <a:pt x="3574" y="1032"/>
                      </a:cubicBezTo>
                      <a:cubicBezTo>
                        <a:pt x="3570" y="1030"/>
                        <a:pt x="3567" y="1030"/>
                        <a:pt x="3568" y="1029"/>
                      </a:cubicBezTo>
                      <a:cubicBezTo>
                        <a:pt x="3569" y="1027"/>
                        <a:pt x="3569" y="1024"/>
                        <a:pt x="3574" y="1025"/>
                      </a:cubicBezTo>
                      <a:cubicBezTo>
                        <a:pt x="3578" y="1026"/>
                        <a:pt x="3579" y="1026"/>
                        <a:pt x="3582" y="1027"/>
                      </a:cubicBezTo>
                      <a:cubicBezTo>
                        <a:pt x="3584" y="1027"/>
                        <a:pt x="3587" y="1027"/>
                        <a:pt x="3587" y="1024"/>
                      </a:cubicBezTo>
                      <a:cubicBezTo>
                        <a:pt x="3586" y="1022"/>
                        <a:pt x="3584" y="1018"/>
                        <a:pt x="3580" y="1019"/>
                      </a:cubicBezTo>
                      <a:cubicBezTo>
                        <a:pt x="3577" y="1020"/>
                        <a:pt x="3572" y="1020"/>
                        <a:pt x="3569" y="1017"/>
                      </a:cubicBezTo>
                      <a:cubicBezTo>
                        <a:pt x="3567" y="1015"/>
                        <a:pt x="3564" y="1012"/>
                        <a:pt x="3562" y="1011"/>
                      </a:cubicBezTo>
                      <a:cubicBezTo>
                        <a:pt x="3560" y="1009"/>
                        <a:pt x="3555" y="1007"/>
                        <a:pt x="3559" y="1005"/>
                      </a:cubicBezTo>
                      <a:cubicBezTo>
                        <a:pt x="3562" y="1003"/>
                        <a:pt x="3563" y="1004"/>
                        <a:pt x="3566" y="1005"/>
                      </a:cubicBezTo>
                      <a:cubicBezTo>
                        <a:pt x="3570" y="1005"/>
                        <a:pt x="3573" y="1005"/>
                        <a:pt x="3574" y="1005"/>
                      </a:cubicBezTo>
                      <a:cubicBezTo>
                        <a:pt x="3575" y="1005"/>
                        <a:pt x="3567" y="1007"/>
                        <a:pt x="3569" y="1010"/>
                      </a:cubicBezTo>
                      <a:cubicBezTo>
                        <a:pt x="3570" y="1012"/>
                        <a:pt x="3571" y="1013"/>
                        <a:pt x="3573" y="1014"/>
                      </a:cubicBezTo>
                      <a:cubicBezTo>
                        <a:pt x="3576" y="1015"/>
                        <a:pt x="3583" y="1016"/>
                        <a:pt x="3586" y="1015"/>
                      </a:cubicBezTo>
                      <a:cubicBezTo>
                        <a:pt x="3588" y="1015"/>
                        <a:pt x="3593" y="1019"/>
                        <a:pt x="3592" y="1015"/>
                      </a:cubicBezTo>
                      <a:cubicBezTo>
                        <a:pt x="3591" y="1011"/>
                        <a:pt x="3588" y="1011"/>
                        <a:pt x="3591" y="1009"/>
                      </a:cubicBezTo>
                      <a:cubicBezTo>
                        <a:pt x="3593" y="1007"/>
                        <a:pt x="3596" y="1008"/>
                        <a:pt x="3599" y="1007"/>
                      </a:cubicBezTo>
                      <a:cubicBezTo>
                        <a:pt x="3602" y="1006"/>
                        <a:pt x="3604" y="1003"/>
                        <a:pt x="3606" y="1002"/>
                      </a:cubicBezTo>
                      <a:cubicBezTo>
                        <a:pt x="3609" y="1001"/>
                        <a:pt x="3610" y="1003"/>
                        <a:pt x="3607" y="1005"/>
                      </a:cubicBezTo>
                      <a:cubicBezTo>
                        <a:pt x="3605" y="1006"/>
                        <a:pt x="3602" y="1008"/>
                        <a:pt x="3600" y="1011"/>
                      </a:cubicBezTo>
                      <a:cubicBezTo>
                        <a:pt x="3599" y="1014"/>
                        <a:pt x="3600" y="1018"/>
                        <a:pt x="3603" y="1019"/>
                      </a:cubicBezTo>
                      <a:cubicBezTo>
                        <a:pt x="3606" y="1020"/>
                        <a:pt x="3607" y="1021"/>
                        <a:pt x="3611" y="1017"/>
                      </a:cubicBezTo>
                      <a:cubicBezTo>
                        <a:pt x="3615" y="1012"/>
                        <a:pt x="3613" y="1010"/>
                        <a:pt x="3615" y="1007"/>
                      </a:cubicBezTo>
                      <a:cubicBezTo>
                        <a:pt x="3616" y="1004"/>
                        <a:pt x="3618" y="1004"/>
                        <a:pt x="3621" y="1001"/>
                      </a:cubicBezTo>
                      <a:cubicBezTo>
                        <a:pt x="3623" y="998"/>
                        <a:pt x="3616" y="999"/>
                        <a:pt x="3617" y="997"/>
                      </a:cubicBezTo>
                      <a:cubicBezTo>
                        <a:pt x="3618" y="995"/>
                        <a:pt x="3624" y="995"/>
                        <a:pt x="3622" y="991"/>
                      </a:cubicBezTo>
                      <a:cubicBezTo>
                        <a:pt x="3620" y="987"/>
                        <a:pt x="3616" y="983"/>
                        <a:pt x="3616" y="983"/>
                      </a:cubicBezTo>
                      <a:cubicBezTo>
                        <a:pt x="3616" y="983"/>
                        <a:pt x="3614" y="982"/>
                        <a:pt x="3609" y="983"/>
                      </a:cubicBezTo>
                      <a:cubicBezTo>
                        <a:pt x="3604" y="983"/>
                        <a:pt x="3603" y="983"/>
                        <a:pt x="3602" y="980"/>
                      </a:cubicBezTo>
                      <a:cubicBezTo>
                        <a:pt x="3601" y="978"/>
                        <a:pt x="3607" y="975"/>
                        <a:pt x="3606" y="973"/>
                      </a:cubicBezTo>
                      <a:cubicBezTo>
                        <a:pt x="3606" y="970"/>
                        <a:pt x="3603" y="968"/>
                        <a:pt x="3600" y="968"/>
                      </a:cubicBezTo>
                      <a:cubicBezTo>
                        <a:pt x="3597" y="968"/>
                        <a:pt x="3596" y="968"/>
                        <a:pt x="3592" y="969"/>
                      </a:cubicBezTo>
                      <a:cubicBezTo>
                        <a:pt x="3587" y="969"/>
                        <a:pt x="3585" y="969"/>
                        <a:pt x="3585" y="967"/>
                      </a:cubicBezTo>
                      <a:cubicBezTo>
                        <a:pt x="3585" y="965"/>
                        <a:pt x="3588" y="965"/>
                        <a:pt x="3590" y="965"/>
                      </a:cubicBezTo>
                      <a:cubicBezTo>
                        <a:pt x="3593" y="966"/>
                        <a:pt x="3594" y="964"/>
                        <a:pt x="3596" y="963"/>
                      </a:cubicBezTo>
                      <a:cubicBezTo>
                        <a:pt x="3599" y="961"/>
                        <a:pt x="3600" y="961"/>
                        <a:pt x="3604" y="960"/>
                      </a:cubicBezTo>
                      <a:cubicBezTo>
                        <a:pt x="3608" y="960"/>
                        <a:pt x="3609" y="960"/>
                        <a:pt x="3611" y="958"/>
                      </a:cubicBezTo>
                      <a:cubicBezTo>
                        <a:pt x="3614" y="955"/>
                        <a:pt x="3615" y="953"/>
                        <a:pt x="3612" y="951"/>
                      </a:cubicBezTo>
                      <a:cubicBezTo>
                        <a:pt x="3609" y="949"/>
                        <a:pt x="3606" y="947"/>
                        <a:pt x="3608" y="945"/>
                      </a:cubicBezTo>
                      <a:cubicBezTo>
                        <a:pt x="3611" y="942"/>
                        <a:pt x="3616" y="941"/>
                        <a:pt x="3614" y="938"/>
                      </a:cubicBezTo>
                      <a:cubicBezTo>
                        <a:pt x="3612" y="934"/>
                        <a:pt x="3610" y="935"/>
                        <a:pt x="3606" y="935"/>
                      </a:cubicBezTo>
                      <a:cubicBezTo>
                        <a:pt x="3603" y="936"/>
                        <a:pt x="3601" y="934"/>
                        <a:pt x="3600" y="938"/>
                      </a:cubicBezTo>
                      <a:cubicBezTo>
                        <a:pt x="3598" y="941"/>
                        <a:pt x="3594" y="942"/>
                        <a:pt x="3596" y="940"/>
                      </a:cubicBezTo>
                      <a:cubicBezTo>
                        <a:pt x="3597" y="937"/>
                        <a:pt x="3597" y="936"/>
                        <a:pt x="3594" y="936"/>
                      </a:cubicBezTo>
                      <a:cubicBezTo>
                        <a:pt x="3592" y="936"/>
                        <a:pt x="3589" y="938"/>
                        <a:pt x="3589" y="936"/>
                      </a:cubicBezTo>
                      <a:cubicBezTo>
                        <a:pt x="3589" y="935"/>
                        <a:pt x="3592" y="933"/>
                        <a:pt x="3595" y="933"/>
                      </a:cubicBezTo>
                      <a:cubicBezTo>
                        <a:pt x="3598" y="933"/>
                        <a:pt x="3599" y="934"/>
                        <a:pt x="3602" y="933"/>
                      </a:cubicBezTo>
                      <a:cubicBezTo>
                        <a:pt x="3605" y="932"/>
                        <a:pt x="3606" y="930"/>
                        <a:pt x="3605" y="927"/>
                      </a:cubicBezTo>
                      <a:cubicBezTo>
                        <a:pt x="3604" y="925"/>
                        <a:pt x="3602" y="921"/>
                        <a:pt x="3598" y="922"/>
                      </a:cubicBezTo>
                      <a:cubicBezTo>
                        <a:pt x="3594" y="923"/>
                        <a:pt x="3590" y="926"/>
                        <a:pt x="3588" y="926"/>
                      </a:cubicBezTo>
                      <a:cubicBezTo>
                        <a:pt x="3585" y="926"/>
                        <a:pt x="3578" y="928"/>
                        <a:pt x="3574" y="930"/>
                      </a:cubicBezTo>
                      <a:cubicBezTo>
                        <a:pt x="3569" y="932"/>
                        <a:pt x="3566" y="936"/>
                        <a:pt x="3563" y="934"/>
                      </a:cubicBezTo>
                      <a:cubicBezTo>
                        <a:pt x="3560" y="932"/>
                        <a:pt x="3566" y="929"/>
                        <a:pt x="3570" y="928"/>
                      </a:cubicBezTo>
                      <a:cubicBezTo>
                        <a:pt x="3574" y="927"/>
                        <a:pt x="3578" y="926"/>
                        <a:pt x="3583" y="924"/>
                      </a:cubicBezTo>
                      <a:cubicBezTo>
                        <a:pt x="3588" y="922"/>
                        <a:pt x="3591" y="921"/>
                        <a:pt x="3592" y="920"/>
                      </a:cubicBezTo>
                      <a:cubicBezTo>
                        <a:pt x="3592" y="919"/>
                        <a:pt x="3592" y="919"/>
                        <a:pt x="3597" y="916"/>
                      </a:cubicBezTo>
                      <a:cubicBezTo>
                        <a:pt x="3602" y="914"/>
                        <a:pt x="3604" y="909"/>
                        <a:pt x="3604" y="906"/>
                      </a:cubicBezTo>
                      <a:cubicBezTo>
                        <a:pt x="3605" y="903"/>
                        <a:pt x="3603" y="902"/>
                        <a:pt x="3599" y="903"/>
                      </a:cubicBezTo>
                      <a:cubicBezTo>
                        <a:pt x="3595" y="904"/>
                        <a:pt x="3590" y="906"/>
                        <a:pt x="3587" y="907"/>
                      </a:cubicBezTo>
                      <a:cubicBezTo>
                        <a:pt x="3584" y="907"/>
                        <a:pt x="3580" y="912"/>
                        <a:pt x="3579" y="910"/>
                      </a:cubicBezTo>
                      <a:cubicBezTo>
                        <a:pt x="3579" y="908"/>
                        <a:pt x="3580" y="904"/>
                        <a:pt x="3576" y="906"/>
                      </a:cubicBezTo>
                      <a:cubicBezTo>
                        <a:pt x="3572" y="908"/>
                        <a:pt x="3569" y="910"/>
                        <a:pt x="3566" y="911"/>
                      </a:cubicBezTo>
                      <a:cubicBezTo>
                        <a:pt x="3563" y="912"/>
                        <a:pt x="3564" y="909"/>
                        <a:pt x="3566" y="907"/>
                      </a:cubicBezTo>
                      <a:cubicBezTo>
                        <a:pt x="3568" y="905"/>
                        <a:pt x="3566" y="902"/>
                        <a:pt x="3573" y="902"/>
                      </a:cubicBezTo>
                      <a:cubicBezTo>
                        <a:pt x="3579" y="902"/>
                        <a:pt x="3589" y="899"/>
                        <a:pt x="3593" y="898"/>
                      </a:cubicBezTo>
                      <a:cubicBezTo>
                        <a:pt x="3597" y="897"/>
                        <a:pt x="3598" y="893"/>
                        <a:pt x="3599" y="889"/>
                      </a:cubicBezTo>
                      <a:cubicBezTo>
                        <a:pt x="3600" y="886"/>
                        <a:pt x="3603" y="885"/>
                        <a:pt x="3602" y="883"/>
                      </a:cubicBezTo>
                      <a:cubicBezTo>
                        <a:pt x="3602" y="880"/>
                        <a:pt x="3597" y="876"/>
                        <a:pt x="3594" y="879"/>
                      </a:cubicBezTo>
                      <a:cubicBezTo>
                        <a:pt x="3592" y="881"/>
                        <a:pt x="3588" y="884"/>
                        <a:pt x="3587" y="882"/>
                      </a:cubicBezTo>
                      <a:cubicBezTo>
                        <a:pt x="3586" y="880"/>
                        <a:pt x="3592" y="878"/>
                        <a:pt x="3592" y="874"/>
                      </a:cubicBezTo>
                      <a:cubicBezTo>
                        <a:pt x="3592" y="871"/>
                        <a:pt x="3598" y="872"/>
                        <a:pt x="3599" y="869"/>
                      </a:cubicBezTo>
                      <a:cubicBezTo>
                        <a:pt x="3601" y="866"/>
                        <a:pt x="3593" y="867"/>
                        <a:pt x="3589" y="868"/>
                      </a:cubicBezTo>
                      <a:cubicBezTo>
                        <a:pt x="3585" y="869"/>
                        <a:pt x="3574" y="872"/>
                        <a:pt x="3572" y="872"/>
                      </a:cubicBezTo>
                      <a:cubicBezTo>
                        <a:pt x="3571" y="872"/>
                        <a:pt x="3567" y="875"/>
                        <a:pt x="3563" y="873"/>
                      </a:cubicBezTo>
                      <a:cubicBezTo>
                        <a:pt x="3559" y="870"/>
                        <a:pt x="3560" y="865"/>
                        <a:pt x="3565" y="866"/>
                      </a:cubicBezTo>
                      <a:cubicBezTo>
                        <a:pt x="3570" y="868"/>
                        <a:pt x="3578" y="869"/>
                        <a:pt x="3582" y="868"/>
                      </a:cubicBezTo>
                      <a:cubicBezTo>
                        <a:pt x="3586" y="866"/>
                        <a:pt x="3588" y="864"/>
                        <a:pt x="3590" y="860"/>
                      </a:cubicBezTo>
                      <a:cubicBezTo>
                        <a:pt x="3592" y="856"/>
                        <a:pt x="3593" y="853"/>
                        <a:pt x="3589" y="851"/>
                      </a:cubicBezTo>
                      <a:cubicBezTo>
                        <a:pt x="3585" y="850"/>
                        <a:pt x="3581" y="853"/>
                        <a:pt x="3578" y="852"/>
                      </a:cubicBezTo>
                      <a:cubicBezTo>
                        <a:pt x="3575" y="851"/>
                        <a:pt x="3577" y="851"/>
                        <a:pt x="3574" y="848"/>
                      </a:cubicBezTo>
                      <a:cubicBezTo>
                        <a:pt x="3571" y="845"/>
                        <a:pt x="3576" y="847"/>
                        <a:pt x="3580" y="846"/>
                      </a:cubicBezTo>
                      <a:cubicBezTo>
                        <a:pt x="3584" y="845"/>
                        <a:pt x="3588" y="844"/>
                        <a:pt x="3587" y="841"/>
                      </a:cubicBezTo>
                      <a:cubicBezTo>
                        <a:pt x="3587" y="838"/>
                        <a:pt x="3585" y="836"/>
                        <a:pt x="3582" y="837"/>
                      </a:cubicBezTo>
                      <a:cubicBezTo>
                        <a:pt x="3578" y="838"/>
                        <a:pt x="3578" y="842"/>
                        <a:pt x="3577" y="840"/>
                      </a:cubicBezTo>
                      <a:cubicBezTo>
                        <a:pt x="3575" y="838"/>
                        <a:pt x="3578" y="834"/>
                        <a:pt x="3576" y="831"/>
                      </a:cubicBezTo>
                      <a:cubicBezTo>
                        <a:pt x="3575" y="827"/>
                        <a:pt x="3573" y="826"/>
                        <a:pt x="3575" y="823"/>
                      </a:cubicBezTo>
                      <a:cubicBezTo>
                        <a:pt x="3577" y="821"/>
                        <a:pt x="3580" y="822"/>
                        <a:pt x="3579" y="817"/>
                      </a:cubicBezTo>
                      <a:cubicBezTo>
                        <a:pt x="3579" y="812"/>
                        <a:pt x="3574" y="811"/>
                        <a:pt x="3571" y="813"/>
                      </a:cubicBezTo>
                      <a:cubicBezTo>
                        <a:pt x="3568" y="815"/>
                        <a:pt x="3567" y="818"/>
                        <a:pt x="3566" y="816"/>
                      </a:cubicBezTo>
                      <a:cubicBezTo>
                        <a:pt x="3565" y="814"/>
                        <a:pt x="3567" y="810"/>
                        <a:pt x="3566" y="809"/>
                      </a:cubicBezTo>
                      <a:cubicBezTo>
                        <a:pt x="3565" y="808"/>
                        <a:pt x="3563" y="810"/>
                        <a:pt x="3561" y="808"/>
                      </a:cubicBezTo>
                      <a:cubicBezTo>
                        <a:pt x="3559" y="807"/>
                        <a:pt x="3565" y="806"/>
                        <a:pt x="3570" y="804"/>
                      </a:cubicBezTo>
                      <a:cubicBezTo>
                        <a:pt x="3574" y="801"/>
                        <a:pt x="3572" y="800"/>
                        <a:pt x="3571" y="796"/>
                      </a:cubicBezTo>
                      <a:cubicBezTo>
                        <a:pt x="3571" y="792"/>
                        <a:pt x="3568" y="796"/>
                        <a:pt x="3568" y="794"/>
                      </a:cubicBezTo>
                      <a:cubicBezTo>
                        <a:pt x="3567" y="791"/>
                        <a:pt x="3570" y="789"/>
                        <a:pt x="3567" y="788"/>
                      </a:cubicBezTo>
                      <a:cubicBezTo>
                        <a:pt x="3564" y="787"/>
                        <a:pt x="3559" y="791"/>
                        <a:pt x="3556" y="795"/>
                      </a:cubicBezTo>
                      <a:cubicBezTo>
                        <a:pt x="3553" y="798"/>
                        <a:pt x="3548" y="805"/>
                        <a:pt x="3544" y="807"/>
                      </a:cubicBezTo>
                      <a:cubicBezTo>
                        <a:pt x="3541" y="809"/>
                        <a:pt x="3537" y="813"/>
                        <a:pt x="3535" y="815"/>
                      </a:cubicBezTo>
                      <a:cubicBezTo>
                        <a:pt x="3533" y="816"/>
                        <a:pt x="3529" y="815"/>
                        <a:pt x="3529" y="818"/>
                      </a:cubicBezTo>
                      <a:cubicBezTo>
                        <a:pt x="3530" y="821"/>
                        <a:pt x="3535" y="820"/>
                        <a:pt x="3534" y="823"/>
                      </a:cubicBezTo>
                      <a:cubicBezTo>
                        <a:pt x="3533" y="825"/>
                        <a:pt x="3529" y="825"/>
                        <a:pt x="3526" y="823"/>
                      </a:cubicBezTo>
                      <a:cubicBezTo>
                        <a:pt x="3523" y="820"/>
                        <a:pt x="3519" y="822"/>
                        <a:pt x="3516" y="823"/>
                      </a:cubicBezTo>
                      <a:cubicBezTo>
                        <a:pt x="3513" y="823"/>
                        <a:pt x="3509" y="827"/>
                        <a:pt x="3508" y="830"/>
                      </a:cubicBezTo>
                      <a:cubicBezTo>
                        <a:pt x="3507" y="834"/>
                        <a:pt x="3507" y="836"/>
                        <a:pt x="3511" y="837"/>
                      </a:cubicBezTo>
                      <a:cubicBezTo>
                        <a:pt x="3515" y="839"/>
                        <a:pt x="3518" y="842"/>
                        <a:pt x="3520" y="844"/>
                      </a:cubicBezTo>
                      <a:cubicBezTo>
                        <a:pt x="3522" y="846"/>
                        <a:pt x="3523" y="850"/>
                        <a:pt x="3520" y="848"/>
                      </a:cubicBezTo>
                      <a:cubicBezTo>
                        <a:pt x="3517" y="847"/>
                        <a:pt x="3513" y="844"/>
                        <a:pt x="3511" y="844"/>
                      </a:cubicBezTo>
                      <a:cubicBezTo>
                        <a:pt x="3508" y="843"/>
                        <a:pt x="3506" y="842"/>
                        <a:pt x="3504" y="843"/>
                      </a:cubicBezTo>
                      <a:cubicBezTo>
                        <a:pt x="3502" y="843"/>
                        <a:pt x="3501" y="845"/>
                        <a:pt x="3502" y="848"/>
                      </a:cubicBezTo>
                      <a:cubicBezTo>
                        <a:pt x="3502" y="852"/>
                        <a:pt x="3503" y="853"/>
                        <a:pt x="3499" y="853"/>
                      </a:cubicBezTo>
                      <a:cubicBezTo>
                        <a:pt x="3496" y="854"/>
                        <a:pt x="3494" y="854"/>
                        <a:pt x="3493" y="856"/>
                      </a:cubicBezTo>
                      <a:cubicBezTo>
                        <a:pt x="3492" y="859"/>
                        <a:pt x="3490" y="861"/>
                        <a:pt x="3488" y="860"/>
                      </a:cubicBezTo>
                      <a:cubicBezTo>
                        <a:pt x="3486" y="859"/>
                        <a:pt x="3485" y="857"/>
                        <a:pt x="3482" y="859"/>
                      </a:cubicBezTo>
                      <a:cubicBezTo>
                        <a:pt x="3479" y="862"/>
                        <a:pt x="3479" y="864"/>
                        <a:pt x="3482" y="866"/>
                      </a:cubicBezTo>
                      <a:cubicBezTo>
                        <a:pt x="3485" y="868"/>
                        <a:pt x="3486" y="868"/>
                        <a:pt x="3490" y="868"/>
                      </a:cubicBezTo>
                      <a:cubicBezTo>
                        <a:pt x="3494" y="868"/>
                        <a:pt x="3497" y="869"/>
                        <a:pt x="3494" y="870"/>
                      </a:cubicBezTo>
                      <a:cubicBezTo>
                        <a:pt x="3492" y="871"/>
                        <a:pt x="3485" y="870"/>
                        <a:pt x="3484" y="872"/>
                      </a:cubicBezTo>
                      <a:cubicBezTo>
                        <a:pt x="3483" y="874"/>
                        <a:pt x="3481" y="875"/>
                        <a:pt x="3480" y="872"/>
                      </a:cubicBezTo>
                      <a:cubicBezTo>
                        <a:pt x="3479" y="868"/>
                        <a:pt x="3479" y="869"/>
                        <a:pt x="3476" y="870"/>
                      </a:cubicBezTo>
                      <a:cubicBezTo>
                        <a:pt x="3473" y="871"/>
                        <a:pt x="3473" y="874"/>
                        <a:pt x="3469" y="875"/>
                      </a:cubicBezTo>
                      <a:cubicBezTo>
                        <a:pt x="3465" y="876"/>
                        <a:pt x="3463" y="877"/>
                        <a:pt x="3463" y="879"/>
                      </a:cubicBezTo>
                      <a:cubicBezTo>
                        <a:pt x="3463" y="881"/>
                        <a:pt x="3466" y="881"/>
                        <a:pt x="3465" y="882"/>
                      </a:cubicBezTo>
                      <a:cubicBezTo>
                        <a:pt x="3465" y="883"/>
                        <a:pt x="3461" y="883"/>
                        <a:pt x="3458" y="883"/>
                      </a:cubicBezTo>
                      <a:cubicBezTo>
                        <a:pt x="3455" y="883"/>
                        <a:pt x="3450" y="884"/>
                        <a:pt x="3451" y="886"/>
                      </a:cubicBezTo>
                      <a:cubicBezTo>
                        <a:pt x="3452" y="889"/>
                        <a:pt x="3456" y="891"/>
                        <a:pt x="3456" y="893"/>
                      </a:cubicBezTo>
                      <a:cubicBezTo>
                        <a:pt x="3456" y="895"/>
                        <a:pt x="3456" y="895"/>
                        <a:pt x="3454" y="898"/>
                      </a:cubicBezTo>
                      <a:cubicBezTo>
                        <a:pt x="3452" y="901"/>
                        <a:pt x="3450" y="902"/>
                        <a:pt x="3448" y="904"/>
                      </a:cubicBezTo>
                      <a:cubicBezTo>
                        <a:pt x="3446" y="907"/>
                        <a:pt x="3449" y="908"/>
                        <a:pt x="3444" y="911"/>
                      </a:cubicBezTo>
                      <a:cubicBezTo>
                        <a:pt x="3438" y="913"/>
                        <a:pt x="3435" y="912"/>
                        <a:pt x="3438" y="911"/>
                      </a:cubicBezTo>
                      <a:cubicBezTo>
                        <a:pt x="3440" y="910"/>
                        <a:pt x="3443" y="908"/>
                        <a:pt x="3445" y="906"/>
                      </a:cubicBezTo>
                      <a:cubicBezTo>
                        <a:pt x="3446" y="904"/>
                        <a:pt x="3444" y="904"/>
                        <a:pt x="3447" y="901"/>
                      </a:cubicBezTo>
                      <a:cubicBezTo>
                        <a:pt x="3450" y="898"/>
                        <a:pt x="3452" y="898"/>
                        <a:pt x="3451" y="896"/>
                      </a:cubicBezTo>
                      <a:cubicBezTo>
                        <a:pt x="3451" y="894"/>
                        <a:pt x="3445" y="886"/>
                        <a:pt x="3444" y="885"/>
                      </a:cubicBezTo>
                      <a:cubicBezTo>
                        <a:pt x="3442" y="883"/>
                        <a:pt x="3442" y="882"/>
                        <a:pt x="3442" y="882"/>
                      </a:cubicBezTo>
                      <a:cubicBezTo>
                        <a:pt x="3442" y="882"/>
                        <a:pt x="3441" y="880"/>
                        <a:pt x="3437" y="882"/>
                      </a:cubicBezTo>
                      <a:cubicBezTo>
                        <a:pt x="3432" y="885"/>
                        <a:pt x="3428" y="890"/>
                        <a:pt x="3425" y="892"/>
                      </a:cubicBezTo>
                      <a:cubicBezTo>
                        <a:pt x="3423" y="893"/>
                        <a:pt x="3417" y="899"/>
                        <a:pt x="3417" y="902"/>
                      </a:cubicBezTo>
                      <a:cubicBezTo>
                        <a:pt x="3416" y="905"/>
                        <a:pt x="3414" y="906"/>
                        <a:pt x="3412" y="904"/>
                      </a:cubicBezTo>
                      <a:cubicBezTo>
                        <a:pt x="3410" y="901"/>
                        <a:pt x="3407" y="904"/>
                        <a:pt x="3406" y="905"/>
                      </a:cubicBezTo>
                      <a:cubicBezTo>
                        <a:pt x="3405" y="906"/>
                        <a:pt x="3405" y="904"/>
                        <a:pt x="3402" y="904"/>
                      </a:cubicBezTo>
                      <a:cubicBezTo>
                        <a:pt x="3398" y="904"/>
                        <a:pt x="3391" y="910"/>
                        <a:pt x="3390" y="910"/>
                      </a:cubicBezTo>
                      <a:cubicBezTo>
                        <a:pt x="3388" y="910"/>
                        <a:pt x="3380" y="912"/>
                        <a:pt x="3374" y="915"/>
                      </a:cubicBezTo>
                      <a:cubicBezTo>
                        <a:pt x="3368" y="918"/>
                        <a:pt x="3360" y="921"/>
                        <a:pt x="3358" y="924"/>
                      </a:cubicBezTo>
                      <a:cubicBezTo>
                        <a:pt x="3355" y="927"/>
                        <a:pt x="3356" y="926"/>
                        <a:pt x="3352" y="931"/>
                      </a:cubicBezTo>
                      <a:cubicBezTo>
                        <a:pt x="3348" y="935"/>
                        <a:pt x="3345" y="941"/>
                        <a:pt x="3347" y="937"/>
                      </a:cubicBezTo>
                      <a:cubicBezTo>
                        <a:pt x="3348" y="934"/>
                        <a:pt x="3351" y="929"/>
                        <a:pt x="3354" y="925"/>
                      </a:cubicBezTo>
                      <a:cubicBezTo>
                        <a:pt x="3357" y="921"/>
                        <a:pt x="3359" y="922"/>
                        <a:pt x="3360" y="916"/>
                      </a:cubicBezTo>
                      <a:cubicBezTo>
                        <a:pt x="3361" y="909"/>
                        <a:pt x="3365" y="907"/>
                        <a:pt x="3362" y="907"/>
                      </a:cubicBezTo>
                      <a:cubicBezTo>
                        <a:pt x="3358" y="906"/>
                        <a:pt x="3353" y="912"/>
                        <a:pt x="3352" y="914"/>
                      </a:cubicBezTo>
                      <a:cubicBezTo>
                        <a:pt x="3351" y="917"/>
                        <a:pt x="3347" y="920"/>
                        <a:pt x="3345" y="921"/>
                      </a:cubicBezTo>
                      <a:cubicBezTo>
                        <a:pt x="3343" y="922"/>
                        <a:pt x="3342" y="927"/>
                        <a:pt x="3338" y="927"/>
                      </a:cubicBezTo>
                      <a:cubicBezTo>
                        <a:pt x="3334" y="927"/>
                        <a:pt x="3331" y="927"/>
                        <a:pt x="3334" y="925"/>
                      </a:cubicBezTo>
                      <a:cubicBezTo>
                        <a:pt x="3337" y="923"/>
                        <a:pt x="3340" y="921"/>
                        <a:pt x="3344" y="918"/>
                      </a:cubicBezTo>
                      <a:cubicBezTo>
                        <a:pt x="3349" y="915"/>
                        <a:pt x="3351" y="913"/>
                        <a:pt x="3353" y="909"/>
                      </a:cubicBezTo>
                      <a:cubicBezTo>
                        <a:pt x="3355" y="905"/>
                        <a:pt x="3357" y="904"/>
                        <a:pt x="3355" y="901"/>
                      </a:cubicBezTo>
                      <a:cubicBezTo>
                        <a:pt x="3354" y="898"/>
                        <a:pt x="3348" y="899"/>
                        <a:pt x="3344" y="902"/>
                      </a:cubicBezTo>
                      <a:cubicBezTo>
                        <a:pt x="3341" y="906"/>
                        <a:pt x="3340" y="906"/>
                        <a:pt x="3336" y="912"/>
                      </a:cubicBezTo>
                      <a:cubicBezTo>
                        <a:pt x="3331" y="917"/>
                        <a:pt x="3331" y="918"/>
                        <a:pt x="3326" y="922"/>
                      </a:cubicBezTo>
                      <a:cubicBezTo>
                        <a:pt x="3322" y="926"/>
                        <a:pt x="3321" y="928"/>
                        <a:pt x="3319" y="929"/>
                      </a:cubicBezTo>
                      <a:cubicBezTo>
                        <a:pt x="3316" y="930"/>
                        <a:pt x="3307" y="933"/>
                        <a:pt x="3304" y="934"/>
                      </a:cubicBezTo>
                      <a:cubicBezTo>
                        <a:pt x="3301" y="934"/>
                        <a:pt x="3290" y="935"/>
                        <a:pt x="3284" y="938"/>
                      </a:cubicBezTo>
                      <a:cubicBezTo>
                        <a:pt x="3278" y="942"/>
                        <a:pt x="3272" y="943"/>
                        <a:pt x="3269" y="945"/>
                      </a:cubicBezTo>
                      <a:cubicBezTo>
                        <a:pt x="3266" y="947"/>
                        <a:pt x="3260" y="950"/>
                        <a:pt x="3262" y="948"/>
                      </a:cubicBezTo>
                      <a:cubicBezTo>
                        <a:pt x="3265" y="946"/>
                        <a:pt x="3271" y="941"/>
                        <a:pt x="3278" y="940"/>
                      </a:cubicBezTo>
                      <a:cubicBezTo>
                        <a:pt x="3284" y="938"/>
                        <a:pt x="3284" y="936"/>
                        <a:pt x="3291" y="935"/>
                      </a:cubicBezTo>
                      <a:cubicBezTo>
                        <a:pt x="3297" y="933"/>
                        <a:pt x="3306" y="933"/>
                        <a:pt x="3311" y="931"/>
                      </a:cubicBezTo>
                      <a:cubicBezTo>
                        <a:pt x="3316" y="930"/>
                        <a:pt x="3321" y="928"/>
                        <a:pt x="3327" y="920"/>
                      </a:cubicBezTo>
                      <a:cubicBezTo>
                        <a:pt x="3333" y="912"/>
                        <a:pt x="3338" y="909"/>
                        <a:pt x="3340" y="903"/>
                      </a:cubicBezTo>
                      <a:cubicBezTo>
                        <a:pt x="3342" y="897"/>
                        <a:pt x="3338" y="895"/>
                        <a:pt x="3341" y="889"/>
                      </a:cubicBezTo>
                      <a:cubicBezTo>
                        <a:pt x="3343" y="884"/>
                        <a:pt x="3342" y="884"/>
                        <a:pt x="3338" y="881"/>
                      </a:cubicBezTo>
                      <a:cubicBezTo>
                        <a:pt x="3334" y="877"/>
                        <a:pt x="3330" y="875"/>
                        <a:pt x="3327" y="877"/>
                      </a:cubicBezTo>
                      <a:cubicBezTo>
                        <a:pt x="3324" y="880"/>
                        <a:pt x="3321" y="879"/>
                        <a:pt x="3317" y="878"/>
                      </a:cubicBezTo>
                      <a:cubicBezTo>
                        <a:pt x="3314" y="877"/>
                        <a:pt x="3307" y="878"/>
                        <a:pt x="3304" y="879"/>
                      </a:cubicBezTo>
                      <a:cubicBezTo>
                        <a:pt x="3301" y="880"/>
                        <a:pt x="3291" y="885"/>
                        <a:pt x="3288" y="886"/>
                      </a:cubicBezTo>
                      <a:cubicBezTo>
                        <a:pt x="3284" y="888"/>
                        <a:pt x="3280" y="889"/>
                        <a:pt x="3277" y="891"/>
                      </a:cubicBezTo>
                      <a:cubicBezTo>
                        <a:pt x="3274" y="894"/>
                        <a:pt x="3267" y="899"/>
                        <a:pt x="3268" y="894"/>
                      </a:cubicBezTo>
                      <a:cubicBezTo>
                        <a:pt x="3269" y="890"/>
                        <a:pt x="3270" y="889"/>
                        <a:pt x="3267" y="889"/>
                      </a:cubicBezTo>
                      <a:cubicBezTo>
                        <a:pt x="3264" y="888"/>
                        <a:pt x="3258" y="885"/>
                        <a:pt x="3262" y="884"/>
                      </a:cubicBezTo>
                      <a:cubicBezTo>
                        <a:pt x="3266" y="883"/>
                        <a:pt x="3270" y="884"/>
                        <a:pt x="3274" y="883"/>
                      </a:cubicBezTo>
                      <a:cubicBezTo>
                        <a:pt x="3277" y="881"/>
                        <a:pt x="3281" y="879"/>
                        <a:pt x="3281" y="875"/>
                      </a:cubicBezTo>
                      <a:cubicBezTo>
                        <a:pt x="3281" y="871"/>
                        <a:pt x="3285" y="872"/>
                        <a:pt x="3286" y="874"/>
                      </a:cubicBezTo>
                      <a:cubicBezTo>
                        <a:pt x="3287" y="877"/>
                        <a:pt x="3282" y="887"/>
                        <a:pt x="3286" y="884"/>
                      </a:cubicBezTo>
                      <a:cubicBezTo>
                        <a:pt x="3290" y="882"/>
                        <a:pt x="3304" y="869"/>
                        <a:pt x="3303" y="871"/>
                      </a:cubicBezTo>
                      <a:cubicBezTo>
                        <a:pt x="3303" y="873"/>
                        <a:pt x="3304" y="876"/>
                        <a:pt x="3308" y="875"/>
                      </a:cubicBezTo>
                      <a:cubicBezTo>
                        <a:pt x="3311" y="873"/>
                        <a:pt x="3316" y="870"/>
                        <a:pt x="3316" y="866"/>
                      </a:cubicBezTo>
                      <a:cubicBezTo>
                        <a:pt x="3316" y="863"/>
                        <a:pt x="3315" y="861"/>
                        <a:pt x="3311" y="863"/>
                      </a:cubicBezTo>
                      <a:cubicBezTo>
                        <a:pt x="3308" y="866"/>
                        <a:pt x="3307" y="871"/>
                        <a:pt x="3305" y="869"/>
                      </a:cubicBezTo>
                      <a:cubicBezTo>
                        <a:pt x="3304" y="867"/>
                        <a:pt x="3305" y="864"/>
                        <a:pt x="3303" y="862"/>
                      </a:cubicBezTo>
                      <a:cubicBezTo>
                        <a:pt x="3302" y="860"/>
                        <a:pt x="3304" y="859"/>
                        <a:pt x="3309" y="858"/>
                      </a:cubicBezTo>
                      <a:cubicBezTo>
                        <a:pt x="3314" y="858"/>
                        <a:pt x="3320" y="863"/>
                        <a:pt x="3320" y="858"/>
                      </a:cubicBezTo>
                      <a:cubicBezTo>
                        <a:pt x="3319" y="854"/>
                        <a:pt x="3318" y="848"/>
                        <a:pt x="3314" y="849"/>
                      </a:cubicBezTo>
                      <a:cubicBezTo>
                        <a:pt x="3309" y="850"/>
                        <a:pt x="3309" y="852"/>
                        <a:pt x="3305" y="852"/>
                      </a:cubicBezTo>
                      <a:cubicBezTo>
                        <a:pt x="3301" y="851"/>
                        <a:pt x="3298" y="851"/>
                        <a:pt x="3300" y="848"/>
                      </a:cubicBezTo>
                      <a:cubicBezTo>
                        <a:pt x="3303" y="846"/>
                        <a:pt x="3306" y="843"/>
                        <a:pt x="3306" y="840"/>
                      </a:cubicBezTo>
                      <a:cubicBezTo>
                        <a:pt x="3307" y="837"/>
                        <a:pt x="3309" y="836"/>
                        <a:pt x="3313" y="835"/>
                      </a:cubicBezTo>
                      <a:cubicBezTo>
                        <a:pt x="3317" y="834"/>
                        <a:pt x="3315" y="832"/>
                        <a:pt x="3318" y="827"/>
                      </a:cubicBezTo>
                      <a:cubicBezTo>
                        <a:pt x="3321" y="821"/>
                        <a:pt x="3320" y="817"/>
                        <a:pt x="3320" y="813"/>
                      </a:cubicBezTo>
                      <a:cubicBezTo>
                        <a:pt x="3319" y="809"/>
                        <a:pt x="3325" y="808"/>
                        <a:pt x="3329" y="806"/>
                      </a:cubicBezTo>
                      <a:cubicBezTo>
                        <a:pt x="3333" y="805"/>
                        <a:pt x="3333" y="802"/>
                        <a:pt x="3334" y="795"/>
                      </a:cubicBezTo>
                      <a:cubicBezTo>
                        <a:pt x="3335" y="788"/>
                        <a:pt x="3335" y="781"/>
                        <a:pt x="3341" y="777"/>
                      </a:cubicBezTo>
                      <a:cubicBezTo>
                        <a:pt x="3347" y="772"/>
                        <a:pt x="3347" y="771"/>
                        <a:pt x="3353" y="768"/>
                      </a:cubicBezTo>
                      <a:cubicBezTo>
                        <a:pt x="3358" y="765"/>
                        <a:pt x="3361" y="765"/>
                        <a:pt x="3364" y="763"/>
                      </a:cubicBezTo>
                      <a:cubicBezTo>
                        <a:pt x="3367" y="761"/>
                        <a:pt x="3368" y="759"/>
                        <a:pt x="3368" y="754"/>
                      </a:cubicBezTo>
                      <a:cubicBezTo>
                        <a:pt x="3368" y="749"/>
                        <a:pt x="3367" y="743"/>
                        <a:pt x="3364" y="745"/>
                      </a:cubicBezTo>
                      <a:cubicBezTo>
                        <a:pt x="3361" y="746"/>
                        <a:pt x="3357" y="748"/>
                        <a:pt x="3358" y="751"/>
                      </a:cubicBezTo>
                      <a:cubicBezTo>
                        <a:pt x="3358" y="755"/>
                        <a:pt x="3357" y="757"/>
                        <a:pt x="3354" y="757"/>
                      </a:cubicBezTo>
                      <a:cubicBezTo>
                        <a:pt x="3352" y="757"/>
                        <a:pt x="3350" y="754"/>
                        <a:pt x="3347" y="757"/>
                      </a:cubicBezTo>
                      <a:cubicBezTo>
                        <a:pt x="3344" y="760"/>
                        <a:pt x="3342" y="760"/>
                        <a:pt x="3339" y="759"/>
                      </a:cubicBezTo>
                      <a:cubicBezTo>
                        <a:pt x="3337" y="759"/>
                        <a:pt x="3332" y="758"/>
                        <a:pt x="3334" y="756"/>
                      </a:cubicBezTo>
                      <a:cubicBezTo>
                        <a:pt x="3336" y="754"/>
                        <a:pt x="3340" y="749"/>
                        <a:pt x="3338" y="747"/>
                      </a:cubicBezTo>
                      <a:cubicBezTo>
                        <a:pt x="3336" y="745"/>
                        <a:pt x="3333" y="743"/>
                        <a:pt x="3330" y="746"/>
                      </a:cubicBezTo>
                      <a:cubicBezTo>
                        <a:pt x="3326" y="749"/>
                        <a:pt x="3322" y="751"/>
                        <a:pt x="3321" y="750"/>
                      </a:cubicBezTo>
                      <a:cubicBezTo>
                        <a:pt x="3319" y="749"/>
                        <a:pt x="3317" y="747"/>
                        <a:pt x="3316" y="747"/>
                      </a:cubicBezTo>
                      <a:cubicBezTo>
                        <a:pt x="3315" y="747"/>
                        <a:pt x="3311" y="747"/>
                        <a:pt x="3308" y="745"/>
                      </a:cubicBezTo>
                      <a:cubicBezTo>
                        <a:pt x="3305" y="743"/>
                        <a:pt x="3305" y="742"/>
                        <a:pt x="3302" y="741"/>
                      </a:cubicBezTo>
                      <a:cubicBezTo>
                        <a:pt x="3299" y="741"/>
                        <a:pt x="3293" y="740"/>
                        <a:pt x="3290" y="741"/>
                      </a:cubicBezTo>
                      <a:cubicBezTo>
                        <a:pt x="3287" y="742"/>
                        <a:pt x="3285" y="745"/>
                        <a:pt x="3284" y="741"/>
                      </a:cubicBezTo>
                      <a:cubicBezTo>
                        <a:pt x="3284" y="737"/>
                        <a:pt x="3284" y="737"/>
                        <a:pt x="3282" y="737"/>
                      </a:cubicBezTo>
                      <a:cubicBezTo>
                        <a:pt x="3280" y="737"/>
                        <a:pt x="3278" y="740"/>
                        <a:pt x="3277" y="736"/>
                      </a:cubicBezTo>
                      <a:cubicBezTo>
                        <a:pt x="3276" y="733"/>
                        <a:pt x="3275" y="731"/>
                        <a:pt x="3277" y="729"/>
                      </a:cubicBezTo>
                      <a:cubicBezTo>
                        <a:pt x="3278" y="727"/>
                        <a:pt x="3282" y="729"/>
                        <a:pt x="3283" y="727"/>
                      </a:cubicBezTo>
                      <a:cubicBezTo>
                        <a:pt x="3285" y="724"/>
                        <a:pt x="3284" y="726"/>
                        <a:pt x="3282" y="723"/>
                      </a:cubicBezTo>
                      <a:cubicBezTo>
                        <a:pt x="3280" y="720"/>
                        <a:pt x="3281" y="719"/>
                        <a:pt x="3285" y="718"/>
                      </a:cubicBezTo>
                      <a:cubicBezTo>
                        <a:pt x="3289" y="717"/>
                        <a:pt x="3285" y="718"/>
                        <a:pt x="3290" y="717"/>
                      </a:cubicBezTo>
                      <a:cubicBezTo>
                        <a:pt x="3295" y="716"/>
                        <a:pt x="3294" y="712"/>
                        <a:pt x="3291" y="711"/>
                      </a:cubicBezTo>
                      <a:cubicBezTo>
                        <a:pt x="3287" y="709"/>
                        <a:pt x="3285" y="706"/>
                        <a:pt x="3281" y="708"/>
                      </a:cubicBezTo>
                      <a:cubicBezTo>
                        <a:pt x="3277" y="709"/>
                        <a:pt x="3278" y="714"/>
                        <a:pt x="3273" y="714"/>
                      </a:cubicBezTo>
                      <a:cubicBezTo>
                        <a:pt x="3267" y="715"/>
                        <a:pt x="3263" y="717"/>
                        <a:pt x="3264" y="715"/>
                      </a:cubicBezTo>
                      <a:cubicBezTo>
                        <a:pt x="3265" y="714"/>
                        <a:pt x="3270" y="714"/>
                        <a:pt x="3273" y="712"/>
                      </a:cubicBezTo>
                      <a:cubicBezTo>
                        <a:pt x="3276" y="711"/>
                        <a:pt x="3277" y="711"/>
                        <a:pt x="3276" y="708"/>
                      </a:cubicBezTo>
                      <a:cubicBezTo>
                        <a:pt x="3275" y="705"/>
                        <a:pt x="3272" y="704"/>
                        <a:pt x="3274" y="701"/>
                      </a:cubicBezTo>
                      <a:cubicBezTo>
                        <a:pt x="3277" y="697"/>
                        <a:pt x="3276" y="696"/>
                        <a:pt x="3273" y="697"/>
                      </a:cubicBezTo>
                      <a:cubicBezTo>
                        <a:pt x="3270" y="697"/>
                        <a:pt x="3266" y="696"/>
                        <a:pt x="3263" y="695"/>
                      </a:cubicBezTo>
                      <a:cubicBezTo>
                        <a:pt x="3259" y="694"/>
                        <a:pt x="3255" y="695"/>
                        <a:pt x="3253" y="697"/>
                      </a:cubicBezTo>
                      <a:cubicBezTo>
                        <a:pt x="3250" y="699"/>
                        <a:pt x="3249" y="703"/>
                        <a:pt x="3249" y="701"/>
                      </a:cubicBezTo>
                      <a:cubicBezTo>
                        <a:pt x="3248" y="699"/>
                        <a:pt x="3251" y="697"/>
                        <a:pt x="3255" y="695"/>
                      </a:cubicBezTo>
                      <a:cubicBezTo>
                        <a:pt x="3259" y="693"/>
                        <a:pt x="3263" y="692"/>
                        <a:pt x="3263" y="688"/>
                      </a:cubicBezTo>
                      <a:cubicBezTo>
                        <a:pt x="3264" y="684"/>
                        <a:pt x="3263" y="682"/>
                        <a:pt x="3260" y="682"/>
                      </a:cubicBezTo>
                      <a:cubicBezTo>
                        <a:pt x="3257" y="682"/>
                        <a:pt x="3250" y="681"/>
                        <a:pt x="3248" y="677"/>
                      </a:cubicBezTo>
                      <a:cubicBezTo>
                        <a:pt x="3245" y="672"/>
                        <a:pt x="3246" y="669"/>
                        <a:pt x="3241" y="668"/>
                      </a:cubicBezTo>
                      <a:cubicBezTo>
                        <a:pt x="3237" y="668"/>
                        <a:pt x="3236" y="668"/>
                        <a:pt x="3233" y="666"/>
                      </a:cubicBezTo>
                      <a:cubicBezTo>
                        <a:pt x="3231" y="665"/>
                        <a:pt x="3232" y="663"/>
                        <a:pt x="3228" y="661"/>
                      </a:cubicBezTo>
                      <a:cubicBezTo>
                        <a:pt x="3224" y="660"/>
                        <a:pt x="3221" y="661"/>
                        <a:pt x="3218" y="663"/>
                      </a:cubicBezTo>
                      <a:cubicBezTo>
                        <a:pt x="3216" y="664"/>
                        <a:pt x="3210" y="667"/>
                        <a:pt x="3208" y="668"/>
                      </a:cubicBezTo>
                      <a:cubicBezTo>
                        <a:pt x="3205" y="669"/>
                        <a:pt x="3201" y="669"/>
                        <a:pt x="3196" y="671"/>
                      </a:cubicBezTo>
                      <a:cubicBezTo>
                        <a:pt x="3191" y="673"/>
                        <a:pt x="3192" y="673"/>
                        <a:pt x="3186" y="675"/>
                      </a:cubicBezTo>
                      <a:cubicBezTo>
                        <a:pt x="3180" y="676"/>
                        <a:pt x="3177" y="676"/>
                        <a:pt x="3173" y="676"/>
                      </a:cubicBezTo>
                      <a:cubicBezTo>
                        <a:pt x="3169" y="677"/>
                        <a:pt x="3170" y="678"/>
                        <a:pt x="3171" y="680"/>
                      </a:cubicBezTo>
                      <a:cubicBezTo>
                        <a:pt x="3173" y="682"/>
                        <a:pt x="3175" y="685"/>
                        <a:pt x="3173" y="684"/>
                      </a:cubicBezTo>
                      <a:cubicBezTo>
                        <a:pt x="3171" y="683"/>
                        <a:pt x="3170" y="681"/>
                        <a:pt x="3166" y="677"/>
                      </a:cubicBezTo>
                      <a:cubicBezTo>
                        <a:pt x="3162" y="673"/>
                        <a:pt x="3159" y="673"/>
                        <a:pt x="3155" y="672"/>
                      </a:cubicBezTo>
                      <a:cubicBezTo>
                        <a:pt x="3150" y="671"/>
                        <a:pt x="3144" y="671"/>
                        <a:pt x="3139" y="673"/>
                      </a:cubicBezTo>
                      <a:cubicBezTo>
                        <a:pt x="3134" y="674"/>
                        <a:pt x="3128" y="677"/>
                        <a:pt x="3125" y="679"/>
                      </a:cubicBezTo>
                      <a:cubicBezTo>
                        <a:pt x="3122" y="680"/>
                        <a:pt x="3119" y="679"/>
                        <a:pt x="3121" y="678"/>
                      </a:cubicBezTo>
                      <a:cubicBezTo>
                        <a:pt x="3124" y="678"/>
                        <a:pt x="3130" y="675"/>
                        <a:pt x="3130" y="673"/>
                      </a:cubicBezTo>
                      <a:cubicBezTo>
                        <a:pt x="3130" y="671"/>
                        <a:pt x="3126" y="669"/>
                        <a:pt x="3123" y="669"/>
                      </a:cubicBezTo>
                      <a:cubicBezTo>
                        <a:pt x="3120" y="668"/>
                        <a:pt x="3116" y="669"/>
                        <a:pt x="3111" y="667"/>
                      </a:cubicBezTo>
                      <a:cubicBezTo>
                        <a:pt x="3106" y="665"/>
                        <a:pt x="3101" y="663"/>
                        <a:pt x="3098" y="662"/>
                      </a:cubicBezTo>
                      <a:cubicBezTo>
                        <a:pt x="3094" y="660"/>
                        <a:pt x="3092" y="659"/>
                        <a:pt x="3087" y="659"/>
                      </a:cubicBezTo>
                      <a:cubicBezTo>
                        <a:pt x="3082" y="658"/>
                        <a:pt x="3077" y="659"/>
                        <a:pt x="3073" y="657"/>
                      </a:cubicBezTo>
                      <a:cubicBezTo>
                        <a:pt x="3070" y="656"/>
                        <a:pt x="3071" y="656"/>
                        <a:pt x="3068" y="655"/>
                      </a:cubicBezTo>
                      <a:cubicBezTo>
                        <a:pt x="3065" y="655"/>
                        <a:pt x="3066" y="655"/>
                        <a:pt x="3065" y="655"/>
                      </a:cubicBezTo>
                      <a:cubicBezTo>
                        <a:pt x="3064" y="654"/>
                        <a:pt x="3061" y="654"/>
                        <a:pt x="3059" y="654"/>
                      </a:cubicBezTo>
                      <a:cubicBezTo>
                        <a:pt x="3057" y="655"/>
                        <a:pt x="3053" y="658"/>
                        <a:pt x="3052" y="657"/>
                      </a:cubicBezTo>
                      <a:cubicBezTo>
                        <a:pt x="3051" y="655"/>
                        <a:pt x="3050" y="652"/>
                        <a:pt x="3047" y="654"/>
                      </a:cubicBezTo>
                      <a:cubicBezTo>
                        <a:pt x="3043" y="655"/>
                        <a:pt x="3041" y="658"/>
                        <a:pt x="3044" y="658"/>
                      </a:cubicBezTo>
                      <a:cubicBezTo>
                        <a:pt x="3047" y="659"/>
                        <a:pt x="3050" y="660"/>
                        <a:pt x="3047" y="661"/>
                      </a:cubicBezTo>
                      <a:cubicBezTo>
                        <a:pt x="3043" y="662"/>
                        <a:pt x="3042" y="664"/>
                        <a:pt x="3034" y="665"/>
                      </a:cubicBezTo>
                      <a:cubicBezTo>
                        <a:pt x="3026" y="666"/>
                        <a:pt x="3022" y="667"/>
                        <a:pt x="3017" y="672"/>
                      </a:cubicBezTo>
                      <a:cubicBezTo>
                        <a:pt x="3012" y="677"/>
                        <a:pt x="3012" y="681"/>
                        <a:pt x="3008" y="690"/>
                      </a:cubicBezTo>
                      <a:cubicBezTo>
                        <a:pt x="3004" y="698"/>
                        <a:pt x="3002" y="698"/>
                        <a:pt x="3003" y="702"/>
                      </a:cubicBezTo>
                      <a:cubicBezTo>
                        <a:pt x="3004" y="706"/>
                        <a:pt x="3004" y="707"/>
                        <a:pt x="3005" y="708"/>
                      </a:cubicBezTo>
                      <a:cubicBezTo>
                        <a:pt x="3007" y="709"/>
                        <a:pt x="3009" y="706"/>
                        <a:pt x="3011" y="708"/>
                      </a:cubicBezTo>
                      <a:cubicBezTo>
                        <a:pt x="3014" y="711"/>
                        <a:pt x="3014" y="713"/>
                        <a:pt x="3016" y="714"/>
                      </a:cubicBezTo>
                      <a:cubicBezTo>
                        <a:pt x="3018" y="716"/>
                        <a:pt x="3020" y="718"/>
                        <a:pt x="3017" y="718"/>
                      </a:cubicBezTo>
                      <a:cubicBezTo>
                        <a:pt x="3015" y="719"/>
                        <a:pt x="3012" y="717"/>
                        <a:pt x="3011" y="721"/>
                      </a:cubicBezTo>
                      <a:cubicBezTo>
                        <a:pt x="3010" y="724"/>
                        <a:pt x="3004" y="720"/>
                        <a:pt x="3000" y="726"/>
                      </a:cubicBezTo>
                      <a:cubicBezTo>
                        <a:pt x="2997" y="733"/>
                        <a:pt x="2998" y="734"/>
                        <a:pt x="2994" y="738"/>
                      </a:cubicBezTo>
                      <a:cubicBezTo>
                        <a:pt x="2989" y="742"/>
                        <a:pt x="2980" y="747"/>
                        <a:pt x="2975" y="751"/>
                      </a:cubicBezTo>
                      <a:cubicBezTo>
                        <a:pt x="2969" y="755"/>
                        <a:pt x="2965" y="756"/>
                        <a:pt x="2963" y="758"/>
                      </a:cubicBezTo>
                      <a:cubicBezTo>
                        <a:pt x="2962" y="761"/>
                        <a:pt x="2958" y="764"/>
                        <a:pt x="2962" y="764"/>
                      </a:cubicBezTo>
                      <a:cubicBezTo>
                        <a:pt x="2967" y="763"/>
                        <a:pt x="2969" y="760"/>
                        <a:pt x="2971" y="762"/>
                      </a:cubicBezTo>
                      <a:cubicBezTo>
                        <a:pt x="2973" y="763"/>
                        <a:pt x="2978" y="762"/>
                        <a:pt x="2981" y="761"/>
                      </a:cubicBezTo>
                      <a:cubicBezTo>
                        <a:pt x="2984" y="760"/>
                        <a:pt x="2986" y="760"/>
                        <a:pt x="2984" y="762"/>
                      </a:cubicBezTo>
                      <a:cubicBezTo>
                        <a:pt x="2981" y="765"/>
                        <a:pt x="2976" y="766"/>
                        <a:pt x="2973" y="769"/>
                      </a:cubicBezTo>
                      <a:cubicBezTo>
                        <a:pt x="2970" y="772"/>
                        <a:pt x="2967" y="774"/>
                        <a:pt x="2970" y="775"/>
                      </a:cubicBezTo>
                      <a:cubicBezTo>
                        <a:pt x="2973" y="776"/>
                        <a:pt x="2975" y="774"/>
                        <a:pt x="2976" y="776"/>
                      </a:cubicBezTo>
                      <a:cubicBezTo>
                        <a:pt x="2976" y="778"/>
                        <a:pt x="2977" y="777"/>
                        <a:pt x="2971" y="782"/>
                      </a:cubicBezTo>
                      <a:cubicBezTo>
                        <a:pt x="2964" y="786"/>
                        <a:pt x="2962" y="785"/>
                        <a:pt x="2962" y="788"/>
                      </a:cubicBezTo>
                      <a:cubicBezTo>
                        <a:pt x="2963" y="792"/>
                        <a:pt x="2965" y="791"/>
                        <a:pt x="2965" y="794"/>
                      </a:cubicBezTo>
                      <a:cubicBezTo>
                        <a:pt x="2965" y="798"/>
                        <a:pt x="2959" y="807"/>
                        <a:pt x="2959" y="809"/>
                      </a:cubicBezTo>
                      <a:cubicBezTo>
                        <a:pt x="2958" y="811"/>
                        <a:pt x="2964" y="809"/>
                        <a:pt x="2965" y="811"/>
                      </a:cubicBezTo>
                      <a:cubicBezTo>
                        <a:pt x="2965" y="813"/>
                        <a:pt x="2962" y="816"/>
                        <a:pt x="2960" y="818"/>
                      </a:cubicBezTo>
                      <a:cubicBezTo>
                        <a:pt x="2958" y="819"/>
                        <a:pt x="2957" y="820"/>
                        <a:pt x="2957" y="822"/>
                      </a:cubicBezTo>
                      <a:cubicBezTo>
                        <a:pt x="2957" y="824"/>
                        <a:pt x="2958" y="826"/>
                        <a:pt x="2953" y="826"/>
                      </a:cubicBezTo>
                      <a:cubicBezTo>
                        <a:pt x="2948" y="825"/>
                        <a:pt x="2946" y="825"/>
                        <a:pt x="2945" y="827"/>
                      </a:cubicBezTo>
                      <a:cubicBezTo>
                        <a:pt x="2945" y="828"/>
                        <a:pt x="2943" y="829"/>
                        <a:pt x="2943" y="833"/>
                      </a:cubicBezTo>
                      <a:cubicBezTo>
                        <a:pt x="2943" y="836"/>
                        <a:pt x="2940" y="835"/>
                        <a:pt x="2938" y="834"/>
                      </a:cubicBezTo>
                      <a:cubicBezTo>
                        <a:pt x="2936" y="832"/>
                        <a:pt x="2935" y="829"/>
                        <a:pt x="2934" y="829"/>
                      </a:cubicBezTo>
                      <a:cubicBezTo>
                        <a:pt x="2933" y="830"/>
                        <a:pt x="2933" y="832"/>
                        <a:pt x="2931" y="834"/>
                      </a:cubicBezTo>
                      <a:cubicBezTo>
                        <a:pt x="2930" y="836"/>
                        <a:pt x="2921" y="840"/>
                        <a:pt x="2919" y="842"/>
                      </a:cubicBezTo>
                      <a:cubicBezTo>
                        <a:pt x="2917" y="844"/>
                        <a:pt x="2921" y="846"/>
                        <a:pt x="2921" y="848"/>
                      </a:cubicBezTo>
                      <a:cubicBezTo>
                        <a:pt x="2920" y="850"/>
                        <a:pt x="2915" y="852"/>
                        <a:pt x="2913" y="853"/>
                      </a:cubicBezTo>
                      <a:cubicBezTo>
                        <a:pt x="2911" y="854"/>
                        <a:pt x="2907" y="857"/>
                        <a:pt x="2905" y="857"/>
                      </a:cubicBezTo>
                      <a:cubicBezTo>
                        <a:pt x="2902" y="858"/>
                        <a:pt x="2898" y="856"/>
                        <a:pt x="2894" y="860"/>
                      </a:cubicBezTo>
                      <a:cubicBezTo>
                        <a:pt x="2891" y="864"/>
                        <a:pt x="2886" y="869"/>
                        <a:pt x="2883" y="871"/>
                      </a:cubicBezTo>
                      <a:cubicBezTo>
                        <a:pt x="2879" y="872"/>
                        <a:pt x="2879" y="874"/>
                        <a:pt x="2873" y="875"/>
                      </a:cubicBezTo>
                      <a:cubicBezTo>
                        <a:pt x="2867" y="875"/>
                        <a:pt x="2863" y="875"/>
                        <a:pt x="2862" y="878"/>
                      </a:cubicBezTo>
                      <a:cubicBezTo>
                        <a:pt x="2861" y="882"/>
                        <a:pt x="2863" y="883"/>
                        <a:pt x="2862" y="886"/>
                      </a:cubicBezTo>
                      <a:cubicBezTo>
                        <a:pt x="2860" y="890"/>
                        <a:pt x="2856" y="891"/>
                        <a:pt x="2857" y="895"/>
                      </a:cubicBezTo>
                      <a:cubicBezTo>
                        <a:pt x="2858" y="899"/>
                        <a:pt x="2863" y="897"/>
                        <a:pt x="2864" y="899"/>
                      </a:cubicBezTo>
                      <a:cubicBezTo>
                        <a:pt x="2865" y="902"/>
                        <a:pt x="2866" y="905"/>
                        <a:pt x="2868" y="908"/>
                      </a:cubicBezTo>
                      <a:cubicBezTo>
                        <a:pt x="2871" y="910"/>
                        <a:pt x="2875" y="912"/>
                        <a:pt x="2875" y="914"/>
                      </a:cubicBezTo>
                      <a:cubicBezTo>
                        <a:pt x="2876" y="917"/>
                        <a:pt x="2874" y="919"/>
                        <a:pt x="2877" y="919"/>
                      </a:cubicBezTo>
                      <a:cubicBezTo>
                        <a:pt x="2881" y="919"/>
                        <a:pt x="2886" y="916"/>
                        <a:pt x="2888" y="919"/>
                      </a:cubicBezTo>
                      <a:cubicBezTo>
                        <a:pt x="2890" y="922"/>
                        <a:pt x="2891" y="925"/>
                        <a:pt x="2893" y="927"/>
                      </a:cubicBezTo>
                      <a:cubicBezTo>
                        <a:pt x="2894" y="930"/>
                        <a:pt x="2895" y="931"/>
                        <a:pt x="2897" y="933"/>
                      </a:cubicBezTo>
                      <a:cubicBezTo>
                        <a:pt x="2899" y="936"/>
                        <a:pt x="2900" y="936"/>
                        <a:pt x="2900" y="938"/>
                      </a:cubicBezTo>
                      <a:cubicBezTo>
                        <a:pt x="2900" y="940"/>
                        <a:pt x="2901" y="951"/>
                        <a:pt x="2900" y="961"/>
                      </a:cubicBezTo>
                      <a:cubicBezTo>
                        <a:pt x="2899" y="972"/>
                        <a:pt x="2898" y="986"/>
                        <a:pt x="2893" y="994"/>
                      </a:cubicBezTo>
                      <a:cubicBezTo>
                        <a:pt x="2888" y="1001"/>
                        <a:pt x="2877" y="1015"/>
                        <a:pt x="2873" y="1020"/>
                      </a:cubicBezTo>
                      <a:cubicBezTo>
                        <a:pt x="2869" y="1026"/>
                        <a:pt x="2860" y="1045"/>
                        <a:pt x="2853" y="1050"/>
                      </a:cubicBezTo>
                      <a:cubicBezTo>
                        <a:pt x="2846" y="1055"/>
                        <a:pt x="2833" y="1064"/>
                        <a:pt x="2825" y="1068"/>
                      </a:cubicBezTo>
                      <a:cubicBezTo>
                        <a:pt x="2817" y="1073"/>
                        <a:pt x="2814" y="1080"/>
                        <a:pt x="2808" y="1082"/>
                      </a:cubicBezTo>
                      <a:cubicBezTo>
                        <a:pt x="2803" y="1083"/>
                        <a:pt x="2797" y="1084"/>
                        <a:pt x="2786" y="1091"/>
                      </a:cubicBezTo>
                      <a:cubicBezTo>
                        <a:pt x="2775" y="1098"/>
                        <a:pt x="2767" y="1104"/>
                        <a:pt x="2761" y="1107"/>
                      </a:cubicBezTo>
                      <a:cubicBezTo>
                        <a:pt x="2755" y="1109"/>
                        <a:pt x="2744" y="1111"/>
                        <a:pt x="2737" y="1114"/>
                      </a:cubicBezTo>
                      <a:cubicBezTo>
                        <a:pt x="2729" y="1117"/>
                        <a:pt x="2724" y="1120"/>
                        <a:pt x="2719" y="1122"/>
                      </a:cubicBezTo>
                      <a:cubicBezTo>
                        <a:pt x="2714" y="1123"/>
                        <a:pt x="2702" y="1125"/>
                        <a:pt x="2695" y="1128"/>
                      </a:cubicBezTo>
                      <a:cubicBezTo>
                        <a:pt x="2689" y="1130"/>
                        <a:pt x="2685" y="1130"/>
                        <a:pt x="2679" y="1132"/>
                      </a:cubicBezTo>
                      <a:cubicBezTo>
                        <a:pt x="2673" y="1133"/>
                        <a:pt x="2667" y="1135"/>
                        <a:pt x="2662" y="1135"/>
                      </a:cubicBezTo>
                      <a:cubicBezTo>
                        <a:pt x="2656" y="1134"/>
                        <a:pt x="2655" y="1133"/>
                        <a:pt x="2661" y="1131"/>
                      </a:cubicBezTo>
                      <a:cubicBezTo>
                        <a:pt x="2668" y="1130"/>
                        <a:pt x="2669" y="1128"/>
                        <a:pt x="2677" y="1128"/>
                      </a:cubicBezTo>
                      <a:cubicBezTo>
                        <a:pt x="2685" y="1127"/>
                        <a:pt x="2693" y="1126"/>
                        <a:pt x="2692" y="1124"/>
                      </a:cubicBezTo>
                      <a:cubicBezTo>
                        <a:pt x="2690" y="1122"/>
                        <a:pt x="2678" y="1125"/>
                        <a:pt x="2674" y="1126"/>
                      </a:cubicBezTo>
                      <a:cubicBezTo>
                        <a:pt x="2671" y="1127"/>
                        <a:pt x="2665" y="1131"/>
                        <a:pt x="2661" y="1131"/>
                      </a:cubicBezTo>
                      <a:cubicBezTo>
                        <a:pt x="2657" y="1131"/>
                        <a:pt x="2654" y="1132"/>
                        <a:pt x="2653" y="1133"/>
                      </a:cubicBezTo>
                      <a:cubicBezTo>
                        <a:pt x="2651" y="1134"/>
                        <a:pt x="2652" y="1137"/>
                        <a:pt x="2653" y="1139"/>
                      </a:cubicBezTo>
                      <a:cubicBezTo>
                        <a:pt x="2654" y="1140"/>
                        <a:pt x="2652" y="1141"/>
                        <a:pt x="2651" y="1144"/>
                      </a:cubicBezTo>
                      <a:cubicBezTo>
                        <a:pt x="2651" y="1146"/>
                        <a:pt x="2655" y="1146"/>
                        <a:pt x="2655" y="1148"/>
                      </a:cubicBezTo>
                      <a:cubicBezTo>
                        <a:pt x="2656" y="1150"/>
                        <a:pt x="2652" y="1155"/>
                        <a:pt x="2651" y="1159"/>
                      </a:cubicBezTo>
                      <a:cubicBezTo>
                        <a:pt x="2650" y="1163"/>
                        <a:pt x="2650" y="1164"/>
                        <a:pt x="2651" y="1165"/>
                      </a:cubicBezTo>
                      <a:cubicBezTo>
                        <a:pt x="2653" y="1167"/>
                        <a:pt x="2649" y="1171"/>
                        <a:pt x="2653" y="1172"/>
                      </a:cubicBezTo>
                      <a:cubicBezTo>
                        <a:pt x="2657" y="1173"/>
                        <a:pt x="2663" y="1173"/>
                        <a:pt x="2661" y="1175"/>
                      </a:cubicBezTo>
                      <a:cubicBezTo>
                        <a:pt x="2659" y="1177"/>
                        <a:pt x="2653" y="1177"/>
                        <a:pt x="2657" y="1180"/>
                      </a:cubicBezTo>
                      <a:cubicBezTo>
                        <a:pt x="2660" y="1183"/>
                        <a:pt x="2664" y="1183"/>
                        <a:pt x="2660" y="1185"/>
                      </a:cubicBezTo>
                      <a:cubicBezTo>
                        <a:pt x="2657" y="1187"/>
                        <a:pt x="2652" y="1187"/>
                        <a:pt x="2654" y="1190"/>
                      </a:cubicBezTo>
                      <a:cubicBezTo>
                        <a:pt x="2657" y="1193"/>
                        <a:pt x="2661" y="1193"/>
                        <a:pt x="2658" y="1194"/>
                      </a:cubicBezTo>
                      <a:cubicBezTo>
                        <a:pt x="2655" y="1196"/>
                        <a:pt x="2652" y="1193"/>
                        <a:pt x="2650" y="1197"/>
                      </a:cubicBezTo>
                      <a:cubicBezTo>
                        <a:pt x="2649" y="1201"/>
                        <a:pt x="2647" y="1202"/>
                        <a:pt x="2647" y="1202"/>
                      </a:cubicBezTo>
                      <a:cubicBezTo>
                        <a:pt x="2647" y="1202"/>
                        <a:pt x="2646" y="1198"/>
                        <a:pt x="2645" y="1201"/>
                      </a:cubicBezTo>
                      <a:cubicBezTo>
                        <a:pt x="2643" y="1204"/>
                        <a:pt x="2645" y="1206"/>
                        <a:pt x="2645" y="1207"/>
                      </a:cubicBezTo>
                      <a:cubicBezTo>
                        <a:pt x="2645" y="1208"/>
                        <a:pt x="2644" y="1207"/>
                        <a:pt x="2645" y="1209"/>
                      </a:cubicBezTo>
                      <a:cubicBezTo>
                        <a:pt x="2646" y="1212"/>
                        <a:pt x="2646" y="1213"/>
                        <a:pt x="2643" y="1215"/>
                      </a:cubicBezTo>
                      <a:cubicBezTo>
                        <a:pt x="2641" y="1217"/>
                        <a:pt x="2638" y="1217"/>
                        <a:pt x="2639" y="1219"/>
                      </a:cubicBezTo>
                      <a:cubicBezTo>
                        <a:pt x="2640" y="1222"/>
                        <a:pt x="2641" y="1225"/>
                        <a:pt x="2638" y="1229"/>
                      </a:cubicBezTo>
                      <a:cubicBezTo>
                        <a:pt x="2635" y="1234"/>
                        <a:pt x="2631" y="1240"/>
                        <a:pt x="2629" y="1242"/>
                      </a:cubicBezTo>
                      <a:cubicBezTo>
                        <a:pt x="2628" y="1244"/>
                        <a:pt x="2629" y="1245"/>
                        <a:pt x="2630" y="1248"/>
                      </a:cubicBezTo>
                      <a:cubicBezTo>
                        <a:pt x="2630" y="1251"/>
                        <a:pt x="2629" y="1251"/>
                        <a:pt x="2631" y="1254"/>
                      </a:cubicBezTo>
                      <a:cubicBezTo>
                        <a:pt x="2632" y="1257"/>
                        <a:pt x="2635" y="1253"/>
                        <a:pt x="2634" y="1256"/>
                      </a:cubicBezTo>
                      <a:cubicBezTo>
                        <a:pt x="2632" y="1260"/>
                        <a:pt x="2633" y="1261"/>
                        <a:pt x="2629" y="1261"/>
                      </a:cubicBezTo>
                      <a:cubicBezTo>
                        <a:pt x="2625" y="1262"/>
                        <a:pt x="2624" y="1263"/>
                        <a:pt x="2625" y="1267"/>
                      </a:cubicBezTo>
                      <a:cubicBezTo>
                        <a:pt x="2625" y="1271"/>
                        <a:pt x="2629" y="1275"/>
                        <a:pt x="2629" y="1276"/>
                      </a:cubicBezTo>
                      <a:cubicBezTo>
                        <a:pt x="2630" y="1278"/>
                        <a:pt x="2628" y="1286"/>
                        <a:pt x="2626" y="1290"/>
                      </a:cubicBezTo>
                      <a:cubicBezTo>
                        <a:pt x="2624" y="1294"/>
                        <a:pt x="2621" y="1295"/>
                        <a:pt x="2615" y="1301"/>
                      </a:cubicBezTo>
                      <a:cubicBezTo>
                        <a:pt x="2610" y="1307"/>
                        <a:pt x="2602" y="1313"/>
                        <a:pt x="2599" y="1313"/>
                      </a:cubicBezTo>
                      <a:cubicBezTo>
                        <a:pt x="2596" y="1314"/>
                        <a:pt x="2594" y="1313"/>
                        <a:pt x="2593" y="1316"/>
                      </a:cubicBezTo>
                      <a:cubicBezTo>
                        <a:pt x="2592" y="1320"/>
                        <a:pt x="2590" y="1322"/>
                        <a:pt x="2587" y="1323"/>
                      </a:cubicBezTo>
                      <a:cubicBezTo>
                        <a:pt x="2584" y="1325"/>
                        <a:pt x="2580" y="1324"/>
                        <a:pt x="2582" y="1328"/>
                      </a:cubicBezTo>
                      <a:cubicBezTo>
                        <a:pt x="2584" y="1333"/>
                        <a:pt x="2589" y="1334"/>
                        <a:pt x="2587" y="1338"/>
                      </a:cubicBezTo>
                      <a:cubicBezTo>
                        <a:pt x="2585" y="1343"/>
                        <a:pt x="2583" y="1346"/>
                        <a:pt x="2580" y="1348"/>
                      </a:cubicBezTo>
                      <a:cubicBezTo>
                        <a:pt x="2577" y="1350"/>
                        <a:pt x="2575" y="1351"/>
                        <a:pt x="2574" y="1354"/>
                      </a:cubicBezTo>
                      <a:cubicBezTo>
                        <a:pt x="2572" y="1357"/>
                        <a:pt x="2572" y="1363"/>
                        <a:pt x="2571" y="1362"/>
                      </a:cubicBezTo>
                      <a:cubicBezTo>
                        <a:pt x="2570" y="1360"/>
                        <a:pt x="2571" y="1355"/>
                        <a:pt x="2572" y="1352"/>
                      </a:cubicBezTo>
                      <a:cubicBezTo>
                        <a:pt x="2573" y="1349"/>
                        <a:pt x="2574" y="1344"/>
                        <a:pt x="2571" y="1343"/>
                      </a:cubicBezTo>
                      <a:cubicBezTo>
                        <a:pt x="2569" y="1341"/>
                        <a:pt x="2564" y="1341"/>
                        <a:pt x="2564" y="1338"/>
                      </a:cubicBezTo>
                      <a:cubicBezTo>
                        <a:pt x="2563" y="1336"/>
                        <a:pt x="2566" y="1337"/>
                        <a:pt x="2566" y="1334"/>
                      </a:cubicBezTo>
                      <a:cubicBezTo>
                        <a:pt x="2565" y="1331"/>
                        <a:pt x="2558" y="1333"/>
                        <a:pt x="2557" y="1334"/>
                      </a:cubicBezTo>
                      <a:cubicBezTo>
                        <a:pt x="2555" y="1335"/>
                        <a:pt x="2549" y="1337"/>
                        <a:pt x="2546" y="1340"/>
                      </a:cubicBezTo>
                      <a:cubicBezTo>
                        <a:pt x="2542" y="1343"/>
                        <a:pt x="2539" y="1349"/>
                        <a:pt x="2535" y="1352"/>
                      </a:cubicBezTo>
                      <a:cubicBezTo>
                        <a:pt x="2531" y="1356"/>
                        <a:pt x="2528" y="1358"/>
                        <a:pt x="2526" y="1362"/>
                      </a:cubicBezTo>
                      <a:cubicBezTo>
                        <a:pt x="2525" y="1365"/>
                        <a:pt x="2525" y="1367"/>
                        <a:pt x="2528" y="1371"/>
                      </a:cubicBezTo>
                      <a:cubicBezTo>
                        <a:pt x="2531" y="1375"/>
                        <a:pt x="2533" y="1382"/>
                        <a:pt x="2533" y="1385"/>
                      </a:cubicBezTo>
                      <a:cubicBezTo>
                        <a:pt x="2533" y="1388"/>
                        <a:pt x="2532" y="1393"/>
                        <a:pt x="2532" y="1390"/>
                      </a:cubicBezTo>
                      <a:cubicBezTo>
                        <a:pt x="2532" y="1387"/>
                        <a:pt x="2532" y="1379"/>
                        <a:pt x="2528" y="1374"/>
                      </a:cubicBezTo>
                      <a:cubicBezTo>
                        <a:pt x="2524" y="1370"/>
                        <a:pt x="2521" y="1362"/>
                        <a:pt x="2517" y="1358"/>
                      </a:cubicBezTo>
                      <a:cubicBezTo>
                        <a:pt x="2513" y="1355"/>
                        <a:pt x="2505" y="1353"/>
                        <a:pt x="2501" y="1353"/>
                      </a:cubicBezTo>
                      <a:cubicBezTo>
                        <a:pt x="2497" y="1353"/>
                        <a:pt x="2489" y="1355"/>
                        <a:pt x="2485" y="1358"/>
                      </a:cubicBezTo>
                      <a:cubicBezTo>
                        <a:pt x="2481" y="1361"/>
                        <a:pt x="2469" y="1366"/>
                        <a:pt x="2466" y="1369"/>
                      </a:cubicBezTo>
                      <a:cubicBezTo>
                        <a:pt x="2463" y="1371"/>
                        <a:pt x="2461" y="1373"/>
                        <a:pt x="2459" y="1372"/>
                      </a:cubicBezTo>
                      <a:cubicBezTo>
                        <a:pt x="2458" y="1371"/>
                        <a:pt x="2464" y="1366"/>
                        <a:pt x="2471" y="1363"/>
                      </a:cubicBezTo>
                      <a:cubicBezTo>
                        <a:pt x="2477" y="1359"/>
                        <a:pt x="2491" y="1356"/>
                        <a:pt x="2497" y="1349"/>
                      </a:cubicBezTo>
                      <a:cubicBezTo>
                        <a:pt x="2502" y="1343"/>
                        <a:pt x="2500" y="1332"/>
                        <a:pt x="2499" y="1326"/>
                      </a:cubicBezTo>
                      <a:cubicBezTo>
                        <a:pt x="2498" y="1320"/>
                        <a:pt x="2492" y="1311"/>
                        <a:pt x="2486" y="1307"/>
                      </a:cubicBezTo>
                      <a:cubicBezTo>
                        <a:pt x="2479" y="1302"/>
                        <a:pt x="2473" y="1297"/>
                        <a:pt x="2470" y="1296"/>
                      </a:cubicBezTo>
                      <a:cubicBezTo>
                        <a:pt x="2467" y="1295"/>
                        <a:pt x="2460" y="1295"/>
                        <a:pt x="2457" y="1296"/>
                      </a:cubicBezTo>
                      <a:cubicBezTo>
                        <a:pt x="2454" y="1297"/>
                        <a:pt x="2460" y="1293"/>
                        <a:pt x="2466" y="1293"/>
                      </a:cubicBezTo>
                      <a:cubicBezTo>
                        <a:pt x="2471" y="1292"/>
                        <a:pt x="2478" y="1289"/>
                        <a:pt x="2478" y="1287"/>
                      </a:cubicBezTo>
                      <a:cubicBezTo>
                        <a:pt x="2477" y="1285"/>
                        <a:pt x="2478" y="1276"/>
                        <a:pt x="2475" y="1273"/>
                      </a:cubicBezTo>
                      <a:cubicBezTo>
                        <a:pt x="2473" y="1270"/>
                        <a:pt x="2471" y="1270"/>
                        <a:pt x="2470" y="1266"/>
                      </a:cubicBezTo>
                      <a:cubicBezTo>
                        <a:pt x="2468" y="1262"/>
                        <a:pt x="2469" y="1260"/>
                        <a:pt x="2468" y="1257"/>
                      </a:cubicBezTo>
                      <a:cubicBezTo>
                        <a:pt x="2467" y="1254"/>
                        <a:pt x="2467" y="1254"/>
                        <a:pt x="2465" y="1252"/>
                      </a:cubicBezTo>
                      <a:cubicBezTo>
                        <a:pt x="2462" y="1251"/>
                        <a:pt x="2460" y="1253"/>
                        <a:pt x="2461" y="1249"/>
                      </a:cubicBezTo>
                      <a:cubicBezTo>
                        <a:pt x="2462" y="1245"/>
                        <a:pt x="2463" y="1240"/>
                        <a:pt x="2466" y="1237"/>
                      </a:cubicBezTo>
                      <a:cubicBezTo>
                        <a:pt x="2469" y="1234"/>
                        <a:pt x="2475" y="1231"/>
                        <a:pt x="2478" y="1228"/>
                      </a:cubicBezTo>
                      <a:cubicBezTo>
                        <a:pt x="2480" y="1226"/>
                        <a:pt x="2482" y="1229"/>
                        <a:pt x="2483" y="1221"/>
                      </a:cubicBezTo>
                      <a:cubicBezTo>
                        <a:pt x="2485" y="1214"/>
                        <a:pt x="2486" y="1213"/>
                        <a:pt x="2487" y="1210"/>
                      </a:cubicBezTo>
                      <a:cubicBezTo>
                        <a:pt x="2488" y="1208"/>
                        <a:pt x="2496" y="1200"/>
                        <a:pt x="2500" y="1194"/>
                      </a:cubicBezTo>
                      <a:cubicBezTo>
                        <a:pt x="2503" y="1188"/>
                        <a:pt x="2504" y="1184"/>
                        <a:pt x="2503" y="1179"/>
                      </a:cubicBezTo>
                      <a:cubicBezTo>
                        <a:pt x="2502" y="1174"/>
                        <a:pt x="2498" y="1173"/>
                        <a:pt x="2501" y="1167"/>
                      </a:cubicBezTo>
                      <a:cubicBezTo>
                        <a:pt x="2504" y="1161"/>
                        <a:pt x="2511" y="1155"/>
                        <a:pt x="2515" y="1150"/>
                      </a:cubicBezTo>
                      <a:cubicBezTo>
                        <a:pt x="2520" y="1146"/>
                        <a:pt x="2523" y="1142"/>
                        <a:pt x="2528" y="1138"/>
                      </a:cubicBezTo>
                      <a:cubicBezTo>
                        <a:pt x="2533" y="1133"/>
                        <a:pt x="2539" y="1129"/>
                        <a:pt x="2538" y="1123"/>
                      </a:cubicBezTo>
                      <a:cubicBezTo>
                        <a:pt x="2538" y="1118"/>
                        <a:pt x="2541" y="1119"/>
                        <a:pt x="2542" y="1115"/>
                      </a:cubicBezTo>
                      <a:cubicBezTo>
                        <a:pt x="2543" y="1112"/>
                        <a:pt x="2540" y="1114"/>
                        <a:pt x="2537" y="1113"/>
                      </a:cubicBezTo>
                      <a:cubicBezTo>
                        <a:pt x="2533" y="1113"/>
                        <a:pt x="2535" y="1114"/>
                        <a:pt x="2532" y="1111"/>
                      </a:cubicBezTo>
                      <a:cubicBezTo>
                        <a:pt x="2529" y="1109"/>
                        <a:pt x="2530" y="1108"/>
                        <a:pt x="2526" y="1108"/>
                      </a:cubicBezTo>
                      <a:cubicBezTo>
                        <a:pt x="2523" y="1109"/>
                        <a:pt x="2520" y="1111"/>
                        <a:pt x="2519" y="1111"/>
                      </a:cubicBezTo>
                      <a:cubicBezTo>
                        <a:pt x="2517" y="1111"/>
                        <a:pt x="2517" y="1110"/>
                        <a:pt x="2513" y="1111"/>
                      </a:cubicBezTo>
                      <a:cubicBezTo>
                        <a:pt x="2508" y="1112"/>
                        <a:pt x="2506" y="1114"/>
                        <a:pt x="2508" y="1112"/>
                      </a:cubicBezTo>
                      <a:cubicBezTo>
                        <a:pt x="2511" y="1111"/>
                        <a:pt x="2517" y="1109"/>
                        <a:pt x="2513" y="1107"/>
                      </a:cubicBezTo>
                      <a:cubicBezTo>
                        <a:pt x="2510" y="1105"/>
                        <a:pt x="2507" y="1101"/>
                        <a:pt x="2504" y="1104"/>
                      </a:cubicBezTo>
                      <a:cubicBezTo>
                        <a:pt x="2501" y="1107"/>
                        <a:pt x="2502" y="1109"/>
                        <a:pt x="2499" y="1108"/>
                      </a:cubicBezTo>
                      <a:cubicBezTo>
                        <a:pt x="2495" y="1107"/>
                        <a:pt x="2492" y="1105"/>
                        <a:pt x="2490" y="1104"/>
                      </a:cubicBezTo>
                      <a:cubicBezTo>
                        <a:pt x="2489" y="1103"/>
                        <a:pt x="2490" y="1103"/>
                        <a:pt x="2485" y="1102"/>
                      </a:cubicBezTo>
                      <a:cubicBezTo>
                        <a:pt x="2481" y="1102"/>
                        <a:pt x="2478" y="1101"/>
                        <a:pt x="2478" y="1104"/>
                      </a:cubicBezTo>
                      <a:cubicBezTo>
                        <a:pt x="2478" y="1107"/>
                        <a:pt x="2476" y="1112"/>
                        <a:pt x="2473" y="1108"/>
                      </a:cubicBezTo>
                      <a:cubicBezTo>
                        <a:pt x="2470" y="1103"/>
                        <a:pt x="2472" y="1099"/>
                        <a:pt x="2469" y="1099"/>
                      </a:cubicBezTo>
                      <a:cubicBezTo>
                        <a:pt x="2465" y="1099"/>
                        <a:pt x="2462" y="1099"/>
                        <a:pt x="2460" y="1101"/>
                      </a:cubicBezTo>
                      <a:cubicBezTo>
                        <a:pt x="2457" y="1103"/>
                        <a:pt x="2453" y="1104"/>
                        <a:pt x="2453" y="1104"/>
                      </a:cubicBezTo>
                      <a:cubicBezTo>
                        <a:pt x="2453" y="1104"/>
                        <a:pt x="2453" y="1099"/>
                        <a:pt x="2448" y="1100"/>
                      </a:cubicBezTo>
                      <a:cubicBezTo>
                        <a:pt x="2444" y="1101"/>
                        <a:pt x="2442" y="1102"/>
                        <a:pt x="2438" y="1104"/>
                      </a:cubicBezTo>
                      <a:cubicBezTo>
                        <a:pt x="2434" y="1106"/>
                        <a:pt x="2435" y="1107"/>
                        <a:pt x="2430" y="1105"/>
                      </a:cubicBezTo>
                      <a:cubicBezTo>
                        <a:pt x="2426" y="1103"/>
                        <a:pt x="2423" y="1102"/>
                        <a:pt x="2421" y="1101"/>
                      </a:cubicBezTo>
                      <a:cubicBezTo>
                        <a:pt x="2419" y="1101"/>
                        <a:pt x="2413" y="1102"/>
                        <a:pt x="2411" y="1102"/>
                      </a:cubicBezTo>
                      <a:cubicBezTo>
                        <a:pt x="2409" y="1101"/>
                        <a:pt x="2403" y="1103"/>
                        <a:pt x="2399" y="1107"/>
                      </a:cubicBezTo>
                      <a:cubicBezTo>
                        <a:pt x="2395" y="1111"/>
                        <a:pt x="2391" y="1114"/>
                        <a:pt x="2388" y="1116"/>
                      </a:cubicBezTo>
                      <a:cubicBezTo>
                        <a:pt x="2386" y="1119"/>
                        <a:pt x="2384" y="1122"/>
                        <a:pt x="2384" y="1120"/>
                      </a:cubicBezTo>
                      <a:cubicBezTo>
                        <a:pt x="2384" y="1118"/>
                        <a:pt x="2390" y="1112"/>
                        <a:pt x="2394" y="1108"/>
                      </a:cubicBezTo>
                      <a:cubicBezTo>
                        <a:pt x="2399" y="1105"/>
                        <a:pt x="2402" y="1103"/>
                        <a:pt x="2405" y="1100"/>
                      </a:cubicBezTo>
                      <a:cubicBezTo>
                        <a:pt x="2408" y="1098"/>
                        <a:pt x="2408" y="1097"/>
                        <a:pt x="2405" y="1096"/>
                      </a:cubicBezTo>
                      <a:cubicBezTo>
                        <a:pt x="2403" y="1095"/>
                        <a:pt x="2400" y="1097"/>
                        <a:pt x="2399" y="1095"/>
                      </a:cubicBezTo>
                      <a:cubicBezTo>
                        <a:pt x="2398" y="1093"/>
                        <a:pt x="2397" y="1087"/>
                        <a:pt x="2395" y="1083"/>
                      </a:cubicBezTo>
                      <a:cubicBezTo>
                        <a:pt x="2392" y="1079"/>
                        <a:pt x="2385" y="1075"/>
                        <a:pt x="2382" y="1075"/>
                      </a:cubicBezTo>
                      <a:cubicBezTo>
                        <a:pt x="2379" y="1075"/>
                        <a:pt x="2379" y="1078"/>
                        <a:pt x="2373" y="1076"/>
                      </a:cubicBezTo>
                      <a:cubicBezTo>
                        <a:pt x="2368" y="1074"/>
                        <a:pt x="2367" y="1071"/>
                        <a:pt x="2360" y="1069"/>
                      </a:cubicBezTo>
                      <a:cubicBezTo>
                        <a:pt x="2354" y="1067"/>
                        <a:pt x="2346" y="1064"/>
                        <a:pt x="2343" y="1064"/>
                      </a:cubicBezTo>
                      <a:cubicBezTo>
                        <a:pt x="2340" y="1063"/>
                        <a:pt x="2331" y="1060"/>
                        <a:pt x="2328" y="1058"/>
                      </a:cubicBezTo>
                      <a:cubicBezTo>
                        <a:pt x="2326" y="1057"/>
                        <a:pt x="2327" y="1057"/>
                        <a:pt x="2325" y="1057"/>
                      </a:cubicBezTo>
                      <a:cubicBezTo>
                        <a:pt x="2323" y="1056"/>
                        <a:pt x="2318" y="1057"/>
                        <a:pt x="2317" y="1057"/>
                      </a:cubicBezTo>
                      <a:cubicBezTo>
                        <a:pt x="2317" y="1056"/>
                        <a:pt x="2316" y="1055"/>
                        <a:pt x="2317" y="1053"/>
                      </a:cubicBezTo>
                      <a:cubicBezTo>
                        <a:pt x="2318" y="1052"/>
                        <a:pt x="2316" y="1038"/>
                        <a:pt x="2315" y="1036"/>
                      </a:cubicBezTo>
                      <a:cubicBezTo>
                        <a:pt x="2315" y="1034"/>
                        <a:pt x="2312" y="1027"/>
                        <a:pt x="2310" y="1025"/>
                      </a:cubicBezTo>
                      <a:cubicBezTo>
                        <a:pt x="2307" y="1024"/>
                        <a:pt x="2306" y="1024"/>
                        <a:pt x="2300" y="1018"/>
                      </a:cubicBezTo>
                      <a:cubicBezTo>
                        <a:pt x="2295" y="1012"/>
                        <a:pt x="2292" y="1009"/>
                        <a:pt x="2291" y="1006"/>
                      </a:cubicBezTo>
                      <a:cubicBezTo>
                        <a:pt x="2290" y="1002"/>
                        <a:pt x="2287" y="1002"/>
                        <a:pt x="2285" y="1002"/>
                      </a:cubicBezTo>
                      <a:cubicBezTo>
                        <a:pt x="2282" y="1003"/>
                        <a:pt x="2280" y="1006"/>
                        <a:pt x="2275" y="1004"/>
                      </a:cubicBezTo>
                      <a:cubicBezTo>
                        <a:pt x="2269" y="1002"/>
                        <a:pt x="2262" y="1000"/>
                        <a:pt x="2257" y="999"/>
                      </a:cubicBezTo>
                      <a:cubicBezTo>
                        <a:pt x="2251" y="999"/>
                        <a:pt x="2244" y="1000"/>
                        <a:pt x="2238" y="994"/>
                      </a:cubicBezTo>
                      <a:cubicBezTo>
                        <a:pt x="2233" y="988"/>
                        <a:pt x="2226" y="987"/>
                        <a:pt x="2222" y="985"/>
                      </a:cubicBezTo>
                      <a:cubicBezTo>
                        <a:pt x="2218" y="982"/>
                        <a:pt x="2214" y="979"/>
                        <a:pt x="2210" y="979"/>
                      </a:cubicBezTo>
                      <a:cubicBezTo>
                        <a:pt x="2206" y="979"/>
                        <a:pt x="2197" y="981"/>
                        <a:pt x="2193" y="982"/>
                      </a:cubicBezTo>
                      <a:cubicBezTo>
                        <a:pt x="2190" y="982"/>
                        <a:pt x="2176" y="985"/>
                        <a:pt x="2170" y="986"/>
                      </a:cubicBezTo>
                      <a:cubicBezTo>
                        <a:pt x="2165" y="987"/>
                        <a:pt x="2155" y="989"/>
                        <a:pt x="2152" y="989"/>
                      </a:cubicBezTo>
                      <a:cubicBezTo>
                        <a:pt x="2149" y="989"/>
                        <a:pt x="2151" y="992"/>
                        <a:pt x="2145" y="993"/>
                      </a:cubicBezTo>
                      <a:cubicBezTo>
                        <a:pt x="2138" y="994"/>
                        <a:pt x="2137" y="991"/>
                        <a:pt x="2132" y="995"/>
                      </a:cubicBezTo>
                      <a:cubicBezTo>
                        <a:pt x="2128" y="998"/>
                        <a:pt x="2123" y="1003"/>
                        <a:pt x="2122" y="1001"/>
                      </a:cubicBezTo>
                      <a:cubicBezTo>
                        <a:pt x="2120" y="998"/>
                        <a:pt x="2137" y="993"/>
                        <a:pt x="2136" y="990"/>
                      </a:cubicBezTo>
                      <a:cubicBezTo>
                        <a:pt x="2134" y="988"/>
                        <a:pt x="2126" y="988"/>
                        <a:pt x="2122" y="991"/>
                      </a:cubicBezTo>
                      <a:cubicBezTo>
                        <a:pt x="2119" y="994"/>
                        <a:pt x="2116" y="996"/>
                        <a:pt x="2110" y="998"/>
                      </a:cubicBezTo>
                      <a:cubicBezTo>
                        <a:pt x="2103" y="1000"/>
                        <a:pt x="2100" y="1002"/>
                        <a:pt x="2101" y="1000"/>
                      </a:cubicBezTo>
                      <a:cubicBezTo>
                        <a:pt x="2102" y="998"/>
                        <a:pt x="2119" y="993"/>
                        <a:pt x="2126" y="988"/>
                      </a:cubicBezTo>
                      <a:cubicBezTo>
                        <a:pt x="2132" y="983"/>
                        <a:pt x="2142" y="978"/>
                        <a:pt x="2143" y="971"/>
                      </a:cubicBezTo>
                      <a:cubicBezTo>
                        <a:pt x="2143" y="964"/>
                        <a:pt x="2143" y="950"/>
                        <a:pt x="2146" y="945"/>
                      </a:cubicBezTo>
                      <a:cubicBezTo>
                        <a:pt x="2148" y="939"/>
                        <a:pt x="2148" y="939"/>
                        <a:pt x="2151" y="932"/>
                      </a:cubicBezTo>
                      <a:cubicBezTo>
                        <a:pt x="2154" y="924"/>
                        <a:pt x="2154" y="923"/>
                        <a:pt x="2155" y="918"/>
                      </a:cubicBezTo>
                      <a:cubicBezTo>
                        <a:pt x="2156" y="913"/>
                        <a:pt x="2158" y="901"/>
                        <a:pt x="2160" y="899"/>
                      </a:cubicBezTo>
                      <a:cubicBezTo>
                        <a:pt x="2162" y="896"/>
                        <a:pt x="2166" y="896"/>
                        <a:pt x="2165" y="891"/>
                      </a:cubicBezTo>
                      <a:cubicBezTo>
                        <a:pt x="2163" y="887"/>
                        <a:pt x="2161" y="885"/>
                        <a:pt x="2159" y="886"/>
                      </a:cubicBezTo>
                      <a:cubicBezTo>
                        <a:pt x="2156" y="887"/>
                        <a:pt x="2154" y="890"/>
                        <a:pt x="2152" y="890"/>
                      </a:cubicBezTo>
                      <a:cubicBezTo>
                        <a:pt x="2150" y="890"/>
                        <a:pt x="2148" y="885"/>
                        <a:pt x="2146" y="885"/>
                      </a:cubicBezTo>
                      <a:cubicBezTo>
                        <a:pt x="2144" y="884"/>
                        <a:pt x="2133" y="885"/>
                        <a:pt x="2131" y="885"/>
                      </a:cubicBezTo>
                      <a:cubicBezTo>
                        <a:pt x="2130" y="886"/>
                        <a:pt x="2127" y="886"/>
                        <a:pt x="2123" y="888"/>
                      </a:cubicBezTo>
                      <a:cubicBezTo>
                        <a:pt x="2119" y="890"/>
                        <a:pt x="2111" y="893"/>
                        <a:pt x="2109" y="894"/>
                      </a:cubicBezTo>
                      <a:cubicBezTo>
                        <a:pt x="2108" y="896"/>
                        <a:pt x="2101" y="904"/>
                        <a:pt x="2097" y="908"/>
                      </a:cubicBezTo>
                      <a:cubicBezTo>
                        <a:pt x="2093" y="912"/>
                        <a:pt x="2089" y="921"/>
                        <a:pt x="2088" y="919"/>
                      </a:cubicBezTo>
                      <a:cubicBezTo>
                        <a:pt x="2087" y="916"/>
                        <a:pt x="2106" y="900"/>
                        <a:pt x="2109" y="895"/>
                      </a:cubicBezTo>
                      <a:cubicBezTo>
                        <a:pt x="2112" y="891"/>
                        <a:pt x="2112" y="888"/>
                        <a:pt x="2110" y="886"/>
                      </a:cubicBezTo>
                      <a:cubicBezTo>
                        <a:pt x="2108" y="884"/>
                        <a:pt x="2107" y="881"/>
                        <a:pt x="2103" y="881"/>
                      </a:cubicBezTo>
                      <a:cubicBezTo>
                        <a:pt x="2100" y="882"/>
                        <a:pt x="2096" y="885"/>
                        <a:pt x="2096" y="883"/>
                      </a:cubicBezTo>
                      <a:cubicBezTo>
                        <a:pt x="2096" y="882"/>
                        <a:pt x="2107" y="876"/>
                        <a:pt x="2105" y="872"/>
                      </a:cubicBezTo>
                      <a:cubicBezTo>
                        <a:pt x="2103" y="869"/>
                        <a:pt x="2096" y="871"/>
                        <a:pt x="2096" y="869"/>
                      </a:cubicBezTo>
                      <a:cubicBezTo>
                        <a:pt x="2096" y="867"/>
                        <a:pt x="2101" y="865"/>
                        <a:pt x="2105" y="864"/>
                      </a:cubicBezTo>
                      <a:cubicBezTo>
                        <a:pt x="2109" y="863"/>
                        <a:pt x="2115" y="861"/>
                        <a:pt x="2117" y="856"/>
                      </a:cubicBezTo>
                      <a:cubicBezTo>
                        <a:pt x="2120" y="851"/>
                        <a:pt x="2124" y="847"/>
                        <a:pt x="2125" y="844"/>
                      </a:cubicBezTo>
                      <a:cubicBezTo>
                        <a:pt x="2125" y="842"/>
                        <a:pt x="2132" y="830"/>
                        <a:pt x="2137" y="825"/>
                      </a:cubicBezTo>
                      <a:cubicBezTo>
                        <a:pt x="2141" y="820"/>
                        <a:pt x="2150" y="811"/>
                        <a:pt x="2155" y="806"/>
                      </a:cubicBezTo>
                      <a:cubicBezTo>
                        <a:pt x="2160" y="800"/>
                        <a:pt x="2170" y="793"/>
                        <a:pt x="2171" y="789"/>
                      </a:cubicBezTo>
                      <a:cubicBezTo>
                        <a:pt x="2172" y="784"/>
                        <a:pt x="2167" y="781"/>
                        <a:pt x="2172" y="780"/>
                      </a:cubicBezTo>
                      <a:cubicBezTo>
                        <a:pt x="2176" y="779"/>
                        <a:pt x="2183" y="778"/>
                        <a:pt x="2188" y="776"/>
                      </a:cubicBezTo>
                      <a:cubicBezTo>
                        <a:pt x="2193" y="773"/>
                        <a:pt x="2198" y="767"/>
                        <a:pt x="2204" y="763"/>
                      </a:cubicBezTo>
                      <a:cubicBezTo>
                        <a:pt x="2210" y="758"/>
                        <a:pt x="2220" y="753"/>
                        <a:pt x="2220" y="753"/>
                      </a:cubicBezTo>
                      <a:cubicBezTo>
                        <a:pt x="2220" y="753"/>
                        <a:pt x="2228" y="749"/>
                        <a:pt x="2233" y="745"/>
                      </a:cubicBezTo>
                      <a:cubicBezTo>
                        <a:pt x="2238" y="741"/>
                        <a:pt x="2240" y="741"/>
                        <a:pt x="2241" y="737"/>
                      </a:cubicBezTo>
                      <a:cubicBezTo>
                        <a:pt x="2242" y="733"/>
                        <a:pt x="2240" y="729"/>
                        <a:pt x="2244" y="730"/>
                      </a:cubicBezTo>
                      <a:cubicBezTo>
                        <a:pt x="2248" y="732"/>
                        <a:pt x="2251" y="735"/>
                        <a:pt x="2252" y="731"/>
                      </a:cubicBezTo>
                      <a:cubicBezTo>
                        <a:pt x="2253" y="728"/>
                        <a:pt x="2251" y="725"/>
                        <a:pt x="2256" y="722"/>
                      </a:cubicBezTo>
                      <a:cubicBezTo>
                        <a:pt x="2262" y="719"/>
                        <a:pt x="2270" y="716"/>
                        <a:pt x="2278" y="713"/>
                      </a:cubicBezTo>
                      <a:cubicBezTo>
                        <a:pt x="2285" y="710"/>
                        <a:pt x="2298" y="710"/>
                        <a:pt x="2298" y="705"/>
                      </a:cubicBezTo>
                      <a:cubicBezTo>
                        <a:pt x="2298" y="701"/>
                        <a:pt x="2290" y="699"/>
                        <a:pt x="2292" y="696"/>
                      </a:cubicBezTo>
                      <a:cubicBezTo>
                        <a:pt x="2294" y="693"/>
                        <a:pt x="2298" y="693"/>
                        <a:pt x="2301" y="696"/>
                      </a:cubicBezTo>
                      <a:cubicBezTo>
                        <a:pt x="2304" y="700"/>
                        <a:pt x="2307" y="700"/>
                        <a:pt x="2308" y="698"/>
                      </a:cubicBezTo>
                      <a:cubicBezTo>
                        <a:pt x="2309" y="695"/>
                        <a:pt x="2308" y="687"/>
                        <a:pt x="2312" y="689"/>
                      </a:cubicBezTo>
                      <a:cubicBezTo>
                        <a:pt x="2316" y="691"/>
                        <a:pt x="2321" y="691"/>
                        <a:pt x="2324" y="688"/>
                      </a:cubicBezTo>
                      <a:cubicBezTo>
                        <a:pt x="2328" y="686"/>
                        <a:pt x="2325" y="681"/>
                        <a:pt x="2329" y="681"/>
                      </a:cubicBezTo>
                      <a:cubicBezTo>
                        <a:pt x="2333" y="680"/>
                        <a:pt x="2337" y="682"/>
                        <a:pt x="2338" y="679"/>
                      </a:cubicBezTo>
                      <a:cubicBezTo>
                        <a:pt x="2339" y="675"/>
                        <a:pt x="2337" y="672"/>
                        <a:pt x="2334" y="671"/>
                      </a:cubicBezTo>
                      <a:cubicBezTo>
                        <a:pt x="2332" y="670"/>
                        <a:pt x="2342" y="670"/>
                        <a:pt x="2344" y="673"/>
                      </a:cubicBezTo>
                      <a:cubicBezTo>
                        <a:pt x="2347" y="675"/>
                        <a:pt x="2350" y="685"/>
                        <a:pt x="2352" y="679"/>
                      </a:cubicBezTo>
                      <a:cubicBezTo>
                        <a:pt x="2354" y="674"/>
                        <a:pt x="2354" y="672"/>
                        <a:pt x="2354" y="669"/>
                      </a:cubicBezTo>
                      <a:cubicBezTo>
                        <a:pt x="2354" y="666"/>
                        <a:pt x="2364" y="665"/>
                        <a:pt x="2364" y="664"/>
                      </a:cubicBezTo>
                      <a:cubicBezTo>
                        <a:pt x="2365" y="663"/>
                        <a:pt x="2367" y="663"/>
                        <a:pt x="2368" y="660"/>
                      </a:cubicBezTo>
                      <a:cubicBezTo>
                        <a:pt x="2369" y="657"/>
                        <a:pt x="2373" y="655"/>
                        <a:pt x="2374" y="658"/>
                      </a:cubicBezTo>
                      <a:cubicBezTo>
                        <a:pt x="2375" y="660"/>
                        <a:pt x="2379" y="661"/>
                        <a:pt x="2380" y="659"/>
                      </a:cubicBezTo>
                      <a:cubicBezTo>
                        <a:pt x="2381" y="657"/>
                        <a:pt x="2386" y="655"/>
                        <a:pt x="2388" y="657"/>
                      </a:cubicBezTo>
                      <a:cubicBezTo>
                        <a:pt x="2390" y="659"/>
                        <a:pt x="2394" y="661"/>
                        <a:pt x="2397" y="659"/>
                      </a:cubicBezTo>
                      <a:cubicBezTo>
                        <a:pt x="2401" y="658"/>
                        <a:pt x="2409" y="656"/>
                        <a:pt x="2403" y="652"/>
                      </a:cubicBezTo>
                      <a:cubicBezTo>
                        <a:pt x="2398" y="649"/>
                        <a:pt x="2393" y="652"/>
                        <a:pt x="2391" y="649"/>
                      </a:cubicBezTo>
                      <a:cubicBezTo>
                        <a:pt x="2389" y="645"/>
                        <a:pt x="2387" y="643"/>
                        <a:pt x="2390" y="641"/>
                      </a:cubicBezTo>
                      <a:cubicBezTo>
                        <a:pt x="2394" y="639"/>
                        <a:pt x="2396" y="640"/>
                        <a:pt x="2399" y="642"/>
                      </a:cubicBezTo>
                      <a:cubicBezTo>
                        <a:pt x="2402" y="643"/>
                        <a:pt x="2406" y="639"/>
                        <a:pt x="2408" y="639"/>
                      </a:cubicBezTo>
                      <a:cubicBezTo>
                        <a:pt x="2411" y="640"/>
                        <a:pt x="2419" y="644"/>
                        <a:pt x="2423" y="643"/>
                      </a:cubicBezTo>
                      <a:cubicBezTo>
                        <a:pt x="2428" y="642"/>
                        <a:pt x="2439" y="644"/>
                        <a:pt x="2442" y="641"/>
                      </a:cubicBezTo>
                      <a:cubicBezTo>
                        <a:pt x="2445" y="639"/>
                        <a:pt x="2452" y="635"/>
                        <a:pt x="2456" y="634"/>
                      </a:cubicBezTo>
                      <a:cubicBezTo>
                        <a:pt x="2460" y="633"/>
                        <a:pt x="2461" y="634"/>
                        <a:pt x="2465" y="633"/>
                      </a:cubicBezTo>
                      <a:cubicBezTo>
                        <a:pt x="2468" y="633"/>
                        <a:pt x="2477" y="633"/>
                        <a:pt x="2480" y="629"/>
                      </a:cubicBezTo>
                      <a:cubicBezTo>
                        <a:pt x="2484" y="625"/>
                        <a:pt x="2487" y="618"/>
                        <a:pt x="2487" y="614"/>
                      </a:cubicBezTo>
                      <a:cubicBezTo>
                        <a:pt x="2487" y="610"/>
                        <a:pt x="2486" y="603"/>
                        <a:pt x="2484" y="602"/>
                      </a:cubicBezTo>
                      <a:cubicBezTo>
                        <a:pt x="2481" y="601"/>
                        <a:pt x="2477" y="601"/>
                        <a:pt x="2473" y="601"/>
                      </a:cubicBezTo>
                      <a:cubicBezTo>
                        <a:pt x="2469" y="601"/>
                        <a:pt x="2468" y="603"/>
                        <a:pt x="2467" y="599"/>
                      </a:cubicBezTo>
                      <a:cubicBezTo>
                        <a:pt x="2466" y="594"/>
                        <a:pt x="2462" y="588"/>
                        <a:pt x="2459" y="587"/>
                      </a:cubicBezTo>
                      <a:cubicBezTo>
                        <a:pt x="2456" y="587"/>
                        <a:pt x="2446" y="590"/>
                        <a:pt x="2443" y="590"/>
                      </a:cubicBezTo>
                      <a:cubicBezTo>
                        <a:pt x="2441" y="591"/>
                        <a:pt x="2434" y="595"/>
                        <a:pt x="2430" y="596"/>
                      </a:cubicBezTo>
                      <a:cubicBezTo>
                        <a:pt x="2426" y="597"/>
                        <a:pt x="2421" y="598"/>
                        <a:pt x="2423" y="597"/>
                      </a:cubicBezTo>
                      <a:cubicBezTo>
                        <a:pt x="2425" y="595"/>
                        <a:pt x="2431" y="592"/>
                        <a:pt x="2435" y="591"/>
                      </a:cubicBezTo>
                      <a:cubicBezTo>
                        <a:pt x="2440" y="590"/>
                        <a:pt x="2438" y="588"/>
                        <a:pt x="2435" y="587"/>
                      </a:cubicBezTo>
                      <a:cubicBezTo>
                        <a:pt x="2432" y="586"/>
                        <a:pt x="2424" y="585"/>
                        <a:pt x="2422" y="583"/>
                      </a:cubicBezTo>
                      <a:cubicBezTo>
                        <a:pt x="2419" y="581"/>
                        <a:pt x="2414" y="580"/>
                        <a:pt x="2413" y="578"/>
                      </a:cubicBezTo>
                      <a:cubicBezTo>
                        <a:pt x="2411" y="577"/>
                        <a:pt x="2406" y="575"/>
                        <a:pt x="2404" y="574"/>
                      </a:cubicBezTo>
                      <a:cubicBezTo>
                        <a:pt x="2401" y="573"/>
                        <a:pt x="2398" y="573"/>
                        <a:pt x="2397" y="575"/>
                      </a:cubicBezTo>
                      <a:cubicBezTo>
                        <a:pt x="2396" y="578"/>
                        <a:pt x="2394" y="581"/>
                        <a:pt x="2389" y="579"/>
                      </a:cubicBezTo>
                      <a:cubicBezTo>
                        <a:pt x="2383" y="578"/>
                        <a:pt x="2380" y="577"/>
                        <a:pt x="2382" y="573"/>
                      </a:cubicBezTo>
                      <a:cubicBezTo>
                        <a:pt x="2384" y="569"/>
                        <a:pt x="2386" y="572"/>
                        <a:pt x="2390" y="570"/>
                      </a:cubicBezTo>
                      <a:cubicBezTo>
                        <a:pt x="2394" y="569"/>
                        <a:pt x="2395" y="567"/>
                        <a:pt x="2394" y="564"/>
                      </a:cubicBezTo>
                      <a:cubicBezTo>
                        <a:pt x="2393" y="560"/>
                        <a:pt x="2394" y="560"/>
                        <a:pt x="2396" y="563"/>
                      </a:cubicBezTo>
                      <a:cubicBezTo>
                        <a:pt x="2398" y="566"/>
                        <a:pt x="2402" y="571"/>
                        <a:pt x="2407" y="573"/>
                      </a:cubicBezTo>
                      <a:cubicBezTo>
                        <a:pt x="2411" y="574"/>
                        <a:pt x="2418" y="577"/>
                        <a:pt x="2424" y="579"/>
                      </a:cubicBezTo>
                      <a:cubicBezTo>
                        <a:pt x="2429" y="580"/>
                        <a:pt x="2435" y="583"/>
                        <a:pt x="2439" y="585"/>
                      </a:cubicBezTo>
                      <a:cubicBezTo>
                        <a:pt x="2443" y="586"/>
                        <a:pt x="2449" y="585"/>
                        <a:pt x="2452" y="584"/>
                      </a:cubicBezTo>
                      <a:cubicBezTo>
                        <a:pt x="2454" y="582"/>
                        <a:pt x="2463" y="585"/>
                        <a:pt x="2466" y="586"/>
                      </a:cubicBezTo>
                      <a:cubicBezTo>
                        <a:pt x="2469" y="588"/>
                        <a:pt x="2476" y="589"/>
                        <a:pt x="2478" y="591"/>
                      </a:cubicBezTo>
                      <a:cubicBezTo>
                        <a:pt x="2481" y="594"/>
                        <a:pt x="2488" y="597"/>
                        <a:pt x="2491" y="597"/>
                      </a:cubicBezTo>
                      <a:cubicBezTo>
                        <a:pt x="2494" y="598"/>
                        <a:pt x="2495" y="607"/>
                        <a:pt x="2498" y="604"/>
                      </a:cubicBezTo>
                      <a:cubicBezTo>
                        <a:pt x="2501" y="601"/>
                        <a:pt x="2498" y="598"/>
                        <a:pt x="2502" y="597"/>
                      </a:cubicBezTo>
                      <a:cubicBezTo>
                        <a:pt x="2506" y="597"/>
                        <a:pt x="2509" y="599"/>
                        <a:pt x="2510" y="595"/>
                      </a:cubicBezTo>
                      <a:cubicBezTo>
                        <a:pt x="2511" y="592"/>
                        <a:pt x="2507" y="588"/>
                        <a:pt x="2512" y="589"/>
                      </a:cubicBezTo>
                      <a:cubicBezTo>
                        <a:pt x="2516" y="591"/>
                        <a:pt x="2522" y="596"/>
                        <a:pt x="2526" y="595"/>
                      </a:cubicBezTo>
                      <a:cubicBezTo>
                        <a:pt x="2531" y="594"/>
                        <a:pt x="2532" y="587"/>
                        <a:pt x="2537" y="587"/>
                      </a:cubicBezTo>
                      <a:cubicBezTo>
                        <a:pt x="2542" y="586"/>
                        <a:pt x="2545" y="586"/>
                        <a:pt x="2545" y="582"/>
                      </a:cubicBezTo>
                      <a:cubicBezTo>
                        <a:pt x="2546" y="578"/>
                        <a:pt x="2541" y="574"/>
                        <a:pt x="2546" y="575"/>
                      </a:cubicBezTo>
                      <a:cubicBezTo>
                        <a:pt x="2551" y="576"/>
                        <a:pt x="2555" y="576"/>
                        <a:pt x="2557" y="576"/>
                      </a:cubicBezTo>
                      <a:cubicBezTo>
                        <a:pt x="2559" y="576"/>
                        <a:pt x="2562" y="576"/>
                        <a:pt x="2561" y="571"/>
                      </a:cubicBezTo>
                      <a:cubicBezTo>
                        <a:pt x="2561" y="567"/>
                        <a:pt x="2560" y="563"/>
                        <a:pt x="2563" y="563"/>
                      </a:cubicBezTo>
                      <a:cubicBezTo>
                        <a:pt x="2566" y="563"/>
                        <a:pt x="2573" y="558"/>
                        <a:pt x="2572" y="560"/>
                      </a:cubicBezTo>
                      <a:cubicBezTo>
                        <a:pt x="2571" y="562"/>
                        <a:pt x="2566" y="563"/>
                        <a:pt x="2567" y="566"/>
                      </a:cubicBezTo>
                      <a:cubicBezTo>
                        <a:pt x="2569" y="568"/>
                        <a:pt x="2572" y="571"/>
                        <a:pt x="2572" y="572"/>
                      </a:cubicBezTo>
                      <a:cubicBezTo>
                        <a:pt x="2573" y="574"/>
                        <a:pt x="2574" y="576"/>
                        <a:pt x="2575" y="574"/>
                      </a:cubicBezTo>
                      <a:cubicBezTo>
                        <a:pt x="2575" y="573"/>
                        <a:pt x="2578" y="567"/>
                        <a:pt x="2582" y="570"/>
                      </a:cubicBezTo>
                      <a:cubicBezTo>
                        <a:pt x="2586" y="574"/>
                        <a:pt x="2590" y="577"/>
                        <a:pt x="2592" y="575"/>
                      </a:cubicBezTo>
                      <a:cubicBezTo>
                        <a:pt x="2593" y="572"/>
                        <a:pt x="2592" y="569"/>
                        <a:pt x="2593" y="566"/>
                      </a:cubicBezTo>
                      <a:cubicBezTo>
                        <a:pt x="2594" y="562"/>
                        <a:pt x="2592" y="566"/>
                        <a:pt x="2596" y="570"/>
                      </a:cubicBezTo>
                      <a:cubicBezTo>
                        <a:pt x="2600" y="575"/>
                        <a:pt x="2610" y="576"/>
                        <a:pt x="2614" y="574"/>
                      </a:cubicBezTo>
                      <a:cubicBezTo>
                        <a:pt x="2618" y="572"/>
                        <a:pt x="2632" y="567"/>
                        <a:pt x="2635" y="565"/>
                      </a:cubicBezTo>
                      <a:cubicBezTo>
                        <a:pt x="2639" y="563"/>
                        <a:pt x="2649" y="563"/>
                        <a:pt x="2652" y="562"/>
                      </a:cubicBezTo>
                      <a:cubicBezTo>
                        <a:pt x="2654" y="560"/>
                        <a:pt x="2657" y="556"/>
                        <a:pt x="2661" y="552"/>
                      </a:cubicBezTo>
                      <a:cubicBezTo>
                        <a:pt x="2665" y="548"/>
                        <a:pt x="2677" y="542"/>
                        <a:pt x="2681" y="540"/>
                      </a:cubicBezTo>
                      <a:cubicBezTo>
                        <a:pt x="2685" y="538"/>
                        <a:pt x="2695" y="536"/>
                        <a:pt x="2696" y="532"/>
                      </a:cubicBezTo>
                      <a:cubicBezTo>
                        <a:pt x="2698" y="527"/>
                        <a:pt x="2705" y="529"/>
                        <a:pt x="2709" y="527"/>
                      </a:cubicBezTo>
                      <a:cubicBezTo>
                        <a:pt x="2713" y="525"/>
                        <a:pt x="2718" y="519"/>
                        <a:pt x="2724" y="516"/>
                      </a:cubicBezTo>
                      <a:cubicBezTo>
                        <a:pt x="2730" y="513"/>
                        <a:pt x="2737" y="513"/>
                        <a:pt x="2738" y="506"/>
                      </a:cubicBezTo>
                      <a:cubicBezTo>
                        <a:pt x="2738" y="500"/>
                        <a:pt x="2736" y="499"/>
                        <a:pt x="2734" y="497"/>
                      </a:cubicBezTo>
                      <a:cubicBezTo>
                        <a:pt x="2731" y="496"/>
                        <a:pt x="2722" y="493"/>
                        <a:pt x="2717" y="494"/>
                      </a:cubicBezTo>
                      <a:cubicBezTo>
                        <a:pt x="2713" y="495"/>
                        <a:pt x="2706" y="496"/>
                        <a:pt x="2702" y="496"/>
                      </a:cubicBezTo>
                      <a:cubicBezTo>
                        <a:pt x="2697" y="496"/>
                        <a:pt x="2687" y="495"/>
                        <a:pt x="2682" y="495"/>
                      </a:cubicBezTo>
                      <a:cubicBezTo>
                        <a:pt x="2676" y="495"/>
                        <a:pt x="2671" y="495"/>
                        <a:pt x="2668" y="494"/>
                      </a:cubicBezTo>
                      <a:cubicBezTo>
                        <a:pt x="2664" y="493"/>
                        <a:pt x="2660" y="493"/>
                        <a:pt x="2660" y="491"/>
                      </a:cubicBezTo>
                      <a:cubicBezTo>
                        <a:pt x="2659" y="488"/>
                        <a:pt x="2656" y="484"/>
                        <a:pt x="2655" y="484"/>
                      </a:cubicBezTo>
                      <a:cubicBezTo>
                        <a:pt x="2653" y="484"/>
                        <a:pt x="2653" y="488"/>
                        <a:pt x="2653" y="483"/>
                      </a:cubicBezTo>
                      <a:cubicBezTo>
                        <a:pt x="2652" y="478"/>
                        <a:pt x="2652" y="475"/>
                        <a:pt x="2649" y="473"/>
                      </a:cubicBezTo>
                      <a:cubicBezTo>
                        <a:pt x="2646" y="470"/>
                        <a:pt x="2640" y="467"/>
                        <a:pt x="2638" y="465"/>
                      </a:cubicBezTo>
                      <a:cubicBezTo>
                        <a:pt x="2635" y="463"/>
                        <a:pt x="2626" y="462"/>
                        <a:pt x="2621" y="461"/>
                      </a:cubicBezTo>
                      <a:cubicBezTo>
                        <a:pt x="2615" y="460"/>
                        <a:pt x="2604" y="460"/>
                        <a:pt x="2603" y="460"/>
                      </a:cubicBezTo>
                      <a:cubicBezTo>
                        <a:pt x="2602" y="460"/>
                        <a:pt x="2595" y="459"/>
                        <a:pt x="2594" y="462"/>
                      </a:cubicBezTo>
                      <a:cubicBezTo>
                        <a:pt x="2594" y="465"/>
                        <a:pt x="2588" y="466"/>
                        <a:pt x="2585" y="463"/>
                      </a:cubicBezTo>
                      <a:cubicBezTo>
                        <a:pt x="2583" y="460"/>
                        <a:pt x="2584" y="456"/>
                        <a:pt x="2587" y="455"/>
                      </a:cubicBezTo>
                      <a:cubicBezTo>
                        <a:pt x="2591" y="455"/>
                        <a:pt x="2595" y="455"/>
                        <a:pt x="2601" y="457"/>
                      </a:cubicBezTo>
                      <a:cubicBezTo>
                        <a:pt x="2606" y="458"/>
                        <a:pt x="2621" y="461"/>
                        <a:pt x="2627" y="461"/>
                      </a:cubicBezTo>
                      <a:cubicBezTo>
                        <a:pt x="2633" y="460"/>
                        <a:pt x="2641" y="463"/>
                        <a:pt x="2645" y="464"/>
                      </a:cubicBezTo>
                      <a:cubicBezTo>
                        <a:pt x="2649" y="465"/>
                        <a:pt x="2655" y="465"/>
                        <a:pt x="2653" y="462"/>
                      </a:cubicBezTo>
                      <a:cubicBezTo>
                        <a:pt x="2651" y="459"/>
                        <a:pt x="2647" y="457"/>
                        <a:pt x="2651" y="457"/>
                      </a:cubicBezTo>
                      <a:cubicBezTo>
                        <a:pt x="2655" y="457"/>
                        <a:pt x="2667" y="461"/>
                        <a:pt x="2669" y="464"/>
                      </a:cubicBezTo>
                      <a:cubicBezTo>
                        <a:pt x="2671" y="468"/>
                        <a:pt x="2678" y="472"/>
                        <a:pt x="2681" y="473"/>
                      </a:cubicBezTo>
                      <a:cubicBezTo>
                        <a:pt x="2684" y="473"/>
                        <a:pt x="2700" y="476"/>
                        <a:pt x="2695" y="475"/>
                      </a:cubicBezTo>
                      <a:cubicBezTo>
                        <a:pt x="2691" y="475"/>
                        <a:pt x="2684" y="473"/>
                        <a:pt x="2684" y="475"/>
                      </a:cubicBezTo>
                      <a:cubicBezTo>
                        <a:pt x="2685" y="477"/>
                        <a:pt x="2694" y="477"/>
                        <a:pt x="2696" y="482"/>
                      </a:cubicBezTo>
                      <a:cubicBezTo>
                        <a:pt x="2698" y="486"/>
                        <a:pt x="2702" y="492"/>
                        <a:pt x="2705" y="492"/>
                      </a:cubicBezTo>
                      <a:cubicBezTo>
                        <a:pt x="2709" y="493"/>
                        <a:pt x="2723" y="492"/>
                        <a:pt x="2729" y="493"/>
                      </a:cubicBezTo>
                      <a:cubicBezTo>
                        <a:pt x="2735" y="495"/>
                        <a:pt x="2738" y="494"/>
                        <a:pt x="2744" y="492"/>
                      </a:cubicBezTo>
                      <a:cubicBezTo>
                        <a:pt x="2750" y="490"/>
                        <a:pt x="2750" y="485"/>
                        <a:pt x="2758" y="481"/>
                      </a:cubicBezTo>
                      <a:cubicBezTo>
                        <a:pt x="2766" y="478"/>
                        <a:pt x="2776" y="476"/>
                        <a:pt x="2781" y="475"/>
                      </a:cubicBezTo>
                      <a:cubicBezTo>
                        <a:pt x="2786" y="474"/>
                        <a:pt x="2791" y="468"/>
                        <a:pt x="2794" y="465"/>
                      </a:cubicBezTo>
                      <a:cubicBezTo>
                        <a:pt x="2797" y="461"/>
                        <a:pt x="2802" y="459"/>
                        <a:pt x="2808" y="459"/>
                      </a:cubicBezTo>
                      <a:cubicBezTo>
                        <a:pt x="2813" y="459"/>
                        <a:pt x="2820" y="455"/>
                        <a:pt x="2826" y="452"/>
                      </a:cubicBezTo>
                      <a:cubicBezTo>
                        <a:pt x="2831" y="449"/>
                        <a:pt x="2832" y="445"/>
                        <a:pt x="2831" y="442"/>
                      </a:cubicBezTo>
                      <a:cubicBezTo>
                        <a:pt x="2830" y="440"/>
                        <a:pt x="2826" y="440"/>
                        <a:pt x="2821" y="438"/>
                      </a:cubicBezTo>
                      <a:cubicBezTo>
                        <a:pt x="2816" y="436"/>
                        <a:pt x="2811" y="440"/>
                        <a:pt x="2812" y="434"/>
                      </a:cubicBezTo>
                      <a:cubicBezTo>
                        <a:pt x="2813" y="428"/>
                        <a:pt x="2813" y="430"/>
                        <a:pt x="2815" y="427"/>
                      </a:cubicBezTo>
                      <a:cubicBezTo>
                        <a:pt x="2817" y="424"/>
                        <a:pt x="2816" y="422"/>
                        <a:pt x="2821" y="422"/>
                      </a:cubicBezTo>
                      <a:cubicBezTo>
                        <a:pt x="2826" y="422"/>
                        <a:pt x="2835" y="420"/>
                        <a:pt x="2838" y="423"/>
                      </a:cubicBezTo>
                      <a:cubicBezTo>
                        <a:pt x="2841" y="427"/>
                        <a:pt x="2848" y="428"/>
                        <a:pt x="2852" y="427"/>
                      </a:cubicBezTo>
                      <a:cubicBezTo>
                        <a:pt x="2856" y="426"/>
                        <a:pt x="2859" y="424"/>
                        <a:pt x="2863" y="422"/>
                      </a:cubicBezTo>
                      <a:cubicBezTo>
                        <a:pt x="2866" y="420"/>
                        <a:pt x="2875" y="419"/>
                        <a:pt x="2875" y="423"/>
                      </a:cubicBezTo>
                      <a:cubicBezTo>
                        <a:pt x="2874" y="427"/>
                        <a:pt x="2875" y="427"/>
                        <a:pt x="2872" y="431"/>
                      </a:cubicBezTo>
                      <a:cubicBezTo>
                        <a:pt x="2869" y="434"/>
                        <a:pt x="2864" y="436"/>
                        <a:pt x="2868" y="438"/>
                      </a:cubicBezTo>
                      <a:cubicBezTo>
                        <a:pt x="2872" y="440"/>
                        <a:pt x="2881" y="441"/>
                        <a:pt x="2884" y="440"/>
                      </a:cubicBezTo>
                      <a:cubicBezTo>
                        <a:pt x="2888" y="439"/>
                        <a:pt x="2894" y="441"/>
                        <a:pt x="2895" y="442"/>
                      </a:cubicBezTo>
                      <a:cubicBezTo>
                        <a:pt x="2896" y="444"/>
                        <a:pt x="2902" y="445"/>
                        <a:pt x="2900" y="446"/>
                      </a:cubicBezTo>
                      <a:cubicBezTo>
                        <a:pt x="2898" y="447"/>
                        <a:pt x="2895" y="445"/>
                        <a:pt x="2894" y="449"/>
                      </a:cubicBezTo>
                      <a:cubicBezTo>
                        <a:pt x="2894" y="453"/>
                        <a:pt x="2893" y="457"/>
                        <a:pt x="2898" y="457"/>
                      </a:cubicBezTo>
                      <a:cubicBezTo>
                        <a:pt x="2903" y="456"/>
                        <a:pt x="2904" y="458"/>
                        <a:pt x="2902" y="461"/>
                      </a:cubicBezTo>
                      <a:cubicBezTo>
                        <a:pt x="2899" y="464"/>
                        <a:pt x="2897" y="464"/>
                        <a:pt x="2897" y="467"/>
                      </a:cubicBezTo>
                      <a:cubicBezTo>
                        <a:pt x="2898" y="470"/>
                        <a:pt x="2900" y="471"/>
                        <a:pt x="2905" y="470"/>
                      </a:cubicBezTo>
                      <a:cubicBezTo>
                        <a:pt x="2910" y="469"/>
                        <a:pt x="2910" y="469"/>
                        <a:pt x="2910" y="473"/>
                      </a:cubicBezTo>
                      <a:cubicBezTo>
                        <a:pt x="2911" y="476"/>
                        <a:pt x="2915" y="478"/>
                        <a:pt x="2919" y="476"/>
                      </a:cubicBezTo>
                      <a:cubicBezTo>
                        <a:pt x="2922" y="474"/>
                        <a:pt x="2922" y="475"/>
                        <a:pt x="2926" y="475"/>
                      </a:cubicBezTo>
                      <a:cubicBezTo>
                        <a:pt x="2929" y="475"/>
                        <a:pt x="2931" y="473"/>
                        <a:pt x="2931" y="471"/>
                      </a:cubicBezTo>
                      <a:cubicBezTo>
                        <a:pt x="2931" y="468"/>
                        <a:pt x="2930" y="469"/>
                        <a:pt x="2926" y="469"/>
                      </a:cubicBezTo>
                      <a:cubicBezTo>
                        <a:pt x="2921" y="468"/>
                        <a:pt x="2917" y="470"/>
                        <a:pt x="2916" y="467"/>
                      </a:cubicBezTo>
                      <a:cubicBezTo>
                        <a:pt x="2916" y="463"/>
                        <a:pt x="2913" y="464"/>
                        <a:pt x="2917" y="462"/>
                      </a:cubicBezTo>
                      <a:cubicBezTo>
                        <a:pt x="2922" y="461"/>
                        <a:pt x="2924" y="461"/>
                        <a:pt x="2923" y="458"/>
                      </a:cubicBezTo>
                      <a:cubicBezTo>
                        <a:pt x="2922" y="455"/>
                        <a:pt x="2918" y="452"/>
                        <a:pt x="2916" y="451"/>
                      </a:cubicBezTo>
                      <a:cubicBezTo>
                        <a:pt x="2914" y="449"/>
                        <a:pt x="2907" y="448"/>
                        <a:pt x="2905" y="446"/>
                      </a:cubicBezTo>
                      <a:cubicBezTo>
                        <a:pt x="2904" y="445"/>
                        <a:pt x="2903" y="441"/>
                        <a:pt x="2903" y="438"/>
                      </a:cubicBezTo>
                      <a:cubicBezTo>
                        <a:pt x="2903" y="436"/>
                        <a:pt x="2904" y="430"/>
                        <a:pt x="2906" y="432"/>
                      </a:cubicBezTo>
                      <a:cubicBezTo>
                        <a:pt x="2908" y="433"/>
                        <a:pt x="2909" y="434"/>
                        <a:pt x="2910" y="436"/>
                      </a:cubicBezTo>
                      <a:cubicBezTo>
                        <a:pt x="2910" y="438"/>
                        <a:pt x="2912" y="441"/>
                        <a:pt x="2915" y="440"/>
                      </a:cubicBezTo>
                      <a:cubicBezTo>
                        <a:pt x="2919" y="439"/>
                        <a:pt x="2922" y="443"/>
                        <a:pt x="2926" y="443"/>
                      </a:cubicBezTo>
                      <a:cubicBezTo>
                        <a:pt x="2930" y="444"/>
                        <a:pt x="2933" y="441"/>
                        <a:pt x="2934" y="437"/>
                      </a:cubicBezTo>
                      <a:cubicBezTo>
                        <a:pt x="2936" y="433"/>
                        <a:pt x="2934" y="429"/>
                        <a:pt x="2933" y="426"/>
                      </a:cubicBezTo>
                      <a:cubicBezTo>
                        <a:pt x="2931" y="422"/>
                        <a:pt x="2929" y="420"/>
                        <a:pt x="2932" y="419"/>
                      </a:cubicBezTo>
                      <a:cubicBezTo>
                        <a:pt x="2936" y="417"/>
                        <a:pt x="2931" y="414"/>
                        <a:pt x="2930" y="411"/>
                      </a:cubicBezTo>
                      <a:cubicBezTo>
                        <a:pt x="2928" y="409"/>
                        <a:pt x="2924" y="410"/>
                        <a:pt x="2924" y="406"/>
                      </a:cubicBezTo>
                      <a:cubicBezTo>
                        <a:pt x="2924" y="402"/>
                        <a:pt x="2920" y="399"/>
                        <a:pt x="2918" y="400"/>
                      </a:cubicBezTo>
                      <a:cubicBezTo>
                        <a:pt x="2915" y="400"/>
                        <a:pt x="2913" y="400"/>
                        <a:pt x="2909" y="402"/>
                      </a:cubicBezTo>
                      <a:cubicBezTo>
                        <a:pt x="2905" y="403"/>
                        <a:pt x="2899" y="406"/>
                        <a:pt x="2901" y="404"/>
                      </a:cubicBezTo>
                      <a:cubicBezTo>
                        <a:pt x="2902" y="402"/>
                        <a:pt x="2905" y="400"/>
                        <a:pt x="2909" y="399"/>
                      </a:cubicBezTo>
                      <a:cubicBezTo>
                        <a:pt x="2912" y="398"/>
                        <a:pt x="2918" y="396"/>
                        <a:pt x="2921" y="398"/>
                      </a:cubicBezTo>
                      <a:cubicBezTo>
                        <a:pt x="2923" y="401"/>
                        <a:pt x="2924" y="404"/>
                        <a:pt x="2926" y="406"/>
                      </a:cubicBezTo>
                      <a:cubicBezTo>
                        <a:pt x="2928" y="408"/>
                        <a:pt x="2929" y="414"/>
                        <a:pt x="2933" y="415"/>
                      </a:cubicBezTo>
                      <a:cubicBezTo>
                        <a:pt x="2936" y="416"/>
                        <a:pt x="2940" y="415"/>
                        <a:pt x="2942" y="412"/>
                      </a:cubicBezTo>
                      <a:cubicBezTo>
                        <a:pt x="2944" y="410"/>
                        <a:pt x="2949" y="409"/>
                        <a:pt x="2951" y="407"/>
                      </a:cubicBezTo>
                      <a:cubicBezTo>
                        <a:pt x="2952" y="405"/>
                        <a:pt x="2955" y="403"/>
                        <a:pt x="2954" y="405"/>
                      </a:cubicBezTo>
                      <a:cubicBezTo>
                        <a:pt x="2953" y="408"/>
                        <a:pt x="2949" y="410"/>
                        <a:pt x="2949" y="412"/>
                      </a:cubicBezTo>
                      <a:cubicBezTo>
                        <a:pt x="2948" y="414"/>
                        <a:pt x="2949" y="417"/>
                        <a:pt x="2946" y="415"/>
                      </a:cubicBezTo>
                      <a:cubicBezTo>
                        <a:pt x="2942" y="414"/>
                        <a:pt x="2938" y="415"/>
                        <a:pt x="2939" y="418"/>
                      </a:cubicBezTo>
                      <a:cubicBezTo>
                        <a:pt x="2940" y="422"/>
                        <a:pt x="2946" y="422"/>
                        <a:pt x="2947" y="425"/>
                      </a:cubicBezTo>
                      <a:cubicBezTo>
                        <a:pt x="2947" y="428"/>
                        <a:pt x="2948" y="430"/>
                        <a:pt x="2946" y="433"/>
                      </a:cubicBezTo>
                      <a:cubicBezTo>
                        <a:pt x="2945" y="435"/>
                        <a:pt x="2950" y="438"/>
                        <a:pt x="2953" y="436"/>
                      </a:cubicBezTo>
                      <a:cubicBezTo>
                        <a:pt x="2956" y="434"/>
                        <a:pt x="2959" y="433"/>
                        <a:pt x="2960" y="438"/>
                      </a:cubicBezTo>
                      <a:cubicBezTo>
                        <a:pt x="2961" y="443"/>
                        <a:pt x="2965" y="445"/>
                        <a:pt x="2968" y="443"/>
                      </a:cubicBezTo>
                      <a:cubicBezTo>
                        <a:pt x="2970" y="440"/>
                        <a:pt x="2966" y="441"/>
                        <a:pt x="2964" y="437"/>
                      </a:cubicBezTo>
                      <a:cubicBezTo>
                        <a:pt x="2961" y="433"/>
                        <a:pt x="2961" y="432"/>
                        <a:pt x="2966" y="430"/>
                      </a:cubicBezTo>
                      <a:cubicBezTo>
                        <a:pt x="2971" y="429"/>
                        <a:pt x="2978" y="428"/>
                        <a:pt x="2979" y="425"/>
                      </a:cubicBezTo>
                      <a:cubicBezTo>
                        <a:pt x="2980" y="422"/>
                        <a:pt x="2982" y="422"/>
                        <a:pt x="2987" y="422"/>
                      </a:cubicBezTo>
                      <a:cubicBezTo>
                        <a:pt x="2991" y="422"/>
                        <a:pt x="3002" y="423"/>
                        <a:pt x="3004" y="421"/>
                      </a:cubicBezTo>
                      <a:cubicBezTo>
                        <a:pt x="3006" y="418"/>
                        <a:pt x="3010" y="415"/>
                        <a:pt x="3014" y="414"/>
                      </a:cubicBezTo>
                      <a:cubicBezTo>
                        <a:pt x="3018" y="413"/>
                        <a:pt x="3021" y="414"/>
                        <a:pt x="3023" y="414"/>
                      </a:cubicBezTo>
                      <a:cubicBezTo>
                        <a:pt x="3025" y="414"/>
                        <a:pt x="3029" y="408"/>
                        <a:pt x="3032" y="406"/>
                      </a:cubicBezTo>
                      <a:cubicBezTo>
                        <a:pt x="3036" y="403"/>
                        <a:pt x="3043" y="397"/>
                        <a:pt x="3050" y="397"/>
                      </a:cubicBezTo>
                      <a:cubicBezTo>
                        <a:pt x="3057" y="397"/>
                        <a:pt x="3065" y="399"/>
                        <a:pt x="3068" y="397"/>
                      </a:cubicBezTo>
                      <a:cubicBezTo>
                        <a:pt x="3072" y="395"/>
                        <a:pt x="3083" y="380"/>
                        <a:pt x="3089" y="377"/>
                      </a:cubicBezTo>
                      <a:cubicBezTo>
                        <a:pt x="3094" y="373"/>
                        <a:pt x="3097" y="371"/>
                        <a:pt x="3097" y="367"/>
                      </a:cubicBezTo>
                      <a:cubicBezTo>
                        <a:pt x="3098" y="364"/>
                        <a:pt x="3094" y="363"/>
                        <a:pt x="3091" y="358"/>
                      </a:cubicBezTo>
                      <a:cubicBezTo>
                        <a:pt x="3087" y="352"/>
                        <a:pt x="3079" y="344"/>
                        <a:pt x="3082" y="341"/>
                      </a:cubicBezTo>
                      <a:cubicBezTo>
                        <a:pt x="3084" y="338"/>
                        <a:pt x="3095" y="336"/>
                        <a:pt x="3093" y="334"/>
                      </a:cubicBezTo>
                      <a:cubicBezTo>
                        <a:pt x="3091" y="332"/>
                        <a:pt x="3082" y="335"/>
                        <a:pt x="3083" y="333"/>
                      </a:cubicBezTo>
                      <a:cubicBezTo>
                        <a:pt x="3083" y="330"/>
                        <a:pt x="3087" y="327"/>
                        <a:pt x="3087" y="323"/>
                      </a:cubicBezTo>
                      <a:cubicBezTo>
                        <a:pt x="3086" y="319"/>
                        <a:pt x="3083" y="317"/>
                        <a:pt x="3085" y="315"/>
                      </a:cubicBezTo>
                      <a:cubicBezTo>
                        <a:pt x="3086" y="313"/>
                        <a:pt x="3092" y="314"/>
                        <a:pt x="3094" y="314"/>
                      </a:cubicBezTo>
                      <a:cubicBezTo>
                        <a:pt x="3095" y="314"/>
                        <a:pt x="3098" y="317"/>
                        <a:pt x="3096" y="319"/>
                      </a:cubicBezTo>
                      <a:cubicBezTo>
                        <a:pt x="3095" y="320"/>
                        <a:pt x="3096" y="323"/>
                        <a:pt x="3099" y="323"/>
                      </a:cubicBezTo>
                      <a:cubicBezTo>
                        <a:pt x="3102" y="322"/>
                        <a:pt x="3101" y="317"/>
                        <a:pt x="3100" y="315"/>
                      </a:cubicBezTo>
                      <a:cubicBezTo>
                        <a:pt x="3099" y="313"/>
                        <a:pt x="3104" y="309"/>
                        <a:pt x="3105" y="311"/>
                      </a:cubicBezTo>
                      <a:cubicBezTo>
                        <a:pt x="3107" y="313"/>
                        <a:pt x="3110" y="318"/>
                        <a:pt x="3112" y="316"/>
                      </a:cubicBezTo>
                      <a:cubicBezTo>
                        <a:pt x="3114" y="315"/>
                        <a:pt x="3117" y="311"/>
                        <a:pt x="3122" y="311"/>
                      </a:cubicBezTo>
                      <a:cubicBezTo>
                        <a:pt x="3126" y="312"/>
                        <a:pt x="3132" y="311"/>
                        <a:pt x="3136" y="309"/>
                      </a:cubicBezTo>
                      <a:cubicBezTo>
                        <a:pt x="3140" y="307"/>
                        <a:pt x="3141" y="307"/>
                        <a:pt x="3145" y="305"/>
                      </a:cubicBezTo>
                      <a:cubicBezTo>
                        <a:pt x="3150" y="303"/>
                        <a:pt x="3153" y="300"/>
                        <a:pt x="3153" y="297"/>
                      </a:cubicBezTo>
                      <a:cubicBezTo>
                        <a:pt x="3153" y="293"/>
                        <a:pt x="3154" y="292"/>
                        <a:pt x="3149" y="290"/>
                      </a:cubicBezTo>
                      <a:cubicBezTo>
                        <a:pt x="3144" y="289"/>
                        <a:pt x="3143" y="288"/>
                        <a:pt x="3139" y="288"/>
                      </a:cubicBezTo>
                      <a:cubicBezTo>
                        <a:pt x="3136" y="288"/>
                        <a:pt x="3127" y="290"/>
                        <a:pt x="3125" y="292"/>
                      </a:cubicBezTo>
                      <a:cubicBezTo>
                        <a:pt x="3123" y="294"/>
                        <a:pt x="3122" y="300"/>
                        <a:pt x="3120" y="302"/>
                      </a:cubicBezTo>
                      <a:cubicBezTo>
                        <a:pt x="3117" y="304"/>
                        <a:pt x="3121" y="297"/>
                        <a:pt x="3122" y="294"/>
                      </a:cubicBezTo>
                      <a:cubicBezTo>
                        <a:pt x="3123" y="292"/>
                        <a:pt x="3127" y="289"/>
                        <a:pt x="3134" y="287"/>
                      </a:cubicBezTo>
                      <a:cubicBezTo>
                        <a:pt x="3142" y="286"/>
                        <a:pt x="3148" y="286"/>
                        <a:pt x="3157" y="282"/>
                      </a:cubicBezTo>
                      <a:cubicBezTo>
                        <a:pt x="3165" y="279"/>
                        <a:pt x="3169" y="278"/>
                        <a:pt x="3168" y="275"/>
                      </a:cubicBezTo>
                      <a:cubicBezTo>
                        <a:pt x="3168" y="273"/>
                        <a:pt x="3164" y="270"/>
                        <a:pt x="3159" y="268"/>
                      </a:cubicBezTo>
                      <a:cubicBezTo>
                        <a:pt x="3154" y="265"/>
                        <a:pt x="3146" y="268"/>
                        <a:pt x="3143" y="269"/>
                      </a:cubicBezTo>
                      <a:cubicBezTo>
                        <a:pt x="3140" y="271"/>
                        <a:pt x="3134" y="273"/>
                        <a:pt x="3135" y="271"/>
                      </a:cubicBezTo>
                      <a:cubicBezTo>
                        <a:pt x="3136" y="268"/>
                        <a:pt x="3138" y="267"/>
                        <a:pt x="3138" y="263"/>
                      </a:cubicBezTo>
                      <a:cubicBezTo>
                        <a:pt x="3139" y="259"/>
                        <a:pt x="3140" y="261"/>
                        <a:pt x="3135" y="260"/>
                      </a:cubicBezTo>
                      <a:cubicBezTo>
                        <a:pt x="3131" y="258"/>
                        <a:pt x="3129" y="256"/>
                        <a:pt x="3126" y="255"/>
                      </a:cubicBezTo>
                      <a:cubicBezTo>
                        <a:pt x="3122" y="255"/>
                        <a:pt x="3118" y="256"/>
                        <a:pt x="3115" y="255"/>
                      </a:cubicBezTo>
                      <a:cubicBezTo>
                        <a:pt x="3113" y="255"/>
                        <a:pt x="3107" y="255"/>
                        <a:pt x="3109" y="254"/>
                      </a:cubicBezTo>
                      <a:cubicBezTo>
                        <a:pt x="3110" y="252"/>
                        <a:pt x="3111" y="253"/>
                        <a:pt x="3117" y="253"/>
                      </a:cubicBezTo>
                      <a:cubicBezTo>
                        <a:pt x="3123" y="254"/>
                        <a:pt x="3130" y="257"/>
                        <a:pt x="3133" y="255"/>
                      </a:cubicBezTo>
                      <a:cubicBezTo>
                        <a:pt x="3135" y="252"/>
                        <a:pt x="3138" y="249"/>
                        <a:pt x="3142" y="249"/>
                      </a:cubicBezTo>
                      <a:cubicBezTo>
                        <a:pt x="3145" y="249"/>
                        <a:pt x="3149" y="248"/>
                        <a:pt x="3148" y="247"/>
                      </a:cubicBezTo>
                      <a:cubicBezTo>
                        <a:pt x="3147" y="246"/>
                        <a:pt x="3142" y="247"/>
                        <a:pt x="3142" y="245"/>
                      </a:cubicBezTo>
                      <a:cubicBezTo>
                        <a:pt x="3143" y="243"/>
                        <a:pt x="3146" y="245"/>
                        <a:pt x="3148" y="242"/>
                      </a:cubicBezTo>
                      <a:cubicBezTo>
                        <a:pt x="3151" y="239"/>
                        <a:pt x="3148" y="237"/>
                        <a:pt x="3152" y="236"/>
                      </a:cubicBezTo>
                      <a:cubicBezTo>
                        <a:pt x="3156" y="235"/>
                        <a:pt x="3160" y="233"/>
                        <a:pt x="3160" y="237"/>
                      </a:cubicBezTo>
                      <a:cubicBezTo>
                        <a:pt x="3160" y="241"/>
                        <a:pt x="3165" y="242"/>
                        <a:pt x="3167" y="240"/>
                      </a:cubicBezTo>
                      <a:cubicBezTo>
                        <a:pt x="3169" y="238"/>
                        <a:pt x="3172" y="236"/>
                        <a:pt x="3176" y="235"/>
                      </a:cubicBezTo>
                      <a:cubicBezTo>
                        <a:pt x="3181" y="235"/>
                        <a:pt x="3186" y="233"/>
                        <a:pt x="3184" y="230"/>
                      </a:cubicBezTo>
                      <a:cubicBezTo>
                        <a:pt x="3182" y="227"/>
                        <a:pt x="3181" y="227"/>
                        <a:pt x="3174" y="222"/>
                      </a:cubicBezTo>
                      <a:cubicBezTo>
                        <a:pt x="3168" y="218"/>
                        <a:pt x="3169" y="217"/>
                        <a:pt x="3161" y="215"/>
                      </a:cubicBezTo>
                      <a:cubicBezTo>
                        <a:pt x="3153" y="213"/>
                        <a:pt x="3149" y="210"/>
                        <a:pt x="3152" y="209"/>
                      </a:cubicBezTo>
                      <a:cubicBezTo>
                        <a:pt x="3155" y="209"/>
                        <a:pt x="3172" y="216"/>
                        <a:pt x="3176" y="219"/>
                      </a:cubicBezTo>
                      <a:cubicBezTo>
                        <a:pt x="3179" y="222"/>
                        <a:pt x="3184" y="228"/>
                        <a:pt x="3189" y="230"/>
                      </a:cubicBezTo>
                      <a:cubicBezTo>
                        <a:pt x="3193" y="232"/>
                        <a:pt x="3200" y="232"/>
                        <a:pt x="3201" y="236"/>
                      </a:cubicBezTo>
                      <a:cubicBezTo>
                        <a:pt x="3203" y="239"/>
                        <a:pt x="3209" y="241"/>
                        <a:pt x="3212" y="241"/>
                      </a:cubicBezTo>
                      <a:cubicBezTo>
                        <a:pt x="3214" y="242"/>
                        <a:pt x="3220" y="243"/>
                        <a:pt x="3218" y="238"/>
                      </a:cubicBezTo>
                      <a:cubicBezTo>
                        <a:pt x="3216" y="233"/>
                        <a:pt x="3212" y="231"/>
                        <a:pt x="3210" y="229"/>
                      </a:cubicBezTo>
                      <a:cubicBezTo>
                        <a:pt x="3207" y="227"/>
                        <a:pt x="3205" y="230"/>
                        <a:pt x="3202" y="227"/>
                      </a:cubicBezTo>
                      <a:cubicBezTo>
                        <a:pt x="3198" y="224"/>
                        <a:pt x="3200" y="221"/>
                        <a:pt x="3203" y="221"/>
                      </a:cubicBezTo>
                      <a:cubicBezTo>
                        <a:pt x="3207" y="221"/>
                        <a:pt x="3215" y="224"/>
                        <a:pt x="3219" y="224"/>
                      </a:cubicBezTo>
                      <a:cubicBezTo>
                        <a:pt x="3223" y="225"/>
                        <a:pt x="3231" y="227"/>
                        <a:pt x="3239" y="228"/>
                      </a:cubicBezTo>
                      <a:cubicBezTo>
                        <a:pt x="3247" y="229"/>
                        <a:pt x="3260" y="231"/>
                        <a:pt x="3263" y="232"/>
                      </a:cubicBezTo>
                      <a:cubicBezTo>
                        <a:pt x="3266" y="233"/>
                        <a:pt x="3270" y="236"/>
                        <a:pt x="3267" y="238"/>
                      </a:cubicBezTo>
                      <a:cubicBezTo>
                        <a:pt x="3264" y="239"/>
                        <a:pt x="3257" y="241"/>
                        <a:pt x="3252" y="241"/>
                      </a:cubicBezTo>
                      <a:cubicBezTo>
                        <a:pt x="3248" y="242"/>
                        <a:pt x="3244" y="245"/>
                        <a:pt x="3242" y="242"/>
                      </a:cubicBezTo>
                      <a:cubicBezTo>
                        <a:pt x="3240" y="239"/>
                        <a:pt x="3240" y="236"/>
                        <a:pt x="3236" y="238"/>
                      </a:cubicBezTo>
                      <a:cubicBezTo>
                        <a:pt x="3232" y="239"/>
                        <a:pt x="3231" y="240"/>
                        <a:pt x="3230" y="242"/>
                      </a:cubicBezTo>
                      <a:cubicBezTo>
                        <a:pt x="3229" y="244"/>
                        <a:pt x="3227" y="245"/>
                        <a:pt x="3225" y="243"/>
                      </a:cubicBezTo>
                      <a:cubicBezTo>
                        <a:pt x="3224" y="240"/>
                        <a:pt x="3216" y="238"/>
                        <a:pt x="3216" y="242"/>
                      </a:cubicBezTo>
                      <a:cubicBezTo>
                        <a:pt x="3217" y="246"/>
                        <a:pt x="3221" y="247"/>
                        <a:pt x="3224" y="248"/>
                      </a:cubicBezTo>
                      <a:cubicBezTo>
                        <a:pt x="3228" y="248"/>
                        <a:pt x="3229" y="249"/>
                        <a:pt x="3230" y="252"/>
                      </a:cubicBezTo>
                      <a:cubicBezTo>
                        <a:pt x="3230" y="255"/>
                        <a:pt x="3235" y="248"/>
                        <a:pt x="3237" y="251"/>
                      </a:cubicBezTo>
                      <a:cubicBezTo>
                        <a:pt x="3239" y="254"/>
                        <a:pt x="3236" y="259"/>
                        <a:pt x="3240" y="257"/>
                      </a:cubicBezTo>
                      <a:cubicBezTo>
                        <a:pt x="3244" y="256"/>
                        <a:pt x="3241" y="253"/>
                        <a:pt x="3248" y="251"/>
                      </a:cubicBezTo>
                      <a:cubicBezTo>
                        <a:pt x="3254" y="249"/>
                        <a:pt x="3254" y="251"/>
                        <a:pt x="3260" y="250"/>
                      </a:cubicBezTo>
                      <a:cubicBezTo>
                        <a:pt x="3267" y="249"/>
                        <a:pt x="3278" y="247"/>
                        <a:pt x="3278" y="243"/>
                      </a:cubicBezTo>
                      <a:cubicBezTo>
                        <a:pt x="3278" y="239"/>
                        <a:pt x="3275" y="236"/>
                        <a:pt x="3278" y="235"/>
                      </a:cubicBezTo>
                      <a:cubicBezTo>
                        <a:pt x="3282" y="233"/>
                        <a:pt x="3295" y="235"/>
                        <a:pt x="3299" y="235"/>
                      </a:cubicBezTo>
                      <a:cubicBezTo>
                        <a:pt x="3304" y="235"/>
                        <a:pt x="3316" y="233"/>
                        <a:pt x="3319" y="230"/>
                      </a:cubicBezTo>
                      <a:cubicBezTo>
                        <a:pt x="3323" y="226"/>
                        <a:pt x="3328" y="213"/>
                        <a:pt x="3324" y="210"/>
                      </a:cubicBezTo>
                      <a:cubicBezTo>
                        <a:pt x="3319" y="208"/>
                        <a:pt x="3312" y="210"/>
                        <a:pt x="3309" y="210"/>
                      </a:cubicBezTo>
                      <a:cubicBezTo>
                        <a:pt x="3306" y="209"/>
                        <a:pt x="3307" y="209"/>
                        <a:pt x="3303" y="207"/>
                      </a:cubicBezTo>
                      <a:cubicBezTo>
                        <a:pt x="3298" y="204"/>
                        <a:pt x="3308" y="198"/>
                        <a:pt x="3311" y="199"/>
                      </a:cubicBezTo>
                      <a:cubicBezTo>
                        <a:pt x="3314" y="201"/>
                        <a:pt x="3314" y="205"/>
                        <a:pt x="3317" y="205"/>
                      </a:cubicBezTo>
                      <a:cubicBezTo>
                        <a:pt x="3320" y="205"/>
                        <a:pt x="3323" y="201"/>
                        <a:pt x="3324" y="199"/>
                      </a:cubicBezTo>
                      <a:cubicBezTo>
                        <a:pt x="3326" y="197"/>
                        <a:pt x="3329" y="196"/>
                        <a:pt x="3332" y="192"/>
                      </a:cubicBezTo>
                      <a:cubicBezTo>
                        <a:pt x="3334" y="189"/>
                        <a:pt x="3339" y="190"/>
                        <a:pt x="3338" y="192"/>
                      </a:cubicBezTo>
                      <a:cubicBezTo>
                        <a:pt x="3336" y="195"/>
                        <a:pt x="3334" y="196"/>
                        <a:pt x="3330" y="197"/>
                      </a:cubicBezTo>
                      <a:cubicBezTo>
                        <a:pt x="3327" y="197"/>
                        <a:pt x="3321" y="200"/>
                        <a:pt x="3327" y="202"/>
                      </a:cubicBezTo>
                      <a:cubicBezTo>
                        <a:pt x="3332" y="204"/>
                        <a:pt x="3336" y="202"/>
                        <a:pt x="3335" y="205"/>
                      </a:cubicBezTo>
                      <a:cubicBezTo>
                        <a:pt x="3334" y="208"/>
                        <a:pt x="3335" y="213"/>
                        <a:pt x="3338" y="211"/>
                      </a:cubicBezTo>
                      <a:cubicBezTo>
                        <a:pt x="3340" y="209"/>
                        <a:pt x="3340" y="212"/>
                        <a:pt x="3340" y="214"/>
                      </a:cubicBezTo>
                      <a:cubicBezTo>
                        <a:pt x="3341" y="216"/>
                        <a:pt x="3351" y="218"/>
                        <a:pt x="3355" y="217"/>
                      </a:cubicBezTo>
                      <a:cubicBezTo>
                        <a:pt x="3359" y="215"/>
                        <a:pt x="3366" y="212"/>
                        <a:pt x="3365" y="218"/>
                      </a:cubicBezTo>
                      <a:cubicBezTo>
                        <a:pt x="3363" y="224"/>
                        <a:pt x="3358" y="231"/>
                        <a:pt x="3355" y="235"/>
                      </a:cubicBezTo>
                      <a:cubicBezTo>
                        <a:pt x="3352" y="240"/>
                        <a:pt x="3347" y="244"/>
                        <a:pt x="3355" y="241"/>
                      </a:cubicBezTo>
                      <a:cubicBezTo>
                        <a:pt x="3363" y="239"/>
                        <a:pt x="3368" y="230"/>
                        <a:pt x="3371" y="233"/>
                      </a:cubicBezTo>
                      <a:cubicBezTo>
                        <a:pt x="3374" y="236"/>
                        <a:pt x="3373" y="239"/>
                        <a:pt x="3378" y="237"/>
                      </a:cubicBezTo>
                      <a:cubicBezTo>
                        <a:pt x="3384" y="236"/>
                        <a:pt x="3388" y="236"/>
                        <a:pt x="3387" y="240"/>
                      </a:cubicBezTo>
                      <a:cubicBezTo>
                        <a:pt x="3385" y="244"/>
                        <a:pt x="3383" y="244"/>
                        <a:pt x="3378" y="244"/>
                      </a:cubicBezTo>
                      <a:cubicBezTo>
                        <a:pt x="3374" y="244"/>
                        <a:pt x="3374" y="241"/>
                        <a:pt x="3372" y="244"/>
                      </a:cubicBezTo>
                      <a:cubicBezTo>
                        <a:pt x="3369" y="247"/>
                        <a:pt x="3367" y="250"/>
                        <a:pt x="3371" y="251"/>
                      </a:cubicBezTo>
                      <a:cubicBezTo>
                        <a:pt x="3375" y="252"/>
                        <a:pt x="3384" y="251"/>
                        <a:pt x="3385" y="250"/>
                      </a:cubicBezTo>
                      <a:cubicBezTo>
                        <a:pt x="3386" y="250"/>
                        <a:pt x="3392" y="245"/>
                        <a:pt x="3397" y="245"/>
                      </a:cubicBezTo>
                      <a:cubicBezTo>
                        <a:pt x="3402" y="246"/>
                        <a:pt x="3405" y="246"/>
                        <a:pt x="3408" y="246"/>
                      </a:cubicBezTo>
                      <a:cubicBezTo>
                        <a:pt x="3410" y="246"/>
                        <a:pt x="3411" y="249"/>
                        <a:pt x="3405" y="248"/>
                      </a:cubicBezTo>
                      <a:cubicBezTo>
                        <a:pt x="3399" y="247"/>
                        <a:pt x="3393" y="243"/>
                        <a:pt x="3391" y="247"/>
                      </a:cubicBezTo>
                      <a:cubicBezTo>
                        <a:pt x="3388" y="250"/>
                        <a:pt x="3383" y="252"/>
                        <a:pt x="3387" y="256"/>
                      </a:cubicBezTo>
                      <a:cubicBezTo>
                        <a:pt x="3391" y="260"/>
                        <a:pt x="3405" y="262"/>
                        <a:pt x="3410" y="265"/>
                      </a:cubicBezTo>
                      <a:cubicBezTo>
                        <a:pt x="3415" y="269"/>
                        <a:pt x="3415" y="273"/>
                        <a:pt x="3413" y="275"/>
                      </a:cubicBezTo>
                      <a:cubicBezTo>
                        <a:pt x="3410" y="277"/>
                        <a:pt x="3407" y="276"/>
                        <a:pt x="3401" y="278"/>
                      </a:cubicBezTo>
                      <a:cubicBezTo>
                        <a:pt x="3396" y="280"/>
                        <a:pt x="3393" y="284"/>
                        <a:pt x="3389" y="284"/>
                      </a:cubicBezTo>
                      <a:cubicBezTo>
                        <a:pt x="3385" y="284"/>
                        <a:pt x="3385" y="283"/>
                        <a:pt x="3383" y="281"/>
                      </a:cubicBezTo>
                      <a:cubicBezTo>
                        <a:pt x="3380" y="279"/>
                        <a:pt x="3375" y="279"/>
                        <a:pt x="3371" y="280"/>
                      </a:cubicBezTo>
                      <a:cubicBezTo>
                        <a:pt x="3367" y="281"/>
                        <a:pt x="3362" y="281"/>
                        <a:pt x="3360" y="285"/>
                      </a:cubicBezTo>
                      <a:cubicBezTo>
                        <a:pt x="3358" y="289"/>
                        <a:pt x="3361" y="290"/>
                        <a:pt x="3357" y="292"/>
                      </a:cubicBezTo>
                      <a:cubicBezTo>
                        <a:pt x="3353" y="295"/>
                        <a:pt x="3351" y="295"/>
                        <a:pt x="3350" y="298"/>
                      </a:cubicBezTo>
                      <a:cubicBezTo>
                        <a:pt x="3350" y="300"/>
                        <a:pt x="3346" y="305"/>
                        <a:pt x="3351" y="303"/>
                      </a:cubicBezTo>
                      <a:cubicBezTo>
                        <a:pt x="3356" y="302"/>
                        <a:pt x="3364" y="299"/>
                        <a:pt x="3369" y="299"/>
                      </a:cubicBezTo>
                      <a:cubicBezTo>
                        <a:pt x="3375" y="298"/>
                        <a:pt x="3376" y="298"/>
                        <a:pt x="3384" y="294"/>
                      </a:cubicBezTo>
                      <a:cubicBezTo>
                        <a:pt x="3391" y="290"/>
                        <a:pt x="3392" y="291"/>
                        <a:pt x="3398" y="290"/>
                      </a:cubicBezTo>
                      <a:cubicBezTo>
                        <a:pt x="3405" y="289"/>
                        <a:pt x="3405" y="286"/>
                        <a:pt x="3408" y="284"/>
                      </a:cubicBezTo>
                      <a:cubicBezTo>
                        <a:pt x="3412" y="282"/>
                        <a:pt x="3418" y="286"/>
                        <a:pt x="3420" y="288"/>
                      </a:cubicBezTo>
                      <a:cubicBezTo>
                        <a:pt x="3421" y="290"/>
                        <a:pt x="3428" y="291"/>
                        <a:pt x="3431" y="287"/>
                      </a:cubicBezTo>
                      <a:cubicBezTo>
                        <a:pt x="3434" y="282"/>
                        <a:pt x="3443" y="278"/>
                        <a:pt x="3441" y="280"/>
                      </a:cubicBezTo>
                      <a:cubicBezTo>
                        <a:pt x="3440" y="283"/>
                        <a:pt x="3437" y="284"/>
                        <a:pt x="3433" y="286"/>
                      </a:cubicBezTo>
                      <a:cubicBezTo>
                        <a:pt x="3430" y="289"/>
                        <a:pt x="3428" y="290"/>
                        <a:pt x="3430" y="293"/>
                      </a:cubicBezTo>
                      <a:cubicBezTo>
                        <a:pt x="3431" y="297"/>
                        <a:pt x="3433" y="299"/>
                        <a:pt x="3435" y="302"/>
                      </a:cubicBezTo>
                      <a:cubicBezTo>
                        <a:pt x="3437" y="305"/>
                        <a:pt x="3439" y="313"/>
                        <a:pt x="3443" y="311"/>
                      </a:cubicBezTo>
                      <a:cubicBezTo>
                        <a:pt x="3447" y="309"/>
                        <a:pt x="3452" y="309"/>
                        <a:pt x="3456" y="308"/>
                      </a:cubicBezTo>
                      <a:cubicBezTo>
                        <a:pt x="3460" y="306"/>
                        <a:pt x="3456" y="301"/>
                        <a:pt x="3457" y="300"/>
                      </a:cubicBezTo>
                      <a:cubicBezTo>
                        <a:pt x="3459" y="298"/>
                        <a:pt x="3466" y="301"/>
                        <a:pt x="3468" y="301"/>
                      </a:cubicBezTo>
                      <a:cubicBezTo>
                        <a:pt x="3470" y="302"/>
                        <a:pt x="3468" y="304"/>
                        <a:pt x="3466" y="307"/>
                      </a:cubicBezTo>
                      <a:cubicBezTo>
                        <a:pt x="3464" y="311"/>
                        <a:pt x="3463" y="312"/>
                        <a:pt x="3459" y="313"/>
                      </a:cubicBezTo>
                      <a:cubicBezTo>
                        <a:pt x="3455" y="315"/>
                        <a:pt x="3454" y="316"/>
                        <a:pt x="3455" y="319"/>
                      </a:cubicBezTo>
                      <a:cubicBezTo>
                        <a:pt x="3457" y="323"/>
                        <a:pt x="3457" y="322"/>
                        <a:pt x="3459" y="322"/>
                      </a:cubicBezTo>
                      <a:cubicBezTo>
                        <a:pt x="3461" y="323"/>
                        <a:pt x="3461" y="326"/>
                        <a:pt x="3463" y="325"/>
                      </a:cubicBezTo>
                      <a:cubicBezTo>
                        <a:pt x="3465" y="325"/>
                        <a:pt x="3471" y="323"/>
                        <a:pt x="3473" y="323"/>
                      </a:cubicBezTo>
                      <a:cubicBezTo>
                        <a:pt x="3475" y="322"/>
                        <a:pt x="3480" y="317"/>
                        <a:pt x="3479" y="319"/>
                      </a:cubicBezTo>
                      <a:cubicBezTo>
                        <a:pt x="3478" y="322"/>
                        <a:pt x="3476" y="324"/>
                        <a:pt x="3473" y="325"/>
                      </a:cubicBezTo>
                      <a:cubicBezTo>
                        <a:pt x="3471" y="325"/>
                        <a:pt x="3478" y="326"/>
                        <a:pt x="3480" y="328"/>
                      </a:cubicBezTo>
                      <a:cubicBezTo>
                        <a:pt x="3482" y="329"/>
                        <a:pt x="3488" y="326"/>
                        <a:pt x="3486" y="328"/>
                      </a:cubicBezTo>
                      <a:cubicBezTo>
                        <a:pt x="3484" y="331"/>
                        <a:pt x="3482" y="334"/>
                        <a:pt x="3481" y="337"/>
                      </a:cubicBezTo>
                      <a:cubicBezTo>
                        <a:pt x="3480" y="339"/>
                        <a:pt x="3480" y="339"/>
                        <a:pt x="3478" y="342"/>
                      </a:cubicBezTo>
                      <a:cubicBezTo>
                        <a:pt x="3476" y="346"/>
                        <a:pt x="3479" y="347"/>
                        <a:pt x="3480" y="351"/>
                      </a:cubicBezTo>
                      <a:cubicBezTo>
                        <a:pt x="3482" y="354"/>
                        <a:pt x="3484" y="352"/>
                        <a:pt x="3482" y="356"/>
                      </a:cubicBezTo>
                      <a:cubicBezTo>
                        <a:pt x="3480" y="360"/>
                        <a:pt x="3480" y="361"/>
                        <a:pt x="3480" y="365"/>
                      </a:cubicBezTo>
                      <a:cubicBezTo>
                        <a:pt x="3480" y="368"/>
                        <a:pt x="3477" y="371"/>
                        <a:pt x="3478" y="376"/>
                      </a:cubicBezTo>
                      <a:cubicBezTo>
                        <a:pt x="3479" y="380"/>
                        <a:pt x="3484" y="380"/>
                        <a:pt x="3481" y="382"/>
                      </a:cubicBezTo>
                      <a:cubicBezTo>
                        <a:pt x="3479" y="385"/>
                        <a:pt x="3473" y="387"/>
                        <a:pt x="3470" y="388"/>
                      </a:cubicBezTo>
                      <a:cubicBezTo>
                        <a:pt x="3466" y="390"/>
                        <a:pt x="3458" y="389"/>
                        <a:pt x="3453" y="391"/>
                      </a:cubicBezTo>
                      <a:cubicBezTo>
                        <a:pt x="3448" y="393"/>
                        <a:pt x="3435" y="401"/>
                        <a:pt x="3433" y="404"/>
                      </a:cubicBezTo>
                      <a:cubicBezTo>
                        <a:pt x="3430" y="408"/>
                        <a:pt x="3430" y="410"/>
                        <a:pt x="3431" y="412"/>
                      </a:cubicBezTo>
                      <a:cubicBezTo>
                        <a:pt x="3432" y="413"/>
                        <a:pt x="3428" y="413"/>
                        <a:pt x="3424" y="413"/>
                      </a:cubicBezTo>
                      <a:cubicBezTo>
                        <a:pt x="3420" y="413"/>
                        <a:pt x="3412" y="415"/>
                        <a:pt x="3408" y="418"/>
                      </a:cubicBezTo>
                      <a:cubicBezTo>
                        <a:pt x="3405" y="420"/>
                        <a:pt x="3392" y="425"/>
                        <a:pt x="3386" y="427"/>
                      </a:cubicBezTo>
                      <a:cubicBezTo>
                        <a:pt x="3381" y="429"/>
                        <a:pt x="3373" y="431"/>
                        <a:pt x="3368" y="434"/>
                      </a:cubicBezTo>
                      <a:cubicBezTo>
                        <a:pt x="3363" y="436"/>
                        <a:pt x="3351" y="439"/>
                        <a:pt x="3347" y="440"/>
                      </a:cubicBezTo>
                      <a:cubicBezTo>
                        <a:pt x="3342" y="440"/>
                        <a:pt x="3334" y="447"/>
                        <a:pt x="3338" y="451"/>
                      </a:cubicBezTo>
                      <a:cubicBezTo>
                        <a:pt x="3341" y="455"/>
                        <a:pt x="3352" y="464"/>
                        <a:pt x="3355" y="468"/>
                      </a:cubicBezTo>
                      <a:cubicBezTo>
                        <a:pt x="3357" y="472"/>
                        <a:pt x="3359" y="472"/>
                        <a:pt x="3356" y="477"/>
                      </a:cubicBezTo>
                      <a:cubicBezTo>
                        <a:pt x="3353" y="482"/>
                        <a:pt x="3357" y="485"/>
                        <a:pt x="3353" y="486"/>
                      </a:cubicBezTo>
                      <a:cubicBezTo>
                        <a:pt x="3350" y="487"/>
                        <a:pt x="3344" y="485"/>
                        <a:pt x="3341" y="483"/>
                      </a:cubicBezTo>
                      <a:cubicBezTo>
                        <a:pt x="3339" y="480"/>
                        <a:pt x="3331" y="481"/>
                        <a:pt x="3327" y="483"/>
                      </a:cubicBezTo>
                      <a:cubicBezTo>
                        <a:pt x="3323" y="484"/>
                        <a:pt x="3320" y="485"/>
                        <a:pt x="3316" y="487"/>
                      </a:cubicBezTo>
                      <a:cubicBezTo>
                        <a:pt x="3311" y="488"/>
                        <a:pt x="3309" y="491"/>
                        <a:pt x="3304" y="492"/>
                      </a:cubicBezTo>
                      <a:cubicBezTo>
                        <a:pt x="3298" y="493"/>
                        <a:pt x="3300" y="490"/>
                        <a:pt x="3296" y="489"/>
                      </a:cubicBezTo>
                      <a:cubicBezTo>
                        <a:pt x="3293" y="488"/>
                        <a:pt x="3288" y="489"/>
                        <a:pt x="3284" y="489"/>
                      </a:cubicBezTo>
                      <a:cubicBezTo>
                        <a:pt x="3280" y="490"/>
                        <a:pt x="3280" y="488"/>
                        <a:pt x="3277" y="492"/>
                      </a:cubicBezTo>
                      <a:cubicBezTo>
                        <a:pt x="3274" y="497"/>
                        <a:pt x="3274" y="497"/>
                        <a:pt x="3270" y="497"/>
                      </a:cubicBezTo>
                      <a:cubicBezTo>
                        <a:pt x="3265" y="496"/>
                        <a:pt x="3255" y="495"/>
                        <a:pt x="3253" y="494"/>
                      </a:cubicBezTo>
                      <a:cubicBezTo>
                        <a:pt x="3250" y="492"/>
                        <a:pt x="3244" y="494"/>
                        <a:pt x="3243" y="496"/>
                      </a:cubicBezTo>
                      <a:cubicBezTo>
                        <a:pt x="3243" y="497"/>
                        <a:pt x="3242" y="498"/>
                        <a:pt x="3246" y="502"/>
                      </a:cubicBezTo>
                      <a:cubicBezTo>
                        <a:pt x="3250" y="505"/>
                        <a:pt x="3250" y="508"/>
                        <a:pt x="3253" y="509"/>
                      </a:cubicBezTo>
                      <a:cubicBezTo>
                        <a:pt x="3256" y="511"/>
                        <a:pt x="3261" y="508"/>
                        <a:pt x="3260" y="510"/>
                      </a:cubicBezTo>
                      <a:cubicBezTo>
                        <a:pt x="3258" y="513"/>
                        <a:pt x="3258" y="515"/>
                        <a:pt x="3255" y="515"/>
                      </a:cubicBezTo>
                      <a:cubicBezTo>
                        <a:pt x="3251" y="515"/>
                        <a:pt x="3250" y="515"/>
                        <a:pt x="3247" y="516"/>
                      </a:cubicBezTo>
                      <a:cubicBezTo>
                        <a:pt x="3245" y="516"/>
                        <a:pt x="3242" y="517"/>
                        <a:pt x="3243" y="519"/>
                      </a:cubicBezTo>
                      <a:cubicBezTo>
                        <a:pt x="3245" y="521"/>
                        <a:pt x="3246" y="521"/>
                        <a:pt x="3245" y="524"/>
                      </a:cubicBezTo>
                      <a:cubicBezTo>
                        <a:pt x="3244" y="527"/>
                        <a:pt x="3243" y="530"/>
                        <a:pt x="3240" y="527"/>
                      </a:cubicBezTo>
                      <a:cubicBezTo>
                        <a:pt x="3238" y="524"/>
                        <a:pt x="3237" y="520"/>
                        <a:pt x="3238" y="518"/>
                      </a:cubicBezTo>
                      <a:cubicBezTo>
                        <a:pt x="3239" y="517"/>
                        <a:pt x="3241" y="515"/>
                        <a:pt x="3244" y="515"/>
                      </a:cubicBezTo>
                      <a:cubicBezTo>
                        <a:pt x="3248" y="514"/>
                        <a:pt x="3252" y="514"/>
                        <a:pt x="3251" y="511"/>
                      </a:cubicBezTo>
                      <a:cubicBezTo>
                        <a:pt x="3250" y="508"/>
                        <a:pt x="3250" y="505"/>
                        <a:pt x="3245" y="501"/>
                      </a:cubicBezTo>
                      <a:cubicBezTo>
                        <a:pt x="3241" y="497"/>
                        <a:pt x="3234" y="499"/>
                        <a:pt x="3231" y="497"/>
                      </a:cubicBezTo>
                      <a:cubicBezTo>
                        <a:pt x="3228" y="494"/>
                        <a:pt x="3212" y="488"/>
                        <a:pt x="3208" y="488"/>
                      </a:cubicBezTo>
                      <a:cubicBezTo>
                        <a:pt x="3205" y="487"/>
                        <a:pt x="3200" y="488"/>
                        <a:pt x="3196" y="488"/>
                      </a:cubicBezTo>
                      <a:cubicBezTo>
                        <a:pt x="3193" y="489"/>
                        <a:pt x="3189" y="483"/>
                        <a:pt x="3186" y="483"/>
                      </a:cubicBezTo>
                      <a:cubicBezTo>
                        <a:pt x="3183" y="483"/>
                        <a:pt x="3177" y="486"/>
                        <a:pt x="3176" y="489"/>
                      </a:cubicBezTo>
                      <a:cubicBezTo>
                        <a:pt x="3176" y="491"/>
                        <a:pt x="3174" y="491"/>
                        <a:pt x="3172" y="496"/>
                      </a:cubicBezTo>
                      <a:cubicBezTo>
                        <a:pt x="3170" y="500"/>
                        <a:pt x="3171" y="503"/>
                        <a:pt x="3167" y="504"/>
                      </a:cubicBezTo>
                      <a:cubicBezTo>
                        <a:pt x="3163" y="504"/>
                        <a:pt x="3151" y="506"/>
                        <a:pt x="3144" y="508"/>
                      </a:cubicBezTo>
                      <a:cubicBezTo>
                        <a:pt x="3138" y="509"/>
                        <a:pt x="3133" y="510"/>
                        <a:pt x="3129" y="514"/>
                      </a:cubicBezTo>
                      <a:cubicBezTo>
                        <a:pt x="3125" y="517"/>
                        <a:pt x="3121" y="523"/>
                        <a:pt x="3119" y="525"/>
                      </a:cubicBezTo>
                      <a:cubicBezTo>
                        <a:pt x="3116" y="527"/>
                        <a:pt x="3114" y="528"/>
                        <a:pt x="3111" y="529"/>
                      </a:cubicBezTo>
                      <a:cubicBezTo>
                        <a:pt x="3109" y="529"/>
                        <a:pt x="3110" y="529"/>
                        <a:pt x="3111" y="533"/>
                      </a:cubicBezTo>
                      <a:cubicBezTo>
                        <a:pt x="3112" y="537"/>
                        <a:pt x="3110" y="538"/>
                        <a:pt x="3111" y="540"/>
                      </a:cubicBezTo>
                      <a:cubicBezTo>
                        <a:pt x="3113" y="543"/>
                        <a:pt x="3115" y="544"/>
                        <a:pt x="3116" y="548"/>
                      </a:cubicBezTo>
                      <a:cubicBezTo>
                        <a:pt x="3117" y="552"/>
                        <a:pt x="3120" y="554"/>
                        <a:pt x="3124" y="554"/>
                      </a:cubicBezTo>
                      <a:cubicBezTo>
                        <a:pt x="3128" y="554"/>
                        <a:pt x="3134" y="555"/>
                        <a:pt x="3135" y="557"/>
                      </a:cubicBezTo>
                      <a:cubicBezTo>
                        <a:pt x="3135" y="558"/>
                        <a:pt x="3141" y="557"/>
                        <a:pt x="3144" y="556"/>
                      </a:cubicBezTo>
                      <a:cubicBezTo>
                        <a:pt x="3147" y="554"/>
                        <a:pt x="3155" y="558"/>
                        <a:pt x="3157" y="560"/>
                      </a:cubicBezTo>
                      <a:cubicBezTo>
                        <a:pt x="3159" y="561"/>
                        <a:pt x="3165" y="563"/>
                        <a:pt x="3164" y="558"/>
                      </a:cubicBezTo>
                      <a:cubicBezTo>
                        <a:pt x="3164" y="554"/>
                        <a:pt x="3165" y="554"/>
                        <a:pt x="3171" y="554"/>
                      </a:cubicBezTo>
                      <a:cubicBezTo>
                        <a:pt x="3176" y="553"/>
                        <a:pt x="3181" y="557"/>
                        <a:pt x="3185" y="556"/>
                      </a:cubicBezTo>
                      <a:cubicBezTo>
                        <a:pt x="3190" y="554"/>
                        <a:pt x="3190" y="552"/>
                        <a:pt x="3195" y="551"/>
                      </a:cubicBezTo>
                      <a:cubicBezTo>
                        <a:pt x="3200" y="550"/>
                        <a:pt x="3205" y="551"/>
                        <a:pt x="3209" y="550"/>
                      </a:cubicBezTo>
                      <a:cubicBezTo>
                        <a:pt x="3213" y="548"/>
                        <a:pt x="3216" y="547"/>
                        <a:pt x="3215" y="543"/>
                      </a:cubicBezTo>
                      <a:cubicBezTo>
                        <a:pt x="3214" y="539"/>
                        <a:pt x="3220" y="533"/>
                        <a:pt x="3223" y="536"/>
                      </a:cubicBezTo>
                      <a:cubicBezTo>
                        <a:pt x="3226" y="540"/>
                        <a:pt x="3232" y="541"/>
                        <a:pt x="3234" y="544"/>
                      </a:cubicBezTo>
                      <a:cubicBezTo>
                        <a:pt x="3236" y="547"/>
                        <a:pt x="3239" y="541"/>
                        <a:pt x="3243" y="545"/>
                      </a:cubicBezTo>
                      <a:cubicBezTo>
                        <a:pt x="3247" y="548"/>
                        <a:pt x="3248" y="550"/>
                        <a:pt x="3255" y="549"/>
                      </a:cubicBezTo>
                      <a:cubicBezTo>
                        <a:pt x="3261" y="548"/>
                        <a:pt x="3266" y="546"/>
                        <a:pt x="3269" y="543"/>
                      </a:cubicBezTo>
                      <a:cubicBezTo>
                        <a:pt x="3272" y="539"/>
                        <a:pt x="3273" y="534"/>
                        <a:pt x="3269" y="532"/>
                      </a:cubicBezTo>
                      <a:cubicBezTo>
                        <a:pt x="3265" y="529"/>
                        <a:pt x="3262" y="527"/>
                        <a:pt x="3263" y="526"/>
                      </a:cubicBezTo>
                      <a:cubicBezTo>
                        <a:pt x="3264" y="525"/>
                        <a:pt x="3267" y="525"/>
                        <a:pt x="3269" y="525"/>
                      </a:cubicBezTo>
                      <a:cubicBezTo>
                        <a:pt x="3272" y="525"/>
                        <a:pt x="3276" y="520"/>
                        <a:pt x="3280" y="519"/>
                      </a:cubicBezTo>
                      <a:cubicBezTo>
                        <a:pt x="3283" y="518"/>
                        <a:pt x="3287" y="519"/>
                        <a:pt x="3285" y="520"/>
                      </a:cubicBezTo>
                      <a:cubicBezTo>
                        <a:pt x="3283" y="522"/>
                        <a:pt x="3276" y="527"/>
                        <a:pt x="3275" y="529"/>
                      </a:cubicBezTo>
                      <a:cubicBezTo>
                        <a:pt x="3275" y="532"/>
                        <a:pt x="3274" y="534"/>
                        <a:pt x="3278" y="537"/>
                      </a:cubicBezTo>
                      <a:cubicBezTo>
                        <a:pt x="3283" y="539"/>
                        <a:pt x="3285" y="535"/>
                        <a:pt x="3287" y="532"/>
                      </a:cubicBezTo>
                      <a:cubicBezTo>
                        <a:pt x="3289" y="529"/>
                        <a:pt x="3294" y="533"/>
                        <a:pt x="3296" y="531"/>
                      </a:cubicBezTo>
                      <a:cubicBezTo>
                        <a:pt x="3297" y="528"/>
                        <a:pt x="3300" y="529"/>
                        <a:pt x="3298" y="531"/>
                      </a:cubicBezTo>
                      <a:cubicBezTo>
                        <a:pt x="3296" y="534"/>
                        <a:pt x="3293" y="537"/>
                        <a:pt x="3291" y="539"/>
                      </a:cubicBezTo>
                      <a:cubicBezTo>
                        <a:pt x="3289" y="541"/>
                        <a:pt x="3288" y="546"/>
                        <a:pt x="3285" y="548"/>
                      </a:cubicBezTo>
                      <a:cubicBezTo>
                        <a:pt x="3282" y="551"/>
                        <a:pt x="3286" y="553"/>
                        <a:pt x="3290" y="549"/>
                      </a:cubicBezTo>
                      <a:cubicBezTo>
                        <a:pt x="3294" y="546"/>
                        <a:pt x="3295" y="542"/>
                        <a:pt x="3298" y="542"/>
                      </a:cubicBezTo>
                      <a:cubicBezTo>
                        <a:pt x="3302" y="542"/>
                        <a:pt x="3302" y="540"/>
                        <a:pt x="3302" y="537"/>
                      </a:cubicBezTo>
                      <a:cubicBezTo>
                        <a:pt x="3302" y="535"/>
                        <a:pt x="3305" y="538"/>
                        <a:pt x="3307" y="540"/>
                      </a:cubicBezTo>
                      <a:cubicBezTo>
                        <a:pt x="3308" y="542"/>
                        <a:pt x="3313" y="541"/>
                        <a:pt x="3313" y="536"/>
                      </a:cubicBezTo>
                      <a:cubicBezTo>
                        <a:pt x="3313" y="532"/>
                        <a:pt x="3317" y="532"/>
                        <a:pt x="3318" y="535"/>
                      </a:cubicBezTo>
                      <a:cubicBezTo>
                        <a:pt x="3320" y="537"/>
                        <a:pt x="3322" y="538"/>
                        <a:pt x="3318" y="541"/>
                      </a:cubicBezTo>
                      <a:cubicBezTo>
                        <a:pt x="3314" y="543"/>
                        <a:pt x="3306" y="546"/>
                        <a:pt x="3308" y="547"/>
                      </a:cubicBezTo>
                      <a:cubicBezTo>
                        <a:pt x="3311" y="549"/>
                        <a:pt x="3326" y="542"/>
                        <a:pt x="3327" y="537"/>
                      </a:cubicBezTo>
                      <a:cubicBezTo>
                        <a:pt x="3328" y="533"/>
                        <a:pt x="3330" y="532"/>
                        <a:pt x="3331" y="533"/>
                      </a:cubicBezTo>
                      <a:cubicBezTo>
                        <a:pt x="3333" y="535"/>
                        <a:pt x="3334" y="537"/>
                        <a:pt x="3332" y="538"/>
                      </a:cubicBezTo>
                      <a:cubicBezTo>
                        <a:pt x="3329" y="540"/>
                        <a:pt x="3324" y="543"/>
                        <a:pt x="3321" y="546"/>
                      </a:cubicBezTo>
                      <a:cubicBezTo>
                        <a:pt x="3317" y="548"/>
                        <a:pt x="3314" y="548"/>
                        <a:pt x="3316" y="551"/>
                      </a:cubicBezTo>
                      <a:cubicBezTo>
                        <a:pt x="3318" y="554"/>
                        <a:pt x="3324" y="553"/>
                        <a:pt x="3323" y="557"/>
                      </a:cubicBezTo>
                      <a:cubicBezTo>
                        <a:pt x="3322" y="560"/>
                        <a:pt x="3321" y="563"/>
                        <a:pt x="3324" y="562"/>
                      </a:cubicBezTo>
                      <a:cubicBezTo>
                        <a:pt x="3327" y="562"/>
                        <a:pt x="3329" y="561"/>
                        <a:pt x="3329" y="564"/>
                      </a:cubicBezTo>
                      <a:cubicBezTo>
                        <a:pt x="3328" y="568"/>
                        <a:pt x="3326" y="572"/>
                        <a:pt x="3329" y="572"/>
                      </a:cubicBezTo>
                      <a:cubicBezTo>
                        <a:pt x="3332" y="571"/>
                        <a:pt x="3333" y="566"/>
                        <a:pt x="3335" y="567"/>
                      </a:cubicBezTo>
                      <a:cubicBezTo>
                        <a:pt x="3337" y="567"/>
                        <a:pt x="3336" y="572"/>
                        <a:pt x="3334" y="574"/>
                      </a:cubicBezTo>
                      <a:cubicBezTo>
                        <a:pt x="3332" y="575"/>
                        <a:pt x="3329" y="574"/>
                        <a:pt x="3331" y="578"/>
                      </a:cubicBezTo>
                      <a:cubicBezTo>
                        <a:pt x="3332" y="582"/>
                        <a:pt x="3335" y="585"/>
                        <a:pt x="3337" y="583"/>
                      </a:cubicBezTo>
                      <a:cubicBezTo>
                        <a:pt x="3340" y="582"/>
                        <a:pt x="3342" y="579"/>
                        <a:pt x="3345" y="578"/>
                      </a:cubicBezTo>
                      <a:cubicBezTo>
                        <a:pt x="3348" y="577"/>
                        <a:pt x="3358" y="575"/>
                        <a:pt x="3354" y="577"/>
                      </a:cubicBezTo>
                      <a:cubicBezTo>
                        <a:pt x="3350" y="580"/>
                        <a:pt x="3346" y="581"/>
                        <a:pt x="3343" y="583"/>
                      </a:cubicBezTo>
                      <a:cubicBezTo>
                        <a:pt x="3341" y="584"/>
                        <a:pt x="3338" y="585"/>
                        <a:pt x="3338" y="588"/>
                      </a:cubicBezTo>
                      <a:cubicBezTo>
                        <a:pt x="3338" y="591"/>
                        <a:pt x="3340" y="591"/>
                        <a:pt x="3343" y="591"/>
                      </a:cubicBezTo>
                      <a:cubicBezTo>
                        <a:pt x="3346" y="590"/>
                        <a:pt x="3353" y="592"/>
                        <a:pt x="3355" y="588"/>
                      </a:cubicBezTo>
                      <a:cubicBezTo>
                        <a:pt x="3357" y="585"/>
                        <a:pt x="3356" y="582"/>
                        <a:pt x="3360" y="583"/>
                      </a:cubicBezTo>
                      <a:cubicBezTo>
                        <a:pt x="3363" y="583"/>
                        <a:pt x="3360" y="588"/>
                        <a:pt x="3363" y="589"/>
                      </a:cubicBezTo>
                      <a:cubicBezTo>
                        <a:pt x="3367" y="590"/>
                        <a:pt x="3370" y="589"/>
                        <a:pt x="3371" y="591"/>
                      </a:cubicBezTo>
                      <a:cubicBezTo>
                        <a:pt x="3372" y="594"/>
                        <a:pt x="3374" y="595"/>
                        <a:pt x="3377" y="595"/>
                      </a:cubicBezTo>
                      <a:cubicBezTo>
                        <a:pt x="3380" y="595"/>
                        <a:pt x="3383" y="596"/>
                        <a:pt x="3381" y="598"/>
                      </a:cubicBezTo>
                      <a:cubicBezTo>
                        <a:pt x="3378" y="600"/>
                        <a:pt x="3369" y="600"/>
                        <a:pt x="3364" y="602"/>
                      </a:cubicBezTo>
                      <a:cubicBezTo>
                        <a:pt x="3359" y="604"/>
                        <a:pt x="3355" y="606"/>
                        <a:pt x="3353" y="606"/>
                      </a:cubicBezTo>
                      <a:cubicBezTo>
                        <a:pt x="3350" y="605"/>
                        <a:pt x="3344" y="602"/>
                        <a:pt x="3341" y="602"/>
                      </a:cubicBezTo>
                      <a:cubicBezTo>
                        <a:pt x="3339" y="603"/>
                        <a:pt x="3336" y="605"/>
                        <a:pt x="3340" y="606"/>
                      </a:cubicBezTo>
                      <a:cubicBezTo>
                        <a:pt x="3343" y="606"/>
                        <a:pt x="3347" y="607"/>
                        <a:pt x="3347" y="609"/>
                      </a:cubicBezTo>
                      <a:cubicBezTo>
                        <a:pt x="3348" y="611"/>
                        <a:pt x="3348" y="617"/>
                        <a:pt x="3351" y="622"/>
                      </a:cubicBezTo>
                      <a:cubicBezTo>
                        <a:pt x="3353" y="626"/>
                        <a:pt x="3357" y="627"/>
                        <a:pt x="3360" y="628"/>
                      </a:cubicBezTo>
                      <a:cubicBezTo>
                        <a:pt x="3364" y="629"/>
                        <a:pt x="3368" y="628"/>
                        <a:pt x="3370" y="627"/>
                      </a:cubicBezTo>
                      <a:cubicBezTo>
                        <a:pt x="3372" y="626"/>
                        <a:pt x="3378" y="622"/>
                        <a:pt x="3380" y="621"/>
                      </a:cubicBezTo>
                      <a:cubicBezTo>
                        <a:pt x="3382" y="620"/>
                        <a:pt x="3382" y="621"/>
                        <a:pt x="3380" y="623"/>
                      </a:cubicBezTo>
                      <a:cubicBezTo>
                        <a:pt x="3377" y="625"/>
                        <a:pt x="3373" y="627"/>
                        <a:pt x="3371" y="628"/>
                      </a:cubicBezTo>
                      <a:cubicBezTo>
                        <a:pt x="3369" y="629"/>
                        <a:pt x="3364" y="629"/>
                        <a:pt x="3368" y="630"/>
                      </a:cubicBezTo>
                      <a:cubicBezTo>
                        <a:pt x="3371" y="632"/>
                        <a:pt x="3379" y="636"/>
                        <a:pt x="3383" y="638"/>
                      </a:cubicBezTo>
                      <a:cubicBezTo>
                        <a:pt x="3387" y="640"/>
                        <a:pt x="3387" y="640"/>
                        <a:pt x="3392" y="642"/>
                      </a:cubicBezTo>
                      <a:cubicBezTo>
                        <a:pt x="3397" y="645"/>
                        <a:pt x="3402" y="645"/>
                        <a:pt x="3407" y="646"/>
                      </a:cubicBezTo>
                      <a:cubicBezTo>
                        <a:pt x="3413" y="647"/>
                        <a:pt x="3419" y="646"/>
                        <a:pt x="3421" y="644"/>
                      </a:cubicBezTo>
                      <a:cubicBezTo>
                        <a:pt x="3423" y="642"/>
                        <a:pt x="3426" y="645"/>
                        <a:pt x="3428" y="645"/>
                      </a:cubicBezTo>
                      <a:cubicBezTo>
                        <a:pt x="3431" y="646"/>
                        <a:pt x="3438" y="644"/>
                        <a:pt x="3435" y="646"/>
                      </a:cubicBezTo>
                      <a:cubicBezTo>
                        <a:pt x="3433" y="647"/>
                        <a:pt x="3428" y="647"/>
                        <a:pt x="3426" y="649"/>
                      </a:cubicBezTo>
                      <a:cubicBezTo>
                        <a:pt x="3423" y="650"/>
                        <a:pt x="3424" y="653"/>
                        <a:pt x="3425" y="655"/>
                      </a:cubicBezTo>
                      <a:cubicBezTo>
                        <a:pt x="3426" y="658"/>
                        <a:pt x="3429" y="654"/>
                        <a:pt x="3431" y="657"/>
                      </a:cubicBezTo>
                      <a:cubicBezTo>
                        <a:pt x="3432" y="660"/>
                        <a:pt x="3431" y="662"/>
                        <a:pt x="3434" y="664"/>
                      </a:cubicBezTo>
                      <a:cubicBezTo>
                        <a:pt x="3436" y="666"/>
                        <a:pt x="3439" y="669"/>
                        <a:pt x="3443" y="669"/>
                      </a:cubicBezTo>
                      <a:cubicBezTo>
                        <a:pt x="3448" y="669"/>
                        <a:pt x="3448" y="669"/>
                        <a:pt x="3453" y="673"/>
                      </a:cubicBezTo>
                      <a:cubicBezTo>
                        <a:pt x="3458" y="676"/>
                        <a:pt x="3463" y="678"/>
                        <a:pt x="3467" y="677"/>
                      </a:cubicBezTo>
                      <a:cubicBezTo>
                        <a:pt x="3472" y="677"/>
                        <a:pt x="3477" y="677"/>
                        <a:pt x="3482" y="677"/>
                      </a:cubicBezTo>
                      <a:cubicBezTo>
                        <a:pt x="3487" y="678"/>
                        <a:pt x="3490" y="677"/>
                        <a:pt x="3493" y="680"/>
                      </a:cubicBezTo>
                      <a:cubicBezTo>
                        <a:pt x="3497" y="682"/>
                        <a:pt x="3503" y="681"/>
                        <a:pt x="3506" y="682"/>
                      </a:cubicBezTo>
                      <a:cubicBezTo>
                        <a:pt x="3508" y="684"/>
                        <a:pt x="3515" y="688"/>
                        <a:pt x="3518" y="688"/>
                      </a:cubicBezTo>
                      <a:cubicBezTo>
                        <a:pt x="3521" y="689"/>
                        <a:pt x="3526" y="688"/>
                        <a:pt x="3530" y="690"/>
                      </a:cubicBezTo>
                      <a:cubicBezTo>
                        <a:pt x="3533" y="692"/>
                        <a:pt x="3540" y="698"/>
                        <a:pt x="3545" y="698"/>
                      </a:cubicBezTo>
                      <a:cubicBezTo>
                        <a:pt x="3551" y="698"/>
                        <a:pt x="3560" y="700"/>
                        <a:pt x="3562" y="698"/>
                      </a:cubicBezTo>
                      <a:cubicBezTo>
                        <a:pt x="3564" y="696"/>
                        <a:pt x="3559" y="691"/>
                        <a:pt x="3561" y="689"/>
                      </a:cubicBezTo>
                      <a:cubicBezTo>
                        <a:pt x="3563" y="686"/>
                        <a:pt x="3567" y="687"/>
                        <a:pt x="3570" y="684"/>
                      </a:cubicBezTo>
                      <a:cubicBezTo>
                        <a:pt x="3572" y="681"/>
                        <a:pt x="3571" y="679"/>
                        <a:pt x="3569" y="677"/>
                      </a:cubicBezTo>
                      <a:cubicBezTo>
                        <a:pt x="3567" y="676"/>
                        <a:pt x="3567" y="672"/>
                        <a:pt x="3567" y="670"/>
                      </a:cubicBezTo>
                      <a:cubicBezTo>
                        <a:pt x="3567" y="669"/>
                        <a:pt x="3562" y="670"/>
                        <a:pt x="3560" y="668"/>
                      </a:cubicBezTo>
                      <a:cubicBezTo>
                        <a:pt x="3558" y="666"/>
                        <a:pt x="3560" y="656"/>
                        <a:pt x="3560" y="655"/>
                      </a:cubicBezTo>
                      <a:cubicBezTo>
                        <a:pt x="3560" y="653"/>
                        <a:pt x="3550" y="651"/>
                        <a:pt x="3548" y="650"/>
                      </a:cubicBezTo>
                      <a:cubicBezTo>
                        <a:pt x="3545" y="649"/>
                        <a:pt x="3543" y="650"/>
                        <a:pt x="3542" y="646"/>
                      </a:cubicBezTo>
                      <a:cubicBezTo>
                        <a:pt x="3541" y="642"/>
                        <a:pt x="3539" y="642"/>
                        <a:pt x="3537" y="640"/>
                      </a:cubicBezTo>
                      <a:cubicBezTo>
                        <a:pt x="3536" y="638"/>
                        <a:pt x="3537" y="637"/>
                        <a:pt x="3535" y="634"/>
                      </a:cubicBezTo>
                      <a:cubicBezTo>
                        <a:pt x="3534" y="632"/>
                        <a:pt x="3533" y="631"/>
                        <a:pt x="3529" y="631"/>
                      </a:cubicBezTo>
                      <a:cubicBezTo>
                        <a:pt x="3526" y="631"/>
                        <a:pt x="3525" y="632"/>
                        <a:pt x="3526" y="630"/>
                      </a:cubicBezTo>
                      <a:cubicBezTo>
                        <a:pt x="3527" y="627"/>
                        <a:pt x="3529" y="626"/>
                        <a:pt x="3525" y="625"/>
                      </a:cubicBezTo>
                      <a:cubicBezTo>
                        <a:pt x="3522" y="625"/>
                        <a:pt x="3521" y="625"/>
                        <a:pt x="3515" y="622"/>
                      </a:cubicBezTo>
                      <a:cubicBezTo>
                        <a:pt x="3509" y="619"/>
                        <a:pt x="3506" y="620"/>
                        <a:pt x="3507" y="617"/>
                      </a:cubicBezTo>
                      <a:cubicBezTo>
                        <a:pt x="3507" y="615"/>
                        <a:pt x="3506" y="610"/>
                        <a:pt x="3501" y="605"/>
                      </a:cubicBezTo>
                      <a:cubicBezTo>
                        <a:pt x="3496" y="600"/>
                        <a:pt x="3491" y="591"/>
                        <a:pt x="3495" y="588"/>
                      </a:cubicBezTo>
                      <a:cubicBezTo>
                        <a:pt x="3499" y="586"/>
                        <a:pt x="3505" y="586"/>
                        <a:pt x="3510" y="589"/>
                      </a:cubicBezTo>
                      <a:cubicBezTo>
                        <a:pt x="3515" y="591"/>
                        <a:pt x="3519" y="588"/>
                        <a:pt x="3521" y="591"/>
                      </a:cubicBezTo>
                      <a:cubicBezTo>
                        <a:pt x="3522" y="594"/>
                        <a:pt x="3527" y="601"/>
                        <a:pt x="3530" y="605"/>
                      </a:cubicBezTo>
                      <a:cubicBezTo>
                        <a:pt x="3534" y="610"/>
                        <a:pt x="3538" y="611"/>
                        <a:pt x="3538" y="606"/>
                      </a:cubicBezTo>
                      <a:cubicBezTo>
                        <a:pt x="3539" y="601"/>
                        <a:pt x="3537" y="583"/>
                        <a:pt x="3540" y="587"/>
                      </a:cubicBezTo>
                      <a:cubicBezTo>
                        <a:pt x="3543" y="590"/>
                        <a:pt x="3548" y="603"/>
                        <a:pt x="3551" y="608"/>
                      </a:cubicBezTo>
                      <a:cubicBezTo>
                        <a:pt x="3554" y="613"/>
                        <a:pt x="3555" y="616"/>
                        <a:pt x="3559" y="615"/>
                      </a:cubicBezTo>
                      <a:cubicBezTo>
                        <a:pt x="3562" y="614"/>
                        <a:pt x="3566" y="608"/>
                        <a:pt x="3566" y="611"/>
                      </a:cubicBezTo>
                      <a:cubicBezTo>
                        <a:pt x="3565" y="613"/>
                        <a:pt x="3563" y="616"/>
                        <a:pt x="3564" y="618"/>
                      </a:cubicBezTo>
                      <a:cubicBezTo>
                        <a:pt x="3564" y="620"/>
                        <a:pt x="3571" y="615"/>
                        <a:pt x="3571" y="617"/>
                      </a:cubicBezTo>
                      <a:cubicBezTo>
                        <a:pt x="3571" y="620"/>
                        <a:pt x="3568" y="628"/>
                        <a:pt x="3571" y="629"/>
                      </a:cubicBezTo>
                      <a:cubicBezTo>
                        <a:pt x="3574" y="630"/>
                        <a:pt x="3574" y="629"/>
                        <a:pt x="3576" y="625"/>
                      </a:cubicBezTo>
                      <a:cubicBezTo>
                        <a:pt x="3579" y="622"/>
                        <a:pt x="3579" y="618"/>
                        <a:pt x="3578" y="615"/>
                      </a:cubicBezTo>
                      <a:cubicBezTo>
                        <a:pt x="3576" y="612"/>
                        <a:pt x="3580" y="608"/>
                        <a:pt x="3581" y="608"/>
                      </a:cubicBezTo>
                      <a:cubicBezTo>
                        <a:pt x="3583" y="608"/>
                        <a:pt x="3580" y="611"/>
                        <a:pt x="3580" y="613"/>
                      </a:cubicBezTo>
                      <a:cubicBezTo>
                        <a:pt x="3579" y="616"/>
                        <a:pt x="3581" y="618"/>
                        <a:pt x="3580" y="622"/>
                      </a:cubicBezTo>
                      <a:cubicBezTo>
                        <a:pt x="3580" y="626"/>
                        <a:pt x="3581" y="630"/>
                        <a:pt x="3584" y="632"/>
                      </a:cubicBezTo>
                      <a:cubicBezTo>
                        <a:pt x="3586" y="635"/>
                        <a:pt x="3589" y="637"/>
                        <a:pt x="3590" y="636"/>
                      </a:cubicBezTo>
                      <a:cubicBezTo>
                        <a:pt x="3592" y="634"/>
                        <a:pt x="3594" y="633"/>
                        <a:pt x="3593" y="629"/>
                      </a:cubicBezTo>
                      <a:cubicBezTo>
                        <a:pt x="3591" y="626"/>
                        <a:pt x="3590" y="622"/>
                        <a:pt x="3593" y="624"/>
                      </a:cubicBezTo>
                      <a:cubicBezTo>
                        <a:pt x="3596" y="626"/>
                        <a:pt x="3598" y="632"/>
                        <a:pt x="3601" y="633"/>
                      </a:cubicBezTo>
                      <a:cubicBezTo>
                        <a:pt x="3604" y="634"/>
                        <a:pt x="3608" y="630"/>
                        <a:pt x="3608" y="633"/>
                      </a:cubicBezTo>
                      <a:cubicBezTo>
                        <a:pt x="3608" y="635"/>
                        <a:pt x="3609" y="639"/>
                        <a:pt x="3611" y="641"/>
                      </a:cubicBezTo>
                      <a:cubicBezTo>
                        <a:pt x="3613" y="642"/>
                        <a:pt x="3620" y="642"/>
                        <a:pt x="3622" y="642"/>
                      </a:cubicBezTo>
                      <a:cubicBezTo>
                        <a:pt x="3623" y="642"/>
                        <a:pt x="3624" y="637"/>
                        <a:pt x="3627" y="638"/>
                      </a:cubicBezTo>
                      <a:cubicBezTo>
                        <a:pt x="3631" y="638"/>
                        <a:pt x="3632" y="637"/>
                        <a:pt x="3632" y="634"/>
                      </a:cubicBezTo>
                      <a:cubicBezTo>
                        <a:pt x="3632" y="631"/>
                        <a:pt x="3637" y="629"/>
                        <a:pt x="3640" y="633"/>
                      </a:cubicBezTo>
                      <a:cubicBezTo>
                        <a:pt x="3643" y="637"/>
                        <a:pt x="3650" y="640"/>
                        <a:pt x="3653" y="639"/>
                      </a:cubicBezTo>
                      <a:cubicBezTo>
                        <a:pt x="3656" y="638"/>
                        <a:pt x="3656" y="627"/>
                        <a:pt x="3655" y="623"/>
                      </a:cubicBezTo>
                      <a:cubicBezTo>
                        <a:pt x="3654" y="618"/>
                        <a:pt x="3646" y="620"/>
                        <a:pt x="3648" y="617"/>
                      </a:cubicBezTo>
                      <a:cubicBezTo>
                        <a:pt x="3651" y="613"/>
                        <a:pt x="3655" y="615"/>
                        <a:pt x="3658" y="613"/>
                      </a:cubicBezTo>
                      <a:cubicBezTo>
                        <a:pt x="3660" y="610"/>
                        <a:pt x="3654" y="609"/>
                        <a:pt x="3655" y="606"/>
                      </a:cubicBezTo>
                      <a:cubicBezTo>
                        <a:pt x="3656" y="603"/>
                        <a:pt x="3661" y="600"/>
                        <a:pt x="3662" y="598"/>
                      </a:cubicBezTo>
                      <a:cubicBezTo>
                        <a:pt x="3663" y="597"/>
                        <a:pt x="3667" y="600"/>
                        <a:pt x="3666" y="596"/>
                      </a:cubicBezTo>
                      <a:cubicBezTo>
                        <a:pt x="3665" y="593"/>
                        <a:pt x="3657" y="583"/>
                        <a:pt x="3662" y="586"/>
                      </a:cubicBezTo>
                      <a:cubicBezTo>
                        <a:pt x="3667" y="589"/>
                        <a:pt x="3669" y="596"/>
                        <a:pt x="3668" y="601"/>
                      </a:cubicBezTo>
                      <a:cubicBezTo>
                        <a:pt x="3667" y="607"/>
                        <a:pt x="3664" y="616"/>
                        <a:pt x="3670" y="617"/>
                      </a:cubicBezTo>
                      <a:cubicBezTo>
                        <a:pt x="3676" y="618"/>
                        <a:pt x="3676" y="611"/>
                        <a:pt x="3678" y="608"/>
                      </a:cubicBezTo>
                      <a:cubicBezTo>
                        <a:pt x="3679" y="605"/>
                        <a:pt x="3681" y="603"/>
                        <a:pt x="3684" y="599"/>
                      </a:cubicBezTo>
                      <a:cubicBezTo>
                        <a:pt x="3686" y="596"/>
                        <a:pt x="3685" y="595"/>
                        <a:pt x="3687" y="592"/>
                      </a:cubicBezTo>
                      <a:cubicBezTo>
                        <a:pt x="3689" y="590"/>
                        <a:pt x="3690" y="588"/>
                        <a:pt x="3687" y="587"/>
                      </a:cubicBezTo>
                      <a:cubicBezTo>
                        <a:pt x="3683" y="585"/>
                        <a:pt x="3677" y="585"/>
                        <a:pt x="3680" y="582"/>
                      </a:cubicBezTo>
                      <a:cubicBezTo>
                        <a:pt x="3682" y="580"/>
                        <a:pt x="3686" y="577"/>
                        <a:pt x="3688" y="574"/>
                      </a:cubicBezTo>
                      <a:cubicBezTo>
                        <a:pt x="3689" y="571"/>
                        <a:pt x="3686" y="570"/>
                        <a:pt x="3683" y="570"/>
                      </a:cubicBezTo>
                      <a:cubicBezTo>
                        <a:pt x="3680" y="570"/>
                        <a:pt x="3675" y="570"/>
                        <a:pt x="3675" y="567"/>
                      </a:cubicBezTo>
                      <a:cubicBezTo>
                        <a:pt x="3675" y="564"/>
                        <a:pt x="3675" y="562"/>
                        <a:pt x="3673" y="561"/>
                      </a:cubicBezTo>
                      <a:cubicBezTo>
                        <a:pt x="3671" y="560"/>
                        <a:pt x="3673" y="561"/>
                        <a:pt x="3672" y="558"/>
                      </a:cubicBezTo>
                      <a:cubicBezTo>
                        <a:pt x="3672" y="555"/>
                        <a:pt x="3666" y="558"/>
                        <a:pt x="3668" y="555"/>
                      </a:cubicBezTo>
                      <a:cubicBezTo>
                        <a:pt x="3669" y="552"/>
                        <a:pt x="3673" y="551"/>
                        <a:pt x="3675" y="553"/>
                      </a:cubicBezTo>
                      <a:cubicBezTo>
                        <a:pt x="3677" y="555"/>
                        <a:pt x="3678" y="557"/>
                        <a:pt x="3682" y="554"/>
                      </a:cubicBezTo>
                      <a:cubicBezTo>
                        <a:pt x="3686" y="551"/>
                        <a:pt x="3695" y="544"/>
                        <a:pt x="3693" y="542"/>
                      </a:cubicBezTo>
                      <a:cubicBezTo>
                        <a:pt x="3691" y="539"/>
                        <a:pt x="3685" y="541"/>
                        <a:pt x="3682" y="542"/>
                      </a:cubicBezTo>
                      <a:cubicBezTo>
                        <a:pt x="3679" y="542"/>
                        <a:pt x="3674" y="546"/>
                        <a:pt x="3674" y="542"/>
                      </a:cubicBezTo>
                      <a:cubicBezTo>
                        <a:pt x="3673" y="538"/>
                        <a:pt x="3674" y="541"/>
                        <a:pt x="3671" y="540"/>
                      </a:cubicBezTo>
                      <a:cubicBezTo>
                        <a:pt x="3669" y="538"/>
                        <a:pt x="3668" y="537"/>
                        <a:pt x="3671" y="535"/>
                      </a:cubicBezTo>
                      <a:cubicBezTo>
                        <a:pt x="3675" y="532"/>
                        <a:pt x="3678" y="532"/>
                        <a:pt x="3676" y="529"/>
                      </a:cubicBezTo>
                      <a:cubicBezTo>
                        <a:pt x="3675" y="526"/>
                        <a:pt x="3678" y="524"/>
                        <a:pt x="3677" y="523"/>
                      </a:cubicBezTo>
                      <a:cubicBezTo>
                        <a:pt x="3676" y="521"/>
                        <a:pt x="3673" y="515"/>
                        <a:pt x="3671" y="517"/>
                      </a:cubicBezTo>
                      <a:cubicBezTo>
                        <a:pt x="3669" y="519"/>
                        <a:pt x="3666" y="525"/>
                        <a:pt x="3665" y="528"/>
                      </a:cubicBezTo>
                      <a:cubicBezTo>
                        <a:pt x="3663" y="530"/>
                        <a:pt x="3661" y="533"/>
                        <a:pt x="3661" y="528"/>
                      </a:cubicBezTo>
                      <a:cubicBezTo>
                        <a:pt x="3662" y="524"/>
                        <a:pt x="3662" y="520"/>
                        <a:pt x="3659" y="523"/>
                      </a:cubicBezTo>
                      <a:cubicBezTo>
                        <a:pt x="3656" y="526"/>
                        <a:pt x="3657" y="529"/>
                        <a:pt x="3654" y="530"/>
                      </a:cubicBezTo>
                      <a:cubicBezTo>
                        <a:pt x="3650" y="531"/>
                        <a:pt x="3649" y="530"/>
                        <a:pt x="3652" y="527"/>
                      </a:cubicBezTo>
                      <a:cubicBezTo>
                        <a:pt x="3655" y="523"/>
                        <a:pt x="3657" y="522"/>
                        <a:pt x="3654" y="521"/>
                      </a:cubicBezTo>
                      <a:cubicBezTo>
                        <a:pt x="3651" y="520"/>
                        <a:pt x="3646" y="518"/>
                        <a:pt x="3645" y="515"/>
                      </a:cubicBezTo>
                      <a:cubicBezTo>
                        <a:pt x="3645" y="512"/>
                        <a:pt x="3645" y="508"/>
                        <a:pt x="3642" y="511"/>
                      </a:cubicBezTo>
                      <a:cubicBezTo>
                        <a:pt x="3640" y="513"/>
                        <a:pt x="3637" y="516"/>
                        <a:pt x="3636" y="519"/>
                      </a:cubicBezTo>
                      <a:cubicBezTo>
                        <a:pt x="3635" y="521"/>
                        <a:pt x="3631" y="524"/>
                        <a:pt x="3633" y="520"/>
                      </a:cubicBezTo>
                      <a:cubicBezTo>
                        <a:pt x="3636" y="516"/>
                        <a:pt x="3638" y="511"/>
                        <a:pt x="3640" y="508"/>
                      </a:cubicBezTo>
                      <a:cubicBezTo>
                        <a:pt x="3641" y="506"/>
                        <a:pt x="3643" y="503"/>
                        <a:pt x="3639" y="503"/>
                      </a:cubicBezTo>
                      <a:cubicBezTo>
                        <a:pt x="3635" y="503"/>
                        <a:pt x="3634" y="505"/>
                        <a:pt x="3634" y="502"/>
                      </a:cubicBezTo>
                      <a:cubicBezTo>
                        <a:pt x="3634" y="500"/>
                        <a:pt x="3633" y="502"/>
                        <a:pt x="3632" y="499"/>
                      </a:cubicBezTo>
                      <a:cubicBezTo>
                        <a:pt x="3631" y="496"/>
                        <a:pt x="3635" y="494"/>
                        <a:pt x="3632" y="493"/>
                      </a:cubicBezTo>
                      <a:cubicBezTo>
                        <a:pt x="3629" y="491"/>
                        <a:pt x="3623" y="493"/>
                        <a:pt x="3626" y="491"/>
                      </a:cubicBezTo>
                      <a:cubicBezTo>
                        <a:pt x="3630" y="490"/>
                        <a:pt x="3634" y="491"/>
                        <a:pt x="3636" y="489"/>
                      </a:cubicBezTo>
                      <a:cubicBezTo>
                        <a:pt x="3639" y="488"/>
                        <a:pt x="3640" y="486"/>
                        <a:pt x="3637" y="485"/>
                      </a:cubicBezTo>
                      <a:cubicBezTo>
                        <a:pt x="3635" y="485"/>
                        <a:pt x="3627" y="487"/>
                        <a:pt x="3628" y="484"/>
                      </a:cubicBezTo>
                      <a:cubicBezTo>
                        <a:pt x="3630" y="481"/>
                        <a:pt x="3635" y="480"/>
                        <a:pt x="3634" y="478"/>
                      </a:cubicBezTo>
                      <a:cubicBezTo>
                        <a:pt x="3634" y="475"/>
                        <a:pt x="3629" y="471"/>
                        <a:pt x="3625" y="472"/>
                      </a:cubicBezTo>
                      <a:cubicBezTo>
                        <a:pt x="3622" y="474"/>
                        <a:pt x="3618" y="473"/>
                        <a:pt x="3614" y="476"/>
                      </a:cubicBezTo>
                      <a:cubicBezTo>
                        <a:pt x="3610" y="479"/>
                        <a:pt x="3605" y="480"/>
                        <a:pt x="3603" y="481"/>
                      </a:cubicBezTo>
                      <a:cubicBezTo>
                        <a:pt x="3601" y="482"/>
                        <a:pt x="3606" y="476"/>
                        <a:pt x="3610" y="474"/>
                      </a:cubicBezTo>
                      <a:cubicBezTo>
                        <a:pt x="3615" y="471"/>
                        <a:pt x="3617" y="470"/>
                        <a:pt x="3616" y="468"/>
                      </a:cubicBezTo>
                      <a:cubicBezTo>
                        <a:pt x="3615" y="466"/>
                        <a:pt x="3610" y="467"/>
                        <a:pt x="3608" y="466"/>
                      </a:cubicBezTo>
                      <a:cubicBezTo>
                        <a:pt x="3606" y="465"/>
                        <a:pt x="3607" y="461"/>
                        <a:pt x="3606" y="460"/>
                      </a:cubicBezTo>
                      <a:cubicBezTo>
                        <a:pt x="3604" y="458"/>
                        <a:pt x="3603" y="458"/>
                        <a:pt x="3604" y="456"/>
                      </a:cubicBezTo>
                      <a:cubicBezTo>
                        <a:pt x="3606" y="453"/>
                        <a:pt x="3603" y="450"/>
                        <a:pt x="3606" y="452"/>
                      </a:cubicBezTo>
                      <a:cubicBezTo>
                        <a:pt x="3608" y="453"/>
                        <a:pt x="3609" y="458"/>
                        <a:pt x="3612" y="456"/>
                      </a:cubicBezTo>
                      <a:cubicBezTo>
                        <a:pt x="3615" y="453"/>
                        <a:pt x="3617" y="450"/>
                        <a:pt x="3614" y="448"/>
                      </a:cubicBezTo>
                      <a:cubicBezTo>
                        <a:pt x="3612" y="446"/>
                        <a:pt x="3609" y="448"/>
                        <a:pt x="3607" y="446"/>
                      </a:cubicBezTo>
                      <a:cubicBezTo>
                        <a:pt x="3605" y="443"/>
                        <a:pt x="3603" y="444"/>
                        <a:pt x="3599" y="443"/>
                      </a:cubicBezTo>
                      <a:cubicBezTo>
                        <a:pt x="3595" y="443"/>
                        <a:pt x="3590" y="445"/>
                        <a:pt x="3592" y="442"/>
                      </a:cubicBezTo>
                      <a:cubicBezTo>
                        <a:pt x="3594" y="440"/>
                        <a:pt x="3602" y="443"/>
                        <a:pt x="3605" y="442"/>
                      </a:cubicBezTo>
                      <a:cubicBezTo>
                        <a:pt x="3608" y="441"/>
                        <a:pt x="3610" y="440"/>
                        <a:pt x="3613" y="442"/>
                      </a:cubicBezTo>
                      <a:cubicBezTo>
                        <a:pt x="3617" y="444"/>
                        <a:pt x="3623" y="448"/>
                        <a:pt x="3621" y="450"/>
                      </a:cubicBezTo>
                      <a:cubicBezTo>
                        <a:pt x="3618" y="452"/>
                        <a:pt x="3615" y="455"/>
                        <a:pt x="3616" y="458"/>
                      </a:cubicBezTo>
                      <a:cubicBezTo>
                        <a:pt x="3617" y="461"/>
                        <a:pt x="3623" y="461"/>
                        <a:pt x="3628" y="461"/>
                      </a:cubicBezTo>
                      <a:cubicBezTo>
                        <a:pt x="3632" y="460"/>
                        <a:pt x="3652" y="461"/>
                        <a:pt x="3654" y="458"/>
                      </a:cubicBezTo>
                      <a:cubicBezTo>
                        <a:pt x="3657" y="454"/>
                        <a:pt x="3650" y="448"/>
                        <a:pt x="3648" y="446"/>
                      </a:cubicBezTo>
                      <a:cubicBezTo>
                        <a:pt x="3646" y="444"/>
                        <a:pt x="3638" y="442"/>
                        <a:pt x="3640" y="438"/>
                      </a:cubicBezTo>
                      <a:cubicBezTo>
                        <a:pt x="3642" y="435"/>
                        <a:pt x="3639" y="431"/>
                        <a:pt x="3642" y="429"/>
                      </a:cubicBezTo>
                      <a:cubicBezTo>
                        <a:pt x="3645" y="427"/>
                        <a:pt x="3651" y="428"/>
                        <a:pt x="3652" y="431"/>
                      </a:cubicBezTo>
                      <a:cubicBezTo>
                        <a:pt x="3652" y="434"/>
                        <a:pt x="3652" y="437"/>
                        <a:pt x="3656" y="439"/>
                      </a:cubicBezTo>
                      <a:cubicBezTo>
                        <a:pt x="3660" y="440"/>
                        <a:pt x="3664" y="440"/>
                        <a:pt x="3664" y="438"/>
                      </a:cubicBezTo>
                      <a:cubicBezTo>
                        <a:pt x="3664" y="435"/>
                        <a:pt x="3660" y="433"/>
                        <a:pt x="3663" y="432"/>
                      </a:cubicBezTo>
                      <a:cubicBezTo>
                        <a:pt x="3667" y="431"/>
                        <a:pt x="3670" y="431"/>
                        <a:pt x="3671" y="429"/>
                      </a:cubicBezTo>
                      <a:cubicBezTo>
                        <a:pt x="3672" y="426"/>
                        <a:pt x="3669" y="426"/>
                        <a:pt x="3667" y="425"/>
                      </a:cubicBezTo>
                      <a:cubicBezTo>
                        <a:pt x="3665" y="423"/>
                        <a:pt x="3659" y="423"/>
                        <a:pt x="3660" y="422"/>
                      </a:cubicBezTo>
                      <a:cubicBezTo>
                        <a:pt x="3661" y="420"/>
                        <a:pt x="3665" y="420"/>
                        <a:pt x="3667" y="420"/>
                      </a:cubicBezTo>
                      <a:cubicBezTo>
                        <a:pt x="3669" y="420"/>
                        <a:pt x="3670" y="422"/>
                        <a:pt x="3673" y="423"/>
                      </a:cubicBezTo>
                      <a:cubicBezTo>
                        <a:pt x="3676" y="425"/>
                        <a:pt x="3682" y="425"/>
                        <a:pt x="3683" y="424"/>
                      </a:cubicBezTo>
                      <a:cubicBezTo>
                        <a:pt x="3684" y="423"/>
                        <a:pt x="3680" y="419"/>
                        <a:pt x="3683" y="418"/>
                      </a:cubicBezTo>
                      <a:cubicBezTo>
                        <a:pt x="3686" y="417"/>
                        <a:pt x="3692" y="420"/>
                        <a:pt x="3694" y="420"/>
                      </a:cubicBezTo>
                      <a:cubicBezTo>
                        <a:pt x="3696" y="420"/>
                        <a:pt x="3690" y="423"/>
                        <a:pt x="3688" y="426"/>
                      </a:cubicBezTo>
                      <a:cubicBezTo>
                        <a:pt x="3686" y="429"/>
                        <a:pt x="3686" y="430"/>
                        <a:pt x="3689" y="432"/>
                      </a:cubicBezTo>
                      <a:cubicBezTo>
                        <a:pt x="3692" y="434"/>
                        <a:pt x="3697" y="432"/>
                        <a:pt x="3697" y="434"/>
                      </a:cubicBezTo>
                      <a:cubicBezTo>
                        <a:pt x="3696" y="435"/>
                        <a:pt x="3695" y="437"/>
                        <a:pt x="3693" y="440"/>
                      </a:cubicBezTo>
                      <a:cubicBezTo>
                        <a:pt x="3691" y="442"/>
                        <a:pt x="3690" y="444"/>
                        <a:pt x="3695" y="443"/>
                      </a:cubicBezTo>
                      <a:cubicBezTo>
                        <a:pt x="3700" y="442"/>
                        <a:pt x="3708" y="437"/>
                        <a:pt x="3706" y="439"/>
                      </a:cubicBezTo>
                      <a:cubicBezTo>
                        <a:pt x="3705" y="441"/>
                        <a:pt x="3702" y="443"/>
                        <a:pt x="3704" y="445"/>
                      </a:cubicBezTo>
                      <a:cubicBezTo>
                        <a:pt x="3706" y="446"/>
                        <a:pt x="3708" y="448"/>
                        <a:pt x="3711" y="448"/>
                      </a:cubicBezTo>
                      <a:cubicBezTo>
                        <a:pt x="3713" y="448"/>
                        <a:pt x="3724" y="445"/>
                        <a:pt x="3729" y="443"/>
                      </a:cubicBezTo>
                      <a:cubicBezTo>
                        <a:pt x="3733" y="442"/>
                        <a:pt x="3738" y="436"/>
                        <a:pt x="3740" y="434"/>
                      </a:cubicBezTo>
                      <a:cubicBezTo>
                        <a:pt x="3742" y="433"/>
                        <a:pt x="3743" y="433"/>
                        <a:pt x="3742" y="434"/>
                      </a:cubicBezTo>
                      <a:cubicBezTo>
                        <a:pt x="3741" y="436"/>
                        <a:pt x="3736" y="442"/>
                        <a:pt x="3731" y="444"/>
                      </a:cubicBezTo>
                      <a:cubicBezTo>
                        <a:pt x="3725" y="445"/>
                        <a:pt x="3712" y="447"/>
                        <a:pt x="3709" y="454"/>
                      </a:cubicBezTo>
                      <a:cubicBezTo>
                        <a:pt x="3706" y="460"/>
                        <a:pt x="3713" y="459"/>
                        <a:pt x="3719" y="459"/>
                      </a:cubicBezTo>
                      <a:cubicBezTo>
                        <a:pt x="3726" y="458"/>
                        <a:pt x="3728" y="458"/>
                        <a:pt x="3731" y="457"/>
                      </a:cubicBezTo>
                      <a:cubicBezTo>
                        <a:pt x="3735" y="456"/>
                        <a:pt x="3738" y="451"/>
                        <a:pt x="3744" y="451"/>
                      </a:cubicBezTo>
                      <a:cubicBezTo>
                        <a:pt x="3749" y="451"/>
                        <a:pt x="3754" y="451"/>
                        <a:pt x="3757" y="449"/>
                      </a:cubicBezTo>
                      <a:cubicBezTo>
                        <a:pt x="3759" y="447"/>
                        <a:pt x="3767" y="440"/>
                        <a:pt x="3772" y="438"/>
                      </a:cubicBezTo>
                      <a:cubicBezTo>
                        <a:pt x="3776" y="436"/>
                        <a:pt x="3794" y="432"/>
                        <a:pt x="3790" y="435"/>
                      </a:cubicBezTo>
                      <a:cubicBezTo>
                        <a:pt x="3786" y="437"/>
                        <a:pt x="3774" y="438"/>
                        <a:pt x="3770" y="442"/>
                      </a:cubicBezTo>
                      <a:cubicBezTo>
                        <a:pt x="3765" y="446"/>
                        <a:pt x="3761" y="446"/>
                        <a:pt x="3762" y="450"/>
                      </a:cubicBezTo>
                      <a:cubicBezTo>
                        <a:pt x="3762" y="454"/>
                        <a:pt x="3764" y="457"/>
                        <a:pt x="3760" y="457"/>
                      </a:cubicBezTo>
                      <a:cubicBezTo>
                        <a:pt x="3756" y="457"/>
                        <a:pt x="3741" y="455"/>
                        <a:pt x="3737" y="457"/>
                      </a:cubicBezTo>
                      <a:cubicBezTo>
                        <a:pt x="3734" y="459"/>
                        <a:pt x="3725" y="462"/>
                        <a:pt x="3723" y="465"/>
                      </a:cubicBezTo>
                      <a:cubicBezTo>
                        <a:pt x="3720" y="468"/>
                        <a:pt x="3717" y="473"/>
                        <a:pt x="3720" y="474"/>
                      </a:cubicBezTo>
                      <a:cubicBezTo>
                        <a:pt x="3723" y="475"/>
                        <a:pt x="3728" y="477"/>
                        <a:pt x="3732" y="474"/>
                      </a:cubicBezTo>
                      <a:cubicBezTo>
                        <a:pt x="3735" y="472"/>
                        <a:pt x="3746" y="468"/>
                        <a:pt x="3745" y="471"/>
                      </a:cubicBezTo>
                      <a:cubicBezTo>
                        <a:pt x="3744" y="475"/>
                        <a:pt x="3747" y="470"/>
                        <a:pt x="3741" y="471"/>
                      </a:cubicBezTo>
                      <a:cubicBezTo>
                        <a:pt x="3735" y="473"/>
                        <a:pt x="3726" y="476"/>
                        <a:pt x="3726" y="478"/>
                      </a:cubicBezTo>
                      <a:cubicBezTo>
                        <a:pt x="3726" y="481"/>
                        <a:pt x="3730" y="483"/>
                        <a:pt x="3734" y="482"/>
                      </a:cubicBezTo>
                      <a:cubicBezTo>
                        <a:pt x="3737" y="481"/>
                        <a:pt x="3747" y="473"/>
                        <a:pt x="3745" y="476"/>
                      </a:cubicBezTo>
                      <a:cubicBezTo>
                        <a:pt x="3742" y="479"/>
                        <a:pt x="3744" y="479"/>
                        <a:pt x="3738" y="481"/>
                      </a:cubicBezTo>
                      <a:cubicBezTo>
                        <a:pt x="3733" y="484"/>
                        <a:pt x="3730" y="482"/>
                        <a:pt x="3725" y="485"/>
                      </a:cubicBezTo>
                      <a:cubicBezTo>
                        <a:pt x="3721" y="487"/>
                        <a:pt x="3721" y="492"/>
                        <a:pt x="3724" y="492"/>
                      </a:cubicBezTo>
                      <a:cubicBezTo>
                        <a:pt x="3728" y="491"/>
                        <a:pt x="3741" y="487"/>
                        <a:pt x="3746" y="486"/>
                      </a:cubicBezTo>
                      <a:cubicBezTo>
                        <a:pt x="3750" y="485"/>
                        <a:pt x="3753" y="487"/>
                        <a:pt x="3749" y="488"/>
                      </a:cubicBezTo>
                      <a:cubicBezTo>
                        <a:pt x="3745" y="488"/>
                        <a:pt x="3735" y="492"/>
                        <a:pt x="3733" y="493"/>
                      </a:cubicBezTo>
                      <a:cubicBezTo>
                        <a:pt x="3731" y="494"/>
                        <a:pt x="3728" y="495"/>
                        <a:pt x="3731" y="496"/>
                      </a:cubicBezTo>
                      <a:cubicBezTo>
                        <a:pt x="3734" y="497"/>
                        <a:pt x="3736" y="496"/>
                        <a:pt x="3735" y="499"/>
                      </a:cubicBezTo>
                      <a:cubicBezTo>
                        <a:pt x="3734" y="502"/>
                        <a:pt x="3732" y="507"/>
                        <a:pt x="3736" y="508"/>
                      </a:cubicBezTo>
                      <a:cubicBezTo>
                        <a:pt x="3740" y="508"/>
                        <a:pt x="3744" y="505"/>
                        <a:pt x="3744" y="502"/>
                      </a:cubicBezTo>
                      <a:cubicBezTo>
                        <a:pt x="3745" y="500"/>
                        <a:pt x="3751" y="495"/>
                        <a:pt x="3753" y="493"/>
                      </a:cubicBezTo>
                      <a:cubicBezTo>
                        <a:pt x="3755" y="492"/>
                        <a:pt x="3759" y="490"/>
                        <a:pt x="3758" y="491"/>
                      </a:cubicBezTo>
                      <a:cubicBezTo>
                        <a:pt x="3757" y="492"/>
                        <a:pt x="3753" y="495"/>
                        <a:pt x="3751" y="497"/>
                      </a:cubicBezTo>
                      <a:cubicBezTo>
                        <a:pt x="3749" y="500"/>
                        <a:pt x="3748" y="503"/>
                        <a:pt x="3750" y="502"/>
                      </a:cubicBezTo>
                      <a:cubicBezTo>
                        <a:pt x="3753" y="502"/>
                        <a:pt x="3757" y="501"/>
                        <a:pt x="3755" y="504"/>
                      </a:cubicBezTo>
                      <a:cubicBezTo>
                        <a:pt x="3754" y="506"/>
                        <a:pt x="3751" y="506"/>
                        <a:pt x="3753" y="508"/>
                      </a:cubicBezTo>
                      <a:cubicBezTo>
                        <a:pt x="3756" y="510"/>
                        <a:pt x="3760" y="508"/>
                        <a:pt x="3762" y="507"/>
                      </a:cubicBezTo>
                      <a:cubicBezTo>
                        <a:pt x="3763" y="505"/>
                        <a:pt x="3767" y="505"/>
                        <a:pt x="3769" y="504"/>
                      </a:cubicBezTo>
                      <a:cubicBezTo>
                        <a:pt x="3771" y="503"/>
                        <a:pt x="3771" y="505"/>
                        <a:pt x="3769" y="508"/>
                      </a:cubicBezTo>
                      <a:cubicBezTo>
                        <a:pt x="3767" y="510"/>
                        <a:pt x="3765" y="509"/>
                        <a:pt x="3767" y="511"/>
                      </a:cubicBezTo>
                      <a:cubicBezTo>
                        <a:pt x="3768" y="514"/>
                        <a:pt x="3773" y="513"/>
                        <a:pt x="3773" y="516"/>
                      </a:cubicBezTo>
                      <a:cubicBezTo>
                        <a:pt x="3774" y="519"/>
                        <a:pt x="3777" y="523"/>
                        <a:pt x="3780" y="520"/>
                      </a:cubicBezTo>
                      <a:cubicBezTo>
                        <a:pt x="3783" y="518"/>
                        <a:pt x="3797" y="506"/>
                        <a:pt x="3798" y="501"/>
                      </a:cubicBezTo>
                      <a:cubicBezTo>
                        <a:pt x="3799" y="497"/>
                        <a:pt x="3797" y="494"/>
                        <a:pt x="3797" y="491"/>
                      </a:cubicBezTo>
                      <a:cubicBezTo>
                        <a:pt x="3796" y="489"/>
                        <a:pt x="3798" y="489"/>
                        <a:pt x="3800" y="488"/>
                      </a:cubicBezTo>
                      <a:cubicBezTo>
                        <a:pt x="3801" y="486"/>
                        <a:pt x="3797" y="483"/>
                        <a:pt x="3799" y="482"/>
                      </a:cubicBezTo>
                      <a:cubicBezTo>
                        <a:pt x="3800" y="480"/>
                        <a:pt x="3805" y="482"/>
                        <a:pt x="3807" y="481"/>
                      </a:cubicBezTo>
                      <a:cubicBezTo>
                        <a:pt x="3809" y="480"/>
                        <a:pt x="3807" y="476"/>
                        <a:pt x="3805" y="476"/>
                      </a:cubicBezTo>
                      <a:cubicBezTo>
                        <a:pt x="3802" y="475"/>
                        <a:pt x="3800" y="474"/>
                        <a:pt x="3802" y="473"/>
                      </a:cubicBezTo>
                      <a:cubicBezTo>
                        <a:pt x="3804" y="473"/>
                        <a:pt x="3806" y="475"/>
                        <a:pt x="3808" y="473"/>
                      </a:cubicBezTo>
                      <a:cubicBezTo>
                        <a:pt x="3809" y="472"/>
                        <a:pt x="3810" y="468"/>
                        <a:pt x="3810" y="465"/>
                      </a:cubicBezTo>
                      <a:cubicBezTo>
                        <a:pt x="3811" y="463"/>
                        <a:pt x="3813" y="460"/>
                        <a:pt x="3814" y="463"/>
                      </a:cubicBezTo>
                      <a:cubicBezTo>
                        <a:pt x="3814" y="466"/>
                        <a:pt x="3816" y="469"/>
                        <a:pt x="3817" y="472"/>
                      </a:cubicBezTo>
                      <a:cubicBezTo>
                        <a:pt x="3818" y="475"/>
                        <a:pt x="3822" y="479"/>
                        <a:pt x="3825" y="480"/>
                      </a:cubicBezTo>
                      <a:cubicBezTo>
                        <a:pt x="3827" y="480"/>
                        <a:pt x="3831" y="471"/>
                        <a:pt x="3832" y="473"/>
                      </a:cubicBezTo>
                      <a:cubicBezTo>
                        <a:pt x="3833" y="476"/>
                        <a:pt x="3835" y="478"/>
                        <a:pt x="3838" y="477"/>
                      </a:cubicBezTo>
                      <a:cubicBezTo>
                        <a:pt x="3841" y="477"/>
                        <a:pt x="3845" y="477"/>
                        <a:pt x="3844" y="474"/>
                      </a:cubicBezTo>
                      <a:cubicBezTo>
                        <a:pt x="3842" y="471"/>
                        <a:pt x="3844" y="468"/>
                        <a:pt x="3844" y="467"/>
                      </a:cubicBezTo>
                      <a:cubicBezTo>
                        <a:pt x="3845" y="465"/>
                        <a:pt x="3843" y="463"/>
                        <a:pt x="3846" y="464"/>
                      </a:cubicBezTo>
                      <a:cubicBezTo>
                        <a:pt x="3849" y="466"/>
                        <a:pt x="3855" y="467"/>
                        <a:pt x="3858" y="466"/>
                      </a:cubicBezTo>
                      <a:cubicBezTo>
                        <a:pt x="3861" y="465"/>
                        <a:pt x="3865" y="462"/>
                        <a:pt x="3863" y="459"/>
                      </a:cubicBezTo>
                      <a:cubicBezTo>
                        <a:pt x="3861" y="457"/>
                        <a:pt x="3855" y="456"/>
                        <a:pt x="3852" y="455"/>
                      </a:cubicBezTo>
                      <a:cubicBezTo>
                        <a:pt x="3850" y="454"/>
                        <a:pt x="3848" y="455"/>
                        <a:pt x="3848" y="451"/>
                      </a:cubicBezTo>
                      <a:cubicBezTo>
                        <a:pt x="3848" y="448"/>
                        <a:pt x="3850" y="451"/>
                        <a:pt x="3853" y="452"/>
                      </a:cubicBezTo>
                      <a:cubicBezTo>
                        <a:pt x="3855" y="454"/>
                        <a:pt x="3862" y="456"/>
                        <a:pt x="3866" y="456"/>
                      </a:cubicBezTo>
                      <a:cubicBezTo>
                        <a:pt x="3870" y="456"/>
                        <a:pt x="3877" y="459"/>
                        <a:pt x="3879" y="455"/>
                      </a:cubicBezTo>
                      <a:cubicBezTo>
                        <a:pt x="3881" y="451"/>
                        <a:pt x="3879" y="447"/>
                        <a:pt x="3876" y="446"/>
                      </a:cubicBezTo>
                      <a:cubicBezTo>
                        <a:pt x="3873" y="445"/>
                        <a:pt x="3866" y="443"/>
                        <a:pt x="3863" y="443"/>
                      </a:cubicBezTo>
                      <a:cubicBezTo>
                        <a:pt x="3859" y="442"/>
                        <a:pt x="3856" y="441"/>
                        <a:pt x="3857" y="439"/>
                      </a:cubicBezTo>
                      <a:cubicBezTo>
                        <a:pt x="3857" y="437"/>
                        <a:pt x="3860" y="439"/>
                        <a:pt x="3862" y="441"/>
                      </a:cubicBezTo>
                      <a:cubicBezTo>
                        <a:pt x="3865" y="442"/>
                        <a:pt x="3873" y="442"/>
                        <a:pt x="3875" y="441"/>
                      </a:cubicBezTo>
                      <a:cubicBezTo>
                        <a:pt x="3877" y="440"/>
                        <a:pt x="3878" y="437"/>
                        <a:pt x="3878" y="436"/>
                      </a:cubicBezTo>
                      <a:cubicBezTo>
                        <a:pt x="3878" y="435"/>
                        <a:pt x="3875" y="435"/>
                        <a:pt x="3874" y="432"/>
                      </a:cubicBezTo>
                      <a:cubicBezTo>
                        <a:pt x="3873" y="429"/>
                        <a:pt x="3878" y="431"/>
                        <a:pt x="3881" y="431"/>
                      </a:cubicBezTo>
                      <a:cubicBezTo>
                        <a:pt x="3883" y="431"/>
                        <a:pt x="3884" y="434"/>
                        <a:pt x="3887" y="436"/>
                      </a:cubicBezTo>
                      <a:cubicBezTo>
                        <a:pt x="3889" y="438"/>
                        <a:pt x="3896" y="439"/>
                        <a:pt x="3900" y="438"/>
                      </a:cubicBezTo>
                      <a:cubicBezTo>
                        <a:pt x="3904" y="437"/>
                        <a:pt x="3909" y="435"/>
                        <a:pt x="3912" y="435"/>
                      </a:cubicBezTo>
                      <a:cubicBezTo>
                        <a:pt x="3916" y="435"/>
                        <a:pt x="3917" y="434"/>
                        <a:pt x="3915" y="432"/>
                      </a:cubicBezTo>
                      <a:cubicBezTo>
                        <a:pt x="3912" y="430"/>
                        <a:pt x="3910" y="430"/>
                        <a:pt x="3907" y="430"/>
                      </a:cubicBezTo>
                      <a:cubicBezTo>
                        <a:pt x="3904" y="430"/>
                        <a:pt x="3903" y="428"/>
                        <a:pt x="3906" y="428"/>
                      </a:cubicBezTo>
                      <a:cubicBezTo>
                        <a:pt x="3909" y="428"/>
                        <a:pt x="3914" y="428"/>
                        <a:pt x="3915" y="427"/>
                      </a:cubicBezTo>
                      <a:cubicBezTo>
                        <a:pt x="3916" y="426"/>
                        <a:pt x="3919" y="427"/>
                        <a:pt x="3917" y="424"/>
                      </a:cubicBezTo>
                      <a:cubicBezTo>
                        <a:pt x="3915" y="422"/>
                        <a:pt x="3914" y="422"/>
                        <a:pt x="3913" y="419"/>
                      </a:cubicBezTo>
                      <a:cubicBezTo>
                        <a:pt x="3911" y="417"/>
                        <a:pt x="3913" y="416"/>
                        <a:pt x="3915" y="418"/>
                      </a:cubicBezTo>
                      <a:cubicBezTo>
                        <a:pt x="3917" y="420"/>
                        <a:pt x="3920" y="423"/>
                        <a:pt x="3923" y="423"/>
                      </a:cubicBezTo>
                      <a:cubicBezTo>
                        <a:pt x="3926" y="423"/>
                        <a:pt x="3935" y="423"/>
                        <a:pt x="3935" y="419"/>
                      </a:cubicBezTo>
                      <a:cubicBezTo>
                        <a:pt x="3936" y="415"/>
                        <a:pt x="3936" y="414"/>
                        <a:pt x="3932" y="410"/>
                      </a:cubicBezTo>
                      <a:cubicBezTo>
                        <a:pt x="3929" y="407"/>
                        <a:pt x="3927" y="405"/>
                        <a:pt x="3926" y="403"/>
                      </a:cubicBezTo>
                      <a:cubicBezTo>
                        <a:pt x="3926" y="402"/>
                        <a:pt x="3920" y="401"/>
                        <a:pt x="3917" y="397"/>
                      </a:cubicBezTo>
                      <a:cubicBezTo>
                        <a:pt x="3914" y="394"/>
                        <a:pt x="3914" y="392"/>
                        <a:pt x="3910" y="393"/>
                      </a:cubicBezTo>
                      <a:cubicBezTo>
                        <a:pt x="3907" y="394"/>
                        <a:pt x="3904" y="399"/>
                        <a:pt x="3902" y="400"/>
                      </a:cubicBezTo>
                      <a:cubicBezTo>
                        <a:pt x="3899" y="400"/>
                        <a:pt x="3897" y="399"/>
                        <a:pt x="3896" y="402"/>
                      </a:cubicBezTo>
                      <a:cubicBezTo>
                        <a:pt x="3895" y="405"/>
                        <a:pt x="3895" y="414"/>
                        <a:pt x="3894" y="411"/>
                      </a:cubicBezTo>
                      <a:cubicBezTo>
                        <a:pt x="3893" y="407"/>
                        <a:pt x="3893" y="404"/>
                        <a:pt x="3890" y="401"/>
                      </a:cubicBezTo>
                      <a:cubicBezTo>
                        <a:pt x="3887" y="399"/>
                        <a:pt x="3883" y="400"/>
                        <a:pt x="3882" y="402"/>
                      </a:cubicBezTo>
                      <a:cubicBezTo>
                        <a:pt x="3880" y="404"/>
                        <a:pt x="3879" y="405"/>
                        <a:pt x="3875" y="409"/>
                      </a:cubicBezTo>
                      <a:cubicBezTo>
                        <a:pt x="3871" y="413"/>
                        <a:pt x="3868" y="417"/>
                        <a:pt x="3869" y="415"/>
                      </a:cubicBezTo>
                      <a:cubicBezTo>
                        <a:pt x="3870" y="412"/>
                        <a:pt x="3878" y="407"/>
                        <a:pt x="3878" y="403"/>
                      </a:cubicBezTo>
                      <a:cubicBezTo>
                        <a:pt x="3878" y="398"/>
                        <a:pt x="3878" y="397"/>
                        <a:pt x="3875" y="398"/>
                      </a:cubicBezTo>
                      <a:cubicBezTo>
                        <a:pt x="3872" y="398"/>
                        <a:pt x="3869" y="401"/>
                        <a:pt x="3865" y="400"/>
                      </a:cubicBezTo>
                      <a:cubicBezTo>
                        <a:pt x="3861" y="400"/>
                        <a:pt x="3858" y="401"/>
                        <a:pt x="3855" y="403"/>
                      </a:cubicBezTo>
                      <a:cubicBezTo>
                        <a:pt x="3853" y="406"/>
                        <a:pt x="3851" y="408"/>
                        <a:pt x="3849" y="409"/>
                      </a:cubicBezTo>
                      <a:cubicBezTo>
                        <a:pt x="3848" y="411"/>
                        <a:pt x="3847" y="417"/>
                        <a:pt x="3846" y="413"/>
                      </a:cubicBezTo>
                      <a:cubicBezTo>
                        <a:pt x="3845" y="410"/>
                        <a:pt x="3847" y="407"/>
                        <a:pt x="3844" y="408"/>
                      </a:cubicBezTo>
                      <a:cubicBezTo>
                        <a:pt x="3841" y="408"/>
                        <a:pt x="3839" y="409"/>
                        <a:pt x="3838" y="408"/>
                      </a:cubicBezTo>
                      <a:cubicBezTo>
                        <a:pt x="3836" y="406"/>
                        <a:pt x="3841" y="406"/>
                        <a:pt x="3843" y="405"/>
                      </a:cubicBezTo>
                      <a:cubicBezTo>
                        <a:pt x="3844" y="404"/>
                        <a:pt x="3849" y="401"/>
                        <a:pt x="3850" y="401"/>
                      </a:cubicBezTo>
                      <a:cubicBezTo>
                        <a:pt x="3852" y="400"/>
                        <a:pt x="3856" y="400"/>
                        <a:pt x="3859" y="399"/>
                      </a:cubicBezTo>
                      <a:cubicBezTo>
                        <a:pt x="3862" y="398"/>
                        <a:pt x="3865" y="396"/>
                        <a:pt x="3866" y="392"/>
                      </a:cubicBezTo>
                      <a:cubicBezTo>
                        <a:pt x="3866" y="389"/>
                        <a:pt x="3870" y="391"/>
                        <a:pt x="3876" y="388"/>
                      </a:cubicBezTo>
                      <a:cubicBezTo>
                        <a:pt x="3882" y="385"/>
                        <a:pt x="3882" y="383"/>
                        <a:pt x="3882" y="381"/>
                      </a:cubicBezTo>
                      <a:cubicBezTo>
                        <a:pt x="3881" y="379"/>
                        <a:pt x="3880" y="378"/>
                        <a:pt x="3877" y="378"/>
                      </a:cubicBezTo>
                      <a:cubicBezTo>
                        <a:pt x="3874" y="379"/>
                        <a:pt x="3870" y="381"/>
                        <a:pt x="3869" y="382"/>
                      </a:cubicBezTo>
                      <a:cubicBezTo>
                        <a:pt x="3868" y="383"/>
                        <a:pt x="3866" y="384"/>
                        <a:pt x="3864" y="385"/>
                      </a:cubicBezTo>
                      <a:cubicBezTo>
                        <a:pt x="3863" y="386"/>
                        <a:pt x="3857" y="391"/>
                        <a:pt x="3855" y="392"/>
                      </a:cubicBezTo>
                      <a:cubicBezTo>
                        <a:pt x="3852" y="393"/>
                        <a:pt x="3849" y="397"/>
                        <a:pt x="3846" y="396"/>
                      </a:cubicBezTo>
                      <a:cubicBezTo>
                        <a:pt x="3842" y="396"/>
                        <a:pt x="3846" y="393"/>
                        <a:pt x="3849" y="392"/>
                      </a:cubicBezTo>
                      <a:cubicBezTo>
                        <a:pt x="3853" y="390"/>
                        <a:pt x="3858" y="389"/>
                        <a:pt x="3859" y="387"/>
                      </a:cubicBezTo>
                      <a:cubicBezTo>
                        <a:pt x="3860" y="385"/>
                        <a:pt x="3860" y="384"/>
                        <a:pt x="3857" y="383"/>
                      </a:cubicBezTo>
                      <a:cubicBezTo>
                        <a:pt x="3855" y="382"/>
                        <a:pt x="3854" y="383"/>
                        <a:pt x="3849" y="383"/>
                      </a:cubicBezTo>
                      <a:cubicBezTo>
                        <a:pt x="3843" y="383"/>
                        <a:pt x="3841" y="383"/>
                        <a:pt x="3839" y="384"/>
                      </a:cubicBezTo>
                      <a:cubicBezTo>
                        <a:pt x="3837" y="385"/>
                        <a:pt x="3831" y="386"/>
                        <a:pt x="3829" y="386"/>
                      </a:cubicBezTo>
                      <a:cubicBezTo>
                        <a:pt x="3827" y="385"/>
                        <a:pt x="3818" y="389"/>
                        <a:pt x="3815" y="390"/>
                      </a:cubicBezTo>
                      <a:cubicBezTo>
                        <a:pt x="3812" y="390"/>
                        <a:pt x="3806" y="392"/>
                        <a:pt x="3803" y="395"/>
                      </a:cubicBezTo>
                      <a:cubicBezTo>
                        <a:pt x="3801" y="398"/>
                        <a:pt x="3799" y="396"/>
                        <a:pt x="3800" y="394"/>
                      </a:cubicBezTo>
                      <a:cubicBezTo>
                        <a:pt x="3802" y="392"/>
                        <a:pt x="3806" y="392"/>
                        <a:pt x="3809" y="389"/>
                      </a:cubicBezTo>
                      <a:cubicBezTo>
                        <a:pt x="3812" y="385"/>
                        <a:pt x="3811" y="384"/>
                        <a:pt x="3809" y="384"/>
                      </a:cubicBezTo>
                      <a:cubicBezTo>
                        <a:pt x="3807" y="384"/>
                        <a:pt x="3809" y="383"/>
                        <a:pt x="3814" y="382"/>
                      </a:cubicBezTo>
                      <a:cubicBezTo>
                        <a:pt x="3818" y="381"/>
                        <a:pt x="3812" y="379"/>
                        <a:pt x="3817" y="378"/>
                      </a:cubicBezTo>
                      <a:cubicBezTo>
                        <a:pt x="3822" y="377"/>
                        <a:pt x="3822" y="378"/>
                        <a:pt x="3830" y="379"/>
                      </a:cubicBezTo>
                      <a:cubicBezTo>
                        <a:pt x="3838" y="380"/>
                        <a:pt x="3840" y="384"/>
                        <a:pt x="3844" y="379"/>
                      </a:cubicBezTo>
                      <a:cubicBezTo>
                        <a:pt x="3847" y="374"/>
                        <a:pt x="3848" y="372"/>
                        <a:pt x="3846" y="372"/>
                      </a:cubicBezTo>
                      <a:cubicBezTo>
                        <a:pt x="3844" y="371"/>
                        <a:pt x="3843" y="372"/>
                        <a:pt x="3838" y="372"/>
                      </a:cubicBezTo>
                      <a:cubicBezTo>
                        <a:pt x="3834" y="371"/>
                        <a:pt x="3829" y="371"/>
                        <a:pt x="3835" y="370"/>
                      </a:cubicBezTo>
                      <a:cubicBezTo>
                        <a:pt x="3841" y="369"/>
                        <a:pt x="3844" y="367"/>
                        <a:pt x="3846" y="368"/>
                      </a:cubicBezTo>
                      <a:cubicBezTo>
                        <a:pt x="3848" y="368"/>
                        <a:pt x="3849" y="366"/>
                        <a:pt x="3848" y="364"/>
                      </a:cubicBezTo>
                      <a:cubicBezTo>
                        <a:pt x="3848" y="361"/>
                        <a:pt x="3843" y="364"/>
                        <a:pt x="3843" y="361"/>
                      </a:cubicBezTo>
                      <a:cubicBezTo>
                        <a:pt x="3843" y="359"/>
                        <a:pt x="3844" y="358"/>
                        <a:pt x="3843" y="357"/>
                      </a:cubicBezTo>
                      <a:cubicBezTo>
                        <a:pt x="3841" y="356"/>
                        <a:pt x="3837" y="357"/>
                        <a:pt x="3834" y="358"/>
                      </a:cubicBezTo>
                      <a:cubicBezTo>
                        <a:pt x="3831" y="359"/>
                        <a:pt x="3823" y="363"/>
                        <a:pt x="3826" y="360"/>
                      </a:cubicBezTo>
                      <a:cubicBezTo>
                        <a:pt x="3829" y="357"/>
                        <a:pt x="3838" y="355"/>
                        <a:pt x="3836" y="352"/>
                      </a:cubicBezTo>
                      <a:cubicBezTo>
                        <a:pt x="3835" y="349"/>
                        <a:pt x="3832" y="349"/>
                        <a:pt x="3829" y="350"/>
                      </a:cubicBezTo>
                      <a:cubicBezTo>
                        <a:pt x="3825" y="351"/>
                        <a:pt x="3822" y="354"/>
                        <a:pt x="3820" y="356"/>
                      </a:cubicBezTo>
                      <a:cubicBezTo>
                        <a:pt x="3817" y="358"/>
                        <a:pt x="3814" y="358"/>
                        <a:pt x="3816" y="354"/>
                      </a:cubicBezTo>
                      <a:cubicBezTo>
                        <a:pt x="3818" y="350"/>
                        <a:pt x="3816" y="351"/>
                        <a:pt x="3814" y="353"/>
                      </a:cubicBezTo>
                      <a:cubicBezTo>
                        <a:pt x="3811" y="355"/>
                        <a:pt x="3808" y="358"/>
                        <a:pt x="3806" y="359"/>
                      </a:cubicBezTo>
                      <a:cubicBezTo>
                        <a:pt x="3804" y="360"/>
                        <a:pt x="3799" y="362"/>
                        <a:pt x="3803" y="359"/>
                      </a:cubicBezTo>
                      <a:cubicBezTo>
                        <a:pt x="3807" y="356"/>
                        <a:pt x="3815" y="350"/>
                        <a:pt x="3819" y="348"/>
                      </a:cubicBezTo>
                      <a:cubicBezTo>
                        <a:pt x="3823" y="345"/>
                        <a:pt x="3827" y="345"/>
                        <a:pt x="3828" y="342"/>
                      </a:cubicBezTo>
                      <a:cubicBezTo>
                        <a:pt x="3830" y="340"/>
                        <a:pt x="3828" y="339"/>
                        <a:pt x="3825" y="337"/>
                      </a:cubicBezTo>
                      <a:cubicBezTo>
                        <a:pt x="3822" y="335"/>
                        <a:pt x="3819" y="336"/>
                        <a:pt x="3816" y="339"/>
                      </a:cubicBezTo>
                      <a:cubicBezTo>
                        <a:pt x="3813" y="341"/>
                        <a:pt x="3810" y="345"/>
                        <a:pt x="3807" y="345"/>
                      </a:cubicBezTo>
                      <a:cubicBezTo>
                        <a:pt x="3805" y="345"/>
                        <a:pt x="3802" y="345"/>
                        <a:pt x="3800" y="346"/>
                      </a:cubicBezTo>
                      <a:cubicBezTo>
                        <a:pt x="3799" y="347"/>
                        <a:pt x="3795" y="350"/>
                        <a:pt x="3795" y="353"/>
                      </a:cubicBezTo>
                      <a:cubicBezTo>
                        <a:pt x="3795" y="357"/>
                        <a:pt x="3795" y="362"/>
                        <a:pt x="3794" y="360"/>
                      </a:cubicBezTo>
                      <a:cubicBezTo>
                        <a:pt x="3792" y="357"/>
                        <a:pt x="3792" y="352"/>
                        <a:pt x="3795" y="350"/>
                      </a:cubicBezTo>
                      <a:cubicBezTo>
                        <a:pt x="3797" y="347"/>
                        <a:pt x="3798" y="344"/>
                        <a:pt x="3797" y="341"/>
                      </a:cubicBezTo>
                      <a:cubicBezTo>
                        <a:pt x="3796" y="339"/>
                        <a:pt x="3791" y="338"/>
                        <a:pt x="3788" y="339"/>
                      </a:cubicBezTo>
                      <a:cubicBezTo>
                        <a:pt x="3786" y="340"/>
                        <a:pt x="3786" y="345"/>
                        <a:pt x="3783" y="346"/>
                      </a:cubicBezTo>
                      <a:cubicBezTo>
                        <a:pt x="3780" y="348"/>
                        <a:pt x="3778" y="349"/>
                        <a:pt x="3775" y="351"/>
                      </a:cubicBezTo>
                      <a:cubicBezTo>
                        <a:pt x="3772" y="353"/>
                        <a:pt x="3766" y="365"/>
                        <a:pt x="3768" y="358"/>
                      </a:cubicBezTo>
                      <a:cubicBezTo>
                        <a:pt x="3770" y="352"/>
                        <a:pt x="3775" y="351"/>
                        <a:pt x="3776" y="347"/>
                      </a:cubicBezTo>
                      <a:cubicBezTo>
                        <a:pt x="3778" y="343"/>
                        <a:pt x="3777" y="342"/>
                        <a:pt x="3782" y="340"/>
                      </a:cubicBezTo>
                      <a:cubicBezTo>
                        <a:pt x="3786" y="338"/>
                        <a:pt x="3790" y="339"/>
                        <a:pt x="3791" y="335"/>
                      </a:cubicBezTo>
                      <a:cubicBezTo>
                        <a:pt x="3791" y="330"/>
                        <a:pt x="3788" y="329"/>
                        <a:pt x="3786" y="331"/>
                      </a:cubicBezTo>
                      <a:cubicBezTo>
                        <a:pt x="3783" y="334"/>
                        <a:pt x="3776" y="340"/>
                        <a:pt x="3773" y="341"/>
                      </a:cubicBezTo>
                      <a:cubicBezTo>
                        <a:pt x="3769" y="342"/>
                        <a:pt x="3766" y="342"/>
                        <a:pt x="3763" y="344"/>
                      </a:cubicBezTo>
                      <a:cubicBezTo>
                        <a:pt x="3761" y="346"/>
                        <a:pt x="3760" y="349"/>
                        <a:pt x="3756" y="349"/>
                      </a:cubicBezTo>
                      <a:cubicBezTo>
                        <a:pt x="3752" y="350"/>
                        <a:pt x="3750" y="349"/>
                        <a:pt x="3749" y="348"/>
                      </a:cubicBezTo>
                      <a:cubicBezTo>
                        <a:pt x="3749" y="347"/>
                        <a:pt x="3752" y="348"/>
                        <a:pt x="3757" y="346"/>
                      </a:cubicBezTo>
                      <a:cubicBezTo>
                        <a:pt x="3761" y="345"/>
                        <a:pt x="3765" y="342"/>
                        <a:pt x="3767" y="339"/>
                      </a:cubicBezTo>
                      <a:cubicBezTo>
                        <a:pt x="3768" y="336"/>
                        <a:pt x="3765" y="336"/>
                        <a:pt x="3769" y="333"/>
                      </a:cubicBezTo>
                      <a:cubicBezTo>
                        <a:pt x="3772" y="331"/>
                        <a:pt x="3776" y="331"/>
                        <a:pt x="3776" y="328"/>
                      </a:cubicBezTo>
                      <a:cubicBezTo>
                        <a:pt x="3775" y="325"/>
                        <a:pt x="3777" y="322"/>
                        <a:pt x="3772" y="324"/>
                      </a:cubicBezTo>
                      <a:cubicBezTo>
                        <a:pt x="3766" y="326"/>
                        <a:pt x="3763" y="326"/>
                        <a:pt x="3761" y="328"/>
                      </a:cubicBezTo>
                      <a:cubicBezTo>
                        <a:pt x="3759" y="330"/>
                        <a:pt x="3758" y="332"/>
                        <a:pt x="3755" y="335"/>
                      </a:cubicBezTo>
                      <a:cubicBezTo>
                        <a:pt x="3753" y="337"/>
                        <a:pt x="3750" y="341"/>
                        <a:pt x="3752" y="337"/>
                      </a:cubicBezTo>
                      <a:cubicBezTo>
                        <a:pt x="3754" y="333"/>
                        <a:pt x="3753" y="332"/>
                        <a:pt x="3750" y="333"/>
                      </a:cubicBezTo>
                      <a:cubicBezTo>
                        <a:pt x="3747" y="335"/>
                        <a:pt x="3743" y="340"/>
                        <a:pt x="3744" y="336"/>
                      </a:cubicBezTo>
                      <a:cubicBezTo>
                        <a:pt x="3745" y="332"/>
                        <a:pt x="3750" y="330"/>
                        <a:pt x="3752" y="328"/>
                      </a:cubicBezTo>
                      <a:cubicBezTo>
                        <a:pt x="3754" y="326"/>
                        <a:pt x="3753" y="321"/>
                        <a:pt x="3751" y="322"/>
                      </a:cubicBezTo>
                      <a:cubicBezTo>
                        <a:pt x="3749" y="323"/>
                        <a:pt x="3740" y="323"/>
                        <a:pt x="3736" y="325"/>
                      </a:cubicBezTo>
                      <a:cubicBezTo>
                        <a:pt x="3733" y="327"/>
                        <a:pt x="3732" y="329"/>
                        <a:pt x="3729" y="331"/>
                      </a:cubicBezTo>
                      <a:cubicBezTo>
                        <a:pt x="3725" y="333"/>
                        <a:pt x="3721" y="335"/>
                        <a:pt x="3722" y="333"/>
                      </a:cubicBezTo>
                      <a:cubicBezTo>
                        <a:pt x="3724" y="331"/>
                        <a:pt x="3728" y="329"/>
                        <a:pt x="3731" y="327"/>
                      </a:cubicBezTo>
                      <a:cubicBezTo>
                        <a:pt x="3734" y="325"/>
                        <a:pt x="3737" y="323"/>
                        <a:pt x="3739" y="322"/>
                      </a:cubicBezTo>
                      <a:cubicBezTo>
                        <a:pt x="3740" y="320"/>
                        <a:pt x="3742" y="320"/>
                        <a:pt x="3744" y="320"/>
                      </a:cubicBezTo>
                      <a:cubicBezTo>
                        <a:pt x="3746" y="320"/>
                        <a:pt x="3747" y="320"/>
                        <a:pt x="3753" y="319"/>
                      </a:cubicBezTo>
                      <a:cubicBezTo>
                        <a:pt x="3760" y="319"/>
                        <a:pt x="3761" y="316"/>
                        <a:pt x="3757" y="316"/>
                      </a:cubicBezTo>
                      <a:cubicBezTo>
                        <a:pt x="3754" y="315"/>
                        <a:pt x="3750" y="316"/>
                        <a:pt x="3747" y="316"/>
                      </a:cubicBezTo>
                      <a:cubicBezTo>
                        <a:pt x="3744" y="316"/>
                        <a:pt x="3740" y="315"/>
                        <a:pt x="3738" y="317"/>
                      </a:cubicBezTo>
                      <a:cubicBezTo>
                        <a:pt x="3735" y="319"/>
                        <a:pt x="3733" y="320"/>
                        <a:pt x="3729" y="320"/>
                      </a:cubicBezTo>
                      <a:cubicBezTo>
                        <a:pt x="3726" y="321"/>
                        <a:pt x="3723" y="328"/>
                        <a:pt x="3722" y="326"/>
                      </a:cubicBezTo>
                      <a:cubicBezTo>
                        <a:pt x="3721" y="323"/>
                        <a:pt x="3718" y="324"/>
                        <a:pt x="3718" y="321"/>
                      </a:cubicBezTo>
                      <a:cubicBezTo>
                        <a:pt x="3717" y="319"/>
                        <a:pt x="3728" y="320"/>
                        <a:pt x="3728" y="317"/>
                      </a:cubicBezTo>
                      <a:cubicBezTo>
                        <a:pt x="3729" y="313"/>
                        <a:pt x="3727" y="309"/>
                        <a:pt x="3723" y="310"/>
                      </a:cubicBezTo>
                      <a:cubicBezTo>
                        <a:pt x="3719" y="311"/>
                        <a:pt x="3716" y="313"/>
                        <a:pt x="3713" y="315"/>
                      </a:cubicBezTo>
                      <a:cubicBezTo>
                        <a:pt x="3710" y="317"/>
                        <a:pt x="3705" y="321"/>
                        <a:pt x="3708" y="316"/>
                      </a:cubicBezTo>
                      <a:cubicBezTo>
                        <a:pt x="3712" y="312"/>
                        <a:pt x="3711" y="311"/>
                        <a:pt x="3708" y="310"/>
                      </a:cubicBezTo>
                      <a:cubicBezTo>
                        <a:pt x="3705" y="308"/>
                        <a:pt x="3701" y="306"/>
                        <a:pt x="3699" y="307"/>
                      </a:cubicBezTo>
                      <a:cubicBezTo>
                        <a:pt x="3697" y="307"/>
                        <a:pt x="3693" y="309"/>
                        <a:pt x="3691" y="309"/>
                      </a:cubicBezTo>
                      <a:cubicBezTo>
                        <a:pt x="3689" y="308"/>
                        <a:pt x="3688" y="309"/>
                        <a:pt x="3685" y="307"/>
                      </a:cubicBezTo>
                      <a:cubicBezTo>
                        <a:pt x="3682" y="306"/>
                        <a:pt x="3678" y="309"/>
                        <a:pt x="3681" y="305"/>
                      </a:cubicBezTo>
                      <a:cubicBezTo>
                        <a:pt x="3685" y="302"/>
                        <a:pt x="3698" y="301"/>
                        <a:pt x="3703" y="302"/>
                      </a:cubicBezTo>
                      <a:cubicBezTo>
                        <a:pt x="3708" y="304"/>
                        <a:pt x="3717" y="302"/>
                        <a:pt x="3715" y="299"/>
                      </a:cubicBezTo>
                      <a:cubicBezTo>
                        <a:pt x="3714" y="296"/>
                        <a:pt x="3700" y="296"/>
                        <a:pt x="3696" y="297"/>
                      </a:cubicBezTo>
                      <a:cubicBezTo>
                        <a:pt x="3692" y="298"/>
                        <a:pt x="3682" y="299"/>
                        <a:pt x="3679" y="297"/>
                      </a:cubicBezTo>
                      <a:cubicBezTo>
                        <a:pt x="3676" y="296"/>
                        <a:pt x="3666" y="292"/>
                        <a:pt x="3670" y="290"/>
                      </a:cubicBezTo>
                      <a:cubicBezTo>
                        <a:pt x="3674" y="288"/>
                        <a:pt x="3680" y="291"/>
                        <a:pt x="3685" y="293"/>
                      </a:cubicBezTo>
                      <a:cubicBezTo>
                        <a:pt x="3690" y="295"/>
                        <a:pt x="3705" y="293"/>
                        <a:pt x="3707" y="292"/>
                      </a:cubicBezTo>
                      <a:cubicBezTo>
                        <a:pt x="3710" y="291"/>
                        <a:pt x="3717" y="290"/>
                        <a:pt x="3719" y="296"/>
                      </a:cubicBezTo>
                      <a:cubicBezTo>
                        <a:pt x="3722" y="302"/>
                        <a:pt x="3725" y="304"/>
                        <a:pt x="3726" y="300"/>
                      </a:cubicBezTo>
                      <a:cubicBezTo>
                        <a:pt x="3727" y="297"/>
                        <a:pt x="3729" y="291"/>
                        <a:pt x="3725" y="290"/>
                      </a:cubicBezTo>
                      <a:cubicBezTo>
                        <a:pt x="3722" y="288"/>
                        <a:pt x="3716" y="289"/>
                        <a:pt x="3716" y="285"/>
                      </a:cubicBezTo>
                      <a:cubicBezTo>
                        <a:pt x="3715" y="282"/>
                        <a:pt x="3722" y="283"/>
                        <a:pt x="3725" y="284"/>
                      </a:cubicBezTo>
                      <a:cubicBezTo>
                        <a:pt x="3727" y="285"/>
                        <a:pt x="3737" y="285"/>
                        <a:pt x="3740" y="283"/>
                      </a:cubicBezTo>
                      <a:cubicBezTo>
                        <a:pt x="3743" y="281"/>
                        <a:pt x="3737" y="278"/>
                        <a:pt x="3734" y="276"/>
                      </a:cubicBezTo>
                      <a:cubicBezTo>
                        <a:pt x="3732" y="274"/>
                        <a:pt x="3728" y="274"/>
                        <a:pt x="3723" y="274"/>
                      </a:cubicBezTo>
                      <a:cubicBezTo>
                        <a:pt x="3718" y="274"/>
                        <a:pt x="3712" y="274"/>
                        <a:pt x="3708" y="275"/>
                      </a:cubicBezTo>
                      <a:cubicBezTo>
                        <a:pt x="3704" y="277"/>
                        <a:pt x="3698" y="280"/>
                        <a:pt x="3694" y="279"/>
                      </a:cubicBezTo>
                      <a:cubicBezTo>
                        <a:pt x="3691" y="279"/>
                        <a:pt x="3695" y="277"/>
                        <a:pt x="3697" y="276"/>
                      </a:cubicBezTo>
                      <a:cubicBezTo>
                        <a:pt x="3700" y="276"/>
                        <a:pt x="3706" y="273"/>
                        <a:pt x="3707" y="271"/>
                      </a:cubicBezTo>
                      <a:cubicBezTo>
                        <a:pt x="3708" y="270"/>
                        <a:pt x="3712" y="269"/>
                        <a:pt x="3716" y="270"/>
                      </a:cubicBezTo>
                      <a:cubicBezTo>
                        <a:pt x="3721" y="270"/>
                        <a:pt x="3729" y="275"/>
                        <a:pt x="3729" y="272"/>
                      </a:cubicBezTo>
                      <a:cubicBezTo>
                        <a:pt x="3730" y="268"/>
                        <a:pt x="3721" y="266"/>
                        <a:pt x="3718" y="266"/>
                      </a:cubicBezTo>
                      <a:cubicBezTo>
                        <a:pt x="3714" y="266"/>
                        <a:pt x="3708" y="267"/>
                        <a:pt x="3706" y="266"/>
                      </a:cubicBezTo>
                      <a:cubicBezTo>
                        <a:pt x="3704" y="264"/>
                        <a:pt x="3706" y="262"/>
                        <a:pt x="3711" y="263"/>
                      </a:cubicBezTo>
                      <a:cubicBezTo>
                        <a:pt x="3715" y="264"/>
                        <a:pt x="3724" y="266"/>
                        <a:pt x="3727" y="266"/>
                      </a:cubicBezTo>
                      <a:cubicBezTo>
                        <a:pt x="3730" y="266"/>
                        <a:pt x="3738" y="264"/>
                        <a:pt x="3741" y="268"/>
                      </a:cubicBezTo>
                      <a:cubicBezTo>
                        <a:pt x="3743" y="272"/>
                        <a:pt x="3759" y="276"/>
                        <a:pt x="3763" y="275"/>
                      </a:cubicBezTo>
                      <a:cubicBezTo>
                        <a:pt x="3767" y="274"/>
                        <a:pt x="3778" y="273"/>
                        <a:pt x="3782" y="275"/>
                      </a:cubicBezTo>
                      <a:cubicBezTo>
                        <a:pt x="3787" y="277"/>
                        <a:pt x="3800" y="277"/>
                        <a:pt x="3798" y="271"/>
                      </a:cubicBezTo>
                      <a:cubicBezTo>
                        <a:pt x="3797" y="265"/>
                        <a:pt x="3793" y="263"/>
                        <a:pt x="3787" y="261"/>
                      </a:cubicBezTo>
                      <a:cubicBezTo>
                        <a:pt x="3780" y="259"/>
                        <a:pt x="3771" y="259"/>
                        <a:pt x="3771" y="257"/>
                      </a:cubicBezTo>
                      <a:cubicBezTo>
                        <a:pt x="3771" y="255"/>
                        <a:pt x="3778" y="254"/>
                        <a:pt x="3780" y="252"/>
                      </a:cubicBezTo>
                      <a:cubicBezTo>
                        <a:pt x="3781" y="249"/>
                        <a:pt x="3777" y="249"/>
                        <a:pt x="3773" y="251"/>
                      </a:cubicBezTo>
                      <a:cubicBezTo>
                        <a:pt x="3769" y="252"/>
                        <a:pt x="3766" y="255"/>
                        <a:pt x="3761" y="256"/>
                      </a:cubicBezTo>
                      <a:cubicBezTo>
                        <a:pt x="3757" y="257"/>
                        <a:pt x="3746" y="259"/>
                        <a:pt x="3743" y="256"/>
                      </a:cubicBezTo>
                      <a:cubicBezTo>
                        <a:pt x="3741" y="252"/>
                        <a:pt x="3727" y="247"/>
                        <a:pt x="3726" y="248"/>
                      </a:cubicBezTo>
                      <a:cubicBezTo>
                        <a:pt x="3724" y="248"/>
                        <a:pt x="3713" y="252"/>
                        <a:pt x="3703" y="252"/>
                      </a:cubicBezTo>
                      <a:cubicBezTo>
                        <a:pt x="3693" y="252"/>
                        <a:pt x="3688" y="254"/>
                        <a:pt x="3684" y="252"/>
                      </a:cubicBezTo>
                      <a:cubicBezTo>
                        <a:pt x="3680" y="250"/>
                        <a:pt x="3667" y="256"/>
                        <a:pt x="3671" y="253"/>
                      </a:cubicBezTo>
                      <a:cubicBezTo>
                        <a:pt x="3675" y="250"/>
                        <a:pt x="3680" y="250"/>
                        <a:pt x="3683" y="251"/>
                      </a:cubicBezTo>
                      <a:cubicBezTo>
                        <a:pt x="3686" y="251"/>
                        <a:pt x="3693" y="253"/>
                        <a:pt x="3705" y="251"/>
                      </a:cubicBezTo>
                      <a:cubicBezTo>
                        <a:pt x="3716" y="250"/>
                        <a:pt x="3722" y="246"/>
                        <a:pt x="3727" y="247"/>
                      </a:cubicBezTo>
                      <a:cubicBezTo>
                        <a:pt x="3731" y="248"/>
                        <a:pt x="3734" y="248"/>
                        <a:pt x="3739" y="248"/>
                      </a:cubicBezTo>
                      <a:cubicBezTo>
                        <a:pt x="3744" y="248"/>
                        <a:pt x="3750" y="243"/>
                        <a:pt x="3754" y="241"/>
                      </a:cubicBezTo>
                      <a:cubicBezTo>
                        <a:pt x="3758" y="240"/>
                        <a:pt x="3769" y="240"/>
                        <a:pt x="3773" y="241"/>
                      </a:cubicBezTo>
                      <a:cubicBezTo>
                        <a:pt x="3776" y="243"/>
                        <a:pt x="3786" y="246"/>
                        <a:pt x="3790" y="244"/>
                      </a:cubicBezTo>
                      <a:cubicBezTo>
                        <a:pt x="3794" y="242"/>
                        <a:pt x="3797" y="237"/>
                        <a:pt x="3797" y="232"/>
                      </a:cubicBezTo>
                      <a:cubicBezTo>
                        <a:pt x="3797" y="228"/>
                        <a:pt x="3796" y="221"/>
                        <a:pt x="3794" y="218"/>
                      </a:cubicBezTo>
                      <a:cubicBezTo>
                        <a:pt x="3792" y="214"/>
                        <a:pt x="3788" y="214"/>
                        <a:pt x="3784" y="212"/>
                      </a:cubicBezTo>
                      <a:cubicBezTo>
                        <a:pt x="3781" y="210"/>
                        <a:pt x="3770" y="211"/>
                        <a:pt x="3767" y="214"/>
                      </a:cubicBezTo>
                      <a:cubicBezTo>
                        <a:pt x="3763" y="216"/>
                        <a:pt x="3758" y="225"/>
                        <a:pt x="3753" y="225"/>
                      </a:cubicBezTo>
                      <a:cubicBezTo>
                        <a:pt x="3748" y="225"/>
                        <a:pt x="3745" y="227"/>
                        <a:pt x="3742" y="228"/>
                      </a:cubicBezTo>
                      <a:cubicBezTo>
                        <a:pt x="3740" y="229"/>
                        <a:pt x="3735" y="234"/>
                        <a:pt x="3733" y="233"/>
                      </a:cubicBezTo>
                      <a:cubicBezTo>
                        <a:pt x="3730" y="232"/>
                        <a:pt x="3722" y="231"/>
                        <a:pt x="3718" y="233"/>
                      </a:cubicBezTo>
                      <a:cubicBezTo>
                        <a:pt x="3714" y="235"/>
                        <a:pt x="3706" y="240"/>
                        <a:pt x="3704" y="239"/>
                      </a:cubicBezTo>
                      <a:cubicBezTo>
                        <a:pt x="3702" y="239"/>
                        <a:pt x="3698" y="239"/>
                        <a:pt x="3694" y="238"/>
                      </a:cubicBezTo>
                      <a:cubicBezTo>
                        <a:pt x="3691" y="238"/>
                        <a:pt x="3686" y="238"/>
                        <a:pt x="3682" y="241"/>
                      </a:cubicBezTo>
                      <a:cubicBezTo>
                        <a:pt x="3679" y="244"/>
                        <a:pt x="3669" y="249"/>
                        <a:pt x="3672" y="247"/>
                      </a:cubicBezTo>
                      <a:cubicBezTo>
                        <a:pt x="3675" y="244"/>
                        <a:pt x="3680" y="239"/>
                        <a:pt x="3686" y="237"/>
                      </a:cubicBezTo>
                      <a:cubicBezTo>
                        <a:pt x="3691" y="235"/>
                        <a:pt x="3697" y="240"/>
                        <a:pt x="3702" y="239"/>
                      </a:cubicBezTo>
                      <a:cubicBezTo>
                        <a:pt x="3708" y="238"/>
                        <a:pt x="3709" y="235"/>
                        <a:pt x="3719" y="233"/>
                      </a:cubicBezTo>
                      <a:cubicBezTo>
                        <a:pt x="3729" y="230"/>
                        <a:pt x="3729" y="229"/>
                        <a:pt x="3736" y="227"/>
                      </a:cubicBezTo>
                      <a:cubicBezTo>
                        <a:pt x="3743" y="225"/>
                        <a:pt x="3747" y="224"/>
                        <a:pt x="3745" y="220"/>
                      </a:cubicBezTo>
                      <a:cubicBezTo>
                        <a:pt x="3743" y="215"/>
                        <a:pt x="3736" y="214"/>
                        <a:pt x="3732" y="215"/>
                      </a:cubicBezTo>
                      <a:cubicBezTo>
                        <a:pt x="3727" y="215"/>
                        <a:pt x="3723" y="218"/>
                        <a:pt x="3719" y="218"/>
                      </a:cubicBezTo>
                      <a:cubicBezTo>
                        <a:pt x="3714" y="218"/>
                        <a:pt x="3698" y="219"/>
                        <a:pt x="3697" y="223"/>
                      </a:cubicBezTo>
                      <a:cubicBezTo>
                        <a:pt x="3695" y="226"/>
                        <a:pt x="3697" y="227"/>
                        <a:pt x="3694" y="227"/>
                      </a:cubicBezTo>
                      <a:cubicBezTo>
                        <a:pt x="3691" y="228"/>
                        <a:pt x="3687" y="228"/>
                        <a:pt x="3683" y="229"/>
                      </a:cubicBezTo>
                      <a:cubicBezTo>
                        <a:pt x="3679" y="229"/>
                        <a:pt x="3671" y="234"/>
                        <a:pt x="3668" y="235"/>
                      </a:cubicBezTo>
                      <a:cubicBezTo>
                        <a:pt x="3665" y="235"/>
                        <a:pt x="3659" y="236"/>
                        <a:pt x="3662" y="235"/>
                      </a:cubicBezTo>
                      <a:cubicBezTo>
                        <a:pt x="3666" y="233"/>
                        <a:pt x="3668" y="233"/>
                        <a:pt x="3676" y="229"/>
                      </a:cubicBezTo>
                      <a:cubicBezTo>
                        <a:pt x="3684" y="225"/>
                        <a:pt x="3689" y="223"/>
                        <a:pt x="3693" y="221"/>
                      </a:cubicBezTo>
                      <a:cubicBezTo>
                        <a:pt x="3697" y="220"/>
                        <a:pt x="3706" y="217"/>
                        <a:pt x="3712" y="216"/>
                      </a:cubicBezTo>
                      <a:cubicBezTo>
                        <a:pt x="3718" y="215"/>
                        <a:pt x="3727" y="212"/>
                        <a:pt x="3737" y="212"/>
                      </a:cubicBezTo>
                      <a:cubicBezTo>
                        <a:pt x="3746" y="211"/>
                        <a:pt x="3754" y="213"/>
                        <a:pt x="3756" y="209"/>
                      </a:cubicBezTo>
                      <a:cubicBezTo>
                        <a:pt x="3758" y="206"/>
                        <a:pt x="3763" y="200"/>
                        <a:pt x="3768" y="202"/>
                      </a:cubicBezTo>
                      <a:cubicBezTo>
                        <a:pt x="3772" y="204"/>
                        <a:pt x="3777" y="202"/>
                        <a:pt x="3777" y="198"/>
                      </a:cubicBezTo>
                      <a:cubicBezTo>
                        <a:pt x="3777" y="195"/>
                        <a:pt x="3767" y="194"/>
                        <a:pt x="3764" y="193"/>
                      </a:cubicBezTo>
                      <a:cubicBezTo>
                        <a:pt x="3762" y="192"/>
                        <a:pt x="3750" y="187"/>
                        <a:pt x="3746" y="184"/>
                      </a:cubicBezTo>
                      <a:cubicBezTo>
                        <a:pt x="3742" y="181"/>
                        <a:pt x="3738" y="183"/>
                        <a:pt x="3735" y="185"/>
                      </a:cubicBezTo>
                      <a:cubicBezTo>
                        <a:pt x="3732" y="186"/>
                        <a:pt x="3727" y="189"/>
                        <a:pt x="3725" y="189"/>
                      </a:cubicBezTo>
                      <a:cubicBezTo>
                        <a:pt x="3724" y="189"/>
                        <a:pt x="3717" y="190"/>
                        <a:pt x="3712" y="190"/>
                      </a:cubicBezTo>
                      <a:cubicBezTo>
                        <a:pt x="3707" y="191"/>
                        <a:pt x="3700" y="193"/>
                        <a:pt x="3697" y="193"/>
                      </a:cubicBezTo>
                      <a:cubicBezTo>
                        <a:pt x="3695" y="192"/>
                        <a:pt x="3692" y="194"/>
                        <a:pt x="3692" y="197"/>
                      </a:cubicBezTo>
                      <a:cubicBezTo>
                        <a:pt x="3691" y="199"/>
                        <a:pt x="3689" y="203"/>
                        <a:pt x="3688" y="200"/>
                      </a:cubicBezTo>
                      <a:cubicBezTo>
                        <a:pt x="3687" y="197"/>
                        <a:pt x="3690" y="192"/>
                        <a:pt x="3695" y="191"/>
                      </a:cubicBezTo>
                      <a:cubicBezTo>
                        <a:pt x="3700" y="191"/>
                        <a:pt x="3714" y="188"/>
                        <a:pt x="3721" y="185"/>
                      </a:cubicBezTo>
                      <a:cubicBezTo>
                        <a:pt x="3729" y="182"/>
                        <a:pt x="3724" y="180"/>
                        <a:pt x="3719" y="179"/>
                      </a:cubicBezTo>
                      <a:cubicBezTo>
                        <a:pt x="3714" y="178"/>
                        <a:pt x="3701" y="184"/>
                        <a:pt x="3698" y="185"/>
                      </a:cubicBezTo>
                      <a:cubicBezTo>
                        <a:pt x="3694" y="186"/>
                        <a:pt x="3682" y="189"/>
                        <a:pt x="3677" y="190"/>
                      </a:cubicBezTo>
                      <a:cubicBezTo>
                        <a:pt x="3673" y="191"/>
                        <a:pt x="3664" y="194"/>
                        <a:pt x="3660" y="198"/>
                      </a:cubicBezTo>
                      <a:cubicBezTo>
                        <a:pt x="3657" y="202"/>
                        <a:pt x="3643" y="212"/>
                        <a:pt x="3640" y="215"/>
                      </a:cubicBezTo>
                      <a:cubicBezTo>
                        <a:pt x="3637" y="219"/>
                        <a:pt x="3626" y="227"/>
                        <a:pt x="3625" y="224"/>
                      </a:cubicBezTo>
                      <a:cubicBezTo>
                        <a:pt x="3623" y="222"/>
                        <a:pt x="3631" y="217"/>
                        <a:pt x="3639" y="212"/>
                      </a:cubicBezTo>
                      <a:cubicBezTo>
                        <a:pt x="3646" y="208"/>
                        <a:pt x="3655" y="201"/>
                        <a:pt x="3654" y="198"/>
                      </a:cubicBezTo>
                      <a:cubicBezTo>
                        <a:pt x="3654" y="196"/>
                        <a:pt x="3647" y="193"/>
                        <a:pt x="3643" y="196"/>
                      </a:cubicBezTo>
                      <a:cubicBezTo>
                        <a:pt x="3640" y="199"/>
                        <a:pt x="3631" y="206"/>
                        <a:pt x="3626" y="208"/>
                      </a:cubicBezTo>
                      <a:cubicBezTo>
                        <a:pt x="3621" y="211"/>
                        <a:pt x="3622" y="210"/>
                        <a:pt x="3622" y="207"/>
                      </a:cubicBezTo>
                      <a:cubicBezTo>
                        <a:pt x="3621" y="204"/>
                        <a:pt x="3622" y="204"/>
                        <a:pt x="3626" y="202"/>
                      </a:cubicBezTo>
                      <a:cubicBezTo>
                        <a:pt x="3631" y="199"/>
                        <a:pt x="3638" y="195"/>
                        <a:pt x="3643" y="194"/>
                      </a:cubicBezTo>
                      <a:cubicBezTo>
                        <a:pt x="3647" y="193"/>
                        <a:pt x="3654" y="196"/>
                        <a:pt x="3659" y="195"/>
                      </a:cubicBezTo>
                      <a:cubicBezTo>
                        <a:pt x="3663" y="193"/>
                        <a:pt x="3663" y="191"/>
                        <a:pt x="3670" y="189"/>
                      </a:cubicBezTo>
                      <a:cubicBezTo>
                        <a:pt x="3676" y="188"/>
                        <a:pt x="3686" y="187"/>
                        <a:pt x="3690" y="183"/>
                      </a:cubicBezTo>
                      <a:cubicBezTo>
                        <a:pt x="3694" y="179"/>
                        <a:pt x="3703" y="178"/>
                        <a:pt x="3702" y="173"/>
                      </a:cubicBezTo>
                      <a:cubicBezTo>
                        <a:pt x="3702" y="167"/>
                        <a:pt x="3699" y="164"/>
                        <a:pt x="3695" y="165"/>
                      </a:cubicBezTo>
                      <a:cubicBezTo>
                        <a:pt x="3690" y="166"/>
                        <a:pt x="3684" y="169"/>
                        <a:pt x="3680" y="171"/>
                      </a:cubicBezTo>
                      <a:cubicBezTo>
                        <a:pt x="3677" y="173"/>
                        <a:pt x="3671" y="175"/>
                        <a:pt x="3669" y="177"/>
                      </a:cubicBezTo>
                      <a:cubicBezTo>
                        <a:pt x="3666" y="178"/>
                        <a:pt x="3655" y="180"/>
                        <a:pt x="3650" y="181"/>
                      </a:cubicBezTo>
                      <a:cubicBezTo>
                        <a:pt x="3646" y="182"/>
                        <a:pt x="3636" y="183"/>
                        <a:pt x="3633" y="184"/>
                      </a:cubicBezTo>
                      <a:cubicBezTo>
                        <a:pt x="3629" y="185"/>
                        <a:pt x="3625" y="183"/>
                        <a:pt x="3620" y="187"/>
                      </a:cubicBezTo>
                      <a:cubicBezTo>
                        <a:pt x="3615" y="191"/>
                        <a:pt x="3608" y="194"/>
                        <a:pt x="3606" y="193"/>
                      </a:cubicBezTo>
                      <a:cubicBezTo>
                        <a:pt x="3603" y="192"/>
                        <a:pt x="3622" y="188"/>
                        <a:pt x="3622" y="183"/>
                      </a:cubicBezTo>
                      <a:cubicBezTo>
                        <a:pt x="3622" y="178"/>
                        <a:pt x="3613" y="184"/>
                        <a:pt x="3611" y="182"/>
                      </a:cubicBezTo>
                      <a:cubicBezTo>
                        <a:pt x="3609" y="181"/>
                        <a:pt x="3619" y="181"/>
                        <a:pt x="3624" y="179"/>
                      </a:cubicBezTo>
                      <a:cubicBezTo>
                        <a:pt x="3628" y="177"/>
                        <a:pt x="3639" y="170"/>
                        <a:pt x="3647" y="167"/>
                      </a:cubicBezTo>
                      <a:cubicBezTo>
                        <a:pt x="3655" y="165"/>
                        <a:pt x="3662" y="168"/>
                        <a:pt x="3668" y="167"/>
                      </a:cubicBezTo>
                      <a:cubicBezTo>
                        <a:pt x="3674" y="167"/>
                        <a:pt x="3676" y="163"/>
                        <a:pt x="3683" y="161"/>
                      </a:cubicBezTo>
                      <a:cubicBezTo>
                        <a:pt x="3690" y="158"/>
                        <a:pt x="3689" y="158"/>
                        <a:pt x="3687" y="151"/>
                      </a:cubicBezTo>
                      <a:cubicBezTo>
                        <a:pt x="3685" y="145"/>
                        <a:pt x="3679" y="147"/>
                        <a:pt x="3673" y="143"/>
                      </a:cubicBezTo>
                      <a:cubicBezTo>
                        <a:pt x="3666" y="140"/>
                        <a:pt x="3667" y="140"/>
                        <a:pt x="3663" y="140"/>
                      </a:cubicBezTo>
                      <a:cubicBezTo>
                        <a:pt x="3659" y="139"/>
                        <a:pt x="3655" y="138"/>
                        <a:pt x="3653" y="137"/>
                      </a:cubicBezTo>
                      <a:cubicBezTo>
                        <a:pt x="3650" y="136"/>
                        <a:pt x="3645" y="137"/>
                        <a:pt x="3642" y="139"/>
                      </a:cubicBezTo>
                      <a:cubicBezTo>
                        <a:pt x="3640" y="141"/>
                        <a:pt x="3631" y="142"/>
                        <a:pt x="3629" y="146"/>
                      </a:cubicBezTo>
                      <a:cubicBezTo>
                        <a:pt x="3626" y="149"/>
                        <a:pt x="3622" y="150"/>
                        <a:pt x="3619" y="151"/>
                      </a:cubicBezTo>
                      <a:cubicBezTo>
                        <a:pt x="3617" y="153"/>
                        <a:pt x="3612" y="157"/>
                        <a:pt x="3610" y="158"/>
                      </a:cubicBezTo>
                      <a:cubicBezTo>
                        <a:pt x="3608" y="160"/>
                        <a:pt x="3605" y="157"/>
                        <a:pt x="3601" y="161"/>
                      </a:cubicBezTo>
                      <a:cubicBezTo>
                        <a:pt x="3597" y="165"/>
                        <a:pt x="3597" y="168"/>
                        <a:pt x="3592" y="167"/>
                      </a:cubicBezTo>
                      <a:cubicBezTo>
                        <a:pt x="3587" y="167"/>
                        <a:pt x="3600" y="160"/>
                        <a:pt x="3603" y="157"/>
                      </a:cubicBezTo>
                      <a:cubicBezTo>
                        <a:pt x="3606" y="154"/>
                        <a:pt x="3600" y="155"/>
                        <a:pt x="3595" y="155"/>
                      </a:cubicBezTo>
                      <a:cubicBezTo>
                        <a:pt x="3591" y="156"/>
                        <a:pt x="3590" y="157"/>
                        <a:pt x="3585" y="160"/>
                      </a:cubicBezTo>
                      <a:cubicBezTo>
                        <a:pt x="3580" y="164"/>
                        <a:pt x="3578" y="166"/>
                        <a:pt x="3576" y="168"/>
                      </a:cubicBezTo>
                      <a:cubicBezTo>
                        <a:pt x="3573" y="170"/>
                        <a:pt x="3568" y="172"/>
                        <a:pt x="3570" y="170"/>
                      </a:cubicBezTo>
                      <a:cubicBezTo>
                        <a:pt x="3571" y="168"/>
                        <a:pt x="3575" y="164"/>
                        <a:pt x="3582" y="160"/>
                      </a:cubicBezTo>
                      <a:cubicBezTo>
                        <a:pt x="3590" y="157"/>
                        <a:pt x="3593" y="154"/>
                        <a:pt x="3595" y="151"/>
                      </a:cubicBezTo>
                      <a:cubicBezTo>
                        <a:pt x="3597" y="149"/>
                        <a:pt x="3598" y="147"/>
                        <a:pt x="3600" y="144"/>
                      </a:cubicBezTo>
                      <a:cubicBezTo>
                        <a:pt x="3602" y="141"/>
                        <a:pt x="3597" y="140"/>
                        <a:pt x="3593" y="142"/>
                      </a:cubicBezTo>
                      <a:cubicBezTo>
                        <a:pt x="3589" y="144"/>
                        <a:pt x="3583" y="149"/>
                        <a:pt x="3578" y="152"/>
                      </a:cubicBezTo>
                      <a:cubicBezTo>
                        <a:pt x="3574" y="154"/>
                        <a:pt x="3565" y="163"/>
                        <a:pt x="3563" y="160"/>
                      </a:cubicBezTo>
                      <a:cubicBezTo>
                        <a:pt x="3560" y="158"/>
                        <a:pt x="3571" y="154"/>
                        <a:pt x="3576" y="151"/>
                      </a:cubicBezTo>
                      <a:cubicBezTo>
                        <a:pt x="3581" y="147"/>
                        <a:pt x="3571" y="149"/>
                        <a:pt x="3569" y="149"/>
                      </a:cubicBezTo>
                      <a:cubicBezTo>
                        <a:pt x="3566" y="149"/>
                        <a:pt x="3576" y="146"/>
                        <a:pt x="3578" y="142"/>
                      </a:cubicBezTo>
                      <a:cubicBezTo>
                        <a:pt x="3580" y="139"/>
                        <a:pt x="3577" y="138"/>
                        <a:pt x="3579" y="136"/>
                      </a:cubicBezTo>
                      <a:cubicBezTo>
                        <a:pt x="3582" y="134"/>
                        <a:pt x="3577" y="133"/>
                        <a:pt x="3574" y="133"/>
                      </a:cubicBezTo>
                      <a:cubicBezTo>
                        <a:pt x="3571" y="134"/>
                        <a:pt x="3560" y="140"/>
                        <a:pt x="3557" y="142"/>
                      </a:cubicBezTo>
                      <a:cubicBezTo>
                        <a:pt x="3554" y="144"/>
                        <a:pt x="3551" y="148"/>
                        <a:pt x="3548" y="151"/>
                      </a:cubicBezTo>
                      <a:cubicBezTo>
                        <a:pt x="3544" y="154"/>
                        <a:pt x="3537" y="158"/>
                        <a:pt x="3531" y="159"/>
                      </a:cubicBezTo>
                      <a:cubicBezTo>
                        <a:pt x="3526" y="160"/>
                        <a:pt x="3545" y="153"/>
                        <a:pt x="3545" y="150"/>
                      </a:cubicBezTo>
                      <a:cubicBezTo>
                        <a:pt x="3545" y="146"/>
                        <a:pt x="3541" y="145"/>
                        <a:pt x="3538" y="146"/>
                      </a:cubicBezTo>
                      <a:cubicBezTo>
                        <a:pt x="3534" y="146"/>
                        <a:pt x="3537" y="144"/>
                        <a:pt x="3532" y="143"/>
                      </a:cubicBezTo>
                      <a:cubicBezTo>
                        <a:pt x="3527" y="141"/>
                        <a:pt x="3537" y="141"/>
                        <a:pt x="3542" y="139"/>
                      </a:cubicBezTo>
                      <a:cubicBezTo>
                        <a:pt x="3548" y="137"/>
                        <a:pt x="3549" y="136"/>
                        <a:pt x="3544" y="135"/>
                      </a:cubicBezTo>
                      <a:cubicBezTo>
                        <a:pt x="3540" y="133"/>
                        <a:pt x="3548" y="135"/>
                        <a:pt x="3552" y="134"/>
                      </a:cubicBezTo>
                      <a:cubicBezTo>
                        <a:pt x="3557" y="133"/>
                        <a:pt x="3565" y="132"/>
                        <a:pt x="3571" y="129"/>
                      </a:cubicBezTo>
                      <a:cubicBezTo>
                        <a:pt x="3577" y="127"/>
                        <a:pt x="3584" y="129"/>
                        <a:pt x="3589" y="125"/>
                      </a:cubicBezTo>
                      <a:cubicBezTo>
                        <a:pt x="3593" y="120"/>
                        <a:pt x="3599" y="125"/>
                        <a:pt x="3598" y="119"/>
                      </a:cubicBezTo>
                      <a:cubicBezTo>
                        <a:pt x="3598" y="113"/>
                        <a:pt x="3592" y="112"/>
                        <a:pt x="3585" y="112"/>
                      </a:cubicBezTo>
                      <a:cubicBezTo>
                        <a:pt x="3578" y="112"/>
                        <a:pt x="3573" y="114"/>
                        <a:pt x="3569" y="112"/>
                      </a:cubicBezTo>
                      <a:cubicBezTo>
                        <a:pt x="3565" y="111"/>
                        <a:pt x="3559" y="117"/>
                        <a:pt x="3554" y="117"/>
                      </a:cubicBezTo>
                      <a:cubicBezTo>
                        <a:pt x="3550" y="118"/>
                        <a:pt x="3544" y="116"/>
                        <a:pt x="3540" y="118"/>
                      </a:cubicBezTo>
                      <a:cubicBezTo>
                        <a:pt x="3536" y="119"/>
                        <a:pt x="3531" y="125"/>
                        <a:pt x="3525" y="128"/>
                      </a:cubicBezTo>
                      <a:cubicBezTo>
                        <a:pt x="3519" y="131"/>
                        <a:pt x="3512" y="136"/>
                        <a:pt x="3510" y="135"/>
                      </a:cubicBezTo>
                      <a:cubicBezTo>
                        <a:pt x="3508" y="133"/>
                        <a:pt x="3519" y="132"/>
                        <a:pt x="3529" y="123"/>
                      </a:cubicBezTo>
                      <a:cubicBezTo>
                        <a:pt x="3539" y="115"/>
                        <a:pt x="3540" y="117"/>
                        <a:pt x="3547" y="117"/>
                      </a:cubicBezTo>
                      <a:cubicBezTo>
                        <a:pt x="3554" y="117"/>
                        <a:pt x="3551" y="113"/>
                        <a:pt x="3545" y="112"/>
                      </a:cubicBezTo>
                      <a:cubicBezTo>
                        <a:pt x="3539" y="111"/>
                        <a:pt x="3525" y="114"/>
                        <a:pt x="3519" y="116"/>
                      </a:cubicBezTo>
                      <a:cubicBezTo>
                        <a:pt x="3513" y="119"/>
                        <a:pt x="3501" y="125"/>
                        <a:pt x="3504" y="122"/>
                      </a:cubicBezTo>
                      <a:cubicBezTo>
                        <a:pt x="3506" y="119"/>
                        <a:pt x="3518" y="115"/>
                        <a:pt x="3528" y="112"/>
                      </a:cubicBezTo>
                      <a:cubicBezTo>
                        <a:pt x="3538" y="109"/>
                        <a:pt x="3554" y="110"/>
                        <a:pt x="3562" y="109"/>
                      </a:cubicBezTo>
                      <a:cubicBezTo>
                        <a:pt x="3571" y="108"/>
                        <a:pt x="3578" y="103"/>
                        <a:pt x="3576" y="97"/>
                      </a:cubicBezTo>
                      <a:cubicBezTo>
                        <a:pt x="3573" y="91"/>
                        <a:pt x="3562" y="87"/>
                        <a:pt x="3554" y="87"/>
                      </a:cubicBezTo>
                      <a:cubicBezTo>
                        <a:pt x="3547" y="88"/>
                        <a:pt x="3541" y="98"/>
                        <a:pt x="3541" y="93"/>
                      </a:cubicBezTo>
                      <a:cubicBezTo>
                        <a:pt x="3542" y="88"/>
                        <a:pt x="3538" y="84"/>
                        <a:pt x="3532" y="85"/>
                      </a:cubicBezTo>
                      <a:cubicBezTo>
                        <a:pt x="3526" y="85"/>
                        <a:pt x="3523" y="88"/>
                        <a:pt x="3520" y="82"/>
                      </a:cubicBezTo>
                      <a:cubicBezTo>
                        <a:pt x="3518" y="76"/>
                        <a:pt x="3506" y="77"/>
                        <a:pt x="3497" y="78"/>
                      </a:cubicBezTo>
                      <a:cubicBezTo>
                        <a:pt x="3489" y="79"/>
                        <a:pt x="3480" y="80"/>
                        <a:pt x="3473" y="81"/>
                      </a:cubicBezTo>
                      <a:cubicBezTo>
                        <a:pt x="3466" y="82"/>
                        <a:pt x="3455" y="85"/>
                        <a:pt x="3449" y="86"/>
                      </a:cubicBezTo>
                      <a:cubicBezTo>
                        <a:pt x="3443" y="87"/>
                        <a:pt x="3436" y="90"/>
                        <a:pt x="3438" y="94"/>
                      </a:cubicBezTo>
                      <a:cubicBezTo>
                        <a:pt x="3441" y="98"/>
                        <a:pt x="3443" y="99"/>
                        <a:pt x="3449" y="101"/>
                      </a:cubicBezTo>
                      <a:cubicBezTo>
                        <a:pt x="3456" y="102"/>
                        <a:pt x="3461" y="104"/>
                        <a:pt x="3462" y="106"/>
                      </a:cubicBezTo>
                      <a:cubicBezTo>
                        <a:pt x="3463" y="108"/>
                        <a:pt x="3470" y="107"/>
                        <a:pt x="3474" y="107"/>
                      </a:cubicBezTo>
                      <a:cubicBezTo>
                        <a:pt x="3478" y="107"/>
                        <a:pt x="3483" y="110"/>
                        <a:pt x="3481" y="110"/>
                      </a:cubicBezTo>
                      <a:cubicBezTo>
                        <a:pt x="3478" y="109"/>
                        <a:pt x="3477" y="105"/>
                        <a:pt x="3470" y="107"/>
                      </a:cubicBezTo>
                      <a:cubicBezTo>
                        <a:pt x="3464" y="109"/>
                        <a:pt x="3464" y="110"/>
                        <a:pt x="3460" y="112"/>
                      </a:cubicBezTo>
                      <a:cubicBezTo>
                        <a:pt x="3457" y="114"/>
                        <a:pt x="3460" y="114"/>
                        <a:pt x="3458" y="108"/>
                      </a:cubicBezTo>
                      <a:cubicBezTo>
                        <a:pt x="3456" y="102"/>
                        <a:pt x="3451" y="104"/>
                        <a:pt x="3447" y="104"/>
                      </a:cubicBezTo>
                      <a:cubicBezTo>
                        <a:pt x="3443" y="105"/>
                        <a:pt x="3443" y="101"/>
                        <a:pt x="3439" y="101"/>
                      </a:cubicBezTo>
                      <a:cubicBezTo>
                        <a:pt x="3435" y="101"/>
                        <a:pt x="3434" y="109"/>
                        <a:pt x="3431" y="108"/>
                      </a:cubicBezTo>
                      <a:cubicBezTo>
                        <a:pt x="3429" y="107"/>
                        <a:pt x="3427" y="99"/>
                        <a:pt x="3423" y="100"/>
                      </a:cubicBezTo>
                      <a:cubicBezTo>
                        <a:pt x="3419" y="101"/>
                        <a:pt x="3415" y="103"/>
                        <a:pt x="3417" y="107"/>
                      </a:cubicBezTo>
                      <a:cubicBezTo>
                        <a:pt x="3420" y="110"/>
                        <a:pt x="3426" y="110"/>
                        <a:pt x="3426" y="114"/>
                      </a:cubicBezTo>
                      <a:cubicBezTo>
                        <a:pt x="3426" y="117"/>
                        <a:pt x="3430" y="119"/>
                        <a:pt x="3433" y="122"/>
                      </a:cubicBezTo>
                      <a:cubicBezTo>
                        <a:pt x="3436" y="125"/>
                        <a:pt x="3442" y="128"/>
                        <a:pt x="3439" y="128"/>
                      </a:cubicBezTo>
                      <a:cubicBezTo>
                        <a:pt x="3435" y="128"/>
                        <a:pt x="3435" y="132"/>
                        <a:pt x="3432" y="127"/>
                      </a:cubicBezTo>
                      <a:cubicBezTo>
                        <a:pt x="3430" y="122"/>
                        <a:pt x="3428" y="120"/>
                        <a:pt x="3426" y="122"/>
                      </a:cubicBezTo>
                      <a:cubicBezTo>
                        <a:pt x="3424" y="123"/>
                        <a:pt x="3422" y="126"/>
                        <a:pt x="3425" y="127"/>
                      </a:cubicBezTo>
                      <a:cubicBezTo>
                        <a:pt x="3428" y="129"/>
                        <a:pt x="3425" y="135"/>
                        <a:pt x="3425" y="131"/>
                      </a:cubicBezTo>
                      <a:cubicBezTo>
                        <a:pt x="3425" y="127"/>
                        <a:pt x="3423" y="126"/>
                        <a:pt x="3421" y="124"/>
                      </a:cubicBezTo>
                      <a:cubicBezTo>
                        <a:pt x="3419" y="121"/>
                        <a:pt x="3423" y="117"/>
                        <a:pt x="3421" y="114"/>
                      </a:cubicBezTo>
                      <a:cubicBezTo>
                        <a:pt x="3419" y="110"/>
                        <a:pt x="3416" y="107"/>
                        <a:pt x="3411" y="109"/>
                      </a:cubicBezTo>
                      <a:cubicBezTo>
                        <a:pt x="3407" y="111"/>
                        <a:pt x="3401" y="115"/>
                        <a:pt x="3402" y="118"/>
                      </a:cubicBezTo>
                      <a:cubicBezTo>
                        <a:pt x="3403" y="121"/>
                        <a:pt x="3400" y="121"/>
                        <a:pt x="3395" y="121"/>
                      </a:cubicBezTo>
                      <a:cubicBezTo>
                        <a:pt x="3389" y="121"/>
                        <a:pt x="3389" y="119"/>
                        <a:pt x="3393" y="115"/>
                      </a:cubicBezTo>
                      <a:cubicBezTo>
                        <a:pt x="3397" y="111"/>
                        <a:pt x="3413" y="107"/>
                        <a:pt x="3412" y="102"/>
                      </a:cubicBezTo>
                      <a:cubicBezTo>
                        <a:pt x="3411" y="97"/>
                        <a:pt x="3406" y="95"/>
                        <a:pt x="3401" y="96"/>
                      </a:cubicBezTo>
                      <a:cubicBezTo>
                        <a:pt x="3397" y="98"/>
                        <a:pt x="3393" y="103"/>
                        <a:pt x="3393" y="100"/>
                      </a:cubicBezTo>
                      <a:cubicBezTo>
                        <a:pt x="3394" y="97"/>
                        <a:pt x="3397" y="94"/>
                        <a:pt x="3395" y="93"/>
                      </a:cubicBezTo>
                      <a:cubicBezTo>
                        <a:pt x="3393" y="92"/>
                        <a:pt x="3391" y="98"/>
                        <a:pt x="3390" y="99"/>
                      </a:cubicBezTo>
                      <a:cubicBezTo>
                        <a:pt x="3390" y="101"/>
                        <a:pt x="3386" y="104"/>
                        <a:pt x="3383" y="106"/>
                      </a:cubicBezTo>
                      <a:cubicBezTo>
                        <a:pt x="3380" y="108"/>
                        <a:pt x="3376" y="110"/>
                        <a:pt x="3378" y="107"/>
                      </a:cubicBezTo>
                      <a:cubicBezTo>
                        <a:pt x="3380" y="103"/>
                        <a:pt x="3385" y="101"/>
                        <a:pt x="3387" y="95"/>
                      </a:cubicBezTo>
                      <a:cubicBezTo>
                        <a:pt x="3389" y="89"/>
                        <a:pt x="3387" y="88"/>
                        <a:pt x="3384" y="91"/>
                      </a:cubicBezTo>
                      <a:cubicBezTo>
                        <a:pt x="3381" y="94"/>
                        <a:pt x="3378" y="95"/>
                        <a:pt x="3378" y="91"/>
                      </a:cubicBezTo>
                      <a:cubicBezTo>
                        <a:pt x="3378" y="87"/>
                        <a:pt x="3377" y="93"/>
                        <a:pt x="3373" y="96"/>
                      </a:cubicBezTo>
                      <a:cubicBezTo>
                        <a:pt x="3368" y="99"/>
                        <a:pt x="3363" y="102"/>
                        <a:pt x="3366" y="105"/>
                      </a:cubicBezTo>
                      <a:cubicBezTo>
                        <a:pt x="3370" y="108"/>
                        <a:pt x="3370" y="112"/>
                        <a:pt x="3367" y="111"/>
                      </a:cubicBezTo>
                      <a:cubicBezTo>
                        <a:pt x="3365" y="111"/>
                        <a:pt x="3363" y="104"/>
                        <a:pt x="3361" y="102"/>
                      </a:cubicBezTo>
                      <a:cubicBezTo>
                        <a:pt x="3359" y="100"/>
                        <a:pt x="3356" y="104"/>
                        <a:pt x="3352" y="107"/>
                      </a:cubicBezTo>
                      <a:cubicBezTo>
                        <a:pt x="3348" y="110"/>
                        <a:pt x="3346" y="117"/>
                        <a:pt x="3342" y="117"/>
                      </a:cubicBezTo>
                      <a:cubicBezTo>
                        <a:pt x="3338" y="117"/>
                        <a:pt x="3337" y="114"/>
                        <a:pt x="3331" y="117"/>
                      </a:cubicBezTo>
                      <a:cubicBezTo>
                        <a:pt x="3325" y="120"/>
                        <a:pt x="3322" y="122"/>
                        <a:pt x="3318" y="123"/>
                      </a:cubicBezTo>
                      <a:cubicBezTo>
                        <a:pt x="3315" y="125"/>
                        <a:pt x="3319" y="119"/>
                        <a:pt x="3317" y="116"/>
                      </a:cubicBezTo>
                      <a:cubicBezTo>
                        <a:pt x="3314" y="113"/>
                        <a:pt x="3326" y="112"/>
                        <a:pt x="3329" y="113"/>
                      </a:cubicBezTo>
                      <a:cubicBezTo>
                        <a:pt x="3332" y="113"/>
                        <a:pt x="3339" y="116"/>
                        <a:pt x="3336" y="111"/>
                      </a:cubicBezTo>
                      <a:cubicBezTo>
                        <a:pt x="3333" y="107"/>
                        <a:pt x="3331" y="103"/>
                        <a:pt x="3341" y="99"/>
                      </a:cubicBezTo>
                      <a:cubicBezTo>
                        <a:pt x="3350" y="96"/>
                        <a:pt x="3358" y="94"/>
                        <a:pt x="3356" y="92"/>
                      </a:cubicBezTo>
                      <a:cubicBezTo>
                        <a:pt x="3354" y="90"/>
                        <a:pt x="3346" y="93"/>
                        <a:pt x="3341" y="94"/>
                      </a:cubicBezTo>
                      <a:cubicBezTo>
                        <a:pt x="3337" y="96"/>
                        <a:pt x="3328" y="99"/>
                        <a:pt x="3322" y="102"/>
                      </a:cubicBezTo>
                      <a:cubicBezTo>
                        <a:pt x="3317" y="105"/>
                        <a:pt x="3325" y="97"/>
                        <a:pt x="3333" y="96"/>
                      </a:cubicBezTo>
                      <a:cubicBezTo>
                        <a:pt x="3341" y="94"/>
                        <a:pt x="3355" y="88"/>
                        <a:pt x="3363" y="85"/>
                      </a:cubicBezTo>
                      <a:cubicBezTo>
                        <a:pt x="3372" y="82"/>
                        <a:pt x="3384" y="83"/>
                        <a:pt x="3381" y="79"/>
                      </a:cubicBezTo>
                      <a:cubicBezTo>
                        <a:pt x="3379" y="75"/>
                        <a:pt x="3373" y="73"/>
                        <a:pt x="3377" y="68"/>
                      </a:cubicBezTo>
                      <a:cubicBezTo>
                        <a:pt x="3381" y="63"/>
                        <a:pt x="3389" y="62"/>
                        <a:pt x="3387" y="58"/>
                      </a:cubicBezTo>
                      <a:cubicBezTo>
                        <a:pt x="3384" y="54"/>
                        <a:pt x="3377" y="56"/>
                        <a:pt x="3373" y="53"/>
                      </a:cubicBezTo>
                      <a:cubicBezTo>
                        <a:pt x="3369" y="51"/>
                        <a:pt x="3368" y="50"/>
                        <a:pt x="3375" y="43"/>
                      </a:cubicBezTo>
                      <a:cubicBezTo>
                        <a:pt x="3381" y="37"/>
                        <a:pt x="3383" y="28"/>
                        <a:pt x="3379" y="26"/>
                      </a:cubicBezTo>
                      <a:cubicBezTo>
                        <a:pt x="3375" y="25"/>
                        <a:pt x="3373" y="27"/>
                        <a:pt x="3363" y="26"/>
                      </a:cubicBezTo>
                      <a:cubicBezTo>
                        <a:pt x="3354" y="26"/>
                        <a:pt x="3347" y="26"/>
                        <a:pt x="3339" y="25"/>
                      </a:cubicBezTo>
                      <a:cubicBezTo>
                        <a:pt x="3330" y="24"/>
                        <a:pt x="3326" y="22"/>
                        <a:pt x="3321" y="26"/>
                      </a:cubicBezTo>
                      <a:cubicBezTo>
                        <a:pt x="3316" y="31"/>
                        <a:pt x="3310" y="29"/>
                        <a:pt x="3304" y="28"/>
                      </a:cubicBezTo>
                      <a:cubicBezTo>
                        <a:pt x="3298" y="28"/>
                        <a:pt x="3286" y="37"/>
                        <a:pt x="3281" y="37"/>
                      </a:cubicBezTo>
                      <a:cubicBezTo>
                        <a:pt x="3277" y="37"/>
                        <a:pt x="3265" y="34"/>
                        <a:pt x="3269" y="38"/>
                      </a:cubicBezTo>
                      <a:cubicBezTo>
                        <a:pt x="3273" y="42"/>
                        <a:pt x="3280" y="45"/>
                        <a:pt x="3276" y="46"/>
                      </a:cubicBezTo>
                      <a:cubicBezTo>
                        <a:pt x="3272" y="46"/>
                        <a:pt x="3269" y="43"/>
                        <a:pt x="3262" y="41"/>
                      </a:cubicBezTo>
                      <a:cubicBezTo>
                        <a:pt x="3256" y="39"/>
                        <a:pt x="3244" y="40"/>
                        <a:pt x="3241" y="42"/>
                      </a:cubicBezTo>
                      <a:cubicBezTo>
                        <a:pt x="3238" y="44"/>
                        <a:pt x="3240" y="45"/>
                        <a:pt x="3237" y="48"/>
                      </a:cubicBezTo>
                      <a:cubicBezTo>
                        <a:pt x="3233" y="51"/>
                        <a:pt x="3228" y="51"/>
                        <a:pt x="3227" y="47"/>
                      </a:cubicBezTo>
                      <a:cubicBezTo>
                        <a:pt x="3226" y="43"/>
                        <a:pt x="3223" y="41"/>
                        <a:pt x="3219" y="43"/>
                      </a:cubicBezTo>
                      <a:cubicBezTo>
                        <a:pt x="3215" y="44"/>
                        <a:pt x="3205" y="49"/>
                        <a:pt x="3212" y="54"/>
                      </a:cubicBezTo>
                      <a:cubicBezTo>
                        <a:pt x="3220" y="58"/>
                        <a:pt x="3220" y="59"/>
                        <a:pt x="3228" y="60"/>
                      </a:cubicBezTo>
                      <a:cubicBezTo>
                        <a:pt x="3235" y="61"/>
                        <a:pt x="3257" y="63"/>
                        <a:pt x="3251" y="63"/>
                      </a:cubicBezTo>
                      <a:cubicBezTo>
                        <a:pt x="3244" y="63"/>
                        <a:pt x="3222" y="61"/>
                        <a:pt x="3217" y="59"/>
                      </a:cubicBezTo>
                      <a:cubicBezTo>
                        <a:pt x="3212" y="58"/>
                        <a:pt x="3209" y="57"/>
                        <a:pt x="3204" y="54"/>
                      </a:cubicBezTo>
                      <a:cubicBezTo>
                        <a:pt x="3199" y="50"/>
                        <a:pt x="3195" y="58"/>
                        <a:pt x="3196" y="60"/>
                      </a:cubicBezTo>
                      <a:cubicBezTo>
                        <a:pt x="3198" y="62"/>
                        <a:pt x="3199" y="65"/>
                        <a:pt x="3206" y="68"/>
                      </a:cubicBezTo>
                      <a:cubicBezTo>
                        <a:pt x="3214" y="70"/>
                        <a:pt x="3223" y="73"/>
                        <a:pt x="3225" y="75"/>
                      </a:cubicBezTo>
                      <a:cubicBezTo>
                        <a:pt x="3227" y="77"/>
                        <a:pt x="3226" y="79"/>
                        <a:pt x="3222" y="77"/>
                      </a:cubicBezTo>
                      <a:cubicBezTo>
                        <a:pt x="3218" y="74"/>
                        <a:pt x="3215" y="71"/>
                        <a:pt x="3210" y="72"/>
                      </a:cubicBezTo>
                      <a:cubicBezTo>
                        <a:pt x="3204" y="73"/>
                        <a:pt x="3201" y="76"/>
                        <a:pt x="3198" y="72"/>
                      </a:cubicBezTo>
                      <a:cubicBezTo>
                        <a:pt x="3195" y="68"/>
                        <a:pt x="3188" y="65"/>
                        <a:pt x="3184" y="66"/>
                      </a:cubicBezTo>
                      <a:cubicBezTo>
                        <a:pt x="3180" y="66"/>
                        <a:pt x="3179" y="62"/>
                        <a:pt x="3169" y="69"/>
                      </a:cubicBezTo>
                      <a:cubicBezTo>
                        <a:pt x="3160" y="76"/>
                        <a:pt x="3152" y="81"/>
                        <a:pt x="3155" y="83"/>
                      </a:cubicBezTo>
                      <a:cubicBezTo>
                        <a:pt x="3157" y="84"/>
                        <a:pt x="3160" y="88"/>
                        <a:pt x="3156" y="89"/>
                      </a:cubicBezTo>
                      <a:cubicBezTo>
                        <a:pt x="3151" y="90"/>
                        <a:pt x="3152" y="98"/>
                        <a:pt x="3155" y="97"/>
                      </a:cubicBezTo>
                      <a:cubicBezTo>
                        <a:pt x="3159" y="96"/>
                        <a:pt x="3171" y="96"/>
                        <a:pt x="3175" y="93"/>
                      </a:cubicBezTo>
                      <a:cubicBezTo>
                        <a:pt x="3180" y="91"/>
                        <a:pt x="3187" y="92"/>
                        <a:pt x="3183" y="94"/>
                      </a:cubicBezTo>
                      <a:cubicBezTo>
                        <a:pt x="3179" y="96"/>
                        <a:pt x="3182" y="97"/>
                        <a:pt x="3185" y="97"/>
                      </a:cubicBezTo>
                      <a:cubicBezTo>
                        <a:pt x="3188" y="97"/>
                        <a:pt x="3189" y="101"/>
                        <a:pt x="3185" y="100"/>
                      </a:cubicBezTo>
                      <a:cubicBezTo>
                        <a:pt x="3181" y="100"/>
                        <a:pt x="3168" y="99"/>
                        <a:pt x="3172" y="104"/>
                      </a:cubicBezTo>
                      <a:cubicBezTo>
                        <a:pt x="3177" y="110"/>
                        <a:pt x="3186" y="113"/>
                        <a:pt x="3184" y="118"/>
                      </a:cubicBezTo>
                      <a:cubicBezTo>
                        <a:pt x="3182" y="123"/>
                        <a:pt x="3181" y="126"/>
                        <a:pt x="3179" y="121"/>
                      </a:cubicBezTo>
                      <a:cubicBezTo>
                        <a:pt x="3177" y="116"/>
                        <a:pt x="3169" y="113"/>
                        <a:pt x="3165" y="109"/>
                      </a:cubicBezTo>
                      <a:cubicBezTo>
                        <a:pt x="3161" y="105"/>
                        <a:pt x="3160" y="101"/>
                        <a:pt x="3155" y="102"/>
                      </a:cubicBezTo>
                      <a:cubicBezTo>
                        <a:pt x="3149" y="103"/>
                        <a:pt x="3141" y="105"/>
                        <a:pt x="3138" y="107"/>
                      </a:cubicBezTo>
                      <a:cubicBezTo>
                        <a:pt x="3136" y="110"/>
                        <a:pt x="3131" y="115"/>
                        <a:pt x="3126" y="115"/>
                      </a:cubicBezTo>
                      <a:cubicBezTo>
                        <a:pt x="3120" y="115"/>
                        <a:pt x="3105" y="118"/>
                        <a:pt x="3110" y="118"/>
                      </a:cubicBezTo>
                      <a:cubicBezTo>
                        <a:pt x="3116" y="118"/>
                        <a:pt x="3123" y="121"/>
                        <a:pt x="3123" y="124"/>
                      </a:cubicBezTo>
                      <a:cubicBezTo>
                        <a:pt x="3123" y="128"/>
                        <a:pt x="3119" y="128"/>
                        <a:pt x="3119" y="131"/>
                      </a:cubicBezTo>
                      <a:cubicBezTo>
                        <a:pt x="3119" y="135"/>
                        <a:pt x="3123" y="137"/>
                        <a:pt x="3127" y="138"/>
                      </a:cubicBezTo>
                      <a:cubicBezTo>
                        <a:pt x="3132" y="139"/>
                        <a:pt x="3139" y="139"/>
                        <a:pt x="3142" y="137"/>
                      </a:cubicBezTo>
                      <a:cubicBezTo>
                        <a:pt x="3146" y="135"/>
                        <a:pt x="3145" y="137"/>
                        <a:pt x="3144" y="143"/>
                      </a:cubicBezTo>
                      <a:cubicBezTo>
                        <a:pt x="3143" y="149"/>
                        <a:pt x="3141" y="148"/>
                        <a:pt x="3137" y="149"/>
                      </a:cubicBezTo>
                      <a:cubicBezTo>
                        <a:pt x="3133" y="151"/>
                        <a:pt x="3129" y="152"/>
                        <a:pt x="3127" y="154"/>
                      </a:cubicBezTo>
                      <a:cubicBezTo>
                        <a:pt x="3125" y="156"/>
                        <a:pt x="3128" y="160"/>
                        <a:pt x="3125" y="161"/>
                      </a:cubicBezTo>
                      <a:cubicBezTo>
                        <a:pt x="3123" y="162"/>
                        <a:pt x="3119" y="161"/>
                        <a:pt x="3116" y="164"/>
                      </a:cubicBezTo>
                      <a:cubicBezTo>
                        <a:pt x="3112" y="168"/>
                        <a:pt x="3114" y="169"/>
                        <a:pt x="3111" y="172"/>
                      </a:cubicBezTo>
                      <a:cubicBezTo>
                        <a:pt x="3107" y="175"/>
                        <a:pt x="3103" y="182"/>
                        <a:pt x="3102" y="178"/>
                      </a:cubicBezTo>
                      <a:cubicBezTo>
                        <a:pt x="3102" y="175"/>
                        <a:pt x="3100" y="172"/>
                        <a:pt x="3103" y="170"/>
                      </a:cubicBezTo>
                      <a:cubicBezTo>
                        <a:pt x="3106" y="168"/>
                        <a:pt x="3111" y="168"/>
                        <a:pt x="3109" y="165"/>
                      </a:cubicBezTo>
                      <a:cubicBezTo>
                        <a:pt x="3108" y="161"/>
                        <a:pt x="3105" y="161"/>
                        <a:pt x="3102" y="163"/>
                      </a:cubicBezTo>
                      <a:cubicBezTo>
                        <a:pt x="3099" y="165"/>
                        <a:pt x="3096" y="167"/>
                        <a:pt x="3095" y="165"/>
                      </a:cubicBezTo>
                      <a:cubicBezTo>
                        <a:pt x="3093" y="163"/>
                        <a:pt x="3078" y="164"/>
                        <a:pt x="3070" y="167"/>
                      </a:cubicBezTo>
                      <a:cubicBezTo>
                        <a:pt x="3061" y="170"/>
                        <a:pt x="3054" y="172"/>
                        <a:pt x="3048" y="172"/>
                      </a:cubicBezTo>
                      <a:cubicBezTo>
                        <a:pt x="3043" y="173"/>
                        <a:pt x="3036" y="178"/>
                        <a:pt x="3033" y="175"/>
                      </a:cubicBezTo>
                      <a:cubicBezTo>
                        <a:pt x="3030" y="172"/>
                        <a:pt x="3036" y="171"/>
                        <a:pt x="3042" y="169"/>
                      </a:cubicBezTo>
                      <a:cubicBezTo>
                        <a:pt x="3048" y="168"/>
                        <a:pt x="3057" y="166"/>
                        <a:pt x="3063" y="164"/>
                      </a:cubicBezTo>
                      <a:cubicBezTo>
                        <a:pt x="3068" y="162"/>
                        <a:pt x="3076" y="162"/>
                        <a:pt x="3081" y="161"/>
                      </a:cubicBezTo>
                      <a:cubicBezTo>
                        <a:pt x="3085" y="160"/>
                        <a:pt x="3102" y="160"/>
                        <a:pt x="3103" y="158"/>
                      </a:cubicBezTo>
                      <a:cubicBezTo>
                        <a:pt x="3105" y="156"/>
                        <a:pt x="3116" y="160"/>
                        <a:pt x="3119" y="158"/>
                      </a:cubicBezTo>
                      <a:cubicBezTo>
                        <a:pt x="3122" y="156"/>
                        <a:pt x="3125" y="151"/>
                        <a:pt x="3123" y="149"/>
                      </a:cubicBezTo>
                      <a:cubicBezTo>
                        <a:pt x="3120" y="146"/>
                        <a:pt x="3110" y="148"/>
                        <a:pt x="3107" y="144"/>
                      </a:cubicBezTo>
                      <a:cubicBezTo>
                        <a:pt x="3103" y="140"/>
                        <a:pt x="3096" y="137"/>
                        <a:pt x="3094" y="129"/>
                      </a:cubicBezTo>
                      <a:cubicBezTo>
                        <a:pt x="3093" y="122"/>
                        <a:pt x="3092" y="119"/>
                        <a:pt x="3094" y="114"/>
                      </a:cubicBezTo>
                      <a:cubicBezTo>
                        <a:pt x="3097" y="110"/>
                        <a:pt x="3104" y="103"/>
                        <a:pt x="3108" y="99"/>
                      </a:cubicBezTo>
                      <a:cubicBezTo>
                        <a:pt x="3113" y="96"/>
                        <a:pt x="3123" y="94"/>
                        <a:pt x="3121" y="89"/>
                      </a:cubicBezTo>
                      <a:cubicBezTo>
                        <a:pt x="3119" y="83"/>
                        <a:pt x="3115" y="84"/>
                        <a:pt x="3118" y="79"/>
                      </a:cubicBezTo>
                      <a:cubicBezTo>
                        <a:pt x="3121" y="74"/>
                        <a:pt x="3132" y="71"/>
                        <a:pt x="3138" y="67"/>
                      </a:cubicBezTo>
                      <a:cubicBezTo>
                        <a:pt x="3144" y="64"/>
                        <a:pt x="3157" y="57"/>
                        <a:pt x="3165" y="52"/>
                      </a:cubicBezTo>
                      <a:cubicBezTo>
                        <a:pt x="3172" y="48"/>
                        <a:pt x="3188" y="43"/>
                        <a:pt x="3204" y="38"/>
                      </a:cubicBezTo>
                      <a:cubicBezTo>
                        <a:pt x="3219" y="33"/>
                        <a:pt x="3234" y="32"/>
                        <a:pt x="3238" y="29"/>
                      </a:cubicBezTo>
                      <a:cubicBezTo>
                        <a:pt x="3241" y="25"/>
                        <a:pt x="3243" y="21"/>
                        <a:pt x="3238" y="21"/>
                      </a:cubicBezTo>
                      <a:cubicBezTo>
                        <a:pt x="3233" y="20"/>
                        <a:pt x="3217" y="21"/>
                        <a:pt x="3214" y="20"/>
                      </a:cubicBezTo>
                      <a:cubicBezTo>
                        <a:pt x="3211" y="19"/>
                        <a:pt x="3198" y="19"/>
                        <a:pt x="3189" y="19"/>
                      </a:cubicBezTo>
                      <a:cubicBezTo>
                        <a:pt x="3179" y="19"/>
                        <a:pt x="3154" y="22"/>
                        <a:pt x="3147" y="23"/>
                      </a:cubicBezTo>
                      <a:cubicBezTo>
                        <a:pt x="3140" y="24"/>
                        <a:pt x="3117" y="27"/>
                        <a:pt x="3107" y="29"/>
                      </a:cubicBezTo>
                      <a:cubicBezTo>
                        <a:pt x="3097" y="32"/>
                        <a:pt x="3078" y="40"/>
                        <a:pt x="3069" y="43"/>
                      </a:cubicBezTo>
                      <a:cubicBezTo>
                        <a:pt x="3060" y="46"/>
                        <a:pt x="3027" y="60"/>
                        <a:pt x="3023" y="64"/>
                      </a:cubicBezTo>
                      <a:cubicBezTo>
                        <a:pt x="3020" y="68"/>
                        <a:pt x="3019" y="73"/>
                        <a:pt x="3016" y="75"/>
                      </a:cubicBezTo>
                      <a:cubicBezTo>
                        <a:pt x="3014" y="77"/>
                        <a:pt x="3009" y="77"/>
                        <a:pt x="3005" y="78"/>
                      </a:cubicBezTo>
                      <a:cubicBezTo>
                        <a:pt x="3002" y="78"/>
                        <a:pt x="2998" y="82"/>
                        <a:pt x="2995" y="84"/>
                      </a:cubicBezTo>
                      <a:cubicBezTo>
                        <a:pt x="2992" y="86"/>
                        <a:pt x="2987" y="87"/>
                        <a:pt x="2984" y="90"/>
                      </a:cubicBezTo>
                      <a:cubicBezTo>
                        <a:pt x="2981" y="92"/>
                        <a:pt x="2975" y="95"/>
                        <a:pt x="2972" y="96"/>
                      </a:cubicBezTo>
                      <a:cubicBezTo>
                        <a:pt x="2969" y="96"/>
                        <a:pt x="2960" y="105"/>
                        <a:pt x="2961" y="108"/>
                      </a:cubicBezTo>
                      <a:cubicBezTo>
                        <a:pt x="2963" y="110"/>
                        <a:pt x="2962" y="113"/>
                        <a:pt x="2959" y="113"/>
                      </a:cubicBezTo>
                      <a:cubicBezTo>
                        <a:pt x="2956" y="113"/>
                        <a:pt x="2949" y="113"/>
                        <a:pt x="2946" y="117"/>
                      </a:cubicBezTo>
                      <a:cubicBezTo>
                        <a:pt x="2943" y="120"/>
                        <a:pt x="2941" y="122"/>
                        <a:pt x="2938" y="122"/>
                      </a:cubicBezTo>
                      <a:cubicBezTo>
                        <a:pt x="2936" y="122"/>
                        <a:pt x="2938" y="127"/>
                        <a:pt x="2938" y="130"/>
                      </a:cubicBezTo>
                      <a:cubicBezTo>
                        <a:pt x="2938" y="133"/>
                        <a:pt x="2935" y="135"/>
                        <a:pt x="2930" y="137"/>
                      </a:cubicBezTo>
                      <a:cubicBezTo>
                        <a:pt x="2925" y="138"/>
                        <a:pt x="2911" y="144"/>
                        <a:pt x="2914" y="150"/>
                      </a:cubicBezTo>
                      <a:cubicBezTo>
                        <a:pt x="2918" y="155"/>
                        <a:pt x="2933" y="156"/>
                        <a:pt x="2940" y="157"/>
                      </a:cubicBezTo>
                      <a:cubicBezTo>
                        <a:pt x="2948" y="158"/>
                        <a:pt x="2967" y="161"/>
                        <a:pt x="2971" y="160"/>
                      </a:cubicBezTo>
                      <a:cubicBezTo>
                        <a:pt x="2975" y="160"/>
                        <a:pt x="2996" y="154"/>
                        <a:pt x="2995" y="157"/>
                      </a:cubicBezTo>
                      <a:cubicBezTo>
                        <a:pt x="2993" y="160"/>
                        <a:pt x="2992" y="164"/>
                        <a:pt x="2997" y="166"/>
                      </a:cubicBezTo>
                      <a:cubicBezTo>
                        <a:pt x="3002" y="168"/>
                        <a:pt x="3014" y="170"/>
                        <a:pt x="3012" y="171"/>
                      </a:cubicBezTo>
                      <a:cubicBezTo>
                        <a:pt x="3009" y="172"/>
                        <a:pt x="3003" y="172"/>
                        <a:pt x="3002" y="174"/>
                      </a:cubicBezTo>
                      <a:cubicBezTo>
                        <a:pt x="3000" y="176"/>
                        <a:pt x="2998" y="172"/>
                        <a:pt x="2992" y="173"/>
                      </a:cubicBezTo>
                      <a:cubicBezTo>
                        <a:pt x="2986" y="174"/>
                        <a:pt x="2979" y="177"/>
                        <a:pt x="2973" y="177"/>
                      </a:cubicBezTo>
                      <a:cubicBezTo>
                        <a:pt x="2966" y="177"/>
                        <a:pt x="2961" y="174"/>
                        <a:pt x="2959" y="171"/>
                      </a:cubicBezTo>
                      <a:cubicBezTo>
                        <a:pt x="2957" y="168"/>
                        <a:pt x="2944" y="171"/>
                        <a:pt x="2941" y="171"/>
                      </a:cubicBezTo>
                      <a:cubicBezTo>
                        <a:pt x="2937" y="172"/>
                        <a:pt x="2926" y="172"/>
                        <a:pt x="2925" y="168"/>
                      </a:cubicBezTo>
                      <a:cubicBezTo>
                        <a:pt x="2923" y="165"/>
                        <a:pt x="2913" y="166"/>
                        <a:pt x="2916" y="169"/>
                      </a:cubicBezTo>
                      <a:cubicBezTo>
                        <a:pt x="2919" y="171"/>
                        <a:pt x="2919" y="174"/>
                        <a:pt x="2915" y="177"/>
                      </a:cubicBezTo>
                      <a:cubicBezTo>
                        <a:pt x="2911" y="180"/>
                        <a:pt x="2910" y="185"/>
                        <a:pt x="2912" y="190"/>
                      </a:cubicBezTo>
                      <a:cubicBezTo>
                        <a:pt x="2914" y="194"/>
                        <a:pt x="2910" y="199"/>
                        <a:pt x="2915" y="201"/>
                      </a:cubicBezTo>
                      <a:cubicBezTo>
                        <a:pt x="2920" y="203"/>
                        <a:pt x="2933" y="203"/>
                        <a:pt x="2937" y="205"/>
                      </a:cubicBezTo>
                      <a:cubicBezTo>
                        <a:pt x="2942" y="207"/>
                        <a:pt x="2938" y="208"/>
                        <a:pt x="2935" y="210"/>
                      </a:cubicBezTo>
                      <a:cubicBezTo>
                        <a:pt x="2931" y="212"/>
                        <a:pt x="2947" y="215"/>
                        <a:pt x="2951" y="215"/>
                      </a:cubicBezTo>
                      <a:cubicBezTo>
                        <a:pt x="2954" y="215"/>
                        <a:pt x="2954" y="208"/>
                        <a:pt x="2961" y="208"/>
                      </a:cubicBezTo>
                      <a:cubicBezTo>
                        <a:pt x="2968" y="209"/>
                        <a:pt x="2974" y="213"/>
                        <a:pt x="2979" y="213"/>
                      </a:cubicBezTo>
                      <a:cubicBezTo>
                        <a:pt x="2983" y="212"/>
                        <a:pt x="2979" y="207"/>
                        <a:pt x="2982" y="202"/>
                      </a:cubicBezTo>
                      <a:cubicBezTo>
                        <a:pt x="2986" y="198"/>
                        <a:pt x="2997" y="200"/>
                        <a:pt x="2995" y="204"/>
                      </a:cubicBezTo>
                      <a:cubicBezTo>
                        <a:pt x="2993" y="207"/>
                        <a:pt x="2992" y="211"/>
                        <a:pt x="2996" y="209"/>
                      </a:cubicBezTo>
                      <a:cubicBezTo>
                        <a:pt x="3000" y="207"/>
                        <a:pt x="3005" y="204"/>
                        <a:pt x="3013" y="202"/>
                      </a:cubicBezTo>
                      <a:cubicBezTo>
                        <a:pt x="3021" y="199"/>
                        <a:pt x="3020" y="202"/>
                        <a:pt x="3016" y="203"/>
                      </a:cubicBezTo>
                      <a:cubicBezTo>
                        <a:pt x="3012" y="204"/>
                        <a:pt x="3003" y="206"/>
                        <a:pt x="3001" y="211"/>
                      </a:cubicBezTo>
                      <a:cubicBezTo>
                        <a:pt x="2999" y="217"/>
                        <a:pt x="3008" y="223"/>
                        <a:pt x="3012" y="226"/>
                      </a:cubicBezTo>
                      <a:cubicBezTo>
                        <a:pt x="3017" y="229"/>
                        <a:pt x="3026" y="226"/>
                        <a:pt x="3032" y="226"/>
                      </a:cubicBezTo>
                      <a:cubicBezTo>
                        <a:pt x="3038" y="227"/>
                        <a:pt x="3033" y="223"/>
                        <a:pt x="3038" y="221"/>
                      </a:cubicBezTo>
                      <a:cubicBezTo>
                        <a:pt x="3043" y="220"/>
                        <a:pt x="3058" y="223"/>
                        <a:pt x="3061" y="222"/>
                      </a:cubicBezTo>
                      <a:cubicBezTo>
                        <a:pt x="3063" y="221"/>
                        <a:pt x="3064" y="219"/>
                        <a:pt x="3065" y="223"/>
                      </a:cubicBezTo>
                      <a:cubicBezTo>
                        <a:pt x="3065" y="228"/>
                        <a:pt x="3063" y="230"/>
                        <a:pt x="3071" y="229"/>
                      </a:cubicBezTo>
                      <a:cubicBezTo>
                        <a:pt x="3078" y="229"/>
                        <a:pt x="3102" y="229"/>
                        <a:pt x="3106" y="230"/>
                      </a:cubicBezTo>
                      <a:cubicBezTo>
                        <a:pt x="3110" y="231"/>
                        <a:pt x="3122" y="231"/>
                        <a:pt x="3128" y="229"/>
                      </a:cubicBezTo>
                      <a:cubicBezTo>
                        <a:pt x="3134" y="227"/>
                        <a:pt x="3139" y="231"/>
                        <a:pt x="3142" y="232"/>
                      </a:cubicBezTo>
                      <a:cubicBezTo>
                        <a:pt x="3146" y="234"/>
                        <a:pt x="3147" y="237"/>
                        <a:pt x="3144" y="238"/>
                      </a:cubicBezTo>
                      <a:cubicBezTo>
                        <a:pt x="3141" y="238"/>
                        <a:pt x="3136" y="236"/>
                        <a:pt x="3137" y="238"/>
                      </a:cubicBezTo>
                      <a:cubicBezTo>
                        <a:pt x="3137" y="241"/>
                        <a:pt x="3140" y="244"/>
                        <a:pt x="3137" y="244"/>
                      </a:cubicBezTo>
                      <a:cubicBezTo>
                        <a:pt x="3134" y="244"/>
                        <a:pt x="3124" y="244"/>
                        <a:pt x="3118" y="245"/>
                      </a:cubicBezTo>
                      <a:cubicBezTo>
                        <a:pt x="3112" y="246"/>
                        <a:pt x="3111" y="246"/>
                        <a:pt x="3106" y="246"/>
                      </a:cubicBezTo>
                      <a:cubicBezTo>
                        <a:pt x="3101" y="246"/>
                        <a:pt x="3092" y="246"/>
                        <a:pt x="3094" y="244"/>
                      </a:cubicBezTo>
                      <a:cubicBezTo>
                        <a:pt x="3096" y="242"/>
                        <a:pt x="3104" y="241"/>
                        <a:pt x="3101" y="239"/>
                      </a:cubicBezTo>
                      <a:cubicBezTo>
                        <a:pt x="3098" y="237"/>
                        <a:pt x="3094" y="239"/>
                        <a:pt x="3093" y="240"/>
                      </a:cubicBezTo>
                      <a:cubicBezTo>
                        <a:pt x="3092" y="242"/>
                        <a:pt x="3086" y="243"/>
                        <a:pt x="3084" y="242"/>
                      </a:cubicBezTo>
                      <a:cubicBezTo>
                        <a:pt x="3082" y="240"/>
                        <a:pt x="3073" y="234"/>
                        <a:pt x="3067" y="235"/>
                      </a:cubicBezTo>
                      <a:cubicBezTo>
                        <a:pt x="3062" y="235"/>
                        <a:pt x="3054" y="235"/>
                        <a:pt x="3050" y="237"/>
                      </a:cubicBezTo>
                      <a:cubicBezTo>
                        <a:pt x="3045" y="238"/>
                        <a:pt x="3041" y="242"/>
                        <a:pt x="3038" y="240"/>
                      </a:cubicBezTo>
                      <a:cubicBezTo>
                        <a:pt x="3035" y="238"/>
                        <a:pt x="3030" y="233"/>
                        <a:pt x="3025" y="235"/>
                      </a:cubicBezTo>
                      <a:cubicBezTo>
                        <a:pt x="3021" y="236"/>
                        <a:pt x="3020" y="241"/>
                        <a:pt x="3017" y="243"/>
                      </a:cubicBezTo>
                      <a:cubicBezTo>
                        <a:pt x="3013" y="245"/>
                        <a:pt x="3013" y="247"/>
                        <a:pt x="3014" y="250"/>
                      </a:cubicBezTo>
                      <a:cubicBezTo>
                        <a:pt x="3014" y="253"/>
                        <a:pt x="3012" y="256"/>
                        <a:pt x="3009" y="254"/>
                      </a:cubicBezTo>
                      <a:cubicBezTo>
                        <a:pt x="3006" y="253"/>
                        <a:pt x="3005" y="258"/>
                        <a:pt x="3004" y="260"/>
                      </a:cubicBezTo>
                      <a:cubicBezTo>
                        <a:pt x="3004" y="262"/>
                        <a:pt x="3004" y="265"/>
                        <a:pt x="3002" y="265"/>
                      </a:cubicBezTo>
                      <a:cubicBezTo>
                        <a:pt x="2999" y="265"/>
                        <a:pt x="2998" y="268"/>
                        <a:pt x="3000" y="271"/>
                      </a:cubicBezTo>
                      <a:cubicBezTo>
                        <a:pt x="3002" y="275"/>
                        <a:pt x="3007" y="273"/>
                        <a:pt x="3011" y="274"/>
                      </a:cubicBezTo>
                      <a:cubicBezTo>
                        <a:pt x="3015" y="274"/>
                        <a:pt x="3018" y="276"/>
                        <a:pt x="3019" y="279"/>
                      </a:cubicBezTo>
                      <a:cubicBezTo>
                        <a:pt x="3021" y="281"/>
                        <a:pt x="3017" y="282"/>
                        <a:pt x="3012" y="282"/>
                      </a:cubicBezTo>
                      <a:cubicBezTo>
                        <a:pt x="3006" y="283"/>
                        <a:pt x="3007" y="284"/>
                        <a:pt x="3007" y="286"/>
                      </a:cubicBezTo>
                      <a:cubicBezTo>
                        <a:pt x="3008" y="288"/>
                        <a:pt x="3003" y="289"/>
                        <a:pt x="3000" y="287"/>
                      </a:cubicBezTo>
                      <a:cubicBezTo>
                        <a:pt x="2998" y="285"/>
                        <a:pt x="2992" y="289"/>
                        <a:pt x="2992" y="291"/>
                      </a:cubicBezTo>
                      <a:cubicBezTo>
                        <a:pt x="2992" y="293"/>
                        <a:pt x="3002" y="293"/>
                        <a:pt x="2999" y="296"/>
                      </a:cubicBezTo>
                      <a:cubicBezTo>
                        <a:pt x="2995" y="298"/>
                        <a:pt x="2988" y="295"/>
                        <a:pt x="2984" y="297"/>
                      </a:cubicBezTo>
                      <a:cubicBezTo>
                        <a:pt x="2980" y="299"/>
                        <a:pt x="2976" y="298"/>
                        <a:pt x="2974" y="296"/>
                      </a:cubicBezTo>
                      <a:cubicBezTo>
                        <a:pt x="2972" y="294"/>
                        <a:pt x="2968" y="297"/>
                        <a:pt x="2965" y="298"/>
                      </a:cubicBezTo>
                      <a:cubicBezTo>
                        <a:pt x="2961" y="299"/>
                        <a:pt x="2959" y="301"/>
                        <a:pt x="2953" y="308"/>
                      </a:cubicBezTo>
                      <a:cubicBezTo>
                        <a:pt x="2947" y="315"/>
                        <a:pt x="2943" y="317"/>
                        <a:pt x="2936" y="322"/>
                      </a:cubicBezTo>
                      <a:cubicBezTo>
                        <a:pt x="2930" y="328"/>
                        <a:pt x="2920" y="337"/>
                        <a:pt x="2917" y="338"/>
                      </a:cubicBezTo>
                      <a:cubicBezTo>
                        <a:pt x="2913" y="340"/>
                        <a:pt x="2905" y="344"/>
                        <a:pt x="2898" y="346"/>
                      </a:cubicBezTo>
                      <a:cubicBezTo>
                        <a:pt x="2892" y="349"/>
                        <a:pt x="2887" y="352"/>
                        <a:pt x="2887" y="352"/>
                      </a:cubicBezTo>
                      <a:cubicBezTo>
                        <a:pt x="2887" y="352"/>
                        <a:pt x="2888" y="349"/>
                        <a:pt x="2894" y="344"/>
                      </a:cubicBezTo>
                      <a:cubicBezTo>
                        <a:pt x="2900" y="339"/>
                        <a:pt x="2901" y="338"/>
                        <a:pt x="2904" y="332"/>
                      </a:cubicBezTo>
                      <a:cubicBezTo>
                        <a:pt x="2907" y="326"/>
                        <a:pt x="2905" y="321"/>
                        <a:pt x="2898" y="324"/>
                      </a:cubicBezTo>
                      <a:cubicBezTo>
                        <a:pt x="2892" y="326"/>
                        <a:pt x="2885" y="329"/>
                        <a:pt x="2882" y="331"/>
                      </a:cubicBezTo>
                      <a:cubicBezTo>
                        <a:pt x="2879" y="333"/>
                        <a:pt x="2877" y="335"/>
                        <a:pt x="2876" y="339"/>
                      </a:cubicBezTo>
                      <a:cubicBezTo>
                        <a:pt x="2876" y="342"/>
                        <a:pt x="2875" y="341"/>
                        <a:pt x="2871" y="343"/>
                      </a:cubicBezTo>
                      <a:cubicBezTo>
                        <a:pt x="2868" y="345"/>
                        <a:pt x="2867" y="351"/>
                        <a:pt x="2870" y="354"/>
                      </a:cubicBezTo>
                      <a:cubicBezTo>
                        <a:pt x="2873" y="358"/>
                        <a:pt x="2890" y="349"/>
                        <a:pt x="2885" y="353"/>
                      </a:cubicBezTo>
                      <a:cubicBezTo>
                        <a:pt x="2880" y="357"/>
                        <a:pt x="2879" y="359"/>
                        <a:pt x="2876" y="363"/>
                      </a:cubicBezTo>
                      <a:cubicBezTo>
                        <a:pt x="2873" y="366"/>
                        <a:pt x="2864" y="373"/>
                        <a:pt x="2862" y="376"/>
                      </a:cubicBezTo>
                      <a:cubicBezTo>
                        <a:pt x="2860" y="379"/>
                        <a:pt x="2857" y="376"/>
                        <a:pt x="2854" y="373"/>
                      </a:cubicBezTo>
                      <a:cubicBezTo>
                        <a:pt x="2852" y="371"/>
                        <a:pt x="2851" y="372"/>
                        <a:pt x="2847" y="374"/>
                      </a:cubicBezTo>
                      <a:cubicBezTo>
                        <a:pt x="2842" y="376"/>
                        <a:pt x="2842" y="382"/>
                        <a:pt x="2837" y="383"/>
                      </a:cubicBezTo>
                      <a:cubicBezTo>
                        <a:pt x="2833" y="383"/>
                        <a:pt x="2828" y="382"/>
                        <a:pt x="2825" y="384"/>
                      </a:cubicBezTo>
                      <a:cubicBezTo>
                        <a:pt x="2822" y="386"/>
                        <a:pt x="2821" y="393"/>
                        <a:pt x="2817" y="392"/>
                      </a:cubicBezTo>
                      <a:cubicBezTo>
                        <a:pt x="2813" y="391"/>
                        <a:pt x="2813" y="388"/>
                        <a:pt x="2817" y="385"/>
                      </a:cubicBezTo>
                      <a:cubicBezTo>
                        <a:pt x="2820" y="382"/>
                        <a:pt x="2823" y="376"/>
                        <a:pt x="2821" y="373"/>
                      </a:cubicBezTo>
                      <a:cubicBezTo>
                        <a:pt x="2819" y="370"/>
                        <a:pt x="2808" y="359"/>
                        <a:pt x="2809" y="351"/>
                      </a:cubicBezTo>
                      <a:cubicBezTo>
                        <a:pt x="2810" y="342"/>
                        <a:pt x="2816" y="337"/>
                        <a:pt x="2820" y="334"/>
                      </a:cubicBezTo>
                      <a:cubicBezTo>
                        <a:pt x="2823" y="330"/>
                        <a:pt x="2826" y="328"/>
                        <a:pt x="2826" y="323"/>
                      </a:cubicBezTo>
                      <a:cubicBezTo>
                        <a:pt x="2827" y="319"/>
                        <a:pt x="2838" y="316"/>
                        <a:pt x="2836" y="320"/>
                      </a:cubicBezTo>
                      <a:cubicBezTo>
                        <a:pt x="2835" y="323"/>
                        <a:pt x="2830" y="327"/>
                        <a:pt x="2837" y="327"/>
                      </a:cubicBezTo>
                      <a:cubicBezTo>
                        <a:pt x="2843" y="328"/>
                        <a:pt x="2855" y="326"/>
                        <a:pt x="2857" y="320"/>
                      </a:cubicBezTo>
                      <a:cubicBezTo>
                        <a:pt x="2859" y="314"/>
                        <a:pt x="2858" y="311"/>
                        <a:pt x="2863" y="306"/>
                      </a:cubicBezTo>
                      <a:cubicBezTo>
                        <a:pt x="2868" y="301"/>
                        <a:pt x="2870" y="296"/>
                        <a:pt x="2866" y="292"/>
                      </a:cubicBezTo>
                      <a:cubicBezTo>
                        <a:pt x="2862" y="287"/>
                        <a:pt x="2851" y="283"/>
                        <a:pt x="2850" y="277"/>
                      </a:cubicBezTo>
                      <a:cubicBezTo>
                        <a:pt x="2849" y="270"/>
                        <a:pt x="2841" y="267"/>
                        <a:pt x="2836" y="268"/>
                      </a:cubicBezTo>
                      <a:cubicBezTo>
                        <a:pt x="2832" y="268"/>
                        <a:pt x="2822" y="274"/>
                        <a:pt x="2819" y="276"/>
                      </a:cubicBezTo>
                      <a:cubicBezTo>
                        <a:pt x="2817" y="279"/>
                        <a:pt x="2807" y="279"/>
                        <a:pt x="2805" y="281"/>
                      </a:cubicBezTo>
                      <a:cubicBezTo>
                        <a:pt x="2803" y="283"/>
                        <a:pt x="2792" y="301"/>
                        <a:pt x="2789" y="302"/>
                      </a:cubicBezTo>
                      <a:cubicBezTo>
                        <a:pt x="2785" y="304"/>
                        <a:pt x="2784" y="302"/>
                        <a:pt x="2785" y="300"/>
                      </a:cubicBezTo>
                      <a:cubicBezTo>
                        <a:pt x="2786" y="299"/>
                        <a:pt x="2791" y="295"/>
                        <a:pt x="2788" y="293"/>
                      </a:cubicBezTo>
                      <a:cubicBezTo>
                        <a:pt x="2786" y="292"/>
                        <a:pt x="2781" y="293"/>
                        <a:pt x="2781" y="296"/>
                      </a:cubicBezTo>
                      <a:cubicBezTo>
                        <a:pt x="2781" y="299"/>
                        <a:pt x="2784" y="301"/>
                        <a:pt x="2782" y="302"/>
                      </a:cubicBezTo>
                      <a:cubicBezTo>
                        <a:pt x="2779" y="303"/>
                        <a:pt x="2776" y="304"/>
                        <a:pt x="2777" y="307"/>
                      </a:cubicBezTo>
                      <a:cubicBezTo>
                        <a:pt x="2777" y="310"/>
                        <a:pt x="2772" y="313"/>
                        <a:pt x="2769" y="314"/>
                      </a:cubicBezTo>
                      <a:cubicBezTo>
                        <a:pt x="2766" y="315"/>
                        <a:pt x="2759" y="317"/>
                        <a:pt x="2757" y="319"/>
                      </a:cubicBezTo>
                      <a:cubicBezTo>
                        <a:pt x="2755" y="321"/>
                        <a:pt x="2752" y="322"/>
                        <a:pt x="2750" y="325"/>
                      </a:cubicBezTo>
                      <a:cubicBezTo>
                        <a:pt x="2748" y="328"/>
                        <a:pt x="2743" y="328"/>
                        <a:pt x="2745" y="324"/>
                      </a:cubicBezTo>
                      <a:cubicBezTo>
                        <a:pt x="2746" y="320"/>
                        <a:pt x="2744" y="320"/>
                        <a:pt x="2743" y="319"/>
                      </a:cubicBezTo>
                      <a:cubicBezTo>
                        <a:pt x="2742" y="317"/>
                        <a:pt x="2744" y="312"/>
                        <a:pt x="2750" y="307"/>
                      </a:cubicBezTo>
                      <a:cubicBezTo>
                        <a:pt x="2756" y="302"/>
                        <a:pt x="2765" y="293"/>
                        <a:pt x="2764" y="288"/>
                      </a:cubicBezTo>
                      <a:cubicBezTo>
                        <a:pt x="2763" y="282"/>
                        <a:pt x="2765" y="274"/>
                        <a:pt x="2760" y="270"/>
                      </a:cubicBezTo>
                      <a:cubicBezTo>
                        <a:pt x="2754" y="266"/>
                        <a:pt x="2752" y="267"/>
                        <a:pt x="2759" y="266"/>
                      </a:cubicBezTo>
                      <a:cubicBezTo>
                        <a:pt x="2766" y="266"/>
                        <a:pt x="2770" y="267"/>
                        <a:pt x="2774" y="266"/>
                      </a:cubicBezTo>
                      <a:cubicBezTo>
                        <a:pt x="2778" y="265"/>
                        <a:pt x="2774" y="266"/>
                        <a:pt x="2779" y="263"/>
                      </a:cubicBezTo>
                      <a:cubicBezTo>
                        <a:pt x="2784" y="260"/>
                        <a:pt x="2784" y="262"/>
                        <a:pt x="2789" y="261"/>
                      </a:cubicBezTo>
                      <a:cubicBezTo>
                        <a:pt x="2794" y="260"/>
                        <a:pt x="2797" y="259"/>
                        <a:pt x="2797" y="257"/>
                      </a:cubicBezTo>
                      <a:cubicBezTo>
                        <a:pt x="2797" y="254"/>
                        <a:pt x="2792" y="252"/>
                        <a:pt x="2787" y="253"/>
                      </a:cubicBezTo>
                      <a:cubicBezTo>
                        <a:pt x="2783" y="254"/>
                        <a:pt x="2781" y="254"/>
                        <a:pt x="2778" y="254"/>
                      </a:cubicBezTo>
                      <a:cubicBezTo>
                        <a:pt x="2774" y="254"/>
                        <a:pt x="2771" y="254"/>
                        <a:pt x="2767" y="254"/>
                      </a:cubicBezTo>
                      <a:cubicBezTo>
                        <a:pt x="2763" y="255"/>
                        <a:pt x="2751" y="256"/>
                        <a:pt x="2756" y="254"/>
                      </a:cubicBezTo>
                      <a:cubicBezTo>
                        <a:pt x="2762" y="252"/>
                        <a:pt x="2768" y="250"/>
                        <a:pt x="2769" y="248"/>
                      </a:cubicBezTo>
                      <a:cubicBezTo>
                        <a:pt x="2770" y="246"/>
                        <a:pt x="2767" y="245"/>
                        <a:pt x="2761" y="247"/>
                      </a:cubicBezTo>
                      <a:cubicBezTo>
                        <a:pt x="2755" y="248"/>
                        <a:pt x="2751" y="250"/>
                        <a:pt x="2748" y="252"/>
                      </a:cubicBezTo>
                      <a:cubicBezTo>
                        <a:pt x="2744" y="254"/>
                        <a:pt x="2742" y="254"/>
                        <a:pt x="2738" y="254"/>
                      </a:cubicBezTo>
                      <a:cubicBezTo>
                        <a:pt x="2733" y="254"/>
                        <a:pt x="2729" y="254"/>
                        <a:pt x="2730" y="251"/>
                      </a:cubicBezTo>
                      <a:cubicBezTo>
                        <a:pt x="2731" y="247"/>
                        <a:pt x="2729" y="248"/>
                        <a:pt x="2724" y="246"/>
                      </a:cubicBezTo>
                      <a:cubicBezTo>
                        <a:pt x="2718" y="245"/>
                        <a:pt x="2716" y="245"/>
                        <a:pt x="2712" y="246"/>
                      </a:cubicBezTo>
                      <a:cubicBezTo>
                        <a:pt x="2708" y="246"/>
                        <a:pt x="2711" y="240"/>
                        <a:pt x="2717" y="239"/>
                      </a:cubicBezTo>
                      <a:cubicBezTo>
                        <a:pt x="2722" y="238"/>
                        <a:pt x="2734" y="238"/>
                        <a:pt x="2740" y="235"/>
                      </a:cubicBezTo>
                      <a:cubicBezTo>
                        <a:pt x="2746" y="233"/>
                        <a:pt x="2754" y="231"/>
                        <a:pt x="2754" y="228"/>
                      </a:cubicBezTo>
                      <a:cubicBezTo>
                        <a:pt x="2753" y="224"/>
                        <a:pt x="2753" y="220"/>
                        <a:pt x="2749" y="222"/>
                      </a:cubicBezTo>
                      <a:cubicBezTo>
                        <a:pt x="2745" y="223"/>
                        <a:pt x="2738" y="227"/>
                        <a:pt x="2740" y="224"/>
                      </a:cubicBezTo>
                      <a:cubicBezTo>
                        <a:pt x="2741" y="221"/>
                        <a:pt x="2751" y="213"/>
                        <a:pt x="2756" y="216"/>
                      </a:cubicBezTo>
                      <a:cubicBezTo>
                        <a:pt x="2761" y="219"/>
                        <a:pt x="2770" y="221"/>
                        <a:pt x="2777" y="221"/>
                      </a:cubicBezTo>
                      <a:cubicBezTo>
                        <a:pt x="2783" y="221"/>
                        <a:pt x="2785" y="218"/>
                        <a:pt x="2785" y="214"/>
                      </a:cubicBezTo>
                      <a:cubicBezTo>
                        <a:pt x="2786" y="210"/>
                        <a:pt x="2788" y="206"/>
                        <a:pt x="2784" y="207"/>
                      </a:cubicBezTo>
                      <a:cubicBezTo>
                        <a:pt x="2780" y="207"/>
                        <a:pt x="2777" y="208"/>
                        <a:pt x="2774" y="210"/>
                      </a:cubicBezTo>
                      <a:cubicBezTo>
                        <a:pt x="2771" y="212"/>
                        <a:pt x="2765" y="212"/>
                        <a:pt x="2770" y="209"/>
                      </a:cubicBezTo>
                      <a:cubicBezTo>
                        <a:pt x="2775" y="206"/>
                        <a:pt x="2780" y="202"/>
                        <a:pt x="2776" y="201"/>
                      </a:cubicBezTo>
                      <a:cubicBezTo>
                        <a:pt x="2773" y="200"/>
                        <a:pt x="2768" y="201"/>
                        <a:pt x="2771" y="199"/>
                      </a:cubicBezTo>
                      <a:cubicBezTo>
                        <a:pt x="2774" y="196"/>
                        <a:pt x="2776" y="196"/>
                        <a:pt x="2774" y="193"/>
                      </a:cubicBezTo>
                      <a:cubicBezTo>
                        <a:pt x="2773" y="190"/>
                        <a:pt x="2771" y="190"/>
                        <a:pt x="2768" y="189"/>
                      </a:cubicBezTo>
                      <a:cubicBezTo>
                        <a:pt x="2765" y="188"/>
                        <a:pt x="2768" y="185"/>
                        <a:pt x="2768" y="183"/>
                      </a:cubicBezTo>
                      <a:cubicBezTo>
                        <a:pt x="2767" y="181"/>
                        <a:pt x="2764" y="181"/>
                        <a:pt x="2770" y="177"/>
                      </a:cubicBezTo>
                      <a:cubicBezTo>
                        <a:pt x="2776" y="173"/>
                        <a:pt x="2787" y="160"/>
                        <a:pt x="2785" y="154"/>
                      </a:cubicBezTo>
                      <a:cubicBezTo>
                        <a:pt x="2784" y="149"/>
                        <a:pt x="2780" y="146"/>
                        <a:pt x="2776" y="142"/>
                      </a:cubicBezTo>
                      <a:cubicBezTo>
                        <a:pt x="2772" y="138"/>
                        <a:pt x="2773" y="140"/>
                        <a:pt x="2775" y="135"/>
                      </a:cubicBezTo>
                      <a:cubicBezTo>
                        <a:pt x="2776" y="131"/>
                        <a:pt x="2771" y="130"/>
                        <a:pt x="2766" y="130"/>
                      </a:cubicBezTo>
                      <a:cubicBezTo>
                        <a:pt x="2761" y="130"/>
                        <a:pt x="2757" y="127"/>
                        <a:pt x="2754" y="131"/>
                      </a:cubicBezTo>
                      <a:cubicBezTo>
                        <a:pt x="2751" y="135"/>
                        <a:pt x="2747" y="138"/>
                        <a:pt x="2748" y="135"/>
                      </a:cubicBezTo>
                      <a:cubicBezTo>
                        <a:pt x="2749" y="132"/>
                        <a:pt x="2746" y="130"/>
                        <a:pt x="2748" y="128"/>
                      </a:cubicBezTo>
                      <a:cubicBezTo>
                        <a:pt x="2749" y="126"/>
                        <a:pt x="2759" y="124"/>
                        <a:pt x="2757" y="121"/>
                      </a:cubicBezTo>
                      <a:cubicBezTo>
                        <a:pt x="2754" y="119"/>
                        <a:pt x="2750" y="118"/>
                        <a:pt x="2750" y="118"/>
                      </a:cubicBezTo>
                      <a:cubicBezTo>
                        <a:pt x="2750" y="118"/>
                        <a:pt x="2765" y="117"/>
                        <a:pt x="2768" y="118"/>
                      </a:cubicBezTo>
                      <a:cubicBezTo>
                        <a:pt x="2772" y="119"/>
                        <a:pt x="2780" y="123"/>
                        <a:pt x="2782" y="118"/>
                      </a:cubicBezTo>
                      <a:cubicBezTo>
                        <a:pt x="2784" y="113"/>
                        <a:pt x="2797" y="102"/>
                        <a:pt x="2807" y="99"/>
                      </a:cubicBezTo>
                      <a:cubicBezTo>
                        <a:pt x="2817" y="97"/>
                        <a:pt x="2828" y="97"/>
                        <a:pt x="2829" y="92"/>
                      </a:cubicBezTo>
                      <a:cubicBezTo>
                        <a:pt x="2829" y="88"/>
                        <a:pt x="2825" y="81"/>
                        <a:pt x="2822" y="80"/>
                      </a:cubicBezTo>
                      <a:cubicBezTo>
                        <a:pt x="2819" y="79"/>
                        <a:pt x="2807" y="80"/>
                        <a:pt x="2811" y="78"/>
                      </a:cubicBezTo>
                      <a:cubicBezTo>
                        <a:pt x="2816" y="76"/>
                        <a:pt x="2837" y="79"/>
                        <a:pt x="2846" y="78"/>
                      </a:cubicBezTo>
                      <a:cubicBezTo>
                        <a:pt x="2854" y="76"/>
                        <a:pt x="2863" y="79"/>
                        <a:pt x="2876" y="80"/>
                      </a:cubicBezTo>
                      <a:cubicBezTo>
                        <a:pt x="2889" y="82"/>
                        <a:pt x="2900" y="82"/>
                        <a:pt x="2908" y="76"/>
                      </a:cubicBezTo>
                      <a:cubicBezTo>
                        <a:pt x="2915" y="71"/>
                        <a:pt x="2926" y="66"/>
                        <a:pt x="2934" y="64"/>
                      </a:cubicBezTo>
                      <a:cubicBezTo>
                        <a:pt x="2942" y="62"/>
                        <a:pt x="2949" y="58"/>
                        <a:pt x="2951" y="56"/>
                      </a:cubicBezTo>
                      <a:cubicBezTo>
                        <a:pt x="2952" y="54"/>
                        <a:pt x="2952" y="51"/>
                        <a:pt x="2957" y="51"/>
                      </a:cubicBezTo>
                      <a:cubicBezTo>
                        <a:pt x="2962" y="51"/>
                        <a:pt x="2977" y="46"/>
                        <a:pt x="2981" y="43"/>
                      </a:cubicBezTo>
                      <a:cubicBezTo>
                        <a:pt x="2985" y="40"/>
                        <a:pt x="2988" y="35"/>
                        <a:pt x="2994" y="35"/>
                      </a:cubicBezTo>
                      <a:cubicBezTo>
                        <a:pt x="3001" y="35"/>
                        <a:pt x="3010" y="29"/>
                        <a:pt x="3019" y="26"/>
                      </a:cubicBezTo>
                      <a:cubicBezTo>
                        <a:pt x="3029" y="23"/>
                        <a:pt x="3033" y="21"/>
                        <a:pt x="3034" y="17"/>
                      </a:cubicBezTo>
                      <a:cubicBezTo>
                        <a:pt x="3034" y="13"/>
                        <a:pt x="3015" y="13"/>
                        <a:pt x="3011" y="12"/>
                      </a:cubicBezTo>
                      <a:cubicBezTo>
                        <a:pt x="3008" y="11"/>
                        <a:pt x="2995" y="10"/>
                        <a:pt x="2988" y="10"/>
                      </a:cubicBezTo>
                      <a:cubicBezTo>
                        <a:pt x="2981" y="10"/>
                        <a:pt x="2974" y="9"/>
                        <a:pt x="2970" y="12"/>
                      </a:cubicBezTo>
                      <a:cubicBezTo>
                        <a:pt x="2965" y="14"/>
                        <a:pt x="2959" y="17"/>
                        <a:pt x="2960" y="15"/>
                      </a:cubicBezTo>
                      <a:cubicBezTo>
                        <a:pt x="2961" y="12"/>
                        <a:pt x="2959" y="7"/>
                        <a:pt x="2955" y="6"/>
                      </a:cubicBezTo>
                      <a:cubicBezTo>
                        <a:pt x="2951" y="5"/>
                        <a:pt x="2947" y="10"/>
                        <a:pt x="2945" y="7"/>
                      </a:cubicBezTo>
                      <a:cubicBezTo>
                        <a:pt x="2943" y="4"/>
                        <a:pt x="2937" y="2"/>
                        <a:pt x="2931" y="1"/>
                      </a:cubicBezTo>
                      <a:cubicBezTo>
                        <a:pt x="2925" y="0"/>
                        <a:pt x="2917" y="1"/>
                        <a:pt x="2913" y="3"/>
                      </a:cubicBezTo>
                      <a:cubicBezTo>
                        <a:pt x="2908" y="6"/>
                        <a:pt x="2907" y="10"/>
                        <a:pt x="2905" y="8"/>
                      </a:cubicBezTo>
                      <a:cubicBezTo>
                        <a:pt x="2903" y="6"/>
                        <a:pt x="2899" y="3"/>
                        <a:pt x="2894" y="3"/>
                      </a:cubicBezTo>
                      <a:cubicBezTo>
                        <a:pt x="2889" y="3"/>
                        <a:pt x="2883" y="4"/>
                        <a:pt x="2878" y="5"/>
                      </a:cubicBezTo>
                      <a:cubicBezTo>
                        <a:pt x="2873" y="7"/>
                        <a:pt x="2869" y="6"/>
                        <a:pt x="2864" y="7"/>
                      </a:cubicBezTo>
                      <a:cubicBezTo>
                        <a:pt x="2858" y="7"/>
                        <a:pt x="2855" y="11"/>
                        <a:pt x="2853" y="11"/>
                      </a:cubicBezTo>
                      <a:cubicBezTo>
                        <a:pt x="2850" y="11"/>
                        <a:pt x="2836" y="10"/>
                        <a:pt x="2834" y="13"/>
                      </a:cubicBezTo>
                      <a:cubicBezTo>
                        <a:pt x="2832" y="15"/>
                        <a:pt x="2836" y="18"/>
                        <a:pt x="2838" y="19"/>
                      </a:cubicBezTo>
                      <a:cubicBezTo>
                        <a:pt x="2840" y="20"/>
                        <a:pt x="2840" y="21"/>
                        <a:pt x="2839" y="23"/>
                      </a:cubicBezTo>
                      <a:cubicBezTo>
                        <a:pt x="2838" y="25"/>
                        <a:pt x="2842" y="27"/>
                        <a:pt x="2842" y="28"/>
                      </a:cubicBezTo>
                      <a:cubicBezTo>
                        <a:pt x="2842" y="29"/>
                        <a:pt x="2836" y="32"/>
                        <a:pt x="2832" y="28"/>
                      </a:cubicBezTo>
                      <a:cubicBezTo>
                        <a:pt x="2827" y="23"/>
                        <a:pt x="2825" y="21"/>
                        <a:pt x="2818" y="22"/>
                      </a:cubicBezTo>
                      <a:cubicBezTo>
                        <a:pt x="2811" y="23"/>
                        <a:pt x="2806" y="26"/>
                        <a:pt x="2802" y="30"/>
                      </a:cubicBezTo>
                      <a:cubicBezTo>
                        <a:pt x="2799" y="33"/>
                        <a:pt x="2792" y="41"/>
                        <a:pt x="2790" y="46"/>
                      </a:cubicBezTo>
                      <a:cubicBezTo>
                        <a:pt x="2787" y="51"/>
                        <a:pt x="2788" y="54"/>
                        <a:pt x="2785" y="56"/>
                      </a:cubicBezTo>
                      <a:cubicBezTo>
                        <a:pt x="2781" y="57"/>
                        <a:pt x="2776" y="59"/>
                        <a:pt x="2772" y="59"/>
                      </a:cubicBezTo>
                      <a:cubicBezTo>
                        <a:pt x="2767" y="59"/>
                        <a:pt x="2769" y="62"/>
                        <a:pt x="2766" y="64"/>
                      </a:cubicBezTo>
                      <a:cubicBezTo>
                        <a:pt x="2764" y="66"/>
                        <a:pt x="2763" y="63"/>
                        <a:pt x="2760" y="66"/>
                      </a:cubicBezTo>
                      <a:cubicBezTo>
                        <a:pt x="2758" y="69"/>
                        <a:pt x="2762" y="71"/>
                        <a:pt x="2760" y="73"/>
                      </a:cubicBezTo>
                      <a:cubicBezTo>
                        <a:pt x="2757" y="76"/>
                        <a:pt x="2754" y="78"/>
                        <a:pt x="2755" y="81"/>
                      </a:cubicBezTo>
                      <a:cubicBezTo>
                        <a:pt x="2757" y="83"/>
                        <a:pt x="2762" y="83"/>
                        <a:pt x="2759" y="88"/>
                      </a:cubicBezTo>
                      <a:cubicBezTo>
                        <a:pt x="2757" y="93"/>
                        <a:pt x="2750" y="99"/>
                        <a:pt x="2746" y="104"/>
                      </a:cubicBezTo>
                      <a:cubicBezTo>
                        <a:pt x="2741" y="109"/>
                        <a:pt x="2740" y="109"/>
                        <a:pt x="2744" y="109"/>
                      </a:cubicBezTo>
                      <a:cubicBezTo>
                        <a:pt x="2747" y="109"/>
                        <a:pt x="2757" y="109"/>
                        <a:pt x="2754" y="110"/>
                      </a:cubicBezTo>
                      <a:cubicBezTo>
                        <a:pt x="2750" y="110"/>
                        <a:pt x="2743" y="110"/>
                        <a:pt x="2739" y="111"/>
                      </a:cubicBezTo>
                      <a:cubicBezTo>
                        <a:pt x="2735" y="111"/>
                        <a:pt x="2731" y="115"/>
                        <a:pt x="2736" y="116"/>
                      </a:cubicBezTo>
                      <a:cubicBezTo>
                        <a:pt x="2741" y="116"/>
                        <a:pt x="2753" y="118"/>
                        <a:pt x="2745" y="118"/>
                      </a:cubicBezTo>
                      <a:cubicBezTo>
                        <a:pt x="2738" y="119"/>
                        <a:pt x="2719" y="120"/>
                        <a:pt x="2722" y="123"/>
                      </a:cubicBezTo>
                      <a:cubicBezTo>
                        <a:pt x="2724" y="126"/>
                        <a:pt x="2732" y="127"/>
                        <a:pt x="2737" y="127"/>
                      </a:cubicBezTo>
                      <a:cubicBezTo>
                        <a:pt x="2742" y="126"/>
                        <a:pt x="2748" y="126"/>
                        <a:pt x="2744" y="127"/>
                      </a:cubicBezTo>
                      <a:cubicBezTo>
                        <a:pt x="2741" y="128"/>
                        <a:pt x="2725" y="126"/>
                        <a:pt x="2720" y="127"/>
                      </a:cubicBezTo>
                      <a:cubicBezTo>
                        <a:pt x="2715" y="128"/>
                        <a:pt x="2714" y="129"/>
                        <a:pt x="2711" y="131"/>
                      </a:cubicBezTo>
                      <a:cubicBezTo>
                        <a:pt x="2707" y="133"/>
                        <a:pt x="2701" y="133"/>
                        <a:pt x="2696" y="134"/>
                      </a:cubicBezTo>
                      <a:cubicBezTo>
                        <a:pt x="2690" y="135"/>
                        <a:pt x="2687" y="138"/>
                        <a:pt x="2682" y="138"/>
                      </a:cubicBezTo>
                      <a:cubicBezTo>
                        <a:pt x="2677" y="138"/>
                        <a:pt x="2671" y="143"/>
                        <a:pt x="2677" y="144"/>
                      </a:cubicBezTo>
                      <a:cubicBezTo>
                        <a:pt x="2682" y="145"/>
                        <a:pt x="2697" y="144"/>
                        <a:pt x="2694" y="146"/>
                      </a:cubicBezTo>
                      <a:cubicBezTo>
                        <a:pt x="2691" y="147"/>
                        <a:pt x="2688" y="145"/>
                        <a:pt x="2685" y="149"/>
                      </a:cubicBezTo>
                      <a:cubicBezTo>
                        <a:pt x="2682" y="154"/>
                        <a:pt x="2681" y="156"/>
                        <a:pt x="2676" y="155"/>
                      </a:cubicBezTo>
                      <a:cubicBezTo>
                        <a:pt x="2671" y="155"/>
                        <a:pt x="2670" y="153"/>
                        <a:pt x="2668" y="150"/>
                      </a:cubicBezTo>
                      <a:cubicBezTo>
                        <a:pt x="2666" y="147"/>
                        <a:pt x="2656" y="150"/>
                        <a:pt x="2653" y="151"/>
                      </a:cubicBezTo>
                      <a:cubicBezTo>
                        <a:pt x="2651" y="153"/>
                        <a:pt x="2646" y="155"/>
                        <a:pt x="2643" y="155"/>
                      </a:cubicBezTo>
                      <a:cubicBezTo>
                        <a:pt x="2639" y="155"/>
                        <a:pt x="2635" y="154"/>
                        <a:pt x="2635" y="158"/>
                      </a:cubicBezTo>
                      <a:cubicBezTo>
                        <a:pt x="2635" y="162"/>
                        <a:pt x="2632" y="164"/>
                        <a:pt x="2629" y="165"/>
                      </a:cubicBezTo>
                      <a:cubicBezTo>
                        <a:pt x="2625" y="165"/>
                        <a:pt x="2625" y="170"/>
                        <a:pt x="2622" y="172"/>
                      </a:cubicBezTo>
                      <a:cubicBezTo>
                        <a:pt x="2619" y="174"/>
                        <a:pt x="2614" y="176"/>
                        <a:pt x="2611" y="180"/>
                      </a:cubicBezTo>
                      <a:cubicBezTo>
                        <a:pt x="2608" y="185"/>
                        <a:pt x="2609" y="186"/>
                        <a:pt x="2611" y="189"/>
                      </a:cubicBezTo>
                      <a:cubicBezTo>
                        <a:pt x="2612" y="192"/>
                        <a:pt x="2615" y="193"/>
                        <a:pt x="2618" y="191"/>
                      </a:cubicBezTo>
                      <a:cubicBezTo>
                        <a:pt x="2622" y="190"/>
                        <a:pt x="2631" y="187"/>
                        <a:pt x="2628" y="189"/>
                      </a:cubicBezTo>
                      <a:cubicBezTo>
                        <a:pt x="2626" y="191"/>
                        <a:pt x="2622" y="192"/>
                        <a:pt x="2622" y="194"/>
                      </a:cubicBezTo>
                      <a:cubicBezTo>
                        <a:pt x="2622" y="196"/>
                        <a:pt x="2628" y="197"/>
                        <a:pt x="2624" y="197"/>
                      </a:cubicBezTo>
                      <a:cubicBezTo>
                        <a:pt x="2619" y="197"/>
                        <a:pt x="2611" y="195"/>
                        <a:pt x="2607" y="197"/>
                      </a:cubicBezTo>
                      <a:cubicBezTo>
                        <a:pt x="2603" y="200"/>
                        <a:pt x="2597" y="204"/>
                        <a:pt x="2593" y="204"/>
                      </a:cubicBezTo>
                      <a:cubicBezTo>
                        <a:pt x="2590" y="205"/>
                        <a:pt x="2587" y="206"/>
                        <a:pt x="2581" y="211"/>
                      </a:cubicBezTo>
                      <a:cubicBezTo>
                        <a:pt x="2575" y="215"/>
                        <a:pt x="2571" y="223"/>
                        <a:pt x="2573" y="226"/>
                      </a:cubicBezTo>
                      <a:cubicBezTo>
                        <a:pt x="2575" y="229"/>
                        <a:pt x="2581" y="227"/>
                        <a:pt x="2578" y="229"/>
                      </a:cubicBezTo>
                      <a:cubicBezTo>
                        <a:pt x="2576" y="231"/>
                        <a:pt x="2573" y="234"/>
                        <a:pt x="2577" y="238"/>
                      </a:cubicBezTo>
                      <a:cubicBezTo>
                        <a:pt x="2581" y="241"/>
                        <a:pt x="2586" y="241"/>
                        <a:pt x="2589" y="240"/>
                      </a:cubicBezTo>
                      <a:cubicBezTo>
                        <a:pt x="2592" y="239"/>
                        <a:pt x="2594" y="241"/>
                        <a:pt x="2595" y="243"/>
                      </a:cubicBezTo>
                      <a:cubicBezTo>
                        <a:pt x="2596" y="246"/>
                        <a:pt x="2604" y="249"/>
                        <a:pt x="2608" y="251"/>
                      </a:cubicBezTo>
                      <a:cubicBezTo>
                        <a:pt x="2613" y="253"/>
                        <a:pt x="2621" y="252"/>
                        <a:pt x="2624" y="248"/>
                      </a:cubicBezTo>
                      <a:cubicBezTo>
                        <a:pt x="2627" y="244"/>
                        <a:pt x="2629" y="247"/>
                        <a:pt x="2629" y="252"/>
                      </a:cubicBezTo>
                      <a:cubicBezTo>
                        <a:pt x="2629" y="256"/>
                        <a:pt x="2634" y="259"/>
                        <a:pt x="2638" y="259"/>
                      </a:cubicBezTo>
                      <a:cubicBezTo>
                        <a:pt x="2643" y="259"/>
                        <a:pt x="2650" y="259"/>
                        <a:pt x="2653" y="256"/>
                      </a:cubicBezTo>
                      <a:cubicBezTo>
                        <a:pt x="2655" y="254"/>
                        <a:pt x="2667" y="252"/>
                        <a:pt x="2666" y="255"/>
                      </a:cubicBezTo>
                      <a:cubicBezTo>
                        <a:pt x="2665" y="259"/>
                        <a:pt x="2655" y="260"/>
                        <a:pt x="2658" y="261"/>
                      </a:cubicBezTo>
                      <a:cubicBezTo>
                        <a:pt x="2661" y="263"/>
                        <a:pt x="2660" y="264"/>
                        <a:pt x="2654" y="267"/>
                      </a:cubicBezTo>
                      <a:cubicBezTo>
                        <a:pt x="2648" y="269"/>
                        <a:pt x="2637" y="276"/>
                        <a:pt x="2641" y="273"/>
                      </a:cubicBezTo>
                      <a:cubicBezTo>
                        <a:pt x="2644" y="270"/>
                        <a:pt x="2651" y="264"/>
                        <a:pt x="2648" y="263"/>
                      </a:cubicBezTo>
                      <a:cubicBezTo>
                        <a:pt x="2644" y="262"/>
                        <a:pt x="2634" y="262"/>
                        <a:pt x="2630" y="263"/>
                      </a:cubicBezTo>
                      <a:cubicBezTo>
                        <a:pt x="2626" y="263"/>
                        <a:pt x="2619" y="267"/>
                        <a:pt x="2621" y="270"/>
                      </a:cubicBezTo>
                      <a:cubicBezTo>
                        <a:pt x="2622" y="274"/>
                        <a:pt x="2626" y="275"/>
                        <a:pt x="2623" y="276"/>
                      </a:cubicBezTo>
                      <a:cubicBezTo>
                        <a:pt x="2620" y="277"/>
                        <a:pt x="2613" y="281"/>
                        <a:pt x="2611" y="282"/>
                      </a:cubicBezTo>
                      <a:cubicBezTo>
                        <a:pt x="2608" y="284"/>
                        <a:pt x="2607" y="281"/>
                        <a:pt x="2604" y="283"/>
                      </a:cubicBezTo>
                      <a:cubicBezTo>
                        <a:pt x="2600" y="286"/>
                        <a:pt x="2594" y="285"/>
                        <a:pt x="2590" y="288"/>
                      </a:cubicBezTo>
                      <a:cubicBezTo>
                        <a:pt x="2587" y="291"/>
                        <a:pt x="2583" y="294"/>
                        <a:pt x="2587" y="296"/>
                      </a:cubicBezTo>
                      <a:cubicBezTo>
                        <a:pt x="2592" y="299"/>
                        <a:pt x="2602" y="297"/>
                        <a:pt x="2608" y="296"/>
                      </a:cubicBezTo>
                      <a:cubicBezTo>
                        <a:pt x="2614" y="295"/>
                        <a:pt x="2625" y="293"/>
                        <a:pt x="2623" y="291"/>
                      </a:cubicBezTo>
                      <a:cubicBezTo>
                        <a:pt x="2620" y="288"/>
                        <a:pt x="2622" y="284"/>
                        <a:pt x="2628" y="282"/>
                      </a:cubicBezTo>
                      <a:cubicBezTo>
                        <a:pt x="2634" y="281"/>
                        <a:pt x="2636" y="283"/>
                        <a:pt x="2633" y="287"/>
                      </a:cubicBezTo>
                      <a:cubicBezTo>
                        <a:pt x="2631" y="291"/>
                        <a:pt x="2612" y="301"/>
                        <a:pt x="2615" y="303"/>
                      </a:cubicBezTo>
                      <a:cubicBezTo>
                        <a:pt x="2619" y="305"/>
                        <a:pt x="2628" y="304"/>
                        <a:pt x="2624" y="306"/>
                      </a:cubicBezTo>
                      <a:cubicBezTo>
                        <a:pt x="2619" y="308"/>
                        <a:pt x="2612" y="309"/>
                        <a:pt x="2608" y="309"/>
                      </a:cubicBezTo>
                      <a:cubicBezTo>
                        <a:pt x="2604" y="310"/>
                        <a:pt x="2586" y="316"/>
                        <a:pt x="2586" y="316"/>
                      </a:cubicBezTo>
                      <a:cubicBezTo>
                        <a:pt x="2586" y="316"/>
                        <a:pt x="2564" y="328"/>
                        <a:pt x="2559" y="329"/>
                      </a:cubicBezTo>
                      <a:cubicBezTo>
                        <a:pt x="2554" y="329"/>
                        <a:pt x="2542" y="337"/>
                        <a:pt x="2539" y="337"/>
                      </a:cubicBezTo>
                      <a:cubicBezTo>
                        <a:pt x="2536" y="338"/>
                        <a:pt x="2528" y="334"/>
                        <a:pt x="2522" y="335"/>
                      </a:cubicBezTo>
                      <a:cubicBezTo>
                        <a:pt x="2516" y="335"/>
                        <a:pt x="2505" y="337"/>
                        <a:pt x="2502" y="341"/>
                      </a:cubicBezTo>
                      <a:cubicBezTo>
                        <a:pt x="2498" y="346"/>
                        <a:pt x="2495" y="351"/>
                        <a:pt x="2490" y="352"/>
                      </a:cubicBezTo>
                      <a:cubicBezTo>
                        <a:pt x="2485" y="353"/>
                        <a:pt x="2484" y="357"/>
                        <a:pt x="2486" y="360"/>
                      </a:cubicBezTo>
                      <a:cubicBezTo>
                        <a:pt x="2488" y="362"/>
                        <a:pt x="2488" y="366"/>
                        <a:pt x="2486" y="369"/>
                      </a:cubicBezTo>
                      <a:cubicBezTo>
                        <a:pt x="2484" y="372"/>
                        <a:pt x="2482" y="377"/>
                        <a:pt x="2483" y="379"/>
                      </a:cubicBezTo>
                      <a:cubicBezTo>
                        <a:pt x="2483" y="381"/>
                        <a:pt x="2480" y="382"/>
                        <a:pt x="2475" y="382"/>
                      </a:cubicBezTo>
                      <a:cubicBezTo>
                        <a:pt x="2470" y="383"/>
                        <a:pt x="2472" y="383"/>
                        <a:pt x="2470" y="388"/>
                      </a:cubicBezTo>
                      <a:cubicBezTo>
                        <a:pt x="2468" y="393"/>
                        <a:pt x="2467" y="398"/>
                        <a:pt x="2463" y="400"/>
                      </a:cubicBezTo>
                      <a:cubicBezTo>
                        <a:pt x="2459" y="402"/>
                        <a:pt x="2457" y="403"/>
                        <a:pt x="2453" y="402"/>
                      </a:cubicBezTo>
                      <a:cubicBezTo>
                        <a:pt x="2449" y="402"/>
                        <a:pt x="2441" y="401"/>
                        <a:pt x="2438" y="400"/>
                      </a:cubicBezTo>
                      <a:cubicBezTo>
                        <a:pt x="2436" y="399"/>
                        <a:pt x="2431" y="397"/>
                        <a:pt x="2429" y="400"/>
                      </a:cubicBezTo>
                      <a:cubicBezTo>
                        <a:pt x="2427" y="403"/>
                        <a:pt x="2426" y="406"/>
                        <a:pt x="2427" y="408"/>
                      </a:cubicBezTo>
                      <a:cubicBezTo>
                        <a:pt x="2428" y="410"/>
                        <a:pt x="2435" y="408"/>
                        <a:pt x="2432" y="411"/>
                      </a:cubicBezTo>
                      <a:cubicBezTo>
                        <a:pt x="2430" y="414"/>
                        <a:pt x="2430" y="415"/>
                        <a:pt x="2427" y="416"/>
                      </a:cubicBezTo>
                      <a:cubicBezTo>
                        <a:pt x="2424" y="418"/>
                        <a:pt x="2419" y="423"/>
                        <a:pt x="2422" y="419"/>
                      </a:cubicBezTo>
                      <a:cubicBezTo>
                        <a:pt x="2424" y="416"/>
                        <a:pt x="2428" y="413"/>
                        <a:pt x="2426" y="411"/>
                      </a:cubicBezTo>
                      <a:cubicBezTo>
                        <a:pt x="2424" y="408"/>
                        <a:pt x="2423" y="411"/>
                        <a:pt x="2420" y="405"/>
                      </a:cubicBezTo>
                      <a:cubicBezTo>
                        <a:pt x="2417" y="400"/>
                        <a:pt x="2414" y="396"/>
                        <a:pt x="2418" y="393"/>
                      </a:cubicBezTo>
                      <a:cubicBezTo>
                        <a:pt x="2421" y="391"/>
                        <a:pt x="2424" y="394"/>
                        <a:pt x="2424" y="397"/>
                      </a:cubicBezTo>
                      <a:cubicBezTo>
                        <a:pt x="2425" y="400"/>
                        <a:pt x="2427" y="403"/>
                        <a:pt x="2429" y="400"/>
                      </a:cubicBezTo>
                      <a:cubicBezTo>
                        <a:pt x="2431" y="397"/>
                        <a:pt x="2436" y="394"/>
                        <a:pt x="2437" y="395"/>
                      </a:cubicBezTo>
                      <a:cubicBezTo>
                        <a:pt x="2438" y="397"/>
                        <a:pt x="2442" y="400"/>
                        <a:pt x="2446" y="399"/>
                      </a:cubicBezTo>
                      <a:cubicBezTo>
                        <a:pt x="2450" y="398"/>
                        <a:pt x="2457" y="398"/>
                        <a:pt x="2462" y="396"/>
                      </a:cubicBezTo>
                      <a:cubicBezTo>
                        <a:pt x="2467" y="395"/>
                        <a:pt x="2470" y="388"/>
                        <a:pt x="2467" y="386"/>
                      </a:cubicBezTo>
                      <a:cubicBezTo>
                        <a:pt x="2465" y="383"/>
                        <a:pt x="2458" y="389"/>
                        <a:pt x="2454" y="387"/>
                      </a:cubicBezTo>
                      <a:cubicBezTo>
                        <a:pt x="2449" y="386"/>
                        <a:pt x="2463" y="384"/>
                        <a:pt x="2466" y="379"/>
                      </a:cubicBezTo>
                      <a:cubicBezTo>
                        <a:pt x="2468" y="375"/>
                        <a:pt x="2463" y="373"/>
                        <a:pt x="2460" y="374"/>
                      </a:cubicBezTo>
                      <a:cubicBezTo>
                        <a:pt x="2457" y="376"/>
                        <a:pt x="2453" y="379"/>
                        <a:pt x="2446" y="382"/>
                      </a:cubicBezTo>
                      <a:cubicBezTo>
                        <a:pt x="2440" y="384"/>
                        <a:pt x="2432" y="387"/>
                        <a:pt x="2437" y="383"/>
                      </a:cubicBezTo>
                      <a:cubicBezTo>
                        <a:pt x="2441" y="380"/>
                        <a:pt x="2444" y="376"/>
                        <a:pt x="2448" y="374"/>
                      </a:cubicBezTo>
                      <a:cubicBezTo>
                        <a:pt x="2452" y="372"/>
                        <a:pt x="2447" y="373"/>
                        <a:pt x="2444" y="370"/>
                      </a:cubicBezTo>
                      <a:cubicBezTo>
                        <a:pt x="2441" y="368"/>
                        <a:pt x="2444" y="363"/>
                        <a:pt x="2449" y="361"/>
                      </a:cubicBezTo>
                      <a:cubicBezTo>
                        <a:pt x="2454" y="359"/>
                        <a:pt x="2457" y="363"/>
                        <a:pt x="2460" y="360"/>
                      </a:cubicBezTo>
                      <a:cubicBezTo>
                        <a:pt x="2462" y="357"/>
                        <a:pt x="2463" y="349"/>
                        <a:pt x="2468" y="350"/>
                      </a:cubicBezTo>
                      <a:cubicBezTo>
                        <a:pt x="2474" y="352"/>
                        <a:pt x="2476" y="349"/>
                        <a:pt x="2475" y="346"/>
                      </a:cubicBezTo>
                      <a:cubicBezTo>
                        <a:pt x="2474" y="343"/>
                        <a:pt x="2484" y="339"/>
                        <a:pt x="2491" y="334"/>
                      </a:cubicBezTo>
                      <a:cubicBezTo>
                        <a:pt x="2497" y="330"/>
                        <a:pt x="2508" y="324"/>
                        <a:pt x="2502" y="323"/>
                      </a:cubicBezTo>
                      <a:cubicBezTo>
                        <a:pt x="2496" y="323"/>
                        <a:pt x="2487" y="323"/>
                        <a:pt x="2483" y="327"/>
                      </a:cubicBezTo>
                      <a:cubicBezTo>
                        <a:pt x="2478" y="330"/>
                        <a:pt x="2469" y="334"/>
                        <a:pt x="2467" y="336"/>
                      </a:cubicBezTo>
                      <a:cubicBezTo>
                        <a:pt x="2464" y="338"/>
                        <a:pt x="2460" y="335"/>
                        <a:pt x="2464" y="333"/>
                      </a:cubicBezTo>
                      <a:cubicBezTo>
                        <a:pt x="2468" y="330"/>
                        <a:pt x="2471" y="325"/>
                        <a:pt x="2465" y="325"/>
                      </a:cubicBezTo>
                      <a:cubicBezTo>
                        <a:pt x="2460" y="325"/>
                        <a:pt x="2449" y="328"/>
                        <a:pt x="2452" y="324"/>
                      </a:cubicBezTo>
                      <a:cubicBezTo>
                        <a:pt x="2456" y="321"/>
                        <a:pt x="2454" y="320"/>
                        <a:pt x="2452" y="315"/>
                      </a:cubicBezTo>
                      <a:cubicBezTo>
                        <a:pt x="2450" y="310"/>
                        <a:pt x="2448" y="307"/>
                        <a:pt x="2454" y="309"/>
                      </a:cubicBezTo>
                      <a:cubicBezTo>
                        <a:pt x="2460" y="311"/>
                        <a:pt x="2466" y="307"/>
                        <a:pt x="2471" y="310"/>
                      </a:cubicBezTo>
                      <a:cubicBezTo>
                        <a:pt x="2475" y="312"/>
                        <a:pt x="2485" y="312"/>
                        <a:pt x="2491" y="312"/>
                      </a:cubicBezTo>
                      <a:cubicBezTo>
                        <a:pt x="2497" y="312"/>
                        <a:pt x="2515" y="305"/>
                        <a:pt x="2518" y="304"/>
                      </a:cubicBezTo>
                      <a:cubicBezTo>
                        <a:pt x="2521" y="303"/>
                        <a:pt x="2528" y="301"/>
                        <a:pt x="2533" y="299"/>
                      </a:cubicBezTo>
                      <a:cubicBezTo>
                        <a:pt x="2537" y="296"/>
                        <a:pt x="2549" y="301"/>
                        <a:pt x="2554" y="298"/>
                      </a:cubicBezTo>
                      <a:cubicBezTo>
                        <a:pt x="2560" y="295"/>
                        <a:pt x="2561" y="290"/>
                        <a:pt x="2557" y="288"/>
                      </a:cubicBezTo>
                      <a:cubicBezTo>
                        <a:pt x="2554" y="286"/>
                        <a:pt x="2550" y="291"/>
                        <a:pt x="2546" y="291"/>
                      </a:cubicBezTo>
                      <a:cubicBezTo>
                        <a:pt x="2541" y="291"/>
                        <a:pt x="2536" y="292"/>
                        <a:pt x="2540" y="286"/>
                      </a:cubicBezTo>
                      <a:cubicBezTo>
                        <a:pt x="2544" y="281"/>
                        <a:pt x="2549" y="272"/>
                        <a:pt x="2546" y="272"/>
                      </a:cubicBezTo>
                      <a:cubicBezTo>
                        <a:pt x="2543" y="272"/>
                        <a:pt x="2541" y="272"/>
                        <a:pt x="2538" y="275"/>
                      </a:cubicBezTo>
                      <a:cubicBezTo>
                        <a:pt x="2535" y="279"/>
                        <a:pt x="2531" y="279"/>
                        <a:pt x="2534" y="277"/>
                      </a:cubicBezTo>
                      <a:cubicBezTo>
                        <a:pt x="2538" y="275"/>
                        <a:pt x="2542" y="269"/>
                        <a:pt x="2542" y="265"/>
                      </a:cubicBezTo>
                      <a:cubicBezTo>
                        <a:pt x="2542" y="262"/>
                        <a:pt x="2544" y="263"/>
                        <a:pt x="2548" y="263"/>
                      </a:cubicBezTo>
                      <a:cubicBezTo>
                        <a:pt x="2553" y="262"/>
                        <a:pt x="2556" y="260"/>
                        <a:pt x="2557" y="258"/>
                      </a:cubicBezTo>
                      <a:cubicBezTo>
                        <a:pt x="2559" y="256"/>
                        <a:pt x="2562" y="257"/>
                        <a:pt x="2561" y="259"/>
                      </a:cubicBezTo>
                      <a:cubicBezTo>
                        <a:pt x="2560" y="262"/>
                        <a:pt x="2563" y="264"/>
                        <a:pt x="2566" y="261"/>
                      </a:cubicBezTo>
                      <a:cubicBezTo>
                        <a:pt x="2569" y="258"/>
                        <a:pt x="2572" y="255"/>
                        <a:pt x="2573" y="256"/>
                      </a:cubicBezTo>
                      <a:cubicBezTo>
                        <a:pt x="2575" y="257"/>
                        <a:pt x="2574" y="260"/>
                        <a:pt x="2571" y="263"/>
                      </a:cubicBezTo>
                      <a:cubicBezTo>
                        <a:pt x="2569" y="265"/>
                        <a:pt x="2577" y="266"/>
                        <a:pt x="2583" y="263"/>
                      </a:cubicBezTo>
                      <a:cubicBezTo>
                        <a:pt x="2589" y="260"/>
                        <a:pt x="2591" y="253"/>
                        <a:pt x="2586" y="250"/>
                      </a:cubicBezTo>
                      <a:cubicBezTo>
                        <a:pt x="2581" y="246"/>
                        <a:pt x="2577" y="245"/>
                        <a:pt x="2574" y="247"/>
                      </a:cubicBezTo>
                      <a:cubicBezTo>
                        <a:pt x="2571" y="250"/>
                        <a:pt x="2569" y="253"/>
                        <a:pt x="2565" y="255"/>
                      </a:cubicBezTo>
                      <a:cubicBezTo>
                        <a:pt x="2561" y="258"/>
                        <a:pt x="2559" y="254"/>
                        <a:pt x="2559" y="251"/>
                      </a:cubicBezTo>
                      <a:cubicBezTo>
                        <a:pt x="2560" y="247"/>
                        <a:pt x="2552" y="253"/>
                        <a:pt x="2548" y="250"/>
                      </a:cubicBezTo>
                      <a:cubicBezTo>
                        <a:pt x="2544" y="248"/>
                        <a:pt x="2538" y="250"/>
                        <a:pt x="2535" y="251"/>
                      </a:cubicBezTo>
                      <a:cubicBezTo>
                        <a:pt x="2532" y="252"/>
                        <a:pt x="2538" y="257"/>
                        <a:pt x="2536" y="258"/>
                      </a:cubicBezTo>
                      <a:cubicBezTo>
                        <a:pt x="2534" y="260"/>
                        <a:pt x="2529" y="263"/>
                        <a:pt x="2526" y="257"/>
                      </a:cubicBezTo>
                      <a:cubicBezTo>
                        <a:pt x="2524" y="252"/>
                        <a:pt x="2519" y="244"/>
                        <a:pt x="2517" y="244"/>
                      </a:cubicBezTo>
                      <a:cubicBezTo>
                        <a:pt x="2516" y="244"/>
                        <a:pt x="2513" y="252"/>
                        <a:pt x="2513" y="247"/>
                      </a:cubicBezTo>
                      <a:cubicBezTo>
                        <a:pt x="2513" y="243"/>
                        <a:pt x="2514" y="243"/>
                        <a:pt x="2510" y="239"/>
                      </a:cubicBezTo>
                      <a:cubicBezTo>
                        <a:pt x="2506" y="235"/>
                        <a:pt x="2503" y="230"/>
                        <a:pt x="2498" y="232"/>
                      </a:cubicBezTo>
                      <a:cubicBezTo>
                        <a:pt x="2493" y="235"/>
                        <a:pt x="2491" y="237"/>
                        <a:pt x="2486" y="238"/>
                      </a:cubicBezTo>
                      <a:cubicBezTo>
                        <a:pt x="2481" y="239"/>
                        <a:pt x="2478" y="241"/>
                        <a:pt x="2474" y="244"/>
                      </a:cubicBezTo>
                      <a:cubicBezTo>
                        <a:pt x="2470" y="247"/>
                        <a:pt x="2468" y="248"/>
                        <a:pt x="2468" y="250"/>
                      </a:cubicBezTo>
                      <a:cubicBezTo>
                        <a:pt x="2469" y="252"/>
                        <a:pt x="2473" y="254"/>
                        <a:pt x="2470" y="255"/>
                      </a:cubicBezTo>
                      <a:cubicBezTo>
                        <a:pt x="2467" y="255"/>
                        <a:pt x="2465" y="251"/>
                        <a:pt x="2462" y="250"/>
                      </a:cubicBezTo>
                      <a:cubicBezTo>
                        <a:pt x="2458" y="249"/>
                        <a:pt x="2455" y="253"/>
                        <a:pt x="2451" y="257"/>
                      </a:cubicBezTo>
                      <a:cubicBezTo>
                        <a:pt x="2448" y="260"/>
                        <a:pt x="2452" y="261"/>
                        <a:pt x="2452" y="263"/>
                      </a:cubicBezTo>
                      <a:cubicBezTo>
                        <a:pt x="2453" y="265"/>
                        <a:pt x="2452" y="266"/>
                        <a:pt x="2448" y="266"/>
                      </a:cubicBezTo>
                      <a:cubicBezTo>
                        <a:pt x="2445" y="265"/>
                        <a:pt x="2438" y="266"/>
                        <a:pt x="2433" y="269"/>
                      </a:cubicBezTo>
                      <a:cubicBezTo>
                        <a:pt x="2429" y="271"/>
                        <a:pt x="2428" y="274"/>
                        <a:pt x="2425" y="274"/>
                      </a:cubicBezTo>
                      <a:cubicBezTo>
                        <a:pt x="2421" y="273"/>
                        <a:pt x="2419" y="275"/>
                        <a:pt x="2411" y="276"/>
                      </a:cubicBezTo>
                      <a:cubicBezTo>
                        <a:pt x="2402" y="276"/>
                        <a:pt x="2400" y="273"/>
                        <a:pt x="2393" y="276"/>
                      </a:cubicBezTo>
                      <a:cubicBezTo>
                        <a:pt x="2386" y="280"/>
                        <a:pt x="2385" y="283"/>
                        <a:pt x="2386" y="288"/>
                      </a:cubicBezTo>
                      <a:cubicBezTo>
                        <a:pt x="2387" y="293"/>
                        <a:pt x="2389" y="294"/>
                        <a:pt x="2393" y="292"/>
                      </a:cubicBezTo>
                      <a:cubicBezTo>
                        <a:pt x="2398" y="289"/>
                        <a:pt x="2407" y="284"/>
                        <a:pt x="2408" y="286"/>
                      </a:cubicBezTo>
                      <a:cubicBezTo>
                        <a:pt x="2409" y="288"/>
                        <a:pt x="2402" y="291"/>
                        <a:pt x="2405" y="292"/>
                      </a:cubicBezTo>
                      <a:cubicBezTo>
                        <a:pt x="2408" y="294"/>
                        <a:pt x="2416" y="300"/>
                        <a:pt x="2419" y="299"/>
                      </a:cubicBezTo>
                      <a:cubicBezTo>
                        <a:pt x="2423" y="297"/>
                        <a:pt x="2429" y="290"/>
                        <a:pt x="2427" y="294"/>
                      </a:cubicBezTo>
                      <a:cubicBezTo>
                        <a:pt x="2426" y="298"/>
                        <a:pt x="2421" y="299"/>
                        <a:pt x="2425" y="300"/>
                      </a:cubicBezTo>
                      <a:cubicBezTo>
                        <a:pt x="2430" y="302"/>
                        <a:pt x="2435" y="301"/>
                        <a:pt x="2440" y="303"/>
                      </a:cubicBezTo>
                      <a:cubicBezTo>
                        <a:pt x="2444" y="304"/>
                        <a:pt x="2449" y="309"/>
                        <a:pt x="2444" y="311"/>
                      </a:cubicBezTo>
                      <a:cubicBezTo>
                        <a:pt x="2440" y="313"/>
                        <a:pt x="2437" y="312"/>
                        <a:pt x="2433" y="310"/>
                      </a:cubicBezTo>
                      <a:cubicBezTo>
                        <a:pt x="2430" y="307"/>
                        <a:pt x="2428" y="309"/>
                        <a:pt x="2424" y="313"/>
                      </a:cubicBezTo>
                      <a:cubicBezTo>
                        <a:pt x="2421" y="317"/>
                        <a:pt x="2417" y="320"/>
                        <a:pt x="2413" y="321"/>
                      </a:cubicBezTo>
                      <a:cubicBezTo>
                        <a:pt x="2410" y="321"/>
                        <a:pt x="2405" y="325"/>
                        <a:pt x="2403" y="322"/>
                      </a:cubicBezTo>
                      <a:cubicBezTo>
                        <a:pt x="2401" y="319"/>
                        <a:pt x="2401" y="316"/>
                        <a:pt x="2396" y="316"/>
                      </a:cubicBezTo>
                      <a:cubicBezTo>
                        <a:pt x="2391" y="316"/>
                        <a:pt x="2384" y="315"/>
                        <a:pt x="2386" y="319"/>
                      </a:cubicBezTo>
                      <a:cubicBezTo>
                        <a:pt x="2388" y="323"/>
                        <a:pt x="2394" y="323"/>
                        <a:pt x="2392" y="328"/>
                      </a:cubicBezTo>
                      <a:cubicBezTo>
                        <a:pt x="2390" y="332"/>
                        <a:pt x="2389" y="336"/>
                        <a:pt x="2388" y="333"/>
                      </a:cubicBezTo>
                      <a:cubicBezTo>
                        <a:pt x="2387" y="331"/>
                        <a:pt x="2386" y="329"/>
                        <a:pt x="2384" y="331"/>
                      </a:cubicBezTo>
                      <a:cubicBezTo>
                        <a:pt x="2381" y="333"/>
                        <a:pt x="2382" y="335"/>
                        <a:pt x="2383" y="339"/>
                      </a:cubicBezTo>
                      <a:cubicBezTo>
                        <a:pt x="2384" y="343"/>
                        <a:pt x="2384" y="350"/>
                        <a:pt x="2387" y="348"/>
                      </a:cubicBezTo>
                      <a:cubicBezTo>
                        <a:pt x="2390" y="347"/>
                        <a:pt x="2394" y="342"/>
                        <a:pt x="2400" y="341"/>
                      </a:cubicBezTo>
                      <a:cubicBezTo>
                        <a:pt x="2406" y="341"/>
                        <a:pt x="2409" y="345"/>
                        <a:pt x="2412" y="342"/>
                      </a:cubicBezTo>
                      <a:cubicBezTo>
                        <a:pt x="2415" y="338"/>
                        <a:pt x="2415" y="342"/>
                        <a:pt x="2417" y="345"/>
                      </a:cubicBezTo>
                      <a:cubicBezTo>
                        <a:pt x="2418" y="348"/>
                        <a:pt x="2425" y="345"/>
                        <a:pt x="2425" y="349"/>
                      </a:cubicBezTo>
                      <a:cubicBezTo>
                        <a:pt x="2424" y="353"/>
                        <a:pt x="2420" y="354"/>
                        <a:pt x="2420" y="358"/>
                      </a:cubicBezTo>
                      <a:cubicBezTo>
                        <a:pt x="2419" y="361"/>
                        <a:pt x="2416" y="363"/>
                        <a:pt x="2412" y="363"/>
                      </a:cubicBezTo>
                      <a:cubicBezTo>
                        <a:pt x="2409" y="363"/>
                        <a:pt x="2414" y="355"/>
                        <a:pt x="2410" y="356"/>
                      </a:cubicBezTo>
                      <a:cubicBezTo>
                        <a:pt x="2406" y="358"/>
                        <a:pt x="2404" y="360"/>
                        <a:pt x="2401" y="362"/>
                      </a:cubicBezTo>
                      <a:cubicBezTo>
                        <a:pt x="2398" y="364"/>
                        <a:pt x="2391" y="360"/>
                        <a:pt x="2387" y="356"/>
                      </a:cubicBezTo>
                      <a:cubicBezTo>
                        <a:pt x="2384" y="352"/>
                        <a:pt x="2383" y="351"/>
                        <a:pt x="2381" y="345"/>
                      </a:cubicBezTo>
                      <a:cubicBezTo>
                        <a:pt x="2379" y="339"/>
                        <a:pt x="2378" y="335"/>
                        <a:pt x="2373" y="335"/>
                      </a:cubicBezTo>
                      <a:cubicBezTo>
                        <a:pt x="2369" y="335"/>
                        <a:pt x="2365" y="339"/>
                        <a:pt x="2366" y="342"/>
                      </a:cubicBezTo>
                      <a:cubicBezTo>
                        <a:pt x="2368" y="346"/>
                        <a:pt x="2373" y="349"/>
                        <a:pt x="2370" y="350"/>
                      </a:cubicBezTo>
                      <a:cubicBezTo>
                        <a:pt x="2367" y="351"/>
                        <a:pt x="2352" y="353"/>
                        <a:pt x="2348" y="354"/>
                      </a:cubicBezTo>
                      <a:cubicBezTo>
                        <a:pt x="2344" y="355"/>
                        <a:pt x="2346" y="357"/>
                        <a:pt x="2340" y="358"/>
                      </a:cubicBezTo>
                      <a:cubicBezTo>
                        <a:pt x="2333" y="358"/>
                        <a:pt x="2331" y="358"/>
                        <a:pt x="2329" y="355"/>
                      </a:cubicBezTo>
                      <a:cubicBezTo>
                        <a:pt x="2327" y="351"/>
                        <a:pt x="2326" y="350"/>
                        <a:pt x="2318" y="350"/>
                      </a:cubicBezTo>
                      <a:cubicBezTo>
                        <a:pt x="2311" y="351"/>
                        <a:pt x="2301" y="353"/>
                        <a:pt x="2297" y="350"/>
                      </a:cubicBezTo>
                      <a:cubicBezTo>
                        <a:pt x="2292" y="347"/>
                        <a:pt x="2288" y="348"/>
                        <a:pt x="2284" y="349"/>
                      </a:cubicBezTo>
                      <a:cubicBezTo>
                        <a:pt x="2280" y="350"/>
                        <a:pt x="2278" y="353"/>
                        <a:pt x="2275" y="352"/>
                      </a:cubicBezTo>
                      <a:cubicBezTo>
                        <a:pt x="2273" y="351"/>
                        <a:pt x="2271" y="349"/>
                        <a:pt x="2268" y="350"/>
                      </a:cubicBezTo>
                      <a:cubicBezTo>
                        <a:pt x="2264" y="351"/>
                        <a:pt x="2262" y="353"/>
                        <a:pt x="2258" y="354"/>
                      </a:cubicBezTo>
                      <a:cubicBezTo>
                        <a:pt x="2254" y="354"/>
                        <a:pt x="2250" y="353"/>
                        <a:pt x="2247" y="352"/>
                      </a:cubicBezTo>
                      <a:cubicBezTo>
                        <a:pt x="2244" y="352"/>
                        <a:pt x="2239" y="357"/>
                        <a:pt x="2238" y="357"/>
                      </a:cubicBezTo>
                      <a:cubicBezTo>
                        <a:pt x="2236" y="357"/>
                        <a:pt x="2236" y="353"/>
                        <a:pt x="2233" y="356"/>
                      </a:cubicBezTo>
                      <a:cubicBezTo>
                        <a:pt x="2229" y="358"/>
                        <a:pt x="2230" y="360"/>
                        <a:pt x="2226" y="358"/>
                      </a:cubicBezTo>
                      <a:cubicBezTo>
                        <a:pt x="2222" y="357"/>
                        <a:pt x="2226" y="353"/>
                        <a:pt x="2218" y="353"/>
                      </a:cubicBezTo>
                      <a:cubicBezTo>
                        <a:pt x="2211" y="353"/>
                        <a:pt x="2207" y="353"/>
                        <a:pt x="2203" y="355"/>
                      </a:cubicBezTo>
                      <a:cubicBezTo>
                        <a:pt x="2199" y="357"/>
                        <a:pt x="2201" y="354"/>
                        <a:pt x="2197" y="351"/>
                      </a:cubicBezTo>
                      <a:cubicBezTo>
                        <a:pt x="2192" y="349"/>
                        <a:pt x="2192" y="351"/>
                        <a:pt x="2187" y="351"/>
                      </a:cubicBezTo>
                      <a:cubicBezTo>
                        <a:pt x="2183" y="351"/>
                        <a:pt x="2182" y="350"/>
                        <a:pt x="2181" y="347"/>
                      </a:cubicBezTo>
                      <a:cubicBezTo>
                        <a:pt x="2180" y="344"/>
                        <a:pt x="2179" y="345"/>
                        <a:pt x="2174" y="343"/>
                      </a:cubicBezTo>
                      <a:cubicBezTo>
                        <a:pt x="2168" y="342"/>
                        <a:pt x="2170" y="337"/>
                        <a:pt x="2172" y="335"/>
                      </a:cubicBezTo>
                      <a:cubicBezTo>
                        <a:pt x="2174" y="332"/>
                        <a:pt x="2174" y="331"/>
                        <a:pt x="2168" y="332"/>
                      </a:cubicBezTo>
                      <a:cubicBezTo>
                        <a:pt x="2163" y="333"/>
                        <a:pt x="2164" y="335"/>
                        <a:pt x="2159" y="336"/>
                      </a:cubicBezTo>
                      <a:cubicBezTo>
                        <a:pt x="2154" y="337"/>
                        <a:pt x="2153" y="337"/>
                        <a:pt x="2143" y="338"/>
                      </a:cubicBezTo>
                      <a:cubicBezTo>
                        <a:pt x="2133" y="340"/>
                        <a:pt x="2129" y="339"/>
                        <a:pt x="2125" y="338"/>
                      </a:cubicBezTo>
                      <a:cubicBezTo>
                        <a:pt x="2121" y="337"/>
                        <a:pt x="2120" y="334"/>
                        <a:pt x="2129" y="332"/>
                      </a:cubicBezTo>
                      <a:cubicBezTo>
                        <a:pt x="2137" y="330"/>
                        <a:pt x="2140" y="326"/>
                        <a:pt x="2135" y="327"/>
                      </a:cubicBezTo>
                      <a:cubicBezTo>
                        <a:pt x="2131" y="328"/>
                        <a:pt x="2121" y="334"/>
                        <a:pt x="2123" y="329"/>
                      </a:cubicBezTo>
                      <a:cubicBezTo>
                        <a:pt x="2126" y="324"/>
                        <a:pt x="2127" y="325"/>
                        <a:pt x="2122" y="325"/>
                      </a:cubicBezTo>
                      <a:cubicBezTo>
                        <a:pt x="2118" y="325"/>
                        <a:pt x="2117" y="326"/>
                        <a:pt x="2118" y="322"/>
                      </a:cubicBezTo>
                      <a:cubicBezTo>
                        <a:pt x="2119" y="319"/>
                        <a:pt x="2117" y="318"/>
                        <a:pt x="2114" y="321"/>
                      </a:cubicBezTo>
                      <a:cubicBezTo>
                        <a:pt x="2111" y="323"/>
                        <a:pt x="2108" y="327"/>
                        <a:pt x="2107" y="325"/>
                      </a:cubicBezTo>
                      <a:cubicBezTo>
                        <a:pt x="2105" y="323"/>
                        <a:pt x="2100" y="320"/>
                        <a:pt x="2100" y="317"/>
                      </a:cubicBezTo>
                      <a:cubicBezTo>
                        <a:pt x="2100" y="314"/>
                        <a:pt x="2106" y="315"/>
                        <a:pt x="2109" y="313"/>
                      </a:cubicBezTo>
                      <a:cubicBezTo>
                        <a:pt x="2112" y="312"/>
                        <a:pt x="2110" y="303"/>
                        <a:pt x="2112" y="299"/>
                      </a:cubicBezTo>
                      <a:cubicBezTo>
                        <a:pt x="2114" y="294"/>
                        <a:pt x="2113" y="292"/>
                        <a:pt x="2107" y="290"/>
                      </a:cubicBezTo>
                      <a:cubicBezTo>
                        <a:pt x="2102" y="287"/>
                        <a:pt x="2097" y="287"/>
                        <a:pt x="2093" y="288"/>
                      </a:cubicBezTo>
                      <a:cubicBezTo>
                        <a:pt x="2090" y="289"/>
                        <a:pt x="2085" y="290"/>
                        <a:pt x="2078" y="292"/>
                      </a:cubicBezTo>
                      <a:cubicBezTo>
                        <a:pt x="2070" y="294"/>
                        <a:pt x="2060" y="296"/>
                        <a:pt x="2057" y="296"/>
                      </a:cubicBezTo>
                      <a:cubicBezTo>
                        <a:pt x="2054" y="296"/>
                        <a:pt x="2052" y="296"/>
                        <a:pt x="2046" y="298"/>
                      </a:cubicBezTo>
                      <a:cubicBezTo>
                        <a:pt x="2040" y="299"/>
                        <a:pt x="2033" y="298"/>
                        <a:pt x="2026" y="300"/>
                      </a:cubicBezTo>
                      <a:cubicBezTo>
                        <a:pt x="2018" y="301"/>
                        <a:pt x="2008" y="300"/>
                        <a:pt x="2002" y="301"/>
                      </a:cubicBezTo>
                      <a:cubicBezTo>
                        <a:pt x="1996" y="302"/>
                        <a:pt x="1990" y="303"/>
                        <a:pt x="1984" y="305"/>
                      </a:cubicBezTo>
                      <a:cubicBezTo>
                        <a:pt x="1977" y="308"/>
                        <a:pt x="1975" y="313"/>
                        <a:pt x="1969" y="314"/>
                      </a:cubicBezTo>
                      <a:cubicBezTo>
                        <a:pt x="1963" y="315"/>
                        <a:pt x="1958" y="317"/>
                        <a:pt x="1954" y="319"/>
                      </a:cubicBezTo>
                      <a:cubicBezTo>
                        <a:pt x="1951" y="320"/>
                        <a:pt x="1947" y="321"/>
                        <a:pt x="1950" y="323"/>
                      </a:cubicBezTo>
                      <a:cubicBezTo>
                        <a:pt x="1954" y="325"/>
                        <a:pt x="1956" y="326"/>
                        <a:pt x="1953" y="328"/>
                      </a:cubicBezTo>
                      <a:cubicBezTo>
                        <a:pt x="1950" y="329"/>
                        <a:pt x="1948" y="334"/>
                        <a:pt x="1950" y="331"/>
                      </a:cubicBezTo>
                      <a:cubicBezTo>
                        <a:pt x="1953" y="328"/>
                        <a:pt x="1957" y="326"/>
                        <a:pt x="1959" y="327"/>
                      </a:cubicBezTo>
                      <a:cubicBezTo>
                        <a:pt x="1960" y="328"/>
                        <a:pt x="1960" y="332"/>
                        <a:pt x="1958" y="333"/>
                      </a:cubicBezTo>
                      <a:cubicBezTo>
                        <a:pt x="1956" y="335"/>
                        <a:pt x="1951" y="334"/>
                        <a:pt x="1949" y="335"/>
                      </a:cubicBezTo>
                      <a:cubicBezTo>
                        <a:pt x="1947" y="337"/>
                        <a:pt x="1951" y="338"/>
                        <a:pt x="1955" y="337"/>
                      </a:cubicBezTo>
                      <a:cubicBezTo>
                        <a:pt x="1959" y="336"/>
                        <a:pt x="1960" y="333"/>
                        <a:pt x="1966" y="332"/>
                      </a:cubicBezTo>
                      <a:cubicBezTo>
                        <a:pt x="1972" y="330"/>
                        <a:pt x="1979" y="332"/>
                        <a:pt x="1983" y="331"/>
                      </a:cubicBezTo>
                      <a:cubicBezTo>
                        <a:pt x="1987" y="330"/>
                        <a:pt x="1996" y="334"/>
                        <a:pt x="1993" y="330"/>
                      </a:cubicBezTo>
                      <a:cubicBezTo>
                        <a:pt x="1990" y="326"/>
                        <a:pt x="1984" y="323"/>
                        <a:pt x="1991" y="321"/>
                      </a:cubicBezTo>
                      <a:cubicBezTo>
                        <a:pt x="1998" y="318"/>
                        <a:pt x="2001" y="319"/>
                        <a:pt x="2007" y="321"/>
                      </a:cubicBezTo>
                      <a:cubicBezTo>
                        <a:pt x="2013" y="323"/>
                        <a:pt x="2017" y="327"/>
                        <a:pt x="2020" y="324"/>
                      </a:cubicBezTo>
                      <a:cubicBezTo>
                        <a:pt x="2023" y="322"/>
                        <a:pt x="2033" y="319"/>
                        <a:pt x="2038" y="319"/>
                      </a:cubicBezTo>
                      <a:cubicBezTo>
                        <a:pt x="2044" y="319"/>
                        <a:pt x="2047" y="323"/>
                        <a:pt x="2049" y="321"/>
                      </a:cubicBezTo>
                      <a:cubicBezTo>
                        <a:pt x="2050" y="319"/>
                        <a:pt x="2047" y="317"/>
                        <a:pt x="2052" y="315"/>
                      </a:cubicBezTo>
                      <a:cubicBezTo>
                        <a:pt x="2057" y="313"/>
                        <a:pt x="2068" y="313"/>
                        <a:pt x="2071" y="311"/>
                      </a:cubicBezTo>
                      <a:cubicBezTo>
                        <a:pt x="2075" y="308"/>
                        <a:pt x="2089" y="306"/>
                        <a:pt x="2094" y="305"/>
                      </a:cubicBezTo>
                      <a:cubicBezTo>
                        <a:pt x="2099" y="305"/>
                        <a:pt x="2104" y="302"/>
                        <a:pt x="2101" y="305"/>
                      </a:cubicBezTo>
                      <a:cubicBezTo>
                        <a:pt x="2098" y="308"/>
                        <a:pt x="2096" y="311"/>
                        <a:pt x="2093" y="313"/>
                      </a:cubicBezTo>
                      <a:cubicBezTo>
                        <a:pt x="2090" y="316"/>
                        <a:pt x="2090" y="316"/>
                        <a:pt x="2084" y="316"/>
                      </a:cubicBezTo>
                      <a:cubicBezTo>
                        <a:pt x="2077" y="316"/>
                        <a:pt x="2066" y="319"/>
                        <a:pt x="2062" y="319"/>
                      </a:cubicBezTo>
                      <a:cubicBezTo>
                        <a:pt x="2057" y="319"/>
                        <a:pt x="2051" y="321"/>
                        <a:pt x="2049" y="324"/>
                      </a:cubicBezTo>
                      <a:cubicBezTo>
                        <a:pt x="2047" y="327"/>
                        <a:pt x="2043" y="324"/>
                        <a:pt x="2040" y="325"/>
                      </a:cubicBezTo>
                      <a:cubicBezTo>
                        <a:pt x="2037" y="327"/>
                        <a:pt x="2032" y="331"/>
                        <a:pt x="2029" y="332"/>
                      </a:cubicBezTo>
                      <a:cubicBezTo>
                        <a:pt x="2026" y="332"/>
                        <a:pt x="2014" y="332"/>
                        <a:pt x="2010" y="333"/>
                      </a:cubicBezTo>
                      <a:cubicBezTo>
                        <a:pt x="2006" y="333"/>
                        <a:pt x="1998" y="336"/>
                        <a:pt x="1995" y="336"/>
                      </a:cubicBezTo>
                      <a:cubicBezTo>
                        <a:pt x="1991" y="335"/>
                        <a:pt x="1978" y="333"/>
                        <a:pt x="1975" y="336"/>
                      </a:cubicBezTo>
                      <a:cubicBezTo>
                        <a:pt x="1972" y="340"/>
                        <a:pt x="1978" y="343"/>
                        <a:pt x="1974" y="344"/>
                      </a:cubicBezTo>
                      <a:cubicBezTo>
                        <a:pt x="1971" y="346"/>
                        <a:pt x="1965" y="347"/>
                        <a:pt x="1960" y="348"/>
                      </a:cubicBezTo>
                      <a:cubicBezTo>
                        <a:pt x="1956" y="349"/>
                        <a:pt x="1948" y="354"/>
                        <a:pt x="1949" y="357"/>
                      </a:cubicBezTo>
                      <a:cubicBezTo>
                        <a:pt x="1951" y="361"/>
                        <a:pt x="1955" y="363"/>
                        <a:pt x="1954" y="366"/>
                      </a:cubicBezTo>
                      <a:cubicBezTo>
                        <a:pt x="1952" y="369"/>
                        <a:pt x="1950" y="372"/>
                        <a:pt x="1948" y="374"/>
                      </a:cubicBezTo>
                      <a:cubicBezTo>
                        <a:pt x="1945" y="377"/>
                        <a:pt x="1944" y="380"/>
                        <a:pt x="1944" y="381"/>
                      </a:cubicBezTo>
                      <a:cubicBezTo>
                        <a:pt x="1944" y="383"/>
                        <a:pt x="1945" y="384"/>
                        <a:pt x="1945" y="386"/>
                      </a:cubicBezTo>
                      <a:cubicBezTo>
                        <a:pt x="1944" y="388"/>
                        <a:pt x="1945" y="388"/>
                        <a:pt x="1943" y="391"/>
                      </a:cubicBezTo>
                      <a:cubicBezTo>
                        <a:pt x="1940" y="394"/>
                        <a:pt x="1940" y="395"/>
                        <a:pt x="1940" y="399"/>
                      </a:cubicBezTo>
                      <a:cubicBezTo>
                        <a:pt x="1940" y="402"/>
                        <a:pt x="1941" y="406"/>
                        <a:pt x="1940" y="404"/>
                      </a:cubicBezTo>
                      <a:cubicBezTo>
                        <a:pt x="1938" y="401"/>
                        <a:pt x="1937" y="398"/>
                        <a:pt x="1935" y="399"/>
                      </a:cubicBezTo>
                      <a:cubicBezTo>
                        <a:pt x="1933" y="401"/>
                        <a:pt x="1929" y="405"/>
                        <a:pt x="1927" y="405"/>
                      </a:cubicBezTo>
                      <a:cubicBezTo>
                        <a:pt x="1925" y="406"/>
                        <a:pt x="1919" y="405"/>
                        <a:pt x="1922" y="403"/>
                      </a:cubicBezTo>
                      <a:cubicBezTo>
                        <a:pt x="1925" y="402"/>
                        <a:pt x="1929" y="400"/>
                        <a:pt x="1931" y="397"/>
                      </a:cubicBezTo>
                      <a:cubicBezTo>
                        <a:pt x="1932" y="394"/>
                        <a:pt x="1927" y="395"/>
                        <a:pt x="1925" y="396"/>
                      </a:cubicBezTo>
                      <a:cubicBezTo>
                        <a:pt x="1922" y="397"/>
                        <a:pt x="1917" y="397"/>
                        <a:pt x="1915" y="397"/>
                      </a:cubicBezTo>
                      <a:cubicBezTo>
                        <a:pt x="1913" y="398"/>
                        <a:pt x="1904" y="401"/>
                        <a:pt x="1907" y="402"/>
                      </a:cubicBezTo>
                      <a:cubicBezTo>
                        <a:pt x="1911" y="403"/>
                        <a:pt x="1914" y="403"/>
                        <a:pt x="1912" y="405"/>
                      </a:cubicBezTo>
                      <a:cubicBezTo>
                        <a:pt x="1910" y="407"/>
                        <a:pt x="1909" y="410"/>
                        <a:pt x="1908" y="410"/>
                      </a:cubicBezTo>
                      <a:cubicBezTo>
                        <a:pt x="1906" y="411"/>
                        <a:pt x="1906" y="416"/>
                        <a:pt x="1906" y="419"/>
                      </a:cubicBezTo>
                      <a:cubicBezTo>
                        <a:pt x="1907" y="422"/>
                        <a:pt x="1907" y="425"/>
                        <a:pt x="1909" y="428"/>
                      </a:cubicBezTo>
                      <a:cubicBezTo>
                        <a:pt x="1911" y="430"/>
                        <a:pt x="1911" y="434"/>
                        <a:pt x="1908" y="432"/>
                      </a:cubicBezTo>
                      <a:cubicBezTo>
                        <a:pt x="1906" y="430"/>
                        <a:pt x="1903" y="429"/>
                        <a:pt x="1905" y="424"/>
                      </a:cubicBezTo>
                      <a:cubicBezTo>
                        <a:pt x="1906" y="419"/>
                        <a:pt x="1904" y="412"/>
                        <a:pt x="1903" y="411"/>
                      </a:cubicBezTo>
                      <a:cubicBezTo>
                        <a:pt x="1901" y="410"/>
                        <a:pt x="1898" y="417"/>
                        <a:pt x="1898" y="413"/>
                      </a:cubicBezTo>
                      <a:cubicBezTo>
                        <a:pt x="1898" y="410"/>
                        <a:pt x="1900" y="411"/>
                        <a:pt x="1897" y="409"/>
                      </a:cubicBezTo>
                      <a:cubicBezTo>
                        <a:pt x="1893" y="407"/>
                        <a:pt x="1892" y="405"/>
                        <a:pt x="1895" y="404"/>
                      </a:cubicBezTo>
                      <a:cubicBezTo>
                        <a:pt x="1898" y="403"/>
                        <a:pt x="1900" y="402"/>
                        <a:pt x="1899" y="400"/>
                      </a:cubicBezTo>
                      <a:cubicBezTo>
                        <a:pt x="1898" y="398"/>
                        <a:pt x="1898" y="400"/>
                        <a:pt x="1894" y="397"/>
                      </a:cubicBezTo>
                      <a:cubicBezTo>
                        <a:pt x="1891" y="394"/>
                        <a:pt x="1889" y="395"/>
                        <a:pt x="1891" y="392"/>
                      </a:cubicBezTo>
                      <a:cubicBezTo>
                        <a:pt x="1892" y="389"/>
                        <a:pt x="1893" y="387"/>
                        <a:pt x="1894" y="389"/>
                      </a:cubicBezTo>
                      <a:cubicBezTo>
                        <a:pt x="1895" y="391"/>
                        <a:pt x="1903" y="398"/>
                        <a:pt x="1906" y="395"/>
                      </a:cubicBezTo>
                      <a:cubicBezTo>
                        <a:pt x="1910" y="391"/>
                        <a:pt x="1920" y="394"/>
                        <a:pt x="1923" y="391"/>
                      </a:cubicBezTo>
                      <a:cubicBezTo>
                        <a:pt x="1926" y="388"/>
                        <a:pt x="1929" y="380"/>
                        <a:pt x="1926" y="377"/>
                      </a:cubicBezTo>
                      <a:cubicBezTo>
                        <a:pt x="1923" y="374"/>
                        <a:pt x="1918" y="372"/>
                        <a:pt x="1915" y="373"/>
                      </a:cubicBezTo>
                      <a:cubicBezTo>
                        <a:pt x="1913" y="375"/>
                        <a:pt x="1908" y="379"/>
                        <a:pt x="1908" y="376"/>
                      </a:cubicBezTo>
                      <a:cubicBezTo>
                        <a:pt x="1909" y="374"/>
                        <a:pt x="1918" y="368"/>
                        <a:pt x="1916" y="365"/>
                      </a:cubicBezTo>
                      <a:cubicBezTo>
                        <a:pt x="1914" y="362"/>
                        <a:pt x="1913" y="360"/>
                        <a:pt x="1910" y="363"/>
                      </a:cubicBezTo>
                      <a:cubicBezTo>
                        <a:pt x="1907" y="367"/>
                        <a:pt x="1903" y="369"/>
                        <a:pt x="1900" y="372"/>
                      </a:cubicBezTo>
                      <a:cubicBezTo>
                        <a:pt x="1897" y="375"/>
                        <a:pt x="1894" y="378"/>
                        <a:pt x="1893" y="374"/>
                      </a:cubicBezTo>
                      <a:cubicBezTo>
                        <a:pt x="1892" y="371"/>
                        <a:pt x="1891" y="367"/>
                        <a:pt x="1895" y="366"/>
                      </a:cubicBezTo>
                      <a:cubicBezTo>
                        <a:pt x="1899" y="365"/>
                        <a:pt x="1900" y="363"/>
                        <a:pt x="1902" y="360"/>
                      </a:cubicBezTo>
                      <a:cubicBezTo>
                        <a:pt x="1904" y="357"/>
                        <a:pt x="1902" y="354"/>
                        <a:pt x="1905" y="354"/>
                      </a:cubicBezTo>
                      <a:cubicBezTo>
                        <a:pt x="1907" y="354"/>
                        <a:pt x="1911" y="353"/>
                        <a:pt x="1909" y="352"/>
                      </a:cubicBezTo>
                      <a:cubicBezTo>
                        <a:pt x="1906" y="350"/>
                        <a:pt x="1908" y="353"/>
                        <a:pt x="1904" y="354"/>
                      </a:cubicBezTo>
                      <a:cubicBezTo>
                        <a:pt x="1900" y="355"/>
                        <a:pt x="1898" y="356"/>
                        <a:pt x="1894" y="355"/>
                      </a:cubicBezTo>
                      <a:cubicBezTo>
                        <a:pt x="1891" y="355"/>
                        <a:pt x="1884" y="355"/>
                        <a:pt x="1882" y="356"/>
                      </a:cubicBezTo>
                      <a:cubicBezTo>
                        <a:pt x="1880" y="356"/>
                        <a:pt x="1882" y="353"/>
                        <a:pt x="1880" y="351"/>
                      </a:cubicBezTo>
                      <a:cubicBezTo>
                        <a:pt x="1879" y="349"/>
                        <a:pt x="1869" y="351"/>
                        <a:pt x="1873" y="347"/>
                      </a:cubicBezTo>
                      <a:cubicBezTo>
                        <a:pt x="1877" y="344"/>
                        <a:pt x="1882" y="344"/>
                        <a:pt x="1880" y="341"/>
                      </a:cubicBezTo>
                      <a:cubicBezTo>
                        <a:pt x="1877" y="338"/>
                        <a:pt x="1881" y="336"/>
                        <a:pt x="1885" y="336"/>
                      </a:cubicBezTo>
                      <a:cubicBezTo>
                        <a:pt x="1889" y="335"/>
                        <a:pt x="1896" y="334"/>
                        <a:pt x="1895" y="332"/>
                      </a:cubicBezTo>
                      <a:cubicBezTo>
                        <a:pt x="1894" y="330"/>
                        <a:pt x="1887" y="333"/>
                        <a:pt x="1884" y="333"/>
                      </a:cubicBezTo>
                      <a:cubicBezTo>
                        <a:pt x="1881" y="334"/>
                        <a:pt x="1877" y="336"/>
                        <a:pt x="1875" y="336"/>
                      </a:cubicBezTo>
                      <a:cubicBezTo>
                        <a:pt x="1873" y="337"/>
                        <a:pt x="1874" y="341"/>
                        <a:pt x="1871" y="343"/>
                      </a:cubicBezTo>
                      <a:cubicBezTo>
                        <a:pt x="1868" y="345"/>
                        <a:pt x="1866" y="344"/>
                        <a:pt x="1864" y="343"/>
                      </a:cubicBezTo>
                      <a:cubicBezTo>
                        <a:pt x="1862" y="341"/>
                        <a:pt x="1857" y="339"/>
                        <a:pt x="1853" y="342"/>
                      </a:cubicBezTo>
                      <a:cubicBezTo>
                        <a:pt x="1849" y="345"/>
                        <a:pt x="1846" y="347"/>
                        <a:pt x="1844" y="347"/>
                      </a:cubicBezTo>
                      <a:cubicBezTo>
                        <a:pt x="1842" y="347"/>
                        <a:pt x="1836" y="347"/>
                        <a:pt x="1838" y="344"/>
                      </a:cubicBezTo>
                      <a:cubicBezTo>
                        <a:pt x="1841" y="341"/>
                        <a:pt x="1837" y="343"/>
                        <a:pt x="1834" y="344"/>
                      </a:cubicBezTo>
                      <a:cubicBezTo>
                        <a:pt x="1830" y="344"/>
                        <a:pt x="1824" y="349"/>
                        <a:pt x="1828" y="348"/>
                      </a:cubicBezTo>
                      <a:cubicBezTo>
                        <a:pt x="1832" y="346"/>
                        <a:pt x="1836" y="347"/>
                        <a:pt x="1833" y="349"/>
                      </a:cubicBezTo>
                      <a:cubicBezTo>
                        <a:pt x="1831" y="350"/>
                        <a:pt x="1827" y="354"/>
                        <a:pt x="1822" y="353"/>
                      </a:cubicBezTo>
                      <a:cubicBezTo>
                        <a:pt x="1818" y="352"/>
                        <a:pt x="1823" y="350"/>
                        <a:pt x="1820" y="349"/>
                      </a:cubicBezTo>
                      <a:cubicBezTo>
                        <a:pt x="1817" y="348"/>
                        <a:pt x="1811" y="348"/>
                        <a:pt x="1807" y="351"/>
                      </a:cubicBezTo>
                      <a:cubicBezTo>
                        <a:pt x="1804" y="353"/>
                        <a:pt x="1802" y="355"/>
                        <a:pt x="1800" y="355"/>
                      </a:cubicBezTo>
                      <a:cubicBezTo>
                        <a:pt x="1798" y="355"/>
                        <a:pt x="1791" y="354"/>
                        <a:pt x="1787" y="354"/>
                      </a:cubicBezTo>
                      <a:cubicBezTo>
                        <a:pt x="1784" y="355"/>
                        <a:pt x="1782" y="355"/>
                        <a:pt x="1779" y="356"/>
                      </a:cubicBezTo>
                      <a:cubicBezTo>
                        <a:pt x="1776" y="357"/>
                        <a:pt x="1776" y="356"/>
                        <a:pt x="1773" y="355"/>
                      </a:cubicBezTo>
                      <a:cubicBezTo>
                        <a:pt x="1769" y="354"/>
                        <a:pt x="1761" y="353"/>
                        <a:pt x="1757" y="356"/>
                      </a:cubicBezTo>
                      <a:cubicBezTo>
                        <a:pt x="1754" y="358"/>
                        <a:pt x="1739" y="359"/>
                        <a:pt x="1732" y="360"/>
                      </a:cubicBezTo>
                      <a:cubicBezTo>
                        <a:pt x="1724" y="360"/>
                        <a:pt x="1726" y="357"/>
                        <a:pt x="1720" y="357"/>
                      </a:cubicBezTo>
                      <a:cubicBezTo>
                        <a:pt x="1715" y="357"/>
                        <a:pt x="1701" y="361"/>
                        <a:pt x="1695" y="358"/>
                      </a:cubicBezTo>
                      <a:cubicBezTo>
                        <a:pt x="1689" y="355"/>
                        <a:pt x="1686" y="355"/>
                        <a:pt x="1682" y="355"/>
                      </a:cubicBezTo>
                      <a:cubicBezTo>
                        <a:pt x="1677" y="356"/>
                        <a:pt x="1669" y="356"/>
                        <a:pt x="1666" y="353"/>
                      </a:cubicBezTo>
                      <a:cubicBezTo>
                        <a:pt x="1662" y="349"/>
                        <a:pt x="1659" y="350"/>
                        <a:pt x="1656" y="350"/>
                      </a:cubicBezTo>
                      <a:cubicBezTo>
                        <a:pt x="1652" y="350"/>
                        <a:pt x="1648" y="353"/>
                        <a:pt x="1644" y="349"/>
                      </a:cubicBezTo>
                      <a:cubicBezTo>
                        <a:pt x="1641" y="345"/>
                        <a:pt x="1641" y="348"/>
                        <a:pt x="1638" y="346"/>
                      </a:cubicBezTo>
                      <a:cubicBezTo>
                        <a:pt x="1635" y="343"/>
                        <a:pt x="1644" y="343"/>
                        <a:pt x="1649" y="342"/>
                      </a:cubicBezTo>
                      <a:cubicBezTo>
                        <a:pt x="1654" y="340"/>
                        <a:pt x="1662" y="340"/>
                        <a:pt x="1663" y="336"/>
                      </a:cubicBezTo>
                      <a:cubicBezTo>
                        <a:pt x="1663" y="332"/>
                        <a:pt x="1671" y="330"/>
                        <a:pt x="1674" y="331"/>
                      </a:cubicBezTo>
                      <a:cubicBezTo>
                        <a:pt x="1678" y="332"/>
                        <a:pt x="1686" y="331"/>
                        <a:pt x="1688" y="327"/>
                      </a:cubicBezTo>
                      <a:cubicBezTo>
                        <a:pt x="1691" y="324"/>
                        <a:pt x="1706" y="324"/>
                        <a:pt x="1709" y="326"/>
                      </a:cubicBezTo>
                      <a:cubicBezTo>
                        <a:pt x="1712" y="329"/>
                        <a:pt x="1721" y="325"/>
                        <a:pt x="1725" y="324"/>
                      </a:cubicBezTo>
                      <a:cubicBezTo>
                        <a:pt x="1729" y="322"/>
                        <a:pt x="1730" y="322"/>
                        <a:pt x="1733" y="320"/>
                      </a:cubicBezTo>
                      <a:cubicBezTo>
                        <a:pt x="1735" y="318"/>
                        <a:pt x="1735" y="315"/>
                        <a:pt x="1734" y="310"/>
                      </a:cubicBezTo>
                      <a:cubicBezTo>
                        <a:pt x="1733" y="305"/>
                        <a:pt x="1730" y="307"/>
                        <a:pt x="1729" y="305"/>
                      </a:cubicBezTo>
                      <a:cubicBezTo>
                        <a:pt x="1728" y="302"/>
                        <a:pt x="1731" y="299"/>
                        <a:pt x="1728" y="298"/>
                      </a:cubicBezTo>
                      <a:cubicBezTo>
                        <a:pt x="1725" y="297"/>
                        <a:pt x="1723" y="299"/>
                        <a:pt x="1722" y="296"/>
                      </a:cubicBezTo>
                      <a:cubicBezTo>
                        <a:pt x="1721" y="293"/>
                        <a:pt x="1719" y="291"/>
                        <a:pt x="1716" y="291"/>
                      </a:cubicBezTo>
                      <a:cubicBezTo>
                        <a:pt x="1714" y="291"/>
                        <a:pt x="1711" y="288"/>
                        <a:pt x="1707" y="287"/>
                      </a:cubicBezTo>
                      <a:cubicBezTo>
                        <a:pt x="1704" y="286"/>
                        <a:pt x="1697" y="286"/>
                        <a:pt x="1693" y="283"/>
                      </a:cubicBezTo>
                      <a:cubicBezTo>
                        <a:pt x="1689" y="281"/>
                        <a:pt x="1688" y="283"/>
                        <a:pt x="1686" y="285"/>
                      </a:cubicBezTo>
                      <a:cubicBezTo>
                        <a:pt x="1684" y="286"/>
                        <a:pt x="1679" y="285"/>
                        <a:pt x="1674" y="284"/>
                      </a:cubicBezTo>
                      <a:cubicBezTo>
                        <a:pt x="1670" y="283"/>
                        <a:pt x="1662" y="282"/>
                        <a:pt x="1665" y="286"/>
                      </a:cubicBezTo>
                      <a:cubicBezTo>
                        <a:pt x="1668" y="290"/>
                        <a:pt x="1669" y="293"/>
                        <a:pt x="1666" y="293"/>
                      </a:cubicBezTo>
                      <a:cubicBezTo>
                        <a:pt x="1662" y="293"/>
                        <a:pt x="1661" y="293"/>
                        <a:pt x="1658" y="291"/>
                      </a:cubicBezTo>
                      <a:cubicBezTo>
                        <a:pt x="1655" y="289"/>
                        <a:pt x="1647" y="290"/>
                        <a:pt x="1644" y="290"/>
                      </a:cubicBezTo>
                      <a:cubicBezTo>
                        <a:pt x="1640" y="290"/>
                        <a:pt x="1632" y="289"/>
                        <a:pt x="1629" y="289"/>
                      </a:cubicBezTo>
                      <a:cubicBezTo>
                        <a:pt x="1626" y="289"/>
                        <a:pt x="1622" y="287"/>
                        <a:pt x="1619" y="286"/>
                      </a:cubicBezTo>
                      <a:cubicBezTo>
                        <a:pt x="1615" y="285"/>
                        <a:pt x="1603" y="285"/>
                        <a:pt x="1599" y="283"/>
                      </a:cubicBezTo>
                      <a:cubicBezTo>
                        <a:pt x="1595" y="281"/>
                        <a:pt x="1584" y="270"/>
                        <a:pt x="1575" y="268"/>
                      </a:cubicBezTo>
                      <a:cubicBezTo>
                        <a:pt x="1567" y="266"/>
                        <a:pt x="1549" y="265"/>
                        <a:pt x="1542" y="265"/>
                      </a:cubicBezTo>
                      <a:cubicBezTo>
                        <a:pt x="1535" y="264"/>
                        <a:pt x="1527" y="261"/>
                        <a:pt x="1519" y="252"/>
                      </a:cubicBezTo>
                      <a:cubicBezTo>
                        <a:pt x="1510" y="243"/>
                        <a:pt x="1499" y="239"/>
                        <a:pt x="1478" y="238"/>
                      </a:cubicBezTo>
                      <a:cubicBezTo>
                        <a:pt x="1457" y="237"/>
                        <a:pt x="1436" y="236"/>
                        <a:pt x="1431" y="238"/>
                      </a:cubicBezTo>
                      <a:cubicBezTo>
                        <a:pt x="1427" y="240"/>
                        <a:pt x="1412" y="256"/>
                        <a:pt x="1409" y="255"/>
                      </a:cubicBezTo>
                      <a:cubicBezTo>
                        <a:pt x="1406" y="255"/>
                        <a:pt x="1398" y="253"/>
                        <a:pt x="1394" y="257"/>
                      </a:cubicBezTo>
                      <a:cubicBezTo>
                        <a:pt x="1390" y="261"/>
                        <a:pt x="1385" y="264"/>
                        <a:pt x="1379" y="264"/>
                      </a:cubicBezTo>
                      <a:cubicBezTo>
                        <a:pt x="1373" y="263"/>
                        <a:pt x="1350" y="266"/>
                        <a:pt x="1349" y="262"/>
                      </a:cubicBezTo>
                      <a:cubicBezTo>
                        <a:pt x="1349" y="259"/>
                        <a:pt x="1354" y="254"/>
                        <a:pt x="1362" y="253"/>
                      </a:cubicBezTo>
                      <a:cubicBezTo>
                        <a:pt x="1370" y="252"/>
                        <a:pt x="1379" y="249"/>
                        <a:pt x="1380" y="246"/>
                      </a:cubicBezTo>
                      <a:cubicBezTo>
                        <a:pt x="1381" y="244"/>
                        <a:pt x="1368" y="247"/>
                        <a:pt x="1373" y="242"/>
                      </a:cubicBezTo>
                      <a:cubicBezTo>
                        <a:pt x="1379" y="238"/>
                        <a:pt x="1383" y="230"/>
                        <a:pt x="1387" y="228"/>
                      </a:cubicBezTo>
                      <a:cubicBezTo>
                        <a:pt x="1390" y="225"/>
                        <a:pt x="1394" y="231"/>
                        <a:pt x="1398" y="223"/>
                      </a:cubicBezTo>
                      <a:cubicBezTo>
                        <a:pt x="1401" y="215"/>
                        <a:pt x="1400" y="213"/>
                        <a:pt x="1395" y="215"/>
                      </a:cubicBezTo>
                      <a:cubicBezTo>
                        <a:pt x="1389" y="216"/>
                        <a:pt x="1386" y="219"/>
                        <a:pt x="1384" y="222"/>
                      </a:cubicBezTo>
                      <a:cubicBezTo>
                        <a:pt x="1382" y="225"/>
                        <a:pt x="1378" y="224"/>
                        <a:pt x="1373" y="224"/>
                      </a:cubicBezTo>
                      <a:cubicBezTo>
                        <a:pt x="1369" y="223"/>
                        <a:pt x="1359" y="226"/>
                        <a:pt x="1355" y="228"/>
                      </a:cubicBezTo>
                      <a:cubicBezTo>
                        <a:pt x="1351" y="229"/>
                        <a:pt x="1354" y="231"/>
                        <a:pt x="1359" y="230"/>
                      </a:cubicBezTo>
                      <a:cubicBezTo>
                        <a:pt x="1363" y="229"/>
                        <a:pt x="1373" y="227"/>
                        <a:pt x="1369" y="228"/>
                      </a:cubicBezTo>
                      <a:cubicBezTo>
                        <a:pt x="1365" y="229"/>
                        <a:pt x="1360" y="233"/>
                        <a:pt x="1356" y="234"/>
                      </a:cubicBezTo>
                      <a:cubicBezTo>
                        <a:pt x="1352" y="235"/>
                        <a:pt x="1347" y="237"/>
                        <a:pt x="1344" y="238"/>
                      </a:cubicBezTo>
                      <a:cubicBezTo>
                        <a:pt x="1340" y="239"/>
                        <a:pt x="1341" y="243"/>
                        <a:pt x="1346" y="242"/>
                      </a:cubicBezTo>
                      <a:cubicBezTo>
                        <a:pt x="1351" y="242"/>
                        <a:pt x="1354" y="243"/>
                        <a:pt x="1351" y="244"/>
                      </a:cubicBezTo>
                      <a:cubicBezTo>
                        <a:pt x="1349" y="244"/>
                        <a:pt x="1336" y="244"/>
                        <a:pt x="1333" y="244"/>
                      </a:cubicBezTo>
                      <a:cubicBezTo>
                        <a:pt x="1329" y="245"/>
                        <a:pt x="1319" y="248"/>
                        <a:pt x="1323" y="249"/>
                      </a:cubicBezTo>
                      <a:cubicBezTo>
                        <a:pt x="1327" y="249"/>
                        <a:pt x="1329" y="249"/>
                        <a:pt x="1328" y="252"/>
                      </a:cubicBezTo>
                      <a:cubicBezTo>
                        <a:pt x="1327" y="254"/>
                        <a:pt x="1324" y="256"/>
                        <a:pt x="1320" y="255"/>
                      </a:cubicBezTo>
                      <a:cubicBezTo>
                        <a:pt x="1317" y="254"/>
                        <a:pt x="1297" y="258"/>
                        <a:pt x="1302" y="258"/>
                      </a:cubicBezTo>
                      <a:cubicBezTo>
                        <a:pt x="1307" y="259"/>
                        <a:pt x="1313" y="260"/>
                        <a:pt x="1316" y="260"/>
                      </a:cubicBezTo>
                      <a:cubicBezTo>
                        <a:pt x="1320" y="260"/>
                        <a:pt x="1320" y="263"/>
                        <a:pt x="1317" y="263"/>
                      </a:cubicBezTo>
                      <a:cubicBezTo>
                        <a:pt x="1313" y="262"/>
                        <a:pt x="1308" y="260"/>
                        <a:pt x="1305" y="264"/>
                      </a:cubicBezTo>
                      <a:cubicBezTo>
                        <a:pt x="1301" y="267"/>
                        <a:pt x="1299" y="267"/>
                        <a:pt x="1298" y="264"/>
                      </a:cubicBezTo>
                      <a:cubicBezTo>
                        <a:pt x="1296" y="261"/>
                        <a:pt x="1286" y="262"/>
                        <a:pt x="1283" y="258"/>
                      </a:cubicBezTo>
                      <a:cubicBezTo>
                        <a:pt x="1280" y="254"/>
                        <a:pt x="1281" y="245"/>
                        <a:pt x="1280" y="241"/>
                      </a:cubicBezTo>
                      <a:cubicBezTo>
                        <a:pt x="1279" y="236"/>
                        <a:pt x="1283" y="236"/>
                        <a:pt x="1286" y="228"/>
                      </a:cubicBezTo>
                      <a:cubicBezTo>
                        <a:pt x="1290" y="219"/>
                        <a:pt x="1292" y="214"/>
                        <a:pt x="1291" y="209"/>
                      </a:cubicBezTo>
                      <a:cubicBezTo>
                        <a:pt x="1290" y="204"/>
                        <a:pt x="1287" y="197"/>
                        <a:pt x="1283" y="195"/>
                      </a:cubicBezTo>
                      <a:cubicBezTo>
                        <a:pt x="1278" y="193"/>
                        <a:pt x="1274" y="199"/>
                        <a:pt x="1276" y="195"/>
                      </a:cubicBezTo>
                      <a:cubicBezTo>
                        <a:pt x="1277" y="192"/>
                        <a:pt x="1279" y="190"/>
                        <a:pt x="1274" y="191"/>
                      </a:cubicBezTo>
                      <a:cubicBezTo>
                        <a:pt x="1269" y="192"/>
                        <a:pt x="1263" y="195"/>
                        <a:pt x="1265" y="196"/>
                      </a:cubicBezTo>
                      <a:cubicBezTo>
                        <a:pt x="1266" y="197"/>
                        <a:pt x="1266" y="199"/>
                        <a:pt x="1264" y="201"/>
                      </a:cubicBezTo>
                      <a:cubicBezTo>
                        <a:pt x="1262" y="203"/>
                        <a:pt x="1257" y="206"/>
                        <a:pt x="1260" y="206"/>
                      </a:cubicBezTo>
                      <a:cubicBezTo>
                        <a:pt x="1263" y="207"/>
                        <a:pt x="1266" y="208"/>
                        <a:pt x="1263" y="210"/>
                      </a:cubicBezTo>
                      <a:cubicBezTo>
                        <a:pt x="1260" y="212"/>
                        <a:pt x="1261" y="214"/>
                        <a:pt x="1264" y="214"/>
                      </a:cubicBezTo>
                      <a:cubicBezTo>
                        <a:pt x="1268" y="213"/>
                        <a:pt x="1272" y="217"/>
                        <a:pt x="1268" y="215"/>
                      </a:cubicBezTo>
                      <a:cubicBezTo>
                        <a:pt x="1264" y="214"/>
                        <a:pt x="1246" y="217"/>
                        <a:pt x="1240" y="218"/>
                      </a:cubicBezTo>
                      <a:cubicBezTo>
                        <a:pt x="1233" y="219"/>
                        <a:pt x="1230" y="221"/>
                        <a:pt x="1226" y="226"/>
                      </a:cubicBezTo>
                      <a:cubicBezTo>
                        <a:pt x="1221" y="232"/>
                        <a:pt x="1202" y="235"/>
                        <a:pt x="1197" y="237"/>
                      </a:cubicBezTo>
                      <a:cubicBezTo>
                        <a:pt x="1192" y="240"/>
                        <a:pt x="1184" y="248"/>
                        <a:pt x="1180" y="244"/>
                      </a:cubicBezTo>
                      <a:cubicBezTo>
                        <a:pt x="1176" y="241"/>
                        <a:pt x="1173" y="238"/>
                        <a:pt x="1178" y="237"/>
                      </a:cubicBezTo>
                      <a:cubicBezTo>
                        <a:pt x="1184" y="236"/>
                        <a:pt x="1195" y="232"/>
                        <a:pt x="1195" y="229"/>
                      </a:cubicBezTo>
                      <a:cubicBezTo>
                        <a:pt x="1195" y="226"/>
                        <a:pt x="1181" y="231"/>
                        <a:pt x="1178" y="233"/>
                      </a:cubicBezTo>
                      <a:cubicBezTo>
                        <a:pt x="1174" y="235"/>
                        <a:pt x="1170" y="238"/>
                        <a:pt x="1164" y="238"/>
                      </a:cubicBezTo>
                      <a:cubicBezTo>
                        <a:pt x="1158" y="238"/>
                        <a:pt x="1154" y="239"/>
                        <a:pt x="1149" y="240"/>
                      </a:cubicBezTo>
                      <a:cubicBezTo>
                        <a:pt x="1143" y="241"/>
                        <a:pt x="1133" y="242"/>
                        <a:pt x="1126" y="243"/>
                      </a:cubicBezTo>
                      <a:cubicBezTo>
                        <a:pt x="1119" y="244"/>
                        <a:pt x="1107" y="252"/>
                        <a:pt x="1100" y="255"/>
                      </a:cubicBezTo>
                      <a:cubicBezTo>
                        <a:pt x="1092" y="257"/>
                        <a:pt x="1087" y="259"/>
                        <a:pt x="1082" y="260"/>
                      </a:cubicBezTo>
                      <a:cubicBezTo>
                        <a:pt x="1077" y="260"/>
                        <a:pt x="1073" y="262"/>
                        <a:pt x="1068" y="265"/>
                      </a:cubicBezTo>
                      <a:cubicBezTo>
                        <a:pt x="1063" y="269"/>
                        <a:pt x="1049" y="281"/>
                        <a:pt x="1055" y="274"/>
                      </a:cubicBezTo>
                      <a:cubicBezTo>
                        <a:pt x="1062" y="268"/>
                        <a:pt x="1073" y="260"/>
                        <a:pt x="1074" y="256"/>
                      </a:cubicBezTo>
                      <a:cubicBezTo>
                        <a:pt x="1075" y="252"/>
                        <a:pt x="1067" y="255"/>
                        <a:pt x="1064" y="257"/>
                      </a:cubicBezTo>
                      <a:cubicBezTo>
                        <a:pt x="1061" y="259"/>
                        <a:pt x="1061" y="257"/>
                        <a:pt x="1056" y="259"/>
                      </a:cubicBezTo>
                      <a:cubicBezTo>
                        <a:pt x="1051" y="261"/>
                        <a:pt x="1049" y="262"/>
                        <a:pt x="1050" y="259"/>
                      </a:cubicBezTo>
                      <a:cubicBezTo>
                        <a:pt x="1052" y="255"/>
                        <a:pt x="1049" y="256"/>
                        <a:pt x="1044" y="258"/>
                      </a:cubicBezTo>
                      <a:cubicBezTo>
                        <a:pt x="1040" y="260"/>
                        <a:pt x="1035" y="263"/>
                        <a:pt x="1033" y="263"/>
                      </a:cubicBezTo>
                      <a:cubicBezTo>
                        <a:pt x="1031" y="264"/>
                        <a:pt x="1022" y="267"/>
                        <a:pt x="1017" y="268"/>
                      </a:cubicBezTo>
                      <a:cubicBezTo>
                        <a:pt x="1012" y="270"/>
                        <a:pt x="999" y="272"/>
                        <a:pt x="996" y="274"/>
                      </a:cubicBezTo>
                      <a:cubicBezTo>
                        <a:pt x="994" y="276"/>
                        <a:pt x="989" y="277"/>
                        <a:pt x="984" y="277"/>
                      </a:cubicBezTo>
                      <a:cubicBezTo>
                        <a:pt x="980" y="278"/>
                        <a:pt x="972" y="279"/>
                        <a:pt x="968" y="280"/>
                      </a:cubicBezTo>
                      <a:cubicBezTo>
                        <a:pt x="965" y="280"/>
                        <a:pt x="963" y="285"/>
                        <a:pt x="965" y="288"/>
                      </a:cubicBezTo>
                      <a:cubicBezTo>
                        <a:pt x="966" y="291"/>
                        <a:pt x="973" y="291"/>
                        <a:pt x="970" y="292"/>
                      </a:cubicBezTo>
                      <a:cubicBezTo>
                        <a:pt x="966" y="294"/>
                        <a:pt x="962" y="294"/>
                        <a:pt x="958" y="293"/>
                      </a:cubicBezTo>
                      <a:cubicBezTo>
                        <a:pt x="953" y="293"/>
                        <a:pt x="944" y="295"/>
                        <a:pt x="941" y="294"/>
                      </a:cubicBezTo>
                      <a:cubicBezTo>
                        <a:pt x="938" y="293"/>
                        <a:pt x="933" y="291"/>
                        <a:pt x="932" y="293"/>
                      </a:cubicBezTo>
                      <a:cubicBezTo>
                        <a:pt x="931" y="295"/>
                        <a:pt x="931" y="296"/>
                        <a:pt x="934" y="297"/>
                      </a:cubicBezTo>
                      <a:cubicBezTo>
                        <a:pt x="937" y="298"/>
                        <a:pt x="938" y="303"/>
                        <a:pt x="935" y="301"/>
                      </a:cubicBezTo>
                      <a:cubicBezTo>
                        <a:pt x="931" y="299"/>
                        <a:pt x="927" y="298"/>
                        <a:pt x="928" y="294"/>
                      </a:cubicBezTo>
                      <a:cubicBezTo>
                        <a:pt x="928" y="291"/>
                        <a:pt x="933" y="290"/>
                        <a:pt x="939" y="288"/>
                      </a:cubicBezTo>
                      <a:cubicBezTo>
                        <a:pt x="944" y="286"/>
                        <a:pt x="935" y="292"/>
                        <a:pt x="943" y="292"/>
                      </a:cubicBezTo>
                      <a:cubicBezTo>
                        <a:pt x="950" y="292"/>
                        <a:pt x="951" y="292"/>
                        <a:pt x="955" y="292"/>
                      </a:cubicBezTo>
                      <a:cubicBezTo>
                        <a:pt x="959" y="293"/>
                        <a:pt x="964" y="292"/>
                        <a:pt x="966" y="292"/>
                      </a:cubicBezTo>
                      <a:cubicBezTo>
                        <a:pt x="969" y="291"/>
                        <a:pt x="964" y="289"/>
                        <a:pt x="963" y="287"/>
                      </a:cubicBezTo>
                      <a:cubicBezTo>
                        <a:pt x="962" y="285"/>
                        <a:pt x="962" y="282"/>
                        <a:pt x="965" y="280"/>
                      </a:cubicBezTo>
                      <a:cubicBezTo>
                        <a:pt x="968" y="278"/>
                        <a:pt x="977" y="277"/>
                        <a:pt x="983" y="276"/>
                      </a:cubicBezTo>
                      <a:cubicBezTo>
                        <a:pt x="988" y="275"/>
                        <a:pt x="1003" y="270"/>
                        <a:pt x="1010" y="269"/>
                      </a:cubicBezTo>
                      <a:cubicBezTo>
                        <a:pt x="1017" y="268"/>
                        <a:pt x="1034" y="262"/>
                        <a:pt x="1040" y="258"/>
                      </a:cubicBezTo>
                      <a:cubicBezTo>
                        <a:pt x="1046" y="254"/>
                        <a:pt x="1053" y="254"/>
                        <a:pt x="1052" y="256"/>
                      </a:cubicBezTo>
                      <a:cubicBezTo>
                        <a:pt x="1050" y="259"/>
                        <a:pt x="1049" y="262"/>
                        <a:pt x="1052" y="260"/>
                      </a:cubicBezTo>
                      <a:cubicBezTo>
                        <a:pt x="1056" y="258"/>
                        <a:pt x="1059" y="256"/>
                        <a:pt x="1062" y="257"/>
                      </a:cubicBezTo>
                      <a:cubicBezTo>
                        <a:pt x="1065" y="257"/>
                        <a:pt x="1078" y="251"/>
                        <a:pt x="1074" y="256"/>
                      </a:cubicBezTo>
                      <a:cubicBezTo>
                        <a:pt x="1069" y="262"/>
                        <a:pt x="1065" y="267"/>
                        <a:pt x="1070" y="263"/>
                      </a:cubicBezTo>
                      <a:cubicBezTo>
                        <a:pt x="1076" y="259"/>
                        <a:pt x="1077" y="259"/>
                        <a:pt x="1079" y="254"/>
                      </a:cubicBezTo>
                      <a:cubicBezTo>
                        <a:pt x="1081" y="250"/>
                        <a:pt x="1085" y="250"/>
                        <a:pt x="1089" y="250"/>
                      </a:cubicBezTo>
                      <a:cubicBezTo>
                        <a:pt x="1092" y="251"/>
                        <a:pt x="1105" y="244"/>
                        <a:pt x="1109" y="243"/>
                      </a:cubicBezTo>
                      <a:cubicBezTo>
                        <a:pt x="1112" y="242"/>
                        <a:pt x="1131" y="236"/>
                        <a:pt x="1140" y="235"/>
                      </a:cubicBezTo>
                      <a:cubicBezTo>
                        <a:pt x="1148" y="234"/>
                        <a:pt x="1164" y="227"/>
                        <a:pt x="1173" y="225"/>
                      </a:cubicBezTo>
                      <a:cubicBezTo>
                        <a:pt x="1183" y="222"/>
                        <a:pt x="1189" y="222"/>
                        <a:pt x="1188" y="218"/>
                      </a:cubicBezTo>
                      <a:cubicBezTo>
                        <a:pt x="1187" y="214"/>
                        <a:pt x="1186" y="213"/>
                        <a:pt x="1186" y="212"/>
                      </a:cubicBezTo>
                      <a:cubicBezTo>
                        <a:pt x="1187" y="210"/>
                        <a:pt x="1177" y="215"/>
                        <a:pt x="1174" y="218"/>
                      </a:cubicBezTo>
                      <a:cubicBezTo>
                        <a:pt x="1171" y="220"/>
                        <a:pt x="1167" y="223"/>
                        <a:pt x="1161" y="223"/>
                      </a:cubicBezTo>
                      <a:cubicBezTo>
                        <a:pt x="1154" y="223"/>
                        <a:pt x="1149" y="226"/>
                        <a:pt x="1146" y="220"/>
                      </a:cubicBezTo>
                      <a:cubicBezTo>
                        <a:pt x="1144" y="215"/>
                        <a:pt x="1137" y="217"/>
                        <a:pt x="1128" y="220"/>
                      </a:cubicBezTo>
                      <a:cubicBezTo>
                        <a:pt x="1120" y="223"/>
                        <a:pt x="1116" y="221"/>
                        <a:pt x="1110" y="226"/>
                      </a:cubicBezTo>
                      <a:cubicBezTo>
                        <a:pt x="1104" y="230"/>
                        <a:pt x="1099" y="235"/>
                        <a:pt x="1095" y="236"/>
                      </a:cubicBezTo>
                      <a:cubicBezTo>
                        <a:pt x="1091" y="236"/>
                        <a:pt x="1093" y="231"/>
                        <a:pt x="1091" y="230"/>
                      </a:cubicBezTo>
                      <a:cubicBezTo>
                        <a:pt x="1089" y="229"/>
                        <a:pt x="1084" y="233"/>
                        <a:pt x="1079" y="234"/>
                      </a:cubicBezTo>
                      <a:cubicBezTo>
                        <a:pt x="1074" y="235"/>
                        <a:pt x="1069" y="236"/>
                        <a:pt x="1064" y="238"/>
                      </a:cubicBezTo>
                      <a:cubicBezTo>
                        <a:pt x="1058" y="240"/>
                        <a:pt x="1054" y="240"/>
                        <a:pt x="1051" y="241"/>
                      </a:cubicBezTo>
                      <a:cubicBezTo>
                        <a:pt x="1047" y="242"/>
                        <a:pt x="1045" y="245"/>
                        <a:pt x="1042" y="245"/>
                      </a:cubicBezTo>
                      <a:cubicBezTo>
                        <a:pt x="1039" y="245"/>
                        <a:pt x="1042" y="242"/>
                        <a:pt x="1037" y="241"/>
                      </a:cubicBezTo>
                      <a:cubicBezTo>
                        <a:pt x="1033" y="241"/>
                        <a:pt x="1031" y="241"/>
                        <a:pt x="1028" y="243"/>
                      </a:cubicBezTo>
                      <a:cubicBezTo>
                        <a:pt x="1024" y="244"/>
                        <a:pt x="1028" y="246"/>
                        <a:pt x="1024" y="247"/>
                      </a:cubicBezTo>
                      <a:cubicBezTo>
                        <a:pt x="1020" y="249"/>
                        <a:pt x="1015" y="247"/>
                        <a:pt x="1010" y="247"/>
                      </a:cubicBezTo>
                      <a:cubicBezTo>
                        <a:pt x="1004" y="246"/>
                        <a:pt x="1004" y="245"/>
                        <a:pt x="997" y="251"/>
                      </a:cubicBezTo>
                      <a:cubicBezTo>
                        <a:pt x="990" y="256"/>
                        <a:pt x="987" y="258"/>
                        <a:pt x="984" y="258"/>
                      </a:cubicBezTo>
                      <a:cubicBezTo>
                        <a:pt x="982" y="259"/>
                        <a:pt x="975" y="262"/>
                        <a:pt x="970" y="262"/>
                      </a:cubicBezTo>
                      <a:cubicBezTo>
                        <a:pt x="965" y="261"/>
                        <a:pt x="957" y="261"/>
                        <a:pt x="953" y="263"/>
                      </a:cubicBezTo>
                      <a:cubicBezTo>
                        <a:pt x="948" y="265"/>
                        <a:pt x="939" y="267"/>
                        <a:pt x="936" y="268"/>
                      </a:cubicBezTo>
                      <a:cubicBezTo>
                        <a:pt x="933" y="269"/>
                        <a:pt x="924" y="270"/>
                        <a:pt x="921" y="271"/>
                      </a:cubicBezTo>
                      <a:cubicBezTo>
                        <a:pt x="918" y="273"/>
                        <a:pt x="897" y="277"/>
                        <a:pt x="893" y="280"/>
                      </a:cubicBezTo>
                      <a:cubicBezTo>
                        <a:pt x="889" y="283"/>
                        <a:pt x="887" y="285"/>
                        <a:pt x="885" y="290"/>
                      </a:cubicBezTo>
                      <a:cubicBezTo>
                        <a:pt x="884" y="295"/>
                        <a:pt x="884" y="299"/>
                        <a:pt x="882" y="300"/>
                      </a:cubicBezTo>
                      <a:cubicBezTo>
                        <a:pt x="879" y="301"/>
                        <a:pt x="876" y="301"/>
                        <a:pt x="876" y="297"/>
                      </a:cubicBezTo>
                      <a:cubicBezTo>
                        <a:pt x="875" y="293"/>
                        <a:pt x="877" y="288"/>
                        <a:pt x="872" y="288"/>
                      </a:cubicBezTo>
                      <a:cubicBezTo>
                        <a:pt x="867" y="288"/>
                        <a:pt x="864" y="292"/>
                        <a:pt x="860" y="290"/>
                      </a:cubicBezTo>
                      <a:cubicBezTo>
                        <a:pt x="857" y="287"/>
                        <a:pt x="848" y="284"/>
                        <a:pt x="846" y="283"/>
                      </a:cubicBezTo>
                      <a:cubicBezTo>
                        <a:pt x="844" y="283"/>
                        <a:pt x="842" y="286"/>
                        <a:pt x="842" y="290"/>
                      </a:cubicBezTo>
                      <a:cubicBezTo>
                        <a:pt x="842" y="293"/>
                        <a:pt x="842" y="294"/>
                        <a:pt x="841" y="298"/>
                      </a:cubicBezTo>
                      <a:cubicBezTo>
                        <a:pt x="841" y="301"/>
                        <a:pt x="841" y="305"/>
                        <a:pt x="838" y="302"/>
                      </a:cubicBezTo>
                      <a:cubicBezTo>
                        <a:pt x="834" y="300"/>
                        <a:pt x="829" y="297"/>
                        <a:pt x="824" y="294"/>
                      </a:cubicBezTo>
                      <a:cubicBezTo>
                        <a:pt x="819" y="292"/>
                        <a:pt x="819" y="290"/>
                        <a:pt x="813" y="289"/>
                      </a:cubicBezTo>
                      <a:cubicBezTo>
                        <a:pt x="806" y="288"/>
                        <a:pt x="799" y="290"/>
                        <a:pt x="795" y="290"/>
                      </a:cubicBezTo>
                      <a:cubicBezTo>
                        <a:pt x="791" y="291"/>
                        <a:pt x="790" y="287"/>
                        <a:pt x="784" y="286"/>
                      </a:cubicBezTo>
                      <a:cubicBezTo>
                        <a:pt x="778" y="285"/>
                        <a:pt x="780" y="286"/>
                        <a:pt x="772" y="284"/>
                      </a:cubicBezTo>
                      <a:cubicBezTo>
                        <a:pt x="764" y="281"/>
                        <a:pt x="761" y="280"/>
                        <a:pt x="755" y="277"/>
                      </a:cubicBezTo>
                      <a:cubicBezTo>
                        <a:pt x="749" y="274"/>
                        <a:pt x="748" y="274"/>
                        <a:pt x="748" y="271"/>
                      </a:cubicBezTo>
                      <a:cubicBezTo>
                        <a:pt x="747" y="268"/>
                        <a:pt x="746" y="270"/>
                        <a:pt x="743" y="270"/>
                      </a:cubicBezTo>
                      <a:cubicBezTo>
                        <a:pt x="741" y="269"/>
                        <a:pt x="738" y="265"/>
                        <a:pt x="736" y="261"/>
                      </a:cubicBezTo>
                      <a:cubicBezTo>
                        <a:pt x="734" y="258"/>
                        <a:pt x="732" y="255"/>
                        <a:pt x="734" y="254"/>
                      </a:cubicBezTo>
                      <a:cubicBezTo>
                        <a:pt x="736" y="252"/>
                        <a:pt x="747" y="251"/>
                        <a:pt x="746" y="249"/>
                      </a:cubicBezTo>
                      <a:cubicBezTo>
                        <a:pt x="745" y="246"/>
                        <a:pt x="741" y="246"/>
                        <a:pt x="737" y="248"/>
                      </a:cubicBezTo>
                      <a:cubicBezTo>
                        <a:pt x="734" y="250"/>
                        <a:pt x="732" y="253"/>
                        <a:pt x="727" y="253"/>
                      </a:cubicBezTo>
                      <a:cubicBezTo>
                        <a:pt x="723" y="253"/>
                        <a:pt x="716" y="250"/>
                        <a:pt x="713" y="249"/>
                      </a:cubicBezTo>
                      <a:cubicBezTo>
                        <a:pt x="709" y="248"/>
                        <a:pt x="704" y="248"/>
                        <a:pt x="697" y="249"/>
                      </a:cubicBezTo>
                      <a:cubicBezTo>
                        <a:pt x="690" y="249"/>
                        <a:pt x="692" y="250"/>
                        <a:pt x="684" y="249"/>
                      </a:cubicBezTo>
                      <a:cubicBezTo>
                        <a:pt x="676" y="248"/>
                        <a:pt x="675" y="249"/>
                        <a:pt x="670" y="248"/>
                      </a:cubicBezTo>
                      <a:cubicBezTo>
                        <a:pt x="665" y="247"/>
                        <a:pt x="660" y="246"/>
                        <a:pt x="660" y="246"/>
                      </a:cubicBezTo>
                      <a:cubicBezTo>
                        <a:pt x="443" y="422"/>
                        <a:pt x="227" y="598"/>
                        <a:pt x="13" y="778"/>
                      </a:cubicBezTo>
                      <a:cubicBezTo>
                        <a:pt x="9" y="781"/>
                        <a:pt x="0" y="789"/>
                        <a:pt x="2" y="792"/>
                      </a:cubicBezTo>
                      <a:cubicBezTo>
                        <a:pt x="5" y="795"/>
                        <a:pt x="14" y="802"/>
                        <a:pt x="19" y="800"/>
                      </a:cubicBezTo>
                      <a:cubicBezTo>
                        <a:pt x="24" y="798"/>
                        <a:pt x="28" y="794"/>
                        <a:pt x="33" y="798"/>
                      </a:cubicBezTo>
                      <a:cubicBezTo>
                        <a:pt x="39" y="801"/>
                        <a:pt x="43" y="806"/>
                        <a:pt x="53" y="800"/>
                      </a:cubicBezTo>
                      <a:cubicBezTo>
                        <a:pt x="62" y="793"/>
                        <a:pt x="71" y="794"/>
                        <a:pt x="77" y="794"/>
                      </a:cubicBezTo>
                      <a:cubicBezTo>
                        <a:pt x="83" y="794"/>
                        <a:pt x="85" y="793"/>
                        <a:pt x="83" y="796"/>
                      </a:cubicBezTo>
                      <a:cubicBezTo>
                        <a:pt x="81" y="799"/>
                        <a:pt x="77" y="799"/>
                        <a:pt x="75" y="801"/>
                      </a:cubicBezTo>
                      <a:cubicBezTo>
                        <a:pt x="73" y="802"/>
                        <a:pt x="69" y="804"/>
                        <a:pt x="70" y="808"/>
                      </a:cubicBezTo>
                      <a:cubicBezTo>
                        <a:pt x="70" y="811"/>
                        <a:pt x="70" y="811"/>
                        <a:pt x="71" y="813"/>
                      </a:cubicBezTo>
                      <a:cubicBezTo>
                        <a:pt x="73" y="815"/>
                        <a:pt x="75" y="817"/>
                        <a:pt x="76" y="820"/>
                      </a:cubicBezTo>
                      <a:cubicBezTo>
                        <a:pt x="76" y="823"/>
                        <a:pt x="74" y="827"/>
                        <a:pt x="76" y="831"/>
                      </a:cubicBezTo>
                      <a:cubicBezTo>
                        <a:pt x="78" y="835"/>
                        <a:pt x="85" y="848"/>
                        <a:pt x="85" y="853"/>
                      </a:cubicBezTo>
                      <a:cubicBezTo>
                        <a:pt x="85" y="858"/>
                        <a:pt x="84" y="863"/>
                        <a:pt x="80" y="868"/>
                      </a:cubicBezTo>
                      <a:cubicBezTo>
                        <a:pt x="77" y="873"/>
                        <a:pt x="75" y="879"/>
                        <a:pt x="77" y="880"/>
                      </a:cubicBezTo>
                      <a:cubicBezTo>
                        <a:pt x="79" y="881"/>
                        <a:pt x="84" y="879"/>
                        <a:pt x="87" y="878"/>
                      </a:cubicBezTo>
                      <a:cubicBezTo>
                        <a:pt x="90" y="877"/>
                        <a:pt x="97" y="874"/>
                        <a:pt x="102" y="872"/>
                      </a:cubicBezTo>
                      <a:cubicBezTo>
                        <a:pt x="108" y="871"/>
                        <a:pt x="116" y="867"/>
                        <a:pt x="119" y="866"/>
                      </a:cubicBezTo>
                      <a:cubicBezTo>
                        <a:pt x="122" y="865"/>
                        <a:pt x="131" y="867"/>
                        <a:pt x="134" y="866"/>
                      </a:cubicBezTo>
                      <a:cubicBezTo>
                        <a:pt x="137" y="865"/>
                        <a:pt x="146" y="861"/>
                        <a:pt x="148" y="859"/>
                      </a:cubicBezTo>
                      <a:cubicBezTo>
                        <a:pt x="151" y="857"/>
                        <a:pt x="156" y="850"/>
                        <a:pt x="160" y="849"/>
                      </a:cubicBezTo>
                      <a:cubicBezTo>
                        <a:pt x="164" y="848"/>
                        <a:pt x="171" y="846"/>
                        <a:pt x="173" y="844"/>
                      </a:cubicBezTo>
                      <a:cubicBezTo>
                        <a:pt x="175" y="842"/>
                        <a:pt x="177" y="839"/>
                        <a:pt x="179" y="838"/>
                      </a:cubicBezTo>
                      <a:cubicBezTo>
                        <a:pt x="182" y="837"/>
                        <a:pt x="200" y="833"/>
                        <a:pt x="203" y="832"/>
                      </a:cubicBezTo>
                      <a:cubicBezTo>
                        <a:pt x="206" y="831"/>
                        <a:pt x="215" y="829"/>
                        <a:pt x="218" y="829"/>
                      </a:cubicBezTo>
                      <a:cubicBezTo>
                        <a:pt x="220" y="829"/>
                        <a:pt x="227" y="827"/>
                        <a:pt x="226" y="833"/>
                      </a:cubicBezTo>
                      <a:cubicBezTo>
                        <a:pt x="225" y="839"/>
                        <a:pt x="225" y="838"/>
                        <a:pt x="224" y="839"/>
                      </a:cubicBezTo>
                      <a:cubicBezTo>
                        <a:pt x="223" y="841"/>
                        <a:pt x="219" y="843"/>
                        <a:pt x="219" y="847"/>
                      </a:cubicBezTo>
                      <a:cubicBezTo>
                        <a:pt x="219" y="851"/>
                        <a:pt x="219" y="853"/>
                        <a:pt x="219" y="855"/>
                      </a:cubicBezTo>
                      <a:cubicBezTo>
                        <a:pt x="218" y="857"/>
                        <a:pt x="220" y="859"/>
                        <a:pt x="223" y="861"/>
                      </a:cubicBezTo>
                      <a:cubicBezTo>
                        <a:pt x="226" y="863"/>
                        <a:pt x="228" y="864"/>
                        <a:pt x="227" y="867"/>
                      </a:cubicBezTo>
                      <a:cubicBezTo>
                        <a:pt x="227" y="870"/>
                        <a:pt x="223" y="878"/>
                        <a:pt x="223" y="880"/>
                      </a:cubicBezTo>
                      <a:cubicBezTo>
                        <a:pt x="222" y="881"/>
                        <a:pt x="222" y="882"/>
                        <a:pt x="225" y="885"/>
                      </a:cubicBezTo>
                      <a:cubicBezTo>
                        <a:pt x="229" y="888"/>
                        <a:pt x="232" y="889"/>
                        <a:pt x="233" y="892"/>
                      </a:cubicBezTo>
                      <a:cubicBezTo>
                        <a:pt x="233" y="895"/>
                        <a:pt x="234" y="902"/>
                        <a:pt x="232" y="906"/>
                      </a:cubicBezTo>
                      <a:cubicBezTo>
                        <a:pt x="230" y="910"/>
                        <a:pt x="229" y="910"/>
                        <a:pt x="229" y="912"/>
                      </a:cubicBezTo>
                      <a:cubicBezTo>
                        <a:pt x="229" y="913"/>
                        <a:pt x="229" y="919"/>
                        <a:pt x="229" y="921"/>
                      </a:cubicBezTo>
                      <a:cubicBezTo>
                        <a:pt x="229" y="924"/>
                        <a:pt x="229" y="927"/>
                        <a:pt x="227" y="930"/>
                      </a:cubicBezTo>
                      <a:cubicBezTo>
                        <a:pt x="226" y="932"/>
                        <a:pt x="224" y="933"/>
                        <a:pt x="224" y="937"/>
                      </a:cubicBezTo>
                      <a:cubicBezTo>
                        <a:pt x="224" y="941"/>
                        <a:pt x="224" y="943"/>
                        <a:pt x="223" y="947"/>
                      </a:cubicBezTo>
                      <a:cubicBezTo>
                        <a:pt x="222" y="951"/>
                        <a:pt x="220" y="955"/>
                        <a:pt x="219" y="960"/>
                      </a:cubicBezTo>
                      <a:cubicBezTo>
                        <a:pt x="219" y="965"/>
                        <a:pt x="219" y="974"/>
                        <a:pt x="218" y="976"/>
                      </a:cubicBezTo>
                      <a:cubicBezTo>
                        <a:pt x="218" y="978"/>
                        <a:pt x="214" y="982"/>
                        <a:pt x="212" y="985"/>
                      </a:cubicBezTo>
                      <a:cubicBezTo>
                        <a:pt x="210" y="987"/>
                        <a:pt x="209" y="989"/>
                        <a:pt x="208" y="992"/>
                      </a:cubicBezTo>
                      <a:cubicBezTo>
                        <a:pt x="208" y="994"/>
                        <a:pt x="208" y="996"/>
                        <a:pt x="208" y="999"/>
                      </a:cubicBezTo>
                      <a:cubicBezTo>
                        <a:pt x="207" y="1001"/>
                        <a:pt x="205" y="1004"/>
                        <a:pt x="205" y="1007"/>
                      </a:cubicBezTo>
                      <a:cubicBezTo>
                        <a:pt x="204" y="1010"/>
                        <a:pt x="204" y="1012"/>
                        <a:pt x="203" y="1014"/>
                      </a:cubicBezTo>
                      <a:cubicBezTo>
                        <a:pt x="202" y="1016"/>
                        <a:pt x="201" y="1020"/>
                        <a:pt x="203" y="1021"/>
                      </a:cubicBezTo>
                      <a:cubicBezTo>
                        <a:pt x="204" y="1023"/>
                        <a:pt x="204" y="1023"/>
                        <a:pt x="207" y="1024"/>
                      </a:cubicBezTo>
                      <a:cubicBezTo>
                        <a:pt x="209" y="1024"/>
                        <a:pt x="214" y="1024"/>
                        <a:pt x="216" y="1026"/>
                      </a:cubicBezTo>
                      <a:cubicBezTo>
                        <a:pt x="218" y="1029"/>
                        <a:pt x="222" y="1034"/>
                        <a:pt x="223" y="1035"/>
                      </a:cubicBezTo>
                      <a:cubicBezTo>
                        <a:pt x="224" y="1036"/>
                        <a:pt x="224" y="1036"/>
                        <a:pt x="225" y="1037"/>
                      </a:cubicBezTo>
                      <a:cubicBezTo>
                        <a:pt x="227" y="1037"/>
                        <a:pt x="230" y="1036"/>
                        <a:pt x="232" y="1038"/>
                      </a:cubicBezTo>
                      <a:cubicBezTo>
                        <a:pt x="234" y="1039"/>
                        <a:pt x="235" y="1042"/>
                        <a:pt x="237" y="1043"/>
                      </a:cubicBezTo>
                      <a:cubicBezTo>
                        <a:pt x="239" y="1045"/>
                        <a:pt x="242" y="1047"/>
                        <a:pt x="242" y="1048"/>
                      </a:cubicBezTo>
                      <a:cubicBezTo>
                        <a:pt x="242" y="1050"/>
                        <a:pt x="242" y="1053"/>
                        <a:pt x="244" y="1053"/>
                      </a:cubicBezTo>
                      <a:cubicBezTo>
                        <a:pt x="246" y="1054"/>
                        <a:pt x="250" y="1054"/>
                        <a:pt x="250" y="1056"/>
                      </a:cubicBezTo>
                      <a:cubicBezTo>
                        <a:pt x="250" y="1058"/>
                        <a:pt x="250" y="1058"/>
                        <a:pt x="249" y="1059"/>
                      </a:cubicBezTo>
                      <a:cubicBezTo>
                        <a:pt x="247" y="1060"/>
                        <a:pt x="236" y="1068"/>
                        <a:pt x="234" y="1070"/>
                      </a:cubicBezTo>
                      <a:cubicBezTo>
                        <a:pt x="232" y="1072"/>
                        <a:pt x="225" y="1080"/>
                        <a:pt x="221" y="1087"/>
                      </a:cubicBezTo>
                      <a:cubicBezTo>
                        <a:pt x="217" y="1094"/>
                        <a:pt x="211" y="1101"/>
                        <a:pt x="207" y="1104"/>
                      </a:cubicBezTo>
                      <a:cubicBezTo>
                        <a:pt x="203" y="1106"/>
                        <a:pt x="186" y="1117"/>
                        <a:pt x="182" y="1119"/>
                      </a:cubicBezTo>
                      <a:cubicBezTo>
                        <a:pt x="179" y="1121"/>
                        <a:pt x="163" y="1130"/>
                        <a:pt x="163" y="113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4" name="Freeform 52">
                  <a:extLst>
                    <a:ext uri="{FF2B5EF4-FFF2-40B4-BE49-F238E27FC236}">
                      <a16:creationId xmlns:a16="http://schemas.microsoft.com/office/drawing/2014/main" id="{E6919388-EBDA-438A-B0DC-00694E9EB306}"/>
                    </a:ext>
                  </a:extLst>
                </p:cNvPr>
                <p:cNvSpPr>
                  <a:spLocks/>
                </p:cNvSpPr>
                <p:nvPr/>
              </p:nvSpPr>
              <p:spPr bwMode="auto">
                <a:xfrm>
                  <a:off x="3173413" y="1946276"/>
                  <a:ext cx="19050" cy="6350"/>
                </a:xfrm>
                <a:custGeom>
                  <a:avLst/>
                  <a:gdLst>
                    <a:gd name="T0" fmla="*/ 33 w 37"/>
                    <a:gd name="T1" fmla="*/ 3 h 12"/>
                    <a:gd name="T2" fmla="*/ 21 w 37"/>
                    <a:gd name="T3" fmla="*/ 1 h 12"/>
                    <a:gd name="T4" fmla="*/ 6 w 37"/>
                    <a:gd name="T5" fmla="*/ 6 h 12"/>
                    <a:gd name="T6" fmla="*/ 4 w 37"/>
                    <a:gd name="T7" fmla="*/ 12 h 12"/>
                    <a:gd name="T8" fmla="*/ 27 w 37"/>
                    <a:gd name="T9" fmla="*/ 8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33" y="3"/>
                        <a:pt x="26" y="0"/>
                        <a:pt x="21" y="1"/>
                      </a:cubicBezTo>
                      <a:cubicBezTo>
                        <a:pt x="17" y="2"/>
                        <a:pt x="11" y="5"/>
                        <a:pt x="6" y="6"/>
                      </a:cubicBezTo>
                      <a:cubicBezTo>
                        <a:pt x="2" y="8"/>
                        <a:pt x="0" y="11"/>
                        <a:pt x="4" y="12"/>
                      </a:cubicBezTo>
                      <a:cubicBezTo>
                        <a:pt x="8" y="12"/>
                        <a:pt x="20" y="8"/>
                        <a:pt x="27" y="8"/>
                      </a:cubicBezTo>
                      <a:cubicBezTo>
                        <a:pt x="33" y="7"/>
                        <a:pt x="37" y="4"/>
                        <a:pt x="3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5" name="Freeform 53">
                  <a:extLst>
                    <a:ext uri="{FF2B5EF4-FFF2-40B4-BE49-F238E27FC236}">
                      <a16:creationId xmlns:a16="http://schemas.microsoft.com/office/drawing/2014/main" id="{BC2FC695-E62C-4137-85A2-F7B575640774}"/>
                    </a:ext>
                  </a:extLst>
                </p:cNvPr>
                <p:cNvSpPr>
                  <a:spLocks/>
                </p:cNvSpPr>
                <p:nvPr/>
              </p:nvSpPr>
              <p:spPr bwMode="auto">
                <a:xfrm>
                  <a:off x="1336675" y="2466976"/>
                  <a:ext cx="3175" cy="4763"/>
                </a:xfrm>
                <a:custGeom>
                  <a:avLst/>
                  <a:gdLst>
                    <a:gd name="T0" fmla="*/ 4 w 5"/>
                    <a:gd name="T1" fmla="*/ 7 h 10"/>
                    <a:gd name="T2" fmla="*/ 1 w 5"/>
                    <a:gd name="T3" fmla="*/ 2 h 10"/>
                    <a:gd name="T4" fmla="*/ 0 w 5"/>
                    <a:gd name="T5" fmla="*/ 8 h 10"/>
                    <a:gd name="T6" fmla="*/ 4 w 5"/>
                    <a:gd name="T7" fmla="*/ 7 h 10"/>
                  </a:gdLst>
                  <a:ahLst/>
                  <a:cxnLst>
                    <a:cxn ang="0">
                      <a:pos x="T0" y="T1"/>
                    </a:cxn>
                    <a:cxn ang="0">
                      <a:pos x="T2" y="T3"/>
                    </a:cxn>
                    <a:cxn ang="0">
                      <a:pos x="T4" y="T5"/>
                    </a:cxn>
                    <a:cxn ang="0">
                      <a:pos x="T6" y="T7"/>
                    </a:cxn>
                  </a:cxnLst>
                  <a:rect l="0" t="0" r="r" b="b"/>
                  <a:pathLst>
                    <a:path w="5" h="10">
                      <a:moveTo>
                        <a:pt x="4" y="7"/>
                      </a:moveTo>
                      <a:cubicBezTo>
                        <a:pt x="5" y="3"/>
                        <a:pt x="3" y="0"/>
                        <a:pt x="1" y="2"/>
                      </a:cubicBezTo>
                      <a:cubicBezTo>
                        <a:pt x="0" y="3"/>
                        <a:pt x="0" y="6"/>
                        <a:pt x="0" y="8"/>
                      </a:cubicBezTo>
                      <a:cubicBezTo>
                        <a:pt x="1" y="10"/>
                        <a:pt x="4" y="9"/>
                        <a:pt x="4"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6" name="Freeform 54">
                  <a:extLst>
                    <a:ext uri="{FF2B5EF4-FFF2-40B4-BE49-F238E27FC236}">
                      <a16:creationId xmlns:a16="http://schemas.microsoft.com/office/drawing/2014/main" id="{80E0E017-730E-4B54-B589-16E4FA62D28E}"/>
                    </a:ext>
                  </a:extLst>
                </p:cNvPr>
                <p:cNvSpPr>
                  <a:spLocks/>
                </p:cNvSpPr>
                <p:nvPr/>
              </p:nvSpPr>
              <p:spPr bwMode="auto">
                <a:xfrm>
                  <a:off x="1331913" y="2473326"/>
                  <a:ext cx="15875" cy="7938"/>
                </a:xfrm>
                <a:custGeom>
                  <a:avLst/>
                  <a:gdLst>
                    <a:gd name="T0" fmla="*/ 26 w 31"/>
                    <a:gd name="T1" fmla="*/ 9 h 16"/>
                    <a:gd name="T2" fmla="*/ 27 w 31"/>
                    <a:gd name="T3" fmla="*/ 0 h 16"/>
                    <a:gd name="T4" fmla="*/ 17 w 31"/>
                    <a:gd name="T5" fmla="*/ 3 h 16"/>
                    <a:gd name="T6" fmla="*/ 6 w 31"/>
                    <a:gd name="T7" fmla="*/ 7 h 16"/>
                    <a:gd name="T8" fmla="*/ 3 w 31"/>
                    <a:gd name="T9" fmla="*/ 13 h 16"/>
                    <a:gd name="T10" fmla="*/ 11 w 31"/>
                    <a:gd name="T11" fmla="*/ 12 h 16"/>
                    <a:gd name="T12" fmla="*/ 16 w 31"/>
                    <a:gd name="T13" fmla="*/ 15 h 16"/>
                    <a:gd name="T14" fmla="*/ 22 w 31"/>
                    <a:gd name="T15" fmla="*/ 11 h 16"/>
                    <a:gd name="T16" fmla="*/ 26 w 31"/>
                    <a:gd name="T1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6">
                      <a:moveTo>
                        <a:pt x="26" y="9"/>
                      </a:moveTo>
                      <a:cubicBezTo>
                        <a:pt x="29" y="5"/>
                        <a:pt x="31" y="0"/>
                        <a:pt x="27" y="0"/>
                      </a:cubicBezTo>
                      <a:cubicBezTo>
                        <a:pt x="22" y="0"/>
                        <a:pt x="21" y="1"/>
                        <a:pt x="17" y="3"/>
                      </a:cubicBezTo>
                      <a:cubicBezTo>
                        <a:pt x="13" y="5"/>
                        <a:pt x="10" y="5"/>
                        <a:pt x="6" y="7"/>
                      </a:cubicBezTo>
                      <a:cubicBezTo>
                        <a:pt x="3" y="9"/>
                        <a:pt x="0" y="13"/>
                        <a:pt x="3" y="13"/>
                      </a:cubicBezTo>
                      <a:cubicBezTo>
                        <a:pt x="5" y="14"/>
                        <a:pt x="10" y="9"/>
                        <a:pt x="11" y="12"/>
                      </a:cubicBezTo>
                      <a:cubicBezTo>
                        <a:pt x="12" y="14"/>
                        <a:pt x="12" y="16"/>
                        <a:pt x="16" y="15"/>
                      </a:cubicBezTo>
                      <a:cubicBezTo>
                        <a:pt x="19" y="13"/>
                        <a:pt x="22" y="14"/>
                        <a:pt x="22" y="11"/>
                      </a:cubicBezTo>
                      <a:cubicBezTo>
                        <a:pt x="22" y="8"/>
                        <a:pt x="26" y="9"/>
                        <a:pt x="26"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7" name="Freeform 55">
                  <a:extLst>
                    <a:ext uri="{FF2B5EF4-FFF2-40B4-BE49-F238E27FC236}">
                      <a16:creationId xmlns:a16="http://schemas.microsoft.com/office/drawing/2014/main" id="{DA776021-B2E3-45FE-B3BE-351D056DAFA7}"/>
                    </a:ext>
                  </a:extLst>
                </p:cNvPr>
                <p:cNvSpPr>
                  <a:spLocks/>
                </p:cNvSpPr>
                <p:nvPr/>
              </p:nvSpPr>
              <p:spPr bwMode="auto">
                <a:xfrm>
                  <a:off x="1339850" y="2479676"/>
                  <a:ext cx="9525" cy="22225"/>
                </a:xfrm>
                <a:custGeom>
                  <a:avLst/>
                  <a:gdLst>
                    <a:gd name="T0" fmla="*/ 15 w 20"/>
                    <a:gd name="T1" fmla="*/ 7 h 44"/>
                    <a:gd name="T2" fmla="*/ 9 w 20"/>
                    <a:gd name="T3" fmla="*/ 1 h 44"/>
                    <a:gd name="T4" fmla="*/ 3 w 20"/>
                    <a:gd name="T5" fmla="*/ 8 h 44"/>
                    <a:gd name="T6" fmla="*/ 5 w 20"/>
                    <a:gd name="T7" fmla="*/ 19 h 44"/>
                    <a:gd name="T8" fmla="*/ 5 w 20"/>
                    <a:gd name="T9" fmla="*/ 25 h 44"/>
                    <a:gd name="T10" fmla="*/ 1 w 20"/>
                    <a:gd name="T11" fmla="*/ 36 h 44"/>
                    <a:gd name="T12" fmla="*/ 9 w 20"/>
                    <a:gd name="T13" fmla="*/ 41 h 44"/>
                    <a:gd name="T14" fmla="*/ 18 w 20"/>
                    <a:gd name="T15" fmla="*/ 31 h 44"/>
                    <a:gd name="T16" fmla="*/ 16 w 20"/>
                    <a:gd name="T17" fmla="*/ 25 h 44"/>
                    <a:gd name="T18" fmla="*/ 15 w 20"/>
                    <a:gd name="T19"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4">
                      <a:moveTo>
                        <a:pt x="15" y="7"/>
                      </a:moveTo>
                      <a:cubicBezTo>
                        <a:pt x="13" y="2"/>
                        <a:pt x="12" y="2"/>
                        <a:pt x="9" y="1"/>
                      </a:cubicBezTo>
                      <a:cubicBezTo>
                        <a:pt x="6" y="0"/>
                        <a:pt x="4" y="5"/>
                        <a:pt x="3" y="8"/>
                      </a:cubicBezTo>
                      <a:cubicBezTo>
                        <a:pt x="2" y="12"/>
                        <a:pt x="4" y="16"/>
                        <a:pt x="5" y="19"/>
                      </a:cubicBezTo>
                      <a:cubicBezTo>
                        <a:pt x="6" y="21"/>
                        <a:pt x="7" y="21"/>
                        <a:pt x="5" y="25"/>
                      </a:cubicBezTo>
                      <a:cubicBezTo>
                        <a:pt x="3" y="29"/>
                        <a:pt x="0" y="32"/>
                        <a:pt x="1" y="36"/>
                      </a:cubicBezTo>
                      <a:cubicBezTo>
                        <a:pt x="2" y="41"/>
                        <a:pt x="3" y="44"/>
                        <a:pt x="9" y="41"/>
                      </a:cubicBezTo>
                      <a:cubicBezTo>
                        <a:pt x="15" y="38"/>
                        <a:pt x="18" y="34"/>
                        <a:pt x="18" y="31"/>
                      </a:cubicBezTo>
                      <a:cubicBezTo>
                        <a:pt x="17" y="28"/>
                        <a:pt x="12" y="27"/>
                        <a:pt x="16" y="25"/>
                      </a:cubicBezTo>
                      <a:cubicBezTo>
                        <a:pt x="20" y="22"/>
                        <a:pt x="18" y="12"/>
                        <a:pt x="15"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8" name="Freeform 56">
                  <a:extLst>
                    <a:ext uri="{FF2B5EF4-FFF2-40B4-BE49-F238E27FC236}">
                      <a16:creationId xmlns:a16="http://schemas.microsoft.com/office/drawing/2014/main" id="{B8DC7B23-044D-42DA-AE51-EE781CAFB6D2}"/>
                    </a:ext>
                  </a:extLst>
                </p:cNvPr>
                <p:cNvSpPr>
                  <a:spLocks/>
                </p:cNvSpPr>
                <p:nvPr/>
              </p:nvSpPr>
              <p:spPr bwMode="auto">
                <a:xfrm>
                  <a:off x="1331913" y="2481263"/>
                  <a:ext cx="7938" cy="7938"/>
                </a:xfrm>
                <a:custGeom>
                  <a:avLst/>
                  <a:gdLst>
                    <a:gd name="T0" fmla="*/ 14 w 15"/>
                    <a:gd name="T1" fmla="*/ 4 h 15"/>
                    <a:gd name="T2" fmla="*/ 7 w 15"/>
                    <a:gd name="T3" fmla="*/ 4 h 15"/>
                    <a:gd name="T4" fmla="*/ 2 w 15"/>
                    <a:gd name="T5" fmla="*/ 12 h 15"/>
                    <a:gd name="T6" fmla="*/ 12 w 15"/>
                    <a:gd name="T7" fmla="*/ 13 h 15"/>
                    <a:gd name="T8" fmla="*/ 14 w 15"/>
                    <a:gd name="T9" fmla="*/ 4 h 15"/>
                  </a:gdLst>
                  <a:ahLst/>
                  <a:cxnLst>
                    <a:cxn ang="0">
                      <a:pos x="T0" y="T1"/>
                    </a:cxn>
                    <a:cxn ang="0">
                      <a:pos x="T2" y="T3"/>
                    </a:cxn>
                    <a:cxn ang="0">
                      <a:pos x="T4" y="T5"/>
                    </a:cxn>
                    <a:cxn ang="0">
                      <a:pos x="T6" y="T7"/>
                    </a:cxn>
                    <a:cxn ang="0">
                      <a:pos x="T8" y="T9"/>
                    </a:cxn>
                  </a:cxnLst>
                  <a:rect l="0" t="0" r="r" b="b"/>
                  <a:pathLst>
                    <a:path w="15" h="15">
                      <a:moveTo>
                        <a:pt x="14" y="4"/>
                      </a:moveTo>
                      <a:cubicBezTo>
                        <a:pt x="15" y="0"/>
                        <a:pt x="10" y="3"/>
                        <a:pt x="7" y="4"/>
                      </a:cubicBezTo>
                      <a:cubicBezTo>
                        <a:pt x="4" y="6"/>
                        <a:pt x="0" y="8"/>
                        <a:pt x="2" y="12"/>
                      </a:cubicBezTo>
                      <a:cubicBezTo>
                        <a:pt x="4" y="15"/>
                        <a:pt x="9" y="15"/>
                        <a:pt x="12" y="13"/>
                      </a:cubicBezTo>
                      <a:cubicBezTo>
                        <a:pt x="14" y="10"/>
                        <a:pt x="14" y="8"/>
                        <a:pt x="14"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9" name="Freeform 57">
                  <a:extLst>
                    <a:ext uri="{FF2B5EF4-FFF2-40B4-BE49-F238E27FC236}">
                      <a16:creationId xmlns:a16="http://schemas.microsoft.com/office/drawing/2014/main" id="{12DCB8BF-C320-4E08-80E6-2FDD65EA43F4}"/>
                    </a:ext>
                  </a:extLst>
                </p:cNvPr>
                <p:cNvSpPr>
                  <a:spLocks/>
                </p:cNvSpPr>
                <p:nvPr/>
              </p:nvSpPr>
              <p:spPr bwMode="auto">
                <a:xfrm>
                  <a:off x="1325563" y="2487613"/>
                  <a:ext cx="11113" cy="15875"/>
                </a:xfrm>
                <a:custGeom>
                  <a:avLst/>
                  <a:gdLst>
                    <a:gd name="T0" fmla="*/ 19 w 24"/>
                    <a:gd name="T1" fmla="*/ 9 h 33"/>
                    <a:gd name="T2" fmla="*/ 9 w 24"/>
                    <a:gd name="T3" fmla="*/ 1 h 33"/>
                    <a:gd name="T4" fmla="*/ 0 w 24"/>
                    <a:gd name="T5" fmla="*/ 5 h 33"/>
                    <a:gd name="T6" fmla="*/ 4 w 24"/>
                    <a:gd name="T7" fmla="*/ 18 h 33"/>
                    <a:gd name="T8" fmla="*/ 10 w 24"/>
                    <a:gd name="T9" fmla="*/ 24 h 33"/>
                    <a:gd name="T10" fmla="*/ 9 w 24"/>
                    <a:gd name="T11" fmla="*/ 32 h 33"/>
                    <a:gd name="T12" fmla="*/ 20 w 24"/>
                    <a:gd name="T13" fmla="*/ 30 h 33"/>
                    <a:gd name="T14" fmla="*/ 19 w 24"/>
                    <a:gd name="T15" fmla="*/ 9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19" y="9"/>
                      </a:moveTo>
                      <a:cubicBezTo>
                        <a:pt x="15" y="5"/>
                        <a:pt x="12" y="1"/>
                        <a:pt x="9" y="1"/>
                      </a:cubicBezTo>
                      <a:cubicBezTo>
                        <a:pt x="6" y="0"/>
                        <a:pt x="1" y="1"/>
                        <a:pt x="0" y="5"/>
                      </a:cubicBezTo>
                      <a:cubicBezTo>
                        <a:pt x="0" y="10"/>
                        <a:pt x="1" y="15"/>
                        <a:pt x="4" y="18"/>
                      </a:cubicBezTo>
                      <a:cubicBezTo>
                        <a:pt x="7" y="21"/>
                        <a:pt x="11" y="21"/>
                        <a:pt x="10" y="24"/>
                      </a:cubicBezTo>
                      <a:cubicBezTo>
                        <a:pt x="9" y="28"/>
                        <a:pt x="7" y="30"/>
                        <a:pt x="9" y="32"/>
                      </a:cubicBezTo>
                      <a:cubicBezTo>
                        <a:pt x="10" y="33"/>
                        <a:pt x="18" y="32"/>
                        <a:pt x="20" y="30"/>
                      </a:cubicBezTo>
                      <a:cubicBezTo>
                        <a:pt x="23" y="28"/>
                        <a:pt x="24" y="15"/>
                        <a:pt x="19"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 name="Freeform 58">
                  <a:extLst>
                    <a:ext uri="{FF2B5EF4-FFF2-40B4-BE49-F238E27FC236}">
                      <a16:creationId xmlns:a16="http://schemas.microsoft.com/office/drawing/2014/main" id="{51E92DCD-E9E2-414D-A939-DB2494FF2F1F}"/>
                    </a:ext>
                  </a:extLst>
                </p:cNvPr>
                <p:cNvSpPr>
                  <a:spLocks/>
                </p:cNvSpPr>
                <p:nvPr/>
              </p:nvSpPr>
              <p:spPr bwMode="auto">
                <a:xfrm>
                  <a:off x="1354138" y="2490788"/>
                  <a:ext cx="11113" cy="7938"/>
                </a:xfrm>
                <a:custGeom>
                  <a:avLst/>
                  <a:gdLst>
                    <a:gd name="T0" fmla="*/ 18 w 20"/>
                    <a:gd name="T1" fmla="*/ 1 h 14"/>
                    <a:gd name="T2" fmla="*/ 7 w 20"/>
                    <a:gd name="T3" fmla="*/ 7 h 14"/>
                    <a:gd name="T4" fmla="*/ 3 w 20"/>
                    <a:gd name="T5" fmla="*/ 14 h 14"/>
                    <a:gd name="T6" fmla="*/ 16 w 20"/>
                    <a:gd name="T7" fmla="*/ 8 h 14"/>
                    <a:gd name="T8" fmla="*/ 18 w 20"/>
                    <a:gd name="T9" fmla="*/ 1 h 14"/>
                  </a:gdLst>
                  <a:ahLst/>
                  <a:cxnLst>
                    <a:cxn ang="0">
                      <a:pos x="T0" y="T1"/>
                    </a:cxn>
                    <a:cxn ang="0">
                      <a:pos x="T2" y="T3"/>
                    </a:cxn>
                    <a:cxn ang="0">
                      <a:pos x="T4" y="T5"/>
                    </a:cxn>
                    <a:cxn ang="0">
                      <a:pos x="T6" y="T7"/>
                    </a:cxn>
                    <a:cxn ang="0">
                      <a:pos x="T8" y="T9"/>
                    </a:cxn>
                  </a:cxnLst>
                  <a:rect l="0" t="0" r="r" b="b"/>
                  <a:pathLst>
                    <a:path w="20" h="14">
                      <a:moveTo>
                        <a:pt x="18" y="1"/>
                      </a:moveTo>
                      <a:cubicBezTo>
                        <a:pt x="16" y="0"/>
                        <a:pt x="12" y="5"/>
                        <a:pt x="7" y="7"/>
                      </a:cubicBezTo>
                      <a:cubicBezTo>
                        <a:pt x="3" y="9"/>
                        <a:pt x="0" y="13"/>
                        <a:pt x="3" y="14"/>
                      </a:cubicBezTo>
                      <a:cubicBezTo>
                        <a:pt x="6" y="14"/>
                        <a:pt x="13" y="10"/>
                        <a:pt x="16" y="8"/>
                      </a:cubicBezTo>
                      <a:cubicBezTo>
                        <a:pt x="20" y="7"/>
                        <a:pt x="20" y="7"/>
                        <a:pt x="1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 name="Freeform 59">
                  <a:extLst>
                    <a:ext uri="{FF2B5EF4-FFF2-40B4-BE49-F238E27FC236}">
                      <a16:creationId xmlns:a16="http://schemas.microsoft.com/office/drawing/2014/main" id="{C795A8B3-6750-471B-B5BA-213485EAA3C7}"/>
                    </a:ext>
                  </a:extLst>
                </p:cNvPr>
                <p:cNvSpPr>
                  <a:spLocks/>
                </p:cNvSpPr>
                <p:nvPr/>
              </p:nvSpPr>
              <p:spPr bwMode="auto">
                <a:xfrm>
                  <a:off x="1343025" y="2497138"/>
                  <a:ext cx="9525" cy="7938"/>
                </a:xfrm>
                <a:custGeom>
                  <a:avLst/>
                  <a:gdLst>
                    <a:gd name="T0" fmla="*/ 17 w 18"/>
                    <a:gd name="T1" fmla="*/ 4 h 15"/>
                    <a:gd name="T2" fmla="*/ 8 w 18"/>
                    <a:gd name="T3" fmla="*/ 7 h 15"/>
                    <a:gd name="T4" fmla="*/ 5 w 18"/>
                    <a:gd name="T5" fmla="*/ 15 h 15"/>
                    <a:gd name="T6" fmla="*/ 16 w 18"/>
                    <a:gd name="T7" fmla="*/ 10 h 15"/>
                    <a:gd name="T8" fmla="*/ 17 w 18"/>
                    <a:gd name="T9" fmla="*/ 4 h 15"/>
                  </a:gdLst>
                  <a:ahLst/>
                  <a:cxnLst>
                    <a:cxn ang="0">
                      <a:pos x="T0" y="T1"/>
                    </a:cxn>
                    <a:cxn ang="0">
                      <a:pos x="T2" y="T3"/>
                    </a:cxn>
                    <a:cxn ang="0">
                      <a:pos x="T4" y="T5"/>
                    </a:cxn>
                    <a:cxn ang="0">
                      <a:pos x="T6" y="T7"/>
                    </a:cxn>
                    <a:cxn ang="0">
                      <a:pos x="T8" y="T9"/>
                    </a:cxn>
                  </a:cxnLst>
                  <a:rect l="0" t="0" r="r" b="b"/>
                  <a:pathLst>
                    <a:path w="18" h="15">
                      <a:moveTo>
                        <a:pt x="17" y="4"/>
                      </a:moveTo>
                      <a:cubicBezTo>
                        <a:pt x="15" y="0"/>
                        <a:pt x="14" y="4"/>
                        <a:pt x="8" y="7"/>
                      </a:cubicBezTo>
                      <a:cubicBezTo>
                        <a:pt x="2" y="10"/>
                        <a:pt x="0" y="14"/>
                        <a:pt x="5" y="15"/>
                      </a:cubicBezTo>
                      <a:cubicBezTo>
                        <a:pt x="10" y="15"/>
                        <a:pt x="14" y="13"/>
                        <a:pt x="16" y="10"/>
                      </a:cubicBezTo>
                      <a:cubicBezTo>
                        <a:pt x="18" y="7"/>
                        <a:pt x="17" y="4"/>
                        <a:pt x="17"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 name="Freeform 60">
                  <a:extLst>
                    <a:ext uri="{FF2B5EF4-FFF2-40B4-BE49-F238E27FC236}">
                      <a16:creationId xmlns:a16="http://schemas.microsoft.com/office/drawing/2014/main" id="{297F9254-47F9-404F-ABF9-9CABB147B027}"/>
                    </a:ext>
                  </a:extLst>
                </p:cNvPr>
                <p:cNvSpPr>
                  <a:spLocks/>
                </p:cNvSpPr>
                <p:nvPr/>
              </p:nvSpPr>
              <p:spPr bwMode="auto">
                <a:xfrm>
                  <a:off x="1339850" y="2498726"/>
                  <a:ext cx="23813" cy="23813"/>
                </a:xfrm>
                <a:custGeom>
                  <a:avLst/>
                  <a:gdLst>
                    <a:gd name="T0" fmla="*/ 31 w 46"/>
                    <a:gd name="T1" fmla="*/ 2 h 45"/>
                    <a:gd name="T2" fmla="*/ 23 w 46"/>
                    <a:gd name="T3" fmla="*/ 8 h 45"/>
                    <a:gd name="T4" fmla="*/ 30 w 46"/>
                    <a:gd name="T5" fmla="*/ 18 h 45"/>
                    <a:gd name="T6" fmla="*/ 22 w 46"/>
                    <a:gd name="T7" fmla="*/ 20 h 45"/>
                    <a:gd name="T8" fmla="*/ 6 w 46"/>
                    <a:gd name="T9" fmla="*/ 30 h 45"/>
                    <a:gd name="T10" fmla="*/ 5 w 46"/>
                    <a:gd name="T11" fmla="*/ 41 h 45"/>
                    <a:gd name="T12" fmla="*/ 20 w 46"/>
                    <a:gd name="T13" fmla="*/ 32 h 45"/>
                    <a:gd name="T14" fmla="*/ 31 w 46"/>
                    <a:gd name="T15" fmla="*/ 24 h 45"/>
                    <a:gd name="T16" fmla="*/ 17 w 46"/>
                    <a:gd name="T17" fmla="*/ 37 h 45"/>
                    <a:gd name="T18" fmla="*/ 17 w 46"/>
                    <a:gd name="T19" fmla="*/ 43 h 45"/>
                    <a:gd name="T20" fmla="*/ 30 w 46"/>
                    <a:gd name="T21" fmla="*/ 36 h 45"/>
                    <a:gd name="T22" fmla="*/ 39 w 46"/>
                    <a:gd name="T23" fmla="*/ 24 h 45"/>
                    <a:gd name="T24" fmla="*/ 44 w 46"/>
                    <a:gd name="T25" fmla="*/ 9 h 45"/>
                    <a:gd name="T26" fmla="*/ 31 w 46"/>
                    <a:gd name="T27"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5">
                      <a:moveTo>
                        <a:pt x="31" y="2"/>
                      </a:moveTo>
                      <a:cubicBezTo>
                        <a:pt x="28" y="2"/>
                        <a:pt x="24" y="3"/>
                        <a:pt x="23" y="8"/>
                      </a:cubicBezTo>
                      <a:cubicBezTo>
                        <a:pt x="22" y="13"/>
                        <a:pt x="29" y="16"/>
                        <a:pt x="30" y="18"/>
                      </a:cubicBezTo>
                      <a:cubicBezTo>
                        <a:pt x="32" y="20"/>
                        <a:pt x="27" y="18"/>
                        <a:pt x="22" y="20"/>
                      </a:cubicBezTo>
                      <a:cubicBezTo>
                        <a:pt x="17" y="22"/>
                        <a:pt x="10" y="25"/>
                        <a:pt x="6" y="30"/>
                      </a:cubicBezTo>
                      <a:cubicBezTo>
                        <a:pt x="3" y="35"/>
                        <a:pt x="0" y="41"/>
                        <a:pt x="5" y="41"/>
                      </a:cubicBezTo>
                      <a:cubicBezTo>
                        <a:pt x="10" y="41"/>
                        <a:pt x="14" y="37"/>
                        <a:pt x="20" y="32"/>
                      </a:cubicBezTo>
                      <a:cubicBezTo>
                        <a:pt x="25" y="26"/>
                        <a:pt x="34" y="20"/>
                        <a:pt x="31" y="24"/>
                      </a:cubicBezTo>
                      <a:cubicBezTo>
                        <a:pt x="29" y="27"/>
                        <a:pt x="22" y="31"/>
                        <a:pt x="17" y="37"/>
                      </a:cubicBezTo>
                      <a:cubicBezTo>
                        <a:pt x="12" y="43"/>
                        <a:pt x="11" y="45"/>
                        <a:pt x="17" y="43"/>
                      </a:cubicBezTo>
                      <a:cubicBezTo>
                        <a:pt x="23" y="41"/>
                        <a:pt x="26" y="41"/>
                        <a:pt x="30" y="36"/>
                      </a:cubicBezTo>
                      <a:cubicBezTo>
                        <a:pt x="33" y="31"/>
                        <a:pt x="38" y="28"/>
                        <a:pt x="39" y="24"/>
                      </a:cubicBezTo>
                      <a:cubicBezTo>
                        <a:pt x="41" y="19"/>
                        <a:pt x="46" y="11"/>
                        <a:pt x="44" y="9"/>
                      </a:cubicBezTo>
                      <a:cubicBezTo>
                        <a:pt x="42" y="7"/>
                        <a:pt x="36" y="0"/>
                        <a:pt x="3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 name="Freeform 61">
                  <a:extLst>
                    <a:ext uri="{FF2B5EF4-FFF2-40B4-BE49-F238E27FC236}">
                      <a16:creationId xmlns:a16="http://schemas.microsoft.com/office/drawing/2014/main" id="{B37B0B63-CA7C-4837-B523-4B72713043D3}"/>
                    </a:ext>
                  </a:extLst>
                </p:cNvPr>
                <p:cNvSpPr>
                  <a:spLocks/>
                </p:cNvSpPr>
                <p:nvPr/>
              </p:nvSpPr>
              <p:spPr bwMode="auto">
                <a:xfrm>
                  <a:off x="1336675" y="2500313"/>
                  <a:ext cx="6350" cy="11113"/>
                </a:xfrm>
                <a:custGeom>
                  <a:avLst/>
                  <a:gdLst>
                    <a:gd name="T0" fmla="*/ 7 w 11"/>
                    <a:gd name="T1" fmla="*/ 4 h 19"/>
                    <a:gd name="T2" fmla="*/ 2 w 11"/>
                    <a:gd name="T3" fmla="*/ 15 h 19"/>
                    <a:gd name="T4" fmla="*/ 10 w 11"/>
                    <a:gd name="T5" fmla="*/ 15 h 19"/>
                    <a:gd name="T6" fmla="*/ 7 w 11"/>
                    <a:gd name="T7" fmla="*/ 4 h 19"/>
                  </a:gdLst>
                  <a:ahLst/>
                  <a:cxnLst>
                    <a:cxn ang="0">
                      <a:pos x="T0" y="T1"/>
                    </a:cxn>
                    <a:cxn ang="0">
                      <a:pos x="T2" y="T3"/>
                    </a:cxn>
                    <a:cxn ang="0">
                      <a:pos x="T4" y="T5"/>
                    </a:cxn>
                    <a:cxn ang="0">
                      <a:pos x="T6" y="T7"/>
                    </a:cxn>
                  </a:cxnLst>
                  <a:rect l="0" t="0" r="r" b="b"/>
                  <a:pathLst>
                    <a:path w="11" h="19">
                      <a:moveTo>
                        <a:pt x="7" y="4"/>
                      </a:moveTo>
                      <a:cubicBezTo>
                        <a:pt x="4" y="6"/>
                        <a:pt x="0" y="11"/>
                        <a:pt x="2" y="15"/>
                      </a:cubicBezTo>
                      <a:cubicBezTo>
                        <a:pt x="4" y="19"/>
                        <a:pt x="8" y="19"/>
                        <a:pt x="10" y="15"/>
                      </a:cubicBezTo>
                      <a:cubicBezTo>
                        <a:pt x="11" y="11"/>
                        <a:pt x="10" y="0"/>
                        <a:pt x="7"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 name="Freeform 62">
                  <a:extLst>
                    <a:ext uri="{FF2B5EF4-FFF2-40B4-BE49-F238E27FC236}">
                      <a16:creationId xmlns:a16="http://schemas.microsoft.com/office/drawing/2014/main" id="{0C00C3BB-0A98-4413-97D7-974669EB5C5E}"/>
                    </a:ext>
                  </a:extLst>
                </p:cNvPr>
                <p:cNvSpPr>
                  <a:spLocks/>
                </p:cNvSpPr>
                <p:nvPr/>
              </p:nvSpPr>
              <p:spPr bwMode="auto">
                <a:xfrm>
                  <a:off x="1331913" y="2503488"/>
                  <a:ext cx="4763" cy="4763"/>
                </a:xfrm>
                <a:custGeom>
                  <a:avLst/>
                  <a:gdLst>
                    <a:gd name="T0" fmla="*/ 2 w 7"/>
                    <a:gd name="T1" fmla="*/ 2 h 9"/>
                    <a:gd name="T2" fmla="*/ 2 w 7"/>
                    <a:gd name="T3" fmla="*/ 9 h 9"/>
                    <a:gd name="T4" fmla="*/ 6 w 7"/>
                    <a:gd name="T5" fmla="*/ 3 h 9"/>
                    <a:gd name="T6" fmla="*/ 2 w 7"/>
                    <a:gd name="T7" fmla="*/ 2 h 9"/>
                  </a:gdLst>
                  <a:ahLst/>
                  <a:cxnLst>
                    <a:cxn ang="0">
                      <a:pos x="T0" y="T1"/>
                    </a:cxn>
                    <a:cxn ang="0">
                      <a:pos x="T2" y="T3"/>
                    </a:cxn>
                    <a:cxn ang="0">
                      <a:pos x="T4" y="T5"/>
                    </a:cxn>
                    <a:cxn ang="0">
                      <a:pos x="T6" y="T7"/>
                    </a:cxn>
                  </a:cxnLst>
                  <a:rect l="0" t="0" r="r" b="b"/>
                  <a:pathLst>
                    <a:path w="7" h="9">
                      <a:moveTo>
                        <a:pt x="2" y="2"/>
                      </a:moveTo>
                      <a:cubicBezTo>
                        <a:pt x="0" y="4"/>
                        <a:pt x="0" y="9"/>
                        <a:pt x="2" y="9"/>
                      </a:cubicBezTo>
                      <a:cubicBezTo>
                        <a:pt x="4" y="8"/>
                        <a:pt x="7" y="7"/>
                        <a:pt x="6" y="3"/>
                      </a:cubicBezTo>
                      <a:cubicBezTo>
                        <a:pt x="6" y="0"/>
                        <a:pt x="4" y="0"/>
                        <a:pt x="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 name="Freeform 63">
                  <a:extLst>
                    <a:ext uri="{FF2B5EF4-FFF2-40B4-BE49-F238E27FC236}">
                      <a16:creationId xmlns:a16="http://schemas.microsoft.com/office/drawing/2014/main" id="{842F6B6D-F6A5-4BFB-A2D4-750853492B53}"/>
                    </a:ext>
                  </a:extLst>
                </p:cNvPr>
                <p:cNvSpPr>
                  <a:spLocks/>
                </p:cNvSpPr>
                <p:nvPr/>
              </p:nvSpPr>
              <p:spPr bwMode="auto">
                <a:xfrm>
                  <a:off x="1331913" y="2514601"/>
                  <a:ext cx="7938" cy="14288"/>
                </a:xfrm>
                <a:custGeom>
                  <a:avLst/>
                  <a:gdLst>
                    <a:gd name="T0" fmla="*/ 8 w 15"/>
                    <a:gd name="T1" fmla="*/ 0 h 26"/>
                    <a:gd name="T2" fmla="*/ 2 w 15"/>
                    <a:gd name="T3" fmla="*/ 10 h 26"/>
                    <a:gd name="T4" fmla="*/ 4 w 15"/>
                    <a:gd name="T5" fmla="*/ 25 h 26"/>
                    <a:gd name="T6" fmla="*/ 14 w 15"/>
                    <a:gd name="T7" fmla="*/ 15 h 26"/>
                    <a:gd name="T8" fmla="*/ 10 w 15"/>
                    <a:gd name="T9" fmla="*/ 1 h 26"/>
                    <a:gd name="T10" fmla="*/ 8 w 15"/>
                    <a:gd name="T11" fmla="*/ 0 h 26"/>
                  </a:gdLst>
                  <a:ahLst/>
                  <a:cxnLst>
                    <a:cxn ang="0">
                      <a:pos x="T0" y="T1"/>
                    </a:cxn>
                    <a:cxn ang="0">
                      <a:pos x="T2" y="T3"/>
                    </a:cxn>
                    <a:cxn ang="0">
                      <a:pos x="T4" y="T5"/>
                    </a:cxn>
                    <a:cxn ang="0">
                      <a:pos x="T6" y="T7"/>
                    </a:cxn>
                    <a:cxn ang="0">
                      <a:pos x="T8" y="T9"/>
                    </a:cxn>
                    <a:cxn ang="0">
                      <a:pos x="T10" y="T11"/>
                    </a:cxn>
                  </a:cxnLst>
                  <a:rect l="0" t="0" r="r" b="b"/>
                  <a:pathLst>
                    <a:path w="15" h="26">
                      <a:moveTo>
                        <a:pt x="8" y="0"/>
                      </a:moveTo>
                      <a:cubicBezTo>
                        <a:pt x="5" y="1"/>
                        <a:pt x="3" y="2"/>
                        <a:pt x="2" y="10"/>
                      </a:cubicBezTo>
                      <a:cubicBezTo>
                        <a:pt x="0" y="18"/>
                        <a:pt x="0" y="26"/>
                        <a:pt x="4" y="25"/>
                      </a:cubicBezTo>
                      <a:cubicBezTo>
                        <a:pt x="8" y="24"/>
                        <a:pt x="13" y="21"/>
                        <a:pt x="14" y="15"/>
                      </a:cubicBezTo>
                      <a:cubicBezTo>
                        <a:pt x="15" y="9"/>
                        <a:pt x="13" y="1"/>
                        <a:pt x="10" y="1"/>
                      </a:cubicBezTo>
                      <a:cubicBezTo>
                        <a:pt x="8" y="0"/>
                        <a:pt x="8" y="0"/>
                        <a:pt x="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 name="Freeform 64">
                  <a:extLst>
                    <a:ext uri="{FF2B5EF4-FFF2-40B4-BE49-F238E27FC236}">
                      <a16:creationId xmlns:a16="http://schemas.microsoft.com/office/drawing/2014/main" id="{D62358EC-8FCC-49B2-8F94-C3F1522C4366}"/>
                    </a:ext>
                  </a:extLst>
                </p:cNvPr>
                <p:cNvSpPr>
                  <a:spLocks/>
                </p:cNvSpPr>
                <p:nvPr/>
              </p:nvSpPr>
              <p:spPr bwMode="auto">
                <a:xfrm>
                  <a:off x="1346200" y="2516188"/>
                  <a:ext cx="14288" cy="12700"/>
                </a:xfrm>
                <a:custGeom>
                  <a:avLst/>
                  <a:gdLst>
                    <a:gd name="T0" fmla="*/ 21 w 25"/>
                    <a:gd name="T1" fmla="*/ 1 h 22"/>
                    <a:gd name="T2" fmla="*/ 10 w 25"/>
                    <a:gd name="T3" fmla="*/ 13 h 22"/>
                    <a:gd name="T4" fmla="*/ 4 w 25"/>
                    <a:gd name="T5" fmla="*/ 21 h 22"/>
                    <a:gd name="T6" fmla="*/ 22 w 25"/>
                    <a:gd name="T7" fmla="*/ 6 h 22"/>
                    <a:gd name="T8" fmla="*/ 21 w 25"/>
                    <a:gd name="T9" fmla="*/ 1 h 22"/>
                  </a:gdLst>
                  <a:ahLst/>
                  <a:cxnLst>
                    <a:cxn ang="0">
                      <a:pos x="T0" y="T1"/>
                    </a:cxn>
                    <a:cxn ang="0">
                      <a:pos x="T2" y="T3"/>
                    </a:cxn>
                    <a:cxn ang="0">
                      <a:pos x="T4" y="T5"/>
                    </a:cxn>
                    <a:cxn ang="0">
                      <a:pos x="T6" y="T7"/>
                    </a:cxn>
                    <a:cxn ang="0">
                      <a:pos x="T8" y="T9"/>
                    </a:cxn>
                  </a:cxnLst>
                  <a:rect l="0" t="0" r="r" b="b"/>
                  <a:pathLst>
                    <a:path w="25" h="22">
                      <a:moveTo>
                        <a:pt x="21" y="1"/>
                      </a:moveTo>
                      <a:cubicBezTo>
                        <a:pt x="17" y="1"/>
                        <a:pt x="13" y="9"/>
                        <a:pt x="10" y="13"/>
                      </a:cubicBezTo>
                      <a:cubicBezTo>
                        <a:pt x="7" y="17"/>
                        <a:pt x="0" y="20"/>
                        <a:pt x="4" y="21"/>
                      </a:cubicBezTo>
                      <a:cubicBezTo>
                        <a:pt x="7" y="22"/>
                        <a:pt x="19" y="9"/>
                        <a:pt x="22" y="6"/>
                      </a:cubicBezTo>
                      <a:cubicBezTo>
                        <a:pt x="25" y="3"/>
                        <a:pt x="24" y="0"/>
                        <a:pt x="2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 name="Freeform 65">
                  <a:extLst>
                    <a:ext uri="{FF2B5EF4-FFF2-40B4-BE49-F238E27FC236}">
                      <a16:creationId xmlns:a16="http://schemas.microsoft.com/office/drawing/2014/main" id="{E9F608E7-0211-465D-A160-EE17A5DAC597}"/>
                    </a:ext>
                  </a:extLst>
                </p:cNvPr>
                <p:cNvSpPr>
                  <a:spLocks/>
                </p:cNvSpPr>
                <p:nvPr/>
              </p:nvSpPr>
              <p:spPr bwMode="auto">
                <a:xfrm>
                  <a:off x="1336675" y="2520951"/>
                  <a:ext cx="14288" cy="12700"/>
                </a:xfrm>
                <a:custGeom>
                  <a:avLst/>
                  <a:gdLst>
                    <a:gd name="T0" fmla="*/ 20 w 27"/>
                    <a:gd name="T1" fmla="*/ 1 h 23"/>
                    <a:gd name="T2" fmla="*/ 12 w 27"/>
                    <a:gd name="T3" fmla="*/ 7 h 23"/>
                    <a:gd name="T4" fmla="*/ 6 w 27"/>
                    <a:gd name="T5" fmla="*/ 12 h 23"/>
                    <a:gd name="T6" fmla="*/ 3 w 27"/>
                    <a:gd name="T7" fmla="*/ 22 h 23"/>
                    <a:gd name="T8" fmla="*/ 14 w 27"/>
                    <a:gd name="T9" fmla="*/ 12 h 23"/>
                    <a:gd name="T10" fmla="*/ 22 w 27"/>
                    <a:gd name="T11" fmla="*/ 8 h 23"/>
                    <a:gd name="T12" fmla="*/ 20 w 27"/>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20" y="1"/>
                      </a:moveTo>
                      <a:cubicBezTo>
                        <a:pt x="16" y="2"/>
                        <a:pt x="13" y="5"/>
                        <a:pt x="12" y="7"/>
                      </a:cubicBezTo>
                      <a:cubicBezTo>
                        <a:pt x="11" y="10"/>
                        <a:pt x="11" y="8"/>
                        <a:pt x="6" y="12"/>
                      </a:cubicBezTo>
                      <a:cubicBezTo>
                        <a:pt x="1" y="17"/>
                        <a:pt x="0" y="23"/>
                        <a:pt x="3" y="22"/>
                      </a:cubicBezTo>
                      <a:cubicBezTo>
                        <a:pt x="7" y="21"/>
                        <a:pt x="14" y="14"/>
                        <a:pt x="14" y="12"/>
                      </a:cubicBezTo>
                      <a:cubicBezTo>
                        <a:pt x="14" y="10"/>
                        <a:pt x="17" y="13"/>
                        <a:pt x="22" y="8"/>
                      </a:cubicBezTo>
                      <a:cubicBezTo>
                        <a:pt x="27" y="2"/>
                        <a:pt x="24" y="0"/>
                        <a:pt x="2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 name="Freeform 66">
                  <a:extLst>
                    <a:ext uri="{FF2B5EF4-FFF2-40B4-BE49-F238E27FC236}">
                      <a16:creationId xmlns:a16="http://schemas.microsoft.com/office/drawing/2014/main" id="{0ED43E71-4E6D-4A5D-B1B4-5A505B540C4E}"/>
                    </a:ext>
                  </a:extLst>
                </p:cNvPr>
                <p:cNvSpPr>
                  <a:spLocks/>
                </p:cNvSpPr>
                <p:nvPr/>
              </p:nvSpPr>
              <p:spPr bwMode="auto">
                <a:xfrm>
                  <a:off x="1350963" y="2532063"/>
                  <a:ext cx="6350" cy="4763"/>
                </a:xfrm>
                <a:custGeom>
                  <a:avLst/>
                  <a:gdLst>
                    <a:gd name="T0" fmla="*/ 8 w 12"/>
                    <a:gd name="T1" fmla="*/ 1 h 11"/>
                    <a:gd name="T2" fmla="*/ 1 w 12"/>
                    <a:gd name="T3" fmla="*/ 5 h 11"/>
                    <a:gd name="T4" fmla="*/ 4 w 12"/>
                    <a:gd name="T5" fmla="*/ 10 h 11"/>
                    <a:gd name="T6" fmla="*/ 8 w 12"/>
                    <a:gd name="T7" fmla="*/ 1 h 11"/>
                  </a:gdLst>
                  <a:ahLst/>
                  <a:cxnLst>
                    <a:cxn ang="0">
                      <a:pos x="T0" y="T1"/>
                    </a:cxn>
                    <a:cxn ang="0">
                      <a:pos x="T2" y="T3"/>
                    </a:cxn>
                    <a:cxn ang="0">
                      <a:pos x="T4" y="T5"/>
                    </a:cxn>
                    <a:cxn ang="0">
                      <a:pos x="T6" y="T7"/>
                    </a:cxn>
                  </a:cxnLst>
                  <a:rect l="0" t="0" r="r" b="b"/>
                  <a:pathLst>
                    <a:path w="12" h="11">
                      <a:moveTo>
                        <a:pt x="8" y="1"/>
                      </a:moveTo>
                      <a:cubicBezTo>
                        <a:pt x="4" y="0"/>
                        <a:pt x="2" y="2"/>
                        <a:pt x="1" y="5"/>
                      </a:cubicBezTo>
                      <a:cubicBezTo>
                        <a:pt x="0" y="8"/>
                        <a:pt x="1" y="11"/>
                        <a:pt x="4" y="10"/>
                      </a:cubicBezTo>
                      <a:cubicBezTo>
                        <a:pt x="7" y="8"/>
                        <a:pt x="12"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9" name="Freeform 67">
                  <a:extLst>
                    <a:ext uri="{FF2B5EF4-FFF2-40B4-BE49-F238E27FC236}">
                      <a16:creationId xmlns:a16="http://schemas.microsoft.com/office/drawing/2014/main" id="{F21F7EAB-ED22-4894-87E2-622CDF7C0F31}"/>
                    </a:ext>
                  </a:extLst>
                </p:cNvPr>
                <p:cNvSpPr>
                  <a:spLocks/>
                </p:cNvSpPr>
                <p:nvPr/>
              </p:nvSpPr>
              <p:spPr bwMode="auto">
                <a:xfrm>
                  <a:off x="1331913" y="2528888"/>
                  <a:ext cx="44450" cy="31750"/>
                </a:xfrm>
                <a:custGeom>
                  <a:avLst/>
                  <a:gdLst>
                    <a:gd name="T0" fmla="*/ 27 w 88"/>
                    <a:gd name="T1" fmla="*/ 11 h 62"/>
                    <a:gd name="T2" fmla="*/ 21 w 88"/>
                    <a:gd name="T3" fmla="*/ 19 h 62"/>
                    <a:gd name="T4" fmla="*/ 22 w 88"/>
                    <a:gd name="T5" fmla="*/ 26 h 62"/>
                    <a:gd name="T6" fmla="*/ 16 w 88"/>
                    <a:gd name="T7" fmla="*/ 34 h 62"/>
                    <a:gd name="T8" fmla="*/ 14 w 88"/>
                    <a:gd name="T9" fmla="*/ 43 h 62"/>
                    <a:gd name="T10" fmla="*/ 6 w 88"/>
                    <a:gd name="T11" fmla="*/ 47 h 62"/>
                    <a:gd name="T12" fmla="*/ 1 w 88"/>
                    <a:gd name="T13" fmla="*/ 57 h 62"/>
                    <a:gd name="T14" fmla="*/ 9 w 88"/>
                    <a:gd name="T15" fmla="*/ 59 h 62"/>
                    <a:gd name="T16" fmla="*/ 16 w 88"/>
                    <a:gd name="T17" fmla="*/ 47 h 62"/>
                    <a:gd name="T18" fmla="*/ 20 w 88"/>
                    <a:gd name="T19" fmla="*/ 38 h 62"/>
                    <a:gd name="T20" fmla="*/ 31 w 88"/>
                    <a:gd name="T21" fmla="*/ 28 h 62"/>
                    <a:gd name="T22" fmla="*/ 40 w 88"/>
                    <a:gd name="T23" fmla="*/ 23 h 62"/>
                    <a:gd name="T24" fmla="*/ 41 w 88"/>
                    <a:gd name="T25" fmla="*/ 26 h 62"/>
                    <a:gd name="T26" fmla="*/ 57 w 88"/>
                    <a:gd name="T27" fmla="*/ 16 h 62"/>
                    <a:gd name="T28" fmla="*/ 71 w 88"/>
                    <a:gd name="T29" fmla="*/ 10 h 62"/>
                    <a:gd name="T30" fmla="*/ 88 w 88"/>
                    <a:gd name="T31" fmla="*/ 2 h 62"/>
                    <a:gd name="T32" fmla="*/ 73 w 88"/>
                    <a:gd name="T33" fmla="*/ 5 h 62"/>
                    <a:gd name="T34" fmla="*/ 66 w 88"/>
                    <a:gd name="T35" fmla="*/ 9 h 62"/>
                    <a:gd name="T36" fmla="*/ 42 w 88"/>
                    <a:gd name="T37" fmla="*/ 18 h 62"/>
                    <a:gd name="T38" fmla="*/ 32 w 88"/>
                    <a:gd name="T39" fmla="*/ 18 h 62"/>
                    <a:gd name="T40" fmla="*/ 27 w 88"/>
                    <a:gd name="T41"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62">
                      <a:moveTo>
                        <a:pt x="27" y="11"/>
                      </a:moveTo>
                      <a:cubicBezTo>
                        <a:pt x="24" y="12"/>
                        <a:pt x="21" y="15"/>
                        <a:pt x="21" y="19"/>
                      </a:cubicBezTo>
                      <a:cubicBezTo>
                        <a:pt x="21" y="24"/>
                        <a:pt x="26" y="23"/>
                        <a:pt x="22" y="26"/>
                      </a:cubicBezTo>
                      <a:cubicBezTo>
                        <a:pt x="17" y="29"/>
                        <a:pt x="16" y="29"/>
                        <a:pt x="16" y="34"/>
                      </a:cubicBezTo>
                      <a:cubicBezTo>
                        <a:pt x="15" y="40"/>
                        <a:pt x="16" y="41"/>
                        <a:pt x="14" y="43"/>
                      </a:cubicBezTo>
                      <a:cubicBezTo>
                        <a:pt x="13" y="44"/>
                        <a:pt x="12" y="42"/>
                        <a:pt x="6" y="47"/>
                      </a:cubicBezTo>
                      <a:cubicBezTo>
                        <a:pt x="1" y="51"/>
                        <a:pt x="0" y="52"/>
                        <a:pt x="1" y="57"/>
                      </a:cubicBezTo>
                      <a:cubicBezTo>
                        <a:pt x="2" y="61"/>
                        <a:pt x="6" y="62"/>
                        <a:pt x="9" y="59"/>
                      </a:cubicBezTo>
                      <a:cubicBezTo>
                        <a:pt x="11" y="56"/>
                        <a:pt x="15" y="50"/>
                        <a:pt x="16" y="47"/>
                      </a:cubicBezTo>
                      <a:cubicBezTo>
                        <a:pt x="17" y="44"/>
                        <a:pt x="16" y="40"/>
                        <a:pt x="20" y="38"/>
                      </a:cubicBezTo>
                      <a:cubicBezTo>
                        <a:pt x="23" y="35"/>
                        <a:pt x="28" y="32"/>
                        <a:pt x="31" y="28"/>
                      </a:cubicBezTo>
                      <a:cubicBezTo>
                        <a:pt x="34" y="24"/>
                        <a:pt x="38" y="24"/>
                        <a:pt x="40" y="23"/>
                      </a:cubicBezTo>
                      <a:cubicBezTo>
                        <a:pt x="42" y="21"/>
                        <a:pt x="36" y="27"/>
                        <a:pt x="41" y="26"/>
                      </a:cubicBezTo>
                      <a:cubicBezTo>
                        <a:pt x="46" y="26"/>
                        <a:pt x="50" y="18"/>
                        <a:pt x="57" y="16"/>
                      </a:cubicBezTo>
                      <a:cubicBezTo>
                        <a:pt x="64" y="14"/>
                        <a:pt x="64" y="12"/>
                        <a:pt x="71" y="10"/>
                      </a:cubicBezTo>
                      <a:cubicBezTo>
                        <a:pt x="78" y="9"/>
                        <a:pt x="88" y="4"/>
                        <a:pt x="88" y="2"/>
                      </a:cubicBezTo>
                      <a:cubicBezTo>
                        <a:pt x="88" y="0"/>
                        <a:pt x="78" y="2"/>
                        <a:pt x="73" y="5"/>
                      </a:cubicBezTo>
                      <a:cubicBezTo>
                        <a:pt x="68" y="8"/>
                        <a:pt x="71" y="8"/>
                        <a:pt x="66" y="9"/>
                      </a:cubicBezTo>
                      <a:cubicBezTo>
                        <a:pt x="61" y="9"/>
                        <a:pt x="45" y="17"/>
                        <a:pt x="42" y="18"/>
                      </a:cubicBezTo>
                      <a:cubicBezTo>
                        <a:pt x="40" y="19"/>
                        <a:pt x="31" y="23"/>
                        <a:pt x="32" y="18"/>
                      </a:cubicBezTo>
                      <a:cubicBezTo>
                        <a:pt x="33" y="13"/>
                        <a:pt x="31" y="8"/>
                        <a:pt x="27"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0" name="Freeform 68">
                  <a:extLst>
                    <a:ext uri="{FF2B5EF4-FFF2-40B4-BE49-F238E27FC236}">
                      <a16:creationId xmlns:a16="http://schemas.microsoft.com/office/drawing/2014/main" id="{DDE9F2B5-6197-4E3D-AB30-57EEAF9AD202}"/>
                    </a:ext>
                  </a:extLst>
                </p:cNvPr>
                <p:cNvSpPr>
                  <a:spLocks/>
                </p:cNvSpPr>
                <p:nvPr/>
              </p:nvSpPr>
              <p:spPr bwMode="auto">
                <a:xfrm>
                  <a:off x="1260475" y="2468563"/>
                  <a:ext cx="53975" cy="34925"/>
                </a:xfrm>
                <a:custGeom>
                  <a:avLst/>
                  <a:gdLst>
                    <a:gd name="T0" fmla="*/ 36 w 102"/>
                    <a:gd name="T1" fmla="*/ 59 h 67"/>
                    <a:gd name="T2" fmla="*/ 61 w 102"/>
                    <a:gd name="T3" fmla="*/ 38 h 67"/>
                    <a:gd name="T4" fmla="*/ 77 w 102"/>
                    <a:gd name="T5" fmla="*/ 24 h 67"/>
                    <a:gd name="T6" fmla="*/ 98 w 102"/>
                    <a:gd name="T7" fmla="*/ 8 h 67"/>
                    <a:gd name="T8" fmla="*/ 95 w 102"/>
                    <a:gd name="T9" fmla="*/ 5 h 67"/>
                    <a:gd name="T10" fmla="*/ 78 w 102"/>
                    <a:gd name="T11" fmla="*/ 11 h 67"/>
                    <a:gd name="T12" fmla="*/ 68 w 102"/>
                    <a:gd name="T13" fmla="*/ 15 h 67"/>
                    <a:gd name="T14" fmla="*/ 53 w 102"/>
                    <a:gd name="T15" fmla="*/ 30 h 67"/>
                    <a:gd name="T16" fmla="*/ 45 w 102"/>
                    <a:gd name="T17" fmla="*/ 33 h 67"/>
                    <a:gd name="T18" fmla="*/ 35 w 102"/>
                    <a:gd name="T19" fmla="*/ 36 h 67"/>
                    <a:gd name="T20" fmla="*/ 29 w 102"/>
                    <a:gd name="T21" fmla="*/ 39 h 67"/>
                    <a:gd name="T22" fmla="*/ 30 w 102"/>
                    <a:gd name="T23" fmla="*/ 34 h 67"/>
                    <a:gd name="T24" fmla="*/ 40 w 102"/>
                    <a:gd name="T25" fmla="*/ 34 h 67"/>
                    <a:gd name="T26" fmla="*/ 49 w 102"/>
                    <a:gd name="T27" fmla="*/ 28 h 67"/>
                    <a:gd name="T28" fmla="*/ 65 w 102"/>
                    <a:gd name="T29" fmla="*/ 19 h 67"/>
                    <a:gd name="T30" fmla="*/ 67 w 102"/>
                    <a:gd name="T31" fmla="*/ 8 h 67"/>
                    <a:gd name="T32" fmla="*/ 57 w 102"/>
                    <a:gd name="T33" fmla="*/ 8 h 67"/>
                    <a:gd name="T34" fmla="*/ 44 w 102"/>
                    <a:gd name="T35" fmla="*/ 15 h 67"/>
                    <a:gd name="T36" fmla="*/ 51 w 102"/>
                    <a:gd name="T37" fmla="*/ 8 h 67"/>
                    <a:gd name="T38" fmla="*/ 47 w 102"/>
                    <a:gd name="T39" fmla="*/ 4 h 67"/>
                    <a:gd name="T40" fmla="*/ 37 w 102"/>
                    <a:gd name="T41" fmla="*/ 4 h 67"/>
                    <a:gd name="T42" fmla="*/ 33 w 102"/>
                    <a:gd name="T43" fmla="*/ 3 h 67"/>
                    <a:gd name="T44" fmla="*/ 24 w 102"/>
                    <a:gd name="T45" fmla="*/ 11 h 67"/>
                    <a:gd name="T46" fmla="*/ 15 w 102"/>
                    <a:gd name="T47" fmla="*/ 16 h 67"/>
                    <a:gd name="T48" fmla="*/ 10 w 102"/>
                    <a:gd name="T49" fmla="*/ 32 h 67"/>
                    <a:gd name="T50" fmla="*/ 5 w 102"/>
                    <a:gd name="T51" fmla="*/ 39 h 67"/>
                    <a:gd name="T52" fmla="*/ 7 w 102"/>
                    <a:gd name="T53" fmla="*/ 45 h 67"/>
                    <a:gd name="T54" fmla="*/ 14 w 102"/>
                    <a:gd name="T55" fmla="*/ 49 h 67"/>
                    <a:gd name="T56" fmla="*/ 11 w 102"/>
                    <a:gd name="T57" fmla="*/ 53 h 67"/>
                    <a:gd name="T58" fmla="*/ 4 w 102"/>
                    <a:gd name="T59" fmla="*/ 53 h 67"/>
                    <a:gd name="T60" fmla="*/ 5 w 102"/>
                    <a:gd name="T61" fmla="*/ 57 h 67"/>
                    <a:gd name="T62" fmla="*/ 0 w 102"/>
                    <a:gd name="T63" fmla="*/ 58 h 67"/>
                    <a:gd name="T64" fmla="*/ 4 w 102"/>
                    <a:gd name="T65" fmla="*/ 62 h 67"/>
                    <a:gd name="T66" fmla="*/ 5 w 102"/>
                    <a:gd name="T67" fmla="*/ 66 h 67"/>
                    <a:gd name="T68" fmla="*/ 18 w 102"/>
                    <a:gd name="T69" fmla="*/ 66 h 67"/>
                    <a:gd name="T70" fmla="*/ 31 w 102"/>
                    <a:gd name="T71" fmla="*/ 60 h 67"/>
                    <a:gd name="T72" fmla="*/ 36 w 102"/>
                    <a:gd name="T73"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67">
                      <a:moveTo>
                        <a:pt x="36" y="59"/>
                      </a:moveTo>
                      <a:cubicBezTo>
                        <a:pt x="43" y="54"/>
                        <a:pt x="57" y="44"/>
                        <a:pt x="61" y="38"/>
                      </a:cubicBezTo>
                      <a:cubicBezTo>
                        <a:pt x="64" y="33"/>
                        <a:pt x="69" y="28"/>
                        <a:pt x="77" y="24"/>
                      </a:cubicBezTo>
                      <a:cubicBezTo>
                        <a:pt x="84" y="20"/>
                        <a:pt x="94" y="11"/>
                        <a:pt x="98" y="8"/>
                      </a:cubicBezTo>
                      <a:cubicBezTo>
                        <a:pt x="102" y="4"/>
                        <a:pt x="101" y="2"/>
                        <a:pt x="95" y="5"/>
                      </a:cubicBezTo>
                      <a:cubicBezTo>
                        <a:pt x="90" y="7"/>
                        <a:pt x="81" y="11"/>
                        <a:pt x="78" y="11"/>
                      </a:cubicBezTo>
                      <a:cubicBezTo>
                        <a:pt x="75" y="12"/>
                        <a:pt x="72" y="9"/>
                        <a:pt x="68" y="15"/>
                      </a:cubicBezTo>
                      <a:cubicBezTo>
                        <a:pt x="63" y="21"/>
                        <a:pt x="55" y="27"/>
                        <a:pt x="53" y="30"/>
                      </a:cubicBezTo>
                      <a:cubicBezTo>
                        <a:pt x="50" y="33"/>
                        <a:pt x="51" y="32"/>
                        <a:pt x="45" y="33"/>
                      </a:cubicBezTo>
                      <a:cubicBezTo>
                        <a:pt x="39" y="33"/>
                        <a:pt x="37" y="35"/>
                        <a:pt x="35" y="36"/>
                      </a:cubicBezTo>
                      <a:cubicBezTo>
                        <a:pt x="32" y="36"/>
                        <a:pt x="29" y="41"/>
                        <a:pt x="29" y="39"/>
                      </a:cubicBezTo>
                      <a:cubicBezTo>
                        <a:pt x="29" y="37"/>
                        <a:pt x="30" y="36"/>
                        <a:pt x="30" y="34"/>
                      </a:cubicBezTo>
                      <a:cubicBezTo>
                        <a:pt x="30" y="33"/>
                        <a:pt x="37" y="36"/>
                        <a:pt x="40" y="34"/>
                      </a:cubicBezTo>
                      <a:cubicBezTo>
                        <a:pt x="42" y="31"/>
                        <a:pt x="41" y="30"/>
                        <a:pt x="49" y="28"/>
                      </a:cubicBezTo>
                      <a:cubicBezTo>
                        <a:pt x="57" y="26"/>
                        <a:pt x="62" y="22"/>
                        <a:pt x="65" y="19"/>
                      </a:cubicBezTo>
                      <a:cubicBezTo>
                        <a:pt x="68" y="15"/>
                        <a:pt x="70" y="12"/>
                        <a:pt x="67" y="8"/>
                      </a:cubicBezTo>
                      <a:cubicBezTo>
                        <a:pt x="63" y="4"/>
                        <a:pt x="62" y="6"/>
                        <a:pt x="57" y="8"/>
                      </a:cubicBezTo>
                      <a:cubicBezTo>
                        <a:pt x="51" y="11"/>
                        <a:pt x="42" y="18"/>
                        <a:pt x="44" y="15"/>
                      </a:cubicBezTo>
                      <a:cubicBezTo>
                        <a:pt x="47" y="12"/>
                        <a:pt x="48" y="10"/>
                        <a:pt x="51" y="8"/>
                      </a:cubicBezTo>
                      <a:cubicBezTo>
                        <a:pt x="53" y="5"/>
                        <a:pt x="52" y="3"/>
                        <a:pt x="47" y="4"/>
                      </a:cubicBezTo>
                      <a:cubicBezTo>
                        <a:pt x="42" y="4"/>
                        <a:pt x="38" y="7"/>
                        <a:pt x="37" y="4"/>
                      </a:cubicBezTo>
                      <a:cubicBezTo>
                        <a:pt x="37" y="2"/>
                        <a:pt x="37" y="0"/>
                        <a:pt x="33" y="3"/>
                      </a:cubicBezTo>
                      <a:cubicBezTo>
                        <a:pt x="29" y="5"/>
                        <a:pt x="28" y="9"/>
                        <a:pt x="24" y="11"/>
                      </a:cubicBezTo>
                      <a:cubicBezTo>
                        <a:pt x="20" y="13"/>
                        <a:pt x="17" y="11"/>
                        <a:pt x="15" y="16"/>
                      </a:cubicBezTo>
                      <a:cubicBezTo>
                        <a:pt x="12" y="21"/>
                        <a:pt x="13" y="29"/>
                        <a:pt x="10" y="32"/>
                      </a:cubicBezTo>
                      <a:cubicBezTo>
                        <a:pt x="8" y="35"/>
                        <a:pt x="9" y="38"/>
                        <a:pt x="5" y="39"/>
                      </a:cubicBezTo>
                      <a:cubicBezTo>
                        <a:pt x="1" y="39"/>
                        <a:pt x="4" y="43"/>
                        <a:pt x="7" y="45"/>
                      </a:cubicBezTo>
                      <a:cubicBezTo>
                        <a:pt x="10" y="47"/>
                        <a:pt x="13" y="46"/>
                        <a:pt x="14" y="49"/>
                      </a:cubicBezTo>
                      <a:cubicBezTo>
                        <a:pt x="15" y="51"/>
                        <a:pt x="15" y="53"/>
                        <a:pt x="11" y="53"/>
                      </a:cubicBezTo>
                      <a:cubicBezTo>
                        <a:pt x="7" y="52"/>
                        <a:pt x="3" y="51"/>
                        <a:pt x="4" y="53"/>
                      </a:cubicBezTo>
                      <a:cubicBezTo>
                        <a:pt x="6" y="55"/>
                        <a:pt x="9" y="56"/>
                        <a:pt x="5" y="57"/>
                      </a:cubicBezTo>
                      <a:cubicBezTo>
                        <a:pt x="2" y="57"/>
                        <a:pt x="0" y="56"/>
                        <a:pt x="0" y="58"/>
                      </a:cubicBezTo>
                      <a:cubicBezTo>
                        <a:pt x="0" y="61"/>
                        <a:pt x="2" y="61"/>
                        <a:pt x="4" y="62"/>
                      </a:cubicBezTo>
                      <a:cubicBezTo>
                        <a:pt x="6" y="64"/>
                        <a:pt x="8" y="64"/>
                        <a:pt x="5" y="66"/>
                      </a:cubicBezTo>
                      <a:cubicBezTo>
                        <a:pt x="3" y="67"/>
                        <a:pt x="12" y="67"/>
                        <a:pt x="18" y="66"/>
                      </a:cubicBezTo>
                      <a:cubicBezTo>
                        <a:pt x="25" y="65"/>
                        <a:pt x="26" y="60"/>
                        <a:pt x="31" y="60"/>
                      </a:cubicBezTo>
                      <a:cubicBezTo>
                        <a:pt x="36" y="59"/>
                        <a:pt x="36" y="59"/>
                        <a:pt x="36" y="5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1" name="Freeform 69">
                  <a:extLst>
                    <a:ext uri="{FF2B5EF4-FFF2-40B4-BE49-F238E27FC236}">
                      <a16:creationId xmlns:a16="http://schemas.microsoft.com/office/drawing/2014/main" id="{D6AC345F-C962-47D0-9010-D218988C7742}"/>
                    </a:ext>
                  </a:extLst>
                </p:cNvPr>
                <p:cNvSpPr>
                  <a:spLocks/>
                </p:cNvSpPr>
                <p:nvPr/>
              </p:nvSpPr>
              <p:spPr bwMode="auto">
                <a:xfrm>
                  <a:off x="1257300" y="2498726"/>
                  <a:ext cx="26988" cy="46038"/>
                </a:xfrm>
                <a:custGeom>
                  <a:avLst/>
                  <a:gdLst>
                    <a:gd name="T0" fmla="*/ 49 w 50"/>
                    <a:gd name="T1" fmla="*/ 6 h 86"/>
                    <a:gd name="T2" fmla="*/ 40 w 50"/>
                    <a:gd name="T3" fmla="*/ 1 h 86"/>
                    <a:gd name="T4" fmla="*/ 30 w 50"/>
                    <a:gd name="T5" fmla="*/ 5 h 86"/>
                    <a:gd name="T6" fmla="*/ 10 w 50"/>
                    <a:gd name="T7" fmla="*/ 8 h 86"/>
                    <a:gd name="T8" fmla="*/ 3 w 50"/>
                    <a:gd name="T9" fmla="*/ 14 h 86"/>
                    <a:gd name="T10" fmla="*/ 10 w 50"/>
                    <a:gd name="T11" fmla="*/ 16 h 86"/>
                    <a:gd name="T12" fmla="*/ 17 w 50"/>
                    <a:gd name="T13" fmla="*/ 19 h 86"/>
                    <a:gd name="T14" fmla="*/ 6 w 50"/>
                    <a:gd name="T15" fmla="*/ 24 h 86"/>
                    <a:gd name="T16" fmla="*/ 3 w 50"/>
                    <a:gd name="T17" fmla="*/ 34 h 86"/>
                    <a:gd name="T18" fmla="*/ 9 w 50"/>
                    <a:gd name="T19" fmla="*/ 33 h 86"/>
                    <a:gd name="T20" fmla="*/ 5 w 50"/>
                    <a:gd name="T21" fmla="*/ 42 h 86"/>
                    <a:gd name="T22" fmla="*/ 9 w 50"/>
                    <a:gd name="T23" fmla="*/ 50 h 86"/>
                    <a:gd name="T24" fmla="*/ 12 w 50"/>
                    <a:gd name="T25" fmla="*/ 59 h 86"/>
                    <a:gd name="T26" fmla="*/ 12 w 50"/>
                    <a:gd name="T27" fmla="*/ 69 h 86"/>
                    <a:gd name="T28" fmla="*/ 17 w 50"/>
                    <a:gd name="T29" fmla="*/ 73 h 86"/>
                    <a:gd name="T30" fmla="*/ 19 w 50"/>
                    <a:gd name="T31" fmla="*/ 82 h 86"/>
                    <a:gd name="T32" fmla="*/ 25 w 50"/>
                    <a:gd name="T33" fmla="*/ 70 h 86"/>
                    <a:gd name="T34" fmla="*/ 30 w 50"/>
                    <a:gd name="T35" fmla="*/ 65 h 86"/>
                    <a:gd name="T36" fmla="*/ 25 w 50"/>
                    <a:gd name="T37" fmla="*/ 61 h 86"/>
                    <a:gd name="T38" fmla="*/ 28 w 50"/>
                    <a:gd name="T39" fmla="*/ 57 h 86"/>
                    <a:gd name="T40" fmla="*/ 22 w 50"/>
                    <a:gd name="T41" fmla="*/ 58 h 86"/>
                    <a:gd name="T42" fmla="*/ 22 w 50"/>
                    <a:gd name="T43" fmla="*/ 50 h 86"/>
                    <a:gd name="T44" fmla="*/ 16 w 50"/>
                    <a:gd name="T45" fmla="*/ 46 h 86"/>
                    <a:gd name="T46" fmla="*/ 22 w 50"/>
                    <a:gd name="T47" fmla="*/ 36 h 86"/>
                    <a:gd name="T48" fmla="*/ 25 w 50"/>
                    <a:gd name="T49" fmla="*/ 29 h 86"/>
                    <a:gd name="T50" fmla="*/ 21 w 50"/>
                    <a:gd name="T51" fmla="*/ 23 h 86"/>
                    <a:gd name="T52" fmla="*/ 28 w 50"/>
                    <a:gd name="T53" fmla="*/ 20 h 86"/>
                    <a:gd name="T54" fmla="*/ 36 w 50"/>
                    <a:gd name="T55" fmla="*/ 15 h 86"/>
                    <a:gd name="T56" fmla="*/ 48 w 50"/>
                    <a:gd name="T57" fmla="*/ 13 h 86"/>
                    <a:gd name="T58" fmla="*/ 49 w 50"/>
                    <a:gd name="T59"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86">
                      <a:moveTo>
                        <a:pt x="49" y="6"/>
                      </a:moveTo>
                      <a:cubicBezTo>
                        <a:pt x="49" y="3"/>
                        <a:pt x="44" y="0"/>
                        <a:pt x="40" y="1"/>
                      </a:cubicBezTo>
                      <a:cubicBezTo>
                        <a:pt x="36" y="2"/>
                        <a:pt x="34" y="1"/>
                        <a:pt x="30" y="5"/>
                      </a:cubicBezTo>
                      <a:cubicBezTo>
                        <a:pt x="26" y="9"/>
                        <a:pt x="10" y="8"/>
                        <a:pt x="10" y="8"/>
                      </a:cubicBezTo>
                      <a:cubicBezTo>
                        <a:pt x="10" y="8"/>
                        <a:pt x="5" y="12"/>
                        <a:pt x="3" y="14"/>
                      </a:cubicBezTo>
                      <a:cubicBezTo>
                        <a:pt x="0" y="16"/>
                        <a:pt x="6" y="16"/>
                        <a:pt x="10" y="16"/>
                      </a:cubicBezTo>
                      <a:cubicBezTo>
                        <a:pt x="15" y="16"/>
                        <a:pt x="21" y="17"/>
                        <a:pt x="17" y="19"/>
                      </a:cubicBezTo>
                      <a:cubicBezTo>
                        <a:pt x="13" y="22"/>
                        <a:pt x="8" y="20"/>
                        <a:pt x="6" y="24"/>
                      </a:cubicBezTo>
                      <a:cubicBezTo>
                        <a:pt x="3" y="28"/>
                        <a:pt x="0" y="32"/>
                        <a:pt x="3" y="34"/>
                      </a:cubicBezTo>
                      <a:cubicBezTo>
                        <a:pt x="5" y="35"/>
                        <a:pt x="11" y="30"/>
                        <a:pt x="9" y="33"/>
                      </a:cubicBezTo>
                      <a:cubicBezTo>
                        <a:pt x="7" y="36"/>
                        <a:pt x="5" y="38"/>
                        <a:pt x="5" y="42"/>
                      </a:cubicBezTo>
                      <a:cubicBezTo>
                        <a:pt x="6" y="46"/>
                        <a:pt x="6" y="46"/>
                        <a:pt x="9" y="50"/>
                      </a:cubicBezTo>
                      <a:cubicBezTo>
                        <a:pt x="12" y="54"/>
                        <a:pt x="13" y="54"/>
                        <a:pt x="12" y="59"/>
                      </a:cubicBezTo>
                      <a:cubicBezTo>
                        <a:pt x="12" y="64"/>
                        <a:pt x="12" y="69"/>
                        <a:pt x="12" y="69"/>
                      </a:cubicBezTo>
                      <a:cubicBezTo>
                        <a:pt x="12" y="69"/>
                        <a:pt x="18" y="70"/>
                        <a:pt x="17" y="73"/>
                      </a:cubicBezTo>
                      <a:cubicBezTo>
                        <a:pt x="17" y="77"/>
                        <a:pt x="14" y="86"/>
                        <a:pt x="19" y="82"/>
                      </a:cubicBezTo>
                      <a:cubicBezTo>
                        <a:pt x="23" y="79"/>
                        <a:pt x="22" y="72"/>
                        <a:pt x="25" y="70"/>
                      </a:cubicBezTo>
                      <a:cubicBezTo>
                        <a:pt x="28" y="68"/>
                        <a:pt x="29" y="68"/>
                        <a:pt x="30" y="65"/>
                      </a:cubicBezTo>
                      <a:cubicBezTo>
                        <a:pt x="30" y="61"/>
                        <a:pt x="24" y="63"/>
                        <a:pt x="25" y="61"/>
                      </a:cubicBezTo>
                      <a:cubicBezTo>
                        <a:pt x="25" y="59"/>
                        <a:pt x="29" y="58"/>
                        <a:pt x="28" y="57"/>
                      </a:cubicBezTo>
                      <a:cubicBezTo>
                        <a:pt x="26" y="55"/>
                        <a:pt x="23" y="59"/>
                        <a:pt x="22" y="58"/>
                      </a:cubicBezTo>
                      <a:cubicBezTo>
                        <a:pt x="21" y="57"/>
                        <a:pt x="25" y="52"/>
                        <a:pt x="22" y="50"/>
                      </a:cubicBezTo>
                      <a:cubicBezTo>
                        <a:pt x="20" y="49"/>
                        <a:pt x="15" y="49"/>
                        <a:pt x="16" y="46"/>
                      </a:cubicBezTo>
                      <a:cubicBezTo>
                        <a:pt x="18" y="42"/>
                        <a:pt x="18" y="40"/>
                        <a:pt x="22" y="36"/>
                      </a:cubicBezTo>
                      <a:cubicBezTo>
                        <a:pt x="25" y="33"/>
                        <a:pt x="28" y="31"/>
                        <a:pt x="25" y="29"/>
                      </a:cubicBezTo>
                      <a:cubicBezTo>
                        <a:pt x="22" y="27"/>
                        <a:pt x="19" y="26"/>
                        <a:pt x="21" y="23"/>
                      </a:cubicBezTo>
                      <a:cubicBezTo>
                        <a:pt x="24" y="21"/>
                        <a:pt x="28" y="18"/>
                        <a:pt x="28" y="20"/>
                      </a:cubicBezTo>
                      <a:cubicBezTo>
                        <a:pt x="28" y="21"/>
                        <a:pt x="32" y="15"/>
                        <a:pt x="36" y="15"/>
                      </a:cubicBezTo>
                      <a:cubicBezTo>
                        <a:pt x="40" y="15"/>
                        <a:pt x="45" y="16"/>
                        <a:pt x="48" y="13"/>
                      </a:cubicBezTo>
                      <a:cubicBezTo>
                        <a:pt x="50" y="11"/>
                        <a:pt x="49" y="6"/>
                        <a:pt x="49"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2" name="Freeform 70">
                  <a:extLst>
                    <a:ext uri="{FF2B5EF4-FFF2-40B4-BE49-F238E27FC236}">
                      <a16:creationId xmlns:a16="http://schemas.microsoft.com/office/drawing/2014/main" id="{23377EB9-4E30-45A7-940E-717191F56FA6}"/>
                    </a:ext>
                  </a:extLst>
                </p:cNvPr>
                <p:cNvSpPr>
                  <a:spLocks/>
                </p:cNvSpPr>
                <p:nvPr/>
              </p:nvSpPr>
              <p:spPr bwMode="auto">
                <a:xfrm>
                  <a:off x="1273175" y="2506663"/>
                  <a:ext cx="9525" cy="7938"/>
                </a:xfrm>
                <a:custGeom>
                  <a:avLst/>
                  <a:gdLst>
                    <a:gd name="T0" fmla="*/ 14 w 18"/>
                    <a:gd name="T1" fmla="*/ 0 h 15"/>
                    <a:gd name="T2" fmla="*/ 16 w 18"/>
                    <a:gd name="T3" fmla="*/ 5 h 15"/>
                    <a:gd name="T4" fmla="*/ 8 w 18"/>
                    <a:gd name="T5" fmla="*/ 14 h 15"/>
                    <a:gd name="T6" fmla="*/ 1 w 18"/>
                    <a:gd name="T7" fmla="*/ 9 h 15"/>
                    <a:gd name="T8" fmla="*/ 5 w 18"/>
                    <a:gd name="T9" fmla="*/ 1 h 15"/>
                    <a:gd name="T10" fmla="*/ 14 w 18"/>
                    <a:gd name="T11" fmla="*/ 0 h 15"/>
                  </a:gdLst>
                  <a:ahLst/>
                  <a:cxnLst>
                    <a:cxn ang="0">
                      <a:pos x="T0" y="T1"/>
                    </a:cxn>
                    <a:cxn ang="0">
                      <a:pos x="T2" y="T3"/>
                    </a:cxn>
                    <a:cxn ang="0">
                      <a:pos x="T4" y="T5"/>
                    </a:cxn>
                    <a:cxn ang="0">
                      <a:pos x="T6" y="T7"/>
                    </a:cxn>
                    <a:cxn ang="0">
                      <a:pos x="T8" y="T9"/>
                    </a:cxn>
                    <a:cxn ang="0">
                      <a:pos x="T10" y="T11"/>
                    </a:cxn>
                  </a:cxnLst>
                  <a:rect l="0" t="0" r="r" b="b"/>
                  <a:pathLst>
                    <a:path w="18" h="15">
                      <a:moveTo>
                        <a:pt x="14" y="0"/>
                      </a:moveTo>
                      <a:cubicBezTo>
                        <a:pt x="14" y="0"/>
                        <a:pt x="18" y="1"/>
                        <a:pt x="16" y="5"/>
                      </a:cubicBezTo>
                      <a:cubicBezTo>
                        <a:pt x="13" y="9"/>
                        <a:pt x="13" y="13"/>
                        <a:pt x="8" y="14"/>
                      </a:cubicBezTo>
                      <a:cubicBezTo>
                        <a:pt x="4" y="15"/>
                        <a:pt x="3" y="13"/>
                        <a:pt x="1" y="9"/>
                      </a:cubicBezTo>
                      <a:cubicBezTo>
                        <a:pt x="0" y="5"/>
                        <a:pt x="2" y="2"/>
                        <a:pt x="5" y="1"/>
                      </a:cubicBezTo>
                      <a:cubicBezTo>
                        <a:pt x="8" y="0"/>
                        <a:pt x="14" y="0"/>
                        <a:pt x="1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3" name="Freeform 71">
                  <a:extLst>
                    <a:ext uri="{FF2B5EF4-FFF2-40B4-BE49-F238E27FC236}">
                      <a16:creationId xmlns:a16="http://schemas.microsoft.com/office/drawing/2014/main" id="{8C73D7D8-1F8F-42FA-9E25-BE9C3F559E96}"/>
                    </a:ext>
                  </a:extLst>
                </p:cNvPr>
                <p:cNvSpPr>
                  <a:spLocks/>
                </p:cNvSpPr>
                <p:nvPr/>
              </p:nvSpPr>
              <p:spPr bwMode="auto">
                <a:xfrm>
                  <a:off x="1271588" y="2516188"/>
                  <a:ext cx="7938" cy="6350"/>
                </a:xfrm>
                <a:custGeom>
                  <a:avLst/>
                  <a:gdLst>
                    <a:gd name="T0" fmla="*/ 8 w 14"/>
                    <a:gd name="T1" fmla="*/ 2 h 11"/>
                    <a:gd name="T2" fmla="*/ 0 w 14"/>
                    <a:gd name="T3" fmla="*/ 10 h 11"/>
                    <a:gd name="T4" fmla="*/ 11 w 14"/>
                    <a:gd name="T5" fmla="*/ 7 h 11"/>
                    <a:gd name="T6" fmla="*/ 8 w 14"/>
                    <a:gd name="T7" fmla="*/ 2 h 11"/>
                  </a:gdLst>
                  <a:ahLst/>
                  <a:cxnLst>
                    <a:cxn ang="0">
                      <a:pos x="T0" y="T1"/>
                    </a:cxn>
                    <a:cxn ang="0">
                      <a:pos x="T2" y="T3"/>
                    </a:cxn>
                    <a:cxn ang="0">
                      <a:pos x="T4" y="T5"/>
                    </a:cxn>
                    <a:cxn ang="0">
                      <a:pos x="T6" y="T7"/>
                    </a:cxn>
                  </a:cxnLst>
                  <a:rect l="0" t="0" r="r" b="b"/>
                  <a:pathLst>
                    <a:path w="14" h="11">
                      <a:moveTo>
                        <a:pt x="8" y="2"/>
                      </a:moveTo>
                      <a:cubicBezTo>
                        <a:pt x="5" y="3"/>
                        <a:pt x="0" y="10"/>
                        <a:pt x="0" y="10"/>
                      </a:cubicBezTo>
                      <a:cubicBezTo>
                        <a:pt x="0" y="10"/>
                        <a:pt x="9" y="11"/>
                        <a:pt x="11" y="7"/>
                      </a:cubicBezTo>
                      <a:cubicBezTo>
                        <a:pt x="14" y="3"/>
                        <a:pt x="12" y="0"/>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4" name="Freeform 72">
                  <a:extLst>
                    <a:ext uri="{FF2B5EF4-FFF2-40B4-BE49-F238E27FC236}">
                      <a16:creationId xmlns:a16="http://schemas.microsoft.com/office/drawing/2014/main" id="{77533FBD-E8E5-4D04-B128-B6B8793C3387}"/>
                    </a:ext>
                  </a:extLst>
                </p:cNvPr>
                <p:cNvSpPr>
                  <a:spLocks/>
                </p:cNvSpPr>
                <p:nvPr/>
              </p:nvSpPr>
              <p:spPr bwMode="auto">
                <a:xfrm>
                  <a:off x="1346200" y="2579688"/>
                  <a:ext cx="15875" cy="7938"/>
                </a:xfrm>
                <a:custGeom>
                  <a:avLst/>
                  <a:gdLst>
                    <a:gd name="T0" fmla="*/ 27 w 31"/>
                    <a:gd name="T1" fmla="*/ 1 h 14"/>
                    <a:gd name="T2" fmla="*/ 11 w 31"/>
                    <a:gd name="T3" fmla="*/ 6 h 14"/>
                    <a:gd name="T4" fmla="*/ 5 w 31"/>
                    <a:gd name="T5" fmla="*/ 12 h 14"/>
                    <a:gd name="T6" fmla="*/ 24 w 31"/>
                    <a:gd name="T7" fmla="*/ 8 h 14"/>
                    <a:gd name="T8" fmla="*/ 27 w 31"/>
                    <a:gd name="T9" fmla="*/ 1 h 14"/>
                  </a:gdLst>
                  <a:ahLst/>
                  <a:cxnLst>
                    <a:cxn ang="0">
                      <a:pos x="T0" y="T1"/>
                    </a:cxn>
                    <a:cxn ang="0">
                      <a:pos x="T2" y="T3"/>
                    </a:cxn>
                    <a:cxn ang="0">
                      <a:pos x="T4" y="T5"/>
                    </a:cxn>
                    <a:cxn ang="0">
                      <a:pos x="T6" y="T7"/>
                    </a:cxn>
                    <a:cxn ang="0">
                      <a:pos x="T8" y="T9"/>
                    </a:cxn>
                  </a:cxnLst>
                  <a:rect l="0" t="0" r="r" b="b"/>
                  <a:pathLst>
                    <a:path w="31" h="14">
                      <a:moveTo>
                        <a:pt x="27" y="1"/>
                      </a:moveTo>
                      <a:cubicBezTo>
                        <a:pt x="23" y="1"/>
                        <a:pt x="16" y="4"/>
                        <a:pt x="11" y="6"/>
                      </a:cubicBezTo>
                      <a:cubicBezTo>
                        <a:pt x="7" y="8"/>
                        <a:pt x="0" y="11"/>
                        <a:pt x="5" y="12"/>
                      </a:cubicBezTo>
                      <a:cubicBezTo>
                        <a:pt x="10" y="14"/>
                        <a:pt x="19" y="11"/>
                        <a:pt x="24" y="8"/>
                      </a:cubicBezTo>
                      <a:cubicBezTo>
                        <a:pt x="29" y="5"/>
                        <a:pt x="31" y="0"/>
                        <a:pt x="2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5" name="Freeform 73">
                  <a:extLst>
                    <a:ext uri="{FF2B5EF4-FFF2-40B4-BE49-F238E27FC236}">
                      <a16:creationId xmlns:a16="http://schemas.microsoft.com/office/drawing/2014/main" id="{C0E13219-B632-4068-842E-468180D953D2}"/>
                    </a:ext>
                  </a:extLst>
                </p:cNvPr>
                <p:cNvSpPr>
                  <a:spLocks/>
                </p:cNvSpPr>
                <p:nvPr/>
              </p:nvSpPr>
              <p:spPr bwMode="auto">
                <a:xfrm>
                  <a:off x="1373188" y="2593976"/>
                  <a:ext cx="12700" cy="12700"/>
                </a:xfrm>
                <a:custGeom>
                  <a:avLst/>
                  <a:gdLst>
                    <a:gd name="T0" fmla="*/ 8 w 23"/>
                    <a:gd name="T1" fmla="*/ 2 h 24"/>
                    <a:gd name="T2" fmla="*/ 1 w 23"/>
                    <a:gd name="T3" fmla="*/ 7 h 24"/>
                    <a:gd name="T4" fmla="*/ 5 w 23"/>
                    <a:gd name="T5" fmla="*/ 15 h 24"/>
                    <a:gd name="T6" fmla="*/ 5 w 23"/>
                    <a:gd name="T7" fmla="*/ 23 h 24"/>
                    <a:gd name="T8" fmla="*/ 11 w 23"/>
                    <a:gd name="T9" fmla="*/ 18 h 24"/>
                    <a:gd name="T10" fmla="*/ 15 w 23"/>
                    <a:gd name="T11" fmla="*/ 15 h 24"/>
                    <a:gd name="T12" fmla="*/ 18 w 23"/>
                    <a:gd name="T13" fmla="*/ 19 h 24"/>
                    <a:gd name="T14" fmla="*/ 23 w 23"/>
                    <a:gd name="T15" fmla="*/ 10 h 24"/>
                    <a:gd name="T16" fmla="*/ 19 w 23"/>
                    <a:gd name="T17" fmla="*/ 8 h 24"/>
                    <a:gd name="T18" fmla="*/ 12 w 23"/>
                    <a:gd name="T19" fmla="*/ 12 h 24"/>
                    <a:gd name="T20" fmla="*/ 11 w 23"/>
                    <a:gd name="T21" fmla="*/ 7 h 24"/>
                    <a:gd name="T22" fmla="*/ 8 w 23"/>
                    <a:gd name="T2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4">
                      <a:moveTo>
                        <a:pt x="8" y="2"/>
                      </a:moveTo>
                      <a:cubicBezTo>
                        <a:pt x="4" y="2"/>
                        <a:pt x="2" y="4"/>
                        <a:pt x="1" y="7"/>
                      </a:cubicBezTo>
                      <a:cubicBezTo>
                        <a:pt x="0" y="10"/>
                        <a:pt x="6" y="12"/>
                        <a:pt x="5" y="15"/>
                      </a:cubicBezTo>
                      <a:cubicBezTo>
                        <a:pt x="3" y="17"/>
                        <a:pt x="2" y="21"/>
                        <a:pt x="5" y="23"/>
                      </a:cubicBezTo>
                      <a:cubicBezTo>
                        <a:pt x="7" y="24"/>
                        <a:pt x="12" y="22"/>
                        <a:pt x="11" y="18"/>
                      </a:cubicBezTo>
                      <a:cubicBezTo>
                        <a:pt x="10" y="15"/>
                        <a:pt x="13" y="13"/>
                        <a:pt x="15" y="15"/>
                      </a:cubicBezTo>
                      <a:cubicBezTo>
                        <a:pt x="18" y="18"/>
                        <a:pt x="14" y="22"/>
                        <a:pt x="18" y="19"/>
                      </a:cubicBezTo>
                      <a:cubicBezTo>
                        <a:pt x="21" y="16"/>
                        <a:pt x="22" y="13"/>
                        <a:pt x="23" y="10"/>
                      </a:cubicBezTo>
                      <a:cubicBezTo>
                        <a:pt x="23" y="8"/>
                        <a:pt x="22" y="5"/>
                        <a:pt x="19" y="8"/>
                      </a:cubicBezTo>
                      <a:cubicBezTo>
                        <a:pt x="16" y="11"/>
                        <a:pt x="15" y="14"/>
                        <a:pt x="12" y="12"/>
                      </a:cubicBezTo>
                      <a:cubicBezTo>
                        <a:pt x="9" y="11"/>
                        <a:pt x="9" y="11"/>
                        <a:pt x="11" y="7"/>
                      </a:cubicBezTo>
                      <a:cubicBezTo>
                        <a:pt x="12" y="3"/>
                        <a:pt x="11" y="0"/>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6" name="Freeform 74">
                  <a:extLst>
                    <a:ext uri="{FF2B5EF4-FFF2-40B4-BE49-F238E27FC236}">
                      <a16:creationId xmlns:a16="http://schemas.microsoft.com/office/drawing/2014/main" id="{A739A8C1-296B-439B-96CE-4E5D321EE1D0}"/>
                    </a:ext>
                  </a:extLst>
                </p:cNvPr>
                <p:cNvSpPr>
                  <a:spLocks/>
                </p:cNvSpPr>
                <p:nvPr/>
              </p:nvSpPr>
              <p:spPr bwMode="auto">
                <a:xfrm>
                  <a:off x="1376363" y="2613026"/>
                  <a:ext cx="9525" cy="14288"/>
                </a:xfrm>
                <a:custGeom>
                  <a:avLst/>
                  <a:gdLst>
                    <a:gd name="T0" fmla="*/ 10 w 19"/>
                    <a:gd name="T1" fmla="*/ 10 h 29"/>
                    <a:gd name="T2" fmla="*/ 1 w 19"/>
                    <a:gd name="T3" fmla="*/ 7 h 29"/>
                    <a:gd name="T4" fmla="*/ 6 w 19"/>
                    <a:gd name="T5" fmla="*/ 19 h 29"/>
                    <a:gd name="T6" fmla="*/ 16 w 19"/>
                    <a:gd name="T7" fmla="*/ 26 h 29"/>
                    <a:gd name="T8" fmla="*/ 18 w 19"/>
                    <a:gd name="T9" fmla="*/ 15 h 29"/>
                    <a:gd name="T10" fmla="*/ 10 w 19"/>
                    <a:gd name="T11" fmla="*/ 10 h 29"/>
                  </a:gdLst>
                  <a:ahLst/>
                  <a:cxnLst>
                    <a:cxn ang="0">
                      <a:pos x="T0" y="T1"/>
                    </a:cxn>
                    <a:cxn ang="0">
                      <a:pos x="T2" y="T3"/>
                    </a:cxn>
                    <a:cxn ang="0">
                      <a:pos x="T4" y="T5"/>
                    </a:cxn>
                    <a:cxn ang="0">
                      <a:pos x="T6" y="T7"/>
                    </a:cxn>
                    <a:cxn ang="0">
                      <a:pos x="T8" y="T9"/>
                    </a:cxn>
                    <a:cxn ang="0">
                      <a:pos x="T10" y="T11"/>
                    </a:cxn>
                  </a:cxnLst>
                  <a:rect l="0" t="0" r="r" b="b"/>
                  <a:pathLst>
                    <a:path w="19" h="29">
                      <a:moveTo>
                        <a:pt x="10" y="10"/>
                      </a:moveTo>
                      <a:cubicBezTo>
                        <a:pt x="6" y="7"/>
                        <a:pt x="0" y="0"/>
                        <a:pt x="1" y="7"/>
                      </a:cubicBezTo>
                      <a:cubicBezTo>
                        <a:pt x="2" y="14"/>
                        <a:pt x="0" y="14"/>
                        <a:pt x="6" y="19"/>
                      </a:cubicBezTo>
                      <a:cubicBezTo>
                        <a:pt x="12" y="24"/>
                        <a:pt x="14" y="29"/>
                        <a:pt x="16" y="26"/>
                      </a:cubicBezTo>
                      <a:cubicBezTo>
                        <a:pt x="19" y="23"/>
                        <a:pt x="19" y="17"/>
                        <a:pt x="18" y="15"/>
                      </a:cubicBezTo>
                      <a:cubicBezTo>
                        <a:pt x="16" y="12"/>
                        <a:pt x="10" y="10"/>
                        <a:pt x="10"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7" name="Freeform 75">
                  <a:extLst>
                    <a:ext uri="{FF2B5EF4-FFF2-40B4-BE49-F238E27FC236}">
                      <a16:creationId xmlns:a16="http://schemas.microsoft.com/office/drawing/2014/main" id="{8254C17F-183A-4A35-92F4-33D9D57A5DB3}"/>
                    </a:ext>
                  </a:extLst>
                </p:cNvPr>
                <p:cNvSpPr>
                  <a:spLocks/>
                </p:cNvSpPr>
                <p:nvPr/>
              </p:nvSpPr>
              <p:spPr bwMode="auto">
                <a:xfrm>
                  <a:off x="1298575" y="2579688"/>
                  <a:ext cx="88900" cy="85725"/>
                </a:xfrm>
                <a:custGeom>
                  <a:avLst/>
                  <a:gdLst>
                    <a:gd name="T0" fmla="*/ 138 w 170"/>
                    <a:gd name="T1" fmla="*/ 41 h 164"/>
                    <a:gd name="T2" fmla="*/ 132 w 170"/>
                    <a:gd name="T3" fmla="*/ 35 h 164"/>
                    <a:gd name="T4" fmla="*/ 115 w 170"/>
                    <a:gd name="T5" fmla="*/ 33 h 164"/>
                    <a:gd name="T6" fmla="*/ 103 w 170"/>
                    <a:gd name="T7" fmla="*/ 20 h 164"/>
                    <a:gd name="T8" fmla="*/ 75 w 170"/>
                    <a:gd name="T9" fmla="*/ 21 h 164"/>
                    <a:gd name="T10" fmla="*/ 46 w 170"/>
                    <a:gd name="T11" fmla="*/ 3 h 164"/>
                    <a:gd name="T12" fmla="*/ 13 w 170"/>
                    <a:gd name="T13" fmla="*/ 6 h 164"/>
                    <a:gd name="T14" fmla="*/ 8 w 170"/>
                    <a:gd name="T15" fmla="*/ 24 h 164"/>
                    <a:gd name="T16" fmla="*/ 34 w 170"/>
                    <a:gd name="T17" fmla="*/ 21 h 164"/>
                    <a:gd name="T18" fmla="*/ 40 w 170"/>
                    <a:gd name="T19" fmla="*/ 24 h 164"/>
                    <a:gd name="T20" fmla="*/ 30 w 170"/>
                    <a:gd name="T21" fmla="*/ 26 h 164"/>
                    <a:gd name="T22" fmla="*/ 9 w 170"/>
                    <a:gd name="T23" fmla="*/ 36 h 164"/>
                    <a:gd name="T24" fmla="*/ 3 w 170"/>
                    <a:gd name="T25" fmla="*/ 49 h 164"/>
                    <a:gd name="T26" fmla="*/ 24 w 170"/>
                    <a:gd name="T27" fmla="*/ 50 h 164"/>
                    <a:gd name="T28" fmla="*/ 38 w 170"/>
                    <a:gd name="T29" fmla="*/ 50 h 164"/>
                    <a:gd name="T30" fmla="*/ 31 w 170"/>
                    <a:gd name="T31" fmla="*/ 66 h 164"/>
                    <a:gd name="T32" fmla="*/ 45 w 170"/>
                    <a:gd name="T33" fmla="*/ 65 h 164"/>
                    <a:gd name="T34" fmla="*/ 32 w 170"/>
                    <a:gd name="T35" fmla="*/ 75 h 164"/>
                    <a:gd name="T36" fmla="*/ 44 w 170"/>
                    <a:gd name="T37" fmla="*/ 78 h 164"/>
                    <a:gd name="T38" fmla="*/ 52 w 170"/>
                    <a:gd name="T39" fmla="*/ 65 h 164"/>
                    <a:gd name="T40" fmla="*/ 58 w 170"/>
                    <a:gd name="T41" fmla="*/ 72 h 164"/>
                    <a:gd name="T42" fmla="*/ 69 w 170"/>
                    <a:gd name="T43" fmla="*/ 78 h 164"/>
                    <a:gd name="T44" fmla="*/ 41 w 170"/>
                    <a:gd name="T45" fmla="*/ 85 h 164"/>
                    <a:gd name="T46" fmla="*/ 50 w 170"/>
                    <a:gd name="T47" fmla="*/ 96 h 164"/>
                    <a:gd name="T48" fmla="*/ 56 w 170"/>
                    <a:gd name="T49" fmla="*/ 104 h 164"/>
                    <a:gd name="T50" fmla="*/ 61 w 170"/>
                    <a:gd name="T51" fmla="*/ 98 h 164"/>
                    <a:gd name="T52" fmla="*/ 67 w 170"/>
                    <a:gd name="T53" fmla="*/ 94 h 164"/>
                    <a:gd name="T54" fmla="*/ 70 w 170"/>
                    <a:gd name="T55" fmla="*/ 102 h 164"/>
                    <a:gd name="T56" fmla="*/ 72 w 170"/>
                    <a:gd name="T57" fmla="*/ 110 h 164"/>
                    <a:gd name="T58" fmla="*/ 56 w 170"/>
                    <a:gd name="T59" fmla="*/ 118 h 164"/>
                    <a:gd name="T60" fmla="*/ 75 w 170"/>
                    <a:gd name="T61" fmla="*/ 124 h 164"/>
                    <a:gd name="T62" fmla="*/ 86 w 170"/>
                    <a:gd name="T63" fmla="*/ 124 h 164"/>
                    <a:gd name="T64" fmla="*/ 114 w 170"/>
                    <a:gd name="T65" fmla="*/ 107 h 164"/>
                    <a:gd name="T66" fmla="*/ 95 w 170"/>
                    <a:gd name="T67" fmla="*/ 126 h 164"/>
                    <a:gd name="T68" fmla="*/ 81 w 170"/>
                    <a:gd name="T69" fmla="*/ 141 h 164"/>
                    <a:gd name="T70" fmla="*/ 105 w 170"/>
                    <a:gd name="T71" fmla="*/ 150 h 164"/>
                    <a:gd name="T72" fmla="*/ 130 w 170"/>
                    <a:gd name="T73" fmla="*/ 163 h 164"/>
                    <a:gd name="T74" fmla="*/ 160 w 170"/>
                    <a:gd name="T75" fmla="*/ 156 h 164"/>
                    <a:gd name="T76" fmla="*/ 153 w 170"/>
                    <a:gd name="T77" fmla="*/ 149 h 164"/>
                    <a:gd name="T78" fmla="*/ 161 w 170"/>
                    <a:gd name="T79" fmla="*/ 135 h 164"/>
                    <a:gd name="T80" fmla="*/ 169 w 170"/>
                    <a:gd name="T81" fmla="*/ 131 h 164"/>
                    <a:gd name="T82" fmla="*/ 161 w 170"/>
                    <a:gd name="T83" fmla="*/ 130 h 164"/>
                    <a:gd name="T84" fmla="*/ 163 w 170"/>
                    <a:gd name="T85" fmla="*/ 116 h 164"/>
                    <a:gd name="T86" fmla="*/ 131 w 170"/>
                    <a:gd name="T87" fmla="*/ 93 h 164"/>
                    <a:gd name="T88" fmla="*/ 135 w 170"/>
                    <a:gd name="T89" fmla="*/ 73 h 164"/>
                    <a:gd name="T90" fmla="*/ 138 w 170"/>
                    <a:gd name="T91" fmla="*/ 55 h 164"/>
                    <a:gd name="T92" fmla="*/ 143 w 170"/>
                    <a:gd name="T93" fmla="*/ 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 h="164">
                      <a:moveTo>
                        <a:pt x="143" y="42"/>
                      </a:moveTo>
                      <a:cubicBezTo>
                        <a:pt x="142" y="39"/>
                        <a:pt x="141" y="38"/>
                        <a:pt x="138" y="41"/>
                      </a:cubicBezTo>
                      <a:cubicBezTo>
                        <a:pt x="134" y="44"/>
                        <a:pt x="131" y="49"/>
                        <a:pt x="132" y="45"/>
                      </a:cubicBezTo>
                      <a:cubicBezTo>
                        <a:pt x="133" y="40"/>
                        <a:pt x="135" y="37"/>
                        <a:pt x="132" y="35"/>
                      </a:cubicBezTo>
                      <a:cubicBezTo>
                        <a:pt x="129" y="33"/>
                        <a:pt x="130" y="31"/>
                        <a:pt x="124" y="32"/>
                      </a:cubicBezTo>
                      <a:cubicBezTo>
                        <a:pt x="118" y="34"/>
                        <a:pt x="118" y="35"/>
                        <a:pt x="115" y="33"/>
                      </a:cubicBezTo>
                      <a:cubicBezTo>
                        <a:pt x="112" y="30"/>
                        <a:pt x="108" y="29"/>
                        <a:pt x="105" y="27"/>
                      </a:cubicBezTo>
                      <a:cubicBezTo>
                        <a:pt x="103" y="25"/>
                        <a:pt x="109" y="19"/>
                        <a:pt x="103" y="20"/>
                      </a:cubicBezTo>
                      <a:cubicBezTo>
                        <a:pt x="98" y="22"/>
                        <a:pt x="96" y="23"/>
                        <a:pt x="90" y="25"/>
                      </a:cubicBezTo>
                      <a:cubicBezTo>
                        <a:pt x="84" y="26"/>
                        <a:pt x="81" y="23"/>
                        <a:pt x="75" y="21"/>
                      </a:cubicBezTo>
                      <a:cubicBezTo>
                        <a:pt x="70" y="19"/>
                        <a:pt x="62" y="19"/>
                        <a:pt x="59" y="15"/>
                      </a:cubicBezTo>
                      <a:cubicBezTo>
                        <a:pt x="57" y="12"/>
                        <a:pt x="51" y="3"/>
                        <a:pt x="46" y="3"/>
                      </a:cubicBezTo>
                      <a:cubicBezTo>
                        <a:pt x="40" y="2"/>
                        <a:pt x="33" y="0"/>
                        <a:pt x="28" y="1"/>
                      </a:cubicBezTo>
                      <a:cubicBezTo>
                        <a:pt x="23" y="2"/>
                        <a:pt x="16" y="4"/>
                        <a:pt x="13" y="6"/>
                      </a:cubicBezTo>
                      <a:cubicBezTo>
                        <a:pt x="9" y="8"/>
                        <a:pt x="6" y="10"/>
                        <a:pt x="5" y="15"/>
                      </a:cubicBezTo>
                      <a:cubicBezTo>
                        <a:pt x="5" y="20"/>
                        <a:pt x="7" y="23"/>
                        <a:pt x="8" y="24"/>
                      </a:cubicBezTo>
                      <a:cubicBezTo>
                        <a:pt x="10" y="26"/>
                        <a:pt x="16" y="24"/>
                        <a:pt x="22" y="24"/>
                      </a:cubicBezTo>
                      <a:cubicBezTo>
                        <a:pt x="28" y="24"/>
                        <a:pt x="33" y="25"/>
                        <a:pt x="34" y="21"/>
                      </a:cubicBezTo>
                      <a:cubicBezTo>
                        <a:pt x="34" y="18"/>
                        <a:pt x="38" y="18"/>
                        <a:pt x="41" y="19"/>
                      </a:cubicBezTo>
                      <a:cubicBezTo>
                        <a:pt x="44" y="20"/>
                        <a:pt x="42" y="21"/>
                        <a:pt x="40" y="24"/>
                      </a:cubicBezTo>
                      <a:cubicBezTo>
                        <a:pt x="38" y="26"/>
                        <a:pt x="38" y="34"/>
                        <a:pt x="36" y="31"/>
                      </a:cubicBezTo>
                      <a:cubicBezTo>
                        <a:pt x="34" y="28"/>
                        <a:pt x="34" y="26"/>
                        <a:pt x="30" y="26"/>
                      </a:cubicBezTo>
                      <a:cubicBezTo>
                        <a:pt x="26" y="26"/>
                        <a:pt x="19" y="27"/>
                        <a:pt x="16" y="28"/>
                      </a:cubicBezTo>
                      <a:cubicBezTo>
                        <a:pt x="12" y="30"/>
                        <a:pt x="8" y="34"/>
                        <a:pt x="9" y="36"/>
                      </a:cubicBezTo>
                      <a:cubicBezTo>
                        <a:pt x="11" y="37"/>
                        <a:pt x="17" y="35"/>
                        <a:pt x="14" y="38"/>
                      </a:cubicBezTo>
                      <a:cubicBezTo>
                        <a:pt x="11" y="42"/>
                        <a:pt x="6" y="46"/>
                        <a:pt x="3" y="49"/>
                      </a:cubicBezTo>
                      <a:cubicBezTo>
                        <a:pt x="0" y="51"/>
                        <a:pt x="4" y="54"/>
                        <a:pt x="9" y="52"/>
                      </a:cubicBezTo>
                      <a:cubicBezTo>
                        <a:pt x="13" y="50"/>
                        <a:pt x="21" y="49"/>
                        <a:pt x="24" y="50"/>
                      </a:cubicBezTo>
                      <a:cubicBezTo>
                        <a:pt x="26" y="51"/>
                        <a:pt x="23" y="57"/>
                        <a:pt x="25" y="55"/>
                      </a:cubicBezTo>
                      <a:cubicBezTo>
                        <a:pt x="28" y="54"/>
                        <a:pt x="43" y="46"/>
                        <a:pt x="38" y="50"/>
                      </a:cubicBezTo>
                      <a:cubicBezTo>
                        <a:pt x="34" y="54"/>
                        <a:pt x="31" y="55"/>
                        <a:pt x="28" y="60"/>
                      </a:cubicBezTo>
                      <a:cubicBezTo>
                        <a:pt x="24" y="64"/>
                        <a:pt x="27" y="65"/>
                        <a:pt x="31" y="66"/>
                      </a:cubicBezTo>
                      <a:cubicBezTo>
                        <a:pt x="35" y="66"/>
                        <a:pt x="38" y="66"/>
                        <a:pt x="40" y="63"/>
                      </a:cubicBezTo>
                      <a:cubicBezTo>
                        <a:pt x="42" y="60"/>
                        <a:pt x="45" y="65"/>
                        <a:pt x="45" y="65"/>
                      </a:cubicBezTo>
                      <a:cubicBezTo>
                        <a:pt x="45" y="65"/>
                        <a:pt x="44" y="64"/>
                        <a:pt x="40" y="67"/>
                      </a:cubicBezTo>
                      <a:cubicBezTo>
                        <a:pt x="36" y="69"/>
                        <a:pt x="34" y="72"/>
                        <a:pt x="32" y="75"/>
                      </a:cubicBezTo>
                      <a:cubicBezTo>
                        <a:pt x="30" y="79"/>
                        <a:pt x="29" y="80"/>
                        <a:pt x="33" y="82"/>
                      </a:cubicBezTo>
                      <a:cubicBezTo>
                        <a:pt x="37" y="83"/>
                        <a:pt x="40" y="83"/>
                        <a:pt x="44" y="78"/>
                      </a:cubicBezTo>
                      <a:cubicBezTo>
                        <a:pt x="48" y="74"/>
                        <a:pt x="47" y="70"/>
                        <a:pt x="48" y="67"/>
                      </a:cubicBezTo>
                      <a:cubicBezTo>
                        <a:pt x="50" y="64"/>
                        <a:pt x="55" y="62"/>
                        <a:pt x="52" y="65"/>
                      </a:cubicBezTo>
                      <a:cubicBezTo>
                        <a:pt x="48" y="67"/>
                        <a:pt x="45" y="73"/>
                        <a:pt x="49" y="74"/>
                      </a:cubicBezTo>
                      <a:cubicBezTo>
                        <a:pt x="52" y="75"/>
                        <a:pt x="60" y="70"/>
                        <a:pt x="58" y="72"/>
                      </a:cubicBezTo>
                      <a:cubicBezTo>
                        <a:pt x="56" y="74"/>
                        <a:pt x="50" y="74"/>
                        <a:pt x="53" y="77"/>
                      </a:cubicBezTo>
                      <a:cubicBezTo>
                        <a:pt x="56" y="79"/>
                        <a:pt x="74" y="77"/>
                        <a:pt x="69" y="78"/>
                      </a:cubicBezTo>
                      <a:cubicBezTo>
                        <a:pt x="65" y="79"/>
                        <a:pt x="62" y="80"/>
                        <a:pt x="57" y="80"/>
                      </a:cubicBezTo>
                      <a:cubicBezTo>
                        <a:pt x="52" y="79"/>
                        <a:pt x="45" y="80"/>
                        <a:pt x="41" y="85"/>
                      </a:cubicBezTo>
                      <a:cubicBezTo>
                        <a:pt x="37" y="90"/>
                        <a:pt x="29" y="95"/>
                        <a:pt x="33" y="96"/>
                      </a:cubicBezTo>
                      <a:cubicBezTo>
                        <a:pt x="38" y="97"/>
                        <a:pt x="47" y="97"/>
                        <a:pt x="50" y="96"/>
                      </a:cubicBezTo>
                      <a:cubicBezTo>
                        <a:pt x="52" y="95"/>
                        <a:pt x="51" y="97"/>
                        <a:pt x="49" y="101"/>
                      </a:cubicBezTo>
                      <a:cubicBezTo>
                        <a:pt x="46" y="105"/>
                        <a:pt x="54" y="105"/>
                        <a:pt x="56" y="104"/>
                      </a:cubicBezTo>
                      <a:cubicBezTo>
                        <a:pt x="58" y="103"/>
                        <a:pt x="58" y="97"/>
                        <a:pt x="60" y="93"/>
                      </a:cubicBezTo>
                      <a:cubicBezTo>
                        <a:pt x="62" y="90"/>
                        <a:pt x="65" y="92"/>
                        <a:pt x="61" y="98"/>
                      </a:cubicBezTo>
                      <a:cubicBezTo>
                        <a:pt x="56" y="103"/>
                        <a:pt x="57" y="105"/>
                        <a:pt x="60" y="102"/>
                      </a:cubicBezTo>
                      <a:cubicBezTo>
                        <a:pt x="63" y="100"/>
                        <a:pt x="68" y="92"/>
                        <a:pt x="67" y="94"/>
                      </a:cubicBezTo>
                      <a:cubicBezTo>
                        <a:pt x="67" y="96"/>
                        <a:pt x="58" y="106"/>
                        <a:pt x="62" y="105"/>
                      </a:cubicBezTo>
                      <a:cubicBezTo>
                        <a:pt x="66" y="103"/>
                        <a:pt x="73" y="99"/>
                        <a:pt x="70" y="102"/>
                      </a:cubicBezTo>
                      <a:cubicBezTo>
                        <a:pt x="68" y="106"/>
                        <a:pt x="68" y="105"/>
                        <a:pt x="71" y="107"/>
                      </a:cubicBezTo>
                      <a:cubicBezTo>
                        <a:pt x="73" y="108"/>
                        <a:pt x="74" y="108"/>
                        <a:pt x="72" y="110"/>
                      </a:cubicBezTo>
                      <a:cubicBezTo>
                        <a:pt x="69" y="112"/>
                        <a:pt x="63" y="113"/>
                        <a:pt x="60" y="114"/>
                      </a:cubicBezTo>
                      <a:cubicBezTo>
                        <a:pt x="57" y="114"/>
                        <a:pt x="55" y="114"/>
                        <a:pt x="56" y="118"/>
                      </a:cubicBezTo>
                      <a:cubicBezTo>
                        <a:pt x="57" y="121"/>
                        <a:pt x="63" y="121"/>
                        <a:pt x="66" y="125"/>
                      </a:cubicBezTo>
                      <a:cubicBezTo>
                        <a:pt x="68" y="128"/>
                        <a:pt x="73" y="126"/>
                        <a:pt x="75" y="124"/>
                      </a:cubicBezTo>
                      <a:cubicBezTo>
                        <a:pt x="77" y="122"/>
                        <a:pt x="84" y="120"/>
                        <a:pt x="82" y="122"/>
                      </a:cubicBezTo>
                      <a:cubicBezTo>
                        <a:pt x="80" y="125"/>
                        <a:pt x="84" y="126"/>
                        <a:pt x="86" y="124"/>
                      </a:cubicBezTo>
                      <a:cubicBezTo>
                        <a:pt x="89" y="123"/>
                        <a:pt x="94" y="123"/>
                        <a:pt x="98" y="122"/>
                      </a:cubicBezTo>
                      <a:cubicBezTo>
                        <a:pt x="103" y="121"/>
                        <a:pt x="112" y="110"/>
                        <a:pt x="114" y="107"/>
                      </a:cubicBezTo>
                      <a:cubicBezTo>
                        <a:pt x="117" y="104"/>
                        <a:pt x="120" y="109"/>
                        <a:pt x="113" y="112"/>
                      </a:cubicBezTo>
                      <a:cubicBezTo>
                        <a:pt x="107" y="115"/>
                        <a:pt x="104" y="123"/>
                        <a:pt x="95" y="126"/>
                      </a:cubicBezTo>
                      <a:cubicBezTo>
                        <a:pt x="85" y="128"/>
                        <a:pt x="81" y="131"/>
                        <a:pt x="78" y="134"/>
                      </a:cubicBezTo>
                      <a:cubicBezTo>
                        <a:pt x="75" y="138"/>
                        <a:pt x="77" y="140"/>
                        <a:pt x="81" y="141"/>
                      </a:cubicBezTo>
                      <a:cubicBezTo>
                        <a:pt x="86" y="143"/>
                        <a:pt x="91" y="144"/>
                        <a:pt x="94" y="148"/>
                      </a:cubicBezTo>
                      <a:cubicBezTo>
                        <a:pt x="96" y="152"/>
                        <a:pt x="102" y="151"/>
                        <a:pt x="105" y="150"/>
                      </a:cubicBezTo>
                      <a:cubicBezTo>
                        <a:pt x="108" y="149"/>
                        <a:pt x="109" y="154"/>
                        <a:pt x="111" y="157"/>
                      </a:cubicBezTo>
                      <a:cubicBezTo>
                        <a:pt x="113" y="159"/>
                        <a:pt x="126" y="161"/>
                        <a:pt x="130" y="163"/>
                      </a:cubicBezTo>
                      <a:cubicBezTo>
                        <a:pt x="133" y="164"/>
                        <a:pt x="142" y="162"/>
                        <a:pt x="147" y="160"/>
                      </a:cubicBezTo>
                      <a:cubicBezTo>
                        <a:pt x="151" y="158"/>
                        <a:pt x="158" y="158"/>
                        <a:pt x="160" y="156"/>
                      </a:cubicBezTo>
                      <a:cubicBezTo>
                        <a:pt x="162" y="153"/>
                        <a:pt x="165" y="143"/>
                        <a:pt x="161" y="145"/>
                      </a:cubicBezTo>
                      <a:cubicBezTo>
                        <a:pt x="158" y="146"/>
                        <a:pt x="152" y="153"/>
                        <a:pt x="153" y="149"/>
                      </a:cubicBezTo>
                      <a:cubicBezTo>
                        <a:pt x="154" y="145"/>
                        <a:pt x="155" y="144"/>
                        <a:pt x="157" y="140"/>
                      </a:cubicBezTo>
                      <a:cubicBezTo>
                        <a:pt x="158" y="136"/>
                        <a:pt x="162" y="131"/>
                        <a:pt x="161" y="135"/>
                      </a:cubicBezTo>
                      <a:cubicBezTo>
                        <a:pt x="161" y="138"/>
                        <a:pt x="161" y="139"/>
                        <a:pt x="165" y="138"/>
                      </a:cubicBezTo>
                      <a:cubicBezTo>
                        <a:pt x="169" y="136"/>
                        <a:pt x="170" y="134"/>
                        <a:pt x="169" y="131"/>
                      </a:cubicBezTo>
                      <a:cubicBezTo>
                        <a:pt x="169" y="127"/>
                        <a:pt x="168" y="125"/>
                        <a:pt x="165" y="126"/>
                      </a:cubicBezTo>
                      <a:cubicBezTo>
                        <a:pt x="163" y="128"/>
                        <a:pt x="162" y="132"/>
                        <a:pt x="161" y="130"/>
                      </a:cubicBezTo>
                      <a:cubicBezTo>
                        <a:pt x="160" y="127"/>
                        <a:pt x="158" y="126"/>
                        <a:pt x="157" y="123"/>
                      </a:cubicBezTo>
                      <a:cubicBezTo>
                        <a:pt x="156" y="120"/>
                        <a:pt x="164" y="120"/>
                        <a:pt x="163" y="116"/>
                      </a:cubicBezTo>
                      <a:cubicBezTo>
                        <a:pt x="163" y="113"/>
                        <a:pt x="155" y="104"/>
                        <a:pt x="150" y="102"/>
                      </a:cubicBezTo>
                      <a:cubicBezTo>
                        <a:pt x="145" y="99"/>
                        <a:pt x="134" y="98"/>
                        <a:pt x="131" y="93"/>
                      </a:cubicBezTo>
                      <a:cubicBezTo>
                        <a:pt x="129" y="87"/>
                        <a:pt x="126" y="84"/>
                        <a:pt x="129" y="80"/>
                      </a:cubicBezTo>
                      <a:cubicBezTo>
                        <a:pt x="133" y="76"/>
                        <a:pt x="137" y="78"/>
                        <a:pt x="135" y="73"/>
                      </a:cubicBezTo>
                      <a:cubicBezTo>
                        <a:pt x="132" y="68"/>
                        <a:pt x="129" y="64"/>
                        <a:pt x="130" y="62"/>
                      </a:cubicBezTo>
                      <a:cubicBezTo>
                        <a:pt x="131" y="59"/>
                        <a:pt x="135" y="58"/>
                        <a:pt x="138" y="55"/>
                      </a:cubicBezTo>
                      <a:cubicBezTo>
                        <a:pt x="141" y="52"/>
                        <a:pt x="130" y="50"/>
                        <a:pt x="134" y="49"/>
                      </a:cubicBezTo>
                      <a:cubicBezTo>
                        <a:pt x="139" y="48"/>
                        <a:pt x="145" y="48"/>
                        <a:pt x="143" y="4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8" name="Freeform 76">
                  <a:extLst>
                    <a:ext uri="{FF2B5EF4-FFF2-40B4-BE49-F238E27FC236}">
                      <a16:creationId xmlns:a16="http://schemas.microsoft.com/office/drawing/2014/main" id="{FD6B5C80-A21C-4867-83CC-EC9532F7E297}"/>
                    </a:ext>
                  </a:extLst>
                </p:cNvPr>
                <p:cNvSpPr>
                  <a:spLocks/>
                </p:cNvSpPr>
                <p:nvPr/>
              </p:nvSpPr>
              <p:spPr bwMode="auto">
                <a:xfrm>
                  <a:off x="2979738" y="2609851"/>
                  <a:ext cx="66675" cy="33338"/>
                </a:xfrm>
                <a:custGeom>
                  <a:avLst/>
                  <a:gdLst>
                    <a:gd name="T0" fmla="*/ 43 w 128"/>
                    <a:gd name="T1" fmla="*/ 6 h 63"/>
                    <a:gd name="T2" fmla="*/ 28 w 128"/>
                    <a:gd name="T3" fmla="*/ 4 h 63"/>
                    <a:gd name="T4" fmla="*/ 17 w 128"/>
                    <a:gd name="T5" fmla="*/ 1 h 63"/>
                    <a:gd name="T6" fmla="*/ 6 w 128"/>
                    <a:gd name="T7" fmla="*/ 5 h 63"/>
                    <a:gd name="T8" fmla="*/ 4 w 128"/>
                    <a:gd name="T9" fmla="*/ 11 h 63"/>
                    <a:gd name="T10" fmla="*/ 15 w 128"/>
                    <a:gd name="T11" fmla="*/ 15 h 63"/>
                    <a:gd name="T12" fmla="*/ 30 w 128"/>
                    <a:gd name="T13" fmla="*/ 23 h 63"/>
                    <a:gd name="T14" fmla="*/ 36 w 128"/>
                    <a:gd name="T15" fmla="*/ 34 h 63"/>
                    <a:gd name="T16" fmla="*/ 45 w 128"/>
                    <a:gd name="T17" fmla="*/ 42 h 63"/>
                    <a:gd name="T18" fmla="*/ 73 w 128"/>
                    <a:gd name="T19" fmla="*/ 52 h 63"/>
                    <a:gd name="T20" fmla="*/ 100 w 128"/>
                    <a:gd name="T21" fmla="*/ 59 h 63"/>
                    <a:gd name="T22" fmla="*/ 124 w 128"/>
                    <a:gd name="T23" fmla="*/ 60 h 63"/>
                    <a:gd name="T24" fmla="*/ 123 w 128"/>
                    <a:gd name="T25" fmla="*/ 43 h 63"/>
                    <a:gd name="T26" fmla="*/ 111 w 128"/>
                    <a:gd name="T27" fmla="*/ 36 h 63"/>
                    <a:gd name="T28" fmla="*/ 101 w 128"/>
                    <a:gd name="T29" fmla="*/ 28 h 63"/>
                    <a:gd name="T30" fmla="*/ 88 w 128"/>
                    <a:gd name="T31" fmla="*/ 20 h 63"/>
                    <a:gd name="T32" fmla="*/ 76 w 128"/>
                    <a:gd name="T33" fmla="*/ 14 h 63"/>
                    <a:gd name="T34" fmla="*/ 59 w 128"/>
                    <a:gd name="T35" fmla="*/ 8 h 63"/>
                    <a:gd name="T36" fmla="*/ 43 w 128"/>
                    <a:gd name="T37"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63">
                      <a:moveTo>
                        <a:pt x="43" y="6"/>
                      </a:moveTo>
                      <a:cubicBezTo>
                        <a:pt x="40" y="6"/>
                        <a:pt x="35" y="7"/>
                        <a:pt x="28" y="4"/>
                      </a:cubicBezTo>
                      <a:cubicBezTo>
                        <a:pt x="22" y="2"/>
                        <a:pt x="21" y="0"/>
                        <a:pt x="17" y="1"/>
                      </a:cubicBezTo>
                      <a:cubicBezTo>
                        <a:pt x="12" y="3"/>
                        <a:pt x="11" y="3"/>
                        <a:pt x="6" y="5"/>
                      </a:cubicBezTo>
                      <a:cubicBezTo>
                        <a:pt x="1" y="7"/>
                        <a:pt x="0" y="9"/>
                        <a:pt x="4" y="11"/>
                      </a:cubicBezTo>
                      <a:cubicBezTo>
                        <a:pt x="8" y="12"/>
                        <a:pt x="8" y="13"/>
                        <a:pt x="15" y="15"/>
                      </a:cubicBezTo>
                      <a:cubicBezTo>
                        <a:pt x="22" y="18"/>
                        <a:pt x="27" y="19"/>
                        <a:pt x="30" y="23"/>
                      </a:cubicBezTo>
                      <a:cubicBezTo>
                        <a:pt x="33" y="27"/>
                        <a:pt x="34" y="30"/>
                        <a:pt x="36" y="34"/>
                      </a:cubicBezTo>
                      <a:cubicBezTo>
                        <a:pt x="37" y="39"/>
                        <a:pt x="34" y="40"/>
                        <a:pt x="45" y="42"/>
                      </a:cubicBezTo>
                      <a:cubicBezTo>
                        <a:pt x="56" y="45"/>
                        <a:pt x="63" y="47"/>
                        <a:pt x="73" y="52"/>
                      </a:cubicBezTo>
                      <a:cubicBezTo>
                        <a:pt x="82" y="56"/>
                        <a:pt x="92" y="57"/>
                        <a:pt x="100" y="59"/>
                      </a:cubicBezTo>
                      <a:cubicBezTo>
                        <a:pt x="107" y="60"/>
                        <a:pt x="122" y="63"/>
                        <a:pt x="124" y="60"/>
                      </a:cubicBezTo>
                      <a:cubicBezTo>
                        <a:pt x="126" y="57"/>
                        <a:pt x="128" y="46"/>
                        <a:pt x="123" y="43"/>
                      </a:cubicBezTo>
                      <a:cubicBezTo>
                        <a:pt x="119" y="40"/>
                        <a:pt x="118" y="38"/>
                        <a:pt x="111" y="36"/>
                      </a:cubicBezTo>
                      <a:cubicBezTo>
                        <a:pt x="105" y="33"/>
                        <a:pt x="104" y="32"/>
                        <a:pt x="101" y="28"/>
                      </a:cubicBezTo>
                      <a:cubicBezTo>
                        <a:pt x="97" y="24"/>
                        <a:pt x="93" y="22"/>
                        <a:pt x="88" y="20"/>
                      </a:cubicBezTo>
                      <a:cubicBezTo>
                        <a:pt x="82" y="17"/>
                        <a:pt x="84" y="17"/>
                        <a:pt x="76" y="14"/>
                      </a:cubicBezTo>
                      <a:cubicBezTo>
                        <a:pt x="69" y="11"/>
                        <a:pt x="62" y="8"/>
                        <a:pt x="59" y="8"/>
                      </a:cubicBezTo>
                      <a:cubicBezTo>
                        <a:pt x="55" y="8"/>
                        <a:pt x="47" y="5"/>
                        <a:pt x="43"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9" name="Freeform 77">
                  <a:extLst>
                    <a:ext uri="{FF2B5EF4-FFF2-40B4-BE49-F238E27FC236}">
                      <a16:creationId xmlns:a16="http://schemas.microsoft.com/office/drawing/2014/main" id="{1D42E8E0-4DD2-4A9A-AA26-3E00CF227FBC}"/>
                    </a:ext>
                  </a:extLst>
                </p:cNvPr>
                <p:cNvSpPr>
                  <a:spLocks/>
                </p:cNvSpPr>
                <p:nvPr/>
              </p:nvSpPr>
              <p:spPr bwMode="auto">
                <a:xfrm>
                  <a:off x="2940050" y="2708276"/>
                  <a:ext cx="66675" cy="39688"/>
                </a:xfrm>
                <a:custGeom>
                  <a:avLst/>
                  <a:gdLst>
                    <a:gd name="T0" fmla="*/ 24 w 127"/>
                    <a:gd name="T1" fmla="*/ 16 h 74"/>
                    <a:gd name="T2" fmla="*/ 31 w 127"/>
                    <a:gd name="T3" fmla="*/ 9 h 74"/>
                    <a:gd name="T4" fmla="*/ 33 w 127"/>
                    <a:gd name="T5" fmla="*/ 0 h 74"/>
                    <a:gd name="T6" fmla="*/ 21 w 127"/>
                    <a:gd name="T7" fmla="*/ 6 h 74"/>
                    <a:gd name="T8" fmla="*/ 10 w 127"/>
                    <a:gd name="T9" fmla="*/ 14 h 74"/>
                    <a:gd name="T10" fmla="*/ 2 w 127"/>
                    <a:gd name="T11" fmla="*/ 22 h 74"/>
                    <a:gd name="T12" fmla="*/ 12 w 127"/>
                    <a:gd name="T13" fmla="*/ 28 h 74"/>
                    <a:gd name="T14" fmla="*/ 18 w 127"/>
                    <a:gd name="T15" fmla="*/ 28 h 74"/>
                    <a:gd name="T16" fmla="*/ 14 w 127"/>
                    <a:gd name="T17" fmla="*/ 37 h 74"/>
                    <a:gd name="T18" fmla="*/ 19 w 127"/>
                    <a:gd name="T19" fmla="*/ 42 h 74"/>
                    <a:gd name="T20" fmla="*/ 29 w 127"/>
                    <a:gd name="T21" fmla="*/ 44 h 74"/>
                    <a:gd name="T22" fmla="*/ 33 w 127"/>
                    <a:gd name="T23" fmla="*/ 56 h 74"/>
                    <a:gd name="T24" fmla="*/ 53 w 127"/>
                    <a:gd name="T25" fmla="*/ 58 h 74"/>
                    <a:gd name="T26" fmla="*/ 63 w 127"/>
                    <a:gd name="T27" fmla="*/ 49 h 74"/>
                    <a:gd name="T28" fmla="*/ 63 w 127"/>
                    <a:gd name="T29" fmla="*/ 55 h 74"/>
                    <a:gd name="T30" fmla="*/ 67 w 127"/>
                    <a:gd name="T31" fmla="*/ 60 h 74"/>
                    <a:gd name="T32" fmla="*/ 61 w 127"/>
                    <a:gd name="T33" fmla="*/ 63 h 74"/>
                    <a:gd name="T34" fmla="*/ 67 w 127"/>
                    <a:gd name="T35" fmla="*/ 69 h 74"/>
                    <a:gd name="T36" fmla="*/ 84 w 127"/>
                    <a:gd name="T37" fmla="*/ 70 h 74"/>
                    <a:gd name="T38" fmla="*/ 91 w 127"/>
                    <a:gd name="T39" fmla="*/ 60 h 74"/>
                    <a:gd name="T40" fmla="*/ 88 w 127"/>
                    <a:gd name="T41" fmla="*/ 54 h 74"/>
                    <a:gd name="T42" fmla="*/ 101 w 127"/>
                    <a:gd name="T43" fmla="*/ 46 h 74"/>
                    <a:gd name="T44" fmla="*/ 124 w 127"/>
                    <a:gd name="T45" fmla="*/ 40 h 74"/>
                    <a:gd name="T46" fmla="*/ 114 w 127"/>
                    <a:gd name="T47" fmla="*/ 37 h 74"/>
                    <a:gd name="T48" fmla="*/ 88 w 127"/>
                    <a:gd name="T49" fmla="*/ 39 h 74"/>
                    <a:gd name="T50" fmla="*/ 64 w 127"/>
                    <a:gd name="T51" fmla="*/ 40 h 74"/>
                    <a:gd name="T52" fmla="*/ 54 w 127"/>
                    <a:gd name="T53" fmla="*/ 36 h 74"/>
                    <a:gd name="T54" fmla="*/ 51 w 127"/>
                    <a:gd name="T55" fmla="*/ 35 h 74"/>
                    <a:gd name="T56" fmla="*/ 44 w 127"/>
                    <a:gd name="T57" fmla="*/ 36 h 74"/>
                    <a:gd name="T58" fmla="*/ 38 w 127"/>
                    <a:gd name="T59" fmla="*/ 31 h 74"/>
                    <a:gd name="T60" fmla="*/ 31 w 127"/>
                    <a:gd name="T61" fmla="*/ 36 h 74"/>
                    <a:gd name="T62" fmla="*/ 24 w 127"/>
                    <a:gd name="T63" fmla="*/ 37 h 74"/>
                    <a:gd name="T64" fmla="*/ 31 w 127"/>
                    <a:gd name="T65" fmla="*/ 30 h 74"/>
                    <a:gd name="T66" fmla="*/ 24 w 127"/>
                    <a:gd name="T6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74">
                      <a:moveTo>
                        <a:pt x="24" y="16"/>
                      </a:moveTo>
                      <a:cubicBezTo>
                        <a:pt x="25" y="12"/>
                        <a:pt x="29" y="12"/>
                        <a:pt x="31" y="9"/>
                      </a:cubicBezTo>
                      <a:cubicBezTo>
                        <a:pt x="33" y="7"/>
                        <a:pt x="35" y="0"/>
                        <a:pt x="33" y="0"/>
                      </a:cubicBezTo>
                      <a:cubicBezTo>
                        <a:pt x="31" y="0"/>
                        <a:pt x="25" y="4"/>
                        <a:pt x="21" y="6"/>
                      </a:cubicBezTo>
                      <a:cubicBezTo>
                        <a:pt x="16" y="9"/>
                        <a:pt x="13" y="11"/>
                        <a:pt x="10" y="14"/>
                      </a:cubicBezTo>
                      <a:cubicBezTo>
                        <a:pt x="7" y="16"/>
                        <a:pt x="4" y="19"/>
                        <a:pt x="2" y="22"/>
                      </a:cubicBezTo>
                      <a:cubicBezTo>
                        <a:pt x="0" y="25"/>
                        <a:pt x="9" y="28"/>
                        <a:pt x="12" y="28"/>
                      </a:cubicBezTo>
                      <a:cubicBezTo>
                        <a:pt x="15" y="27"/>
                        <a:pt x="20" y="24"/>
                        <a:pt x="18" y="28"/>
                      </a:cubicBezTo>
                      <a:cubicBezTo>
                        <a:pt x="16" y="32"/>
                        <a:pt x="14" y="35"/>
                        <a:pt x="14" y="37"/>
                      </a:cubicBezTo>
                      <a:cubicBezTo>
                        <a:pt x="14" y="39"/>
                        <a:pt x="14" y="43"/>
                        <a:pt x="19" y="42"/>
                      </a:cubicBezTo>
                      <a:cubicBezTo>
                        <a:pt x="25" y="41"/>
                        <a:pt x="31" y="39"/>
                        <a:pt x="29" y="44"/>
                      </a:cubicBezTo>
                      <a:cubicBezTo>
                        <a:pt x="28" y="50"/>
                        <a:pt x="28" y="53"/>
                        <a:pt x="33" y="56"/>
                      </a:cubicBezTo>
                      <a:cubicBezTo>
                        <a:pt x="38" y="58"/>
                        <a:pt x="50" y="62"/>
                        <a:pt x="53" y="58"/>
                      </a:cubicBezTo>
                      <a:cubicBezTo>
                        <a:pt x="56" y="54"/>
                        <a:pt x="62" y="45"/>
                        <a:pt x="63" y="49"/>
                      </a:cubicBezTo>
                      <a:cubicBezTo>
                        <a:pt x="64" y="53"/>
                        <a:pt x="59" y="54"/>
                        <a:pt x="63" y="55"/>
                      </a:cubicBezTo>
                      <a:cubicBezTo>
                        <a:pt x="67" y="56"/>
                        <a:pt x="68" y="56"/>
                        <a:pt x="67" y="60"/>
                      </a:cubicBezTo>
                      <a:cubicBezTo>
                        <a:pt x="66" y="63"/>
                        <a:pt x="59" y="60"/>
                        <a:pt x="61" y="63"/>
                      </a:cubicBezTo>
                      <a:cubicBezTo>
                        <a:pt x="63" y="67"/>
                        <a:pt x="67" y="64"/>
                        <a:pt x="67" y="69"/>
                      </a:cubicBezTo>
                      <a:cubicBezTo>
                        <a:pt x="68" y="74"/>
                        <a:pt x="79" y="70"/>
                        <a:pt x="84" y="70"/>
                      </a:cubicBezTo>
                      <a:cubicBezTo>
                        <a:pt x="88" y="69"/>
                        <a:pt x="91" y="63"/>
                        <a:pt x="91" y="60"/>
                      </a:cubicBezTo>
                      <a:cubicBezTo>
                        <a:pt x="91" y="56"/>
                        <a:pt x="83" y="57"/>
                        <a:pt x="88" y="54"/>
                      </a:cubicBezTo>
                      <a:cubicBezTo>
                        <a:pt x="94" y="52"/>
                        <a:pt x="95" y="47"/>
                        <a:pt x="101" y="46"/>
                      </a:cubicBezTo>
                      <a:cubicBezTo>
                        <a:pt x="106" y="45"/>
                        <a:pt x="120" y="42"/>
                        <a:pt x="124" y="40"/>
                      </a:cubicBezTo>
                      <a:cubicBezTo>
                        <a:pt x="127" y="38"/>
                        <a:pt x="120" y="35"/>
                        <a:pt x="114" y="37"/>
                      </a:cubicBezTo>
                      <a:cubicBezTo>
                        <a:pt x="107" y="39"/>
                        <a:pt x="97" y="38"/>
                        <a:pt x="88" y="39"/>
                      </a:cubicBezTo>
                      <a:cubicBezTo>
                        <a:pt x="80" y="40"/>
                        <a:pt x="71" y="40"/>
                        <a:pt x="64" y="40"/>
                      </a:cubicBezTo>
                      <a:cubicBezTo>
                        <a:pt x="58" y="40"/>
                        <a:pt x="55" y="40"/>
                        <a:pt x="54" y="36"/>
                      </a:cubicBezTo>
                      <a:cubicBezTo>
                        <a:pt x="53" y="32"/>
                        <a:pt x="54" y="32"/>
                        <a:pt x="51" y="35"/>
                      </a:cubicBezTo>
                      <a:cubicBezTo>
                        <a:pt x="47" y="38"/>
                        <a:pt x="46" y="40"/>
                        <a:pt x="44" y="36"/>
                      </a:cubicBezTo>
                      <a:cubicBezTo>
                        <a:pt x="43" y="32"/>
                        <a:pt x="42" y="31"/>
                        <a:pt x="38" y="31"/>
                      </a:cubicBezTo>
                      <a:cubicBezTo>
                        <a:pt x="34" y="32"/>
                        <a:pt x="34" y="34"/>
                        <a:pt x="31" y="36"/>
                      </a:cubicBezTo>
                      <a:cubicBezTo>
                        <a:pt x="29" y="37"/>
                        <a:pt x="25" y="39"/>
                        <a:pt x="24" y="37"/>
                      </a:cubicBezTo>
                      <a:cubicBezTo>
                        <a:pt x="23" y="35"/>
                        <a:pt x="32" y="33"/>
                        <a:pt x="31" y="30"/>
                      </a:cubicBezTo>
                      <a:cubicBezTo>
                        <a:pt x="31" y="26"/>
                        <a:pt x="27" y="20"/>
                        <a:pt x="24" y="1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0" name="Freeform 78">
                  <a:extLst>
                    <a:ext uri="{FF2B5EF4-FFF2-40B4-BE49-F238E27FC236}">
                      <a16:creationId xmlns:a16="http://schemas.microsoft.com/office/drawing/2014/main" id="{8089FE3B-1B1C-4677-A0B8-AD20B7E2C8D5}"/>
                    </a:ext>
                  </a:extLst>
                </p:cNvPr>
                <p:cNvSpPr>
                  <a:spLocks/>
                </p:cNvSpPr>
                <p:nvPr/>
              </p:nvSpPr>
              <p:spPr bwMode="auto">
                <a:xfrm>
                  <a:off x="2947988" y="2673351"/>
                  <a:ext cx="7938" cy="12700"/>
                </a:xfrm>
                <a:custGeom>
                  <a:avLst/>
                  <a:gdLst>
                    <a:gd name="T0" fmla="*/ 14 w 15"/>
                    <a:gd name="T1" fmla="*/ 7 h 24"/>
                    <a:gd name="T2" fmla="*/ 10 w 15"/>
                    <a:gd name="T3" fmla="*/ 4 h 24"/>
                    <a:gd name="T4" fmla="*/ 7 w 15"/>
                    <a:gd name="T5" fmla="*/ 12 h 24"/>
                    <a:gd name="T6" fmla="*/ 2 w 15"/>
                    <a:gd name="T7" fmla="*/ 21 h 24"/>
                    <a:gd name="T8" fmla="*/ 11 w 15"/>
                    <a:gd name="T9" fmla="*/ 14 h 24"/>
                    <a:gd name="T10" fmla="*/ 14 w 15"/>
                    <a:gd name="T11" fmla="*/ 7 h 24"/>
                  </a:gdLst>
                  <a:ahLst/>
                  <a:cxnLst>
                    <a:cxn ang="0">
                      <a:pos x="T0" y="T1"/>
                    </a:cxn>
                    <a:cxn ang="0">
                      <a:pos x="T2" y="T3"/>
                    </a:cxn>
                    <a:cxn ang="0">
                      <a:pos x="T4" y="T5"/>
                    </a:cxn>
                    <a:cxn ang="0">
                      <a:pos x="T6" y="T7"/>
                    </a:cxn>
                    <a:cxn ang="0">
                      <a:pos x="T8" y="T9"/>
                    </a:cxn>
                    <a:cxn ang="0">
                      <a:pos x="T10" y="T11"/>
                    </a:cxn>
                  </a:cxnLst>
                  <a:rect l="0" t="0" r="r" b="b"/>
                  <a:pathLst>
                    <a:path w="15" h="24">
                      <a:moveTo>
                        <a:pt x="14" y="7"/>
                      </a:moveTo>
                      <a:cubicBezTo>
                        <a:pt x="15" y="2"/>
                        <a:pt x="13" y="0"/>
                        <a:pt x="10" y="4"/>
                      </a:cubicBezTo>
                      <a:cubicBezTo>
                        <a:pt x="7" y="8"/>
                        <a:pt x="12" y="10"/>
                        <a:pt x="7" y="12"/>
                      </a:cubicBezTo>
                      <a:cubicBezTo>
                        <a:pt x="2" y="14"/>
                        <a:pt x="0" y="18"/>
                        <a:pt x="2" y="21"/>
                      </a:cubicBezTo>
                      <a:cubicBezTo>
                        <a:pt x="4" y="24"/>
                        <a:pt x="9" y="17"/>
                        <a:pt x="11" y="14"/>
                      </a:cubicBezTo>
                      <a:cubicBezTo>
                        <a:pt x="13" y="11"/>
                        <a:pt x="14" y="7"/>
                        <a:pt x="14"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1" name="Freeform 79">
                  <a:extLst>
                    <a:ext uri="{FF2B5EF4-FFF2-40B4-BE49-F238E27FC236}">
                      <a16:creationId xmlns:a16="http://schemas.microsoft.com/office/drawing/2014/main" id="{A2050728-3065-4B5E-A10C-AA50A004A23C}"/>
                    </a:ext>
                  </a:extLst>
                </p:cNvPr>
                <p:cNvSpPr>
                  <a:spLocks/>
                </p:cNvSpPr>
                <p:nvPr/>
              </p:nvSpPr>
              <p:spPr bwMode="auto">
                <a:xfrm>
                  <a:off x="3011488" y="2687638"/>
                  <a:ext cx="23813" cy="15875"/>
                </a:xfrm>
                <a:custGeom>
                  <a:avLst/>
                  <a:gdLst>
                    <a:gd name="T0" fmla="*/ 39 w 48"/>
                    <a:gd name="T1" fmla="*/ 7 h 30"/>
                    <a:gd name="T2" fmla="*/ 47 w 48"/>
                    <a:gd name="T3" fmla="*/ 2 h 30"/>
                    <a:gd name="T4" fmla="*/ 35 w 48"/>
                    <a:gd name="T5" fmla="*/ 2 h 30"/>
                    <a:gd name="T6" fmla="*/ 26 w 48"/>
                    <a:gd name="T7" fmla="*/ 9 h 30"/>
                    <a:gd name="T8" fmla="*/ 13 w 48"/>
                    <a:gd name="T9" fmla="*/ 19 h 30"/>
                    <a:gd name="T10" fmla="*/ 6 w 48"/>
                    <a:gd name="T11" fmla="*/ 28 h 30"/>
                    <a:gd name="T12" fmla="*/ 16 w 48"/>
                    <a:gd name="T13" fmla="*/ 27 h 30"/>
                    <a:gd name="T14" fmla="*/ 20 w 48"/>
                    <a:gd name="T15" fmla="*/ 18 h 30"/>
                    <a:gd name="T16" fmla="*/ 39 w 48"/>
                    <a:gd name="T17"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0">
                      <a:moveTo>
                        <a:pt x="39" y="7"/>
                      </a:moveTo>
                      <a:cubicBezTo>
                        <a:pt x="44" y="7"/>
                        <a:pt x="47" y="4"/>
                        <a:pt x="47" y="2"/>
                      </a:cubicBezTo>
                      <a:cubicBezTo>
                        <a:pt x="48" y="0"/>
                        <a:pt x="40" y="0"/>
                        <a:pt x="35" y="2"/>
                      </a:cubicBezTo>
                      <a:cubicBezTo>
                        <a:pt x="31" y="4"/>
                        <a:pt x="32" y="6"/>
                        <a:pt x="26" y="9"/>
                      </a:cubicBezTo>
                      <a:cubicBezTo>
                        <a:pt x="19" y="12"/>
                        <a:pt x="18" y="15"/>
                        <a:pt x="13" y="19"/>
                      </a:cubicBezTo>
                      <a:cubicBezTo>
                        <a:pt x="9" y="23"/>
                        <a:pt x="0" y="27"/>
                        <a:pt x="6" y="28"/>
                      </a:cubicBezTo>
                      <a:cubicBezTo>
                        <a:pt x="11" y="29"/>
                        <a:pt x="16" y="30"/>
                        <a:pt x="16" y="27"/>
                      </a:cubicBezTo>
                      <a:cubicBezTo>
                        <a:pt x="16" y="24"/>
                        <a:pt x="14" y="22"/>
                        <a:pt x="20" y="18"/>
                      </a:cubicBezTo>
                      <a:cubicBezTo>
                        <a:pt x="26" y="15"/>
                        <a:pt x="31" y="6"/>
                        <a:pt x="39"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2" name="Freeform 80">
                  <a:extLst>
                    <a:ext uri="{FF2B5EF4-FFF2-40B4-BE49-F238E27FC236}">
                      <a16:creationId xmlns:a16="http://schemas.microsoft.com/office/drawing/2014/main" id="{7AC0E6B4-DCAE-4F82-9FD2-703656DDF453}"/>
                    </a:ext>
                  </a:extLst>
                </p:cNvPr>
                <p:cNvSpPr>
                  <a:spLocks/>
                </p:cNvSpPr>
                <p:nvPr/>
              </p:nvSpPr>
              <p:spPr bwMode="auto">
                <a:xfrm>
                  <a:off x="3009900" y="2708276"/>
                  <a:ext cx="52388" cy="55563"/>
                </a:xfrm>
                <a:custGeom>
                  <a:avLst/>
                  <a:gdLst>
                    <a:gd name="T0" fmla="*/ 76 w 100"/>
                    <a:gd name="T1" fmla="*/ 2 h 106"/>
                    <a:gd name="T2" fmla="*/ 67 w 100"/>
                    <a:gd name="T3" fmla="*/ 11 h 106"/>
                    <a:gd name="T4" fmla="*/ 50 w 100"/>
                    <a:gd name="T5" fmla="*/ 22 h 106"/>
                    <a:gd name="T6" fmla="*/ 41 w 100"/>
                    <a:gd name="T7" fmla="*/ 32 h 106"/>
                    <a:gd name="T8" fmla="*/ 22 w 100"/>
                    <a:gd name="T9" fmla="*/ 48 h 106"/>
                    <a:gd name="T10" fmla="*/ 9 w 100"/>
                    <a:gd name="T11" fmla="*/ 61 h 106"/>
                    <a:gd name="T12" fmla="*/ 2 w 100"/>
                    <a:gd name="T13" fmla="*/ 74 h 106"/>
                    <a:gd name="T14" fmla="*/ 3 w 100"/>
                    <a:gd name="T15" fmla="*/ 94 h 106"/>
                    <a:gd name="T16" fmla="*/ 18 w 100"/>
                    <a:gd name="T17" fmla="*/ 98 h 106"/>
                    <a:gd name="T18" fmla="*/ 22 w 100"/>
                    <a:gd name="T19" fmla="*/ 103 h 106"/>
                    <a:gd name="T20" fmla="*/ 28 w 100"/>
                    <a:gd name="T21" fmla="*/ 95 h 106"/>
                    <a:gd name="T22" fmla="*/ 36 w 100"/>
                    <a:gd name="T23" fmla="*/ 96 h 106"/>
                    <a:gd name="T24" fmla="*/ 49 w 100"/>
                    <a:gd name="T25" fmla="*/ 93 h 106"/>
                    <a:gd name="T26" fmla="*/ 71 w 100"/>
                    <a:gd name="T27" fmla="*/ 85 h 106"/>
                    <a:gd name="T28" fmla="*/ 76 w 100"/>
                    <a:gd name="T29" fmla="*/ 78 h 106"/>
                    <a:gd name="T30" fmla="*/ 91 w 100"/>
                    <a:gd name="T31" fmla="*/ 74 h 106"/>
                    <a:gd name="T32" fmla="*/ 90 w 100"/>
                    <a:gd name="T33" fmla="*/ 67 h 106"/>
                    <a:gd name="T34" fmla="*/ 96 w 100"/>
                    <a:gd name="T35" fmla="*/ 58 h 106"/>
                    <a:gd name="T36" fmla="*/ 87 w 100"/>
                    <a:gd name="T37" fmla="*/ 55 h 106"/>
                    <a:gd name="T38" fmla="*/ 80 w 100"/>
                    <a:gd name="T39" fmla="*/ 55 h 106"/>
                    <a:gd name="T40" fmla="*/ 75 w 100"/>
                    <a:gd name="T41" fmla="*/ 51 h 106"/>
                    <a:gd name="T42" fmla="*/ 69 w 100"/>
                    <a:gd name="T43" fmla="*/ 54 h 106"/>
                    <a:gd name="T44" fmla="*/ 58 w 100"/>
                    <a:gd name="T45" fmla="*/ 65 h 106"/>
                    <a:gd name="T46" fmla="*/ 48 w 100"/>
                    <a:gd name="T47" fmla="*/ 69 h 106"/>
                    <a:gd name="T48" fmla="*/ 46 w 100"/>
                    <a:gd name="T49" fmla="*/ 64 h 106"/>
                    <a:gd name="T50" fmla="*/ 58 w 100"/>
                    <a:gd name="T51" fmla="*/ 60 h 106"/>
                    <a:gd name="T52" fmla="*/ 67 w 100"/>
                    <a:gd name="T53" fmla="*/ 46 h 106"/>
                    <a:gd name="T54" fmla="*/ 83 w 100"/>
                    <a:gd name="T55" fmla="*/ 21 h 106"/>
                    <a:gd name="T56" fmla="*/ 84 w 100"/>
                    <a:gd name="T57" fmla="*/ 13 h 106"/>
                    <a:gd name="T58" fmla="*/ 76 w 100"/>
                    <a:gd name="T59"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106">
                      <a:moveTo>
                        <a:pt x="76" y="2"/>
                      </a:moveTo>
                      <a:cubicBezTo>
                        <a:pt x="70" y="5"/>
                        <a:pt x="75" y="7"/>
                        <a:pt x="67" y="11"/>
                      </a:cubicBezTo>
                      <a:cubicBezTo>
                        <a:pt x="59" y="15"/>
                        <a:pt x="56" y="15"/>
                        <a:pt x="50" y="22"/>
                      </a:cubicBezTo>
                      <a:cubicBezTo>
                        <a:pt x="44" y="28"/>
                        <a:pt x="50" y="25"/>
                        <a:pt x="41" y="32"/>
                      </a:cubicBezTo>
                      <a:cubicBezTo>
                        <a:pt x="33" y="39"/>
                        <a:pt x="24" y="45"/>
                        <a:pt x="22" y="48"/>
                      </a:cubicBezTo>
                      <a:cubicBezTo>
                        <a:pt x="19" y="51"/>
                        <a:pt x="13" y="56"/>
                        <a:pt x="9" y="61"/>
                      </a:cubicBezTo>
                      <a:cubicBezTo>
                        <a:pt x="4" y="66"/>
                        <a:pt x="3" y="69"/>
                        <a:pt x="2" y="74"/>
                      </a:cubicBezTo>
                      <a:cubicBezTo>
                        <a:pt x="1" y="80"/>
                        <a:pt x="0" y="89"/>
                        <a:pt x="3" y="94"/>
                      </a:cubicBezTo>
                      <a:cubicBezTo>
                        <a:pt x="7" y="98"/>
                        <a:pt x="18" y="93"/>
                        <a:pt x="18" y="98"/>
                      </a:cubicBezTo>
                      <a:cubicBezTo>
                        <a:pt x="17" y="102"/>
                        <a:pt x="17" y="106"/>
                        <a:pt x="22" y="103"/>
                      </a:cubicBezTo>
                      <a:cubicBezTo>
                        <a:pt x="26" y="101"/>
                        <a:pt x="24" y="100"/>
                        <a:pt x="28" y="95"/>
                      </a:cubicBezTo>
                      <a:cubicBezTo>
                        <a:pt x="31" y="91"/>
                        <a:pt x="33" y="92"/>
                        <a:pt x="36" y="96"/>
                      </a:cubicBezTo>
                      <a:cubicBezTo>
                        <a:pt x="39" y="99"/>
                        <a:pt x="43" y="96"/>
                        <a:pt x="49" y="93"/>
                      </a:cubicBezTo>
                      <a:cubicBezTo>
                        <a:pt x="56" y="91"/>
                        <a:pt x="67" y="88"/>
                        <a:pt x="71" y="85"/>
                      </a:cubicBezTo>
                      <a:cubicBezTo>
                        <a:pt x="75" y="83"/>
                        <a:pt x="69" y="78"/>
                        <a:pt x="76" y="78"/>
                      </a:cubicBezTo>
                      <a:cubicBezTo>
                        <a:pt x="84" y="77"/>
                        <a:pt x="88" y="77"/>
                        <a:pt x="91" y="74"/>
                      </a:cubicBezTo>
                      <a:cubicBezTo>
                        <a:pt x="95" y="71"/>
                        <a:pt x="85" y="71"/>
                        <a:pt x="90" y="67"/>
                      </a:cubicBezTo>
                      <a:cubicBezTo>
                        <a:pt x="95" y="63"/>
                        <a:pt x="100" y="60"/>
                        <a:pt x="96" y="58"/>
                      </a:cubicBezTo>
                      <a:cubicBezTo>
                        <a:pt x="92" y="56"/>
                        <a:pt x="89" y="59"/>
                        <a:pt x="87" y="55"/>
                      </a:cubicBezTo>
                      <a:cubicBezTo>
                        <a:pt x="84" y="51"/>
                        <a:pt x="83" y="52"/>
                        <a:pt x="80" y="55"/>
                      </a:cubicBezTo>
                      <a:cubicBezTo>
                        <a:pt x="78" y="58"/>
                        <a:pt x="76" y="55"/>
                        <a:pt x="75" y="51"/>
                      </a:cubicBezTo>
                      <a:cubicBezTo>
                        <a:pt x="74" y="47"/>
                        <a:pt x="71" y="50"/>
                        <a:pt x="69" y="54"/>
                      </a:cubicBezTo>
                      <a:cubicBezTo>
                        <a:pt x="67" y="59"/>
                        <a:pt x="64" y="62"/>
                        <a:pt x="58" y="65"/>
                      </a:cubicBezTo>
                      <a:cubicBezTo>
                        <a:pt x="53" y="67"/>
                        <a:pt x="47" y="71"/>
                        <a:pt x="48" y="69"/>
                      </a:cubicBezTo>
                      <a:cubicBezTo>
                        <a:pt x="48" y="67"/>
                        <a:pt x="50" y="64"/>
                        <a:pt x="46" y="64"/>
                      </a:cubicBezTo>
                      <a:cubicBezTo>
                        <a:pt x="43" y="64"/>
                        <a:pt x="52" y="63"/>
                        <a:pt x="58" y="60"/>
                      </a:cubicBezTo>
                      <a:cubicBezTo>
                        <a:pt x="64" y="56"/>
                        <a:pt x="61" y="53"/>
                        <a:pt x="67" y="46"/>
                      </a:cubicBezTo>
                      <a:cubicBezTo>
                        <a:pt x="72" y="40"/>
                        <a:pt x="78" y="26"/>
                        <a:pt x="83" y="21"/>
                      </a:cubicBezTo>
                      <a:cubicBezTo>
                        <a:pt x="89" y="15"/>
                        <a:pt x="87" y="16"/>
                        <a:pt x="84" y="13"/>
                      </a:cubicBezTo>
                      <a:cubicBezTo>
                        <a:pt x="81" y="10"/>
                        <a:pt x="86" y="0"/>
                        <a:pt x="7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3" name="Freeform 81">
                  <a:extLst>
                    <a:ext uri="{FF2B5EF4-FFF2-40B4-BE49-F238E27FC236}">
                      <a16:creationId xmlns:a16="http://schemas.microsoft.com/office/drawing/2014/main" id="{361103F8-42FC-4F01-9E76-6B15EF6C1859}"/>
                    </a:ext>
                  </a:extLst>
                </p:cNvPr>
                <p:cNvSpPr>
                  <a:spLocks/>
                </p:cNvSpPr>
                <p:nvPr/>
              </p:nvSpPr>
              <p:spPr bwMode="auto">
                <a:xfrm>
                  <a:off x="3019425" y="2744788"/>
                  <a:ext cx="22225" cy="11113"/>
                </a:xfrm>
                <a:custGeom>
                  <a:avLst/>
                  <a:gdLst>
                    <a:gd name="T0" fmla="*/ 24 w 44"/>
                    <a:gd name="T1" fmla="*/ 1 h 21"/>
                    <a:gd name="T2" fmla="*/ 15 w 44"/>
                    <a:gd name="T3" fmla="*/ 6 h 21"/>
                    <a:gd name="T4" fmla="*/ 8 w 44"/>
                    <a:gd name="T5" fmla="*/ 13 h 21"/>
                    <a:gd name="T6" fmla="*/ 2 w 44"/>
                    <a:gd name="T7" fmla="*/ 16 h 21"/>
                    <a:gd name="T8" fmla="*/ 14 w 44"/>
                    <a:gd name="T9" fmla="*/ 16 h 21"/>
                    <a:gd name="T10" fmla="*/ 21 w 44"/>
                    <a:gd name="T11" fmla="*/ 17 h 21"/>
                    <a:gd name="T12" fmla="*/ 33 w 44"/>
                    <a:gd name="T13" fmla="*/ 6 h 21"/>
                    <a:gd name="T14" fmla="*/ 40 w 44"/>
                    <a:gd name="T15" fmla="*/ 1 h 21"/>
                    <a:gd name="T16" fmla="*/ 24 w 44"/>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1">
                      <a:moveTo>
                        <a:pt x="24" y="1"/>
                      </a:moveTo>
                      <a:cubicBezTo>
                        <a:pt x="21" y="1"/>
                        <a:pt x="18" y="5"/>
                        <a:pt x="15" y="6"/>
                      </a:cubicBezTo>
                      <a:cubicBezTo>
                        <a:pt x="11" y="7"/>
                        <a:pt x="9" y="10"/>
                        <a:pt x="8" y="13"/>
                      </a:cubicBezTo>
                      <a:cubicBezTo>
                        <a:pt x="7" y="16"/>
                        <a:pt x="0" y="14"/>
                        <a:pt x="2" y="16"/>
                      </a:cubicBezTo>
                      <a:cubicBezTo>
                        <a:pt x="3" y="19"/>
                        <a:pt x="12" y="13"/>
                        <a:pt x="14" y="16"/>
                      </a:cubicBezTo>
                      <a:cubicBezTo>
                        <a:pt x="16" y="18"/>
                        <a:pt x="16" y="21"/>
                        <a:pt x="21" y="17"/>
                      </a:cubicBezTo>
                      <a:cubicBezTo>
                        <a:pt x="27" y="13"/>
                        <a:pt x="29" y="8"/>
                        <a:pt x="33" y="6"/>
                      </a:cubicBezTo>
                      <a:cubicBezTo>
                        <a:pt x="38" y="4"/>
                        <a:pt x="44" y="0"/>
                        <a:pt x="40" y="1"/>
                      </a:cubicBezTo>
                      <a:cubicBezTo>
                        <a:pt x="37" y="1"/>
                        <a:pt x="25" y="6"/>
                        <a:pt x="2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4" name="Freeform 82">
                  <a:extLst>
                    <a:ext uri="{FF2B5EF4-FFF2-40B4-BE49-F238E27FC236}">
                      <a16:creationId xmlns:a16="http://schemas.microsoft.com/office/drawing/2014/main" id="{A72D6429-24C3-40D0-B315-B739AA5969BD}"/>
                    </a:ext>
                  </a:extLst>
                </p:cNvPr>
                <p:cNvSpPr>
                  <a:spLocks/>
                </p:cNvSpPr>
                <p:nvPr/>
              </p:nvSpPr>
              <p:spPr bwMode="auto">
                <a:xfrm>
                  <a:off x="3090863" y="2552701"/>
                  <a:ext cx="180975" cy="173038"/>
                </a:xfrm>
                <a:custGeom>
                  <a:avLst/>
                  <a:gdLst>
                    <a:gd name="T0" fmla="*/ 106 w 347"/>
                    <a:gd name="T1" fmla="*/ 164 h 329"/>
                    <a:gd name="T2" fmla="*/ 81 w 347"/>
                    <a:gd name="T3" fmla="*/ 166 h 329"/>
                    <a:gd name="T4" fmla="*/ 48 w 347"/>
                    <a:gd name="T5" fmla="*/ 189 h 329"/>
                    <a:gd name="T6" fmla="*/ 42 w 347"/>
                    <a:gd name="T7" fmla="*/ 202 h 329"/>
                    <a:gd name="T8" fmla="*/ 46 w 347"/>
                    <a:gd name="T9" fmla="*/ 214 h 329"/>
                    <a:gd name="T10" fmla="*/ 2 w 347"/>
                    <a:gd name="T11" fmla="*/ 249 h 329"/>
                    <a:gd name="T12" fmla="*/ 56 w 347"/>
                    <a:gd name="T13" fmla="*/ 252 h 329"/>
                    <a:gd name="T14" fmla="*/ 99 w 347"/>
                    <a:gd name="T15" fmla="*/ 258 h 329"/>
                    <a:gd name="T16" fmla="*/ 140 w 347"/>
                    <a:gd name="T17" fmla="*/ 261 h 329"/>
                    <a:gd name="T18" fmla="*/ 169 w 347"/>
                    <a:gd name="T19" fmla="*/ 250 h 329"/>
                    <a:gd name="T20" fmla="*/ 174 w 347"/>
                    <a:gd name="T21" fmla="*/ 257 h 329"/>
                    <a:gd name="T22" fmla="*/ 161 w 347"/>
                    <a:gd name="T23" fmla="*/ 269 h 329"/>
                    <a:gd name="T24" fmla="*/ 202 w 347"/>
                    <a:gd name="T25" fmla="*/ 260 h 329"/>
                    <a:gd name="T26" fmla="*/ 235 w 347"/>
                    <a:gd name="T27" fmla="*/ 258 h 329"/>
                    <a:gd name="T28" fmla="*/ 196 w 347"/>
                    <a:gd name="T29" fmla="*/ 285 h 329"/>
                    <a:gd name="T30" fmla="*/ 161 w 347"/>
                    <a:gd name="T31" fmla="*/ 310 h 329"/>
                    <a:gd name="T32" fmla="*/ 220 w 347"/>
                    <a:gd name="T33" fmla="*/ 281 h 329"/>
                    <a:gd name="T34" fmla="*/ 260 w 347"/>
                    <a:gd name="T35" fmla="*/ 259 h 329"/>
                    <a:gd name="T36" fmla="*/ 277 w 347"/>
                    <a:gd name="T37" fmla="*/ 278 h 329"/>
                    <a:gd name="T38" fmla="*/ 249 w 347"/>
                    <a:gd name="T39" fmla="*/ 313 h 329"/>
                    <a:gd name="T40" fmla="*/ 281 w 347"/>
                    <a:gd name="T41" fmla="*/ 301 h 329"/>
                    <a:gd name="T42" fmla="*/ 297 w 347"/>
                    <a:gd name="T43" fmla="*/ 319 h 329"/>
                    <a:gd name="T44" fmla="*/ 344 w 347"/>
                    <a:gd name="T45" fmla="*/ 261 h 329"/>
                    <a:gd name="T46" fmla="*/ 316 w 347"/>
                    <a:gd name="T47" fmla="*/ 259 h 329"/>
                    <a:gd name="T48" fmla="*/ 332 w 347"/>
                    <a:gd name="T49" fmla="*/ 231 h 329"/>
                    <a:gd name="T50" fmla="*/ 296 w 347"/>
                    <a:gd name="T51" fmla="*/ 262 h 329"/>
                    <a:gd name="T52" fmla="*/ 290 w 347"/>
                    <a:gd name="T53" fmla="*/ 245 h 329"/>
                    <a:gd name="T54" fmla="*/ 302 w 347"/>
                    <a:gd name="T55" fmla="*/ 226 h 329"/>
                    <a:gd name="T56" fmla="*/ 343 w 347"/>
                    <a:gd name="T57" fmla="*/ 202 h 329"/>
                    <a:gd name="T58" fmla="*/ 318 w 347"/>
                    <a:gd name="T59" fmla="*/ 204 h 329"/>
                    <a:gd name="T60" fmla="*/ 302 w 347"/>
                    <a:gd name="T61" fmla="*/ 204 h 329"/>
                    <a:gd name="T62" fmla="*/ 308 w 347"/>
                    <a:gd name="T63" fmla="*/ 181 h 329"/>
                    <a:gd name="T64" fmla="*/ 333 w 347"/>
                    <a:gd name="T65" fmla="*/ 160 h 329"/>
                    <a:gd name="T66" fmla="*/ 295 w 347"/>
                    <a:gd name="T67" fmla="*/ 145 h 329"/>
                    <a:gd name="T68" fmla="*/ 281 w 347"/>
                    <a:gd name="T69" fmla="*/ 138 h 329"/>
                    <a:gd name="T70" fmla="*/ 277 w 347"/>
                    <a:gd name="T71" fmla="*/ 141 h 329"/>
                    <a:gd name="T72" fmla="*/ 263 w 347"/>
                    <a:gd name="T73" fmla="*/ 153 h 329"/>
                    <a:gd name="T74" fmla="*/ 238 w 347"/>
                    <a:gd name="T75" fmla="*/ 169 h 329"/>
                    <a:gd name="T76" fmla="*/ 255 w 347"/>
                    <a:gd name="T77" fmla="*/ 134 h 329"/>
                    <a:gd name="T78" fmla="*/ 235 w 347"/>
                    <a:gd name="T79" fmla="*/ 147 h 329"/>
                    <a:gd name="T80" fmla="*/ 208 w 347"/>
                    <a:gd name="T81" fmla="*/ 144 h 329"/>
                    <a:gd name="T82" fmla="*/ 210 w 347"/>
                    <a:gd name="T83" fmla="*/ 132 h 329"/>
                    <a:gd name="T84" fmla="*/ 242 w 347"/>
                    <a:gd name="T85" fmla="*/ 108 h 329"/>
                    <a:gd name="T86" fmla="*/ 219 w 347"/>
                    <a:gd name="T87" fmla="*/ 102 h 329"/>
                    <a:gd name="T88" fmla="*/ 190 w 347"/>
                    <a:gd name="T89" fmla="*/ 118 h 329"/>
                    <a:gd name="T90" fmla="*/ 181 w 347"/>
                    <a:gd name="T91" fmla="*/ 117 h 329"/>
                    <a:gd name="T92" fmla="*/ 233 w 347"/>
                    <a:gd name="T93" fmla="*/ 68 h 329"/>
                    <a:gd name="T94" fmla="*/ 266 w 347"/>
                    <a:gd name="T95" fmla="*/ 32 h 329"/>
                    <a:gd name="T96" fmla="*/ 264 w 347"/>
                    <a:gd name="T97" fmla="*/ 21 h 329"/>
                    <a:gd name="T98" fmla="*/ 284 w 347"/>
                    <a:gd name="T99" fmla="*/ 3 h 329"/>
                    <a:gd name="T100" fmla="*/ 261 w 347"/>
                    <a:gd name="T101" fmla="*/ 6 h 329"/>
                    <a:gd name="T102" fmla="*/ 210 w 347"/>
                    <a:gd name="T103" fmla="*/ 33 h 329"/>
                    <a:gd name="T104" fmla="*/ 177 w 347"/>
                    <a:gd name="T105" fmla="*/ 67 h 329"/>
                    <a:gd name="T106" fmla="*/ 129 w 347"/>
                    <a:gd name="T107" fmla="*/ 114 h 329"/>
                    <a:gd name="T108" fmla="*/ 113 w 347"/>
                    <a:gd name="T109" fmla="*/ 13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7" h="329">
                      <a:moveTo>
                        <a:pt x="95" y="150"/>
                      </a:moveTo>
                      <a:cubicBezTo>
                        <a:pt x="94" y="155"/>
                        <a:pt x="99" y="158"/>
                        <a:pt x="102" y="158"/>
                      </a:cubicBezTo>
                      <a:cubicBezTo>
                        <a:pt x="106" y="158"/>
                        <a:pt x="107" y="161"/>
                        <a:pt x="104" y="161"/>
                      </a:cubicBezTo>
                      <a:cubicBezTo>
                        <a:pt x="102" y="161"/>
                        <a:pt x="108" y="162"/>
                        <a:pt x="106" y="164"/>
                      </a:cubicBezTo>
                      <a:cubicBezTo>
                        <a:pt x="103" y="166"/>
                        <a:pt x="92" y="164"/>
                        <a:pt x="96" y="167"/>
                      </a:cubicBezTo>
                      <a:cubicBezTo>
                        <a:pt x="100" y="170"/>
                        <a:pt x="111" y="174"/>
                        <a:pt x="104" y="173"/>
                      </a:cubicBezTo>
                      <a:cubicBezTo>
                        <a:pt x="98" y="173"/>
                        <a:pt x="96" y="171"/>
                        <a:pt x="92" y="167"/>
                      </a:cubicBezTo>
                      <a:cubicBezTo>
                        <a:pt x="88" y="163"/>
                        <a:pt x="86" y="164"/>
                        <a:pt x="81" y="166"/>
                      </a:cubicBezTo>
                      <a:cubicBezTo>
                        <a:pt x="76" y="168"/>
                        <a:pt x="73" y="170"/>
                        <a:pt x="69" y="177"/>
                      </a:cubicBezTo>
                      <a:cubicBezTo>
                        <a:pt x="65" y="184"/>
                        <a:pt x="59" y="189"/>
                        <a:pt x="57" y="193"/>
                      </a:cubicBezTo>
                      <a:cubicBezTo>
                        <a:pt x="54" y="197"/>
                        <a:pt x="55" y="196"/>
                        <a:pt x="49" y="195"/>
                      </a:cubicBezTo>
                      <a:cubicBezTo>
                        <a:pt x="44" y="194"/>
                        <a:pt x="43" y="193"/>
                        <a:pt x="48" y="189"/>
                      </a:cubicBezTo>
                      <a:cubicBezTo>
                        <a:pt x="53" y="186"/>
                        <a:pt x="57" y="182"/>
                        <a:pt x="53" y="184"/>
                      </a:cubicBezTo>
                      <a:cubicBezTo>
                        <a:pt x="49" y="187"/>
                        <a:pt x="38" y="192"/>
                        <a:pt x="34" y="195"/>
                      </a:cubicBezTo>
                      <a:cubicBezTo>
                        <a:pt x="30" y="197"/>
                        <a:pt x="16" y="202"/>
                        <a:pt x="22" y="204"/>
                      </a:cubicBezTo>
                      <a:cubicBezTo>
                        <a:pt x="29" y="206"/>
                        <a:pt x="37" y="203"/>
                        <a:pt x="42" y="202"/>
                      </a:cubicBezTo>
                      <a:cubicBezTo>
                        <a:pt x="46" y="201"/>
                        <a:pt x="54" y="200"/>
                        <a:pt x="57" y="201"/>
                      </a:cubicBezTo>
                      <a:cubicBezTo>
                        <a:pt x="60" y="201"/>
                        <a:pt x="66" y="199"/>
                        <a:pt x="67" y="202"/>
                      </a:cubicBezTo>
                      <a:cubicBezTo>
                        <a:pt x="68" y="204"/>
                        <a:pt x="68" y="206"/>
                        <a:pt x="62" y="208"/>
                      </a:cubicBezTo>
                      <a:cubicBezTo>
                        <a:pt x="56" y="210"/>
                        <a:pt x="52" y="210"/>
                        <a:pt x="46" y="214"/>
                      </a:cubicBezTo>
                      <a:cubicBezTo>
                        <a:pt x="40" y="219"/>
                        <a:pt x="44" y="219"/>
                        <a:pt x="33" y="224"/>
                      </a:cubicBezTo>
                      <a:cubicBezTo>
                        <a:pt x="22" y="230"/>
                        <a:pt x="20" y="232"/>
                        <a:pt x="16" y="233"/>
                      </a:cubicBezTo>
                      <a:cubicBezTo>
                        <a:pt x="12" y="234"/>
                        <a:pt x="7" y="236"/>
                        <a:pt x="4" y="239"/>
                      </a:cubicBezTo>
                      <a:cubicBezTo>
                        <a:pt x="1" y="241"/>
                        <a:pt x="1" y="244"/>
                        <a:pt x="2" y="249"/>
                      </a:cubicBezTo>
                      <a:cubicBezTo>
                        <a:pt x="3" y="254"/>
                        <a:pt x="0" y="260"/>
                        <a:pt x="1" y="262"/>
                      </a:cubicBezTo>
                      <a:cubicBezTo>
                        <a:pt x="3" y="265"/>
                        <a:pt x="5" y="263"/>
                        <a:pt x="13" y="262"/>
                      </a:cubicBezTo>
                      <a:cubicBezTo>
                        <a:pt x="22" y="261"/>
                        <a:pt x="35" y="260"/>
                        <a:pt x="41" y="259"/>
                      </a:cubicBezTo>
                      <a:cubicBezTo>
                        <a:pt x="46" y="257"/>
                        <a:pt x="59" y="247"/>
                        <a:pt x="56" y="252"/>
                      </a:cubicBezTo>
                      <a:cubicBezTo>
                        <a:pt x="53" y="257"/>
                        <a:pt x="47" y="263"/>
                        <a:pt x="52" y="261"/>
                      </a:cubicBezTo>
                      <a:cubicBezTo>
                        <a:pt x="57" y="258"/>
                        <a:pt x="59" y="258"/>
                        <a:pt x="66" y="258"/>
                      </a:cubicBezTo>
                      <a:cubicBezTo>
                        <a:pt x="74" y="258"/>
                        <a:pt x="81" y="264"/>
                        <a:pt x="85" y="262"/>
                      </a:cubicBezTo>
                      <a:cubicBezTo>
                        <a:pt x="90" y="261"/>
                        <a:pt x="94" y="258"/>
                        <a:pt x="99" y="258"/>
                      </a:cubicBezTo>
                      <a:cubicBezTo>
                        <a:pt x="104" y="259"/>
                        <a:pt x="102" y="263"/>
                        <a:pt x="106" y="262"/>
                      </a:cubicBezTo>
                      <a:cubicBezTo>
                        <a:pt x="110" y="262"/>
                        <a:pt x="118" y="262"/>
                        <a:pt x="120" y="263"/>
                      </a:cubicBezTo>
                      <a:cubicBezTo>
                        <a:pt x="122" y="264"/>
                        <a:pt x="128" y="268"/>
                        <a:pt x="132" y="266"/>
                      </a:cubicBezTo>
                      <a:cubicBezTo>
                        <a:pt x="135" y="264"/>
                        <a:pt x="130" y="261"/>
                        <a:pt x="140" y="261"/>
                      </a:cubicBezTo>
                      <a:cubicBezTo>
                        <a:pt x="150" y="260"/>
                        <a:pt x="156" y="264"/>
                        <a:pt x="157" y="259"/>
                      </a:cubicBezTo>
                      <a:cubicBezTo>
                        <a:pt x="158" y="255"/>
                        <a:pt x="160" y="251"/>
                        <a:pt x="158" y="255"/>
                      </a:cubicBezTo>
                      <a:cubicBezTo>
                        <a:pt x="157" y="259"/>
                        <a:pt x="160" y="261"/>
                        <a:pt x="162" y="260"/>
                      </a:cubicBezTo>
                      <a:cubicBezTo>
                        <a:pt x="164" y="258"/>
                        <a:pt x="167" y="248"/>
                        <a:pt x="169" y="250"/>
                      </a:cubicBezTo>
                      <a:cubicBezTo>
                        <a:pt x="171" y="252"/>
                        <a:pt x="174" y="253"/>
                        <a:pt x="176" y="252"/>
                      </a:cubicBezTo>
                      <a:cubicBezTo>
                        <a:pt x="179" y="251"/>
                        <a:pt x="185" y="246"/>
                        <a:pt x="187" y="247"/>
                      </a:cubicBezTo>
                      <a:cubicBezTo>
                        <a:pt x="189" y="247"/>
                        <a:pt x="186" y="252"/>
                        <a:pt x="182" y="253"/>
                      </a:cubicBezTo>
                      <a:cubicBezTo>
                        <a:pt x="179" y="254"/>
                        <a:pt x="179" y="255"/>
                        <a:pt x="174" y="257"/>
                      </a:cubicBezTo>
                      <a:cubicBezTo>
                        <a:pt x="169" y="259"/>
                        <a:pt x="177" y="259"/>
                        <a:pt x="180" y="259"/>
                      </a:cubicBezTo>
                      <a:cubicBezTo>
                        <a:pt x="184" y="258"/>
                        <a:pt x="186" y="259"/>
                        <a:pt x="183" y="260"/>
                      </a:cubicBezTo>
                      <a:cubicBezTo>
                        <a:pt x="181" y="261"/>
                        <a:pt x="177" y="261"/>
                        <a:pt x="172" y="262"/>
                      </a:cubicBezTo>
                      <a:cubicBezTo>
                        <a:pt x="167" y="264"/>
                        <a:pt x="155" y="268"/>
                        <a:pt x="161" y="269"/>
                      </a:cubicBezTo>
                      <a:cubicBezTo>
                        <a:pt x="168" y="270"/>
                        <a:pt x="177" y="266"/>
                        <a:pt x="179" y="268"/>
                      </a:cubicBezTo>
                      <a:cubicBezTo>
                        <a:pt x="180" y="270"/>
                        <a:pt x="182" y="271"/>
                        <a:pt x="188" y="271"/>
                      </a:cubicBezTo>
                      <a:cubicBezTo>
                        <a:pt x="193" y="271"/>
                        <a:pt x="197" y="273"/>
                        <a:pt x="200" y="271"/>
                      </a:cubicBezTo>
                      <a:cubicBezTo>
                        <a:pt x="203" y="269"/>
                        <a:pt x="201" y="264"/>
                        <a:pt x="202" y="260"/>
                      </a:cubicBezTo>
                      <a:cubicBezTo>
                        <a:pt x="203" y="257"/>
                        <a:pt x="211" y="259"/>
                        <a:pt x="215" y="260"/>
                      </a:cubicBezTo>
                      <a:cubicBezTo>
                        <a:pt x="219" y="260"/>
                        <a:pt x="232" y="248"/>
                        <a:pt x="228" y="253"/>
                      </a:cubicBezTo>
                      <a:cubicBezTo>
                        <a:pt x="224" y="257"/>
                        <a:pt x="217" y="260"/>
                        <a:pt x="221" y="261"/>
                      </a:cubicBezTo>
                      <a:cubicBezTo>
                        <a:pt x="226" y="261"/>
                        <a:pt x="238" y="255"/>
                        <a:pt x="235" y="258"/>
                      </a:cubicBezTo>
                      <a:cubicBezTo>
                        <a:pt x="233" y="262"/>
                        <a:pt x="228" y="265"/>
                        <a:pt x="226" y="266"/>
                      </a:cubicBezTo>
                      <a:cubicBezTo>
                        <a:pt x="223" y="267"/>
                        <a:pt x="225" y="267"/>
                        <a:pt x="216" y="269"/>
                      </a:cubicBezTo>
                      <a:cubicBezTo>
                        <a:pt x="207" y="271"/>
                        <a:pt x="207" y="273"/>
                        <a:pt x="203" y="276"/>
                      </a:cubicBezTo>
                      <a:cubicBezTo>
                        <a:pt x="199" y="280"/>
                        <a:pt x="200" y="282"/>
                        <a:pt x="196" y="285"/>
                      </a:cubicBezTo>
                      <a:cubicBezTo>
                        <a:pt x="192" y="287"/>
                        <a:pt x="181" y="293"/>
                        <a:pt x="178" y="293"/>
                      </a:cubicBezTo>
                      <a:cubicBezTo>
                        <a:pt x="176" y="293"/>
                        <a:pt x="169" y="294"/>
                        <a:pt x="165" y="296"/>
                      </a:cubicBezTo>
                      <a:cubicBezTo>
                        <a:pt x="162" y="298"/>
                        <a:pt x="159" y="301"/>
                        <a:pt x="159" y="304"/>
                      </a:cubicBezTo>
                      <a:cubicBezTo>
                        <a:pt x="160" y="307"/>
                        <a:pt x="157" y="307"/>
                        <a:pt x="161" y="310"/>
                      </a:cubicBezTo>
                      <a:cubicBezTo>
                        <a:pt x="166" y="312"/>
                        <a:pt x="177" y="309"/>
                        <a:pt x="180" y="308"/>
                      </a:cubicBezTo>
                      <a:cubicBezTo>
                        <a:pt x="183" y="307"/>
                        <a:pt x="187" y="308"/>
                        <a:pt x="189" y="309"/>
                      </a:cubicBezTo>
                      <a:cubicBezTo>
                        <a:pt x="191" y="310"/>
                        <a:pt x="203" y="300"/>
                        <a:pt x="205" y="297"/>
                      </a:cubicBezTo>
                      <a:cubicBezTo>
                        <a:pt x="207" y="294"/>
                        <a:pt x="216" y="285"/>
                        <a:pt x="220" y="281"/>
                      </a:cubicBezTo>
                      <a:cubicBezTo>
                        <a:pt x="224" y="277"/>
                        <a:pt x="228" y="271"/>
                        <a:pt x="229" y="275"/>
                      </a:cubicBezTo>
                      <a:cubicBezTo>
                        <a:pt x="229" y="280"/>
                        <a:pt x="235" y="278"/>
                        <a:pt x="239" y="276"/>
                      </a:cubicBezTo>
                      <a:cubicBezTo>
                        <a:pt x="242" y="274"/>
                        <a:pt x="246" y="276"/>
                        <a:pt x="249" y="272"/>
                      </a:cubicBezTo>
                      <a:cubicBezTo>
                        <a:pt x="252" y="269"/>
                        <a:pt x="258" y="262"/>
                        <a:pt x="260" y="259"/>
                      </a:cubicBezTo>
                      <a:cubicBezTo>
                        <a:pt x="262" y="256"/>
                        <a:pt x="270" y="251"/>
                        <a:pt x="270" y="247"/>
                      </a:cubicBezTo>
                      <a:cubicBezTo>
                        <a:pt x="271" y="242"/>
                        <a:pt x="277" y="240"/>
                        <a:pt x="277" y="247"/>
                      </a:cubicBezTo>
                      <a:cubicBezTo>
                        <a:pt x="278" y="253"/>
                        <a:pt x="277" y="262"/>
                        <a:pt x="278" y="268"/>
                      </a:cubicBezTo>
                      <a:cubicBezTo>
                        <a:pt x="278" y="274"/>
                        <a:pt x="282" y="276"/>
                        <a:pt x="277" y="278"/>
                      </a:cubicBezTo>
                      <a:cubicBezTo>
                        <a:pt x="272" y="280"/>
                        <a:pt x="270" y="277"/>
                        <a:pt x="269" y="281"/>
                      </a:cubicBezTo>
                      <a:cubicBezTo>
                        <a:pt x="268" y="285"/>
                        <a:pt x="270" y="287"/>
                        <a:pt x="266" y="290"/>
                      </a:cubicBezTo>
                      <a:cubicBezTo>
                        <a:pt x="261" y="292"/>
                        <a:pt x="259" y="295"/>
                        <a:pt x="256" y="300"/>
                      </a:cubicBezTo>
                      <a:cubicBezTo>
                        <a:pt x="253" y="305"/>
                        <a:pt x="245" y="312"/>
                        <a:pt x="249" y="313"/>
                      </a:cubicBezTo>
                      <a:cubicBezTo>
                        <a:pt x="252" y="313"/>
                        <a:pt x="256" y="314"/>
                        <a:pt x="262" y="309"/>
                      </a:cubicBezTo>
                      <a:cubicBezTo>
                        <a:pt x="269" y="304"/>
                        <a:pt x="278" y="295"/>
                        <a:pt x="281" y="294"/>
                      </a:cubicBezTo>
                      <a:cubicBezTo>
                        <a:pt x="284" y="292"/>
                        <a:pt x="291" y="287"/>
                        <a:pt x="288" y="291"/>
                      </a:cubicBezTo>
                      <a:cubicBezTo>
                        <a:pt x="284" y="296"/>
                        <a:pt x="280" y="297"/>
                        <a:pt x="281" y="301"/>
                      </a:cubicBezTo>
                      <a:cubicBezTo>
                        <a:pt x="281" y="305"/>
                        <a:pt x="288" y="300"/>
                        <a:pt x="283" y="305"/>
                      </a:cubicBezTo>
                      <a:cubicBezTo>
                        <a:pt x="279" y="311"/>
                        <a:pt x="278" y="311"/>
                        <a:pt x="276" y="318"/>
                      </a:cubicBezTo>
                      <a:cubicBezTo>
                        <a:pt x="274" y="325"/>
                        <a:pt x="278" y="329"/>
                        <a:pt x="282" y="326"/>
                      </a:cubicBezTo>
                      <a:cubicBezTo>
                        <a:pt x="286" y="323"/>
                        <a:pt x="295" y="315"/>
                        <a:pt x="297" y="319"/>
                      </a:cubicBezTo>
                      <a:cubicBezTo>
                        <a:pt x="299" y="324"/>
                        <a:pt x="300" y="326"/>
                        <a:pt x="306" y="323"/>
                      </a:cubicBezTo>
                      <a:cubicBezTo>
                        <a:pt x="311" y="319"/>
                        <a:pt x="325" y="298"/>
                        <a:pt x="325" y="293"/>
                      </a:cubicBezTo>
                      <a:cubicBezTo>
                        <a:pt x="325" y="289"/>
                        <a:pt x="331" y="283"/>
                        <a:pt x="336" y="277"/>
                      </a:cubicBezTo>
                      <a:cubicBezTo>
                        <a:pt x="341" y="271"/>
                        <a:pt x="344" y="269"/>
                        <a:pt x="344" y="261"/>
                      </a:cubicBezTo>
                      <a:cubicBezTo>
                        <a:pt x="344" y="252"/>
                        <a:pt x="343" y="248"/>
                        <a:pt x="340" y="251"/>
                      </a:cubicBezTo>
                      <a:cubicBezTo>
                        <a:pt x="337" y="254"/>
                        <a:pt x="333" y="261"/>
                        <a:pt x="329" y="265"/>
                      </a:cubicBezTo>
                      <a:cubicBezTo>
                        <a:pt x="325" y="270"/>
                        <a:pt x="316" y="278"/>
                        <a:pt x="315" y="273"/>
                      </a:cubicBezTo>
                      <a:cubicBezTo>
                        <a:pt x="315" y="269"/>
                        <a:pt x="316" y="262"/>
                        <a:pt x="316" y="259"/>
                      </a:cubicBezTo>
                      <a:cubicBezTo>
                        <a:pt x="317" y="256"/>
                        <a:pt x="324" y="250"/>
                        <a:pt x="329" y="245"/>
                      </a:cubicBezTo>
                      <a:cubicBezTo>
                        <a:pt x="333" y="239"/>
                        <a:pt x="339" y="234"/>
                        <a:pt x="341" y="232"/>
                      </a:cubicBezTo>
                      <a:cubicBezTo>
                        <a:pt x="343" y="230"/>
                        <a:pt x="347" y="227"/>
                        <a:pt x="342" y="228"/>
                      </a:cubicBezTo>
                      <a:cubicBezTo>
                        <a:pt x="337" y="228"/>
                        <a:pt x="334" y="229"/>
                        <a:pt x="332" y="231"/>
                      </a:cubicBezTo>
                      <a:cubicBezTo>
                        <a:pt x="329" y="233"/>
                        <a:pt x="329" y="232"/>
                        <a:pt x="326" y="233"/>
                      </a:cubicBezTo>
                      <a:cubicBezTo>
                        <a:pt x="323" y="233"/>
                        <a:pt x="312" y="241"/>
                        <a:pt x="311" y="244"/>
                      </a:cubicBezTo>
                      <a:cubicBezTo>
                        <a:pt x="310" y="247"/>
                        <a:pt x="306" y="253"/>
                        <a:pt x="302" y="257"/>
                      </a:cubicBezTo>
                      <a:cubicBezTo>
                        <a:pt x="297" y="260"/>
                        <a:pt x="295" y="258"/>
                        <a:pt x="296" y="262"/>
                      </a:cubicBezTo>
                      <a:cubicBezTo>
                        <a:pt x="296" y="266"/>
                        <a:pt x="295" y="267"/>
                        <a:pt x="292" y="266"/>
                      </a:cubicBezTo>
                      <a:cubicBezTo>
                        <a:pt x="289" y="264"/>
                        <a:pt x="290" y="257"/>
                        <a:pt x="291" y="255"/>
                      </a:cubicBezTo>
                      <a:cubicBezTo>
                        <a:pt x="291" y="253"/>
                        <a:pt x="287" y="257"/>
                        <a:pt x="287" y="253"/>
                      </a:cubicBezTo>
                      <a:cubicBezTo>
                        <a:pt x="286" y="249"/>
                        <a:pt x="288" y="245"/>
                        <a:pt x="290" y="245"/>
                      </a:cubicBezTo>
                      <a:cubicBezTo>
                        <a:pt x="292" y="245"/>
                        <a:pt x="296" y="244"/>
                        <a:pt x="299" y="239"/>
                      </a:cubicBezTo>
                      <a:cubicBezTo>
                        <a:pt x="302" y="234"/>
                        <a:pt x="301" y="234"/>
                        <a:pt x="298" y="231"/>
                      </a:cubicBezTo>
                      <a:cubicBezTo>
                        <a:pt x="295" y="229"/>
                        <a:pt x="290" y="227"/>
                        <a:pt x="292" y="224"/>
                      </a:cubicBezTo>
                      <a:cubicBezTo>
                        <a:pt x="294" y="221"/>
                        <a:pt x="301" y="223"/>
                        <a:pt x="302" y="226"/>
                      </a:cubicBezTo>
                      <a:cubicBezTo>
                        <a:pt x="304" y="229"/>
                        <a:pt x="311" y="227"/>
                        <a:pt x="312" y="223"/>
                      </a:cubicBezTo>
                      <a:cubicBezTo>
                        <a:pt x="314" y="219"/>
                        <a:pt x="322" y="217"/>
                        <a:pt x="324" y="214"/>
                      </a:cubicBezTo>
                      <a:cubicBezTo>
                        <a:pt x="327" y="210"/>
                        <a:pt x="327" y="212"/>
                        <a:pt x="330" y="213"/>
                      </a:cubicBezTo>
                      <a:cubicBezTo>
                        <a:pt x="332" y="215"/>
                        <a:pt x="341" y="206"/>
                        <a:pt x="343" y="202"/>
                      </a:cubicBezTo>
                      <a:cubicBezTo>
                        <a:pt x="345" y="198"/>
                        <a:pt x="346" y="192"/>
                        <a:pt x="343" y="193"/>
                      </a:cubicBezTo>
                      <a:cubicBezTo>
                        <a:pt x="340" y="194"/>
                        <a:pt x="336" y="198"/>
                        <a:pt x="334" y="199"/>
                      </a:cubicBezTo>
                      <a:cubicBezTo>
                        <a:pt x="331" y="201"/>
                        <a:pt x="329" y="198"/>
                        <a:pt x="327" y="197"/>
                      </a:cubicBezTo>
                      <a:cubicBezTo>
                        <a:pt x="325" y="196"/>
                        <a:pt x="320" y="203"/>
                        <a:pt x="318" y="204"/>
                      </a:cubicBezTo>
                      <a:cubicBezTo>
                        <a:pt x="315" y="206"/>
                        <a:pt x="308" y="206"/>
                        <a:pt x="305" y="206"/>
                      </a:cubicBezTo>
                      <a:cubicBezTo>
                        <a:pt x="302" y="207"/>
                        <a:pt x="299" y="210"/>
                        <a:pt x="295" y="209"/>
                      </a:cubicBezTo>
                      <a:cubicBezTo>
                        <a:pt x="292" y="209"/>
                        <a:pt x="281" y="216"/>
                        <a:pt x="286" y="212"/>
                      </a:cubicBezTo>
                      <a:cubicBezTo>
                        <a:pt x="291" y="208"/>
                        <a:pt x="298" y="208"/>
                        <a:pt x="302" y="204"/>
                      </a:cubicBezTo>
                      <a:cubicBezTo>
                        <a:pt x="306" y="200"/>
                        <a:pt x="306" y="198"/>
                        <a:pt x="310" y="195"/>
                      </a:cubicBezTo>
                      <a:cubicBezTo>
                        <a:pt x="314" y="193"/>
                        <a:pt x="318" y="191"/>
                        <a:pt x="315" y="192"/>
                      </a:cubicBezTo>
                      <a:cubicBezTo>
                        <a:pt x="312" y="192"/>
                        <a:pt x="308" y="193"/>
                        <a:pt x="307" y="189"/>
                      </a:cubicBezTo>
                      <a:cubicBezTo>
                        <a:pt x="307" y="185"/>
                        <a:pt x="313" y="180"/>
                        <a:pt x="308" y="181"/>
                      </a:cubicBezTo>
                      <a:cubicBezTo>
                        <a:pt x="304" y="182"/>
                        <a:pt x="300" y="185"/>
                        <a:pt x="297" y="185"/>
                      </a:cubicBezTo>
                      <a:cubicBezTo>
                        <a:pt x="295" y="184"/>
                        <a:pt x="296" y="183"/>
                        <a:pt x="302" y="180"/>
                      </a:cubicBezTo>
                      <a:cubicBezTo>
                        <a:pt x="308" y="177"/>
                        <a:pt x="312" y="169"/>
                        <a:pt x="317" y="169"/>
                      </a:cubicBezTo>
                      <a:cubicBezTo>
                        <a:pt x="322" y="169"/>
                        <a:pt x="328" y="165"/>
                        <a:pt x="333" y="160"/>
                      </a:cubicBezTo>
                      <a:cubicBezTo>
                        <a:pt x="338" y="155"/>
                        <a:pt x="339" y="153"/>
                        <a:pt x="334" y="151"/>
                      </a:cubicBezTo>
                      <a:cubicBezTo>
                        <a:pt x="329" y="149"/>
                        <a:pt x="330" y="149"/>
                        <a:pt x="323" y="145"/>
                      </a:cubicBezTo>
                      <a:cubicBezTo>
                        <a:pt x="316" y="141"/>
                        <a:pt x="310" y="138"/>
                        <a:pt x="307" y="140"/>
                      </a:cubicBezTo>
                      <a:cubicBezTo>
                        <a:pt x="303" y="143"/>
                        <a:pt x="296" y="146"/>
                        <a:pt x="295" y="145"/>
                      </a:cubicBezTo>
                      <a:cubicBezTo>
                        <a:pt x="294" y="145"/>
                        <a:pt x="291" y="148"/>
                        <a:pt x="288" y="151"/>
                      </a:cubicBezTo>
                      <a:cubicBezTo>
                        <a:pt x="286" y="153"/>
                        <a:pt x="288" y="151"/>
                        <a:pt x="291" y="145"/>
                      </a:cubicBezTo>
                      <a:cubicBezTo>
                        <a:pt x="293" y="139"/>
                        <a:pt x="295" y="137"/>
                        <a:pt x="291" y="138"/>
                      </a:cubicBezTo>
                      <a:cubicBezTo>
                        <a:pt x="287" y="139"/>
                        <a:pt x="281" y="141"/>
                        <a:pt x="281" y="138"/>
                      </a:cubicBezTo>
                      <a:cubicBezTo>
                        <a:pt x="281" y="136"/>
                        <a:pt x="283" y="135"/>
                        <a:pt x="284" y="134"/>
                      </a:cubicBezTo>
                      <a:cubicBezTo>
                        <a:pt x="286" y="133"/>
                        <a:pt x="279" y="131"/>
                        <a:pt x="276" y="132"/>
                      </a:cubicBezTo>
                      <a:cubicBezTo>
                        <a:pt x="272" y="134"/>
                        <a:pt x="269" y="132"/>
                        <a:pt x="272" y="135"/>
                      </a:cubicBezTo>
                      <a:cubicBezTo>
                        <a:pt x="274" y="138"/>
                        <a:pt x="277" y="138"/>
                        <a:pt x="277" y="141"/>
                      </a:cubicBezTo>
                      <a:cubicBezTo>
                        <a:pt x="277" y="143"/>
                        <a:pt x="280" y="146"/>
                        <a:pt x="277" y="148"/>
                      </a:cubicBezTo>
                      <a:cubicBezTo>
                        <a:pt x="274" y="150"/>
                        <a:pt x="275" y="154"/>
                        <a:pt x="271" y="152"/>
                      </a:cubicBezTo>
                      <a:cubicBezTo>
                        <a:pt x="268" y="151"/>
                        <a:pt x="268" y="145"/>
                        <a:pt x="267" y="148"/>
                      </a:cubicBezTo>
                      <a:cubicBezTo>
                        <a:pt x="265" y="151"/>
                        <a:pt x="266" y="153"/>
                        <a:pt x="263" y="153"/>
                      </a:cubicBezTo>
                      <a:cubicBezTo>
                        <a:pt x="261" y="154"/>
                        <a:pt x="259" y="154"/>
                        <a:pt x="255" y="154"/>
                      </a:cubicBezTo>
                      <a:cubicBezTo>
                        <a:pt x="250" y="154"/>
                        <a:pt x="246" y="155"/>
                        <a:pt x="246" y="158"/>
                      </a:cubicBezTo>
                      <a:cubicBezTo>
                        <a:pt x="246" y="162"/>
                        <a:pt x="250" y="163"/>
                        <a:pt x="247" y="164"/>
                      </a:cubicBezTo>
                      <a:cubicBezTo>
                        <a:pt x="243" y="166"/>
                        <a:pt x="241" y="168"/>
                        <a:pt x="238" y="169"/>
                      </a:cubicBezTo>
                      <a:cubicBezTo>
                        <a:pt x="235" y="170"/>
                        <a:pt x="232" y="169"/>
                        <a:pt x="236" y="165"/>
                      </a:cubicBezTo>
                      <a:cubicBezTo>
                        <a:pt x="239" y="162"/>
                        <a:pt x="243" y="154"/>
                        <a:pt x="246" y="152"/>
                      </a:cubicBezTo>
                      <a:cubicBezTo>
                        <a:pt x="250" y="149"/>
                        <a:pt x="253" y="151"/>
                        <a:pt x="255" y="144"/>
                      </a:cubicBezTo>
                      <a:cubicBezTo>
                        <a:pt x="257" y="136"/>
                        <a:pt x="259" y="132"/>
                        <a:pt x="255" y="134"/>
                      </a:cubicBezTo>
                      <a:cubicBezTo>
                        <a:pt x="252" y="137"/>
                        <a:pt x="249" y="142"/>
                        <a:pt x="248" y="144"/>
                      </a:cubicBezTo>
                      <a:cubicBezTo>
                        <a:pt x="248" y="146"/>
                        <a:pt x="244" y="154"/>
                        <a:pt x="243" y="151"/>
                      </a:cubicBezTo>
                      <a:cubicBezTo>
                        <a:pt x="243" y="147"/>
                        <a:pt x="248" y="141"/>
                        <a:pt x="244" y="141"/>
                      </a:cubicBezTo>
                      <a:cubicBezTo>
                        <a:pt x="241" y="141"/>
                        <a:pt x="236" y="145"/>
                        <a:pt x="235" y="147"/>
                      </a:cubicBezTo>
                      <a:cubicBezTo>
                        <a:pt x="233" y="149"/>
                        <a:pt x="234" y="146"/>
                        <a:pt x="233" y="143"/>
                      </a:cubicBezTo>
                      <a:cubicBezTo>
                        <a:pt x="233" y="140"/>
                        <a:pt x="230" y="141"/>
                        <a:pt x="227" y="140"/>
                      </a:cubicBezTo>
                      <a:cubicBezTo>
                        <a:pt x="225" y="140"/>
                        <a:pt x="219" y="135"/>
                        <a:pt x="217" y="138"/>
                      </a:cubicBezTo>
                      <a:cubicBezTo>
                        <a:pt x="214" y="141"/>
                        <a:pt x="210" y="145"/>
                        <a:pt x="208" y="144"/>
                      </a:cubicBezTo>
                      <a:cubicBezTo>
                        <a:pt x="205" y="143"/>
                        <a:pt x="202" y="142"/>
                        <a:pt x="209" y="140"/>
                      </a:cubicBezTo>
                      <a:cubicBezTo>
                        <a:pt x="217" y="138"/>
                        <a:pt x="221" y="132"/>
                        <a:pt x="223" y="130"/>
                      </a:cubicBezTo>
                      <a:cubicBezTo>
                        <a:pt x="226" y="127"/>
                        <a:pt x="222" y="127"/>
                        <a:pt x="218" y="129"/>
                      </a:cubicBezTo>
                      <a:cubicBezTo>
                        <a:pt x="215" y="131"/>
                        <a:pt x="211" y="133"/>
                        <a:pt x="210" y="132"/>
                      </a:cubicBezTo>
                      <a:cubicBezTo>
                        <a:pt x="209" y="131"/>
                        <a:pt x="215" y="128"/>
                        <a:pt x="220" y="125"/>
                      </a:cubicBezTo>
                      <a:cubicBezTo>
                        <a:pt x="224" y="122"/>
                        <a:pt x="233" y="123"/>
                        <a:pt x="240" y="118"/>
                      </a:cubicBezTo>
                      <a:cubicBezTo>
                        <a:pt x="247" y="113"/>
                        <a:pt x="253" y="108"/>
                        <a:pt x="250" y="107"/>
                      </a:cubicBezTo>
                      <a:cubicBezTo>
                        <a:pt x="248" y="105"/>
                        <a:pt x="246" y="106"/>
                        <a:pt x="242" y="108"/>
                      </a:cubicBezTo>
                      <a:cubicBezTo>
                        <a:pt x="238" y="111"/>
                        <a:pt x="237" y="112"/>
                        <a:pt x="234" y="109"/>
                      </a:cubicBezTo>
                      <a:cubicBezTo>
                        <a:pt x="232" y="107"/>
                        <a:pt x="232" y="105"/>
                        <a:pt x="229" y="106"/>
                      </a:cubicBezTo>
                      <a:cubicBezTo>
                        <a:pt x="225" y="108"/>
                        <a:pt x="220" y="112"/>
                        <a:pt x="220" y="108"/>
                      </a:cubicBezTo>
                      <a:cubicBezTo>
                        <a:pt x="220" y="104"/>
                        <a:pt x="219" y="102"/>
                        <a:pt x="219" y="102"/>
                      </a:cubicBezTo>
                      <a:cubicBezTo>
                        <a:pt x="219" y="102"/>
                        <a:pt x="221" y="97"/>
                        <a:pt x="217" y="99"/>
                      </a:cubicBezTo>
                      <a:cubicBezTo>
                        <a:pt x="214" y="100"/>
                        <a:pt x="209" y="102"/>
                        <a:pt x="207" y="107"/>
                      </a:cubicBezTo>
                      <a:cubicBezTo>
                        <a:pt x="205" y="111"/>
                        <a:pt x="203" y="114"/>
                        <a:pt x="200" y="114"/>
                      </a:cubicBezTo>
                      <a:cubicBezTo>
                        <a:pt x="197" y="115"/>
                        <a:pt x="194" y="113"/>
                        <a:pt x="190" y="118"/>
                      </a:cubicBezTo>
                      <a:cubicBezTo>
                        <a:pt x="186" y="122"/>
                        <a:pt x="181" y="127"/>
                        <a:pt x="178" y="129"/>
                      </a:cubicBezTo>
                      <a:cubicBezTo>
                        <a:pt x="176" y="131"/>
                        <a:pt x="172" y="135"/>
                        <a:pt x="174" y="132"/>
                      </a:cubicBezTo>
                      <a:cubicBezTo>
                        <a:pt x="176" y="129"/>
                        <a:pt x="178" y="126"/>
                        <a:pt x="176" y="123"/>
                      </a:cubicBezTo>
                      <a:cubicBezTo>
                        <a:pt x="175" y="120"/>
                        <a:pt x="178" y="118"/>
                        <a:pt x="181" y="117"/>
                      </a:cubicBezTo>
                      <a:cubicBezTo>
                        <a:pt x="185" y="115"/>
                        <a:pt x="185" y="108"/>
                        <a:pt x="187" y="105"/>
                      </a:cubicBezTo>
                      <a:cubicBezTo>
                        <a:pt x="190" y="101"/>
                        <a:pt x="196" y="98"/>
                        <a:pt x="202" y="93"/>
                      </a:cubicBezTo>
                      <a:cubicBezTo>
                        <a:pt x="208" y="87"/>
                        <a:pt x="207" y="84"/>
                        <a:pt x="212" y="81"/>
                      </a:cubicBezTo>
                      <a:cubicBezTo>
                        <a:pt x="217" y="77"/>
                        <a:pt x="231" y="72"/>
                        <a:pt x="233" y="68"/>
                      </a:cubicBezTo>
                      <a:cubicBezTo>
                        <a:pt x="236" y="63"/>
                        <a:pt x="238" y="51"/>
                        <a:pt x="240" y="53"/>
                      </a:cubicBezTo>
                      <a:cubicBezTo>
                        <a:pt x="241" y="56"/>
                        <a:pt x="241" y="58"/>
                        <a:pt x="244" y="56"/>
                      </a:cubicBezTo>
                      <a:cubicBezTo>
                        <a:pt x="248" y="54"/>
                        <a:pt x="253" y="47"/>
                        <a:pt x="258" y="44"/>
                      </a:cubicBezTo>
                      <a:cubicBezTo>
                        <a:pt x="262" y="40"/>
                        <a:pt x="265" y="35"/>
                        <a:pt x="266" y="32"/>
                      </a:cubicBezTo>
                      <a:cubicBezTo>
                        <a:pt x="266" y="29"/>
                        <a:pt x="265" y="26"/>
                        <a:pt x="262" y="27"/>
                      </a:cubicBezTo>
                      <a:cubicBezTo>
                        <a:pt x="259" y="29"/>
                        <a:pt x="256" y="33"/>
                        <a:pt x="255" y="30"/>
                      </a:cubicBezTo>
                      <a:cubicBezTo>
                        <a:pt x="254" y="27"/>
                        <a:pt x="256" y="21"/>
                        <a:pt x="258" y="19"/>
                      </a:cubicBezTo>
                      <a:cubicBezTo>
                        <a:pt x="260" y="18"/>
                        <a:pt x="261" y="20"/>
                        <a:pt x="264" y="21"/>
                      </a:cubicBezTo>
                      <a:cubicBezTo>
                        <a:pt x="267" y="22"/>
                        <a:pt x="269" y="18"/>
                        <a:pt x="271" y="21"/>
                      </a:cubicBezTo>
                      <a:cubicBezTo>
                        <a:pt x="273" y="23"/>
                        <a:pt x="279" y="22"/>
                        <a:pt x="282" y="20"/>
                      </a:cubicBezTo>
                      <a:cubicBezTo>
                        <a:pt x="285" y="17"/>
                        <a:pt x="290" y="13"/>
                        <a:pt x="291" y="9"/>
                      </a:cubicBezTo>
                      <a:cubicBezTo>
                        <a:pt x="291" y="4"/>
                        <a:pt x="287" y="3"/>
                        <a:pt x="284" y="3"/>
                      </a:cubicBezTo>
                      <a:cubicBezTo>
                        <a:pt x="280" y="3"/>
                        <a:pt x="275" y="5"/>
                        <a:pt x="275" y="7"/>
                      </a:cubicBezTo>
                      <a:cubicBezTo>
                        <a:pt x="275" y="10"/>
                        <a:pt x="275" y="14"/>
                        <a:pt x="273" y="11"/>
                      </a:cubicBezTo>
                      <a:cubicBezTo>
                        <a:pt x="270" y="9"/>
                        <a:pt x="271" y="5"/>
                        <a:pt x="270" y="3"/>
                      </a:cubicBezTo>
                      <a:cubicBezTo>
                        <a:pt x="268" y="0"/>
                        <a:pt x="265" y="4"/>
                        <a:pt x="261" y="6"/>
                      </a:cubicBezTo>
                      <a:cubicBezTo>
                        <a:pt x="257" y="8"/>
                        <a:pt x="251" y="12"/>
                        <a:pt x="247" y="13"/>
                      </a:cubicBezTo>
                      <a:cubicBezTo>
                        <a:pt x="243" y="15"/>
                        <a:pt x="235" y="17"/>
                        <a:pt x="232" y="17"/>
                      </a:cubicBezTo>
                      <a:cubicBezTo>
                        <a:pt x="228" y="17"/>
                        <a:pt x="221" y="21"/>
                        <a:pt x="218" y="25"/>
                      </a:cubicBezTo>
                      <a:cubicBezTo>
                        <a:pt x="216" y="29"/>
                        <a:pt x="213" y="30"/>
                        <a:pt x="210" y="33"/>
                      </a:cubicBezTo>
                      <a:cubicBezTo>
                        <a:pt x="207" y="35"/>
                        <a:pt x="203" y="38"/>
                        <a:pt x="202" y="41"/>
                      </a:cubicBezTo>
                      <a:cubicBezTo>
                        <a:pt x="200" y="44"/>
                        <a:pt x="196" y="50"/>
                        <a:pt x="191" y="53"/>
                      </a:cubicBezTo>
                      <a:cubicBezTo>
                        <a:pt x="187" y="57"/>
                        <a:pt x="177" y="61"/>
                        <a:pt x="175" y="62"/>
                      </a:cubicBezTo>
                      <a:cubicBezTo>
                        <a:pt x="173" y="63"/>
                        <a:pt x="175" y="66"/>
                        <a:pt x="177" y="67"/>
                      </a:cubicBezTo>
                      <a:cubicBezTo>
                        <a:pt x="178" y="68"/>
                        <a:pt x="173" y="69"/>
                        <a:pt x="170" y="70"/>
                      </a:cubicBezTo>
                      <a:cubicBezTo>
                        <a:pt x="166" y="71"/>
                        <a:pt x="166" y="75"/>
                        <a:pt x="162" y="79"/>
                      </a:cubicBezTo>
                      <a:cubicBezTo>
                        <a:pt x="158" y="83"/>
                        <a:pt x="157" y="81"/>
                        <a:pt x="150" y="90"/>
                      </a:cubicBezTo>
                      <a:cubicBezTo>
                        <a:pt x="143" y="99"/>
                        <a:pt x="134" y="110"/>
                        <a:pt x="129" y="114"/>
                      </a:cubicBezTo>
                      <a:cubicBezTo>
                        <a:pt x="123" y="118"/>
                        <a:pt x="117" y="125"/>
                        <a:pt x="116" y="128"/>
                      </a:cubicBezTo>
                      <a:cubicBezTo>
                        <a:pt x="116" y="131"/>
                        <a:pt x="117" y="136"/>
                        <a:pt x="120" y="139"/>
                      </a:cubicBezTo>
                      <a:cubicBezTo>
                        <a:pt x="122" y="141"/>
                        <a:pt x="116" y="145"/>
                        <a:pt x="116" y="141"/>
                      </a:cubicBezTo>
                      <a:cubicBezTo>
                        <a:pt x="116" y="137"/>
                        <a:pt x="117" y="135"/>
                        <a:pt x="113" y="136"/>
                      </a:cubicBezTo>
                      <a:cubicBezTo>
                        <a:pt x="109" y="137"/>
                        <a:pt x="106" y="136"/>
                        <a:pt x="104" y="138"/>
                      </a:cubicBezTo>
                      <a:cubicBezTo>
                        <a:pt x="101" y="141"/>
                        <a:pt x="97" y="145"/>
                        <a:pt x="95" y="15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 name="Freeform 83">
                  <a:extLst>
                    <a:ext uri="{FF2B5EF4-FFF2-40B4-BE49-F238E27FC236}">
                      <a16:creationId xmlns:a16="http://schemas.microsoft.com/office/drawing/2014/main" id="{7B74D7B7-40CC-45B2-976B-37CB849BCDF9}"/>
                    </a:ext>
                  </a:extLst>
                </p:cNvPr>
                <p:cNvSpPr>
                  <a:spLocks/>
                </p:cNvSpPr>
                <p:nvPr/>
              </p:nvSpPr>
              <p:spPr bwMode="auto">
                <a:xfrm>
                  <a:off x="3246438" y="2540001"/>
                  <a:ext cx="7938" cy="6350"/>
                </a:xfrm>
                <a:custGeom>
                  <a:avLst/>
                  <a:gdLst>
                    <a:gd name="T0" fmla="*/ 10 w 15"/>
                    <a:gd name="T1" fmla="*/ 2 h 11"/>
                    <a:gd name="T2" fmla="*/ 5 w 15"/>
                    <a:gd name="T3" fmla="*/ 10 h 11"/>
                    <a:gd name="T4" fmla="*/ 10 w 15"/>
                    <a:gd name="T5" fmla="*/ 2 h 11"/>
                  </a:gdLst>
                  <a:ahLst/>
                  <a:cxnLst>
                    <a:cxn ang="0">
                      <a:pos x="T0" y="T1"/>
                    </a:cxn>
                    <a:cxn ang="0">
                      <a:pos x="T2" y="T3"/>
                    </a:cxn>
                    <a:cxn ang="0">
                      <a:pos x="T4" y="T5"/>
                    </a:cxn>
                  </a:cxnLst>
                  <a:rect l="0" t="0" r="r" b="b"/>
                  <a:pathLst>
                    <a:path w="15" h="11">
                      <a:moveTo>
                        <a:pt x="10" y="2"/>
                      </a:moveTo>
                      <a:cubicBezTo>
                        <a:pt x="6" y="3"/>
                        <a:pt x="0" y="11"/>
                        <a:pt x="5" y="10"/>
                      </a:cubicBezTo>
                      <a:cubicBezTo>
                        <a:pt x="9" y="10"/>
                        <a:pt x="15" y="0"/>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 name="Freeform 84">
                  <a:extLst>
                    <a:ext uri="{FF2B5EF4-FFF2-40B4-BE49-F238E27FC236}">
                      <a16:creationId xmlns:a16="http://schemas.microsoft.com/office/drawing/2014/main" id="{4EA34C3A-771A-4161-A711-44C88B32A1D8}"/>
                    </a:ext>
                  </a:extLst>
                </p:cNvPr>
                <p:cNvSpPr>
                  <a:spLocks/>
                </p:cNvSpPr>
                <p:nvPr/>
              </p:nvSpPr>
              <p:spPr bwMode="auto">
                <a:xfrm>
                  <a:off x="3228975" y="2574926"/>
                  <a:ext cx="6350" cy="4763"/>
                </a:xfrm>
                <a:custGeom>
                  <a:avLst/>
                  <a:gdLst>
                    <a:gd name="T0" fmla="*/ 7 w 12"/>
                    <a:gd name="T1" fmla="*/ 4 h 10"/>
                    <a:gd name="T2" fmla="*/ 4 w 12"/>
                    <a:gd name="T3" fmla="*/ 9 h 10"/>
                    <a:gd name="T4" fmla="*/ 7 w 12"/>
                    <a:gd name="T5" fmla="*/ 4 h 10"/>
                  </a:gdLst>
                  <a:ahLst/>
                  <a:cxnLst>
                    <a:cxn ang="0">
                      <a:pos x="T0" y="T1"/>
                    </a:cxn>
                    <a:cxn ang="0">
                      <a:pos x="T2" y="T3"/>
                    </a:cxn>
                    <a:cxn ang="0">
                      <a:pos x="T4" y="T5"/>
                    </a:cxn>
                  </a:cxnLst>
                  <a:rect l="0" t="0" r="r" b="b"/>
                  <a:pathLst>
                    <a:path w="12" h="10">
                      <a:moveTo>
                        <a:pt x="7" y="4"/>
                      </a:moveTo>
                      <a:cubicBezTo>
                        <a:pt x="5" y="5"/>
                        <a:pt x="0" y="10"/>
                        <a:pt x="4" y="9"/>
                      </a:cubicBezTo>
                      <a:cubicBezTo>
                        <a:pt x="7" y="8"/>
                        <a:pt x="12" y="0"/>
                        <a:pt x="7"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7" name="Freeform 85">
                  <a:extLst>
                    <a:ext uri="{FF2B5EF4-FFF2-40B4-BE49-F238E27FC236}">
                      <a16:creationId xmlns:a16="http://schemas.microsoft.com/office/drawing/2014/main" id="{FB2C5B56-96CD-4C54-8AFF-20CB7E492321}"/>
                    </a:ext>
                  </a:extLst>
                </p:cNvPr>
                <p:cNvSpPr>
                  <a:spLocks/>
                </p:cNvSpPr>
                <p:nvPr/>
              </p:nvSpPr>
              <p:spPr bwMode="auto">
                <a:xfrm>
                  <a:off x="3227388" y="2581276"/>
                  <a:ext cx="6350" cy="4763"/>
                </a:xfrm>
                <a:custGeom>
                  <a:avLst/>
                  <a:gdLst>
                    <a:gd name="T0" fmla="*/ 9 w 14"/>
                    <a:gd name="T1" fmla="*/ 2 h 10"/>
                    <a:gd name="T2" fmla="*/ 5 w 14"/>
                    <a:gd name="T3" fmla="*/ 9 h 10"/>
                    <a:gd name="T4" fmla="*/ 9 w 14"/>
                    <a:gd name="T5" fmla="*/ 2 h 10"/>
                  </a:gdLst>
                  <a:ahLst/>
                  <a:cxnLst>
                    <a:cxn ang="0">
                      <a:pos x="T0" y="T1"/>
                    </a:cxn>
                    <a:cxn ang="0">
                      <a:pos x="T2" y="T3"/>
                    </a:cxn>
                    <a:cxn ang="0">
                      <a:pos x="T4" y="T5"/>
                    </a:cxn>
                  </a:cxnLst>
                  <a:rect l="0" t="0" r="r" b="b"/>
                  <a:pathLst>
                    <a:path w="14" h="10">
                      <a:moveTo>
                        <a:pt x="9" y="2"/>
                      </a:moveTo>
                      <a:cubicBezTo>
                        <a:pt x="7" y="1"/>
                        <a:pt x="0" y="10"/>
                        <a:pt x="5" y="9"/>
                      </a:cubicBezTo>
                      <a:cubicBezTo>
                        <a:pt x="10" y="7"/>
                        <a:pt x="14" y="0"/>
                        <a:pt x="9"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8" name="Freeform 86">
                  <a:extLst>
                    <a:ext uri="{FF2B5EF4-FFF2-40B4-BE49-F238E27FC236}">
                      <a16:creationId xmlns:a16="http://schemas.microsoft.com/office/drawing/2014/main" id="{DAF5845E-83DB-4B55-B016-25557BD5D5FC}"/>
                    </a:ext>
                  </a:extLst>
                </p:cNvPr>
                <p:cNvSpPr>
                  <a:spLocks/>
                </p:cNvSpPr>
                <p:nvPr/>
              </p:nvSpPr>
              <p:spPr bwMode="auto">
                <a:xfrm>
                  <a:off x="3248025" y="2616201"/>
                  <a:ext cx="12700" cy="7938"/>
                </a:xfrm>
                <a:custGeom>
                  <a:avLst/>
                  <a:gdLst>
                    <a:gd name="T0" fmla="*/ 18 w 25"/>
                    <a:gd name="T1" fmla="*/ 2 h 15"/>
                    <a:gd name="T2" fmla="*/ 7 w 25"/>
                    <a:gd name="T3" fmla="*/ 6 h 15"/>
                    <a:gd name="T4" fmla="*/ 3 w 25"/>
                    <a:gd name="T5" fmla="*/ 14 h 15"/>
                    <a:gd name="T6" fmla="*/ 20 w 25"/>
                    <a:gd name="T7" fmla="*/ 12 h 15"/>
                    <a:gd name="T8" fmla="*/ 18 w 25"/>
                    <a:gd name="T9" fmla="*/ 2 h 15"/>
                  </a:gdLst>
                  <a:ahLst/>
                  <a:cxnLst>
                    <a:cxn ang="0">
                      <a:pos x="T0" y="T1"/>
                    </a:cxn>
                    <a:cxn ang="0">
                      <a:pos x="T2" y="T3"/>
                    </a:cxn>
                    <a:cxn ang="0">
                      <a:pos x="T4" y="T5"/>
                    </a:cxn>
                    <a:cxn ang="0">
                      <a:pos x="T6" y="T7"/>
                    </a:cxn>
                    <a:cxn ang="0">
                      <a:pos x="T8" y="T9"/>
                    </a:cxn>
                  </a:cxnLst>
                  <a:rect l="0" t="0" r="r" b="b"/>
                  <a:pathLst>
                    <a:path w="25" h="15">
                      <a:moveTo>
                        <a:pt x="18" y="2"/>
                      </a:moveTo>
                      <a:cubicBezTo>
                        <a:pt x="15" y="0"/>
                        <a:pt x="11" y="4"/>
                        <a:pt x="7" y="6"/>
                      </a:cubicBezTo>
                      <a:cubicBezTo>
                        <a:pt x="4" y="7"/>
                        <a:pt x="0" y="13"/>
                        <a:pt x="3" y="14"/>
                      </a:cubicBezTo>
                      <a:cubicBezTo>
                        <a:pt x="7" y="15"/>
                        <a:pt x="16" y="13"/>
                        <a:pt x="20" y="12"/>
                      </a:cubicBezTo>
                      <a:cubicBezTo>
                        <a:pt x="25" y="10"/>
                        <a:pt x="21" y="4"/>
                        <a:pt x="1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9" name="Freeform 87">
                  <a:extLst>
                    <a:ext uri="{FF2B5EF4-FFF2-40B4-BE49-F238E27FC236}">
                      <a16:creationId xmlns:a16="http://schemas.microsoft.com/office/drawing/2014/main" id="{C394CFE7-8FE0-4B16-A916-DD8D2274FAAA}"/>
                    </a:ext>
                  </a:extLst>
                </p:cNvPr>
                <p:cNvSpPr>
                  <a:spLocks/>
                </p:cNvSpPr>
                <p:nvPr/>
              </p:nvSpPr>
              <p:spPr bwMode="auto">
                <a:xfrm>
                  <a:off x="3224213" y="2687638"/>
                  <a:ext cx="9525" cy="9525"/>
                </a:xfrm>
                <a:custGeom>
                  <a:avLst/>
                  <a:gdLst>
                    <a:gd name="T0" fmla="*/ 12 w 21"/>
                    <a:gd name="T1" fmla="*/ 9 h 19"/>
                    <a:gd name="T2" fmla="*/ 15 w 21"/>
                    <a:gd name="T3" fmla="*/ 12 h 19"/>
                    <a:gd name="T4" fmla="*/ 19 w 21"/>
                    <a:gd name="T5" fmla="*/ 8 h 19"/>
                    <a:gd name="T6" fmla="*/ 19 w 21"/>
                    <a:gd name="T7" fmla="*/ 0 h 19"/>
                    <a:gd name="T8" fmla="*/ 11 w 21"/>
                    <a:gd name="T9" fmla="*/ 2 h 19"/>
                    <a:gd name="T10" fmla="*/ 6 w 21"/>
                    <a:gd name="T11" fmla="*/ 9 h 19"/>
                    <a:gd name="T12" fmla="*/ 2 w 21"/>
                    <a:gd name="T13" fmla="*/ 18 h 19"/>
                    <a:gd name="T14" fmla="*/ 12 w 21"/>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2" y="9"/>
                      </a:moveTo>
                      <a:cubicBezTo>
                        <a:pt x="14" y="8"/>
                        <a:pt x="13" y="11"/>
                        <a:pt x="15" y="12"/>
                      </a:cubicBezTo>
                      <a:cubicBezTo>
                        <a:pt x="16" y="13"/>
                        <a:pt x="18" y="11"/>
                        <a:pt x="19" y="8"/>
                      </a:cubicBezTo>
                      <a:cubicBezTo>
                        <a:pt x="21" y="5"/>
                        <a:pt x="21" y="0"/>
                        <a:pt x="19" y="0"/>
                      </a:cubicBezTo>
                      <a:cubicBezTo>
                        <a:pt x="17" y="0"/>
                        <a:pt x="12" y="0"/>
                        <a:pt x="11" y="2"/>
                      </a:cubicBezTo>
                      <a:cubicBezTo>
                        <a:pt x="9" y="5"/>
                        <a:pt x="9" y="5"/>
                        <a:pt x="6" y="9"/>
                      </a:cubicBezTo>
                      <a:cubicBezTo>
                        <a:pt x="2" y="14"/>
                        <a:pt x="0" y="17"/>
                        <a:pt x="2" y="18"/>
                      </a:cubicBezTo>
                      <a:cubicBezTo>
                        <a:pt x="4" y="19"/>
                        <a:pt x="10" y="13"/>
                        <a:pt x="12"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0" name="Freeform 88">
                  <a:extLst>
                    <a:ext uri="{FF2B5EF4-FFF2-40B4-BE49-F238E27FC236}">
                      <a16:creationId xmlns:a16="http://schemas.microsoft.com/office/drawing/2014/main" id="{6533198A-A8F9-475C-A67C-5AA738EF8ACF}"/>
                    </a:ext>
                  </a:extLst>
                </p:cNvPr>
                <p:cNvSpPr>
                  <a:spLocks/>
                </p:cNvSpPr>
                <p:nvPr/>
              </p:nvSpPr>
              <p:spPr bwMode="auto">
                <a:xfrm>
                  <a:off x="3162300" y="2705101"/>
                  <a:ext cx="4763" cy="11113"/>
                </a:xfrm>
                <a:custGeom>
                  <a:avLst/>
                  <a:gdLst>
                    <a:gd name="T0" fmla="*/ 8 w 10"/>
                    <a:gd name="T1" fmla="*/ 4 h 23"/>
                    <a:gd name="T2" fmla="*/ 2 w 10"/>
                    <a:gd name="T3" fmla="*/ 5 h 23"/>
                    <a:gd name="T4" fmla="*/ 0 w 10"/>
                    <a:gd name="T5" fmla="*/ 21 h 23"/>
                    <a:gd name="T6" fmla="*/ 5 w 10"/>
                    <a:gd name="T7" fmla="*/ 18 h 23"/>
                    <a:gd name="T8" fmla="*/ 8 w 10"/>
                    <a:gd name="T9" fmla="*/ 4 h 23"/>
                  </a:gdLst>
                  <a:ahLst/>
                  <a:cxnLst>
                    <a:cxn ang="0">
                      <a:pos x="T0" y="T1"/>
                    </a:cxn>
                    <a:cxn ang="0">
                      <a:pos x="T2" y="T3"/>
                    </a:cxn>
                    <a:cxn ang="0">
                      <a:pos x="T4" y="T5"/>
                    </a:cxn>
                    <a:cxn ang="0">
                      <a:pos x="T6" y="T7"/>
                    </a:cxn>
                    <a:cxn ang="0">
                      <a:pos x="T8" y="T9"/>
                    </a:cxn>
                  </a:cxnLst>
                  <a:rect l="0" t="0" r="r" b="b"/>
                  <a:pathLst>
                    <a:path w="10" h="23">
                      <a:moveTo>
                        <a:pt x="8" y="4"/>
                      </a:moveTo>
                      <a:cubicBezTo>
                        <a:pt x="6" y="1"/>
                        <a:pt x="3" y="0"/>
                        <a:pt x="2" y="5"/>
                      </a:cubicBezTo>
                      <a:cubicBezTo>
                        <a:pt x="0" y="11"/>
                        <a:pt x="0" y="18"/>
                        <a:pt x="0" y="21"/>
                      </a:cubicBezTo>
                      <a:cubicBezTo>
                        <a:pt x="0" y="23"/>
                        <a:pt x="3" y="22"/>
                        <a:pt x="5" y="18"/>
                      </a:cubicBezTo>
                      <a:cubicBezTo>
                        <a:pt x="6" y="15"/>
                        <a:pt x="10" y="7"/>
                        <a:pt x="8"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1" name="Freeform 89">
                  <a:extLst>
                    <a:ext uri="{FF2B5EF4-FFF2-40B4-BE49-F238E27FC236}">
                      <a16:creationId xmlns:a16="http://schemas.microsoft.com/office/drawing/2014/main" id="{351C219E-ED9B-4C2D-9CD8-7DFE91FE960E}"/>
                    </a:ext>
                  </a:extLst>
                </p:cNvPr>
                <p:cNvSpPr>
                  <a:spLocks/>
                </p:cNvSpPr>
                <p:nvPr/>
              </p:nvSpPr>
              <p:spPr bwMode="auto">
                <a:xfrm>
                  <a:off x="3176588" y="2698751"/>
                  <a:ext cx="4763" cy="3175"/>
                </a:xfrm>
                <a:custGeom>
                  <a:avLst/>
                  <a:gdLst>
                    <a:gd name="T0" fmla="*/ 7 w 10"/>
                    <a:gd name="T1" fmla="*/ 0 h 6"/>
                    <a:gd name="T2" fmla="*/ 2 w 10"/>
                    <a:gd name="T3" fmla="*/ 5 h 6"/>
                    <a:gd name="T4" fmla="*/ 9 w 10"/>
                    <a:gd name="T5" fmla="*/ 3 h 6"/>
                    <a:gd name="T6" fmla="*/ 7 w 10"/>
                    <a:gd name="T7" fmla="*/ 0 h 6"/>
                  </a:gdLst>
                  <a:ahLst/>
                  <a:cxnLst>
                    <a:cxn ang="0">
                      <a:pos x="T0" y="T1"/>
                    </a:cxn>
                    <a:cxn ang="0">
                      <a:pos x="T2" y="T3"/>
                    </a:cxn>
                    <a:cxn ang="0">
                      <a:pos x="T4" y="T5"/>
                    </a:cxn>
                    <a:cxn ang="0">
                      <a:pos x="T6" y="T7"/>
                    </a:cxn>
                  </a:cxnLst>
                  <a:rect l="0" t="0" r="r" b="b"/>
                  <a:pathLst>
                    <a:path w="10" h="6">
                      <a:moveTo>
                        <a:pt x="7" y="0"/>
                      </a:moveTo>
                      <a:cubicBezTo>
                        <a:pt x="4" y="1"/>
                        <a:pt x="0" y="3"/>
                        <a:pt x="2" y="5"/>
                      </a:cubicBezTo>
                      <a:cubicBezTo>
                        <a:pt x="5" y="6"/>
                        <a:pt x="9" y="5"/>
                        <a:pt x="9" y="3"/>
                      </a:cubicBezTo>
                      <a:cubicBezTo>
                        <a:pt x="10" y="2"/>
                        <a:pt x="7" y="0"/>
                        <a:pt x="7"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2" name="Freeform 90">
                  <a:extLst>
                    <a:ext uri="{FF2B5EF4-FFF2-40B4-BE49-F238E27FC236}">
                      <a16:creationId xmlns:a16="http://schemas.microsoft.com/office/drawing/2014/main" id="{7BDAB0AE-AFB7-4C7C-9445-FD18BE45EBB1}"/>
                    </a:ext>
                  </a:extLst>
                </p:cNvPr>
                <p:cNvSpPr>
                  <a:spLocks/>
                </p:cNvSpPr>
                <p:nvPr/>
              </p:nvSpPr>
              <p:spPr bwMode="auto">
                <a:xfrm>
                  <a:off x="2566988" y="2500313"/>
                  <a:ext cx="36513" cy="19050"/>
                </a:xfrm>
                <a:custGeom>
                  <a:avLst/>
                  <a:gdLst>
                    <a:gd name="T0" fmla="*/ 64 w 69"/>
                    <a:gd name="T1" fmla="*/ 7 h 34"/>
                    <a:gd name="T2" fmla="*/ 52 w 69"/>
                    <a:gd name="T3" fmla="*/ 3 h 34"/>
                    <a:gd name="T4" fmla="*/ 26 w 69"/>
                    <a:gd name="T5" fmla="*/ 3 h 34"/>
                    <a:gd name="T6" fmla="*/ 6 w 69"/>
                    <a:gd name="T7" fmla="*/ 13 h 34"/>
                    <a:gd name="T8" fmla="*/ 33 w 69"/>
                    <a:gd name="T9" fmla="*/ 25 h 34"/>
                    <a:gd name="T10" fmla="*/ 55 w 69"/>
                    <a:gd name="T11" fmla="*/ 31 h 34"/>
                    <a:gd name="T12" fmla="*/ 68 w 69"/>
                    <a:gd name="T13" fmla="*/ 27 h 34"/>
                    <a:gd name="T14" fmla="*/ 64 w 69"/>
                    <a:gd name="T15" fmla="*/ 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4">
                      <a:moveTo>
                        <a:pt x="64" y="7"/>
                      </a:moveTo>
                      <a:cubicBezTo>
                        <a:pt x="61" y="0"/>
                        <a:pt x="58" y="4"/>
                        <a:pt x="52" y="3"/>
                      </a:cubicBezTo>
                      <a:cubicBezTo>
                        <a:pt x="46" y="2"/>
                        <a:pt x="34" y="2"/>
                        <a:pt x="26" y="3"/>
                      </a:cubicBezTo>
                      <a:cubicBezTo>
                        <a:pt x="17" y="4"/>
                        <a:pt x="0" y="8"/>
                        <a:pt x="6" y="13"/>
                      </a:cubicBezTo>
                      <a:cubicBezTo>
                        <a:pt x="12" y="19"/>
                        <a:pt x="26" y="22"/>
                        <a:pt x="33" y="25"/>
                      </a:cubicBezTo>
                      <a:cubicBezTo>
                        <a:pt x="40" y="27"/>
                        <a:pt x="48" y="30"/>
                        <a:pt x="55" y="31"/>
                      </a:cubicBezTo>
                      <a:cubicBezTo>
                        <a:pt x="62" y="33"/>
                        <a:pt x="68" y="34"/>
                        <a:pt x="68" y="27"/>
                      </a:cubicBezTo>
                      <a:cubicBezTo>
                        <a:pt x="69" y="20"/>
                        <a:pt x="64" y="7"/>
                        <a:pt x="64"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3" name="Freeform 91">
                  <a:extLst>
                    <a:ext uri="{FF2B5EF4-FFF2-40B4-BE49-F238E27FC236}">
                      <a16:creationId xmlns:a16="http://schemas.microsoft.com/office/drawing/2014/main" id="{DDDBFE2C-248C-43BF-8062-26A329A29705}"/>
                    </a:ext>
                  </a:extLst>
                </p:cNvPr>
                <p:cNvSpPr>
                  <a:spLocks/>
                </p:cNvSpPr>
                <p:nvPr/>
              </p:nvSpPr>
              <p:spPr bwMode="auto">
                <a:xfrm>
                  <a:off x="2611438" y="2536826"/>
                  <a:ext cx="15875" cy="9525"/>
                </a:xfrm>
                <a:custGeom>
                  <a:avLst/>
                  <a:gdLst>
                    <a:gd name="T0" fmla="*/ 23 w 29"/>
                    <a:gd name="T1" fmla="*/ 3 h 18"/>
                    <a:gd name="T2" fmla="*/ 8 w 29"/>
                    <a:gd name="T3" fmla="*/ 9 h 18"/>
                    <a:gd name="T4" fmla="*/ 6 w 29"/>
                    <a:gd name="T5" fmla="*/ 17 h 18"/>
                    <a:gd name="T6" fmla="*/ 25 w 29"/>
                    <a:gd name="T7" fmla="*/ 9 h 18"/>
                    <a:gd name="T8" fmla="*/ 23 w 29"/>
                    <a:gd name="T9" fmla="*/ 3 h 18"/>
                  </a:gdLst>
                  <a:ahLst/>
                  <a:cxnLst>
                    <a:cxn ang="0">
                      <a:pos x="T0" y="T1"/>
                    </a:cxn>
                    <a:cxn ang="0">
                      <a:pos x="T2" y="T3"/>
                    </a:cxn>
                    <a:cxn ang="0">
                      <a:pos x="T4" y="T5"/>
                    </a:cxn>
                    <a:cxn ang="0">
                      <a:pos x="T6" y="T7"/>
                    </a:cxn>
                    <a:cxn ang="0">
                      <a:pos x="T8" y="T9"/>
                    </a:cxn>
                  </a:cxnLst>
                  <a:rect l="0" t="0" r="r" b="b"/>
                  <a:pathLst>
                    <a:path w="29" h="18">
                      <a:moveTo>
                        <a:pt x="23" y="3"/>
                      </a:moveTo>
                      <a:cubicBezTo>
                        <a:pt x="18" y="4"/>
                        <a:pt x="12" y="9"/>
                        <a:pt x="8" y="9"/>
                      </a:cubicBezTo>
                      <a:cubicBezTo>
                        <a:pt x="3" y="9"/>
                        <a:pt x="0" y="16"/>
                        <a:pt x="6" y="17"/>
                      </a:cubicBezTo>
                      <a:cubicBezTo>
                        <a:pt x="12" y="18"/>
                        <a:pt x="21" y="11"/>
                        <a:pt x="25" y="9"/>
                      </a:cubicBezTo>
                      <a:cubicBezTo>
                        <a:pt x="29" y="7"/>
                        <a:pt x="28" y="0"/>
                        <a:pt x="2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4" name="Freeform 92">
                  <a:extLst>
                    <a:ext uri="{FF2B5EF4-FFF2-40B4-BE49-F238E27FC236}">
                      <a16:creationId xmlns:a16="http://schemas.microsoft.com/office/drawing/2014/main" id="{DE681298-2CCC-4801-8436-AA0786A599A0}"/>
                    </a:ext>
                  </a:extLst>
                </p:cNvPr>
                <p:cNvSpPr>
                  <a:spLocks/>
                </p:cNvSpPr>
                <p:nvPr/>
              </p:nvSpPr>
              <p:spPr bwMode="auto">
                <a:xfrm>
                  <a:off x="2625725" y="2495551"/>
                  <a:ext cx="7938" cy="4763"/>
                </a:xfrm>
                <a:custGeom>
                  <a:avLst/>
                  <a:gdLst>
                    <a:gd name="T0" fmla="*/ 6 w 14"/>
                    <a:gd name="T1" fmla="*/ 2 h 12"/>
                    <a:gd name="T2" fmla="*/ 3 w 14"/>
                    <a:gd name="T3" fmla="*/ 10 h 12"/>
                    <a:gd name="T4" fmla="*/ 6 w 14"/>
                    <a:gd name="T5" fmla="*/ 2 h 12"/>
                  </a:gdLst>
                  <a:ahLst/>
                  <a:cxnLst>
                    <a:cxn ang="0">
                      <a:pos x="T0" y="T1"/>
                    </a:cxn>
                    <a:cxn ang="0">
                      <a:pos x="T2" y="T3"/>
                    </a:cxn>
                    <a:cxn ang="0">
                      <a:pos x="T4" y="T5"/>
                    </a:cxn>
                  </a:cxnLst>
                  <a:rect l="0" t="0" r="r" b="b"/>
                  <a:pathLst>
                    <a:path w="14" h="12">
                      <a:moveTo>
                        <a:pt x="6" y="2"/>
                      </a:moveTo>
                      <a:cubicBezTo>
                        <a:pt x="2" y="2"/>
                        <a:pt x="0" y="8"/>
                        <a:pt x="3" y="10"/>
                      </a:cubicBezTo>
                      <a:cubicBezTo>
                        <a:pt x="7" y="12"/>
                        <a:pt x="14" y="0"/>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5" name="Freeform 93">
                  <a:extLst>
                    <a:ext uri="{FF2B5EF4-FFF2-40B4-BE49-F238E27FC236}">
                      <a16:creationId xmlns:a16="http://schemas.microsoft.com/office/drawing/2014/main" id="{7DA33344-1E05-47EE-AC6B-A3BCAA3E9558}"/>
                    </a:ext>
                  </a:extLst>
                </p:cNvPr>
                <p:cNvSpPr>
                  <a:spLocks/>
                </p:cNvSpPr>
                <p:nvPr/>
              </p:nvSpPr>
              <p:spPr bwMode="auto">
                <a:xfrm>
                  <a:off x="2624138" y="2500313"/>
                  <a:ext cx="7938" cy="6350"/>
                </a:xfrm>
                <a:custGeom>
                  <a:avLst/>
                  <a:gdLst>
                    <a:gd name="T0" fmla="*/ 9 w 16"/>
                    <a:gd name="T1" fmla="*/ 4 h 12"/>
                    <a:gd name="T2" fmla="*/ 5 w 16"/>
                    <a:gd name="T3" fmla="*/ 11 h 12"/>
                    <a:gd name="T4" fmla="*/ 9 w 16"/>
                    <a:gd name="T5" fmla="*/ 4 h 12"/>
                  </a:gdLst>
                  <a:ahLst/>
                  <a:cxnLst>
                    <a:cxn ang="0">
                      <a:pos x="T0" y="T1"/>
                    </a:cxn>
                    <a:cxn ang="0">
                      <a:pos x="T2" y="T3"/>
                    </a:cxn>
                    <a:cxn ang="0">
                      <a:pos x="T4" y="T5"/>
                    </a:cxn>
                  </a:cxnLst>
                  <a:rect l="0" t="0" r="r" b="b"/>
                  <a:pathLst>
                    <a:path w="16" h="12">
                      <a:moveTo>
                        <a:pt x="9" y="4"/>
                      </a:moveTo>
                      <a:cubicBezTo>
                        <a:pt x="6" y="5"/>
                        <a:pt x="0" y="11"/>
                        <a:pt x="5" y="11"/>
                      </a:cubicBezTo>
                      <a:cubicBezTo>
                        <a:pt x="10" y="12"/>
                        <a:pt x="16" y="0"/>
                        <a:pt x="9"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6" name="Freeform 94">
                  <a:extLst>
                    <a:ext uri="{FF2B5EF4-FFF2-40B4-BE49-F238E27FC236}">
                      <a16:creationId xmlns:a16="http://schemas.microsoft.com/office/drawing/2014/main" id="{91E4D8BF-F96F-4D9F-BB7D-4D087CB9EA40}"/>
                    </a:ext>
                  </a:extLst>
                </p:cNvPr>
                <p:cNvSpPr>
                  <a:spLocks/>
                </p:cNvSpPr>
                <p:nvPr/>
              </p:nvSpPr>
              <p:spPr bwMode="auto">
                <a:xfrm>
                  <a:off x="2682875" y="2393951"/>
                  <a:ext cx="17463" cy="11113"/>
                </a:xfrm>
                <a:custGeom>
                  <a:avLst/>
                  <a:gdLst>
                    <a:gd name="T0" fmla="*/ 34 w 34"/>
                    <a:gd name="T1" fmla="*/ 0 h 22"/>
                    <a:gd name="T2" fmla="*/ 19 w 34"/>
                    <a:gd name="T3" fmla="*/ 9 h 22"/>
                    <a:gd name="T4" fmla="*/ 4 w 34"/>
                    <a:gd name="T5" fmla="*/ 14 h 22"/>
                    <a:gd name="T6" fmla="*/ 5 w 34"/>
                    <a:gd name="T7" fmla="*/ 21 h 22"/>
                    <a:gd name="T8" fmla="*/ 34 w 34"/>
                    <a:gd name="T9" fmla="*/ 0 h 22"/>
                  </a:gdLst>
                  <a:ahLst/>
                  <a:cxnLst>
                    <a:cxn ang="0">
                      <a:pos x="T0" y="T1"/>
                    </a:cxn>
                    <a:cxn ang="0">
                      <a:pos x="T2" y="T3"/>
                    </a:cxn>
                    <a:cxn ang="0">
                      <a:pos x="T4" y="T5"/>
                    </a:cxn>
                    <a:cxn ang="0">
                      <a:pos x="T6" y="T7"/>
                    </a:cxn>
                    <a:cxn ang="0">
                      <a:pos x="T8" y="T9"/>
                    </a:cxn>
                  </a:cxnLst>
                  <a:rect l="0" t="0" r="r" b="b"/>
                  <a:pathLst>
                    <a:path w="34" h="22">
                      <a:moveTo>
                        <a:pt x="34" y="0"/>
                      </a:moveTo>
                      <a:cubicBezTo>
                        <a:pt x="31" y="2"/>
                        <a:pt x="27" y="7"/>
                        <a:pt x="19" y="9"/>
                      </a:cubicBezTo>
                      <a:cubicBezTo>
                        <a:pt x="12" y="11"/>
                        <a:pt x="8" y="11"/>
                        <a:pt x="4" y="14"/>
                      </a:cubicBezTo>
                      <a:cubicBezTo>
                        <a:pt x="0" y="17"/>
                        <a:pt x="0" y="22"/>
                        <a:pt x="5" y="21"/>
                      </a:cubicBezTo>
                      <a:cubicBezTo>
                        <a:pt x="10" y="20"/>
                        <a:pt x="31" y="4"/>
                        <a:pt x="3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7" name="Freeform 95">
                  <a:extLst>
                    <a:ext uri="{FF2B5EF4-FFF2-40B4-BE49-F238E27FC236}">
                      <a16:creationId xmlns:a16="http://schemas.microsoft.com/office/drawing/2014/main" id="{4AC5DBDD-4ED9-4685-B518-8D26530FE498}"/>
                    </a:ext>
                  </a:extLst>
                </p:cNvPr>
                <p:cNvSpPr>
                  <a:spLocks/>
                </p:cNvSpPr>
                <p:nvPr/>
              </p:nvSpPr>
              <p:spPr bwMode="auto">
                <a:xfrm>
                  <a:off x="2676525" y="2389188"/>
                  <a:ext cx="39688" cy="28575"/>
                </a:xfrm>
                <a:custGeom>
                  <a:avLst/>
                  <a:gdLst>
                    <a:gd name="T0" fmla="*/ 51 w 76"/>
                    <a:gd name="T1" fmla="*/ 10 h 55"/>
                    <a:gd name="T2" fmla="*/ 28 w 76"/>
                    <a:gd name="T3" fmla="*/ 29 h 55"/>
                    <a:gd name="T4" fmla="*/ 14 w 76"/>
                    <a:gd name="T5" fmla="*/ 37 h 55"/>
                    <a:gd name="T6" fmla="*/ 4 w 76"/>
                    <a:gd name="T7" fmla="*/ 47 h 55"/>
                    <a:gd name="T8" fmla="*/ 18 w 76"/>
                    <a:gd name="T9" fmla="*/ 44 h 55"/>
                    <a:gd name="T10" fmla="*/ 30 w 76"/>
                    <a:gd name="T11" fmla="*/ 36 h 55"/>
                    <a:gd name="T12" fmla="*/ 23 w 76"/>
                    <a:gd name="T13" fmla="*/ 45 h 55"/>
                    <a:gd name="T14" fmla="*/ 13 w 76"/>
                    <a:gd name="T15" fmla="*/ 52 h 55"/>
                    <a:gd name="T16" fmla="*/ 31 w 76"/>
                    <a:gd name="T17" fmla="*/ 49 h 55"/>
                    <a:gd name="T18" fmla="*/ 46 w 76"/>
                    <a:gd name="T19" fmla="*/ 35 h 55"/>
                    <a:gd name="T20" fmla="*/ 41 w 76"/>
                    <a:gd name="T21" fmla="*/ 45 h 55"/>
                    <a:gd name="T22" fmla="*/ 50 w 76"/>
                    <a:gd name="T23" fmla="*/ 40 h 55"/>
                    <a:gd name="T24" fmla="*/ 44 w 76"/>
                    <a:gd name="T25" fmla="*/ 51 h 55"/>
                    <a:gd name="T26" fmla="*/ 54 w 76"/>
                    <a:gd name="T27" fmla="*/ 43 h 55"/>
                    <a:gd name="T28" fmla="*/ 58 w 76"/>
                    <a:gd name="T29" fmla="*/ 34 h 55"/>
                    <a:gd name="T30" fmla="*/ 72 w 76"/>
                    <a:gd name="T31" fmla="*/ 22 h 55"/>
                    <a:gd name="T32" fmla="*/ 72 w 76"/>
                    <a:gd name="T33" fmla="*/ 14 h 55"/>
                    <a:gd name="T34" fmla="*/ 69 w 76"/>
                    <a:gd name="T35" fmla="*/ 4 h 55"/>
                    <a:gd name="T36" fmla="*/ 63 w 76"/>
                    <a:gd name="T37" fmla="*/ 4 h 55"/>
                    <a:gd name="T38" fmla="*/ 54 w 76"/>
                    <a:gd name="T39" fmla="*/ 18 h 55"/>
                    <a:gd name="T40" fmla="*/ 44 w 76"/>
                    <a:gd name="T41" fmla="*/ 29 h 55"/>
                    <a:gd name="T42" fmla="*/ 51 w 76"/>
                    <a:gd name="T4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55">
                      <a:moveTo>
                        <a:pt x="51" y="10"/>
                      </a:moveTo>
                      <a:cubicBezTo>
                        <a:pt x="46" y="16"/>
                        <a:pt x="34" y="25"/>
                        <a:pt x="28" y="29"/>
                      </a:cubicBezTo>
                      <a:cubicBezTo>
                        <a:pt x="23" y="33"/>
                        <a:pt x="19" y="34"/>
                        <a:pt x="14" y="37"/>
                      </a:cubicBezTo>
                      <a:cubicBezTo>
                        <a:pt x="9" y="40"/>
                        <a:pt x="0" y="45"/>
                        <a:pt x="4" y="47"/>
                      </a:cubicBezTo>
                      <a:cubicBezTo>
                        <a:pt x="9" y="49"/>
                        <a:pt x="13" y="48"/>
                        <a:pt x="18" y="44"/>
                      </a:cubicBezTo>
                      <a:cubicBezTo>
                        <a:pt x="23" y="40"/>
                        <a:pt x="30" y="34"/>
                        <a:pt x="30" y="36"/>
                      </a:cubicBezTo>
                      <a:cubicBezTo>
                        <a:pt x="30" y="38"/>
                        <a:pt x="27" y="43"/>
                        <a:pt x="23" y="45"/>
                      </a:cubicBezTo>
                      <a:cubicBezTo>
                        <a:pt x="19" y="47"/>
                        <a:pt x="10" y="51"/>
                        <a:pt x="13" y="52"/>
                      </a:cubicBezTo>
                      <a:cubicBezTo>
                        <a:pt x="15" y="53"/>
                        <a:pt x="27" y="51"/>
                        <a:pt x="31" y="49"/>
                      </a:cubicBezTo>
                      <a:cubicBezTo>
                        <a:pt x="34" y="47"/>
                        <a:pt x="48" y="32"/>
                        <a:pt x="46" y="35"/>
                      </a:cubicBezTo>
                      <a:cubicBezTo>
                        <a:pt x="45" y="38"/>
                        <a:pt x="39" y="44"/>
                        <a:pt x="41" y="45"/>
                      </a:cubicBezTo>
                      <a:cubicBezTo>
                        <a:pt x="42" y="46"/>
                        <a:pt x="51" y="38"/>
                        <a:pt x="50" y="40"/>
                      </a:cubicBezTo>
                      <a:cubicBezTo>
                        <a:pt x="50" y="43"/>
                        <a:pt x="44" y="48"/>
                        <a:pt x="44" y="51"/>
                      </a:cubicBezTo>
                      <a:cubicBezTo>
                        <a:pt x="43" y="55"/>
                        <a:pt x="51" y="49"/>
                        <a:pt x="54" y="43"/>
                      </a:cubicBezTo>
                      <a:cubicBezTo>
                        <a:pt x="57" y="37"/>
                        <a:pt x="56" y="37"/>
                        <a:pt x="58" y="34"/>
                      </a:cubicBezTo>
                      <a:cubicBezTo>
                        <a:pt x="60" y="31"/>
                        <a:pt x="69" y="26"/>
                        <a:pt x="72" y="22"/>
                      </a:cubicBezTo>
                      <a:cubicBezTo>
                        <a:pt x="76" y="17"/>
                        <a:pt x="74" y="19"/>
                        <a:pt x="72" y="14"/>
                      </a:cubicBezTo>
                      <a:cubicBezTo>
                        <a:pt x="70" y="8"/>
                        <a:pt x="70" y="5"/>
                        <a:pt x="69" y="4"/>
                      </a:cubicBezTo>
                      <a:cubicBezTo>
                        <a:pt x="67" y="2"/>
                        <a:pt x="65" y="0"/>
                        <a:pt x="63" y="4"/>
                      </a:cubicBezTo>
                      <a:cubicBezTo>
                        <a:pt x="60" y="9"/>
                        <a:pt x="58" y="14"/>
                        <a:pt x="54" y="18"/>
                      </a:cubicBezTo>
                      <a:cubicBezTo>
                        <a:pt x="50" y="22"/>
                        <a:pt x="43" y="34"/>
                        <a:pt x="44" y="29"/>
                      </a:cubicBezTo>
                      <a:cubicBezTo>
                        <a:pt x="46" y="23"/>
                        <a:pt x="58" y="7"/>
                        <a:pt x="51"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8" name="Freeform 96">
                  <a:extLst>
                    <a:ext uri="{FF2B5EF4-FFF2-40B4-BE49-F238E27FC236}">
                      <a16:creationId xmlns:a16="http://schemas.microsoft.com/office/drawing/2014/main" id="{3FF38BF7-4682-40F8-A105-357D6CA93B49}"/>
                    </a:ext>
                  </a:extLst>
                </p:cNvPr>
                <p:cNvSpPr>
                  <a:spLocks/>
                </p:cNvSpPr>
                <p:nvPr/>
              </p:nvSpPr>
              <p:spPr bwMode="auto">
                <a:xfrm>
                  <a:off x="2709863" y="2395538"/>
                  <a:ext cx="14288" cy="12700"/>
                </a:xfrm>
                <a:custGeom>
                  <a:avLst/>
                  <a:gdLst>
                    <a:gd name="T0" fmla="*/ 23 w 27"/>
                    <a:gd name="T1" fmla="*/ 1 h 25"/>
                    <a:gd name="T2" fmla="*/ 9 w 27"/>
                    <a:gd name="T3" fmla="*/ 11 h 25"/>
                    <a:gd name="T4" fmla="*/ 3 w 27"/>
                    <a:gd name="T5" fmla="*/ 21 h 25"/>
                    <a:gd name="T6" fmla="*/ 14 w 27"/>
                    <a:gd name="T7" fmla="*/ 20 h 25"/>
                    <a:gd name="T8" fmla="*/ 23 w 27"/>
                    <a:gd name="T9" fmla="*/ 1 h 25"/>
                  </a:gdLst>
                  <a:ahLst/>
                  <a:cxnLst>
                    <a:cxn ang="0">
                      <a:pos x="T0" y="T1"/>
                    </a:cxn>
                    <a:cxn ang="0">
                      <a:pos x="T2" y="T3"/>
                    </a:cxn>
                    <a:cxn ang="0">
                      <a:pos x="T4" y="T5"/>
                    </a:cxn>
                    <a:cxn ang="0">
                      <a:pos x="T6" y="T7"/>
                    </a:cxn>
                    <a:cxn ang="0">
                      <a:pos x="T8" y="T9"/>
                    </a:cxn>
                  </a:cxnLst>
                  <a:rect l="0" t="0" r="r" b="b"/>
                  <a:pathLst>
                    <a:path w="27" h="25">
                      <a:moveTo>
                        <a:pt x="23" y="1"/>
                      </a:moveTo>
                      <a:cubicBezTo>
                        <a:pt x="19" y="2"/>
                        <a:pt x="13" y="8"/>
                        <a:pt x="9" y="11"/>
                      </a:cubicBezTo>
                      <a:cubicBezTo>
                        <a:pt x="6" y="14"/>
                        <a:pt x="0" y="17"/>
                        <a:pt x="3" y="21"/>
                      </a:cubicBezTo>
                      <a:cubicBezTo>
                        <a:pt x="5" y="24"/>
                        <a:pt x="8" y="25"/>
                        <a:pt x="14" y="20"/>
                      </a:cubicBezTo>
                      <a:cubicBezTo>
                        <a:pt x="20" y="15"/>
                        <a:pt x="27" y="0"/>
                        <a:pt x="2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9" name="Freeform 97">
                  <a:extLst>
                    <a:ext uri="{FF2B5EF4-FFF2-40B4-BE49-F238E27FC236}">
                      <a16:creationId xmlns:a16="http://schemas.microsoft.com/office/drawing/2014/main" id="{6E11512B-79F1-477B-A32E-641DC8760AB2}"/>
                    </a:ext>
                  </a:extLst>
                </p:cNvPr>
                <p:cNvSpPr>
                  <a:spLocks/>
                </p:cNvSpPr>
                <p:nvPr/>
              </p:nvSpPr>
              <p:spPr bwMode="auto">
                <a:xfrm>
                  <a:off x="2703513" y="2384426"/>
                  <a:ext cx="6350" cy="3175"/>
                </a:xfrm>
                <a:custGeom>
                  <a:avLst/>
                  <a:gdLst>
                    <a:gd name="T0" fmla="*/ 8 w 13"/>
                    <a:gd name="T1" fmla="*/ 2 h 7"/>
                    <a:gd name="T2" fmla="*/ 5 w 13"/>
                    <a:gd name="T3" fmla="*/ 7 h 7"/>
                    <a:gd name="T4" fmla="*/ 12 w 13"/>
                    <a:gd name="T5" fmla="*/ 2 h 7"/>
                    <a:gd name="T6" fmla="*/ 8 w 13"/>
                    <a:gd name="T7" fmla="*/ 2 h 7"/>
                  </a:gdLst>
                  <a:ahLst/>
                  <a:cxnLst>
                    <a:cxn ang="0">
                      <a:pos x="T0" y="T1"/>
                    </a:cxn>
                    <a:cxn ang="0">
                      <a:pos x="T2" y="T3"/>
                    </a:cxn>
                    <a:cxn ang="0">
                      <a:pos x="T4" y="T5"/>
                    </a:cxn>
                    <a:cxn ang="0">
                      <a:pos x="T6" y="T7"/>
                    </a:cxn>
                  </a:cxnLst>
                  <a:rect l="0" t="0" r="r" b="b"/>
                  <a:pathLst>
                    <a:path w="13" h="7">
                      <a:moveTo>
                        <a:pt x="8" y="2"/>
                      </a:moveTo>
                      <a:cubicBezTo>
                        <a:pt x="6" y="3"/>
                        <a:pt x="0" y="7"/>
                        <a:pt x="5" y="7"/>
                      </a:cubicBezTo>
                      <a:cubicBezTo>
                        <a:pt x="9" y="7"/>
                        <a:pt x="12" y="5"/>
                        <a:pt x="12" y="2"/>
                      </a:cubicBezTo>
                      <a:cubicBezTo>
                        <a:pt x="13" y="0"/>
                        <a:pt x="8" y="2"/>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0" name="Freeform 98">
                  <a:extLst>
                    <a:ext uri="{FF2B5EF4-FFF2-40B4-BE49-F238E27FC236}">
                      <a16:creationId xmlns:a16="http://schemas.microsoft.com/office/drawing/2014/main" id="{8AC70C51-64DC-43BB-8FE0-701DD6AAA7CF}"/>
                    </a:ext>
                  </a:extLst>
                </p:cNvPr>
                <p:cNvSpPr>
                  <a:spLocks/>
                </p:cNvSpPr>
                <p:nvPr/>
              </p:nvSpPr>
              <p:spPr bwMode="auto">
                <a:xfrm>
                  <a:off x="2697163" y="2379663"/>
                  <a:ext cx="9525" cy="7938"/>
                </a:xfrm>
                <a:custGeom>
                  <a:avLst/>
                  <a:gdLst>
                    <a:gd name="T0" fmla="*/ 14 w 18"/>
                    <a:gd name="T1" fmla="*/ 0 h 15"/>
                    <a:gd name="T2" fmla="*/ 4 w 18"/>
                    <a:gd name="T3" fmla="*/ 6 h 15"/>
                    <a:gd name="T4" fmla="*/ 3 w 18"/>
                    <a:gd name="T5" fmla="*/ 14 h 15"/>
                    <a:gd name="T6" fmla="*/ 8 w 18"/>
                    <a:gd name="T7" fmla="*/ 7 h 15"/>
                    <a:gd name="T8" fmla="*/ 18 w 18"/>
                    <a:gd name="T9" fmla="*/ 5 h 15"/>
                    <a:gd name="T10" fmla="*/ 14 w 18"/>
                    <a:gd name="T11" fmla="*/ 0 h 15"/>
                  </a:gdLst>
                  <a:ahLst/>
                  <a:cxnLst>
                    <a:cxn ang="0">
                      <a:pos x="T0" y="T1"/>
                    </a:cxn>
                    <a:cxn ang="0">
                      <a:pos x="T2" y="T3"/>
                    </a:cxn>
                    <a:cxn ang="0">
                      <a:pos x="T4" y="T5"/>
                    </a:cxn>
                    <a:cxn ang="0">
                      <a:pos x="T6" y="T7"/>
                    </a:cxn>
                    <a:cxn ang="0">
                      <a:pos x="T8" y="T9"/>
                    </a:cxn>
                    <a:cxn ang="0">
                      <a:pos x="T10" y="T11"/>
                    </a:cxn>
                  </a:cxnLst>
                  <a:rect l="0" t="0" r="r" b="b"/>
                  <a:pathLst>
                    <a:path w="18" h="15">
                      <a:moveTo>
                        <a:pt x="14" y="0"/>
                      </a:moveTo>
                      <a:cubicBezTo>
                        <a:pt x="9" y="1"/>
                        <a:pt x="5" y="3"/>
                        <a:pt x="4" y="6"/>
                      </a:cubicBezTo>
                      <a:cubicBezTo>
                        <a:pt x="2" y="9"/>
                        <a:pt x="0" y="15"/>
                        <a:pt x="3" y="14"/>
                      </a:cubicBezTo>
                      <a:cubicBezTo>
                        <a:pt x="6" y="13"/>
                        <a:pt x="1" y="7"/>
                        <a:pt x="8" y="7"/>
                      </a:cubicBezTo>
                      <a:cubicBezTo>
                        <a:pt x="14" y="8"/>
                        <a:pt x="17" y="7"/>
                        <a:pt x="18" y="5"/>
                      </a:cubicBezTo>
                      <a:cubicBezTo>
                        <a:pt x="18" y="3"/>
                        <a:pt x="14" y="0"/>
                        <a:pt x="1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1" name="Freeform 99">
                  <a:extLst>
                    <a:ext uri="{FF2B5EF4-FFF2-40B4-BE49-F238E27FC236}">
                      <a16:creationId xmlns:a16="http://schemas.microsoft.com/office/drawing/2014/main" id="{1E22BC71-D99C-43A9-A680-666FDC9A83CA}"/>
                    </a:ext>
                  </a:extLst>
                </p:cNvPr>
                <p:cNvSpPr>
                  <a:spLocks/>
                </p:cNvSpPr>
                <p:nvPr/>
              </p:nvSpPr>
              <p:spPr bwMode="auto">
                <a:xfrm>
                  <a:off x="2714625" y="2355851"/>
                  <a:ext cx="6350" cy="7938"/>
                </a:xfrm>
                <a:custGeom>
                  <a:avLst/>
                  <a:gdLst>
                    <a:gd name="T0" fmla="*/ 9 w 14"/>
                    <a:gd name="T1" fmla="*/ 3 h 15"/>
                    <a:gd name="T2" fmla="*/ 2 w 14"/>
                    <a:gd name="T3" fmla="*/ 11 h 15"/>
                    <a:gd name="T4" fmla="*/ 6 w 14"/>
                    <a:gd name="T5" fmla="*/ 13 h 15"/>
                    <a:gd name="T6" fmla="*/ 9 w 14"/>
                    <a:gd name="T7" fmla="*/ 3 h 15"/>
                  </a:gdLst>
                  <a:ahLst/>
                  <a:cxnLst>
                    <a:cxn ang="0">
                      <a:pos x="T0" y="T1"/>
                    </a:cxn>
                    <a:cxn ang="0">
                      <a:pos x="T2" y="T3"/>
                    </a:cxn>
                    <a:cxn ang="0">
                      <a:pos x="T4" y="T5"/>
                    </a:cxn>
                    <a:cxn ang="0">
                      <a:pos x="T6" y="T7"/>
                    </a:cxn>
                  </a:cxnLst>
                  <a:rect l="0" t="0" r="r" b="b"/>
                  <a:pathLst>
                    <a:path w="14" h="15">
                      <a:moveTo>
                        <a:pt x="9" y="3"/>
                      </a:moveTo>
                      <a:cubicBezTo>
                        <a:pt x="6" y="4"/>
                        <a:pt x="5" y="8"/>
                        <a:pt x="2" y="11"/>
                      </a:cubicBezTo>
                      <a:cubicBezTo>
                        <a:pt x="0" y="15"/>
                        <a:pt x="2" y="15"/>
                        <a:pt x="6" y="13"/>
                      </a:cubicBezTo>
                      <a:cubicBezTo>
                        <a:pt x="11" y="10"/>
                        <a:pt x="14" y="0"/>
                        <a:pt x="9"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2" name="Freeform 100">
                  <a:extLst>
                    <a:ext uri="{FF2B5EF4-FFF2-40B4-BE49-F238E27FC236}">
                      <a16:creationId xmlns:a16="http://schemas.microsoft.com/office/drawing/2014/main" id="{BB1B6F99-8614-4852-8453-BA5CD0E7F68D}"/>
                    </a:ext>
                  </a:extLst>
                </p:cNvPr>
                <p:cNvSpPr>
                  <a:spLocks/>
                </p:cNvSpPr>
                <p:nvPr/>
              </p:nvSpPr>
              <p:spPr bwMode="auto">
                <a:xfrm>
                  <a:off x="2732088" y="2297113"/>
                  <a:ext cx="6350" cy="6350"/>
                </a:xfrm>
                <a:custGeom>
                  <a:avLst/>
                  <a:gdLst>
                    <a:gd name="T0" fmla="*/ 10 w 13"/>
                    <a:gd name="T1" fmla="*/ 2 h 12"/>
                    <a:gd name="T2" fmla="*/ 4 w 13"/>
                    <a:gd name="T3" fmla="*/ 11 h 12"/>
                    <a:gd name="T4" fmla="*/ 10 w 13"/>
                    <a:gd name="T5" fmla="*/ 2 h 12"/>
                  </a:gdLst>
                  <a:ahLst/>
                  <a:cxnLst>
                    <a:cxn ang="0">
                      <a:pos x="T0" y="T1"/>
                    </a:cxn>
                    <a:cxn ang="0">
                      <a:pos x="T2" y="T3"/>
                    </a:cxn>
                    <a:cxn ang="0">
                      <a:pos x="T4" y="T5"/>
                    </a:cxn>
                  </a:cxnLst>
                  <a:rect l="0" t="0" r="r" b="b"/>
                  <a:pathLst>
                    <a:path w="13" h="12">
                      <a:moveTo>
                        <a:pt x="10" y="2"/>
                      </a:moveTo>
                      <a:cubicBezTo>
                        <a:pt x="8" y="3"/>
                        <a:pt x="0" y="12"/>
                        <a:pt x="4" y="11"/>
                      </a:cubicBezTo>
                      <a:cubicBezTo>
                        <a:pt x="8" y="10"/>
                        <a:pt x="13" y="0"/>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3" name="Freeform 101">
                  <a:extLst>
                    <a:ext uri="{FF2B5EF4-FFF2-40B4-BE49-F238E27FC236}">
                      <a16:creationId xmlns:a16="http://schemas.microsoft.com/office/drawing/2014/main" id="{8B7EEBA8-33CC-4836-91D5-D1E1AECD2B06}"/>
                    </a:ext>
                  </a:extLst>
                </p:cNvPr>
                <p:cNvSpPr>
                  <a:spLocks/>
                </p:cNvSpPr>
                <p:nvPr/>
              </p:nvSpPr>
              <p:spPr bwMode="auto">
                <a:xfrm>
                  <a:off x="2747963" y="2290763"/>
                  <a:ext cx="3175" cy="3175"/>
                </a:xfrm>
                <a:custGeom>
                  <a:avLst/>
                  <a:gdLst>
                    <a:gd name="T0" fmla="*/ 4 w 8"/>
                    <a:gd name="T1" fmla="*/ 0 h 4"/>
                    <a:gd name="T2" fmla="*/ 3 w 8"/>
                    <a:gd name="T3" fmla="*/ 4 h 4"/>
                    <a:gd name="T4" fmla="*/ 4 w 8"/>
                    <a:gd name="T5" fmla="*/ 0 h 4"/>
                  </a:gdLst>
                  <a:ahLst/>
                  <a:cxnLst>
                    <a:cxn ang="0">
                      <a:pos x="T0" y="T1"/>
                    </a:cxn>
                    <a:cxn ang="0">
                      <a:pos x="T2" y="T3"/>
                    </a:cxn>
                    <a:cxn ang="0">
                      <a:pos x="T4" y="T5"/>
                    </a:cxn>
                  </a:cxnLst>
                  <a:rect l="0" t="0" r="r" b="b"/>
                  <a:pathLst>
                    <a:path w="8" h="4">
                      <a:moveTo>
                        <a:pt x="4" y="0"/>
                      </a:moveTo>
                      <a:cubicBezTo>
                        <a:pt x="0" y="0"/>
                        <a:pt x="0" y="4"/>
                        <a:pt x="3" y="4"/>
                      </a:cubicBezTo>
                      <a:cubicBezTo>
                        <a:pt x="7" y="4"/>
                        <a:pt x="8" y="0"/>
                        <a:pt x="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4" name="Freeform 102">
                  <a:extLst>
                    <a:ext uri="{FF2B5EF4-FFF2-40B4-BE49-F238E27FC236}">
                      <a16:creationId xmlns:a16="http://schemas.microsoft.com/office/drawing/2014/main" id="{9AA9F652-8242-4A73-9486-C88FFB5BEE54}"/>
                    </a:ext>
                  </a:extLst>
                </p:cNvPr>
                <p:cNvSpPr>
                  <a:spLocks/>
                </p:cNvSpPr>
                <p:nvPr/>
              </p:nvSpPr>
              <p:spPr bwMode="auto">
                <a:xfrm>
                  <a:off x="2752725" y="2284413"/>
                  <a:ext cx="7938" cy="6350"/>
                </a:xfrm>
                <a:custGeom>
                  <a:avLst/>
                  <a:gdLst>
                    <a:gd name="T0" fmla="*/ 9 w 15"/>
                    <a:gd name="T1" fmla="*/ 1 h 13"/>
                    <a:gd name="T2" fmla="*/ 2 w 15"/>
                    <a:gd name="T3" fmla="*/ 10 h 13"/>
                    <a:gd name="T4" fmla="*/ 13 w 15"/>
                    <a:gd name="T5" fmla="*/ 7 h 13"/>
                    <a:gd name="T6" fmla="*/ 9 w 15"/>
                    <a:gd name="T7" fmla="*/ 1 h 13"/>
                  </a:gdLst>
                  <a:ahLst/>
                  <a:cxnLst>
                    <a:cxn ang="0">
                      <a:pos x="T0" y="T1"/>
                    </a:cxn>
                    <a:cxn ang="0">
                      <a:pos x="T2" y="T3"/>
                    </a:cxn>
                    <a:cxn ang="0">
                      <a:pos x="T4" y="T5"/>
                    </a:cxn>
                    <a:cxn ang="0">
                      <a:pos x="T6" y="T7"/>
                    </a:cxn>
                  </a:cxnLst>
                  <a:rect l="0" t="0" r="r" b="b"/>
                  <a:pathLst>
                    <a:path w="15" h="13">
                      <a:moveTo>
                        <a:pt x="9" y="1"/>
                      </a:moveTo>
                      <a:cubicBezTo>
                        <a:pt x="6" y="3"/>
                        <a:pt x="0" y="7"/>
                        <a:pt x="2" y="10"/>
                      </a:cubicBezTo>
                      <a:cubicBezTo>
                        <a:pt x="5" y="13"/>
                        <a:pt x="11" y="10"/>
                        <a:pt x="13" y="7"/>
                      </a:cubicBezTo>
                      <a:cubicBezTo>
                        <a:pt x="15" y="5"/>
                        <a:pt x="13" y="0"/>
                        <a:pt x="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5" name="Freeform 103">
                  <a:extLst>
                    <a:ext uri="{FF2B5EF4-FFF2-40B4-BE49-F238E27FC236}">
                      <a16:creationId xmlns:a16="http://schemas.microsoft.com/office/drawing/2014/main" id="{15779D30-5C0A-4230-9774-807D531B2D49}"/>
                    </a:ext>
                  </a:extLst>
                </p:cNvPr>
                <p:cNvSpPr>
                  <a:spLocks/>
                </p:cNvSpPr>
                <p:nvPr/>
              </p:nvSpPr>
              <p:spPr bwMode="auto">
                <a:xfrm>
                  <a:off x="2809875" y="2254251"/>
                  <a:ext cx="14288" cy="6350"/>
                </a:xfrm>
                <a:custGeom>
                  <a:avLst/>
                  <a:gdLst>
                    <a:gd name="T0" fmla="*/ 21 w 28"/>
                    <a:gd name="T1" fmla="*/ 1 h 13"/>
                    <a:gd name="T2" fmla="*/ 6 w 28"/>
                    <a:gd name="T3" fmla="*/ 4 h 13"/>
                    <a:gd name="T4" fmla="*/ 2 w 28"/>
                    <a:gd name="T5" fmla="*/ 10 h 13"/>
                    <a:gd name="T6" fmla="*/ 21 w 28"/>
                    <a:gd name="T7" fmla="*/ 1 h 13"/>
                  </a:gdLst>
                  <a:ahLst/>
                  <a:cxnLst>
                    <a:cxn ang="0">
                      <a:pos x="T0" y="T1"/>
                    </a:cxn>
                    <a:cxn ang="0">
                      <a:pos x="T2" y="T3"/>
                    </a:cxn>
                    <a:cxn ang="0">
                      <a:pos x="T4" y="T5"/>
                    </a:cxn>
                    <a:cxn ang="0">
                      <a:pos x="T6" y="T7"/>
                    </a:cxn>
                  </a:cxnLst>
                  <a:rect l="0" t="0" r="r" b="b"/>
                  <a:pathLst>
                    <a:path w="28" h="13">
                      <a:moveTo>
                        <a:pt x="21" y="1"/>
                      </a:moveTo>
                      <a:cubicBezTo>
                        <a:pt x="16" y="0"/>
                        <a:pt x="10" y="2"/>
                        <a:pt x="6" y="4"/>
                      </a:cubicBezTo>
                      <a:cubicBezTo>
                        <a:pt x="2" y="5"/>
                        <a:pt x="0" y="8"/>
                        <a:pt x="2" y="10"/>
                      </a:cubicBezTo>
                      <a:cubicBezTo>
                        <a:pt x="4" y="13"/>
                        <a:pt x="28" y="4"/>
                        <a:pt x="2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6" name="Freeform 104">
                  <a:extLst>
                    <a:ext uri="{FF2B5EF4-FFF2-40B4-BE49-F238E27FC236}">
                      <a16:creationId xmlns:a16="http://schemas.microsoft.com/office/drawing/2014/main" id="{B8F48CCD-E986-4EA3-AF20-DA7E9B94A554}"/>
                    </a:ext>
                  </a:extLst>
                </p:cNvPr>
                <p:cNvSpPr>
                  <a:spLocks/>
                </p:cNvSpPr>
                <p:nvPr/>
              </p:nvSpPr>
              <p:spPr bwMode="auto">
                <a:xfrm>
                  <a:off x="2794000" y="2205038"/>
                  <a:ext cx="31750" cy="26988"/>
                </a:xfrm>
                <a:custGeom>
                  <a:avLst/>
                  <a:gdLst>
                    <a:gd name="T0" fmla="*/ 57 w 62"/>
                    <a:gd name="T1" fmla="*/ 0 h 52"/>
                    <a:gd name="T2" fmla="*/ 39 w 62"/>
                    <a:gd name="T3" fmla="*/ 1 h 52"/>
                    <a:gd name="T4" fmla="*/ 26 w 62"/>
                    <a:gd name="T5" fmla="*/ 8 h 52"/>
                    <a:gd name="T6" fmla="*/ 12 w 62"/>
                    <a:gd name="T7" fmla="*/ 18 h 52"/>
                    <a:gd name="T8" fmla="*/ 2 w 62"/>
                    <a:gd name="T9" fmla="*/ 31 h 52"/>
                    <a:gd name="T10" fmla="*/ 3 w 62"/>
                    <a:gd name="T11" fmla="*/ 40 h 52"/>
                    <a:gd name="T12" fmla="*/ 11 w 62"/>
                    <a:gd name="T13" fmla="*/ 48 h 52"/>
                    <a:gd name="T14" fmla="*/ 21 w 62"/>
                    <a:gd name="T15" fmla="*/ 47 h 52"/>
                    <a:gd name="T16" fmla="*/ 37 w 62"/>
                    <a:gd name="T17" fmla="*/ 34 h 52"/>
                    <a:gd name="T18" fmla="*/ 53 w 62"/>
                    <a:gd name="T19" fmla="*/ 24 h 52"/>
                    <a:gd name="T20" fmla="*/ 61 w 62"/>
                    <a:gd name="T21" fmla="*/ 13 h 52"/>
                    <a:gd name="T22" fmla="*/ 57 w 6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52">
                      <a:moveTo>
                        <a:pt x="57" y="0"/>
                      </a:moveTo>
                      <a:cubicBezTo>
                        <a:pt x="54" y="1"/>
                        <a:pt x="43" y="1"/>
                        <a:pt x="39" y="1"/>
                      </a:cubicBezTo>
                      <a:cubicBezTo>
                        <a:pt x="35" y="1"/>
                        <a:pt x="31" y="5"/>
                        <a:pt x="26" y="8"/>
                      </a:cubicBezTo>
                      <a:cubicBezTo>
                        <a:pt x="21" y="10"/>
                        <a:pt x="17" y="14"/>
                        <a:pt x="12" y="18"/>
                      </a:cubicBezTo>
                      <a:cubicBezTo>
                        <a:pt x="7" y="21"/>
                        <a:pt x="3" y="27"/>
                        <a:pt x="2" y="31"/>
                      </a:cubicBezTo>
                      <a:cubicBezTo>
                        <a:pt x="0" y="35"/>
                        <a:pt x="0" y="37"/>
                        <a:pt x="3" y="40"/>
                      </a:cubicBezTo>
                      <a:cubicBezTo>
                        <a:pt x="5" y="44"/>
                        <a:pt x="11" y="44"/>
                        <a:pt x="11" y="48"/>
                      </a:cubicBezTo>
                      <a:cubicBezTo>
                        <a:pt x="11" y="52"/>
                        <a:pt x="17" y="50"/>
                        <a:pt x="21" y="47"/>
                      </a:cubicBezTo>
                      <a:cubicBezTo>
                        <a:pt x="25" y="44"/>
                        <a:pt x="28" y="38"/>
                        <a:pt x="37" y="34"/>
                      </a:cubicBezTo>
                      <a:cubicBezTo>
                        <a:pt x="47" y="29"/>
                        <a:pt x="47" y="31"/>
                        <a:pt x="53" y="24"/>
                      </a:cubicBezTo>
                      <a:cubicBezTo>
                        <a:pt x="59" y="18"/>
                        <a:pt x="60" y="17"/>
                        <a:pt x="61" y="13"/>
                      </a:cubicBezTo>
                      <a:cubicBezTo>
                        <a:pt x="61" y="9"/>
                        <a:pt x="62" y="0"/>
                        <a:pt x="57"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7" name="Freeform 105">
                  <a:extLst>
                    <a:ext uri="{FF2B5EF4-FFF2-40B4-BE49-F238E27FC236}">
                      <a16:creationId xmlns:a16="http://schemas.microsoft.com/office/drawing/2014/main" id="{8E8F071A-D873-4917-8941-99FA9A501F50}"/>
                    </a:ext>
                  </a:extLst>
                </p:cNvPr>
                <p:cNvSpPr>
                  <a:spLocks/>
                </p:cNvSpPr>
                <p:nvPr/>
              </p:nvSpPr>
              <p:spPr bwMode="auto">
                <a:xfrm>
                  <a:off x="2717800" y="2185988"/>
                  <a:ext cx="60325" cy="26988"/>
                </a:xfrm>
                <a:custGeom>
                  <a:avLst/>
                  <a:gdLst>
                    <a:gd name="T0" fmla="*/ 111 w 116"/>
                    <a:gd name="T1" fmla="*/ 5 h 51"/>
                    <a:gd name="T2" fmla="*/ 113 w 116"/>
                    <a:gd name="T3" fmla="*/ 11 h 51"/>
                    <a:gd name="T4" fmla="*/ 104 w 116"/>
                    <a:gd name="T5" fmla="*/ 20 h 51"/>
                    <a:gd name="T6" fmla="*/ 88 w 116"/>
                    <a:gd name="T7" fmla="*/ 26 h 51"/>
                    <a:gd name="T8" fmla="*/ 69 w 116"/>
                    <a:gd name="T9" fmla="*/ 34 h 51"/>
                    <a:gd name="T10" fmla="*/ 47 w 116"/>
                    <a:gd name="T11" fmla="*/ 44 h 51"/>
                    <a:gd name="T12" fmla="*/ 31 w 116"/>
                    <a:gd name="T13" fmla="*/ 51 h 51"/>
                    <a:gd name="T14" fmla="*/ 22 w 116"/>
                    <a:gd name="T15" fmla="*/ 46 h 51"/>
                    <a:gd name="T16" fmla="*/ 7 w 116"/>
                    <a:gd name="T17" fmla="*/ 48 h 51"/>
                    <a:gd name="T18" fmla="*/ 1 w 116"/>
                    <a:gd name="T19" fmla="*/ 47 h 51"/>
                    <a:gd name="T20" fmla="*/ 3 w 116"/>
                    <a:gd name="T21" fmla="*/ 40 h 51"/>
                    <a:gd name="T22" fmla="*/ 9 w 116"/>
                    <a:gd name="T23" fmla="*/ 29 h 51"/>
                    <a:gd name="T24" fmla="*/ 26 w 116"/>
                    <a:gd name="T25" fmla="*/ 23 h 51"/>
                    <a:gd name="T26" fmla="*/ 47 w 116"/>
                    <a:gd name="T27" fmla="*/ 5 h 51"/>
                    <a:gd name="T28" fmla="*/ 54 w 116"/>
                    <a:gd name="T29" fmla="*/ 9 h 51"/>
                    <a:gd name="T30" fmla="*/ 77 w 116"/>
                    <a:gd name="T31" fmla="*/ 5 h 51"/>
                    <a:gd name="T32" fmla="*/ 88 w 116"/>
                    <a:gd name="T33" fmla="*/ 4 h 51"/>
                    <a:gd name="T34" fmla="*/ 99 w 116"/>
                    <a:gd name="T35" fmla="*/ 2 h 51"/>
                    <a:gd name="T36" fmla="*/ 111 w 116"/>
                    <a:gd name="T3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51">
                      <a:moveTo>
                        <a:pt x="111" y="5"/>
                      </a:moveTo>
                      <a:cubicBezTo>
                        <a:pt x="115" y="6"/>
                        <a:pt x="116" y="7"/>
                        <a:pt x="113" y="11"/>
                      </a:cubicBezTo>
                      <a:cubicBezTo>
                        <a:pt x="110" y="14"/>
                        <a:pt x="108" y="17"/>
                        <a:pt x="104" y="20"/>
                      </a:cubicBezTo>
                      <a:cubicBezTo>
                        <a:pt x="101" y="23"/>
                        <a:pt x="93" y="24"/>
                        <a:pt x="88" y="26"/>
                      </a:cubicBezTo>
                      <a:cubicBezTo>
                        <a:pt x="82" y="28"/>
                        <a:pt x="77" y="28"/>
                        <a:pt x="69" y="34"/>
                      </a:cubicBezTo>
                      <a:cubicBezTo>
                        <a:pt x="62" y="40"/>
                        <a:pt x="51" y="42"/>
                        <a:pt x="47" y="44"/>
                      </a:cubicBezTo>
                      <a:cubicBezTo>
                        <a:pt x="43" y="47"/>
                        <a:pt x="33" y="51"/>
                        <a:pt x="31" y="51"/>
                      </a:cubicBezTo>
                      <a:cubicBezTo>
                        <a:pt x="29" y="51"/>
                        <a:pt x="25" y="45"/>
                        <a:pt x="22" y="46"/>
                      </a:cubicBezTo>
                      <a:cubicBezTo>
                        <a:pt x="18" y="47"/>
                        <a:pt x="9" y="47"/>
                        <a:pt x="7" y="48"/>
                      </a:cubicBezTo>
                      <a:cubicBezTo>
                        <a:pt x="4" y="50"/>
                        <a:pt x="0" y="49"/>
                        <a:pt x="1" y="47"/>
                      </a:cubicBezTo>
                      <a:cubicBezTo>
                        <a:pt x="1" y="45"/>
                        <a:pt x="5" y="44"/>
                        <a:pt x="3" y="40"/>
                      </a:cubicBezTo>
                      <a:cubicBezTo>
                        <a:pt x="0" y="35"/>
                        <a:pt x="5" y="30"/>
                        <a:pt x="9" y="29"/>
                      </a:cubicBezTo>
                      <a:cubicBezTo>
                        <a:pt x="13" y="28"/>
                        <a:pt x="21" y="27"/>
                        <a:pt x="26" y="23"/>
                      </a:cubicBezTo>
                      <a:cubicBezTo>
                        <a:pt x="31" y="19"/>
                        <a:pt x="44" y="7"/>
                        <a:pt x="47" y="5"/>
                      </a:cubicBezTo>
                      <a:cubicBezTo>
                        <a:pt x="51" y="3"/>
                        <a:pt x="51" y="6"/>
                        <a:pt x="54" y="9"/>
                      </a:cubicBezTo>
                      <a:cubicBezTo>
                        <a:pt x="58" y="11"/>
                        <a:pt x="71" y="7"/>
                        <a:pt x="77" y="5"/>
                      </a:cubicBezTo>
                      <a:cubicBezTo>
                        <a:pt x="82" y="2"/>
                        <a:pt x="84" y="3"/>
                        <a:pt x="88" y="4"/>
                      </a:cubicBezTo>
                      <a:cubicBezTo>
                        <a:pt x="93" y="5"/>
                        <a:pt x="93" y="3"/>
                        <a:pt x="99" y="2"/>
                      </a:cubicBezTo>
                      <a:cubicBezTo>
                        <a:pt x="105" y="1"/>
                        <a:pt x="108" y="0"/>
                        <a:pt x="111"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8" name="Freeform 106">
                  <a:extLst>
                    <a:ext uri="{FF2B5EF4-FFF2-40B4-BE49-F238E27FC236}">
                      <a16:creationId xmlns:a16="http://schemas.microsoft.com/office/drawing/2014/main" id="{B5BE0C93-002F-4BE7-B02E-70A04D8EC5E3}"/>
                    </a:ext>
                  </a:extLst>
                </p:cNvPr>
                <p:cNvSpPr>
                  <a:spLocks/>
                </p:cNvSpPr>
                <p:nvPr/>
              </p:nvSpPr>
              <p:spPr bwMode="auto">
                <a:xfrm>
                  <a:off x="2667000" y="2092326"/>
                  <a:ext cx="169863" cy="92075"/>
                </a:xfrm>
                <a:custGeom>
                  <a:avLst/>
                  <a:gdLst>
                    <a:gd name="T0" fmla="*/ 71 w 326"/>
                    <a:gd name="T1" fmla="*/ 110 h 177"/>
                    <a:gd name="T2" fmla="*/ 39 w 326"/>
                    <a:gd name="T3" fmla="*/ 125 h 177"/>
                    <a:gd name="T4" fmla="*/ 7 w 326"/>
                    <a:gd name="T5" fmla="*/ 141 h 177"/>
                    <a:gd name="T6" fmla="*/ 21 w 326"/>
                    <a:gd name="T7" fmla="*/ 149 h 177"/>
                    <a:gd name="T8" fmla="*/ 52 w 326"/>
                    <a:gd name="T9" fmla="*/ 146 h 177"/>
                    <a:gd name="T10" fmla="*/ 76 w 326"/>
                    <a:gd name="T11" fmla="*/ 143 h 177"/>
                    <a:gd name="T12" fmla="*/ 57 w 326"/>
                    <a:gd name="T13" fmla="*/ 171 h 177"/>
                    <a:gd name="T14" fmla="*/ 106 w 326"/>
                    <a:gd name="T15" fmla="*/ 168 h 177"/>
                    <a:gd name="T16" fmla="*/ 147 w 326"/>
                    <a:gd name="T17" fmla="*/ 145 h 177"/>
                    <a:gd name="T18" fmla="*/ 180 w 326"/>
                    <a:gd name="T19" fmla="*/ 127 h 177"/>
                    <a:gd name="T20" fmla="*/ 214 w 326"/>
                    <a:gd name="T21" fmla="*/ 116 h 177"/>
                    <a:gd name="T22" fmla="*/ 225 w 326"/>
                    <a:gd name="T23" fmla="*/ 126 h 177"/>
                    <a:gd name="T24" fmla="*/ 222 w 326"/>
                    <a:gd name="T25" fmla="*/ 137 h 177"/>
                    <a:gd name="T26" fmla="*/ 238 w 326"/>
                    <a:gd name="T27" fmla="*/ 144 h 177"/>
                    <a:gd name="T28" fmla="*/ 270 w 326"/>
                    <a:gd name="T29" fmla="*/ 154 h 177"/>
                    <a:gd name="T30" fmla="*/ 300 w 326"/>
                    <a:gd name="T31" fmla="*/ 150 h 177"/>
                    <a:gd name="T32" fmla="*/ 322 w 326"/>
                    <a:gd name="T33" fmla="*/ 136 h 177"/>
                    <a:gd name="T34" fmla="*/ 316 w 326"/>
                    <a:gd name="T35" fmla="*/ 128 h 177"/>
                    <a:gd name="T36" fmla="*/ 311 w 326"/>
                    <a:gd name="T37" fmla="*/ 120 h 177"/>
                    <a:gd name="T38" fmla="*/ 295 w 326"/>
                    <a:gd name="T39" fmla="*/ 126 h 177"/>
                    <a:gd name="T40" fmla="*/ 269 w 326"/>
                    <a:gd name="T41" fmla="*/ 125 h 177"/>
                    <a:gd name="T42" fmla="*/ 270 w 326"/>
                    <a:gd name="T43" fmla="*/ 118 h 177"/>
                    <a:gd name="T44" fmla="*/ 280 w 326"/>
                    <a:gd name="T45" fmla="*/ 105 h 177"/>
                    <a:gd name="T46" fmla="*/ 276 w 326"/>
                    <a:gd name="T47" fmla="*/ 85 h 177"/>
                    <a:gd name="T48" fmla="*/ 259 w 326"/>
                    <a:gd name="T49" fmla="*/ 80 h 177"/>
                    <a:gd name="T50" fmla="*/ 243 w 326"/>
                    <a:gd name="T51" fmla="*/ 70 h 177"/>
                    <a:gd name="T52" fmla="*/ 233 w 326"/>
                    <a:gd name="T53" fmla="*/ 55 h 177"/>
                    <a:gd name="T54" fmla="*/ 212 w 326"/>
                    <a:gd name="T55" fmla="*/ 49 h 177"/>
                    <a:gd name="T56" fmla="*/ 190 w 326"/>
                    <a:gd name="T57" fmla="*/ 45 h 177"/>
                    <a:gd name="T58" fmla="*/ 179 w 326"/>
                    <a:gd name="T59" fmla="*/ 45 h 177"/>
                    <a:gd name="T60" fmla="*/ 183 w 326"/>
                    <a:gd name="T61" fmla="*/ 33 h 177"/>
                    <a:gd name="T62" fmla="*/ 195 w 326"/>
                    <a:gd name="T63" fmla="*/ 22 h 177"/>
                    <a:gd name="T64" fmla="*/ 212 w 326"/>
                    <a:gd name="T65" fmla="*/ 27 h 177"/>
                    <a:gd name="T66" fmla="*/ 209 w 326"/>
                    <a:gd name="T67" fmla="*/ 2 h 177"/>
                    <a:gd name="T68" fmla="*/ 193 w 326"/>
                    <a:gd name="T69" fmla="*/ 19 h 177"/>
                    <a:gd name="T70" fmla="*/ 181 w 326"/>
                    <a:gd name="T71" fmla="*/ 13 h 177"/>
                    <a:gd name="T72" fmla="*/ 148 w 326"/>
                    <a:gd name="T73" fmla="*/ 25 h 177"/>
                    <a:gd name="T74" fmla="*/ 119 w 326"/>
                    <a:gd name="T75" fmla="*/ 58 h 177"/>
                    <a:gd name="T76" fmla="*/ 102 w 326"/>
                    <a:gd name="T77" fmla="*/ 76 h 177"/>
                    <a:gd name="T78" fmla="*/ 77 w 326"/>
                    <a:gd name="T79" fmla="*/ 9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6" h="177">
                      <a:moveTo>
                        <a:pt x="77" y="97"/>
                      </a:moveTo>
                      <a:cubicBezTo>
                        <a:pt x="72" y="101"/>
                        <a:pt x="72" y="104"/>
                        <a:pt x="71" y="110"/>
                      </a:cubicBezTo>
                      <a:cubicBezTo>
                        <a:pt x="71" y="115"/>
                        <a:pt x="73" y="117"/>
                        <a:pt x="68" y="119"/>
                      </a:cubicBezTo>
                      <a:cubicBezTo>
                        <a:pt x="63" y="122"/>
                        <a:pt x="46" y="122"/>
                        <a:pt x="39" y="125"/>
                      </a:cubicBezTo>
                      <a:cubicBezTo>
                        <a:pt x="32" y="128"/>
                        <a:pt x="28" y="130"/>
                        <a:pt x="21" y="132"/>
                      </a:cubicBezTo>
                      <a:cubicBezTo>
                        <a:pt x="14" y="135"/>
                        <a:pt x="11" y="137"/>
                        <a:pt x="7" y="141"/>
                      </a:cubicBezTo>
                      <a:cubicBezTo>
                        <a:pt x="2" y="146"/>
                        <a:pt x="0" y="149"/>
                        <a:pt x="4" y="152"/>
                      </a:cubicBezTo>
                      <a:cubicBezTo>
                        <a:pt x="8" y="154"/>
                        <a:pt x="17" y="153"/>
                        <a:pt x="21" y="149"/>
                      </a:cubicBezTo>
                      <a:cubicBezTo>
                        <a:pt x="25" y="146"/>
                        <a:pt x="30" y="140"/>
                        <a:pt x="36" y="143"/>
                      </a:cubicBezTo>
                      <a:cubicBezTo>
                        <a:pt x="42" y="147"/>
                        <a:pt x="46" y="147"/>
                        <a:pt x="52" y="146"/>
                      </a:cubicBezTo>
                      <a:cubicBezTo>
                        <a:pt x="58" y="145"/>
                        <a:pt x="67" y="142"/>
                        <a:pt x="72" y="140"/>
                      </a:cubicBezTo>
                      <a:cubicBezTo>
                        <a:pt x="78" y="138"/>
                        <a:pt x="78" y="139"/>
                        <a:pt x="76" y="143"/>
                      </a:cubicBezTo>
                      <a:cubicBezTo>
                        <a:pt x="74" y="148"/>
                        <a:pt x="71" y="152"/>
                        <a:pt x="67" y="156"/>
                      </a:cubicBezTo>
                      <a:cubicBezTo>
                        <a:pt x="62" y="160"/>
                        <a:pt x="56" y="167"/>
                        <a:pt x="57" y="171"/>
                      </a:cubicBezTo>
                      <a:cubicBezTo>
                        <a:pt x="57" y="176"/>
                        <a:pt x="70" y="177"/>
                        <a:pt x="74" y="176"/>
                      </a:cubicBezTo>
                      <a:cubicBezTo>
                        <a:pt x="78" y="174"/>
                        <a:pt x="100" y="171"/>
                        <a:pt x="106" y="168"/>
                      </a:cubicBezTo>
                      <a:cubicBezTo>
                        <a:pt x="113" y="165"/>
                        <a:pt x="122" y="156"/>
                        <a:pt x="127" y="152"/>
                      </a:cubicBezTo>
                      <a:cubicBezTo>
                        <a:pt x="132" y="148"/>
                        <a:pt x="142" y="146"/>
                        <a:pt x="147" y="145"/>
                      </a:cubicBezTo>
                      <a:cubicBezTo>
                        <a:pt x="153" y="144"/>
                        <a:pt x="164" y="139"/>
                        <a:pt x="169" y="139"/>
                      </a:cubicBezTo>
                      <a:cubicBezTo>
                        <a:pt x="174" y="139"/>
                        <a:pt x="178" y="133"/>
                        <a:pt x="180" y="127"/>
                      </a:cubicBezTo>
                      <a:cubicBezTo>
                        <a:pt x="183" y="121"/>
                        <a:pt x="188" y="119"/>
                        <a:pt x="195" y="119"/>
                      </a:cubicBezTo>
                      <a:cubicBezTo>
                        <a:pt x="201" y="119"/>
                        <a:pt x="214" y="113"/>
                        <a:pt x="214" y="116"/>
                      </a:cubicBezTo>
                      <a:cubicBezTo>
                        <a:pt x="213" y="119"/>
                        <a:pt x="213" y="121"/>
                        <a:pt x="211" y="124"/>
                      </a:cubicBezTo>
                      <a:cubicBezTo>
                        <a:pt x="210" y="127"/>
                        <a:pt x="218" y="125"/>
                        <a:pt x="225" y="126"/>
                      </a:cubicBezTo>
                      <a:cubicBezTo>
                        <a:pt x="231" y="126"/>
                        <a:pt x="235" y="128"/>
                        <a:pt x="232" y="130"/>
                      </a:cubicBezTo>
                      <a:cubicBezTo>
                        <a:pt x="230" y="132"/>
                        <a:pt x="224" y="134"/>
                        <a:pt x="222" y="137"/>
                      </a:cubicBezTo>
                      <a:cubicBezTo>
                        <a:pt x="220" y="140"/>
                        <a:pt x="221" y="144"/>
                        <a:pt x="224" y="145"/>
                      </a:cubicBezTo>
                      <a:cubicBezTo>
                        <a:pt x="228" y="146"/>
                        <a:pt x="235" y="142"/>
                        <a:pt x="238" y="144"/>
                      </a:cubicBezTo>
                      <a:cubicBezTo>
                        <a:pt x="242" y="146"/>
                        <a:pt x="248" y="147"/>
                        <a:pt x="252" y="149"/>
                      </a:cubicBezTo>
                      <a:cubicBezTo>
                        <a:pt x="255" y="151"/>
                        <a:pt x="266" y="153"/>
                        <a:pt x="270" y="154"/>
                      </a:cubicBezTo>
                      <a:cubicBezTo>
                        <a:pt x="274" y="156"/>
                        <a:pt x="278" y="160"/>
                        <a:pt x="281" y="156"/>
                      </a:cubicBezTo>
                      <a:cubicBezTo>
                        <a:pt x="285" y="153"/>
                        <a:pt x="295" y="152"/>
                        <a:pt x="300" y="150"/>
                      </a:cubicBezTo>
                      <a:cubicBezTo>
                        <a:pt x="305" y="148"/>
                        <a:pt x="310" y="143"/>
                        <a:pt x="317" y="143"/>
                      </a:cubicBezTo>
                      <a:cubicBezTo>
                        <a:pt x="324" y="143"/>
                        <a:pt x="326" y="139"/>
                        <a:pt x="322" y="136"/>
                      </a:cubicBezTo>
                      <a:cubicBezTo>
                        <a:pt x="319" y="133"/>
                        <a:pt x="315" y="134"/>
                        <a:pt x="312" y="132"/>
                      </a:cubicBezTo>
                      <a:cubicBezTo>
                        <a:pt x="309" y="130"/>
                        <a:pt x="311" y="131"/>
                        <a:pt x="316" y="128"/>
                      </a:cubicBezTo>
                      <a:cubicBezTo>
                        <a:pt x="321" y="126"/>
                        <a:pt x="321" y="124"/>
                        <a:pt x="319" y="123"/>
                      </a:cubicBezTo>
                      <a:cubicBezTo>
                        <a:pt x="316" y="122"/>
                        <a:pt x="311" y="124"/>
                        <a:pt x="311" y="120"/>
                      </a:cubicBezTo>
                      <a:cubicBezTo>
                        <a:pt x="310" y="117"/>
                        <a:pt x="308" y="117"/>
                        <a:pt x="304" y="119"/>
                      </a:cubicBezTo>
                      <a:cubicBezTo>
                        <a:pt x="300" y="121"/>
                        <a:pt x="299" y="129"/>
                        <a:pt x="295" y="126"/>
                      </a:cubicBezTo>
                      <a:cubicBezTo>
                        <a:pt x="291" y="124"/>
                        <a:pt x="289" y="118"/>
                        <a:pt x="284" y="120"/>
                      </a:cubicBezTo>
                      <a:cubicBezTo>
                        <a:pt x="279" y="122"/>
                        <a:pt x="276" y="124"/>
                        <a:pt x="269" y="125"/>
                      </a:cubicBezTo>
                      <a:cubicBezTo>
                        <a:pt x="262" y="125"/>
                        <a:pt x="253" y="124"/>
                        <a:pt x="257" y="122"/>
                      </a:cubicBezTo>
                      <a:cubicBezTo>
                        <a:pt x="262" y="120"/>
                        <a:pt x="265" y="116"/>
                        <a:pt x="270" y="118"/>
                      </a:cubicBezTo>
                      <a:cubicBezTo>
                        <a:pt x="275" y="119"/>
                        <a:pt x="282" y="119"/>
                        <a:pt x="282" y="114"/>
                      </a:cubicBezTo>
                      <a:cubicBezTo>
                        <a:pt x="283" y="109"/>
                        <a:pt x="275" y="111"/>
                        <a:pt x="280" y="105"/>
                      </a:cubicBezTo>
                      <a:cubicBezTo>
                        <a:pt x="284" y="99"/>
                        <a:pt x="286" y="99"/>
                        <a:pt x="285" y="94"/>
                      </a:cubicBezTo>
                      <a:cubicBezTo>
                        <a:pt x="284" y="88"/>
                        <a:pt x="280" y="87"/>
                        <a:pt x="276" y="85"/>
                      </a:cubicBezTo>
                      <a:cubicBezTo>
                        <a:pt x="271" y="83"/>
                        <a:pt x="270" y="80"/>
                        <a:pt x="269" y="79"/>
                      </a:cubicBezTo>
                      <a:cubicBezTo>
                        <a:pt x="268" y="78"/>
                        <a:pt x="264" y="79"/>
                        <a:pt x="259" y="80"/>
                      </a:cubicBezTo>
                      <a:cubicBezTo>
                        <a:pt x="254" y="80"/>
                        <a:pt x="255" y="76"/>
                        <a:pt x="253" y="73"/>
                      </a:cubicBezTo>
                      <a:cubicBezTo>
                        <a:pt x="250" y="70"/>
                        <a:pt x="248" y="72"/>
                        <a:pt x="243" y="70"/>
                      </a:cubicBezTo>
                      <a:cubicBezTo>
                        <a:pt x="238" y="67"/>
                        <a:pt x="240" y="64"/>
                        <a:pt x="240" y="60"/>
                      </a:cubicBezTo>
                      <a:cubicBezTo>
                        <a:pt x="240" y="56"/>
                        <a:pt x="240" y="56"/>
                        <a:pt x="233" y="55"/>
                      </a:cubicBezTo>
                      <a:cubicBezTo>
                        <a:pt x="226" y="55"/>
                        <a:pt x="225" y="54"/>
                        <a:pt x="221" y="54"/>
                      </a:cubicBezTo>
                      <a:cubicBezTo>
                        <a:pt x="217" y="54"/>
                        <a:pt x="212" y="55"/>
                        <a:pt x="212" y="49"/>
                      </a:cubicBezTo>
                      <a:cubicBezTo>
                        <a:pt x="212" y="42"/>
                        <a:pt x="213" y="43"/>
                        <a:pt x="206" y="40"/>
                      </a:cubicBezTo>
                      <a:cubicBezTo>
                        <a:pt x="199" y="38"/>
                        <a:pt x="194" y="42"/>
                        <a:pt x="190" y="45"/>
                      </a:cubicBezTo>
                      <a:cubicBezTo>
                        <a:pt x="187" y="48"/>
                        <a:pt x="185" y="52"/>
                        <a:pt x="182" y="51"/>
                      </a:cubicBezTo>
                      <a:cubicBezTo>
                        <a:pt x="179" y="51"/>
                        <a:pt x="177" y="48"/>
                        <a:pt x="179" y="45"/>
                      </a:cubicBezTo>
                      <a:cubicBezTo>
                        <a:pt x="181" y="41"/>
                        <a:pt x="181" y="41"/>
                        <a:pt x="179" y="38"/>
                      </a:cubicBezTo>
                      <a:cubicBezTo>
                        <a:pt x="177" y="34"/>
                        <a:pt x="179" y="33"/>
                        <a:pt x="183" y="33"/>
                      </a:cubicBezTo>
                      <a:cubicBezTo>
                        <a:pt x="187" y="33"/>
                        <a:pt x="188" y="27"/>
                        <a:pt x="190" y="23"/>
                      </a:cubicBezTo>
                      <a:cubicBezTo>
                        <a:pt x="192" y="19"/>
                        <a:pt x="193" y="18"/>
                        <a:pt x="195" y="22"/>
                      </a:cubicBezTo>
                      <a:cubicBezTo>
                        <a:pt x="196" y="25"/>
                        <a:pt x="199" y="28"/>
                        <a:pt x="202" y="31"/>
                      </a:cubicBezTo>
                      <a:cubicBezTo>
                        <a:pt x="206" y="34"/>
                        <a:pt x="209" y="32"/>
                        <a:pt x="212" y="27"/>
                      </a:cubicBezTo>
                      <a:cubicBezTo>
                        <a:pt x="215" y="21"/>
                        <a:pt x="213" y="16"/>
                        <a:pt x="213" y="9"/>
                      </a:cubicBezTo>
                      <a:cubicBezTo>
                        <a:pt x="214" y="2"/>
                        <a:pt x="211" y="0"/>
                        <a:pt x="209" y="2"/>
                      </a:cubicBezTo>
                      <a:cubicBezTo>
                        <a:pt x="207" y="5"/>
                        <a:pt x="202" y="5"/>
                        <a:pt x="200" y="9"/>
                      </a:cubicBezTo>
                      <a:cubicBezTo>
                        <a:pt x="197" y="13"/>
                        <a:pt x="194" y="19"/>
                        <a:pt x="193" y="19"/>
                      </a:cubicBezTo>
                      <a:cubicBezTo>
                        <a:pt x="192" y="19"/>
                        <a:pt x="186" y="16"/>
                        <a:pt x="184" y="17"/>
                      </a:cubicBezTo>
                      <a:cubicBezTo>
                        <a:pt x="182" y="18"/>
                        <a:pt x="181" y="15"/>
                        <a:pt x="181" y="13"/>
                      </a:cubicBezTo>
                      <a:cubicBezTo>
                        <a:pt x="180" y="11"/>
                        <a:pt x="173" y="11"/>
                        <a:pt x="166" y="15"/>
                      </a:cubicBezTo>
                      <a:cubicBezTo>
                        <a:pt x="159" y="18"/>
                        <a:pt x="154" y="19"/>
                        <a:pt x="148" y="25"/>
                      </a:cubicBezTo>
                      <a:cubicBezTo>
                        <a:pt x="142" y="32"/>
                        <a:pt x="131" y="42"/>
                        <a:pt x="127" y="46"/>
                      </a:cubicBezTo>
                      <a:cubicBezTo>
                        <a:pt x="123" y="51"/>
                        <a:pt x="122" y="56"/>
                        <a:pt x="119" y="58"/>
                      </a:cubicBezTo>
                      <a:cubicBezTo>
                        <a:pt x="116" y="60"/>
                        <a:pt x="111" y="61"/>
                        <a:pt x="109" y="66"/>
                      </a:cubicBezTo>
                      <a:cubicBezTo>
                        <a:pt x="107" y="72"/>
                        <a:pt x="106" y="73"/>
                        <a:pt x="102" y="76"/>
                      </a:cubicBezTo>
                      <a:cubicBezTo>
                        <a:pt x="98" y="78"/>
                        <a:pt x="92" y="83"/>
                        <a:pt x="89" y="86"/>
                      </a:cubicBezTo>
                      <a:cubicBezTo>
                        <a:pt x="85" y="90"/>
                        <a:pt x="81" y="93"/>
                        <a:pt x="77" y="9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9" name="Freeform 107">
                  <a:extLst>
                    <a:ext uri="{FF2B5EF4-FFF2-40B4-BE49-F238E27FC236}">
                      <a16:creationId xmlns:a16="http://schemas.microsoft.com/office/drawing/2014/main" id="{76F1ACE3-4684-4CE0-8045-44CB6ED42293}"/>
                    </a:ext>
                  </a:extLst>
                </p:cNvPr>
                <p:cNvSpPr>
                  <a:spLocks/>
                </p:cNvSpPr>
                <p:nvPr/>
              </p:nvSpPr>
              <p:spPr bwMode="auto">
                <a:xfrm>
                  <a:off x="2862263" y="2198688"/>
                  <a:ext cx="4763" cy="3175"/>
                </a:xfrm>
                <a:custGeom>
                  <a:avLst/>
                  <a:gdLst>
                    <a:gd name="T0" fmla="*/ 4 w 9"/>
                    <a:gd name="T1" fmla="*/ 1 h 7"/>
                    <a:gd name="T2" fmla="*/ 3 w 9"/>
                    <a:gd name="T3" fmla="*/ 6 h 7"/>
                    <a:gd name="T4" fmla="*/ 4 w 9"/>
                    <a:gd name="T5" fmla="*/ 1 h 7"/>
                  </a:gdLst>
                  <a:ahLst/>
                  <a:cxnLst>
                    <a:cxn ang="0">
                      <a:pos x="T0" y="T1"/>
                    </a:cxn>
                    <a:cxn ang="0">
                      <a:pos x="T2" y="T3"/>
                    </a:cxn>
                    <a:cxn ang="0">
                      <a:pos x="T4" y="T5"/>
                    </a:cxn>
                  </a:cxnLst>
                  <a:rect l="0" t="0" r="r" b="b"/>
                  <a:pathLst>
                    <a:path w="9" h="7">
                      <a:moveTo>
                        <a:pt x="4" y="1"/>
                      </a:moveTo>
                      <a:cubicBezTo>
                        <a:pt x="2" y="3"/>
                        <a:pt x="0" y="6"/>
                        <a:pt x="3" y="6"/>
                      </a:cubicBezTo>
                      <a:cubicBezTo>
                        <a:pt x="5" y="7"/>
                        <a:pt x="9" y="0"/>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0" name="Freeform 108">
                  <a:extLst>
                    <a:ext uri="{FF2B5EF4-FFF2-40B4-BE49-F238E27FC236}">
                      <a16:creationId xmlns:a16="http://schemas.microsoft.com/office/drawing/2014/main" id="{CE34B8E5-6371-4AC7-ACF8-7491EEB93C5C}"/>
                    </a:ext>
                  </a:extLst>
                </p:cNvPr>
                <p:cNvSpPr>
                  <a:spLocks/>
                </p:cNvSpPr>
                <p:nvPr/>
              </p:nvSpPr>
              <p:spPr bwMode="auto">
                <a:xfrm>
                  <a:off x="2868613" y="2171701"/>
                  <a:ext cx="20638" cy="12700"/>
                </a:xfrm>
                <a:custGeom>
                  <a:avLst/>
                  <a:gdLst>
                    <a:gd name="T0" fmla="*/ 7 w 41"/>
                    <a:gd name="T1" fmla="*/ 2 h 24"/>
                    <a:gd name="T2" fmla="*/ 2 w 41"/>
                    <a:gd name="T3" fmla="*/ 7 h 24"/>
                    <a:gd name="T4" fmla="*/ 11 w 41"/>
                    <a:gd name="T5" fmla="*/ 22 h 24"/>
                    <a:gd name="T6" fmla="*/ 26 w 41"/>
                    <a:gd name="T7" fmla="*/ 20 h 24"/>
                    <a:gd name="T8" fmla="*/ 41 w 41"/>
                    <a:gd name="T9" fmla="*/ 12 h 24"/>
                    <a:gd name="T10" fmla="*/ 30 w 41"/>
                    <a:gd name="T11" fmla="*/ 3 h 24"/>
                    <a:gd name="T12" fmla="*/ 7 w 41"/>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41" h="24">
                      <a:moveTo>
                        <a:pt x="7" y="2"/>
                      </a:moveTo>
                      <a:cubicBezTo>
                        <a:pt x="2" y="3"/>
                        <a:pt x="0" y="0"/>
                        <a:pt x="2" y="7"/>
                      </a:cubicBezTo>
                      <a:cubicBezTo>
                        <a:pt x="3" y="13"/>
                        <a:pt x="8" y="20"/>
                        <a:pt x="11" y="22"/>
                      </a:cubicBezTo>
                      <a:cubicBezTo>
                        <a:pt x="13" y="24"/>
                        <a:pt x="20" y="21"/>
                        <a:pt x="26" y="20"/>
                      </a:cubicBezTo>
                      <a:cubicBezTo>
                        <a:pt x="32" y="19"/>
                        <a:pt x="41" y="19"/>
                        <a:pt x="41" y="12"/>
                      </a:cubicBezTo>
                      <a:cubicBezTo>
                        <a:pt x="41" y="5"/>
                        <a:pt x="36" y="3"/>
                        <a:pt x="30" y="3"/>
                      </a:cubicBezTo>
                      <a:cubicBezTo>
                        <a:pt x="25" y="2"/>
                        <a:pt x="14" y="0"/>
                        <a:pt x="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1" name="Freeform 109">
                  <a:extLst>
                    <a:ext uri="{FF2B5EF4-FFF2-40B4-BE49-F238E27FC236}">
                      <a16:creationId xmlns:a16="http://schemas.microsoft.com/office/drawing/2014/main" id="{E84D5EEE-3D5F-4F81-9DAE-F74FEF69C937}"/>
                    </a:ext>
                  </a:extLst>
                </p:cNvPr>
                <p:cNvSpPr>
                  <a:spLocks/>
                </p:cNvSpPr>
                <p:nvPr/>
              </p:nvSpPr>
              <p:spPr bwMode="auto">
                <a:xfrm>
                  <a:off x="2890838" y="2154238"/>
                  <a:ext cx="14288" cy="6350"/>
                </a:xfrm>
                <a:custGeom>
                  <a:avLst/>
                  <a:gdLst>
                    <a:gd name="T0" fmla="*/ 18 w 26"/>
                    <a:gd name="T1" fmla="*/ 2 h 12"/>
                    <a:gd name="T2" fmla="*/ 5 w 26"/>
                    <a:gd name="T3" fmla="*/ 8 h 12"/>
                    <a:gd name="T4" fmla="*/ 22 w 26"/>
                    <a:gd name="T5" fmla="*/ 9 h 12"/>
                    <a:gd name="T6" fmla="*/ 18 w 26"/>
                    <a:gd name="T7" fmla="*/ 2 h 12"/>
                  </a:gdLst>
                  <a:ahLst/>
                  <a:cxnLst>
                    <a:cxn ang="0">
                      <a:pos x="T0" y="T1"/>
                    </a:cxn>
                    <a:cxn ang="0">
                      <a:pos x="T2" y="T3"/>
                    </a:cxn>
                    <a:cxn ang="0">
                      <a:pos x="T4" y="T5"/>
                    </a:cxn>
                    <a:cxn ang="0">
                      <a:pos x="T6" y="T7"/>
                    </a:cxn>
                  </a:cxnLst>
                  <a:rect l="0" t="0" r="r" b="b"/>
                  <a:pathLst>
                    <a:path w="26" h="12">
                      <a:moveTo>
                        <a:pt x="18" y="2"/>
                      </a:moveTo>
                      <a:cubicBezTo>
                        <a:pt x="12" y="3"/>
                        <a:pt x="0" y="5"/>
                        <a:pt x="5" y="8"/>
                      </a:cubicBezTo>
                      <a:cubicBezTo>
                        <a:pt x="10" y="11"/>
                        <a:pt x="18" y="12"/>
                        <a:pt x="22" y="9"/>
                      </a:cubicBezTo>
                      <a:cubicBezTo>
                        <a:pt x="26" y="7"/>
                        <a:pt x="23" y="0"/>
                        <a:pt x="1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2" name="Freeform 110">
                  <a:extLst>
                    <a:ext uri="{FF2B5EF4-FFF2-40B4-BE49-F238E27FC236}">
                      <a16:creationId xmlns:a16="http://schemas.microsoft.com/office/drawing/2014/main" id="{C2723BA9-B44E-4C12-AA2D-2FF38C104780}"/>
                    </a:ext>
                  </a:extLst>
                </p:cNvPr>
                <p:cNvSpPr>
                  <a:spLocks/>
                </p:cNvSpPr>
                <p:nvPr/>
              </p:nvSpPr>
              <p:spPr bwMode="auto">
                <a:xfrm>
                  <a:off x="2900363" y="2162176"/>
                  <a:ext cx="15875" cy="15875"/>
                </a:xfrm>
                <a:custGeom>
                  <a:avLst/>
                  <a:gdLst>
                    <a:gd name="T0" fmla="*/ 15 w 31"/>
                    <a:gd name="T1" fmla="*/ 6 h 28"/>
                    <a:gd name="T2" fmla="*/ 1 w 31"/>
                    <a:gd name="T3" fmla="*/ 8 h 28"/>
                    <a:gd name="T4" fmla="*/ 10 w 31"/>
                    <a:gd name="T5" fmla="*/ 20 h 28"/>
                    <a:gd name="T6" fmla="*/ 26 w 31"/>
                    <a:gd name="T7" fmla="*/ 24 h 28"/>
                    <a:gd name="T8" fmla="*/ 15 w 31"/>
                    <a:gd name="T9" fmla="*/ 6 h 28"/>
                  </a:gdLst>
                  <a:ahLst/>
                  <a:cxnLst>
                    <a:cxn ang="0">
                      <a:pos x="T0" y="T1"/>
                    </a:cxn>
                    <a:cxn ang="0">
                      <a:pos x="T2" y="T3"/>
                    </a:cxn>
                    <a:cxn ang="0">
                      <a:pos x="T4" y="T5"/>
                    </a:cxn>
                    <a:cxn ang="0">
                      <a:pos x="T6" y="T7"/>
                    </a:cxn>
                    <a:cxn ang="0">
                      <a:pos x="T8" y="T9"/>
                    </a:cxn>
                  </a:cxnLst>
                  <a:rect l="0" t="0" r="r" b="b"/>
                  <a:pathLst>
                    <a:path w="31" h="28">
                      <a:moveTo>
                        <a:pt x="15" y="6"/>
                      </a:moveTo>
                      <a:cubicBezTo>
                        <a:pt x="10" y="6"/>
                        <a:pt x="0" y="0"/>
                        <a:pt x="1" y="8"/>
                      </a:cubicBezTo>
                      <a:cubicBezTo>
                        <a:pt x="1" y="16"/>
                        <a:pt x="3" y="16"/>
                        <a:pt x="10" y="20"/>
                      </a:cubicBezTo>
                      <a:cubicBezTo>
                        <a:pt x="16" y="24"/>
                        <a:pt x="21" y="28"/>
                        <a:pt x="26" y="24"/>
                      </a:cubicBezTo>
                      <a:cubicBezTo>
                        <a:pt x="31" y="20"/>
                        <a:pt x="25" y="4"/>
                        <a:pt x="15"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3" name="Freeform 111">
                  <a:extLst>
                    <a:ext uri="{FF2B5EF4-FFF2-40B4-BE49-F238E27FC236}">
                      <a16:creationId xmlns:a16="http://schemas.microsoft.com/office/drawing/2014/main" id="{E06A2AA8-4A09-486E-9D8F-D11C224AAF25}"/>
                    </a:ext>
                  </a:extLst>
                </p:cNvPr>
                <p:cNvSpPr>
                  <a:spLocks/>
                </p:cNvSpPr>
                <p:nvPr/>
              </p:nvSpPr>
              <p:spPr bwMode="auto">
                <a:xfrm>
                  <a:off x="2947988" y="2193926"/>
                  <a:ext cx="14288" cy="7938"/>
                </a:xfrm>
                <a:custGeom>
                  <a:avLst/>
                  <a:gdLst>
                    <a:gd name="T0" fmla="*/ 6 w 28"/>
                    <a:gd name="T1" fmla="*/ 2 h 15"/>
                    <a:gd name="T2" fmla="*/ 3 w 28"/>
                    <a:gd name="T3" fmla="*/ 9 h 15"/>
                    <a:gd name="T4" fmla="*/ 17 w 28"/>
                    <a:gd name="T5" fmla="*/ 14 h 15"/>
                    <a:gd name="T6" fmla="*/ 26 w 28"/>
                    <a:gd name="T7" fmla="*/ 8 h 15"/>
                    <a:gd name="T8" fmla="*/ 10 w 28"/>
                    <a:gd name="T9" fmla="*/ 4 h 15"/>
                    <a:gd name="T10" fmla="*/ 6 w 28"/>
                    <a:gd name="T11" fmla="*/ 2 h 15"/>
                  </a:gdLst>
                  <a:ahLst/>
                  <a:cxnLst>
                    <a:cxn ang="0">
                      <a:pos x="T0" y="T1"/>
                    </a:cxn>
                    <a:cxn ang="0">
                      <a:pos x="T2" y="T3"/>
                    </a:cxn>
                    <a:cxn ang="0">
                      <a:pos x="T4" y="T5"/>
                    </a:cxn>
                    <a:cxn ang="0">
                      <a:pos x="T6" y="T7"/>
                    </a:cxn>
                    <a:cxn ang="0">
                      <a:pos x="T8" y="T9"/>
                    </a:cxn>
                    <a:cxn ang="0">
                      <a:pos x="T10" y="T11"/>
                    </a:cxn>
                  </a:cxnLst>
                  <a:rect l="0" t="0" r="r" b="b"/>
                  <a:pathLst>
                    <a:path w="28" h="15">
                      <a:moveTo>
                        <a:pt x="6" y="2"/>
                      </a:moveTo>
                      <a:cubicBezTo>
                        <a:pt x="3" y="0"/>
                        <a:pt x="0" y="6"/>
                        <a:pt x="3" y="9"/>
                      </a:cubicBezTo>
                      <a:cubicBezTo>
                        <a:pt x="6" y="12"/>
                        <a:pt x="12" y="15"/>
                        <a:pt x="17" y="14"/>
                      </a:cubicBezTo>
                      <a:cubicBezTo>
                        <a:pt x="21" y="14"/>
                        <a:pt x="28" y="11"/>
                        <a:pt x="26" y="8"/>
                      </a:cubicBezTo>
                      <a:cubicBezTo>
                        <a:pt x="24" y="5"/>
                        <a:pt x="12" y="4"/>
                        <a:pt x="10" y="4"/>
                      </a:cubicBezTo>
                      <a:cubicBezTo>
                        <a:pt x="8" y="4"/>
                        <a:pt x="10" y="4"/>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4" name="Freeform 112">
                  <a:extLst>
                    <a:ext uri="{FF2B5EF4-FFF2-40B4-BE49-F238E27FC236}">
                      <a16:creationId xmlns:a16="http://schemas.microsoft.com/office/drawing/2014/main" id="{E90F9A4E-D985-44D3-9735-5C63EBEFD0D0}"/>
                    </a:ext>
                  </a:extLst>
                </p:cNvPr>
                <p:cNvSpPr>
                  <a:spLocks/>
                </p:cNvSpPr>
                <p:nvPr/>
              </p:nvSpPr>
              <p:spPr bwMode="auto">
                <a:xfrm>
                  <a:off x="3033713" y="2192338"/>
                  <a:ext cx="15875" cy="9525"/>
                </a:xfrm>
                <a:custGeom>
                  <a:avLst/>
                  <a:gdLst>
                    <a:gd name="T0" fmla="*/ 7 w 30"/>
                    <a:gd name="T1" fmla="*/ 1 h 20"/>
                    <a:gd name="T2" fmla="*/ 3 w 30"/>
                    <a:gd name="T3" fmla="*/ 4 h 20"/>
                    <a:gd name="T4" fmla="*/ 9 w 30"/>
                    <a:gd name="T5" fmla="*/ 8 h 20"/>
                    <a:gd name="T6" fmla="*/ 6 w 30"/>
                    <a:gd name="T7" fmla="*/ 16 h 20"/>
                    <a:gd name="T8" fmla="*/ 24 w 30"/>
                    <a:gd name="T9" fmla="*/ 17 h 20"/>
                    <a:gd name="T10" fmla="*/ 7 w 30"/>
                    <a:gd name="T11" fmla="*/ 1 h 20"/>
                  </a:gdLst>
                  <a:ahLst/>
                  <a:cxnLst>
                    <a:cxn ang="0">
                      <a:pos x="T0" y="T1"/>
                    </a:cxn>
                    <a:cxn ang="0">
                      <a:pos x="T2" y="T3"/>
                    </a:cxn>
                    <a:cxn ang="0">
                      <a:pos x="T4" y="T5"/>
                    </a:cxn>
                    <a:cxn ang="0">
                      <a:pos x="T6" y="T7"/>
                    </a:cxn>
                    <a:cxn ang="0">
                      <a:pos x="T8" y="T9"/>
                    </a:cxn>
                    <a:cxn ang="0">
                      <a:pos x="T10" y="T11"/>
                    </a:cxn>
                  </a:cxnLst>
                  <a:rect l="0" t="0" r="r" b="b"/>
                  <a:pathLst>
                    <a:path w="30" h="20">
                      <a:moveTo>
                        <a:pt x="7" y="1"/>
                      </a:moveTo>
                      <a:cubicBezTo>
                        <a:pt x="2" y="0"/>
                        <a:pt x="0" y="3"/>
                        <a:pt x="3" y="4"/>
                      </a:cubicBezTo>
                      <a:cubicBezTo>
                        <a:pt x="6" y="5"/>
                        <a:pt x="13" y="6"/>
                        <a:pt x="9" y="8"/>
                      </a:cubicBezTo>
                      <a:cubicBezTo>
                        <a:pt x="5" y="10"/>
                        <a:pt x="2" y="12"/>
                        <a:pt x="6" y="16"/>
                      </a:cubicBezTo>
                      <a:cubicBezTo>
                        <a:pt x="9" y="20"/>
                        <a:pt x="18" y="20"/>
                        <a:pt x="24" y="17"/>
                      </a:cubicBezTo>
                      <a:cubicBezTo>
                        <a:pt x="30" y="13"/>
                        <a:pt x="27" y="1"/>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5" name="Freeform 113">
                  <a:extLst>
                    <a:ext uri="{FF2B5EF4-FFF2-40B4-BE49-F238E27FC236}">
                      <a16:creationId xmlns:a16="http://schemas.microsoft.com/office/drawing/2014/main" id="{162D428D-4E60-4EF9-960B-4292B6316AAB}"/>
                    </a:ext>
                  </a:extLst>
                </p:cNvPr>
                <p:cNvSpPr>
                  <a:spLocks/>
                </p:cNvSpPr>
                <p:nvPr/>
              </p:nvSpPr>
              <p:spPr bwMode="auto">
                <a:xfrm>
                  <a:off x="3049588" y="2262188"/>
                  <a:ext cx="20638" cy="14288"/>
                </a:xfrm>
                <a:custGeom>
                  <a:avLst/>
                  <a:gdLst>
                    <a:gd name="T0" fmla="*/ 30 w 39"/>
                    <a:gd name="T1" fmla="*/ 2 h 26"/>
                    <a:gd name="T2" fmla="*/ 14 w 39"/>
                    <a:gd name="T3" fmla="*/ 9 h 26"/>
                    <a:gd name="T4" fmla="*/ 5 w 39"/>
                    <a:gd name="T5" fmla="*/ 19 h 26"/>
                    <a:gd name="T6" fmla="*/ 10 w 39"/>
                    <a:gd name="T7" fmla="*/ 25 h 26"/>
                    <a:gd name="T8" fmla="*/ 34 w 39"/>
                    <a:gd name="T9" fmla="*/ 15 h 26"/>
                    <a:gd name="T10" fmla="*/ 30 w 39"/>
                    <a:gd name="T11" fmla="*/ 2 h 26"/>
                  </a:gdLst>
                  <a:ahLst/>
                  <a:cxnLst>
                    <a:cxn ang="0">
                      <a:pos x="T0" y="T1"/>
                    </a:cxn>
                    <a:cxn ang="0">
                      <a:pos x="T2" y="T3"/>
                    </a:cxn>
                    <a:cxn ang="0">
                      <a:pos x="T4" y="T5"/>
                    </a:cxn>
                    <a:cxn ang="0">
                      <a:pos x="T6" y="T7"/>
                    </a:cxn>
                    <a:cxn ang="0">
                      <a:pos x="T8" y="T9"/>
                    </a:cxn>
                    <a:cxn ang="0">
                      <a:pos x="T10" y="T11"/>
                    </a:cxn>
                  </a:cxnLst>
                  <a:rect l="0" t="0" r="r" b="b"/>
                  <a:pathLst>
                    <a:path w="39" h="26">
                      <a:moveTo>
                        <a:pt x="30" y="2"/>
                      </a:moveTo>
                      <a:cubicBezTo>
                        <a:pt x="25" y="3"/>
                        <a:pt x="20" y="4"/>
                        <a:pt x="14" y="9"/>
                      </a:cubicBezTo>
                      <a:cubicBezTo>
                        <a:pt x="9" y="14"/>
                        <a:pt x="9" y="16"/>
                        <a:pt x="5" y="19"/>
                      </a:cubicBezTo>
                      <a:cubicBezTo>
                        <a:pt x="0" y="22"/>
                        <a:pt x="4" y="26"/>
                        <a:pt x="10" y="25"/>
                      </a:cubicBezTo>
                      <a:cubicBezTo>
                        <a:pt x="16" y="24"/>
                        <a:pt x="29" y="17"/>
                        <a:pt x="34" y="15"/>
                      </a:cubicBezTo>
                      <a:cubicBezTo>
                        <a:pt x="39" y="13"/>
                        <a:pt x="38" y="0"/>
                        <a:pt x="3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6" name="Freeform 114">
                  <a:extLst>
                    <a:ext uri="{FF2B5EF4-FFF2-40B4-BE49-F238E27FC236}">
                      <a16:creationId xmlns:a16="http://schemas.microsoft.com/office/drawing/2014/main" id="{05E82F7D-E66E-41DD-85F9-3A21402A6CFE}"/>
                    </a:ext>
                  </a:extLst>
                </p:cNvPr>
                <p:cNvSpPr>
                  <a:spLocks/>
                </p:cNvSpPr>
                <p:nvPr/>
              </p:nvSpPr>
              <p:spPr bwMode="auto">
                <a:xfrm>
                  <a:off x="3140075" y="2265363"/>
                  <a:ext cx="11113" cy="7938"/>
                </a:xfrm>
                <a:custGeom>
                  <a:avLst/>
                  <a:gdLst>
                    <a:gd name="T0" fmla="*/ 10 w 22"/>
                    <a:gd name="T1" fmla="*/ 0 h 15"/>
                    <a:gd name="T2" fmla="*/ 2 w 22"/>
                    <a:gd name="T3" fmla="*/ 4 h 15"/>
                    <a:gd name="T4" fmla="*/ 19 w 22"/>
                    <a:gd name="T5" fmla="*/ 11 h 15"/>
                    <a:gd name="T6" fmla="*/ 10 w 22"/>
                    <a:gd name="T7" fmla="*/ 0 h 15"/>
                  </a:gdLst>
                  <a:ahLst/>
                  <a:cxnLst>
                    <a:cxn ang="0">
                      <a:pos x="T0" y="T1"/>
                    </a:cxn>
                    <a:cxn ang="0">
                      <a:pos x="T2" y="T3"/>
                    </a:cxn>
                    <a:cxn ang="0">
                      <a:pos x="T4" y="T5"/>
                    </a:cxn>
                    <a:cxn ang="0">
                      <a:pos x="T6" y="T7"/>
                    </a:cxn>
                  </a:cxnLst>
                  <a:rect l="0" t="0" r="r" b="b"/>
                  <a:pathLst>
                    <a:path w="22" h="15">
                      <a:moveTo>
                        <a:pt x="10" y="0"/>
                      </a:moveTo>
                      <a:cubicBezTo>
                        <a:pt x="2" y="0"/>
                        <a:pt x="0" y="1"/>
                        <a:pt x="2" y="4"/>
                      </a:cubicBezTo>
                      <a:cubicBezTo>
                        <a:pt x="4" y="8"/>
                        <a:pt x="15" y="15"/>
                        <a:pt x="19" y="11"/>
                      </a:cubicBezTo>
                      <a:cubicBezTo>
                        <a:pt x="22" y="8"/>
                        <a:pt x="19" y="1"/>
                        <a:pt x="10"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7" name="Freeform 115">
                  <a:extLst>
                    <a:ext uri="{FF2B5EF4-FFF2-40B4-BE49-F238E27FC236}">
                      <a16:creationId xmlns:a16="http://schemas.microsoft.com/office/drawing/2014/main" id="{516843BF-6CDD-444E-82B2-A33A150AAEBD}"/>
                    </a:ext>
                  </a:extLst>
                </p:cNvPr>
                <p:cNvSpPr>
                  <a:spLocks/>
                </p:cNvSpPr>
                <p:nvPr/>
              </p:nvSpPr>
              <p:spPr bwMode="auto">
                <a:xfrm>
                  <a:off x="3146425" y="2259013"/>
                  <a:ext cx="6350" cy="4763"/>
                </a:xfrm>
                <a:custGeom>
                  <a:avLst/>
                  <a:gdLst>
                    <a:gd name="T0" fmla="*/ 7 w 11"/>
                    <a:gd name="T1" fmla="*/ 1 h 9"/>
                    <a:gd name="T2" fmla="*/ 3 w 11"/>
                    <a:gd name="T3" fmla="*/ 7 h 9"/>
                    <a:gd name="T4" fmla="*/ 10 w 11"/>
                    <a:gd name="T5" fmla="*/ 5 h 9"/>
                    <a:gd name="T6" fmla="*/ 7 w 11"/>
                    <a:gd name="T7" fmla="*/ 1 h 9"/>
                  </a:gdLst>
                  <a:ahLst/>
                  <a:cxnLst>
                    <a:cxn ang="0">
                      <a:pos x="T0" y="T1"/>
                    </a:cxn>
                    <a:cxn ang="0">
                      <a:pos x="T2" y="T3"/>
                    </a:cxn>
                    <a:cxn ang="0">
                      <a:pos x="T4" y="T5"/>
                    </a:cxn>
                    <a:cxn ang="0">
                      <a:pos x="T6" y="T7"/>
                    </a:cxn>
                  </a:cxnLst>
                  <a:rect l="0" t="0" r="r" b="b"/>
                  <a:pathLst>
                    <a:path w="11" h="9">
                      <a:moveTo>
                        <a:pt x="7" y="1"/>
                      </a:moveTo>
                      <a:cubicBezTo>
                        <a:pt x="4" y="3"/>
                        <a:pt x="0" y="4"/>
                        <a:pt x="3" y="7"/>
                      </a:cubicBezTo>
                      <a:cubicBezTo>
                        <a:pt x="6" y="9"/>
                        <a:pt x="9" y="8"/>
                        <a:pt x="10" y="5"/>
                      </a:cubicBezTo>
                      <a:cubicBezTo>
                        <a:pt x="11" y="3"/>
                        <a:pt x="11" y="0"/>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8" name="Freeform 116">
                  <a:extLst>
                    <a:ext uri="{FF2B5EF4-FFF2-40B4-BE49-F238E27FC236}">
                      <a16:creationId xmlns:a16="http://schemas.microsoft.com/office/drawing/2014/main" id="{7BC46DAE-CF0E-40DA-96AE-70102ACEDB2F}"/>
                    </a:ext>
                  </a:extLst>
                </p:cNvPr>
                <p:cNvSpPr>
                  <a:spLocks/>
                </p:cNvSpPr>
                <p:nvPr/>
              </p:nvSpPr>
              <p:spPr bwMode="auto">
                <a:xfrm>
                  <a:off x="3135313" y="2220913"/>
                  <a:ext cx="9525" cy="6350"/>
                </a:xfrm>
                <a:custGeom>
                  <a:avLst/>
                  <a:gdLst>
                    <a:gd name="T0" fmla="*/ 13 w 18"/>
                    <a:gd name="T1" fmla="*/ 2 h 13"/>
                    <a:gd name="T2" fmla="*/ 4 w 18"/>
                    <a:gd name="T3" fmla="*/ 10 h 13"/>
                    <a:gd name="T4" fmla="*/ 16 w 18"/>
                    <a:gd name="T5" fmla="*/ 7 h 13"/>
                    <a:gd name="T6" fmla="*/ 13 w 18"/>
                    <a:gd name="T7" fmla="*/ 2 h 13"/>
                  </a:gdLst>
                  <a:ahLst/>
                  <a:cxnLst>
                    <a:cxn ang="0">
                      <a:pos x="T0" y="T1"/>
                    </a:cxn>
                    <a:cxn ang="0">
                      <a:pos x="T2" y="T3"/>
                    </a:cxn>
                    <a:cxn ang="0">
                      <a:pos x="T4" y="T5"/>
                    </a:cxn>
                    <a:cxn ang="0">
                      <a:pos x="T6" y="T7"/>
                    </a:cxn>
                  </a:cxnLst>
                  <a:rect l="0" t="0" r="r" b="b"/>
                  <a:pathLst>
                    <a:path w="18" h="13">
                      <a:moveTo>
                        <a:pt x="13" y="2"/>
                      </a:moveTo>
                      <a:cubicBezTo>
                        <a:pt x="5" y="3"/>
                        <a:pt x="0" y="8"/>
                        <a:pt x="4" y="10"/>
                      </a:cubicBezTo>
                      <a:cubicBezTo>
                        <a:pt x="8" y="13"/>
                        <a:pt x="13" y="10"/>
                        <a:pt x="16" y="7"/>
                      </a:cubicBezTo>
                      <a:cubicBezTo>
                        <a:pt x="18" y="3"/>
                        <a:pt x="16" y="0"/>
                        <a:pt x="1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9" name="Freeform 117">
                  <a:extLst>
                    <a:ext uri="{FF2B5EF4-FFF2-40B4-BE49-F238E27FC236}">
                      <a16:creationId xmlns:a16="http://schemas.microsoft.com/office/drawing/2014/main" id="{25ABD9EF-0245-489B-B311-23CE8B703E78}"/>
                    </a:ext>
                  </a:extLst>
                </p:cNvPr>
                <p:cNvSpPr>
                  <a:spLocks/>
                </p:cNvSpPr>
                <p:nvPr/>
              </p:nvSpPr>
              <p:spPr bwMode="auto">
                <a:xfrm>
                  <a:off x="3146425" y="2227263"/>
                  <a:ext cx="19050" cy="9525"/>
                </a:xfrm>
                <a:custGeom>
                  <a:avLst/>
                  <a:gdLst>
                    <a:gd name="T0" fmla="*/ 15 w 35"/>
                    <a:gd name="T1" fmla="*/ 0 h 18"/>
                    <a:gd name="T2" fmla="*/ 1 w 35"/>
                    <a:gd name="T3" fmla="*/ 6 h 18"/>
                    <a:gd name="T4" fmla="*/ 8 w 35"/>
                    <a:gd name="T5" fmla="*/ 14 h 18"/>
                    <a:gd name="T6" fmla="*/ 19 w 35"/>
                    <a:gd name="T7" fmla="*/ 18 h 18"/>
                    <a:gd name="T8" fmla="*/ 33 w 35"/>
                    <a:gd name="T9" fmla="*/ 11 h 18"/>
                    <a:gd name="T10" fmla="*/ 28 w 35"/>
                    <a:gd name="T11" fmla="*/ 2 h 18"/>
                    <a:gd name="T12" fmla="*/ 15 w 3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5" h="18">
                      <a:moveTo>
                        <a:pt x="15" y="0"/>
                      </a:moveTo>
                      <a:cubicBezTo>
                        <a:pt x="7" y="0"/>
                        <a:pt x="2" y="2"/>
                        <a:pt x="1" y="6"/>
                      </a:cubicBezTo>
                      <a:cubicBezTo>
                        <a:pt x="0" y="10"/>
                        <a:pt x="3" y="12"/>
                        <a:pt x="8" y="14"/>
                      </a:cubicBezTo>
                      <a:cubicBezTo>
                        <a:pt x="12" y="17"/>
                        <a:pt x="14" y="17"/>
                        <a:pt x="19" y="18"/>
                      </a:cubicBezTo>
                      <a:cubicBezTo>
                        <a:pt x="25" y="18"/>
                        <a:pt x="30" y="14"/>
                        <a:pt x="33" y="11"/>
                      </a:cubicBezTo>
                      <a:cubicBezTo>
                        <a:pt x="35" y="8"/>
                        <a:pt x="34" y="4"/>
                        <a:pt x="28" y="2"/>
                      </a:cubicBezTo>
                      <a:cubicBezTo>
                        <a:pt x="22" y="0"/>
                        <a:pt x="21" y="0"/>
                        <a:pt x="1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0" name="Freeform 118">
                  <a:extLst>
                    <a:ext uri="{FF2B5EF4-FFF2-40B4-BE49-F238E27FC236}">
                      <a16:creationId xmlns:a16="http://schemas.microsoft.com/office/drawing/2014/main" id="{0021FD00-405F-4087-B2D7-032FA370D927}"/>
                    </a:ext>
                  </a:extLst>
                </p:cNvPr>
                <p:cNvSpPr>
                  <a:spLocks/>
                </p:cNvSpPr>
                <p:nvPr/>
              </p:nvSpPr>
              <p:spPr bwMode="auto">
                <a:xfrm>
                  <a:off x="3154363" y="2219326"/>
                  <a:ext cx="7938" cy="9525"/>
                </a:xfrm>
                <a:custGeom>
                  <a:avLst/>
                  <a:gdLst>
                    <a:gd name="T0" fmla="*/ 7 w 15"/>
                    <a:gd name="T1" fmla="*/ 2 h 19"/>
                    <a:gd name="T2" fmla="*/ 2 w 15"/>
                    <a:gd name="T3" fmla="*/ 8 h 19"/>
                    <a:gd name="T4" fmla="*/ 13 w 15"/>
                    <a:gd name="T5" fmla="*/ 16 h 19"/>
                    <a:gd name="T6" fmla="*/ 7 w 15"/>
                    <a:gd name="T7" fmla="*/ 2 h 19"/>
                  </a:gdLst>
                  <a:ahLst/>
                  <a:cxnLst>
                    <a:cxn ang="0">
                      <a:pos x="T0" y="T1"/>
                    </a:cxn>
                    <a:cxn ang="0">
                      <a:pos x="T2" y="T3"/>
                    </a:cxn>
                    <a:cxn ang="0">
                      <a:pos x="T4" y="T5"/>
                    </a:cxn>
                    <a:cxn ang="0">
                      <a:pos x="T6" y="T7"/>
                    </a:cxn>
                  </a:cxnLst>
                  <a:rect l="0" t="0" r="r" b="b"/>
                  <a:pathLst>
                    <a:path w="15" h="19">
                      <a:moveTo>
                        <a:pt x="7" y="2"/>
                      </a:moveTo>
                      <a:cubicBezTo>
                        <a:pt x="1" y="2"/>
                        <a:pt x="0" y="4"/>
                        <a:pt x="2" y="8"/>
                      </a:cubicBezTo>
                      <a:cubicBezTo>
                        <a:pt x="4" y="12"/>
                        <a:pt x="11" y="19"/>
                        <a:pt x="13" y="16"/>
                      </a:cubicBezTo>
                      <a:cubicBezTo>
                        <a:pt x="15" y="13"/>
                        <a:pt x="14" y="0"/>
                        <a:pt x="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1" name="Freeform 119">
                  <a:extLst>
                    <a:ext uri="{FF2B5EF4-FFF2-40B4-BE49-F238E27FC236}">
                      <a16:creationId xmlns:a16="http://schemas.microsoft.com/office/drawing/2014/main" id="{4F36DEBB-DFF0-41CB-8622-6A02755858E4}"/>
                    </a:ext>
                  </a:extLst>
                </p:cNvPr>
                <p:cNvSpPr>
                  <a:spLocks/>
                </p:cNvSpPr>
                <p:nvPr/>
              </p:nvSpPr>
              <p:spPr bwMode="auto">
                <a:xfrm>
                  <a:off x="3168650" y="2190751"/>
                  <a:ext cx="19050" cy="17463"/>
                </a:xfrm>
                <a:custGeom>
                  <a:avLst/>
                  <a:gdLst>
                    <a:gd name="T0" fmla="*/ 11 w 37"/>
                    <a:gd name="T1" fmla="*/ 1 h 32"/>
                    <a:gd name="T2" fmla="*/ 6 w 37"/>
                    <a:gd name="T3" fmla="*/ 2 h 32"/>
                    <a:gd name="T4" fmla="*/ 1 w 37"/>
                    <a:gd name="T5" fmla="*/ 6 h 32"/>
                    <a:gd name="T6" fmla="*/ 0 w 37"/>
                    <a:gd name="T7" fmla="*/ 13 h 32"/>
                    <a:gd name="T8" fmla="*/ 6 w 37"/>
                    <a:gd name="T9" fmla="*/ 20 h 32"/>
                    <a:gd name="T10" fmla="*/ 15 w 37"/>
                    <a:gd name="T11" fmla="*/ 18 h 32"/>
                    <a:gd name="T12" fmla="*/ 16 w 37"/>
                    <a:gd name="T13" fmla="*/ 22 h 32"/>
                    <a:gd name="T14" fmla="*/ 10 w 37"/>
                    <a:gd name="T15" fmla="*/ 28 h 32"/>
                    <a:gd name="T16" fmla="*/ 26 w 37"/>
                    <a:gd name="T17" fmla="*/ 30 h 32"/>
                    <a:gd name="T18" fmla="*/ 37 w 37"/>
                    <a:gd name="T19" fmla="*/ 21 h 32"/>
                    <a:gd name="T20" fmla="*/ 27 w 37"/>
                    <a:gd name="T21" fmla="*/ 18 h 32"/>
                    <a:gd name="T22" fmla="*/ 19 w 37"/>
                    <a:gd name="T23" fmla="*/ 17 h 32"/>
                    <a:gd name="T24" fmla="*/ 16 w 37"/>
                    <a:gd name="T25" fmla="*/ 11 h 32"/>
                    <a:gd name="T26" fmla="*/ 15 w 37"/>
                    <a:gd name="T27" fmla="*/ 1 h 32"/>
                    <a:gd name="T28" fmla="*/ 11 w 37"/>
                    <a:gd name="T2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2">
                      <a:moveTo>
                        <a:pt x="11" y="1"/>
                      </a:moveTo>
                      <a:cubicBezTo>
                        <a:pt x="8" y="1"/>
                        <a:pt x="8" y="1"/>
                        <a:pt x="6" y="2"/>
                      </a:cubicBezTo>
                      <a:cubicBezTo>
                        <a:pt x="4" y="4"/>
                        <a:pt x="3" y="5"/>
                        <a:pt x="1" y="6"/>
                      </a:cubicBezTo>
                      <a:cubicBezTo>
                        <a:pt x="0" y="8"/>
                        <a:pt x="0" y="10"/>
                        <a:pt x="0" y="13"/>
                      </a:cubicBezTo>
                      <a:cubicBezTo>
                        <a:pt x="1" y="17"/>
                        <a:pt x="3" y="20"/>
                        <a:pt x="6" y="20"/>
                      </a:cubicBezTo>
                      <a:cubicBezTo>
                        <a:pt x="8" y="19"/>
                        <a:pt x="12" y="18"/>
                        <a:pt x="15" y="18"/>
                      </a:cubicBezTo>
                      <a:cubicBezTo>
                        <a:pt x="17" y="18"/>
                        <a:pt x="19" y="21"/>
                        <a:pt x="16" y="22"/>
                      </a:cubicBezTo>
                      <a:cubicBezTo>
                        <a:pt x="12" y="23"/>
                        <a:pt x="8" y="25"/>
                        <a:pt x="10" y="28"/>
                      </a:cubicBezTo>
                      <a:cubicBezTo>
                        <a:pt x="13" y="30"/>
                        <a:pt x="20" y="32"/>
                        <a:pt x="26" y="30"/>
                      </a:cubicBezTo>
                      <a:cubicBezTo>
                        <a:pt x="31" y="28"/>
                        <a:pt x="37" y="23"/>
                        <a:pt x="37" y="21"/>
                      </a:cubicBezTo>
                      <a:cubicBezTo>
                        <a:pt x="36" y="18"/>
                        <a:pt x="31" y="18"/>
                        <a:pt x="27" y="18"/>
                      </a:cubicBezTo>
                      <a:cubicBezTo>
                        <a:pt x="24" y="18"/>
                        <a:pt x="21" y="19"/>
                        <a:pt x="19" y="17"/>
                      </a:cubicBezTo>
                      <a:cubicBezTo>
                        <a:pt x="16" y="15"/>
                        <a:pt x="15" y="14"/>
                        <a:pt x="16" y="11"/>
                      </a:cubicBezTo>
                      <a:cubicBezTo>
                        <a:pt x="17" y="8"/>
                        <a:pt x="15" y="2"/>
                        <a:pt x="15" y="1"/>
                      </a:cubicBezTo>
                      <a:cubicBezTo>
                        <a:pt x="14" y="0"/>
                        <a:pt x="13" y="1"/>
                        <a:pt x="1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2" name="Freeform 120">
                  <a:extLst>
                    <a:ext uri="{FF2B5EF4-FFF2-40B4-BE49-F238E27FC236}">
                      <a16:creationId xmlns:a16="http://schemas.microsoft.com/office/drawing/2014/main" id="{0B8B6F53-A233-4EE2-915B-3CE164AD33D6}"/>
                    </a:ext>
                  </a:extLst>
                </p:cNvPr>
                <p:cNvSpPr>
                  <a:spLocks/>
                </p:cNvSpPr>
                <p:nvPr/>
              </p:nvSpPr>
              <p:spPr bwMode="auto">
                <a:xfrm>
                  <a:off x="2995613" y="1984376"/>
                  <a:ext cx="23813" cy="7938"/>
                </a:xfrm>
                <a:custGeom>
                  <a:avLst/>
                  <a:gdLst>
                    <a:gd name="T0" fmla="*/ 40 w 47"/>
                    <a:gd name="T1" fmla="*/ 1 h 15"/>
                    <a:gd name="T2" fmla="*/ 25 w 47"/>
                    <a:gd name="T3" fmla="*/ 4 h 15"/>
                    <a:gd name="T4" fmla="*/ 12 w 47"/>
                    <a:gd name="T5" fmla="*/ 7 h 15"/>
                    <a:gd name="T6" fmla="*/ 3 w 47"/>
                    <a:gd name="T7" fmla="*/ 14 h 15"/>
                    <a:gd name="T8" fmla="*/ 16 w 47"/>
                    <a:gd name="T9" fmla="*/ 15 h 15"/>
                    <a:gd name="T10" fmla="*/ 36 w 47"/>
                    <a:gd name="T11" fmla="*/ 11 h 15"/>
                    <a:gd name="T12" fmla="*/ 40 w 47"/>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40" y="1"/>
                      </a:moveTo>
                      <a:cubicBezTo>
                        <a:pt x="33" y="0"/>
                        <a:pt x="33" y="3"/>
                        <a:pt x="25" y="4"/>
                      </a:cubicBezTo>
                      <a:cubicBezTo>
                        <a:pt x="17" y="6"/>
                        <a:pt x="16" y="6"/>
                        <a:pt x="12" y="7"/>
                      </a:cubicBezTo>
                      <a:cubicBezTo>
                        <a:pt x="9" y="9"/>
                        <a:pt x="5" y="13"/>
                        <a:pt x="3" y="14"/>
                      </a:cubicBezTo>
                      <a:cubicBezTo>
                        <a:pt x="0" y="15"/>
                        <a:pt x="11" y="15"/>
                        <a:pt x="16" y="15"/>
                      </a:cubicBezTo>
                      <a:cubicBezTo>
                        <a:pt x="21" y="15"/>
                        <a:pt x="31" y="11"/>
                        <a:pt x="36" y="11"/>
                      </a:cubicBezTo>
                      <a:cubicBezTo>
                        <a:pt x="42" y="10"/>
                        <a:pt x="47" y="0"/>
                        <a:pt x="4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3" name="Freeform 121">
                  <a:extLst>
                    <a:ext uri="{FF2B5EF4-FFF2-40B4-BE49-F238E27FC236}">
                      <a16:creationId xmlns:a16="http://schemas.microsoft.com/office/drawing/2014/main" id="{AE543661-D98D-4BEB-8E26-0DEAD1A094D2}"/>
                    </a:ext>
                  </a:extLst>
                </p:cNvPr>
                <p:cNvSpPr>
                  <a:spLocks/>
                </p:cNvSpPr>
                <p:nvPr/>
              </p:nvSpPr>
              <p:spPr bwMode="auto">
                <a:xfrm>
                  <a:off x="2968625" y="1995488"/>
                  <a:ext cx="38100" cy="15875"/>
                </a:xfrm>
                <a:custGeom>
                  <a:avLst/>
                  <a:gdLst>
                    <a:gd name="T0" fmla="*/ 68 w 72"/>
                    <a:gd name="T1" fmla="*/ 1 h 32"/>
                    <a:gd name="T2" fmla="*/ 53 w 72"/>
                    <a:gd name="T3" fmla="*/ 2 h 32"/>
                    <a:gd name="T4" fmla="*/ 42 w 72"/>
                    <a:gd name="T5" fmla="*/ 7 h 32"/>
                    <a:gd name="T6" fmla="*/ 30 w 72"/>
                    <a:gd name="T7" fmla="*/ 13 h 32"/>
                    <a:gd name="T8" fmla="*/ 18 w 72"/>
                    <a:gd name="T9" fmla="*/ 17 h 32"/>
                    <a:gd name="T10" fmla="*/ 9 w 72"/>
                    <a:gd name="T11" fmla="*/ 21 h 32"/>
                    <a:gd name="T12" fmla="*/ 1 w 72"/>
                    <a:gd name="T13" fmla="*/ 30 h 32"/>
                    <a:gd name="T14" fmla="*/ 20 w 72"/>
                    <a:gd name="T15" fmla="*/ 28 h 32"/>
                    <a:gd name="T16" fmla="*/ 37 w 72"/>
                    <a:gd name="T17" fmla="*/ 22 h 32"/>
                    <a:gd name="T18" fmla="*/ 51 w 72"/>
                    <a:gd name="T19" fmla="*/ 13 h 32"/>
                    <a:gd name="T20" fmla="*/ 61 w 72"/>
                    <a:gd name="T21" fmla="*/ 10 h 32"/>
                    <a:gd name="T22" fmla="*/ 68 w 72"/>
                    <a:gd name="T2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32">
                      <a:moveTo>
                        <a:pt x="68" y="1"/>
                      </a:moveTo>
                      <a:cubicBezTo>
                        <a:pt x="61" y="1"/>
                        <a:pt x="57" y="0"/>
                        <a:pt x="53" y="2"/>
                      </a:cubicBezTo>
                      <a:cubicBezTo>
                        <a:pt x="49" y="3"/>
                        <a:pt x="48" y="5"/>
                        <a:pt x="42" y="7"/>
                      </a:cubicBezTo>
                      <a:cubicBezTo>
                        <a:pt x="36" y="10"/>
                        <a:pt x="35" y="10"/>
                        <a:pt x="30" y="13"/>
                      </a:cubicBezTo>
                      <a:cubicBezTo>
                        <a:pt x="26" y="16"/>
                        <a:pt x="21" y="17"/>
                        <a:pt x="18" y="17"/>
                      </a:cubicBezTo>
                      <a:cubicBezTo>
                        <a:pt x="16" y="17"/>
                        <a:pt x="14" y="16"/>
                        <a:pt x="9" y="21"/>
                      </a:cubicBezTo>
                      <a:cubicBezTo>
                        <a:pt x="5" y="25"/>
                        <a:pt x="0" y="28"/>
                        <a:pt x="1" y="30"/>
                      </a:cubicBezTo>
                      <a:cubicBezTo>
                        <a:pt x="3" y="32"/>
                        <a:pt x="14" y="29"/>
                        <a:pt x="20" y="28"/>
                      </a:cubicBezTo>
                      <a:cubicBezTo>
                        <a:pt x="26" y="26"/>
                        <a:pt x="31" y="26"/>
                        <a:pt x="37" y="22"/>
                      </a:cubicBezTo>
                      <a:cubicBezTo>
                        <a:pt x="44" y="17"/>
                        <a:pt x="46" y="15"/>
                        <a:pt x="51" y="13"/>
                      </a:cubicBezTo>
                      <a:cubicBezTo>
                        <a:pt x="57" y="10"/>
                        <a:pt x="57" y="11"/>
                        <a:pt x="61" y="10"/>
                      </a:cubicBezTo>
                      <a:cubicBezTo>
                        <a:pt x="66" y="9"/>
                        <a:pt x="72" y="1"/>
                        <a:pt x="6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4" name="Freeform 122">
                  <a:extLst>
                    <a:ext uri="{FF2B5EF4-FFF2-40B4-BE49-F238E27FC236}">
                      <a16:creationId xmlns:a16="http://schemas.microsoft.com/office/drawing/2014/main" id="{FCD27864-1616-4857-9F36-A2E09185BAD9}"/>
                    </a:ext>
                  </a:extLst>
                </p:cNvPr>
                <p:cNvSpPr>
                  <a:spLocks/>
                </p:cNvSpPr>
                <p:nvPr/>
              </p:nvSpPr>
              <p:spPr bwMode="auto">
                <a:xfrm>
                  <a:off x="2970213" y="2016126"/>
                  <a:ext cx="12700" cy="7938"/>
                </a:xfrm>
                <a:custGeom>
                  <a:avLst/>
                  <a:gdLst>
                    <a:gd name="T0" fmla="*/ 20 w 25"/>
                    <a:gd name="T1" fmla="*/ 1 h 17"/>
                    <a:gd name="T2" fmla="*/ 10 w 25"/>
                    <a:gd name="T3" fmla="*/ 3 h 17"/>
                    <a:gd name="T4" fmla="*/ 13 w 25"/>
                    <a:gd name="T5" fmla="*/ 7 h 17"/>
                    <a:gd name="T6" fmla="*/ 4 w 25"/>
                    <a:gd name="T7" fmla="*/ 10 h 17"/>
                    <a:gd name="T8" fmla="*/ 4 w 25"/>
                    <a:gd name="T9" fmla="*/ 17 h 17"/>
                    <a:gd name="T10" fmla="*/ 14 w 25"/>
                    <a:gd name="T11" fmla="*/ 11 h 17"/>
                    <a:gd name="T12" fmla="*/ 22 w 25"/>
                    <a:gd name="T13" fmla="*/ 4 h 17"/>
                    <a:gd name="T14" fmla="*/ 20 w 25"/>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7">
                      <a:moveTo>
                        <a:pt x="20" y="1"/>
                      </a:moveTo>
                      <a:cubicBezTo>
                        <a:pt x="16" y="1"/>
                        <a:pt x="9" y="0"/>
                        <a:pt x="10" y="3"/>
                      </a:cubicBezTo>
                      <a:cubicBezTo>
                        <a:pt x="11" y="6"/>
                        <a:pt x="17" y="5"/>
                        <a:pt x="13" y="7"/>
                      </a:cubicBezTo>
                      <a:cubicBezTo>
                        <a:pt x="9" y="9"/>
                        <a:pt x="8" y="9"/>
                        <a:pt x="4" y="10"/>
                      </a:cubicBezTo>
                      <a:cubicBezTo>
                        <a:pt x="0" y="11"/>
                        <a:pt x="1" y="17"/>
                        <a:pt x="4" y="17"/>
                      </a:cubicBezTo>
                      <a:cubicBezTo>
                        <a:pt x="6" y="17"/>
                        <a:pt x="10" y="14"/>
                        <a:pt x="14" y="11"/>
                      </a:cubicBezTo>
                      <a:cubicBezTo>
                        <a:pt x="18" y="8"/>
                        <a:pt x="20" y="5"/>
                        <a:pt x="22" y="4"/>
                      </a:cubicBezTo>
                      <a:cubicBezTo>
                        <a:pt x="25" y="3"/>
                        <a:pt x="24" y="0"/>
                        <a:pt x="2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5" name="Freeform 123">
                  <a:extLst>
                    <a:ext uri="{FF2B5EF4-FFF2-40B4-BE49-F238E27FC236}">
                      <a16:creationId xmlns:a16="http://schemas.microsoft.com/office/drawing/2014/main" id="{317FE69A-474F-4197-B982-DB7B2D5E2F6E}"/>
                    </a:ext>
                  </a:extLst>
                </p:cNvPr>
                <p:cNvSpPr>
                  <a:spLocks/>
                </p:cNvSpPr>
                <p:nvPr/>
              </p:nvSpPr>
              <p:spPr bwMode="auto">
                <a:xfrm>
                  <a:off x="2959100" y="2024063"/>
                  <a:ext cx="7938" cy="7938"/>
                </a:xfrm>
                <a:custGeom>
                  <a:avLst/>
                  <a:gdLst>
                    <a:gd name="T0" fmla="*/ 13 w 15"/>
                    <a:gd name="T1" fmla="*/ 0 h 13"/>
                    <a:gd name="T2" fmla="*/ 2 w 15"/>
                    <a:gd name="T3" fmla="*/ 4 h 13"/>
                    <a:gd name="T4" fmla="*/ 4 w 15"/>
                    <a:gd name="T5" fmla="*/ 13 h 13"/>
                    <a:gd name="T6" fmla="*/ 14 w 15"/>
                    <a:gd name="T7" fmla="*/ 8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0"/>
                        <a:pt x="4" y="0"/>
                        <a:pt x="2" y="4"/>
                      </a:cubicBezTo>
                      <a:cubicBezTo>
                        <a:pt x="0" y="9"/>
                        <a:pt x="0" y="13"/>
                        <a:pt x="4" y="13"/>
                      </a:cubicBezTo>
                      <a:cubicBezTo>
                        <a:pt x="7" y="13"/>
                        <a:pt x="13" y="11"/>
                        <a:pt x="14" y="8"/>
                      </a:cubicBezTo>
                      <a:cubicBezTo>
                        <a:pt x="15" y="5"/>
                        <a:pt x="13" y="0"/>
                        <a:pt x="1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6" name="Freeform 124">
                  <a:extLst>
                    <a:ext uri="{FF2B5EF4-FFF2-40B4-BE49-F238E27FC236}">
                      <a16:creationId xmlns:a16="http://schemas.microsoft.com/office/drawing/2014/main" id="{781F447F-64BE-43D7-96ED-18F953B1FE48}"/>
                    </a:ext>
                  </a:extLst>
                </p:cNvPr>
                <p:cNvSpPr>
                  <a:spLocks/>
                </p:cNvSpPr>
                <p:nvPr/>
              </p:nvSpPr>
              <p:spPr bwMode="auto">
                <a:xfrm>
                  <a:off x="3022600" y="1992313"/>
                  <a:ext cx="19050" cy="9525"/>
                </a:xfrm>
                <a:custGeom>
                  <a:avLst/>
                  <a:gdLst>
                    <a:gd name="T0" fmla="*/ 18 w 36"/>
                    <a:gd name="T1" fmla="*/ 0 h 19"/>
                    <a:gd name="T2" fmla="*/ 8 w 36"/>
                    <a:gd name="T3" fmla="*/ 7 h 19"/>
                    <a:gd name="T4" fmla="*/ 1 w 36"/>
                    <a:gd name="T5" fmla="*/ 14 h 19"/>
                    <a:gd name="T6" fmla="*/ 7 w 36"/>
                    <a:gd name="T7" fmla="*/ 19 h 19"/>
                    <a:gd name="T8" fmla="*/ 22 w 36"/>
                    <a:gd name="T9" fmla="*/ 15 h 19"/>
                    <a:gd name="T10" fmla="*/ 30 w 36"/>
                    <a:gd name="T11" fmla="*/ 11 h 19"/>
                    <a:gd name="T12" fmla="*/ 32 w 36"/>
                    <a:gd name="T13" fmla="*/ 5 h 19"/>
                    <a:gd name="T14" fmla="*/ 18 w 3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18" y="0"/>
                      </a:moveTo>
                      <a:cubicBezTo>
                        <a:pt x="14" y="0"/>
                        <a:pt x="12" y="3"/>
                        <a:pt x="8" y="7"/>
                      </a:cubicBezTo>
                      <a:cubicBezTo>
                        <a:pt x="4" y="10"/>
                        <a:pt x="1" y="11"/>
                        <a:pt x="1" y="14"/>
                      </a:cubicBezTo>
                      <a:cubicBezTo>
                        <a:pt x="0" y="17"/>
                        <a:pt x="1" y="19"/>
                        <a:pt x="7" y="19"/>
                      </a:cubicBezTo>
                      <a:cubicBezTo>
                        <a:pt x="14" y="19"/>
                        <a:pt x="20" y="18"/>
                        <a:pt x="22" y="15"/>
                      </a:cubicBezTo>
                      <a:cubicBezTo>
                        <a:pt x="24" y="12"/>
                        <a:pt x="27" y="11"/>
                        <a:pt x="30" y="11"/>
                      </a:cubicBezTo>
                      <a:cubicBezTo>
                        <a:pt x="34" y="10"/>
                        <a:pt x="36" y="6"/>
                        <a:pt x="32" y="5"/>
                      </a:cubicBezTo>
                      <a:cubicBezTo>
                        <a:pt x="27" y="4"/>
                        <a:pt x="26" y="0"/>
                        <a:pt x="1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7" name="Freeform 125">
                  <a:extLst>
                    <a:ext uri="{FF2B5EF4-FFF2-40B4-BE49-F238E27FC236}">
                      <a16:creationId xmlns:a16="http://schemas.microsoft.com/office/drawing/2014/main" id="{62406BF0-B888-48C9-9E51-D1106D0648E6}"/>
                    </a:ext>
                  </a:extLst>
                </p:cNvPr>
                <p:cNvSpPr>
                  <a:spLocks/>
                </p:cNvSpPr>
                <p:nvPr/>
              </p:nvSpPr>
              <p:spPr bwMode="auto">
                <a:xfrm>
                  <a:off x="3051175" y="2012951"/>
                  <a:ext cx="14288" cy="12700"/>
                </a:xfrm>
                <a:custGeom>
                  <a:avLst/>
                  <a:gdLst>
                    <a:gd name="T0" fmla="*/ 18 w 27"/>
                    <a:gd name="T1" fmla="*/ 1 h 25"/>
                    <a:gd name="T2" fmla="*/ 6 w 27"/>
                    <a:gd name="T3" fmla="*/ 6 h 25"/>
                    <a:gd name="T4" fmla="*/ 0 w 27"/>
                    <a:gd name="T5" fmla="*/ 11 h 25"/>
                    <a:gd name="T6" fmla="*/ 8 w 27"/>
                    <a:gd name="T7" fmla="*/ 20 h 25"/>
                    <a:gd name="T8" fmla="*/ 18 w 27"/>
                    <a:gd name="T9" fmla="*/ 23 h 25"/>
                    <a:gd name="T10" fmla="*/ 23 w 27"/>
                    <a:gd name="T11" fmla="*/ 17 h 25"/>
                    <a:gd name="T12" fmla="*/ 24 w 27"/>
                    <a:gd name="T13" fmla="*/ 8 h 25"/>
                    <a:gd name="T14" fmla="*/ 18 w 27"/>
                    <a:gd name="T15" fmla="*/ 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5">
                      <a:moveTo>
                        <a:pt x="18" y="1"/>
                      </a:moveTo>
                      <a:cubicBezTo>
                        <a:pt x="13" y="1"/>
                        <a:pt x="10" y="4"/>
                        <a:pt x="6" y="6"/>
                      </a:cubicBezTo>
                      <a:cubicBezTo>
                        <a:pt x="3" y="8"/>
                        <a:pt x="0" y="6"/>
                        <a:pt x="0" y="11"/>
                      </a:cubicBezTo>
                      <a:cubicBezTo>
                        <a:pt x="1" y="16"/>
                        <a:pt x="5" y="17"/>
                        <a:pt x="8" y="20"/>
                      </a:cubicBezTo>
                      <a:cubicBezTo>
                        <a:pt x="11" y="24"/>
                        <a:pt x="14" y="25"/>
                        <a:pt x="18" y="23"/>
                      </a:cubicBezTo>
                      <a:cubicBezTo>
                        <a:pt x="21" y="22"/>
                        <a:pt x="19" y="18"/>
                        <a:pt x="23" y="17"/>
                      </a:cubicBezTo>
                      <a:cubicBezTo>
                        <a:pt x="27" y="16"/>
                        <a:pt x="25" y="12"/>
                        <a:pt x="24" y="8"/>
                      </a:cubicBezTo>
                      <a:cubicBezTo>
                        <a:pt x="24" y="5"/>
                        <a:pt x="23" y="0"/>
                        <a:pt x="1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8" name="Freeform 126">
                  <a:extLst>
                    <a:ext uri="{FF2B5EF4-FFF2-40B4-BE49-F238E27FC236}">
                      <a16:creationId xmlns:a16="http://schemas.microsoft.com/office/drawing/2014/main" id="{4434489D-08E2-4DD7-A762-96659302F76C}"/>
                    </a:ext>
                  </a:extLst>
                </p:cNvPr>
                <p:cNvSpPr>
                  <a:spLocks/>
                </p:cNvSpPr>
                <p:nvPr/>
              </p:nvSpPr>
              <p:spPr bwMode="auto">
                <a:xfrm>
                  <a:off x="3067050" y="2016126"/>
                  <a:ext cx="4763" cy="4763"/>
                </a:xfrm>
                <a:custGeom>
                  <a:avLst/>
                  <a:gdLst>
                    <a:gd name="T0" fmla="*/ 4 w 9"/>
                    <a:gd name="T1" fmla="*/ 1 h 11"/>
                    <a:gd name="T2" fmla="*/ 0 w 9"/>
                    <a:gd name="T3" fmla="*/ 5 h 11"/>
                    <a:gd name="T4" fmla="*/ 8 w 9"/>
                    <a:gd name="T5" fmla="*/ 9 h 11"/>
                    <a:gd name="T6" fmla="*/ 4 w 9"/>
                    <a:gd name="T7" fmla="*/ 1 h 11"/>
                  </a:gdLst>
                  <a:ahLst/>
                  <a:cxnLst>
                    <a:cxn ang="0">
                      <a:pos x="T0" y="T1"/>
                    </a:cxn>
                    <a:cxn ang="0">
                      <a:pos x="T2" y="T3"/>
                    </a:cxn>
                    <a:cxn ang="0">
                      <a:pos x="T4" y="T5"/>
                    </a:cxn>
                    <a:cxn ang="0">
                      <a:pos x="T6" y="T7"/>
                    </a:cxn>
                  </a:cxnLst>
                  <a:rect l="0" t="0" r="r" b="b"/>
                  <a:pathLst>
                    <a:path w="9" h="11">
                      <a:moveTo>
                        <a:pt x="4" y="1"/>
                      </a:moveTo>
                      <a:cubicBezTo>
                        <a:pt x="1" y="0"/>
                        <a:pt x="1" y="2"/>
                        <a:pt x="0" y="5"/>
                      </a:cubicBezTo>
                      <a:cubicBezTo>
                        <a:pt x="0" y="8"/>
                        <a:pt x="6" y="11"/>
                        <a:pt x="8" y="9"/>
                      </a:cubicBezTo>
                      <a:cubicBezTo>
                        <a:pt x="9" y="6"/>
                        <a:pt x="7" y="1"/>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9" name="Freeform 127">
                  <a:extLst>
                    <a:ext uri="{FF2B5EF4-FFF2-40B4-BE49-F238E27FC236}">
                      <a16:creationId xmlns:a16="http://schemas.microsoft.com/office/drawing/2014/main" id="{E94F7630-673A-4D96-8BCD-D8F37ECAC5CE}"/>
                    </a:ext>
                  </a:extLst>
                </p:cNvPr>
                <p:cNvSpPr>
                  <a:spLocks/>
                </p:cNvSpPr>
                <p:nvPr/>
              </p:nvSpPr>
              <p:spPr bwMode="auto">
                <a:xfrm>
                  <a:off x="3071813" y="2020888"/>
                  <a:ext cx="4763" cy="6350"/>
                </a:xfrm>
                <a:custGeom>
                  <a:avLst/>
                  <a:gdLst>
                    <a:gd name="T0" fmla="*/ 6 w 10"/>
                    <a:gd name="T1" fmla="*/ 2 h 14"/>
                    <a:gd name="T2" fmla="*/ 1 w 10"/>
                    <a:gd name="T3" fmla="*/ 7 h 14"/>
                    <a:gd name="T4" fmla="*/ 4 w 10"/>
                    <a:gd name="T5" fmla="*/ 13 h 14"/>
                    <a:gd name="T6" fmla="*/ 10 w 10"/>
                    <a:gd name="T7" fmla="*/ 9 h 14"/>
                    <a:gd name="T8" fmla="*/ 6 w 10"/>
                    <a:gd name="T9" fmla="*/ 2 h 14"/>
                  </a:gdLst>
                  <a:ahLst/>
                  <a:cxnLst>
                    <a:cxn ang="0">
                      <a:pos x="T0" y="T1"/>
                    </a:cxn>
                    <a:cxn ang="0">
                      <a:pos x="T2" y="T3"/>
                    </a:cxn>
                    <a:cxn ang="0">
                      <a:pos x="T4" y="T5"/>
                    </a:cxn>
                    <a:cxn ang="0">
                      <a:pos x="T6" y="T7"/>
                    </a:cxn>
                    <a:cxn ang="0">
                      <a:pos x="T8" y="T9"/>
                    </a:cxn>
                  </a:cxnLst>
                  <a:rect l="0" t="0" r="r" b="b"/>
                  <a:pathLst>
                    <a:path w="10" h="14">
                      <a:moveTo>
                        <a:pt x="6" y="2"/>
                      </a:moveTo>
                      <a:cubicBezTo>
                        <a:pt x="2" y="2"/>
                        <a:pt x="3" y="4"/>
                        <a:pt x="1" y="7"/>
                      </a:cubicBezTo>
                      <a:cubicBezTo>
                        <a:pt x="0" y="10"/>
                        <a:pt x="0" y="14"/>
                        <a:pt x="4" y="13"/>
                      </a:cubicBezTo>
                      <a:cubicBezTo>
                        <a:pt x="8" y="12"/>
                        <a:pt x="10" y="9"/>
                        <a:pt x="10" y="9"/>
                      </a:cubicBezTo>
                      <a:cubicBezTo>
                        <a:pt x="10" y="9"/>
                        <a:pt x="9" y="0"/>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0" name="Freeform 128">
                  <a:extLst>
                    <a:ext uri="{FF2B5EF4-FFF2-40B4-BE49-F238E27FC236}">
                      <a16:creationId xmlns:a16="http://schemas.microsoft.com/office/drawing/2014/main" id="{B40E10D1-7373-4195-8A32-FFFE54E0B0FA}"/>
                    </a:ext>
                  </a:extLst>
                </p:cNvPr>
                <p:cNvSpPr>
                  <a:spLocks/>
                </p:cNvSpPr>
                <p:nvPr/>
              </p:nvSpPr>
              <p:spPr bwMode="auto">
                <a:xfrm>
                  <a:off x="2984500" y="2024063"/>
                  <a:ext cx="69850" cy="34925"/>
                </a:xfrm>
                <a:custGeom>
                  <a:avLst/>
                  <a:gdLst>
                    <a:gd name="T0" fmla="*/ 125 w 132"/>
                    <a:gd name="T1" fmla="*/ 7 h 66"/>
                    <a:gd name="T2" fmla="*/ 114 w 132"/>
                    <a:gd name="T3" fmla="*/ 7 h 66"/>
                    <a:gd name="T4" fmla="*/ 105 w 132"/>
                    <a:gd name="T5" fmla="*/ 2 h 66"/>
                    <a:gd name="T6" fmla="*/ 91 w 132"/>
                    <a:gd name="T7" fmla="*/ 4 h 66"/>
                    <a:gd name="T8" fmla="*/ 82 w 132"/>
                    <a:gd name="T9" fmla="*/ 3 h 66"/>
                    <a:gd name="T10" fmla="*/ 63 w 132"/>
                    <a:gd name="T11" fmla="*/ 8 h 66"/>
                    <a:gd name="T12" fmla="*/ 34 w 132"/>
                    <a:gd name="T13" fmla="*/ 20 h 66"/>
                    <a:gd name="T14" fmla="*/ 11 w 132"/>
                    <a:gd name="T15" fmla="*/ 39 h 66"/>
                    <a:gd name="T16" fmla="*/ 4 w 132"/>
                    <a:gd name="T17" fmla="*/ 55 h 66"/>
                    <a:gd name="T18" fmla="*/ 8 w 132"/>
                    <a:gd name="T19" fmla="*/ 64 h 66"/>
                    <a:gd name="T20" fmla="*/ 38 w 132"/>
                    <a:gd name="T21" fmla="*/ 65 h 66"/>
                    <a:gd name="T22" fmla="*/ 75 w 132"/>
                    <a:gd name="T23" fmla="*/ 61 h 66"/>
                    <a:gd name="T24" fmla="*/ 95 w 132"/>
                    <a:gd name="T25" fmla="*/ 50 h 66"/>
                    <a:gd name="T26" fmla="*/ 109 w 132"/>
                    <a:gd name="T27" fmla="*/ 35 h 66"/>
                    <a:gd name="T28" fmla="*/ 118 w 132"/>
                    <a:gd name="T29" fmla="*/ 22 h 66"/>
                    <a:gd name="T30" fmla="*/ 125 w 132"/>
                    <a:gd name="T31"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66">
                      <a:moveTo>
                        <a:pt x="125" y="7"/>
                      </a:moveTo>
                      <a:cubicBezTo>
                        <a:pt x="120" y="6"/>
                        <a:pt x="117" y="10"/>
                        <a:pt x="114" y="7"/>
                      </a:cubicBezTo>
                      <a:cubicBezTo>
                        <a:pt x="112" y="4"/>
                        <a:pt x="109" y="3"/>
                        <a:pt x="105" y="2"/>
                      </a:cubicBezTo>
                      <a:cubicBezTo>
                        <a:pt x="101" y="2"/>
                        <a:pt x="95" y="2"/>
                        <a:pt x="91" y="4"/>
                      </a:cubicBezTo>
                      <a:cubicBezTo>
                        <a:pt x="87" y="6"/>
                        <a:pt x="85" y="5"/>
                        <a:pt x="82" y="3"/>
                      </a:cubicBezTo>
                      <a:cubicBezTo>
                        <a:pt x="79" y="0"/>
                        <a:pt x="68" y="7"/>
                        <a:pt x="63" y="8"/>
                      </a:cubicBezTo>
                      <a:cubicBezTo>
                        <a:pt x="58" y="8"/>
                        <a:pt x="38" y="18"/>
                        <a:pt x="34" y="20"/>
                      </a:cubicBezTo>
                      <a:cubicBezTo>
                        <a:pt x="30" y="22"/>
                        <a:pt x="17" y="34"/>
                        <a:pt x="11" y="39"/>
                      </a:cubicBezTo>
                      <a:cubicBezTo>
                        <a:pt x="5" y="43"/>
                        <a:pt x="7" y="50"/>
                        <a:pt x="4" y="55"/>
                      </a:cubicBezTo>
                      <a:cubicBezTo>
                        <a:pt x="0" y="59"/>
                        <a:pt x="3" y="62"/>
                        <a:pt x="8" y="64"/>
                      </a:cubicBezTo>
                      <a:cubicBezTo>
                        <a:pt x="13" y="65"/>
                        <a:pt x="29" y="66"/>
                        <a:pt x="38" y="65"/>
                      </a:cubicBezTo>
                      <a:cubicBezTo>
                        <a:pt x="48" y="63"/>
                        <a:pt x="68" y="63"/>
                        <a:pt x="75" y="61"/>
                      </a:cubicBezTo>
                      <a:cubicBezTo>
                        <a:pt x="81" y="59"/>
                        <a:pt x="87" y="54"/>
                        <a:pt x="95" y="50"/>
                      </a:cubicBezTo>
                      <a:cubicBezTo>
                        <a:pt x="103" y="47"/>
                        <a:pt x="106" y="42"/>
                        <a:pt x="109" y="35"/>
                      </a:cubicBezTo>
                      <a:cubicBezTo>
                        <a:pt x="113" y="27"/>
                        <a:pt x="111" y="24"/>
                        <a:pt x="118" y="22"/>
                      </a:cubicBezTo>
                      <a:cubicBezTo>
                        <a:pt x="124" y="19"/>
                        <a:pt x="132" y="8"/>
                        <a:pt x="125"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1" name="Freeform 129">
                  <a:extLst>
                    <a:ext uri="{FF2B5EF4-FFF2-40B4-BE49-F238E27FC236}">
                      <a16:creationId xmlns:a16="http://schemas.microsoft.com/office/drawing/2014/main" id="{1807EC76-EFC1-4189-8B45-948ECADAC8F1}"/>
                    </a:ext>
                  </a:extLst>
                </p:cNvPr>
                <p:cNvSpPr>
                  <a:spLocks/>
                </p:cNvSpPr>
                <p:nvPr/>
              </p:nvSpPr>
              <p:spPr bwMode="auto">
                <a:xfrm>
                  <a:off x="3052763" y="2030413"/>
                  <a:ext cx="31750" cy="12700"/>
                </a:xfrm>
                <a:custGeom>
                  <a:avLst/>
                  <a:gdLst>
                    <a:gd name="T0" fmla="*/ 29 w 61"/>
                    <a:gd name="T1" fmla="*/ 2 h 25"/>
                    <a:gd name="T2" fmla="*/ 18 w 61"/>
                    <a:gd name="T3" fmla="*/ 6 h 25"/>
                    <a:gd name="T4" fmla="*/ 7 w 61"/>
                    <a:gd name="T5" fmla="*/ 8 h 25"/>
                    <a:gd name="T6" fmla="*/ 1 w 61"/>
                    <a:gd name="T7" fmla="*/ 16 h 25"/>
                    <a:gd name="T8" fmla="*/ 15 w 61"/>
                    <a:gd name="T9" fmla="*/ 24 h 25"/>
                    <a:gd name="T10" fmla="*/ 36 w 61"/>
                    <a:gd name="T11" fmla="*/ 24 h 25"/>
                    <a:gd name="T12" fmla="*/ 52 w 61"/>
                    <a:gd name="T13" fmla="*/ 22 h 25"/>
                    <a:gd name="T14" fmla="*/ 61 w 61"/>
                    <a:gd name="T15" fmla="*/ 12 h 25"/>
                    <a:gd name="T16" fmla="*/ 53 w 61"/>
                    <a:gd name="T17" fmla="*/ 10 h 25"/>
                    <a:gd name="T18" fmla="*/ 42 w 61"/>
                    <a:gd name="T19" fmla="*/ 11 h 25"/>
                    <a:gd name="T20" fmla="*/ 34 w 61"/>
                    <a:gd name="T21" fmla="*/ 6 h 25"/>
                    <a:gd name="T22" fmla="*/ 29 w 61"/>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25">
                      <a:moveTo>
                        <a:pt x="29" y="2"/>
                      </a:moveTo>
                      <a:cubicBezTo>
                        <a:pt x="24" y="3"/>
                        <a:pt x="21" y="5"/>
                        <a:pt x="18" y="6"/>
                      </a:cubicBezTo>
                      <a:cubicBezTo>
                        <a:pt x="16" y="6"/>
                        <a:pt x="10" y="7"/>
                        <a:pt x="7" y="8"/>
                      </a:cubicBezTo>
                      <a:cubicBezTo>
                        <a:pt x="4" y="9"/>
                        <a:pt x="0" y="11"/>
                        <a:pt x="1" y="16"/>
                      </a:cubicBezTo>
                      <a:cubicBezTo>
                        <a:pt x="2" y="21"/>
                        <a:pt x="10" y="24"/>
                        <a:pt x="15" y="24"/>
                      </a:cubicBezTo>
                      <a:cubicBezTo>
                        <a:pt x="20" y="24"/>
                        <a:pt x="30" y="24"/>
                        <a:pt x="36" y="24"/>
                      </a:cubicBezTo>
                      <a:cubicBezTo>
                        <a:pt x="41" y="24"/>
                        <a:pt x="47" y="25"/>
                        <a:pt x="52" y="22"/>
                      </a:cubicBezTo>
                      <a:cubicBezTo>
                        <a:pt x="57" y="19"/>
                        <a:pt x="61" y="15"/>
                        <a:pt x="61" y="12"/>
                      </a:cubicBezTo>
                      <a:cubicBezTo>
                        <a:pt x="61" y="8"/>
                        <a:pt x="57" y="10"/>
                        <a:pt x="53" y="10"/>
                      </a:cubicBezTo>
                      <a:cubicBezTo>
                        <a:pt x="50" y="10"/>
                        <a:pt x="46" y="13"/>
                        <a:pt x="42" y="11"/>
                      </a:cubicBezTo>
                      <a:cubicBezTo>
                        <a:pt x="39" y="9"/>
                        <a:pt x="37" y="6"/>
                        <a:pt x="34" y="6"/>
                      </a:cubicBezTo>
                      <a:cubicBezTo>
                        <a:pt x="30" y="7"/>
                        <a:pt x="34" y="0"/>
                        <a:pt x="29"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2" name="Freeform 130">
                  <a:extLst>
                    <a:ext uri="{FF2B5EF4-FFF2-40B4-BE49-F238E27FC236}">
                      <a16:creationId xmlns:a16="http://schemas.microsoft.com/office/drawing/2014/main" id="{BFE24521-9BCA-4CDD-8E7C-E0A50EC819A7}"/>
                    </a:ext>
                  </a:extLst>
                </p:cNvPr>
                <p:cNvSpPr>
                  <a:spLocks/>
                </p:cNvSpPr>
                <p:nvPr/>
              </p:nvSpPr>
              <p:spPr bwMode="auto">
                <a:xfrm>
                  <a:off x="3289300" y="2101851"/>
                  <a:ext cx="6350" cy="6350"/>
                </a:xfrm>
                <a:custGeom>
                  <a:avLst/>
                  <a:gdLst>
                    <a:gd name="T0" fmla="*/ 8 w 12"/>
                    <a:gd name="T1" fmla="*/ 2 h 11"/>
                    <a:gd name="T2" fmla="*/ 1 w 12"/>
                    <a:gd name="T3" fmla="*/ 3 h 11"/>
                    <a:gd name="T4" fmla="*/ 5 w 12"/>
                    <a:gd name="T5" fmla="*/ 10 h 11"/>
                    <a:gd name="T6" fmla="*/ 8 w 12"/>
                    <a:gd name="T7" fmla="*/ 2 h 11"/>
                  </a:gdLst>
                  <a:ahLst/>
                  <a:cxnLst>
                    <a:cxn ang="0">
                      <a:pos x="T0" y="T1"/>
                    </a:cxn>
                    <a:cxn ang="0">
                      <a:pos x="T2" y="T3"/>
                    </a:cxn>
                    <a:cxn ang="0">
                      <a:pos x="T4" y="T5"/>
                    </a:cxn>
                    <a:cxn ang="0">
                      <a:pos x="T6" y="T7"/>
                    </a:cxn>
                  </a:cxnLst>
                  <a:rect l="0" t="0" r="r" b="b"/>
                  <a:pathLst>
                    <a:path w="12" h="11">
                      <a:moveTo>
                        <a:pt x="8" y="2"/>
                      </a:moveTo>
                      <a:cubicBezTo>
                        <a:pt x="4" y="2"/>
                        <a:pt x="1" y="0"/>
                        <a:pt x="1" y="3"/>
                      </a:cubicBezTo>
                      <a:cubicBezTo>
                        <a:pt x="0" y="7"/>
                        <a:pt x="2" y="11"/>
                        <a:pt x="5" y="10"/>
                      </a:cubicBezTo>
                      <a:cubicBezTo>
                        <a:pt x="9" y="9"/>
                        <a:pt x="12" y="3"/>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3" name="Freeform 131">
                  <a:extLst>
                    <a:ext uri="{FF2B5EF4-FFF2-40B4-BE49-F238E27FC236}">
                      <a16:creationId xmlns:a16="http://schemas.microsoft.com/office/drawing/2014/main" id="{512DC1FC-9487-41FF-937B-B71C78E59891}"/>
                    </a:ext>
                  </a:extLst>
                </p:cNvPr>
                <p:cNvSpPr>
                  <a:spLocks/>
                </p:cNvSpPr>
                <p:nvPr/>
              </p:nvSpPr>
              <p:spPr bwMode="auto">
                <a:xfrm>
                  <a:off x="3303588" y="2058988"/>
                  <a:ext cx="14288" cy="6350"/>
                </a:xfrm>
                <a:custGeom>
                  <a:avLst/>
                  <a:gdLst>
                    <a:gd name="T0" fmla="*/ 24 w 29"/>
                    <a:gd name="T1" fmla="*/ 1 h 13"/>
                    <a:gd name="T2" fmla="*/ 11 w 29"/>
                    <a:gd name="T3" fmla="*/ 6 h 13"/>
                    <a:gd name="T4" fmla="*/ 2 w 29"/>
                    <a:gd name="T5" fmla="*/ 10 h 13"/>
                    <a:gd name="T6" fmla="*/ 22 w 29"/>
                    <a:gd name="T7" fmla="*/ 10 h 13"/>
                    <a:gd name="T8" fmla="*/ 24 w 29"/>
                    <a:gd name="T9" fmla="*/ 1 h 13"/>
                  </a:gdLst>
                  <a:ahLst/>
                  <a:cxnLst>
                    <a:cxn ang="0">
                      <a:pos x="T0" y="T1"/>
                    </a:cxn>
                    <a:cxn ang="0">
                      <a:pos x="T2" y="T3"/>
                    </a:cxn>
                    <a:cxn ang="0">
                      <a:pos x="T4" y="T5"/>
                    </a:cxn>
                    <a:cxn ang="0">
                      <a:pos x="T6" y="T7"/>
                    </a:cxn>
                    <a:cxn ang="0">
                      <a:pos x="T8" y="T9"/>
                    </a:cxn>
                  </a:cxnLst>
                  <a:rect l="0" t="0" r="r" b="b"/>
                  <a:pathLst>
                    <a:path w="29" h="13">
                      <a:moveTo>
                        <a:pt x="24" y="1"/>
                      </a:moveTo>
                      <a:cubicBezTo>
                        <a:pt x="20" y="2"/>
                        <a:pt x="15" y="5"/>
                        <a:pt x="11" y="6"/>
                      </a:cubicBezTo>
                      <a:cubicBezTo>
                        <a:pt x="7" y="7"/>
                        <a:pt x="0" y="8"/>
                        <a:pt x="2" y="10"/>
                      </a:cubicBezTo>
                      <a:cubicBezTo>
                        <a:pt x="5" y="13"/>
                        <a:pt x="17" y="12"/>
                        <a:pt x="22" y="10"/>
                      </a:cubicBezTo>
                      <a:cubicBezTo>
                        <a:pt x="27" y="7"/>
                        <a:pt x="29" y="0"/>
                        <a:pt x="2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4" name="Freeform 132">
                  <a:extLst>
                    <a:ext uri="{FF2B5EF4-FFF2-40B4-BE49-F238E27FC236}">
                      <a16:creationId xmlns:a16="http://schemas.microsoft.com/office/drawing/2014/main" id="{C0BF3FAF-2E0B-4B20-BFF6-8254A051E8E8}"/>
                    </a:ext>
                  </a:extLst>
                </p:cNvPr>
                <p:cNvSpPr>
                  <a:spLocks/>
                </p:cNvSpPr>
                <p:nvPr/>
              </p:nvSpPr>
              <p:spPr bwMode="auto">
                <a:xfrm>
                  <a:off x="3287713" y="2054226"/>
                  <a:ext cx="9525" cy="3175"/>
                </a:xfrm>
                <a:custGeom>
                  <a:avLst/>
                  <a:gdLst>
                    <a:gd name="T0" fmla="*/ 7 w 18"/>
                    <a:gd name="T1" fmla="*/ 1 h 6"/>
                    <a:gd name="T2" fmla="*/ 3 w 18"/>
                    <a:gd name="T3" fmla="*/ 5 h 6"/>
                    <a:gd name="T4" fmla="*/ 16 w 18"/>
                    <a:gd name="T5" fmla="*/ 5 h 6"/>
                    <a:gd name="T6" fmla="*/ 7 w 18"/>
                    <a:gd name="T7" fmla="*/ 1 h 6"/>
                  </a:gdLst>
                  <a:ahLst/>
                  <a:cxnLst>
                    <a:cxn ang="0">
                      <a:pos x="T0" y="T1"/>
                    </a:cxn>
                    <a:cxn ang="0">
                      <a:pos x="T2" y="T3"/>
                    </a:cxn>
                    <a:cxn ang="0">
                      <a:pos x="T4" y="T5"/>
                    </a:cxn>
                    <a:cxn ang="0">
                      <a:pos x="T6" y="T7"/>
                    </a:cxn>
                  </a:cxnLst>
                  <a:rect l="0" t="0" r="r" b="b"/>
                  <a:pathLst>
                    <a:path w="18" h="6">
                      <a:moveTo>
                        <a:pt x="7" y="1"/>
                      </a:moveTo>
                      <a:cubicBezTo>
                        <a:pt x="5" y="0"/>
                        <a:pt x="0" y="4"/>
                        <a:pt x="3" y="5"/>
                      </a:cubicBezTo>
                      <a:cubicBezTo>
                        <a:pt x="5" y="6"/>
                        <a:pt x="13" y="6"/>
                        <a:pt x="16" y="5"/>
                      </a:cubicBezTo>
                      <a:cubicBezTo>
                        <a:pt x="18" y="4"/>
                        <a:pt x="12" y="0"/>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5" name="Freeform 133">
                  <a:extLst>
                    <a:ext uri="{FF2B5EF4-FFF2-40B4-BE49-F238E27FC236}">
                      <a16:creationId xmlns:a16="http://schemas.microsoft.com/office/drawing/2014/main" id="{8B593B2B-49ED-4273-9208-A2C42882BE53}"/>
                    </a:ext>
                  </a:extLst>
                </p:cNvPr>
                <p:cNvSpPr>
                  <a:spLocks/>
                </p:cNvSpPr>
                <p:nvPr/>
              </p:nvSpPr>
              <p:spPr bwMode="auto">
                <a:xfrm>
                  <a:off x="3287713" y="2044701"/>
                  <a:ext cx="6350" cy="6350"/>
                </a:xfrm>
                <a:custGeom>
                  <a:avLst/>
                  <a:gdLst>
                    <a:gd name="T0" fmla="*/ 8 w 13"/>
                    <a:gd name="T1" fmla="*/ 2 h 11"/>
                    <a:gd name="T2" fmla="*/ 4 w 13"/>
                    <a:gd name="T3" fmla="*/ 10 h 11"/>
                    <a:gd name="T4" fmla="*/ 12 w 13"/>
                    <a:gd name="T5" fmla="*/ 7 h 11"/>
                    <a:gd name="T6" fmla="*/ 8 w 13"/>
                    <a:gd name="T7" fmla="*/ 2 h 11"/>
                  </a:gdLst>
                  <a:ahLst/>
                  <a:cxnLst>
                    <a:cxn ang="0">
                      <a:pos x="T0" y="T1"/>
                    </a:cxn>
                    <a:cxn ang="0">
                      <a:pos x="T2" y="T3"/>
                    </a:cxn>
                    <a:cxn ang="0">
                      <a:pos x="T4" y="T5"/>
                    </a:cxn>
                    <a:cxn ang="0">
                      <a:pos x="T6" y="T7"/>
                    </a:cxn>
                  </a:cxnLst>
                  <a:rect l="0" t="0" r="r" b="b"/>
                  <a:pathLst>
                    <a:path w="13" h="11">
                      <a:moveTo>
                        <a:pt x="8" y="2"/>
                      </a:moveTo>
                      <a:cubicBezTo>
                        <a:pt x="6" y="2"/>
                        <a:pt x="0" y="9"/>
                        <a:pt x="4" y="10"/>
                      </a:cubicBezTo>
                      <a:cubicBezTo>
                        <a:pt x="7" y="11"/>
                        <a:pt x="11" y="10"/>
                        <a:pt x="12" y="7"/>
                      </a:cubicBezTo>
                      <a:cubicBezTo>
                        <a:pt x="13" y="4"/>
                        <a:pt x="11" y="0"/>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6" name="Freeform 134">
                  <a:extLst>
                    <a:ext uri="{FF2B5EF4-FFF2-40B4-BE49-F238E27FC236}">
                      <a16:creationId xmlns:a16="http://schemas.microsoft.com/office/drawing/2014/main" id="{ADE76B9C-849F-49AC-83B4-34940D2CEF0E}"/>
                    </a:ext>
                  </a:extLst>
                </p:cNvPr>
                <p:cNvSpPr>
                  <a:spLocks/>
                </p:cNvSpPr>
                <p:nvPr/>
              </p:nvSpPr>
              <p:spPr bwMode="auto">
                <a:xfrm>
                  <a:off x="3233738" y="1985963"/>
                  <a:ext cx="11113" cy="4763"/>
                </a:xfrm>
                <a:custGeom>
                  <a:avLst/>
                  <a:gdLst>
                    <a:gd name="T0" fmla="*/ 17 w 21"/>
                    <a:gd name="T1" fmla="*/ 1 h 9"/>
                    <a:gd name="T2" fmla="*/ 5 w 21"/>
                    <a:gd name="T3" fmla="*/ 3 h 9"/>
                    <a:gd name="T4" fmla="*/ 3 w 21"/>
                    <a:gd name="T5" fmla="*/ 8 h 9"/>
                    <a:gd name="T6" fmla="*/ 18 w 21"/>
                    <a:gd name="T7" fmla="*/ 5 h 9"/>
                    <a:gd name="T8" fmla="*/ 17 w 21"/>
                    <a:gd name="T9" fmla="*/ 1 h 9"/>
                  </a:gdLst>
                  <a:ahLst/>
                  <a:cxnLst>
                    <a:cxn ang="0">
                      <a:pos x="T0" y="T1"/>
                    </a:cxn>
                    <a:cxn ang="0">
                      <a:pos x="T2" y="T3"/>
                    </a:cxn>
                    <a:cxn ang="0">
                      <a:pos x="T4" y="T5"/>
                    </a:cxn>
                    <a:cxn ang="0">
                      <a:pos x="T6" y="T7"/>
                    </a:cxn>
                    <a:cxn ang="0">
                      <a:pos x="T8" y="T9"/>
                    </a:cxn>
                  </a:cxnLst>
                  <a:rect l="0" t="0" r="r" b="b"/>
                  <a:pathLst>
                    <a:path w="21" h="9">
                      <a:moveTo>
                        <a:pt x="17" y="1"/>
                      </a:moveTo>
                      <a:cubicBezTo>
                        <a:pt x="13" y="0"/>
                        <a:pt x="9" y="2"/>
                        <a:pt x="5" y="3"/>
                      </a:cubicBezTo>
                      <a:cubicBezTo>
                        <a:pt x="1" y="4"/>
                        <a:pt x="0" y="8"/>
                        <a:pt x="3" y="8"/>
                      </a:cubicBezTo>
                      <a:cubicBezTo>
                        <a:pt x="6" y="9"/>
                        <a:pt x="16" y="7"/>
                        <a:pt x="18" y="5"/>
                      </a:cubicBezTo>
                      <a:cubicBezTo>
                        <a:pt x="21" y="3"/>
                        <a:pt x="20" y="1"/>
                        <a:pt x="1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7" name="Freeform 135">
                  <a:extLst>
                    <a:ext uri="{FF2B5EF4-FFF2-40B4-BE49-F238E27FC236}">
                      <a16:creationId xmlns:a16="http://schemas.microsoft.com/office/drawing/2014/main" id="{6CEA4B37-4324-4C50-ABD0-ACC9A5AF4F56}"/>
                    </a:ext>
                  </a:extLst>
                </p:cNvPr>
                <p:cNvSpPr>
                  <a:spLocks/>
                </p:cNvSpPr>
                <p:nvPr/>
              </p:nvSpPr>
              <p:spPr bwMode="auto">
                <a:xfrm>
                  <a:off x="3173413" y="1928813"/>
                  <a:ext cx="6350" cy="4763"/>
                </a:xfrm>
                <a:custGeom>
                  <a:avLst/>
                  <a:gdLst>
                    <a:gd name="T0" fmla="*/ 7 w 11"/>
                    <a:gd name="T1" fmla="*/ 1 h 9"/>
                    <a:gd name="T2" fmla="*/ 0 w 11"/>
                    <a:gd name="T3" fmla="*/ 7 h 9"/>
                    <a:gd name="T4" fmla="*/ 8 w 11"/>
                    <a:gd name="T5" fmla="*/ 5 h 9"/>
                    <a:gd name="T6" fmla="*/ 7 w 11"/>
                    <a:gd name="T7" fmla="*/ 1 h 9"/>
                  </a:gdLst>
                  <a:ahLst/>
                  <a:cxnLst>
                    <a:cxn ang="0">
                      <a:pos x="T0" y="T1"/>
                    </a:cxn>
                    <a:cxn ang="0">
                      <a:pos x="T2" y="T3"/>
                    </a:cxn>
                    <a:cxn ang="0">
                      <a:pos x="T4" y="T5"/>
                    </a:cxn>
                    <a:cxn ang="0">
                      <a:pos x="T6" y="T7"/>
                    </a:cxn>
                  </a:cxnLst>
                  <a:rect l="0" t="0" r="r" b="b"/>
                  <a:pathLst>
                    <a:path w="11" h="9">
                      <a:moveTo>
                        <a:pt x="7" y="1"/>
                      </a:moveTo>
                      <a:cubicBezTo>
                        <a:pt x="4" y="1"/>
                        <a:pt x="0" y="5"/>
                        <a:pt x="0" y="7"/>
                      </a:cubicBezTo>
                      <a:cubicBezTo>
                        <a:pt x="0" y="9"/>
                        <a:pt x="5" y="6"/>
                        <a:pt x="8" y="5"/>
                      </a:cubicBezTo>
                      <a:cubicBezTo>
                        <a:pt x="11" y="3"/>
                        <a:pt x="10" y="0"/>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8" name="Freeform 136">
                  <a:extLst>
                    <a:ext uri="{FF2B5EF4-FFF2-40B4-BE49-F238E27FC236}">
                      <a16:creationId xmlns:a16="http://schemas.microsoft.com/office/drawing/2014/main" id="{FAD41416-2BA0-4FB0-9407-0F3E921BF2FC}"/>
                    </a:ext>
                  </a:extLst>
                </p:cNvPr>
                <p:cNvSpPr>
                  <a:spLocks/>
                </p:cNvSpPr>
                <p:nvPr/>
              </p:nvSpPr>
              <p:spPr bwMode="auto">
                <a:xfrm>
                  <a:off x="3160713" y="1931988"/>
                  <a:ext cx="9525" cy="6350"/>
                </a:xfrm>
                <a:custGeom>
                  <a:avLst/>
                  <a:gdLst>
                    <a:gd name="T0" fmla="*/ 9 w 17"/>
                    <a:gd name="T1" fmla="*/ 2 h 14"/>
                    <a:gd name="T2" fmla="*/ 1 w 17"/>
                    <a:gd name="T3" fmla="*/ 10 h 14"/>
                    <a:gd name="T4" fmla="*/ 8 w 17"/>
                    <a:gd name="T5" fmla="*/ 13 h 14"/>
                    <a:gd name="T6" fmla="*/ 16 w 17"/>
                    <a:gd name="T7" fmla="*/ 5 h 14"/>
                    <a:gd name="T8" fmla="*/ 9 w 17"/>
                    <a:gd name="T9" fmla="*/ 2 h 14"/>
                  </a:gdLst>
                  <a:ahLst/>
                  <a:cxnLst>
                    <a:cxn ang="0">
                      <a:pos x="T0" y="T1"/>
                    </a:cxn>
                    <a:cxn ang="0">
                      <a:pos x="T2" y="T3"/>
                    </a:cxn>
                    <a:cxn ang="0">
                      <a:pos x="T4" y="T5"/>
                    </a:cxn>
                    <a:cxn ang="0">
                      <a:pos x="T6" y="T7"/>
                    </a:cxn>
                    <a:cxn ang="0">
                      <a:pos x="T8" y="T9"/>
                    </a:cxn>
                  </a:cxnLst>
                  <a:rect l="0" t="0" r="r" b="b"/>
                  <a:pathLst>
                    <a:path w="17" h="14">
                      <a:moveTo>
                        <a:pt x="9" y="2"/>
                      </a:moveTo>
                      <a:cubicBezTo>
                        <a:pt x="6" y="4"/>
                        <a:pt x="2" y="7"/>
                        <a:pt x="1" y="10"/>
                      </a:cubicBezTo>
                      <a:cubicBezTo>
                        <a:pt x="0" y="14"/>
                        <a:pt x="2" y="14"/>
                        <a:pt x="8" y="13"/>
                      </a:cubicBezTo>
                      <a:cubicBezTo>
                        <a:pt x="13" y="11"/>
                        <a:pt x="15" y="9"/>
                        <a:pt x="16" y="5"/>
                      </a:cubicBezTo>
                      <a:cubicBezTo>
                        <a:pt x="17" y="2"/>
                        <a:pt x="12" y="0"/>
                        <a:pt x="9"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9" name="Freeform 137">
                  <a:extLst>
                    <a:ext uri="{FF2B5EF4-FFF2-40B4-BE49-F238E27FC236}">
                      <a16:creationId xmlns:a16="http://schemas.microsoft.com/office/drawing/2014/main" id="{3BFEF7A5-97AD-4A03-9090-F1D9E83B5CE8}"/>
                    </a:ext>
                  </a:extLst>
                </p:cNvPr>
                <p:cNvSpPr>
                  <a:spLocks/>
                </p:cNvSpPr>
                <p:nvPr/>
              </p:nvSpPr>
              <p:spPr bwMode="auto">
                <a:xfrm>
                  <a:off x="3144838" y="1925638"/>
                  <a:ext cx="15875" cy="9525"/>
                </a:xfrm>
                <a:custGeom>
                  <a:avLst/>
                  <a:gdLst>
                    <a:gd name="T0" fmla="*/ 20 w 31"/>
                    <a:gd name="T1" fmla="*/ 1 h 19"/>
                    <a:gd name="T2" fmla="*/ 10 w 31"/>
                    <a:gd name="T3" fmla="*/ 9 h 19"/>
                    <a:gd name="T4" fmla="*/ 6 w 31"/>
                    <a:gd name="T5" fmla="*/ 17 h 19"/>
                    <a:gd name="T6" fmla="*/ 24 w 31"/>
                    <a:gd name="T7" fmla="*/ 7 h 19"/>
                    <a:gd name="T8" fmla="*/ 20 w 31"/>
                    <a:gd name="T9" fmla="*/ 1 h 19"/>
                  </a:gdLst>
                  <a:ahLst/>
                  <a:cxnLst>
                    <a:cxn ang="0">
                      <a:pos x="T0" y="T1"/>
                    </a:cxn>
                    <a:cxn ang="0">
                      <a:pos x="T2" y="T3"/>
                    </a:cxn>
                    <a:cxn ang="0">
                      <a:pos x="T4" y="T5"/>
                    </a:cxn>
                    <a:cxn ang="0">
                      <a:pos x="T6" y="T7"/>
                    </a:cxn>
                    <a:cxn ang="0">
                      <a:pos x="T8" y="T9"/>
                    </a:cxn>
                  </a:cxnLst>
                  <a:rect l="0" t="0" r="r" b="b"/>
                  <a:pathLst>
                    <a:path w="31" h="19">
                      <a:moveTo>
                        <a:pt x="20" y="1"/>
                      </a:moveTo>
                      <a:cubicBezTo>
                        <a:pt x="17" y="2"/>
                        <a:pt x="15" y="5"/>
                        <a:pt x="10" y="9"/>
                      </a:cubicBezTo>
                      <a:cubicBezTo>
                        <a:pt x="5" y="13"/>
                        <a:pt x="0" y="19"/>
                        <a:pt x="6" y="17"/>
                      </a:cubicBezTo>
                      <a:cubicBezTo>
                        <a:pt x="11" y="14"/>
                        <a:pt x="19" y="9"/>
                        <a:pt x="24" y="7"/>
                      </a:cubicBezTo>
                      <a:cubicBezTo>
                        <a:pt x="29" y="6"/>
                        <a:pt x="31" y="0"/>
                        <a:pt x="2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0" name="Freeform 138">
                  <a:extLst>
                    <a:ext uri="{FF2B5EF4-FFF2-40B4-BE49-F238E27FC236}">
                      <a16:creationId xmlns:a16="http://schemas.microsoft.com/office/drawing/2014/main" id="{6E86B042-11D8-48C3-9AEA-EB212478FF56}"/>
                    </a:ext>
                  </a:extLst>
                </p:cNvPr>
                <p:cNvSpPr>
                  <a:spLocks/>
                </p:cNvSpPr>
                <p:nvPr/>
              </p:nvSpPr>
              <p:spPr bwMode="auto">
                <a:xfrm>
                  <a:off x="3059113" y="1905001"/>
                  <a:ext cx="6350" cy="4763"/>
                </a:xfrm>
                <a:custGeom>
                  <a:avLst/>
                  <a:gdLst>
                    <a:gd name="T0" fmla="*/ 8 w 11"/>
                    <a:gd name="T1" fmla="*/ 1 h 9"/>
                    <a:gd name="T2" fmla="*/ 4 w 11"/>
                    <a:gd name="T3" fmla="*/ 8 h 9"/>
                    <a:gd name="T4" fmla="*/ 8 w 11"/>
                    <a:gd name="T5" fmla="*/ 1 h 9"/>
                  </a:gdLst>
                  <a:ahLst/>
                  <a:cxnLst>
                    <a:cxn ang="0">
                      <a:pos x="T0" y="T1"/>
                    </a:cxn>
                    <a:cxn ang="0">
                      <a:pos x="T2" y="T3"/>
                    </a:cxn>
                    <a:cxn ang="0">
                      <a:pos x="T4" y="T5"/>
                    </a:cxn>
                  </a:cxnLst>
                  <a:rect l="0" t="0" r="r" b="b"/>
                  <a:pathLst>
                    <a:path w="11" h="9">
                      <a:moveTo>
                        <a:pt x="8" y="1"/>
                      </a:moveTo>
                      <a:cubicBezTo>
                        <a:pt x="6" y="3"/>
                        <a:pt x="0" y="9"/>
                        <a:pt x="4" y="8"/>
                      </a:cubicBezTo>
                      <a:cubicBezTo>
                        <a:pt x="8" y="7"/>
                        <a:pt x="11"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1" name="Freeform 139">
                  <a:extLst>
                    <a:ext uri="{FF2B5EF4-FFF2-40B4-BE49-F238E27FC236}">
                      <a16:creationId xmlns:a16="http://schemas.microsoft.com/office/drawing/2014/main" id="{94C2EF1B-6375-44D9-B2B6-6979C5E84E9D}"/>
                    </a:ext>
                  </a:extLst>
                </p:cNvPr>
                <p:cNvSpPr>
                  <a:spLocks/>
                </p:cNvSpPr>
                <p:nvPr/>
              </p:nvSpPr>
              <p:spPr bwMode="auto">
                <a:xfrm>
                  <a:off x="3046413" y="1870076"/>
                  <a:ext cx="90488" cy="30163"/>
                </a:xfrm>
                <a:custGeom>
                  <a:avLst/>
                  <a:gdLst>
                    <a:gd name="T0" fmla="*/ 17 w 174"/>
                    <a:gd name="T1" fmla="*/ 33 h 59"/>
                    <a:gd name="T2" fmla="*/ 13 w 174"/>
                    <a:gd name="T3" fmla="*/ 42 h 59"/>
                    <a:gd name="T4" fmla="*/ 18 w 174"/>
                    <a:gd name="T5" fmla="*/ 54 h 59"/>
                    <a:gd name="T6" fmla="*/ 34 w 174"/>
                    <a:gd name="T7" fmla="*/ 58 h 59"/>
                    <a:gd name="T8" fmla="*/ 69 w 174"/>
                    <a:gd name="T9" fmla="*/ 51 h 59"/>
                    <a:gd name="T10" fmla="*/ 105 w 174"/>
                    <a:gd name="T11" fmla="*/ 48 h 59"/>
                    <a:gd name="T12" fmla="*/ 138 w 174"/>
                    <a:gd name="T13" fmla="*/ 51 h 59"/>
                    <a:gd name="T14" fmla="*/ 166 w 174"/>
                    <a:gd name="T15" fmla="*/ 51 h 59"/>
                    <a:gd name="T16" fmla="*/ 172 w 174"/>
                    <a:gd name="T17" fmla="*/ 48 h 59"/>
                    <a:gd name="T18" fmla="*/ 170 w 174"/>
                    <a:gd name="T19" fmla="*/ 41 h 59"/>
                    <a:gd name="T20" fmla="*/ 166 w 174"/>
                    <a:gd name="T21" fmla="*/ 35 h 59"/>
                    <a:gd name="T22" fmla="*/ 166 w 174"/>
                    <a:gd name="T23" fmla="*/ 29 h 59"/>
                    <a:gd name="T24" fmla="*/ 152 w 174"/>
                    <a:gd name="T25" fmla="*/ 16 h 59"/>
                    <a:gd name="T26" fmla="*/ 139 w 174"/>
                    <a:gd name="T27" fmla="*/ 11 h 59"/>
                    <a:gd name="T28" fmla="*/ 128 w 174"/>
                    <a:gd name="T29" fmla="*/ 6 h 59"/>
                    <a:gd name="T30" fmla="*/ 110 w 174"/>
                    <a:gd name="T31" fmla="*/ 6 h 59"/>
                    <a:gd name="T32" fmla="*/ 92 w 174"/>
                    <a:gd name="T33" fmla="*/ 8 h 59"/>
                    <a:gd name="T34" fmla="*/ 64 w 174"/>
                    <a:gd name="T35" fmla="*/ 6 h 59"/>
                    <a:gd name="T36" fmla="*/ 51 w 174"/>
                    <a:gd name="T37" fmla="*/ 3 h 59"/>
                    <a:gd name="T38" fmla="*/ 42 w 174"/>
                    <a:gd name="T39" fmla="*/ 1 h 59"/>
                    <a:gd name="T40" fmla="*/ 24 w 174"/>
                    <a:gd name="T41" fmla="*/ 2 h 59"/>
                    <a:gd name="T42" fmla="*/ 14 w 174"/>
                    <a:gd name="T43" fmla="*/ 9 h 59"/>
                    <a:gd name="T44" fmla="*/ 12 w 174"/>
                    <a:gd name="T45" fmla="*/ 15 h 59"/>
                    <a:gd name="T46" fmla="*/ 4 w 174"/>
                    <a:gd name="T47" fmla="*/ 18 h 59"/>
                    <a:gd name="T48" fmla="*/ 2 w 174"/>
                    <a:gd name="T49" fmla="*/ 25 h 59"/>
                    <a:gd name="T50" fmla="*/ 11 w 174"/>
                    <a:gd name="T51" fmla="*/ 29 h 59"/>
                    <a:gd name="T52" fmla="*/ 17 w 174"/>
                    <a:gd name="T53"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59">
                      <a:moveTo>
                        <a:pt x="17" y="33"/>
                      </a:moveTo>
                      <a:cubicBezTo>
                        <a:pt x="17" y="36"/>
                        <a:pt x="14" y="37"/>
                        <a:pt x="13" y="42"/>
                      </a:cubicBezTo>
                      <a:cubicBezTo>
                        <a:pt x="12" y="47"/>
                        <a:pt x="15" y="51"/>
                        <a:pt x="18" y="54"/>
                      </a:cubicBezTo>
                      <a:cubicBezTo>
                        <a:pt x="21" y="56"/>
                        <a:pt x="29" y="59"/>
                        <a:pt x="34" y="58"/>
                      </a:cubicBezTo>
                      <a:cubicBezTo>
                        <a:pt x="40" y="56"/>
                        <a:pt x="60" y="54"/>
                        <a:pt x="69" y="51"/>
                      </a:cubicBezTo>
                      <a:cubicBezTo>
                        <a:pt x="78" y="49"/>
                        <a:pt x="97" y="47"/>
                        <a:pt x="105" y="48"/>
                      </a:cubicBezTo>
                      <a:cubicBezTo>
                        <a:pt x="113" y="49"/>
                        <a:pt x="130" y="51"/>
                        <a:pt x="138" y="51"/>
                      </a:cubicBezTo>
                      <a:cubicBezTo>
                        <a:pt x="146" y="51"/>
                        <a:pt x="162" y="51"/>
                        <a:pt x="166" y="51"/>
                      </a:cubicBezTo>
                      <a:cubicBezTo>
                        <a:pt x="171" y="51"/>
                        <a:pt x="173" y="50"/>
                        <a:pt x="172" y="48"/>
                      </a:cubicBezTo>
                      <a:cubicBezTo>
                        <a:pt x="170" y="46"/>
                        <a:pt x="166" y="45"/>
                        <a:pt x="170" y="41"/>
                      </a:cubicBezTo>
                      <a:cubicBezTo>
                        <a:pt x="174" y="38"/>
                        <a:pt x="167" y="38"/>
                        <a:pt x="166" y="35"/>
                      </a:cubicBezTo>
                      <a:cubicBezTo>
                        <a:pt x="165" y="32"/>
                        <a:pt x="168" y="32"/>
                        <a:pt x="166" y="29"/>
                      </a:cubicBezTo>
                      <a:cubicBezTo>
                        <a:pt x="164" y="26"/>
                        <a:pt x="154" y="19"/>
                        <a:pt x="152" y="16"/>
                      </a:cubicBezTo>
                      <a:cubicBezTo>
                        <a:pt x="150" y="12"/>
                        <a:pt x="143" y="12"/>
                        <a:pt x="139" y="11"/>
                      </a:cubicBezTo>
                      <a:cubicBezTo>
                        <a:pt x="135" y="11"/>
                        <a:pt x="133" y="7"/>
                        <a:pt x="128" y="6"/>
                      </a:cubicBezTo>
                      <a:cubicBezTo>
                        <a:pt x="123" y="5"/>
                        <a:pt x="113" y="6"/>
                        <a:pt x="110" y="6"/>
                      </a:cubicBezTo>
                      <a:cubicBezTo>
                        <a:pt x="106" y="6"/>
                        <a:pt x="100" y="6"/>
                        <a:pt x="92" y="8"/>
                      </a:cubicBezTo>
                      <a:cubicBezTo>
                        <a:pt x="85" y="9"/>
                        <a:pt x="68" y="9"/>
                        <a:pt x="64" y="6"/>
                      </a:cubicBezTo>
                      <a:cubicBezTo>
                        <a:pt x="59" y="4"/>
                        <a:pt x="54" y="2"/>
                        <a:pt x="51" y="3"/>
                      </a:cubicBezTo>
                      <a:cubicBezTo>
                        <a:pt x="49" y="4"/>
                        <a:pt x="45" y="3"/>
                        <a:pt x="42" y="1"/>
                      </a:cubicBezTo>
                      <a:cubicBezTo>
                        <a:pt x="38" y="0"/>
                        <a:pt x="29" y="1"/>
                        <a:pt x="24" y="2"/>
                      </a:cubicBezTo>
                      <a:cubicBezTo>
                        <a:pt x="20" y="3"/>
                        <a:pt x="16" y="9"/>
                        <a:pt x="14" y="9"/>
                      </a:cubicBezTo>
                      <a:cubicBezTo>
                        <a:pt x="12" y="10"/>
                        <a:pt x="11" y="12"/>
                        <a:pt x="12" y="15"/>
                      </a:cubicBezTo>
                      <a:cubicBezTo>
                        <a:pt x="12" y="17"/>
                        <a:pt x="7" y="17"/>
                        <a:pt x="4" y="18"/>
                      </a:cubicBezTo>
                      <a:cubicBezTo>
                        <a:pt x="1" y="20"/>
                        <a:pt x="0" y="22"/>
                        <a:pt x="2" y="25"/>
                      </a:cubicBezTo>
                      <a:cubicBezTo>
                        <a:pt x="4" y="29"/>
                        <a:pt x="6" y="30"/>
                        <a:pt x="11" y="29"/>
                      </a:cubicBezTo>
                      <a:cubicBezTo>
                        <a:pt x="16" y="27"/>
                        <a:pt x="18" y="29"/>
                        <a:pt x="17" y="3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2" name="Freeform 140">
                  <a:extLst>
                    <a:ext uri="{FF2B5EF4-FFF2-40B4-BE49-F238E27FC236}">
                      <a16:creationId xmlns:a16="http://schemas.microsoft.com/office/drawing/2014/main" id="{26247A9E-19CE-45F4-A34A-62C3F757743B}"/>
                    </a:ext>
                  </a:extLst>
                </p:cNvPr>
                <p:cNvSpPr>
                  <a:spLocks/>
                </p:cNvSpPr>
                <p:nvPr/>
              </p:nvSpPr>
              <p:spPr bwMode="auto">
                <a:xfrm>
                  <a:off x="2563813" y="1865313"/>
                  <a:ext cx="153988" cy="76200"/>
                </a:xfrm>
                <a:custGeom>
                  <a:avLst/>
                  <a:gdLst>
                    <a:gd name="T0" fmla="*/ 101 w 296"/>
                    <a:gd name="T1" fmla="*/ 31 h 146"/>
                    <a:gd name="T2" fmla="*/ 131 w 296"/>
                    <a:gd name="T3" fmla="*/ 35 h 146"/>
                    <a:gd name="T4" fmla="*/ 149 w 296"/>
                    <a:gd name="T5" fmla="*/ 39 h 146"/>
                    <a:gd name="T6" fmla="*/ 127 w 296"/>
                    <a:gd name="T7" fmla="*/ 36 h 146"/>
                    <a:gd name="T8" fmla="*/ 126 w 296"/>
                    <a:gd name="T9" fmla="*/ 50 h 146"/>
                    <a:gd name="T10" fmla="*/ 112 w 296"/>
                    <a:gd name="T11" fmla="*/ 57 h 146"/>
                    <a:gd name="T12" fmla="*/ 111 w 296"/>
                    <a:gd name="T13" fmla="*/ 50 h 146"/>
                    <a:gd name="T14" fmla="*/ 93 w 296"/>
                    <a:gd name="T15" fmla="*/ 66 h 146"/>
                    <a:gd name="T16" fmla="*/ 71 w 296"/>
                    <a:gd name="T17" fmla="*/ 67 h 146"/>
                    <a:gd name="T18" fmla="*/ 59 w 296"/>
                    <a:gd name="T19" fmla="*/ 51 h 146"/>
                    <a:gd name="T20" fmla="*/ 28 w 296"/>
                    <a:gd name="T21" fmla="*/ 51 h 146"/>
                    <a:gd name="T22" fmla="*/ 5 w 296"/>
                    <a:gd name="T23" fmla="*/ 69 h 146"/>
                    <a:gd name="T24" fmla="*/ 20 w 296"/>
                    <a:gd name="T25" fmla="*/ 84 h 146"/>
                    <a:gd name="T26" fmla="*/ 38 w 296"/>
                    <a:gd name="T27" fmla="*/ 90 h 146"/>
                    <a:gd name="T28" fmla="*/ 52 w 296"/>
                    <a:gd name="T29" fmla="*/ 96 h 146"/>
                    <a:gd name="T30" fmla="*/ 64 w 296"/>
                    <a:gd name="T31" fmla="*/ 114 h 146"/>
                    <a:gd name="T32" fmla="*/ 71 w 296"/>
                    <a:gd name="T33" fmla="*/ 130 h 146"/>
                    <a:gd name="T34" fmla="*/ 78 w 296"/>
                    <a:gd name="T35" fmla="*/ 140 h 146"/>
                    <a:gd name="T36" fmla="*/ 121 w 296"/>
                    <a:gd name="T37" fmla="*/ 132 h 146"/>
                    <a:gd name="T38" fmla="*/ 136 w 296"/>
                    <a:gd name="T39" fmla="*/ 110 h 146"/>
                    <a:gd name="T40" fmla="*/ 147 w 296"/>
                    <a:gd name="T41" fmla="*/ 125 h 146"/>
                    <a:gd name="T42" fmla="*/ 197 w 296"/>
                    <a:gd name="T43" fmla="*/ 114 h 146"/>
                    <a:gd name="T44" fmla="*/ 210 w 296"/>
                    <a:gd name="T45" fmla="*/ 107 h 146"/>
                    <a:gd name="T46" fmla="*/ 225 w 296"/>
                    <a:gd name="T47" fmla="*/ 94 h 146"/>
                    <a:gd name="T48" fmla="*/ 245 w 296"/>
                    <a:gd name="T49" fmla="*/ 85 h 146"/>
                    <a:gd name="T50" fmla="*/ 249 w 296"/>
                    <a:gd name="T51" fmla="*/ 65 h 146"/>
                    <a:gd name="T52" fmla="*/ 226 w 296"/>
                    <a:gd name="T53" fmla="*/ 72 h 146"/>
                    <a:gd name="T54" fmla="*/ 228 w 296"/>
                    <a:gd name="T55" fmla="*/ 60 h 146"/>
                    <a:gd name="T56" fmla="*/ 223 w 296"/>
                    <a:gd name="T57" fmla="*/ 48 h 146"/>
                    <a:gd name="T58" fmla="*/ 190 w 296"/>
                    <a:gd name="T59" fmla="*/ 57 h 146"/>
                    <a:gd name="T60" fmla="*/ 237 w 296"/>
                    <a:gd name="T61" fmla="*/ 37 h 146"/>
                    <a:gd name="T62" fmla="*/ 261 w 296"/>
                    <a:gd name="T63" fmla="*/ 27 h 146"/>
                    <a:gd name="T64" fmla="*/ 287 w 296"/>
                    <a:gd name="T65" fmla="*/ 16 h 146"/>
                    <a:gd name="T66" fmla="*/ 274 w 296"/>
                    <a:gd name="T67" fmla="*/ 4 h 146"/>
                    <a:gd name="T68" fmla="*/ 220 w 296"/>
                    <a:gd name="T69" fmla="*/ 11 h 146"/>
                    <a:gd name="T70" fmla="*/ 202 w 296"/>
                    <a:gd name="T71" fmla="*/ 11 h 146"/>
                    <a:gd name="T72" fmla="*/ 187 w 296"/>
                    <a:gd name="T73" fmla="*/ 1 h 146"/>
                    <a:gd name="T74" fmla="*/ 184 w 296"/>
                    <a:gd name="T75" fmla="*/ 7 h 146"/>
                    <a:gd name="T76" fmla="*/ 159 w 296"/>
                    <a:gd name="T77" fmla="*/ 5 h 146"/>
                    <a:gd name="T78" fmla="*/ 130 w 296"/>
                    <a:gd name="T79" fmla="*/ 13 h 146"/>
                    <a:gd name="T80" fmla="*/ 131 w 296"/>
                    <a:gd name="T81" fmla="*/ 22 h 146"/>
                    <a:gd name="T82" fmla="*/ 98 w 296"/>
                    <a:gd name="T83" fmla="*/ 2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146">
                      <a:moveTo>
                        <a:pt x="98" y="22"/>
                      </a:moveTo>
                      <a:cubicBezTo>
                        <a:pt x="93" y="21"/>
                        <a:pt x="96" y="28"/>
                        <a:pt x="101" y="31"/>
                      </a:cubicBezTo>
                      <a:cubicBezTo>
                        <a:pt x="106" y="33"/>
                        <a:pt x="112" y="39"/>
                        <a:pt x="116" y="38"/>
                      </a:cubicBezTo>
                      <a:cubicBezTo>
                        <a:pt x="119" y="37"/>
                        <a:pt x="129" y="37"/>
                        <a:pt x="131" y="35"/>
                      </a:cubicBezTo>
                      <a:cubicBezTo>
                        <a:pt x="134" y="33"/>
                        <a:pt x="137" y="31"/>
                        <a:pt x="140" y="35"/>
                      </a:cubicBezTo>
                      <a:cubicBezTo>
                        <a:pt x="143" y="38"/>
                        <a:pt x="151" y="36"/>
                        <a:pt x="149" y="39"/>
                      </a:cubicBezTo>
                      <a:cubicBezTo>
                        <a:pt x="148" y="41"/>
                        <a:pt x="143" y="43"/>
                        <a:pt x="140" y="41"/>
                      </a:cubicBezTo>
                      <a:cubicBezTo>
                        <a:pt x="136" y="39"/>
                        <a:pt x="131" y="35"/>
                        <a:pt x="127" y="36"/>
                      </a:cubicBezTo>
                      <a:cubicBezTo>
                        <a:pt x="124" y="37"/>
                        <a:pt x="115" y="41"/>
                        <a:pt x="119" y="42"/>
                      </a:cubicBezTo>
                      <a:cubicBezTo>
                        <a:pt x="124" y="44"/>
                        <a:pt x="127" y="46"/>
                        <a:pt x="126" y="50"/>
                      </a:cubicBezTo>
                      <a:cubicBezTo>
                        <a:pt x="125" y="55"/>
                        <a:pt x="122" y="57"/>
                        <a:pt x="118" y="57"/>
                      </a:cubicBezTo>
                      <a:cubicBezTo>
                        <a:pt x="114" y="57"/>
                        <a:pt x="109" y="60"/>
                        <a:pt x="112" y="57"/>
                      </a:cubicBezTo>
                      <a:cubicBezTo>
                        <a:pt x="114" y="53"/>
                        <a:pt x="119" y="55"/>
                        <a:pt x="119" y="48"/>
                      </a:cubicBezTo>
                      <a:cubicBezTo>
                        <a:pt x="119" y="42"/>
                        <a:pt x="114" y="48"/>
                        <a:pt x="111" y="50"/>
                      </a:cubicBezTo>
                      <a:cubicBezTo>
                        <a:pt x="108" y="52"/>
                        <a:pt x="109" y="55"/>
                        <a:pt x="106" y="59"/>
                      </a:cubicBezTo>
                      <a:cubicBezTo>
                        <a:pt x="103" y="64"/>
                        <a:pt x="97" y="66"/>
                        <a:pt x="93" y="66"/>
                      </a:cubicBezTo>
                      <a:cubicBezTo>
                        <a:pt x="88" y="66"/>
                        <a:pt x="83" y="61"/>
                        <a:pt x="79" y="65"/>
                      </a:cubicBezTo>
                      <a:cubicBezTo>
                        <a:pt x="75" y="68"/>
                        <a:pt x="78" y="67"/>
                        <a:pt x="71" y="67"/>
                      </a:cubicBezTo>
                      <a:cubicBezTo>
                        <a:pt x="64" y="67"/>
                        <a:pt x="61" y="70"/>
                        <a:pt x="60" y="66"/>
                      </a:cubicBezTo>
                      <a:cubicBezTo>
                        <a:pt x="60" y="62"/>
                        <a:pt x="61" y="55"/>
                        <a:pt x="59" y="51"/>
                      </a:cubicBezTo>
                      <a:cubicBezTo>
                        <a:pt x="58" y="47"/>
                        <a:pt x="55" y="49"/>
                        <a:pt x="47" y="47"/>
                      </a:cubicBezTo>
                      <a:cubicBezTo>
                        <a:pt x="38" y="46"/>
                        <a:pt x="35" y="49"/>
                        <a:pt x="28" y="51"/>
                      </a:cubicBezTo>
                      <a:cubicBezTo>
                        <a:pt x="22" y="54"/>
                        <a:pt x="17" y="58"/>
                        <a:pt x="11" y="60"/>
                      </a:cubicBezTo>
                      <a:cubicBezTo>
                        <a:pt x="5" y="62"/>
                        <a:pt x="0" y="65"/>
                        <a:pt x="5" y="69"/>
                      </a:cubicBezTo>
                      <a:cubicBezTo>
                        <a:pt x="9" y="72"/>
                        <a:pt x="16" y="77"/>
                        <a:pt x="18" y="79"/>
                      </a:cubicBezTo>
                      <a:cubicBezTo>
                        <a:pt x="19" y="81"/>
                        <a:pt x="24" y="82"/>
                        <a:pt x="20" y="84"/>
                      </a:cubicBezTo>
                      <a:cubicBezTo>
                        <a:pt x="16" y="87"/>
                        <a:pt x="15" y="88"/>
                        <a:pt x="21" y="88"/>
                      </a:cubicBezTo>
                      <a:cubicBezTo>
                        <a:pt x="27" y="89"/>
                        <a:pt x="33" y="93"/>
                        <a:pt x="38" y="90"/>
                      </a:cubicBezTo>
                      <a:cubicBezTo>
                        <a:pt x="43" y="88"/>
                        <a:pt x="44" y="91"/>
                        <a:pt x="43" y="95"/>
                      </a:cubicBezTo>
                      <a:cubicBezTo>
                        <a:pt x="43" y="99"/>
                        <a:pt x="48" y="97"/>
                        <a:pt x="52" y="96"/>
                      </a:cubicBezTo>
                      <a:cubicBezTo>
                        <a:pt x="57" y="96"/>
                        <a:pt x="58" y="102"/>
                        <a:pt x="58" y="106"/>
                      </a:cubicBezTo>
                      <a:cubicBezTo>
                        <a:pt x="58" y="111"/>
                        <a:pt x="61" y="111"/>
                        <a:pt x="64" y="114"/>
                      </a:cubicBezTo>
                      <a:cubicBezTo>
                        <a:pt x="68" y="116"/>
                        <a:pt x="68" y="118"/>
                        <a:pt x="69" y="122"/>
                      </a:cubicBezTo>
                      <a:cubicBezTo>
                        <a:pt x="70" y="126"/>
                        <a:pt x="74" y="125"/>
                        <a:pt x="71" y="130"/>
                      </a:cubicBezTo>
                      <a:cubicBezTo>
                        <a:pt x="68" y="134"/>
                        <a:pt x="61" y="138"/>
                        <a:pt x="64" y="140"/>
                      </a:cubicBezTo>
                      <a:cubicBezTo>
                        <a:pt x="68" y="143"/>
                        <a:pt x="77" y="136"/>
                        <a:pt x="78" y="140"/>
                      </a:cubicBezTo>
                      <a:cubicBezTo>
                        <a:pt x="79" y="143"/>
                        <a:pt x="84" y="146"/>
                        <a:pt x="92" y="143"/>
                      </a:cubicBezTo>
                      <a:cubicBezTo>
                        <a:pt x="101" y="140"/>
                        <a:pt x="121" y="138"/>
                        <a:pt x="121" y="132"/>
                      </a:cubicBezTo>
                      <a:cubicBezTo>
                        <a:pt x="120" y="125"/>
                        <a:pt x="116" y="121"/>
                        <a:pt x="121" y="117"/>
                      </a:cubicBezTo>
                      <a:cubicBezTo>
                        <a:pt x="126" y="113"/>
                        <a:pt x="140" y="106"/>
                        <a:pt x="136" y="110"/>
                      </a:cubicBezTo>
                      <a:cubicBezTo>
                        <a:pt x="132" y="114"/>
                        <a:pt x="123" y="116"/>
                        <a:pt x="126" y="121"/>
                      </a:cubicBezTo>
                      <a:cubicBezTo>
                        <a:pt x="128" y="127"/>
                        <a:pt x="143" y="122"/>
                        <a:pt x="147" y="125"/>
                      </a:cubicBezTo>
                      <a:cubicBezTo>
                        <a:pt x="150" y="127"/>
                        <a:pt x="165" y="124"/>
                        <a:pt x="171" y="120"/>
                      </a:cubicBezTo>
                      <a:cubicBezTo>
                        <a:pt x="178" y="117"/>
                        <a:pt x="194" y="110"/>
                        <a:pt x="197" y="114"/>
                      </a:cubicBezTo>
                      <a:cubicBezTo>
                        <a:pt x="200" y="117"/>
                        <a:pt x="209" y="116"/>
                        <a:pt x="207" y="112"/>
                      </a:cubicBezTo>
                      <a:cubicBezTo>
                        <a:pt x="205" y="109"/>
                        <a:pt x="206" y="107"/>
                        <a:pt x="210" y="107"/>
                      </a:cubicBezTo>
                      <a:cubicBezTo>
                        <a:pt x="215" y="107"/>
                        <a:pt x="209" y="103"/>
                        <a:pt x="215" y="101"/>
                      </a:cubicBezTo>
                      <a:cubicBezTo>
                        <a:pt x="220" y="99"/>
                        <a:pt x="225" y="96"/>
                        <a:pt x="225" y="94"/>
                      </a:cubicBezTo>
                      <a:cubicBezTo>
                        <a:pt x="225" y="92"/>
                        <a:pt x="214" y="90"/>
                        <a:pt x="220" y="88"/>
                      </a:cubicBezTo>
                      <a:cubicBezTo>
                        <a:pt x="226" y="86"/>
                        <a:pt x="240" y="87"/>
                        <a:pt x="245" y="85"/>
                      </a:cubicBezTo>
                      <a:cubicBezTo>
                        <a:pt x="251" y="82"/>
                        <a:pt x="250" y="78"/>
                        <a:pt x="252" y="73"/>
                      </a:cubicBezTo>
                      <a:cubicBezTo>
                        <a:pt x="255" y="68"/>
                        <a:pt x="254" y="63"/>
                        <a:pt x="249" y="65"/>
                      </a:cubicBezTo>
                      <a:cubicBezTo>
                        <a:pt x="244" y="67"/>
                        <a:pt x="238" y="68"/>
                        <a:pt x="233" y="70"/>
                      </a:cubicBezTo>
                      <a:cubicBezTo>
                        <a:pt x="228" y="72"/>
                        <a:pt x="218" y="73"/>
                        <a:pt x="226" y="72"/>
                      </a:cubicBezTo>
                      <a:cubicBezTo>
                        <a:pt x="233" y="70"/>
                        <a:pt x="234" y="66"/>
                        <a:pt x="233" y="64"/>
                      </a:cubicBezTo>
                      <a:cubicBezTo>
                        <a:pt x="231" y="62"/>
                        <a:pt x="224" y="62"/>
                        <a:pt x="228" y="60"/>
                      </a:cubicBezTo>
                      <a:cubicBezTo>
                        <a:pt x="232" y="58"/>
                        <a:pt x="238" y="57"/>
                        <a:pt x="236" y="54"/>
                      </a:cubicBezTo>
                      <a:cubicBezTo>
                        <a:pt x="233" y="51"/>
                        <a:pt x="227" y="48"/>
                        <a:pt x="223" y="48"/>
                      </a:cubicBezTo>
                      <a:cubicBezTo>
                        <a:pt x="218" y="49"/>
                        <a:pt x="208" y="49"/>
                        <a:pt x="203" y="51"/>
                      </a:cubicBezTo>
                      <a:cubicBezTo>
                        <a:pt x="198" y="53"/>
                        <a:pt x="190" y="60"/>
                        <a:pt x="190" y="57"/>
                      </a:cubicBezTo>
                      <a:cubicBezTo>
                        <a:pt x="190" y="54"/>
                        <a:pt x="195" y="49"/>
                        <a:pt x="204" y="47"/>
                      </a:cubicBezTo>
                      <a:cubicBezTo>
                        <a:pt x="213" y="44"/>
                        <a:pt x="230" y="38"/>
                        <a:pt x="237" y="37"/>
                      </a:cubicBezTo>
                      <a:cubicBezTo>
                        <a:pt x="243" y="36"/>
                        <a:pt x="260" y="35"/>
                        <a:pt x="265" y="32"/>
                      </a:cubicBezTo>
                      <a:cubicBezTo>
                        <a:pt x="271" y="29"/>
                        <a:pt x="267" y="27"/>
                        <a:pt x="261" y="27"/>
                      </a:cubicBezTo>
                      <a:cubicBezTo>
                        <a:pt x="255" y="26"/>
                        <a:pt x="250" y="25"/>
                        <a:pt x="257" y="23"/>
                      </a:cubicBezTo>
                      <a:cubicBezTo>
                        <a:pt x="263" y="22"/>
                        <a:pt x="279" y="18"/>
                        <a:pt x="287" y="16"/>
                      </a:cubicBezTo>
                      <a:cubicBezTo>
                        <a:pt x="295" y="14"/>
                        <a:pt x="296" y="9"/>
                        <a:pt x="293" y="8"/>
                      </a:cubicBezTo>
                      <a:cubicBezTo>
                        <a:pt x="290" y="6"/>
                        <a:pt x="282" y="3"/>
                        <a:pt x="274" y="4"/>
                      </a:cubicBezTo>
                      <a:cubicBezTo>
                        <a:pt x="266" y="5"/>
                        <a:pt x="259" y="7"/>
                        <a:pt x="253" y="8"/>
                      </a:cubicBezTo>
                      <a:cubicBezTo>
                        <a:pt x="248" y="9"/>
                        <a:pt x="226" y="10"/>
                        <a:pt x="220" y="11"/>
                      </a:cubicBezTo>
                      <a:cubicBezTo>
                        <a:pt x="214" y="12"/>
                        <a:pt x="208" y="11"/>
                        <a:pt x="206" y="13"/>
                      </a:cubicBezTo>
                      <a:cubicBezTo>
                        <a:pt x="204" y="15"/>
                        <a:pt x="203" y="14"/>
                        <a:pt x="202" y="11"/>
                      </a:cubicBezTo>
                      <a:cubicBezTo>
                        <a:pt x="201" y="8"/>
                        <a:pt x="198" y="9"/>
                        <a:pt x="195" y="6"/>
                      </a:cubicBezTo>
                      <a:cubicBezTo>
                        <a:pt x="191" y="4"/>
                        <a:pt x="191" y="0"/>
                        <a:pt x="187" y="1"/>
                      </a:cubicBezTo>
                      <a:cubicBezTo>
                        <a:pt x="184" y="1"/>
                        <a:pt x="167" y="2"/>
                        <a:pt x="171" y="4"/>
                      </a:cubicBezTo>
                      <a:cubicBezTo>
                        <a:pt x="176" y="7"/>
                        <a:pt x="186" y="4"/>
                        <a:pt x="184" y="7"/>
                      </a:cubicBezTo>
                      <a:cubicBezTo>
                        <a:pt x="183" y="10"/>
                        <a:pt x="177" y="12"/>
                        <a:pt x="172" y="9"/>
                      </a:cubicBezTo>
                      <a:cubicBezTo>
                        <a:pt x="167" y="6"/>
                        <a:pt x="164" y="7"/>
                        <a:pt x="159" y="5"/>
                      </a:cubicBezTo>
                      <a:cubicBezTo>
                        <a:pt x="153" y="3"/>
                        <a:pt x="149" y="8"/>
                        <a:pt x="143" y="8"/>
                      </a:cubicBezTo>
                      <a:cubicBezTo>
                        <a:pt x="136" y="8"/>
                        <a:pt x="127" y="11"/>
                        <a:pt x="130" y="13"/>
                      </a:cubicBezTo>
                      <a:cubicBezTo>
                        <a:pt x="134" y="15"/>
                        <a:pt x="141" y="17"/>
                        <a:pt x="139" y="20"/>
                      </a:cubicBezTo>
                      <a:cubicBezTo>
                        <a:pt x="138" y="23"/>
                        <a:pt x="135" y="24"/>
                        <a:pt x="131" y="22"/>
                      </a:cubicBezTo>
                      <a:cubicBezTo>
                        <a:pt x="127" y="20"/>
                        <a:pt x="118" y="18"/>
                        <a:pt x="112" y="19"/>
                      </a:cubicBezTo>
                      <a:cubicBezTo>
                        <a:pt x="106" y="21"/>
                        <a:pt x="103" y="20"/>
                        <a:pt x="98" y="2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3" name="Freeform 141">
                  <a:extLst>
                    <a:ext uri="{FF2B5EF4-FFF2-40B4-BE49-F238E27FC236}">
                      <a16:creationId xmlns:a16="http://schemas.microsoft.com/office/drawing/2014/main" id="{9BC258F2-003A-479A-B262-0BEBF632AFEB}"/>
                    </a:ext>
                  </a:extLst>
                </p:cNvPr>
                <p:cNvSpPr>
                  <a:spLocks/>
                </p:cNvSpPr>
                <p:nvPr/>
              </p:nvSpPr>
              <p:spPr bwMode="auto">
                <a:xfrm>
                  <a:off x="2690813" y="1893888"/>
                  <a:ext cx="7938" cy="4763"/>
                </a:xfrm>
                <a:custGeom>
                  <a:avLst/>
                  <a:gdLst>
                    <a:gd name="T0" fmla="*/ 1 w 14"/>
                    <a:gd name="T1" fmla="*/ 8 h 9"/>
                    <a:gd name="T2" fmla="*/ 7 w 14"/>
                    <a:gd name="T3" fmla="*/ 3 h 9"/>
                    <a:gd name="T4" fmla="*/ 13 w 14"/>
                    <a:gd name="T5" fmla="*/ 3 h 9"/>
                    <a:gd name="T6" fmla="*/ 1 w 14"/>
                    <a:gd name="T7" fmla="*/ 8 h 9"/>
                  </a:gdLst>
                  <a:ahLst/>
                  <a:cxnLst>
                    <a:cxn ang="0">
                      <a:pos x="T0" y="T1"/>
                    </a:cxn>
                    <a:cxn ang="0">
                      <a:pos x="T2" y="T3"/>
                    </a:cxn>
                    <a:cxn ang="0">
                      <a:pos x="T4" y="T5"/>
                    </a:cxn>
                    <a:cxn ang="0">
                      <a:pos x="T6" y="T7"/>
                    </a:cxn>
                  </a:cxnLst>
                  <a:rect l="0" t="0" r="r" b="b"/>
                  <a:pathLst>
                    <a:path w="14" h="9">
                      <a:moveTo>
                        <a:pt x="1" y="8"/>
                      </a:moveTo>
                      <a:cubicBezTo>
                        <a:pt x="0" y="4"/>
                        <a:pt x="2" y="4"/>
                        <a:pt x="7" y="3"/>
                      </a:cubicBezTo>
                      <a:cubicBezTo>
                        <a:pt x="11" y="1"/>
                        <a:pt x="14" y="0"/>
                        <a:pt x="13" y="3"/>
                      </a:cubicBezTo>
                      <a:cubicBezTo>
                        <a:pt x="12" y="5"/>
                        <a:pt x="9" y="9"/>
                        <a:pt x="1"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4" name="Freeform 142">
                  <a:extLst>
                    <a:ext uri="{FF2B5EF4-FFF2-40B4-BE49-F238E27FC236}">
                      <a16:creationId xmlns:a16="http://schemas.microsoft.com/office/drawing/2014/main" id="{5E055114-C207-42FB-8E1F-B249D25CB3DE}"/>
                    </a:ext>
                  </a:extLst>
                </p:cNvPr>
                <p:cNvSpPr>
                  <a:spLocks/>
                </p:cNvSpPr>
                <p:nvPr/>
              </p:nvSpPr>
              <p:spPr bwMode="auto">
                <a:xfrm>
                  <a:off x="2693988" y="1884363"/>
                  <a:ext cx="12700" cy="9525"/>
                </a:xfrm>
                <a:custGeom>
                  <a:avLst/>
                  <a:gdLst>
                    <a:gd name="T0" fmla="*/ 7 w 23"/>
                    <a:gd name="T1" fmla="*/ 5 h 19"/>
                    <a:gd name="T2" fmla="*/ 0 w 23"/>
                    <a:gd name="T3" fmla="*/ 13 h 19"/>
                    <a:gd name="T4" fmla="*/ 3 w 23"/>
                    <a:gd name="T5" fmla="*/ 19 h 19"/>
                    <a:gd name="T6" fmla="*/ 18 w 23"/>
                    <a:gd name="T7" fmla="*/ 16 h 19"/>
                    <a:gd name="T8" fmla="*/ 23 w 23"/>
                    <a:gd name="T9" fmla="*/ 7 h 19"/>
                    <a:gd name="T10" fmla="*/ 18 w 23"/>
                    <a:gd name="T11" fmla="*/ 3 h 19"/>
                    <a:gd name="T12" fmla="*/ 14 w 23"/>
                    <a:gd name="T13" fmla="*/ 2 h 19"/>
                    <a:gd name="T14" fmla="*/ 7 w 23"/>
                    <a:gd name="T15" fmla="*/ 5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9">
                      <a:moveTo>
                        <a:pt x="7" y="5"/>
                      </a:moveTo>
                      <a:cubicBezTo>
                        <a:pt x="3" y="6"/>
                        <a:pt x="0" y="9"/>
                        <a:pt x="0" y="13"/>
                      </a:cubicBezTo>
                      <a:cubicBezTo>
                        <a:pt x="0" y="16"/>
                        <a:pt x="1" y="19"/>
                        <a:pt x="3" y="19"/>
                      </a:cubicBezTo>
                      <a:cubicBezTo>
                        <a:pt x="5" y="19"/>
                        <a:pt x="12" y="19"/>
                        <a:pt x="18" y="16"/>
                      </a:cubicBezTo>
                      <a:cubicBezTo>
                        <a:pt x="23" y="14"/>
                        <a:pt x="23" y="10"/>
                        <a:pt x="23" y="7"/>
                      </a:cubicBezTo>
                      <a:cubicBezTo>
                        <a:pt x="23" y="4"/>
                        <a:pt x="21" y="4"/>
                        <a:pt x="18" y="3"/>
                      </a:cubicBezTo>
                      <a:cubicBezTo>
                        <a:pt x="15" y="1"/>
                        <a:pt x="16" y="0"/>
                        <a:pt x="14" y="2"/>
                      </a:cubicBezTo>
                      <a:cubicBezTo>
                        <a:pt x="11" y="4"/>
                        <a:pt x="11" y="4"/>
                        <a:pt x="7"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5" name="Freeform 143">
                  <a:extLst>
                    <a:ext uri="{FF2B5EF4-FFF2-40B4-BE49-F238E27FC236}">
                      <a16:creationId xmlns:a16="http://schemas.microsoft.com/office/drawing/2014/main" id="{893447ED-F77B-42AB-A428-A19F31C73DC5}"/>
                    </a:ext>
                  </a:extLst>
                </p:cNvPr>
                <p:cNvSpPr>
                  <a:spLocks/>
                </p:cNvSpPr>
                <p:nvPr/>
              </p:nvSpPr>
              <p:spPr bwMode="auto">
                <a:xfrm>
                  <a:off x="2674938" y="1858963"/>
                  <a:ext cx="41275" cy="11113"/>
                </a:xfrm>
                <a:custGeom>
                  <a:avLst/>
                  <a:gdLst>
                    <a:gd name="T0" fmla="*/ 11 w 80"/>
                    <a:gd name="T1" fmla="*/ 21 h 23"/>
                    <a:gd name="T2" fmla="*/ 3 w 80"/>
                    <a:gd name="T3" fmla="*/ 16 h 23"/>
                    <a:gd name="T4" fmla="*/ 18 w 80"/>
                    <a:gd name="T5" fmla="*/ 13 h 23"/>
                    <a:gd name="T6" fmla="*/ 44 w 80"/>
                    <a:gd name="T7" fmla="*/ 8 h 23"/>
                    <a:gd name="T8" fmla="*/ 79 w 80"/>
                    <a:gd name="T9" fmla="*/ 6 h 23"/>
                    <a:gd name="T10" fmla="*/ 63 w 80"/>
                    <a:gd name="T11" fmla="*/ 14 h 23"/>
                    <a:gd name="T12" fmla="*/ 35 w 80"/>
                    <a:gd name="T13" fmla="*/ 20 h 23"/>
                    <a:gd name="T14" fmla="*/ 11 w 80"/>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3">
                      <a:moveTo>
                        <a:pt x="11" y="21"/>
                      </a:moveTo>
                      <a:cubicBezTo>
                        <a:pt x="7" y="18"/>
                        <a:pt x="0" y="18"/>
                        <a:pt x="3" y="16"/>
                      </a:cubicBezTo>
                      <a:cubicBezTo>
                        <a:pt x="5" y="14"/>
                        <a:pt x="11" y="15"/>
                        <a:pt x="18" y="13"/>
                      </a:cubicBezTo>
                      <a:cubicBezTo>
                        <a:pt x="26" y="11"/>
                        <a:pt x="36" y="10"/>
                        <a:pt x="44" y="8"/>
                      </a:cubicBezTo>
                      <a:cubicBezTo>
                        <a:pt x="53" y="7"/>
                        <a:pt x="80" y="0"/>
                        <a:pt x="79" y="6"/>
                      </a:cubicBezTo>
                      <a:cubicBezTo>
                        <a:pt x="77" y="12"/>
                        <a:pt x="70" y="13"/>
                        <a:pt x="63" y="14"/>
                      </a:cubicBezTo>
                      <a:cubicBezTo>
                        <a:pt x="56" y="15"/>
                        <a:pt x="40" y="19"/>
                        <a:pt x="35" y="20"/>
                      </a:cubicBezTo>
                      <a:cubicBezTo>
                        <a:pt x="29" y="21"/>
                        <a:pt x="15" y="23"/>
                        <a:pt x="11" y="2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6" name="Freeform 144">
                  <a:extLst>
                    <a:ext uri="{FF2B5EF4-FFF2-40B4-BE49-F238E27FC236}">
                      <a16:creationId xmlns:a16="http://schemas.microsoft.com/office/drawing/2014/main" id="{7B732F49-470A-4F79-AE2D-F6ACEE8BF453}"/>
                    </a:ext>
                  </a:extLst>
                </p:cNvPr>
                <p:cNvSpPr>
                  <a:spLocks/>
                </p:cNvSpPr>
                <p:nvPr/>
              </p:nvSpPr>
              <p:spPr bwMode="auto">
                <a:xfrm>
                  <a:off x="2695575" y="1854201"/>
                  <a:ext cx="9525" cy="3175"/>
                </a:xfrm>
                <a:custGeom>
                  <a:avLst/>
                  <a:gdLst>
                    <a:gd name="T0" fmla="*/ 13 w 18"/>
                    <a:gd name="T1" fmla="*/ 0 h 6"/>
                    <a:gd name="T2" fmla="*/ 4 w 18"/>
                    <a:gd name="T3" fmla="*/ 4 h 6"/>
                    <a:gd name="T4" fmla="*/ 14 w 18"/>
                    <a:gd name="T5" fmla="*/ 4 h 6"/>
                    <a:gd name="T6" fmla="*/ 13 w 18"/>
                    <a:gd name="T7" fmla="*/ 0 h 6"/>
                  </a:gdLst>
                  <a:ahLst/>
                  <a:cxnLst>
                    <a:cxn ang="0">
                      <a:pos x="T0" y="T1"/>
                    </a:cxn>
                    <a:cxn ang="0">
                      <a:pos x="T2" y="T3"/>
                    </a:cxn>
                    <a:cxn ang="0">
                      <a:pos x="T4" y="T5"/>
                    </a:cxn>
                    <a:cxn ang="0">
                      <a:pos x="T6" y="T7"/>
                    </a:cxn>
                  </a:cxnLst>
                  <a:rect l="0" t="0" r="r" b="b"/>
                  <a:pathLst>
                    <a:path w="18" h="6">
                      <a:moveTo>
                        <a:pt x="13" y="0"/>
                      </a:moveTo>
                      <a:cubicBezTo>
                        <a:pt x="9" y="0"/>
                        <a:pt x="0" y="2"/>
                        <a:pt x="4" y="4"/>
                      </a:cubicBezTo>
                      <a:cubicBezTo>
                        <a:pt x="8" y="6"/>
                        <a:pt x="11" y="4"/>
                        <a:pt x="14" y="4"/>
                      </a:cubicBezTo>
                      <a:cubicBezTo>
                        <a:pt x="18" y="4"/>
                        <a:pt x="18" y="0"/>
                        <a:pt x="1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7" name="Freeform 145">
                  <a:extLst>
                    <a:ext uri="{FF2B5EF4-FFF2-40B4-BE49-F238E27FC236}">
                      <a16:creationId xmlns:a16="http://schemas.microsoft.com/office/drawing/2014/main" id="{82DDD32D-9324-4401-B843-B39B46F7CECD}"/>
                    </a:ext>
                  </a:extLst>
                </p:cNvPr>
                <p:cNvSpPr>
                  <a:spLocks/>
                </p:cNvSpPr>
                <p:nvPr/>
              </p:nvSpPr>
              <p:spPr bwMode="auto">
                <a:xfrm>
                  <a:off x="2724150" y="1846263"/>
                  <a:ext cx="14288" cy="6350"/>
                </a:xfrm>
                <a:custGeom>
                  <a:avLst/>
                  <a:gdLst>
                    <a:gd name="T0" fmla="*/ 24 w 29"/>
                    <a:gd name="T1" fmla="*/ 1 h 13"/>
                    <a:gd name="T2" fmla="*/ 8 w 29"/>
                    <a:gd name="T3" fmla="*/ 8 h 13"/>
                    <a:gd name="T4" fmla="*/ 4 w 29"/>
                    <a:gd name="T5" fmla="*/ 13 h 13"/>
                    <a:gd name="T6" fmla="*/ 20 w 29"/>
                    <a:gd name="T7" fmla="*/ 8 h 13"/>
                    <a:gd name="T8" fmla="*/ 24 w 29"/>
                    <a:gd name="T9" fmla="*/ 1 h 13"/>
                  </a:gdLst>
                  <a:ahLst/>
                  <a:cxnLst>
                    <a:cxn ang="0">
                      <a:pos x="T0" y="T1"/>
                    </a:cxn>
                    <a:cxn ang="0">
                      <a:pos x="T2" y="T3"/>
                    </a:cxn>
                    <a:cxn ang="0">
                      <a:pos x="T4" y="T5"/>
                    </a:cxn>
                    <a:cxn ang="0">
                      <a:pos x="T6" y="T7"/>
                    </a:cxn>
                    <a:cxn ang="0">
                      <a:pos x="T8" y="T9"/>
                    </a:cxn>
                  </a:cxnLst>
                  <a:rect l="0" t="0" r="r" b="b"/>
                  <a:pathLst>
                    <a:path w="29" h="13">
                      <a:moveTo>
                        <a:pt x="24" y="1"/>
                      </a:moveTo>
                      <a:cubicBezTo>
                        <a:pt x="17" y="2"/>
                        <a:pt x="11" y="6"/>
                        <a:pt x="8" y="8"/>
                      </a:cubicBezTo>
                      <a:cubicBezTo>
                        <a:pt x="5" y="10"/>
                        <a:pt x="0" y="13"/>
                        <a:pt x="4" y="13"/>
                      </a:cubicBezTo>
                      <a:cubicBezTo>
                        <a:pt x="8" y="13"/>
                        <a:pt x="15" y="11"/>
                        <a:pt x="20" y="8"/>
                      </a:cubicBezTo>
                      <a:cubicBezTo>
                        <a:pt x="26" y="6"/>
                        <a:pt x="29" y="0"/>
                        <a:pt x="2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8" name="Freeform 146">
                  <a:extLst>
                    <a:ext uri="{FF2B5EF4-FFF2-40B4-BE49-F238E27FC236}">
                      <a16:creationId xmlns:a16="http://schemas.microsoft.com/office/drawing/2014/main" id="{1F08D189-780C-4B1F-80D6-B47D1A7B76A0}"/>
                    </a:ext>
                  </a:extLst>
                </p:cNvPr>
                <p:cNvSpPr>
                  <a:spLocks/>
                </p:cNvSpPr>
                <p:nvPr/>
              </p:nvSpPr>
              <p:spPr bwMode="auto">
                <a:xfrm>
                  <a:off x="2044700" y="1847851"/>
                  <a:ext cx="280988" cy="98425"/>
                </a:xfrm>
                <a:custGeom>
                  <a:avLst/>
                  <a:gdLst>
                    <a:gd name="T0" fmla="*/ 324 w 541"/>
                    <a:gd name="T1" fmla="*/ 105 h 190"/>
                    <a:gd name="T2" fmla="*/ 295 w 541"/>
                    <a:gd name="T3" fmla="*/ 119 h 190"/>
                    <a:gd name="T4" fmla="*/ 267 w 541"/>
                    <a:gd name="T5" fmla="*/ 125 h 190"/>
                    <a:gd name="T6" fmla="*/ 249 w 541"/>
                    <a:gd name="T7" fmla="*/ 129 h 190"/>
                    <a:gd name="T8" fmla="*/ 235 w 541"/>
                    <a:gd name="T9" fmla="*/ 138 h 190"/>
                    <a:gd name="T10" fmla="*/ 220 w 541"/>
                    <a:gd name="T11" fmla="*/ 146 h 190"/>
                    <a:gd name="T12" fmla="*/ 194 w 541"/>
                    <a:gd name="T13" fmla="*/ 162 h 190"/>
                    <a:gd name="T14" fmla="*/ 162 w 541"/>
                    <a:gd name="T15" fmla="*/ 172 h 190"/>
                    <a:gd name="T16" fmla="*/ 146 w 541"/>
                    <a:gd name="T17" fmla="*/ 173 h 190"/>
                    <a:gd name="T18" fmla="*/ 137 w 541"/>
                    <a:gd name="T19" fmla="*/ 168 h 190"/>
                    <a:gd name="T20" fmla="*/ 111 w 541"/>
                    <a:gd name="T21" fmla="*/ 177 h 190"/>
                    <a:gd name="T22" fmla="*/ 86 w 541"/>
                    <a:gd name="T23" fmla="*/ 181 h 190"/>
                    <a:gd name="T24" fmla="*/ 65 w 541"/>
                    <a:gd name="T25" fmla="*/ 188 h 190"/>
                    <a:gd name="T26" fmla="*/ 50 w 541"/>
                    <a:gd name="T27" fmla="*/ 185 h 190"/>
                    <a:gd name="T28" fmla="*/ 57 w 541"/>
                    <a:gd name="T29" fmla="*/ 171 h 190"/>
                    <a:gd name="T30" fmla="*/ 56 w 541"/>
                    <a:gd name="T31" fmla="*/ 157 h 190"/>
                    <a:gd name="T32" fmla="*/ 37 w 541"/>
                    <a:gd name="T33" fmla="*/ 150 h 190"/>
                    <a:gd name="T34" fmla="*/ 31 w 541"/>
                    <a:gd name="T35" fmla="*/ 142 h 190"/>
                    <a:gd name="T36" fmla="*/ 26 w 541"/>
                    <a:gd name="T37" fmla="*/ 139 h 190"/>
                    <a:gd name="T38" fmla="*/ 0 w 541"/>
                    <a:gd name="T39" fmla="*/ 142 h 190"/>
                    <a:gd name="T40" fmla="*/ 22 w 541"/>
                    <a:gd name="T41" fmla="*/ 128 h 190"/>
                    <a:gd name="T42" fmla="*/ 42 w 541"/>
                    <a:gd name="T43" fmla="*/ 121 h 190"/>
                    <a:gd name="T44" fmla="*/ 68 w 541"/>
                    <a:gd name="T45" fmla="*/ 110 h 190"/>
                    <a:gd name="T46" fmla="*/ 91 w 541"/>
                    <a:gd name="T47" fmla="*/ 101 h 190"/>
                    <a:gd name="T48" fmla="*/ 96 w 541"/>
                    <a:gd name="T49" fmla="*/ 91 h 190"/>
                    <a:gd name="T50" fmla="*/ 126 w 541"/>
                    <a:gd name="T51" fmla="*/ 87 h 190"/>
                    <a:gd name="T52" fmla="*/ 121 w 541"/>
                    <a:gd name="T53" fmla="*/ 82 h 190"/>
                    <a:gd name="T54" fmla="*/ 152 w 541"/>
                    <a:gd name="T55" fmla="*/ 68 h 190"/>
                    <a:gd name="T56" fmla="*/ 176 w 541"/>
                    <a:gd name="T57" fmla="*/ 58 h 190"/>
                    <a:gd name="T58" fmla="*/ 193 w 541"/>
                    <a:gd name="T59" fmla="*/ 52 h 190"/>
                    <a:gd name="T60" fmla="*/ 208 w 541"/>
                    <a:gd name="T61" fmla="*/ 48 h 190"/>
                    <a:gd name="T62" fmla="*/ 212 w 541"/>
                    <a:gd name="T63" fmla="*/ 41 h 190"/>
                    <a:gd name="T64" fmla="*/ 214 w 541"/>
                    <a:gd name="T65" fmla="*/ 27 h 190"/>
                    <a:gd name="T66" fmla="*/ 230 w 541"/>
                    <a:gd name="T67" fmla="*/ 12 h 190"/>
                    <a:gd name="T68" fmla="*/ 278 w 541"/>
                    <a:gd name="T69" fmla="*/ 8 h 190"/>
                    <a:gd name="T70" fmla="*/ 354 w 541"/>
                    <a:gd name="T71" fmla="*/ 3 h 190"/>
                    <a:gd name="T72" fmla="*/ 376 w 541"/>
                    <a:gd name="T73" fmla="*/ 6 h 190"/>
                    <a:gd name="T74" fmla="*/ 401 w 541"/>
                    <a:gd name="T75" fmla="*/ 17 h 190"/>
                    <a:gd name="T76" fmla="*/ 415 w 541"/>
                    <a:gd name="T77" fmla="*/ 20 h 190"/>
                    <a:gd name="T78" fmla="*/ 403 w 541"/>
                    <a:gd name="T79" fmla="*/ 24 h 190"/>
                    <a:gd name="T80" fmla="*/ 400 w 541"/>
                    <a:gd name="T81" fmla="*/ 29 h 190"/>
                    <a:gd name="T82" fmla="*/ 415 w 541"/>
                    <a:gd name="T83" fmla="*/ 20 h 190"/>
                    <a:gd name="T84" fmla="*/ 433 w 541"/>
                    <a:gd name="T85" fmla="*/ 19 h 190"/>
                    <a:gd name="T86" fmla="*/ 431 w 541"/>
                    <a:gd name="T87" fmla="*/ 25 h 190"/>
                    <a:gd name="T88" fmla="*/ 422 w 541"/>
                    <a:gd name="T89" fmla="*/ 31 h 190"/>
                    <a:gd name="T90" fmla="*/ 438 w 541"/>
                    <a:gd name="T91" fmla="*/ 27 h 190"/>
                    <a:gd name="T92" fmla="*/ 455 w 541"/>
                    <a:gd name="T93" fmla="*/ 18 h 190"/>
                    <a:gd name="T94" fmla="*/ 499 w 541"/>
                    <a:gd name="T95" fmla="*/ 18 h 190"/>
                    <a:gd name="T96" fmla="*/ 520 w 541"/>
                    <a:gd name="T97" fmla="*/ 33 h 190"/>
                    <a:gd name="T98" fmla="*/ 534 w 541"/>
                    <a:gd name="T99" fmla="*/ 48 h 190"/>
                    <a:gd name="T100" fmla="*/ 536 w 541"/>
                    <a:gd name="T101" fmla="*/ 58 h 190"/>
                    <a:gd name="T102" fmla="*/ 481 w 541"/>
                    <a:gd name="T103" fmla="*/ 71 h 190"/>
                    <a:gd name="T104" fmla="*/ 435 w 541"/>
                    <a:gd name="T105" fmla="*/ 82 h 190"/>
                    <a:gd name="T106" fmla="*/ 403 w 541"/>
                    <a:gd name="T107" fmla="*/ 86 h 190"/>
                    <a:gd name="T108" fmla="*/ 358 w 541"/>
                    <a:gd name="T109" fmla="*/ 99 h 190"/>
                    <a:gd name="T110" fmla="*/ 324 w 541"/>
                    <a:gd name="T111"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1" h="190">
                      <a:moveTo>
                        <a:pt x="324" y="105"/>
                      </a:moveTo>
                      <a:cubicBezTo>
                        <a:pt x="318" y="107"/>
                        <a:pt x="306" y="115"/>
                        <a:pt x="295" y="119"/>
                      </a:cubicBezTo>
                      <a:cubicBezTo>
                        <a:pt x="284" y="122"/>
                        <a:pt x="275" y="124"/>
                        <a:pt x="267" y="125"/>
                      </a:cubicBezTo>
                      <a:cubicBezTo>
                        <a:pt x="260" y="126"/>
                        <a:pt x="253" y="125"/>
                        <a:pt x="249" y="129"/>
                      </a:cubicBezTo>
                      <a:cubicBezTo>
                        <a:pt x="245" y="132"/>
                        <a:pt x="240" y="137"/>
                        <a:pt x="235" y="138"/>
                      </a:cubicBezTo>
                      <a:cubicBezTo>
                        <a:pt x="230" y="138"/>
                        <a:pt x="229" y="139"/>
                        <a:pt x="220" y="146"/>
                      </a:cubicBezTo>
                      <a:cubicBezTo>
                        <a:pt x="211" y="153"/>
                        <a:pt x="202" y="158"/>
                        <a:pt x="194" y="162"/>
                      </a:cubicBezTo>
                      <a:cubicBezTo>
                        <a:pt x="185" y="165"/>
                        <a:pt x="168" y="170"/>
                        <a:pt x="162" y="172"/>
                      </a:cubicBezTo>
                      <a:cubicBezTo>
                        <a:pt x="156" y="173"/>
                        <a:pt x="152" y="175"/>
                        <a:pt x="146" y="173"/>
                      </a:cubicBezTo>
                      <a:cubicBezTo>
                        <a:pt x="141" y="171"/>
                        <a:pt x="144" y="166"/>
                        <a:pt x="137" y="168"/>
                      </a:cubicBezTo>
                      <a:cubicBezTo>
                        <a:pt x="130" y="169"/>
                        <a:pt x="117" y="174"/>
                        <a:pt x="111" y="177"/>
                      </a:cubicBezTo>
                      <a:cubicBezTo>
                        <a:pt x="104" y="180"/>
                        <a:pt x="93" y="178"/>
                        <a:pt x="86" y="181"/>
                      </a:cubicBezTo>
                      <a:cubicBezTo>
                        <a:pt x="78" y="184"/>
                        <a:pt x="72" y="187"/>
                        <a:pt x="65" y="188"/>
                      </a:cubicBezTo>
                      <a:cubicBezTo>
                        <a:pt x="57" y="190"/>
                        <a:pt x="51" y="189"/>
                        <a:pt x="50" y="185"/>
                      </a:cubicBezTo>
                      <a:cubicBezTo>
                        <a:pt x="48" y="180"/>
                        <a:pt x="55" y="177"/>
                        <a:pt x="57" y="171"/>
                      </a:cubicBezTo>
                      <a:cubicBezTo>
                        <a:pt x="59" y="166"/>
                        <a:pt x="59" y="159"/>
                        <a:pt x="56" y="157"/>
                      </a:cubicBezTo>
                      <a:cubicBezTo>
                        <a:pt x="53" y="155"/>
                        <a:pt x="40" y="154"/>
                        <a:pt x="37" y="150"/>
                      </a:cubicBezTo>
                      <a:cubicBezTo>
                        <a:pt x="34" y="147"/>
                        <a:pt x="28" y="146"/>
                        <a:pt x="31" y="142"/>
                      </a:cubicBezTo>
                      <a:cubicBezTo>
                        <a:pt x="34" y="139"/>
                        <a:pt x="33" y="138"/>
                        <a:pt x="26" y="139"/>
                      </a:cubicBezTo>
                      <a:cubicBezTo>
                        <a:pt x="18" y="140"/>
                        <a:pt x="1" y="147"/>
                        <a:pt x="0" y="142"/>
                      </a:cubicBezTo>
                      <a:cubicBezTo>
                        <a:pt x="0" y="137"/>
                        <a:pt x="18" y="131"/>
                        <a:pt x="22" y="128"/>
                      </a:cubicBezTo>
                      <a:cubicBezTo>
                        <a:pt x="27" y="126"/>
                        <a:pt x="35" y="124"/>
                        <a:pt x="42" y="121"/>
                      </a:cubicBezTo>
                      <a:cubicBezTo>
                        <a:pt x="49" y="118"/>
                        <a:pt x="60" y="111"/>
                        <a:pt x="68" y="110"/>
                      </a:cubicBezTo>
                      <a:cubicBezTo>
                        <a:pt x="76" y="108"/>
                        <a:pt x="88" y="104"/>
                        <a:pt x="91" y="101"/>
                      </a:cubicBezTo>
                      <a:cubicBezTo>
                        <a:pt x="93" y="97"/>
                        <a:pt x="88" y="93"/>
                        <a:pt x="96" y="91"/>
                      </a:cubicBezTo>
                      <a:cubicBezTo>
                        <a:pt x="105" y="90"/>
                        <a:pt x="125" y="92"/>
                        <a:pt x="126" y="87"/>
                      </a:cubicBezTo>
                      <a:cubicBezTo>
                        <a:pt x="127" y="83"/>
                        <a:pt x="115" y="86"/>
                        <a:pt x="121" y="82"/>
                      </a:cubicBezTo>
                      <a:cubicBezTo>
                        <a:pt x="127" y="77"/>
                        <a:pt x="145" y="70"/>
                        <a:pt x="152" y="68"/>
                      </a:cubicBezTo>
                      <a:cubicBezTo>
                        <a:pt x="159" y="65"/>
                        <a:pt x="167" y="57"/>
                        <a:pt x="176" y="58"/>
                      </a:cubicBezTo>
                      <a:cubicBezTo>
                        <a:pt x="185" y="59"/>
                        <a:pt x="188" y="54"/>
                        <a:pt x="193" y="52"/>
                      </a:cubicBezTo>
                      <a:cubicBezTo>
                        <a:pt x="198" y="50"/>
                        <a:pt x="201" y="49"/>
                        <a:pt x="208" y="48"/>
                      </a:cubicBezTo>
                      <a:cubicBezTo>
                        <a:pt x="214" y="47"/>
                        <a:pt x="216" y="43"/>
                        <a:pt x="212" y="41"/>
                      </a:cubicBezTo>
                      <a:cubicBezTo>
                        <a:pt x="209" y="39"/>
                        <a:pt x="212" y="30"/>
                        <a:pt x="214" y="27"/>
                      </a:cubicBezTo>
                      <a:cubicBezTo>
                        <a:pt x="217" y="23"/>
                        <a:pt x="224" y="13"/>
                        <a:pt x="230" y="12"/>
                      </a:cubicBezTo>
                      <a:cubicBezTo>
                        <a:pt x="236" y="11"/>
                        <a:pt x="259" y="8"/>
                        <a:pt x="278" y="8"/>
                      </a:cubicBezTo>
                      <a:cubicBezTo>
                        <a:pt x="296" y="8"/>
                        <a:pt x="345" y="4"/>
                        <a:pt x="354" y="3"/>
                      </a:cubicBezTo>
                      <a:cubicBezTo>
                        <a:pt x="363" y="2"/>
                        <a:pt x="369" y="0"/>
                        <a:pt x="376" y="6"/>
                      </a:cubicBezTo>
                      <a:cubicBezTo>
                        <a:pt x="383" y="12"/>
                        <a:pt x="394" y="15"/>
                        <a:pt x="401" y="17"/>
                      </a:cubicBezTo>
                      <a:cubicBezTo>
                        <a:pt x="409" y="18"/>
                        <a:pt x="419" y="17"/>
                        <a:pt x="415" y="20"/>
                      </a:cubicBezTo>
                      <a:cubicBezTo>
                        <a:pt x="412" y="22"/>
                        <a:pt x="407" y="22"/>
                        <a:pt x="403" y="24"/>
                      </a:cubicBezTo>
                      <a:cubicBezTo>
                        <a:pt x="400" y="25"/>
                        <a:pt x="396" y="33"/>
                        <a:pt x="400" y="29"/>
                      </a:cubicBezTo>
                      <a:cubicBezTo>
                        <a:pt x="403" y="24"/>
                        <a:pt x="407" y="23"/>
                        <a:pt x="415" y="20"/>
                      </a:cubicBezTo>
                      <a:cubicBezTo>
                        <a:pt x="424" y="16"/>
                        <a:pt x="429" y="19"/>
                        <a:pt x="433" y="19"/>
                      </a:cubicBezTo>
                      <a:cubicBezTo>
                        <a:pt x="436" y="20"/>
                        <a:pt x="435" y="23"/>
                        <a:pt x="431" y="25"/>
                      </a:cubicBezTo>
                      <a:cubicBezTo>
                        <a:pt x="427" y="28"/>
                        <a:pt x="415" y="31"/>
                        <a:pt x="422" y="31"/>
                      </a:cubicBezTo>
                      <a:cubicBezTo>
                        <a:pt x="428" y="31"/>
                        <a:pt x="430" y="32"/>
                        <a:pt x="438" y="27"/>
                      </a:cubicBezTo>
                      <a:cubicBezTo>
                        <a:pt x="445" y="22"/>
                        <a:pt x="443" y="19"/>
                        <a:pt x="455" y="18"/>
                      </a:cubicBezTo>
                      <a:cubicBezTo>
                        <a:pt x="468" y="16"/>
                        <a:pt x="490" y="17"/>
                        <a:pt x="499" y="18"/>
                      </a:cubicBezTo>
                      <a:cubicBezTo>
                        <a:pt x="508" y="19"/>
                        <a:pt x="515" y="27"/>
                        <a:pt x="520" y="33"/>
                      </a:cubicBezTo>
                      <a:cubicBezTo>
                        <a:pt x="525" y="39"/>
                        <a:pt x="527" y="46"/>
                        <a:pt x="534" y="48"/>
                      </a:cubicBezTo>
                      <a:cubicBezTo>
                        <a:pt x="541" y="50"/>
                        <a:pt x="539" y="55"/>
                        <a:pt x="536" y="58"/>
                      </a:cubicBezTo>
                      <a:cubicBezTo>
                        <a:pt x="533" y="60"/>
                        <a:pt x="504" y="67"/>
                        <a:pt x="481" y="71"/>
                      </a:cubicBezTo>
                      <a:cubicBezTo>
                        <a:pt x="458" y="74"/>
                        <a:pt x="442" y="80"/>
                        <a:pt x="435" y="82"/>
                      </a:cubicBezTo>
                      <a:cubicBezTo>
                        <a:pt x="429" y="85"/>
                        <a:pt x="417" y="82"/>
                        <a:pt x="403" y="86"/>
                      </a:cubicBezTo>
                      <a:cubicBezTo>
                        <a:pt x="390" y="90"/>
                        <a:pt x="366" y="97"/>
                        <a:pt x="358" y="99"/>
                      </a:cubicBezTo>
                      <a:cubicBezTo>
                        <a:pt x="351" y="101"/>
                        <a:pt x="338" y="98"/>
                        <a:pt x="324" y="10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9" name="Freeform 147">
                  <a:extLst>
                    <a:ext uri="{FF2B5EF4-FFF2-40B4-BE49-F238E27FC236}">
                      <a16:creationId xmlns:a16="http://schemas.microsoft.com/office/drawing/2014/main" id="{E926F434-33A1-4A0C-A13F-5BF42AE14685}"/>
                    </a:ext>
                  </a:extLst>
                </p:cNvPr>
                <p:cNvSpPr>
                  <a:spLocks/>
                </p:cNvSpPr>
                <p:nvPr/>
              </p:nvSpPr>
              <p:spPr bwMode="auto">
                <a:xfrm>
                  <a:off x="2155825" y="1881188"/>
                  <a:ext cx="366713" cy="141288"/>
                </a:xfrm>
                <a:custGeom>
                  <a:avLst/>
                  <a:gdLst>
                    <a:gd name="T0" fmla="*/ 279 w 703"/>
                    <a:gd name="T1" fmla="*/ 10 h 270"/>
                    <a:gd name="T2" fmla="*/ 136 w 703"/>
                    <a:gd name="T3" fmla="*/ 42 h 270"/>
                    <a:gd name="T4" fmla="*/ 92 w 703"/>
                    <a:gd name="T5" fmla="*/ 67 h 270"/>
                    <a:gd name="T6" fmla="*/ 63 w 703"/>
                    <a:gd name="T7" fmla="*/ 93 h 270"/>
                    <a:gd name="T8" fmla="*/ 85 w 703"/>
                    <a:gd name="T9" fmla="*/ 99 h 270"/>
                    <a:gd name="T10" fmla="*/ 103 w 703"/>
                    <a:gd name="T11" fmla="*/ 102 h 270"/>
                    <a:gd name="T12" fmla="*/ 198 w 703"/>
                    <a:gd name="T13" fmla="*/ 97 h 270"/>
                    <a:gd name="T14" fmla="*/ 154 w 703"/>
                    <a:gd name="T15" fmla="*/ 106 h 270"/>
                    <a:gd name="T16" fmla="*/ 66 w 703"/>
                    <a:gd name="T17" fmla="*/ 120 h 270"/>
                    <a:gd name="T18" fmla="*/ 36 w 703"/>
                    <a:gd name="T19" fmla="*/ 148 h 270"/>
                    <a:gd name="T20" fmla="*/ 127 w 703"/>
                    <a:gd name="T21" fmla="*/ 150 h 270"/>
                    <a:gd name="T22" fmla="*/ 243 w 703"/>
                    <a:gd name="T23" fmla="*/ 155 h 270"/>
                    <a:gd name="T24" fmla="*/ 248 w 703"/>
                    <a:gd name="T25" fmla="*/ 164 h 270"/>
                    <a:gd name="T26" fmla="*/ 172 w 703"/>
                    <a:gd name="T27" fmla="*/ 168 h 270"/>
                    <a:gd name="T28" fmla="*/ 9 w 703"/>
                    <a:gd name="T29" fmla="*/ 178 h 270"/>
                    <a:gd name="T30" fmla="*/ 13 w 703"/>
                    <a:gd name="T31" fmla="*/ 207 h 270"/>
                    <a:gd name="T32" fmla="*/ 87 w 703"/>
                    <a:gd name="T33" fmla="*/ 224 h 270"/>
                    <a:gd name="T34" fmla="*/ 92 w 703"/>
                    <a:gd name="T35" fmla="*/ 259 h 270"/>
                    <a:gd name="T36" fmla="*/ 183 w 703"/>
                    <a:gd name="T37" fmla="*/ 264 h 270"/>
                    <a:gd name="T38" fmla="*/ 226 w 703"/>
                    <a:gd name="T39" fmla="*/ 263 h 270"/>
                    <a:gd name="T40" fmla="*/ 354 w 703"/>
                    <a:gd name="T41" fmla="*/ 241 h 270"/>
                    <a:gd name="T42" fmla="*/ 438 w 703"/>
                    <a:gd name="T43" fmla="*/ 219 h 270"/>
                    <a:gd name="T44" fmla="*/ 473 w 703"/>
                    <a:gd name="T45" fmla="*/ 237 h 270"/>
                    <a:gd name="T46" fmla="*/ 519 w 703"/>
                    <a:gd name="T47" fmla="*/ 248 h 270"/>
                    <a:gd name="T48" fmla="*/ 570 w 703"/>
                    <a:gd name="T49" fmla="*/ 246 h 270"/>
                    <a:gd name="T50" fmla="*/ 609 w 703"/>
                    <a:gd name="T51" fmla="*/ 228 h 270"/>
                    <a:gd name="T52" fmla="*/ 587 w 703"/>
                    <a:gd name="T53" fmla="*/ 219 h 270"/>
                    <a:gd name="T54" fmla="*/ 570 w 703"/>
                    <a:gd name="T55" fmla="*/ 223 h 270"/>
                    <a:gd name="T56" fmla="*/ 591 w 703"/>
                    <a:gd name="T57" fmla="*/ 206 h 270"/>
                    <a:gd name="T58" fmla="*/ 642 w 703"/>
                    <a:gd name="T59" fmla="*/ 189 h 270"/>
                    <a:gd name="T60" fmla="*/ 670 w 703"/>
                    <a:gd name="T61" fmla="*/ 203 h 270"/>
                    <a:gd name="T62" fmla="*/ 684 w 703"/>
                    <a:gd name="T63" fmla="*/ 176 h 270"/>
                    <a:gd name="T64" fmla="*/ 657 w 703"/>
                    <a:gd name="T65" fmla="*/ 154 h 270"/>
                    <a:gd name="T66" fmla="*/ 621 w 703"/>
                    <a:gd name="T67" fmla="*/ 143 h 270"/>
                    <a:gd name="T68" fmla="*/ 625 w 703"/>
                    <a:gd name="T69" fmla="*/ 115 h 270"/>
                    <a:gd name="T70" fmla="*/ 652 w 703"/>
                    <a:gd name="T71" fmla="*/ 78 h 270"/>
                    <a:gd name="T72" fmla="*/ 680 w 703"/>
                    <a:gd name="T73" fmla="*/ 35 h 270"/>
                    <a:gd name="T74" fmla="*/ 657 w 703"/>
                    <a:gd name="T75" fmla="*/ 7 h 270"/>
                    <a:gd name="T76" fmla="*/ 602 w 703"/>
                    <a:gd name="T77" fmla="*/ 1 h 270"/>
                    <a:gd name="T78" fmla="*/ 568 w 703"/>
                    <a:gd name="T79" fmla="*/ 36 h 270"/>
                    <a:gd name="T80" fmla="*/ 548 w 703"/>
                    <a:gd name="T81" fmla="*/ 69 h 270"/>
                    <a:gd name="T82" fmla="*/ 522 w 703"/>
                    <a:gd name="T83" fmla="*/ 88 h 270"/>
                    <a:gd name="T84" fmla="*/ 508 w 703"/>
                    <a:gd name="T85" fmla="*/ 73 h 270"/>
                    <a:gd name="T86" fmla="*/ 522 w 703"/>
                    <a:gd name="T87" fmla="*/ 43 h 270"/>
                    <a:gd name="T88" fmla="*/ 501 w 703"/>
                    <a:gd name="T89" fmla="*/ 17 h 270"/>
                    <a:gd name="T90" fmla="*/ 492 w 703"/>
                    <a:gd name="T91" fmla="*/ 36 h 270"/>
                    <a:gd name="T92" fmla="*/ 472 w 703"/>
                    <a:gd name="T93" fmla="*/ 42 h 270"/>
                    <a:gd name="T94" fmla="*/ 444 w 703"/>
                    <a:gd name="T95" fmla="*/ 43 h 270"/>
                    <a:gd name="T96" fmla="*/ 404 w 703"/>
                    <a:gd name="T97" fmla="*/ 54 h 270"/>
                    <a:gd name="T98" fmla="*/ 420 w 703"/>
                    <a:gd name="T99" fmla="*/ 45 h 270"/>
                    <a:gd name="T100" fmla="*/ 395 w 703"/>
                    <a:gd name="T101" fmla="*/ 21 h 270"/>
                    <a:gd name="T102" fmla="*/ 346 w 703"/>
                    <a:gd name="T103" fmla="*/ 35 h 270"/>
                    <a:gd name="T104" fmla="*/ 296 w 703"/>
                    <a:gd name="T105" fmla="*/ 42 h 270"/>
                    <a:gd name="T106" fmla="*/ 357 w 703"/>
                    <a:gd name="T107" fmla="*/ 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3" h="270">
                      <a:moveTo>
                        <a:pt x="357" y="9"/>
                      </a:moveTo>
                      <a:cubicBezTo>
                        <a:pt x="356" y="1"/>
                        <a:pt x="353" y="0"/>
                        <a:pt x="346" y="1"/>
                      </a:cubicBezTo>
                      <a:cubicBezTo>
                        <a:pt x="338" y="1"/>
                        <a:pt x="326" y="3"/>
                        <a:pt x="313" y="5"/>
                      </a:cubicBezTo>
                      <a:cubicBezTo>
                        <a:pt x="300" y="8"/>
                        <a:pt x="286" y="8"/>
                        <a:pt x="279" y="10"/>
                      </a:cubicBezTo>
                      <a:cubicBezTo>
                        <a:pt x="271" y="12"/>
                        <a:pt x="255" y="15"/>
                        <a:pt x="235" y="18"/>
                      </a:cubicBezTo>
                      <a:cubicBezTo>
                        <a:pt x="214" y="21"/>
                        <a:pt x="208" y="22"/>
                        <a:pt x="197" y="25"/>
                      </a:cubicBezTo>
                      <a:cubicBezTo>
                        <a:pt x="186" y="28"/>
                        <a:pt x="180" y="32"/>
                        <a:pt x="167" y="35"/>
                      </a:cubicBezTo>
                      <a:cubicBezTo>
                        <a:pt x="155" y="38"/>
                        <a:pt x="149" y="37"/>
                        <a:pt x="136" y="42"/>
                      </a:cubicBezTo>
                      <a:cubicBezTo>
                        <a:pt x="123" y="47"/>
                        <a:pt x="111" y="50"/>
                        <a:pt x="118" y="52"/>
                      </a:cubicBezTo>
                      <a:cubicBezTo>
                        <a:pt x="125" y="54"/>
                        <a:pt x="131" y="56"/>
                        <a:pt x="128" y="59"/>
                      </a:cubicBezTo>
                      <a:cubicBezTo>
                        <a:pt x="126" y="61"/>
                        <a:pt x="124" y="63"/>
                        <a:pt x="117" y="62"/>
                      </a:cubicBezTo>
                      <a:cubicBezTo>
                        <a:pt x="111" y="60"/>
                        <a:pt x="97" y="63"/>
                        <a:pt x="92" y="67"/>
                      </a:cubicBezTo>
                      <a:cubicBezTo>
                        <a:pt x="87" y="71"/>
                        <a:pt x="79" y="75"/>
                        <a:pt x="74" y="76"/>
                      </a:cubicBezTo>
                      <a:cubicBezTo>
                        <a:pt x="70" y="77"/>
                        <a:pt x="57" y="83"/>
                        <a:pt x="54" y="85"/>
                      </a:cubicBezTo>
                      <a:cubicBezTo>
                        <a:pt x="50" y="87"/>
                        <a:pt x="42" y="91"/>
                        <a:pt x="46" y="92"/>
                      </a:cubicBezTo>
                      <a:cubicBezTo>
                        <a:pt x="51" y="93"/>
                        <a:pt x="56" y="93"/>
                        <a:pt x="63" y="93"/>
                      </a:cubicBezTo>
                      <a:cubicBezTo>
                        <a:pt x="70" y="94"/>
                        <a:pt x="71" y="92"/>
                        <a:pt x="75" y="94"/>
                      </a:cubicBezTo>
                      <a:cubicBezTo>
                        <a:pt x="79" y="96"/>
                        <a:pt x="86" y="91"/>
                        <a:pt x="92" y="90"/>
                      </a:cubicBezTo>
                      <a:cubicBezTo>
                        <a:pt x="99" y="89"/>
                        <a:pt x="100" y="90"/>
                        <a:pt x="97" y="93"/>
                      </a:cubicBezTo>
                      <a:cubicBezTo>
                        <a:pt x="93" y="97"/>
                        <a:pt x="93" y="99"/>
                        <a:pt x="85" y="99"/>
                      </a:cubicBezTo>
                      <a:cubicBezTo>
                        <a:pt x="77" y="100"/>
                        <a:pt x="73" y="99"/>
                        <a:pt x="69" y="101"/>
                      </a:cubicBezTo>
                      <a:cubicBezTo>
                        <a:pt x="65" y="104"/>
                        <a:pt x="62" y="108"/>
                        <a:pt x="68" y="108"/>
                      </a:cubicBezTo>
                      <a:cubicBezTo>
                        <a:pt x="75" y="108"/>
                        <a:pt x="91" y="110"/>
                        <a:pt x="94" y="108"/>
                      </a:cubicBezTo>
                      <a:cubicBezTo>
                        <a:pt x="98" y="106"/>
                        <a:pt x="99" y="98"/>
                        <a:pt x="103" y="102"/>
                      </a:cubicBezTo>
                      <a:cubicBezTo>
                        <a:pt x="107" y="107"/>
                        <a:pt x="112" y="107"/>
                        <a:pt x="122" y="105"/>
                      </a:cubicBezTo>
                      <a:cubicBezTo>
                        <a:pt x="131" y="102"/>
                        <a:pt x="146" y="102"/>
                        <a:pt x="153" y="100"/>
                      </a:cubicBezTo>
                      <a:cubicBezTo>
                        <a:pt x="160" y="99"/>
                        <a:pt x="176" y="93"/>
                        <a:pt x="180" y="96"/>
                      </a:cubicBezTo>
                      <a:cubicBezTo>
                        <a:pt x="184" y="100"/>
                        <a:pt x="193" y="96"/>
                        <a:pt x="198" y="97"/>
                      </a:cubicBezTo>
                      <a:cubicBezTo>
                        <a:pt x="203" y="97"/>
                        <a:pt x="202" y="103"/>
                        <a:pt x="194" y="103"/>
                      </a:cubicBezTo>
                      <a:cubicBezTo>
                        <a:pt x="187" y="103"/>
                        <a:pt x="181" y="101"/>
                        <a:pt x="175" y="100"/>
                      </a:cubicBezTo>
                      <a:cubicBezTo>
                        <a:pt x="169" y="100"/>
                        <a:pt x="166" y="102"/>
                        <a:pt x="159" y="101"/>
                      </a:cubicBezTo>
                      <a:cubicBezTo>
                        <a:pt x="153" y="100"/>
                        <a:pt x="151" y="105"/>
                        <a:pt x="154" y="106"/>
                      </a:cubicBezTo>
                      <a:cubicBezTo>
                        <a:pt x="158" y="108"/>
                        <a:pt x="156" y="108"/>
                        <a:pt x="144" y="108"/>
                      </a:cubicBezTo>
                      <a:cubicBezTo>
                        <a:pt x="132" y="108"/>
                        <a:pt x="137" y="107"/>
                        <a:pt x="124" y="109"/>
                      </a:cubicBezTo>
                      <a:cubicBezTo>
                        <a:pt x="110" y="111"/>
                        <a:pt x="100" y="116"/>
                        <a:pt x="92" y="117"/>
                      </a:cubicBezTo>
                      <a:cubicBezTo>
                        <a:pt x="84" y="118"/>
                        <a:pt x="79" y="119"/>
                        <a:pt x="66" y="120"/>
                      </a:cubicBezTo>
                      <a:cubicBezTo>
                        <a:pt x="53" y="122"/>
                        <a:pt x="47" y="119"/>
                        <a:pt x="38" y="123"/>
                      </a:cubicBezTo>
                      <a:cubicBezTo>
                        <a:pt x="29" y="126"/>
                        <a:pt x="26" y="131"/>
                        <a:pt x="26" y="131"/>
                      </a:cubicBezTo>
                      <a:cubicBezTo>
                        <a:pt x="26" y="131"/>
                        <a:pt x="25" y="137"/>
                        <a:pt x="30" y="139"/>
                      </a:cubicBezTo>
                      <a:cubicBezTo>
                        <a:pt x="35" y="142"/>
                        <a:pt x="35" y="143"/>
                        <a:pt x="36" y="148"/>
                      </a:cubicBezTo>
                      <a:cubicBezTo>
                        <a:pt x="37" y="153"/>
                        <a:pt x="50" y="154"/>
                        <a:pt x="56" y="153"/>
                      </a:cubicBezTo>
                      <a:cubicBezTo>
                        <a:pt x="62" y="152"/>
                        <a:pt x="74" y="148"/>
                        <a:pt x="80" y="148"/>
                      </a:cubicBezTo>
                      <a:cubicBezTo>
                        <a:pt x="86" y="148"/>
                        <a:pt x="93" y="147"/>
                        <a:pt x="100" y="151"/>
                      </a:cubicBezTo>
                      <a:cubicBezTo>
                        <a:pt x="107" y="156"/>
                        <a:pt x="116" y="151"/>
                        <a:pt x="127" y="150"/>
                      </a:cubicBezTo>
                      <a:cubicBezTo>
                        <a:pt x="139" y="149"/>
                        <a:pt x="156" y="149"/>
                        <a:pt x="171" y="147"/>
                      </a:cubicBezTo>
                      <a:cubicBezTo>
                        <a:pt x="185" y="145"/>
                        <a:pt x="201" y="141"/>
                        <a:pt x="209" y="145"/>
                      </a:cubicBezTo>
                      <a:cubicBezTo>
                        <a:pt x="217" y="149"/>
                        <a:pt x="223" y="144"/>
                        <a:pt x="227" y="149"/>
                      </a:cubicBezTo>
                      <a:cubicBezTo>
                        <a:pt x="230" y="155"/>
                        <a:pt x="237" y="155"/>
                        <a:pt x="243" y="155"/>
                      </a:cubicBezTo>
                      <a:cubicBezTo>
                        <a:pt x="250" y="154"/>
                        <a:pt x="257" y="152"/>
                        <a:pt x="258" y="155"/>
                      </a:cubicBezTo>
                      <a:cubicBezTo>
                        <a:pt x="259" y="158"/>
                        <a:pt x="261" y="162"/>
                        <a:pt x="266" y="162"/>
                      </a:cubicBezTo>
                      <a:cubicBezTo>
                        <a:pt x="271" y="162"/>
                        <a:pt x="270" y="168"/>
                        <a:pt x="268" y="168"/>
                      </a:cubicBezTo>
                      <a:cubicBezTo>
                        <a:pt x="267" y="168"/>
                        <a:pt x="252" y="164"/>
                        <a:pt x="248" y="164"/>
                      </a:cubicBezTo>
                      <a:cubicBezTo>
                        <a:pt x="244" y="164"/>
                        <a:pt x="241" y="165"/>
                        <a:pt x="234" y="168"/>
                      </a:cubicBezTo>
                      <a:cubicBezTo>
                        <a:pt x="227" y="171"/>
                        <a:pt x="218" y="173"/>
                        <a:pt x="215" y="170"/>
                      </a:cubicBezTo>
                      <a:cubicBezTo>
                        <a:pt x="213" y="167"/>
                        <a:pt x="208" y="165"/>
                        <a:pt x="200" y="168"/>
                      </a:cubicBezTo>
                      <a:cubicBezTo>
                        <a:pt x="192" y="170"/>
                        <a:pt x="175" y="169"/>
                        <a:pt x="172" y="168"/>
                      </a:cubicBezTo>
                      <a:cubicBezTo>
                        <a:pt x="168" y="166"/>
                        <a:pt x="148" y="167"/>
                        <a:pt x="142" y="168"/>
                      </a:cubicBezTo>
                      <a:cubicBezTo>
                        <a:pt x="135" y="168"/>
                        <a:pt x="106" y="170"/>
                        <a:pt x="94" y="170"/>
                      </a:cubicBezTo>
                      <a:cubicBezTo>
                        <a:pt x="83" y="170"/>
                        <a:pt x="55" y="173"/>
                        <a:pt x="45" y="174"/>
                      </a:cubicBezTo>
                      <a:cubicBezTo>
                        <a:pt x="34" y="175"/>
                        <a:pt x="14" y="176"/>
                        <a:pt x="9" y="178"/>
                      </a:cubicBezTo>
                      <a:cubicBezTo>
                        <a:pt x="4" y="180"/>
                        <a:pt x="0" y="183"/>
                        <a:pt x="1" y="190"/>
                      </a:cubicBezTo>
                      <a:cubicBezTo>
                        <a:pt x="1" y="198"/>
                        <a:pt x="3" y="201"/>
                        <a:pt x="5" y="202"/>
                      </a:cubicBezTo>
                      <a:cubicBezTo>
                        <a:pt x="7" y="203"/>
                        <a:pt x="6" y="205"/>
                        <a:pt x="4" y="206"/>
                      </a:cubicBezTo>
                      <a:cubicBezTo>
                        <a:pt x="2" y="208"/>
                        <a:pt x="12" y="205"/>
                        <a:pt x="13" y="207"/>
                      </a:cubicBezTo>
                      <a:cubicBezTo>
                        <a:pt x="13" y="210"/>
                        <a:pt x="7" y="211"/>
                        <a:pt x="11" y="216"/>
                      </a:cubicBezTo>
                      <a:cubicBezTo>
                        <a:pt x="14" y="222"/>
                        <a:pt x="21" y="223"/>
                        <a:pt x="32" y="223"/>
                      </a:cubicBezTo>
                      <a:cubicBezTo>
                        <a:pt x="42" y="223"/>
                        <a:pt x="58" y="223"/>
                        <a:pt x="64" y="223"/>
                      </a:cubicBezTo>
                      <a:cubicBezTo>
                        <a:pt x="70" y="223"/>
                        <a:pt x="79" y="225"/>
                        <a:pt x="87" y="224"/>
                      </a:cubicBezTo>
                      <a:cubicBezTo>
                        <a:pt x="94" y="223"/>
                        <a:pt x="102" y="227"/>
                        <a:pt x="108" y="227"/>
                      </a:cubicBezTo>
                      <a:cubicBezTo>
                        <a:pt x="114" y="227"/>
                        <a:pt x="122" y="226"/>
                        <a:pt x="110" y="232"/>
                      </a:cubicBezTo>
                      <a:cubicBezTo>
                        <a:pt x="99" y="239"/>
                        <a:pt x="96" y="242"/>
                        <a:pt x="93" y="247"/>
                      </a:cubicBezTo>
                      <a:cubicBezTo>
                        <a:pt x="90" y="252"/>
                        <a:pt x="91" y="257"/>
                        <a:pt x="92" y="259"/>
                      </a:cubicBezTo>
                      <a:cubicBezTo>
                        <a:pt x="92" y="261"/>
                        <a:pt x="86" y="263"/>
                        <a:pt x="91" y="266"/>
                      </a:cubicBezTo>
                      <a:cubicBezTo>
                        <a:pt x="96" y="268"/>
                        <a:pt x="115" y="267"/>
                        <a:pt x="119" y="267"/>
                      </a:cubicBezTo>
                      <a:cubicBezTo>
                        <a:pt x="123" y="266"/>
                        <a:pt x="140" y="265"/>
                        <a:pt x="150" y="266"/>
                      </a:cubicBezTo>
                      <a:cubicBezTo>
                        <a:pt x="160" y="266"/>
                        <a:pt x="178" y="267"/>
                        <a:pt x="183" y="264"/>
                      </a:cubicBezTo>
                      <a:cubicBezTo>
                        <a:pt x="187" y="262"/>
                        <a:pt x="197" y="259"/>
                        <a:pt x="193" y="263"/>
                      </a:cubicBezTo>
                      <a:cubicBezTo>
                        <a:pt x="188" y="267"/>
                        <a:pt x="178" y="269"/>
                        <a:pt x="185" y="269"/>
                      </a:cubicBezTo>
                      <a:cubicBezTo>
                        <a:pt x="191" y="270"/>
                        <a:pt x="195" y="266"/>
                        <a:pt x="201" y="264"/>
                      </a:cubicBezTo>
                      <a:cubicBezTo>
                        <a:pt x="207" y="262"/>
                        <a:pt x="217" y="263"/>
                        <a:pt x="226" y="263"/>
                      </a:cubicBezTo>
                      <a:cubicBezTo>
                        <a:pt x="236" y="263"/>
                        <a:pt x="255" y="262"/>
                        <a:pt x="261" y="260"/>
                      </a:cubicBezTo>
                      <a:cubicBezTo>
                        <a:pt x="267" y="259"/>
                        <a:pt x="280" y="255"/>
                        <a:pt x="291" y="254"/>
                      </a:cubicBezTo>
                      <a:cubicBezTo>
                        <a:pt x="301" y="254"/>
                        <a:pt x="306" y="247"/>
                        <a:pt x="314" y="245"/>
                      </a:cubicBezTo>
                      <a:cubicBezTo>
                        <a:pt x="321" y="243"/>
                        <a:pt x="348" y="240"/>
                        <a:pt x="354" y="241"/>
                      </a:cubicBezTo>
                      <a:cubicBezTo>
                        <a:pt x="359" y="243"/>
                        <a:pt x="387" y="235"/>
                        <a:pt x="392" y="232"/>
                      </a:cubicBezTo>
                      <a:cubicBezTo>
                        <a:pt x="397" y="230"/>
                        <a:pt x="406" y="222"/>
                        <a:pt x="410" y="219"/>
                      </a:cubicBezTo>
                      <a:cubicBezTo>
                        <a:pt x="414" y="217"/>
                        <a:pt x="431" y="216"/>
                        <a:pt x="434" y="213"/>
                      </a:cubicBezTo>
                      <a:cubicBezTo>
                        <a:pt x="436" y="211"/>
                        <a:pt x="442" y="216"/>
                        <a:pt x="438" y="219"/>
                      </a:cubicBezTo>
                      <a:cubicBezTo>
                        <a:pt x="434" y="222"/>
                        <a:pt x="425" y="223"/>
                        <a:pt x="427" y="227"/>
                      </a:cubicBezTo>
                      <a:cubicBezTo>
                        <a:pt x="429" y="231"/>
                        <a:pt x="443" y="230"/>
                        <a:pt x="449" y="231"/>
                      </a:cubicBezTo>
                      <a:cubicBezTo>
                        <a:pt x="454" y="231"/>
                        <a:pt x="458" y="234"/>
                        <a:pt x="462" y="234"/>
                      </a:cubicBezTo>
                      <a:cubicBezTo>
                        <a:pt x="466" y="234"/>
                        <a:pt x="477" y="235"/>
                        <a:pt x="473" y="237"/>
                      </a:cubicBezTo>
                      <a:cubicBezTo>
                        <a:pt x="470" y="240"/>
                        <a:pt x="462" y="240"/>
                        <a:pt x="460" y="241"/>
                      </a:cubicBezTo>
                      <a:cubicBezTo>
                        <a:pt x="457" y="242"/>
                        <a:pt x="465" y="247"/>
                        <a:pt x="471" y="246"/>
                      </a:cubicBezTo>
                      <a:cubicBezTo>
                        <a:pt x="476" y="246"/>
                        <a:pt x="501" y="236"/>
                        <a:pt x="502" y="242"/>
                      </a:cubicBezTo>
                      <a:cubicBezTo>
                        <a:pt x="504" y="248"/>
                        <a:pt x="514" y="245"/>
                        <a:pt x="519" y="248"/>
                      </a:cubicBezTo>
                      <a:cubicBezTo>
                        <a:pt x="524" y="251"/>
                        <a:pt x="528" y="251"/>
                        <a:pt x="529" y="253"/>
                      </a:cubicBezTo>
                      <a:cubicBezTo>
                        <a:pt x="531" y="254"/>
                        <a:pt x="539" y="243"/>
                        <a:pt x="542" y="246"/>
                      </a:cubicBezTo>
                      <a:cubicBezTo>
                        <a:pt x="544" y="248"/>
                        <a:pt x="552" y="251"/>
                        <a:pt x="556" y="249"/>
                      </a:cubicBezTo>
                      <a:cubicBezTo>
                        <a:pt x="559" y="247"/>
                        <a:pt x="566" y="246"/>
                        <a:pt x="570" y="246"/>
                      </a:cubicBezTo>
                      <a:cubicBezTo>
                        <a:pt x="574" y="245"/>
                        <a:pt x="584" y="243"/>
                        <a:pt x="590" y="242"/>
                      </a:cubicBezTo>
                      <a:cubicBezTo>
                        <a:pt x="595" y="241"/>
                        <a:pt x="607" y="239"/>
                        <a:pt x="612" y="236"/>
                      </a:cubicBezTo>
                      <a:cubicBezTo>
                        <a:pt x="617" y="232"/>
                        <a:pt x="622" y="227"/>
                        <a:pt x="618" y="228"/>
                      </a:cubicBezTo>
                      <a:cubicBezTo>
                        <a:pt x="614" y="228"/>
                        <a:pt x="607" y="230"/>
                        <a:pt x="609" y="228"/>
                      </a:cubicBezTo>
                      <a:cubicBezTo>
                        <a:pt x="611" y="225"/>
                        <a:pt x="621" y="219"/>
                        <a:pt x="624" y="217"/>
                      </a:cubicBezTo>
                      <a:cubicBezTo>
                        <a:pt x="628" y="214"/>
                        <a:pt x="621" y="209"/>
                        <a:pt x="615" y="211"/>
                      </a:cubicBezTo>
                      <a:cubicBezTo>
                        <a:pt x="608" y="213"/>
                        <a:pt x="606" y="213"/>
                        <a:pt x="602" y="215"/>
                      </a:cubicBezTo>
                      <a:cubicBezTo>
                        <a:pt x="597" y="217"/>
                        <a:pt x="589" y="218"/>
                        <a:pt x="587" y="219"/>
                      </a:cubicBezTo>
                      <a:cubicBezTo>
                        <a:pt x="585" y="220"/>
                        <a:pt x="584" y="220"/>
                        <a:pt x="578" y="223"/>
                      </a:cubicBezTo>
                      <a:cubicBezTo>
                        <a:pt x="573" y="227"/>
                        <a:pt x="568" y="227"/>
                        <a:pt x="563" y="230"/>
                      </a:cubicBezTo>
                      <a:cubicBezTo>
                        <a:pt x="557" y="234"/>
                        <a:pt x="553" y="239"/>
                        <a:pt x="556" y="235"/>
                      </a:cubicBezTo>
                      <a:cubicBezTo>
                        <a:pt x="558" y="230"/>
                        <a:pt x="564" y="226"/>
                        <a:pt x="570" y="223"/>
                      </a:cubicBezTo>
                      <a:cubicBezTo>
                        <a:pt x="575" y="221"/>
                        <a:pt x="584" y="220"/>
                        <a:pt x="583" y="214"/>
                      </a:cubicBezTo>
                      <a:cubicBezTo>
                        <a:pt x="582" y="209"/>
                        <a:pt x="578" y="208"/>
                        <a:pt x="577" y="205"/>
                      </a:cubicBezTo>
                      <a:cubicBezTo>
                        <a:pt x="575" y="201"/>
                        <a:pt x="579" y="194"/>
                        <a:pt x="582" y="198"/>
                      </a:cubicBezTo>
                      <a:cubicBezTo>
                        <a:pt x="585" y="202"/>
                        <a:pt x="586" y="204"/>
                        <a:pt x="591" y="206"/>
                      </a:cubicBezTo>
                      <a:cubicBezTo>
                        <a:pt x="595" y="207"/>
                        <a:pt x="605" y="207"/>
                        <a:pt x="610" y="206"/>
                      </a:cubicBezTo>
                      <a:cubicBezTo>
                        <a:pt x="616" y="205"/>
                        <a:pt x="619" y="205"/>
                        <a:pt x="622" y="200"/>
                      </a:cubicBezTo>
                      <a:cubicBezTo>
                        <a:pt x="624" y="196"/>
                        <a:pt x="629" y="193"/>
                        <a:pt x="634" y="192"/>
                      </a:cubicBezTo>
                      <a:cubicBezTo>
                        <a:pt x="639" y="190"/>
                        <a:pt x="641" y="185"/>
                        <a:pt x="642" y="189"/>
                      </a:cubicBezTo>
                      <a:cubicBezTo>
                        <a:pt x="644" y="193"/>
                        <a:pt x="644" y="196"/>
                        <a:pt x="651" y="198"/>
                      </a:cubicBezTo>
                      <a:cubicBezTo>
                        <a:pt x="658" y="199"/>
                        <a:pt x="662" y="193"/>
                        <a:pt x="667" y="190"/>
                      </a:cubicBezTo>
                      <a:cubicBezTo>
                        <a:pt x="672" y="188"/>
                        <a:pt x="672" y="192"/>
                        <a:pt x="669" y="195"/>
                      </a:cubicBezTo>
                      <a:cubicBezTo>
                        <a:pt x="666" y="198"/>
                        <a:pt x="664" y="203"/>
                        <a:pt x="670" y="203"/>
                      </a:cubicBezTo>
                      <a:cubicBezTo>
                        <a:pt x="675" y="202"/>
                        <a:pt x="688" y="198"/>
                        <a:pt x="692" y="194"/>
                      </a:cubicBezTo>
                      <a:cubicBezTo>
                        <a:pt x="696" y="191"/>
                        <a:pt x="700" y="180"/>
                        <a:pt x="701" y="177"/>
                      </a:cubicBezTo>
                      <a:cubicBezTo>
                        <a:pt x="703" y="175"/>
                        <a:pt x="700" y="172"/>
                        <a:pt x="695" y="173"/>
                      </a:cubicBezTo>
                      <a:cubicBezTo>
                        <a:pt x="689" y="173"/>
                        <a:pt x="687" y="176"/>
                        <a:pt x="684" y="176"/>
                      </a:cubicBezTo>
                      <a:cubicBezTo>
                        <a:pt x="682" y="176"/>
                        <a:pt x="687" y="171"/>
                        <a:pt x="686" y="168"/>
                      </a:cubicBezTo>
                      <a:cubicBezTo>
                        <a:pt x="686" y="166"/>
                        <a:pt x="682" y="163"/>
                        <a:pt x="676" y="166"/>
                      </a:cubicBezTo>
                      <a:cubicBezTo>
                        <a:pt x="671" y="168"/>
                        <a:pt x="669" y="166"/>
                        <a:pt x="665" y="163"/>
                      </a:cubicBezTo>
                      <a:cubicBezTo>
                        <a:pt x="662" y="160"/>
                        <a:pt x="660" y="157"/>
                        <a:pt x="657" y="154"/>
                      </a:cubicBezTo>
                      <a:cubicBezTo>
                        <a:pt x="653" y="151"/>
                        <a:pt x="656" y="146"/>
                        <a:pt x="651" y="146"/>
                      </a:cubicBezTo>
                      <a:cubicBezTo>
                        <a:pt x="646" y="146"/>
                        <a:pt x="640" y="146"/>
                        <a:pt x="638" y="149"/>
                      </a:cubicBezTo>
                      <a:cubicBezTo>
                        <a:pt x="636" y="152"/>
                        <a:pt x="626" y="152"/>
                        <a:pt x="626" y="152"/>
                      </a:cubicBezTo>
                      <a:cubicBezTo>
                        <a:pt x="626" y="152"/>
                        <a:pt x="624" y="143"/>
                        <a:pt x="621" y="143"/>
                      </a:cubicBezTo>
                      <a:cubicBezTo>
                        <a:pt x="618" y="142"/>
                        <a:pt x="617" y="140"/>
                        <a:pt x="618" y="137"/>
                      </a:cubicBezTo>
                      <a:cubicBezTo>
                        <a:pt x="619" y="133"/>
                        <a:pt x="618" y="129"/>
                        <a:pt x="615" y="127"/>
                      </a:cubicBezTo>
                      <a:cubicBezTo>
                        <a:pt x="611" y="126"/>
                        <a:pt x="607" y="120"/>
                        <a:pt x="613" y="119"/>
                      </a:cubicBezTo>
                      <a:cubicBezTo>
                        <a:pt x="619" y="118"/>
                        <a:pt x="623" y="117"/>
                        <a:pt x="625" y="115"/>
                      </a:cubicBezTo>
                      <a:cubicBezTo>
                        <a:pt x="627" y="114"/>
                        <a:pt x="628" y="110"/>
                        <a:pt x="635" y="109"/>
                      </a:cubicBezTo>
                      <a:cubicBezTo>
                        <a:pt x="641" y="107"/>
                        <a:pt x="645" y="107"/>
                        <a:pt x="648" y="100"/>
                      </a:cubicBezTo>
                      <a:cubicBezTo>
                        <a:pt x="651" y="93"/>
                        <a:pt x="649" y="95"/>
                        <a:pt x="650" y="88"/>
                      </a:cubicBezTo>
                      <a:cubicBezTo>
                        <a:pt x="652" y="81"/>
                        <a:pt x="649" y="83"/>
                        <a:pt x="652" y="78"/>
                      </a:cubicBezTo>
                      <a:cubicBezTo>
                        <a:pt x="655" y="74"/>
                        <a:pt x="654" y="67"/>
                        <a:pt x="657" y="66"/>
                      </a:cubicBezTo>
                      <a:cubicBezTo>
                        <a:pt x="660" y="64"/>
                        <a:pt x="663" y="62"/>
                        <a:pt x="664" y="58"/>
                      </a:cubicBezTo>
                      <a:cubicBezTo>
                        <a:pt x="665" y="54"/>
                        <a:pt x="665" y="48"/>
                        <a:pt x="671" y="44"/>
                      </a:cubicBezTo>
                      <a:cubicBezTo>
                        <a:pt x="676" y="40"/>
                        <a:pt x="678" y="37"/>
                        <a:pt x="680" y="35"/>
                      </a:cubicBezTo>
                      <a:cubicBezTo>
                        <a:pt x="681" y="33"/>
                        <a:pt x="682" y="30"/>
                        <a:pt x="682" y="26"/>
                      </a:cubicBezTo>
                      <a:cubicBezTo>
                        <a:pt x="682" y="21"/>
                        <a:pt x="685" y="19"/>
                        <a:pt x="680" y="18"/>
                      </a:cubicBezTo>
                      <a:cubicBezTo>
                        <a:pt x="676" y="17"/>
                        <a:pt x="670" y="19"/>
                        <a:pt x="667" y="16"/>
                      </a:cubicBezTo>
                      <a:cubicBezTo>
                        <a:pt x="664" y="14"/>
                        <a:pt x="661" y="9"/>
                        <a:pt x="657" y="7"/>
                      </a:cubicBezTo>
                      <a:cubicBezTo>
                        <a:pt x="653" y="4"/>
                        <a:pt x="648" y="0"/>
                        <a:pt x="644" y="3"/>
                      </a:cubicBezTo>
                      <a:cubicBezTo>
                        <a:pt x="641" y="6"/>
                        <a:pt x="632" y="14"/>
                        <a:pt x="630" y="10"/>
                      </a:cubicBezTo>
                      <a:cubicBezTo>
                        <a:pt x="628" y="7"/>
                        <a:pt x="617" y="2"/>
                        <a:pt x="615" y="2"/>
                      </a:cubicBezTo>
                      <a:cubicBezTo>
                        <a:pt x="614" y="2"/>
                        <a:pt x="604" y="0"/>
                        <a:pt x="602" y="1"/>
                      </a:cubicBezTo>
                      <a:cubicBezTo>
                        <a:pt x="601" y="3"/>
                        <a:pt x="605" y="9"/>
                        <a:pt x="605" y="9"/>
                      </a:cubicBezTo>
                      <a:cubicBezTo>
                        <a:pt x="605" y="9"/>
                        <a:pt x="594" y="9"/>
                        <a:pt x="588" y="12"/>
                      </a:cubicBezTo>
                      <a:cubicBezTo>
                        <a:pt x="582" y="15"/>
                        <a:pt x="588" y="15"/>
                        <a:pt x="580" y="21"/>
                      </a:cubicBezTo>
                      <a:cubicBezTo>
                        <a:pt x="572" y="27"/>
                        <a:pt x="573" y="31"/>
                        <a:pt x="568" y="36"/>
                      </a:cubicBezTo>
                      <a:cubicBezTo>
                        <a:pt x="563" y="41"/>
                        <a:pt x="563" y="43"/>
                        <a:pt x="560" y="47"/>
                      </a:cubicBezTo>
                      <a:cubicBezTo>
                        <a:pt x="557" y="51"/>
                        <a:pt x="558" y="51"/>
                        <a:pt x="557" y="54"/>
                      </a:cubicBezTo>
                      <a:cubicBezTo>
                        <a:pt x="556" y="58"/>
                        <a:pt x="549" y="55"/>
                        <a:pt x="547" y="59"/>
                      </a:cubicBezTo>
                      <a:cubicBezTo>
                        <a:pt x="545" y="63"/>
                        <a:pt x="548" y="67"/>
                        <a:pt x="548" y="69"/>
                      </a:cubicBezTo>
                      <a:cubicBezTo>
                        <a:pt x="548" y="71"/>
                        <a:pt x="543" y="73"/>
                        <a:pt x="546" y="76"/>
                      </a:cubicBezTo>
                      <a:cubicBezTo>
                        <a:pt x="548" y="79"/>
                        <a:pt x="547" y="82"/>
                        <a:pt x="547" y="82"/>
                      </a:cubicBezTo>
                      <a:cubicBezTo>
                        <a:pt x="547" y="82"/>
                        <a:pt x="536" y="83"/>
                        <a:pt x="534" y="86"/>
                      </a:cubicBezTo>
                      <a:cubicBezTo>
                        <a:pt x="531" y="89"/>
                        <a:pt x="526" y="86"/>
                        <a:pt x="522" y="88"/>
                      </a:cubicBezTo>
                      <a:cubicBezTo>
                        <a:pt x="518" y="89"/>
                        <a:pt x="512" y="87"/>
                        <a:pt x="508" y="91"/>
                      </a:cubicBezTo>
                      <a:cubicBezTo>
                        <a:pt x="505" y="95"/>
                        <a:pt x="501" y="94"/>
                        <a:pt x="501" y="89"/>
                      </a:cubicBezTo>
                      <a:cubicBezTo>
                        <a:pt x="501" y="84"/>
                        <a:pt x="508" y="83"/>
                        <a:pt x="511" y="79"/>
                      </a:cubicBezTo>
                      <a:cubicBezTo>
                        <a:pt x="515" y="75"/>
                        <a:pt x="505" y="78"/>
                        <a:pt x="508" y="73"/>
                      </a:cubicBezTo>
                      <a:cubicBezTo>
                        <a:pt x="512" y="67"/>
                        <a:pt x="513" y="68"/>
                        <a:pt x="517" y="63"/>
                      </a:cubicBezTo>
                      <a:cubicBezTo>
                        <a:pt x="521" y="58"/>
                        <a:pt x="519" y="59"/>
                        <a:pt x="525" y="52"/>
                      </a:cubicBezTo>
                      <a:cubicBezTo>
                        <a:pt x="531" y="45"/>
                        <a:pt x="537" y="45"/>
                        <a:pt x="532" y="43"/>
                      </a:cubicBezTo>
                      <a:cubicBezTo>
                        <a:pt x="528" y="41"/>
                        <a:pt x="521" y="46"/>
                        <a:pt x="522" y="43"/>
                      </a:cubicBezTo>
                      <a:cubicBezTo>
                        <a:pt x="523" y="39"/>
                        <a:pt x="527" y="40"/>
                        <a:pt x="524" y="36"/>
                      </a:cubicBezTo>
                      <a:cubicBezTo>
                        <a:pt x="521" y="31"/>
                        <a:pt x="516" y="35"/>
                        <a:pt x="514" y="32"/>
                      </a:cubicBezTo>
                      <a:cubicBezTo>
                        <a:pt x="512" y="29"/>
                        <a:pt x="521" y="23"/>
                        <a:pt x="514" y="23"/>
                      </a:cubicBezTo>
                      <a:cubicBezTo>
                        <a:pt x="507" y="22"/>
                        <a:pt x="507" y="19"/>
                        <a:pt x="501" y="17"/>
                      </a:cubicBezTo>
                      <a:cubicBezTo>
                        <a:pt x="495" y="16"/>
                        <a:pt x="489" y="18"/>
                        <a:pt x="484" y="18"/>
                      </a:cubicBezTo>
                      <a:cubicBezTo>
                        <a:pt x="478" y="18"/>
                        <a:pt x="473" y="16"/>
                        <a:pt x="473" y="20"/>
                      </a:cubicBezTo>
                      <a:cubicBezTo>
                        <a:pt x="474" y="25"/>
                        <a:pt x="492" y="33"/>
                        <a:pt x="494" y="33"/>
                      </a:cubicBezTo>
                      <a:cubicBezTo>
                        <a:pt x="496" y="33"/>
                        <a:pt x="498" y="35"/>
                        <a:pt x="492" y="36"/>
                      </a:cubicBezTo>
                      <a:cubicBezTo>
                        <a:pt x="485" y="36"/>
                        <a:pt x="481" y="35"/>
                        <a:pt x="478" y="36"/>
                      </a:cubicBezTo>
                      <a:cubicBezTo>
                        <a:pt x="475" y="36"/>
                        <a:pt x="477" y="39"/>
                        <a:pt x="480" y="40"/>
                      </a:cubicBezTo>
                      <a:cubicBezTo>
                        <a:pt x="483" y="42"/>
                        <a:pt x="485" y="47"/>
                        <a:pt x="480" y="46"/>
                      </a:cubicBezTo>
                      <a:cubicBezTo>
                        <a:pt x="475" y="45"/>
                        <a:pt x="473" y="44"/>
                        <a:pt x="472" y="42"/>
                      </a:cubicBezTo>
                      <a:cubicBezTo>
                        <a:pt x="471" y="41"/>
                        <a:pt x="470" y="43"/>
                        <a:pt x="470" y="46"/>
                      </a:cubicBezTo>
                      <a:cubicBezTo>
                        <a:pt x="471" y="48"/>
                        <a:pt x="468" y="46"/>
                        <a:pt x="462" y="45"/>
                      </a:cubicBezTo>
                      <a:cubicBezTo>
                        <a:pt x="456" y="43"/>
                        <a:pt x="455" y="48"/>
                        <a:pt x="451" y="45"/>
                      </a:cubicBezTo>
                      <a:cubicBezTo>
                        <a:pt x="448" y="43"/>
                        <a:pt x="448" y="42"/>
                        <a:pt x="444" y="43"/>
                      </a:cubicBezTo>
                      <a:cubicBezTo>
                        <a:pt x="441" y="45"/>
                        <a:pt x="435" y="47"/>
                        <a:pt x="430" y="49"/>
                      </a:cubicBezTo>
                      <a:cubicBezTo>
                        <a:pt x="426" y="50"/>
                        <a:pt x="425" y="53"/>
                        <a:pt x="422" y="56"/>
                      </a:cubicBezTo>
                      <a:cubicBezTo>
                        <a:pt x="419" y="59"/>
                        <a:pt x="416" y="59"/>
                        <a:pt x="414" y="55"/>
                      </a:cubicBezTo>
                      <a:cubicBezTo>
                        <a:pt x="413" y="52"/>
                        <a:pt x="408" y="52"/>
                        <a:pt x="404" y="54"/>
                      </a:cubicBezTo>
                      <a:cubicBezTo>
                        <a:pt x="400" y="55"/>
                        <a:pt x="401" y="58"/>
                        <a:pt x="395" y="59"/>
                      </a:cubicBezTo>
                      <a:cubicBezTo>
                        <a:pt x="390" y="60"/>
                        <a:pt x="380" y="68"/>
                        <a:pt x="385" y="62"/>
                      </a:cubicBezTo>
                      <a:cubicBezTo>
                        <a:pt x="390" y="57"/>
                        <a:pt x="391" y="50"/>
                        <a:pt x="397" y="50"/>
                      </a:cubicBezTo>
                      <a:cubicBezTo>
                        <a:pt x="403" y="50"/>
                        <a:pt x="414" y="49"/>
                        <a:pt x="420" y="45"/>
                      </a:cubicBezTo>
                      <a:cubicBezTo>
                        <a:pt x="427" y="41"/>
                        <a:pt x="439" y="41"/>
                        <a:pt x="440" y="39"/>
                      </a:cubicBezTo>
                      <a:cubicBezTo>
                        <a:pt x="441" y="36"/>
                        <a:pt x="431" y="34"/>
                        <a:pt x="427" y="33"/>
                      </a:cubicBezTo>
                      <a:cubicBezTo>
                        <a:pt x="422" y="32"/>
                        <a:pt x="421" y="28"/>
                        <a:pt x="411" y="25"/>
                      </a:cubicBezTo>
                      <a:cubicBezTo>
                        <a:pt x="401" y="22"/>
                        <a:pt x="402" y="23"/>
                        <a:pt x="395" y="21"/>
                      </a:cubicBezTo>
                      <a:cubicBezTo>
                        <a:pt x="388" y="18"/>
                        <a:pt x="382" y="20"/>
                        <a:pt x="379" y="20"/>
                      </a:cubicBezTo>
                      <a:cubicBezTo>
                        <a:pt x="376" y="20"/>
                        <a:pt x="367" y="23"/>
                        <a:pt x="365" y="24"/>
                      </a:cubicBezTo>
                      <a:cubicBezTo>
                        <a:pt x="365" y="24"/>
                        <a:pt x="356" y="29"/>
                        <a:pt x="350" y="30"/>
                      </a:cubicBezTo>
                      <a:cubicBezTo>
                        <a:pt x="343" y="32"/>
                        <a:pt x="351" y="31"/>
                        <a:pt x="346" y="35"/>
                      </a:cubicBezTo>
                      <a:cubicBezTo>
                        <a:pt x="341" y="38"/>
                        <a:pt x="335" y="36"/>
                        <a:pt x="334" y="36"/>
                      </a:cubicBezTo>
                      <a:cubicBezTo>
                        <a:pt x="332" y="37"/>
                        <a:pt x="334" y="39"/>
                        <a:pt x="328" y="39"/>
                      </a:cubicBezTo>
                      <a:cubicBezTo>
                        <a:pt x="321" y="39"/>
                        <a:pt x="316" y="38"/>
                        <a:pt x="310" y="40"/>
                      </a:cubicBezTo>
                      <a:cubicBezTo>
                        <a:pt x="303" y="42"/>
                        <a:pt x="294" y="45"/>
                        <a:pt x="296" y="42"/>
                      </a:cubicBezTo>
                      <a:cubicBezTo>
                        <a:pt x="297" y="39"/>
                        <a:pt x="310" y="38"/>
                        <a:pt x="315" y="35"/>
                      </a:cubicBezTo>
                      <a:cubicBezTo>
                        <a:pt x="319" y="31"/>
                        <a:pt x="322" y="31"/>
                        <a:pt x="328" y="31"/>
                      </a:cubicBezTo>
                      <a:cubicBezTo>
                        <a:pt x="334" y="30"/>
                        <a:pt x="334" y="31"/>
                        <a:pt x="340" y="26"/>
                      </a:cubicBezTo>
                      <a:cubicBezTo>
                        <a:pt x="345" y="20"/>
                        <a:pt x="357" y="14"/>
                        <a:pt x="357"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0" name="Freeform 148">
                  <a:extLst>
                    <a:ext uri="{FF2B5EF4-FFF2-40B4-BE49-F238E27FC236}">
                      <a16:creationId xmlns:a16="http://schemas.microsoft.com/office/drawing/2014/main" id="{FB14AB45-48E2-41E2-AB25-A1A7EE77C8B9}"/>
                    </a:ext>
                  </a:extLst>
                </p:cNvPr>
                <p:cNvSpPr>
                  <a:spLocks/>
                </p:cNvSpPr>
                <p:nvPr/>
              </p:nvSpPr>
              <p:spPr bwMode="auto">
                <a:xfrm>
                  <a:off x="2387600" y="2017713"/>
                  <a:ext cx="12700" cy="6350"/>
                </a:xfrm>
                <a:custGeom>
                  <a:avLst/>
                  <a:gdLst>
                    <a:gd name="T0" fmla="*/ 21 w 23"/>
                    <a:gd name="T1" fmla="*/ 4 h 13"/>
                    <a:gd name="T2" fmla="*/ 12 w 23"/>
                    <a:gd name="T3" fmla="*/ 1 h 13"/>
                    <a:gd name="T4" fmla="*/ 1 w 23"/>
                    <a:gd name="T5" fmla="*/ 3 h 13"/>
                    <a:gd name="T6" fmla="*/ 6 w 23"/>
                    <a:gd name="T7" fmla="*/ 11 h 13"/>
                    <a:gd name="T8" fmla="*/ 21 w 23"/>
                    <a:gd name="T9" fmla="*/ 11 h 13"/>
                    <a:gd name="T10" fmla="*/ 21 w 23"/>
                    <a:gd name="T11" fmla="*/ 4 h 13"/>
                  </a:gdLst>
                  <a:ahLst/>
                  <a:cxnLst>
                    <a:cxn ang="0">
                      <a:pos x="T0" y="T1"/>
                    </a:cxn>
                    <a:cxn ang="0">
                      <a:pos x="T2" y="T3"/>
                    </a:cxn>
                    <a:cxn ang="0">
                      <a:pos x="T4" y="T5"/>
                    </a:cxn>
                    <a:cxn ang="0">
                      <a:pos x="T6" y="T7"/>
                    </a:cxn>
                    <a:cxn ang="0">
                      <a:pos x="T8" y="T9"/>
                    </a:cxn>
                    <a:cxn ang="0">
                      <a:pos x="T10" y="T11"/>
                    </a:cxn>
                  </a:cxnLst>
                  <a:rect l="0" t="0" r="r" b="b"/>
                  <a:pathLst>
                    <a:path w="23" h="13">
                      <a:moveTo>
                        <a:pt x="21" y="4"/>
                      </a:moveTo>
                      <a:cubicBezTo>
                        <a:pt x="19" y="0"/>
                        <a:pt x="16" y="1"/>
                        <a:pt x="12" y="1"/>
                      </a:cubicBezTo>
                      <a:cubicBezTo>
                        <a:pt x="7" y="1"/>
                        <a:pt x="2" y="1"/>
                        <a:pt x="1" y="3"/>
                      </a:cubicBezTo>
                      <a:cubicBezTo>
                        <a:pt x="0" y="5"/>
                        <a:pt x="2" y="10"/>
                        <a:pt x="6" y="11"/>
                      </a:cubicBezTo>
                      <a:cubicBezTo>
                        <a:pt x="10" y="13"/>
                        <a:pt x="19" y="13"/>
                        <a:pt x="21" y="11"/>
                      </a:cubicBezTo>
                      <a:cubicBezTo>
                        <a:pt x="23" y="9"/>
                        <a:pt x="21" y="4"/>
                        <a:pt x="21"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1" name="Freeform 149">
                  <a:extLst>
                    <a:ext uri="{FF2B5EF4-FFF2-40B4-BE49-F238E27FC236}">
                      <a16:creationId xmlns:a16="http://schemas.microsoft.com/office/drawing/2014/main" id="{9F77C15B-86CA-49A2-8A9E-CAB1106FE8D4}"/>
                    </a:ext>
                  </a:extLst>
                </p:cNvPr>
                <p:cNvSpPr>
                  <a:spLocks/>
                </p:cNvSpPr>
                <p:nvPr/>
              </p:nvSpPr>
              <p:spPr bwMode="auto">
                <a:xfrm>
                  <a:off x="2454275" y="2011363"/>
                  <a:ext cx="15875" cy="7938"/>
                </a:xfrm>
                <a:custGeom>
                  <a:avLst/>
                  <a:gdLst>
                    <a:gd name="T0" fmla="*/ 21 w 31"/>
                    <a:gd name="T1" fmla="*/ 0 h 16"/>
                    <a:gd name="T2" fmla="*/ 11 w 31"/>
                    <a:gd name="T3" fmla="*/ 3 h 16"/>
                    <a:gd name="T4" fmla="*/ 3 w 31"/>
                    <a:gd name="T5" fmla="*/ 7 h 16"/>
                    <a:gd name="T6" fmla="*/ 3 w 31"/>
                    <a:gd name="T7" fmla="*/ 11 h 16"/>
                    <a:gd name="T8" fmla="*/ 10 w 31"/>
                    <a:gd name="T9" fmla="*/ 14 h 16"/>
                    <a:gd name="T10" fmla="*/ 19 w 31"/>
                    <a:gd name="T11" fmla="*/ 11 h 16"/>
                    <a:gd name="T12" fmla="*/ 29 w 31"/>
                    <a:gd name="T13" fmla="*/ 7 h 16"/>
                    <a:gd name="T14" fmla="*/ 21 w 31"/>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6">
                      <a:moveTo>
                        <a:pt x="21" y="0"/>
                      </a:moveTo>
                      <a:cubicBezTo>
                        <a:pt x="19" y="0"/>
                        <a:pt x="15" y="1"/>
                        <a:pt x="11" y="3"/>
                      </a:cubicBezTo>
                      <a:cubicBezTo>
                        <a:pt x="8" y="5"/>
                        <a:pt x="6" y="6"/>
                        <a:pt x="3" y="7"/>
                      </a:cubicBezTo>
                      <a:cubicBezTo>
                        <a:pt x="0" y="9"/>
                        <a:pt x="0" y="10"/>
                        <a:pt x="3" y="11"/>
                      </a:cubicBezTo>
                      <a:cubicBezTo>
                        <a:pt x="5" y="11"/>
                        <a:pt x="8" y="11"/>
                        <a:pt x="10" y="14"/>
                      </a:cubicBezTo>
                      <a:cubicBezTo>
                        <a:pt x="12" y="16"/>
                        <a:pt x="16" y="14"/>
                        <a:pt x="19" y="11"/>
                      </a:cubicBezTo>
                      <a:cubicBezTo>
                        <a:pt x="23" y="8"/>
                        <a:pt x="27" y="10"/>
                        <a:pt x="29" y="7"/>
                      </a:cubicBezTo>
                      <a:cubicBezTo>
                        <a:pt x="31" y="4"/>
                        <a:pt x="31" y="0"/>
                        <a:pt x="2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2" name="Freeform 150">
                  <a:extLst>
                    <a:ext uri="{FF2B5EF4-FFF2-40B4-BE49-F238E27FC236}">
                      <a16:creationId xmlns:a16="http://schemas.microsoft.com/office/drawing/2014/main" id="{155A01BB-B5B4-4CB6-9A73-D661E5E33A3D}"/>
                    </a:ext>
                  </a:extLst>
                </p:cNvPr>
                <p:cNvSpPr>
                  <a:spLocks/>
                </p:cNvSpPr>
                <p:nvPr/>
              </p:nvSpPr>
              <p:spPr bwMode="auto">
                <a:xfrm>
                  <a:off x="2476500" y="1998663"/>
                  <a:ext cx="11113" cy="7938"/>
                </a:xfrm>
                <a:custGeom>
                  <a:avLst/>
                  <a:gdLst>
                    <a:gd name="T0" fmla="*/ 17 w 21"/>
                    <a:gd name="T1" fmla="*/ 1 h 13"/>
                    <a:gd name="T2" fmla="*/ 9 w 21"/>
                    <a:gd name="T3" fmla="*/ 6 h 13"/>
                    <a:gd name="T4" fmla="*/ 7 w 21"/>
                    <a:gd name="T5" fmla="*/ 11 h 13"/>
                    <a:gd name="T6" fmla="*/ 17 w 21"/>
                    <a:gd name="T7" fmla="*/ 1 h 13"/>
                  </a:gdLst>
                  <a:ahLst/>
                  <a:cxnLst>
                    <a:cxn ang="0">
                      <a:pos x="T0" y="T1"/>
                    </a:cxn>
                    <a:cxn ang="0">
                      <a:pos x="T2" y="T3"/>
                    </a:cxn>
                    <a:cxn ang="0">
                      <a:pos x="T4" y="T5"/>
                    </a:cxn>
                    <a:cxn ang="0">
                      <a:pos x="T6" y="T7"/>
                    </a:cxn>
                  </a:cxnLst>
                  <a:rect l="0" t="0" r="r" b="b"/>
                  <a:pathLst>
                    <a:path w="21" h="13">
                      <a:moveTo>
                        <a:pt x="17" y="1"/>
                      </a:moveTo>
                      <a:cubicBezTo>
                        <a:pt x="13" y="2"/>
                        <a:pt x="13" y="4"/>
                        <a:pt x="9" y="6"/>
                      </a:cubicBezTo>
                      <a:cubicBezTo>
                        <a:pt x="6" y="7"/>
                        <a:pt x="0" y="13"/>
                        <a:pt x="7" y="11"/>
                      </a:cubicBezTo>
                      <a:cubicBezTo>
                        <a:pt x="13" y="10"/>
                        <a:pt x="21" y="0"/>
                        <a:pt x="1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3" name="Freeform 151">
                  <a:extLst>
                    <a:ext uri="{FF2B5EF4-FFF2-40B4-BE49-F238E27FC236}">
                      <a16:creationId xmlns:a16="http://schemas.microsoft.com/office/drawing/2014/main" id="{924CE98E-054C-483B-9C75-4F776A97577C}"/>
                    </a:ext>
                  </a:extLst>
                </p:cNvPr>
                <p:cNvSpPr>
                  <a:spLocks/>
                </p:cNvSpPr>
                <p:nvPr/>
              </p:nvSpPr>
              <p:spPr bwMode="auto">
                <a:xfrm>
                  <a:off x="2489200" y="2024063"/>
                  <a:ext cx="6350" cy="3175"/>
                </a:xfrm>
                <a:custGeom>
                  <a:avLst/>
                  <a:gdLst>
                    <a:gd name="T0" fmla="*/ 9 w 13"/>
                    <a:gd name="T1" fmla="*/ 1 h 8"/>
                    <a:gd name="T2" fmla="*/ 3 w 13"/>
                    <a:gd name="T3" fmla="*/ 7 h 8"/>
                    <a:gd name="T4" fmla="*/ 9 w 13"/>
                    <a:gd name="T5" fmla="*/ 1 h 8"/>
                  </a:gdLst>
                  <a:ahLst/>
                  <a:cxnLst>
                    <a:cxn ang="0">
                      <a:pos x="T0" y="T1"/>
                    </a:cxn>
                    <a:cxn ang="0">
                      <a:pos x="T2" y="T3"/>
                    </a:cxn>
                    <a:cxn ang="0">
                      <a:pos x="T4" y="T5"/>
                    </a:cxn>
                  </a:cxnLst>
                  <a:rect l="0" t="0" r="r" b="b"/>
                  <a:pathLst>
                    <a:path w="13" h="8">
                      <a:moveTo>
                        <a:pt x="9" y="1"/>
                      </a:moveTo>
                      <a:cubicBezTo>
                        <a:pt x="5" y="3"/>
                        <a:pt x="0" y="6"/>
                        <a:pt x="3" y="7"/>
                      </a:cubicBezTo>
                      <a:cubicBezTo>
                        <a:pt x="7" y="8"/>
                        <a:pt x="13" y="0"/>
                        <a:pt x="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4" name="Freeform 152">
                  <a:extLst>
                    <a:ext uri="{FF2B5EF4-FFF2-40B4-BE49-F238E27FC236}">
                      <a16:creationId xmlns:a16="http://schemas.microsoft.com/office/drawing/2014/main" id="{61E7A8AC-BDB2-471F-8AE8-9BD5F4CB1287}"/>
                    </a:ext>
                  </a:extLst>
                </p:cNvPr>
                <p:cNvSpPr>
                  <a:spLocks/>
                </p:cNvSpPr>
                <p:nvPr/>
              </p:nvSpPr>
              <p:spPr bwMode="auto">
                <a:xfrm>
                  <a:off x="2482850" y="1982788"/>
                  <a:ext cx="6350" cy="3175"/>
                </a:xfrm>
                <a:custGeom>
                  <a:avLst/>
                  <a:gdLst>
                    <a:gd name="T0" fmla="*/ 7 w 11"/>
                    <a:gd name="T1" fmla="*/ 1 h 6"/>
                    <a:gd name="T2" fmla="*/ 2 w 11"/>
                    <a:gd name="T3" fmla="*/ 6 h 6"/>
                    <a:gd name="T4" fmla="*/ 7 w 11"/>
                    <a:gd name="T5" fmla="*/ 1 h 6"/>
                  </a:gdLst>
                  <a:ahLst/>
                  <a:cxnLst>
                    <a:cxn ang="0">
                      <a:pos x="T0" y="T1"/>
                    </a:cxn>
                    <a:cxn ang="0">
                      <a:pos x="T2" y="T3"/>
                    </a:cxn>
                    <a:cxn ang="0">
                      <a:pos x="T4" y="T5"/>
                    </a:cxn>
                  </a:cxnLst>
                  <a:rect l="0" t="0" r="r" b="b"/>
                  <a:pathLst>
                    <a:path w="11" h="6">
                      <a:moveTo>
                        <a:pt x="7" y="1"/>
                      </a:moveTo>
                      <a:cubicBezTo>
                        <a:pt x="5" y="2"/>
                        <a:pt x="0" y="6"/>
                        <a:pt x="2" y="6"/>
                      </a:cubicBezTo>
                      <a:cubicBezTo>
                        <a:pt x="5" y="6"/>
                        <a:pt x="11" y="0"/>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5" name="Freeform 153">
                  <a:extLst>
                    <a:ext uri="{FF2B5EF4-FFF2-40B4-BE49-F238E27FC236}">
                      <a16:creationId xmlns:a16="http://schemas.microsoft.com/office/drawing/2014/main" id="{1E05EF5F-F399-4656-80CA-D2C5B92E0DFE}"/>
                    </a:ext>
                  </a:extLst>
                </p:cNvPr>
                <p:cNvSpPr>
                  <a:spLocks/>
                </p:cNvSpPr>
                <p:nvPr/>
              </p:nvSpPr>
              <p:spPr bwMode="auto">
                <a:xfrm>
                  <a:off x="2497138" y="1987551"/>
                  <a:ext cx="7938" cy="7938"/>
                </a:xfrm>
                <a:custGeom>
                  <a:avLst/>
                  <a:gdLst>
                    <a:gd name="T0" fmla="*/ 7 w 15"/>
                    <a:gd name="T1" fmla="*/ 3 h 14"/>
                    <a:gd name="T2" fmla="*/ 1 w 15"/>
                    <a:gd name="T3" fmla="*/ 9 h 14"/>
                    <a:gd name="T4" fmla="*/ 9 w 15"/>
                    <a:gd name="T5" fmla="*/ 10 h 14"/>
                    <a:gd name="T6" fmla="*/ 15 w 15"/>
                    <a:gd name="T7" fmla="*/ 4 h 14"/>
                    <a:gd name="T8" fmla="*/ 7 w 15"/>
                    <a:gd name="T9" fmla="*/ 3 h 14"/>
                  </a:gdLst>
                  <a:ahLst/>
                  <a:cxnLst>
                    <a:cxn ang="0">
                      <a:pos x="T0" y="T1"/>
                    </a:cxn>
                    <a:cxn ang="0">
                      <a:pos x="T2" y="T3"/>
                    </a:cxn>
                    <a:cxn ang="0">
                      <a:pos x="T4" y="T5"/>
                    </a:cxn>
                    <a:cxn ang="0">
                      <a:pos x="T6" y="T7"/>
                    </a:cxn>
                    <a:cxn ang="0">
                      <a:pos x="T8" y="T9"/>
                    </a:cxn>
                  </a:cxnLst>
                  <a:rect l="0" t="0" r="r" b="b"/>
                  <a:pathLst>
                    <a:path w="15" h="14">
                      <a:moveTo>
                        <a:pt x="7" y="3"/>
                      </a:moveTo>
                      <a:cubicBezTo>
                        <a:pt x="4" y="3"/>
                        <a:pt x="3" y="6"/>
                        <a:pt x="1" y="9"/>
                      </a:cubicBezTo>
                      <a:cubicBezTo>
                        <a:pt x="0" y="13"/>
                        <a:pt x="3" y="14"/>
                        <a:pt x="9" y="10"/>
                      </a:cubicBezTo>
                      <a:cubicBezTo>
                        <a:pt x="14" y="7"/>
                        <a:pt x="15" y="9"/>
                        <a:pt x="15" y="4"/>
                      </a:cubicBezTo>
                      <a:cubicBezTo>
                        <a:pt x="14" y="0"/>
                        <a:pt x="10" y="1"/>
                        <a:pt x="7"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6" name="Freeform 154">
                  <a:extLst>
                    <a:ext uri="{FF2B5EF4-FFF2-40B4-BE49-F238E27FC236}">
                      <a16:creationId xmlns:a16="http://schemas.microsoft.com/office/drawing/2014/main" id="{802C1A8B-6282-4974-AF04-87742D93A221}"/>
                    </a:ext>
                  </a:extLst>
                </p:cNvPr>
                <p:cNvSpPr>
                  <a:spLocks/>
                </p:cNvSpPr>
                <p:nvPr/>
              </p:nvSpPr>
              <p:spPr bwMode="auto">
                <a:xfrm>
                  <a:off x="2509838" y="2001838"/>
                  <a:ext cx="6350" cy="7938"/>
                </a:xfrm>
                <a:custGeom>
                  <a:avLst/>
                  <a:gdLst>
                    <a:gd name="T0" fmla="*/ 4 w 11"/>
                    <a:gd name="T1" fmla="*/ 1 h 15"/>
                    <a:gd name="T2" fmla="*/ 0 w 11"/>
                    <a:gd name="T3" fmla="*/ 9 h 15"/>
                    <a:gd name="T4" fmla="*/ 6 w 11"/>
                    <a:gd name="T5" fmla="*/ 12 h 15"/>
                    <a:gd name="T6" fmla="*/ 4 w 11"/>
                    <a:gd name="T7" fmla="*/ 1 h 15"/>
                  </a:gdLst>
                  <a:ahLst/>
                  <a:cxnLst>
                    <a:cxn ang="0">
                      <a:pos x="T0" y="T1"/>
                    </a:cxn>
                    <a:cxn ang="0">
                      <a:pos x="T2" y="T3"/>
                    </a:cxn>
                    <a:cxn ang="0">
                      <a:pos x="T4" y="T5"/>
                    </a:cxn>
                    <a:cxn ang="0">
                      <a:pos x="T6" y="T7"/>
                    </a:cxn>
                  </a:cxnLst>
                  <a:rect l="0" t="0" r="r" b="b"/>
                  <a:pathLst>
                    <a:path w="11" h="15">
                      <a:moveTo>
                        <a:pt x="4" y="1"/>
                      </a:moveTo>
                      <a:cubicBezTo>
                        <a:pt x="1" y="2"/>
                        <a:pt x="0" y="5"/>
                        <a:pt x="0" y="9"/>
                      </a:cubicBezTo>
                      <a:cubicBezTo>
                        <a:pt x="0" y="13"/>
                        <a:pt x="1" y="15"/>
                        <a:pt x="6" y="12"/>
                      </a:cubicBezTo>
                      <a:cubicBezTo>
                        <a:pt x="11" y="9"/>
                        <a:pt x="11" y="0"/>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7" name="Freeform 155">
                  <a:extLst>
                    <a:ext uri="{FF2B5EF4-FFF2-40B4-BE49-F238E27FC236}">
                      <a16:creationId xmlns:a16="http://schemas.microsoft.com/office/drawing/2014/main" id="{9DA9C9CB-3CA4-4C0C-9F79-8FBC60E3212D}"/>
                    </a:ext>
                  </a:extLst>
                </p:cNvPr>
                <p:cNvSpPr>
                  <a:spLocks/>
                </p:cNvSpPr>
                <p:nvPr/>
              </p:nvSpPr>
              <p:spPr bwMode="auto">
                <a:xfrm>
                  <a:off x="2493963" y="2005013"/>
                  <a:ext cx="12700" cy="9525"/>
                </a:xfrm>
                <a:custGeom>
                  <a:avLst/>
                  <a:gdLst>
                    <a:gd name="T0" fmla="*/ 19 w 26"/>
                    <a:gd name="T1" fmla="*/ 0 h 20"/>
                    <a:gd name="T2" fmla="*/ 11 w 26"/>
                    <a:gd name="T3" fmla="*/ 5 h 20"/>
                    <a:gd name="T4" fmla="*/ 4 w 26"/>
                    <a:gd name="T5" fmla="*/ 12 h 20"/>
                    <a:gd name="T6" fmla="*/ 5 w 26"/>
                    <a:gd name="T7" fmla="*/ 19 h 20"/>
                    <a:gd name="T8" fmla="*/ 20 w 26"/>
                    <a:gd name="T9" fmla="*/ 14 h 20"/>
                    <a:gd name="T10" fmla="*/ 19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9" y="0"/>
                      </a:moveTo>
                      <a:cubicBezTo>
                        <a:pt x="15" y="2"/>
                        <a:pt x="15" y="2"/>
                        <a:pt x="11" y="5"/>
                      </a:cubicBezTo>
                      <a:cubicBezTo>
                        <a:pt x="7" y="8"/>
                        <a:pt x="7" y="8"/>
                        <a:pt x="4" y="12"/>
                      </a:cubicBezTo>
                      <a:cubicBezTo>
                        <a:pt x="1" y="15"/>
                        <a:pt x="0" y="20"/>
                        <a:pt x="5" y="19"/>
                      </a:cubicBezTo>
                      <a:cubicBezTo>
                        <a:pt x="9" y="19"/>
                        <a:pt x="13" y="18"/>
                        <a:pt x="20" y="14"/>
                      </a:cubicBezTo>
                      <a:cubicBezTo>
                        <a:pt x="26" y="11"/>
                        <a:pt x="26" y="2"/>
                        <a:pt x="19"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8" name="Freeform 156">
                  <a:extLst>
                    <a:ext uri="{FF2B5EF4-FFF2-40B4-BE49-F238E27FC236}">
                      <a16:creationId xmlns:a16="http://schemas.microsoft.com/office/drawing/2014/main" id="{9C1312C3-560C-4CBF-98C0-1A68367B6882}"/>
                    </a:ext>
                  </a:extLst>
                </p:cNvPr>
                <p:cNvSpPr>
                  <a:spLocks/>
                </p:cNvSpPr>
                <p:nvPr/>
              </p:nvSpPr>
              <p:spPr bwMode="auto">
                <a:xfrm>
                  <a:off x="2530475" y="1966913"/>
                  <a:ext cx="4763" cy="3175"/>
                </a:xfrm>
                <a:custGeom>
                  <a:avLst/>
                  <a:gdLst>
                    <a:gd name="T0" fmla="*/ 8 w 11"/>
                    <a:gd name="T1" fmla="*/ 1 h 8"/>
                    <a:gd name="T2" fmla="*/ 4 w 11"/>
                    <a:gd name="T3" fmla="*/ 8 h 8"/>
                    <a:gd name="T4" fmla="*/ 11 w 11"/>
                    <a:gd name="T5" fmla="*/ 3 h 8"/>
                    <a:gd name="T6" fmla="*/ 8 w 11"/>
                    <a:gd name="T7" fmla="*/ 1 h 8"/>
                  </a:gdLst>
                  <a:ahLst/>
                  <a:cxnLst>
                    <a:cxn ang="0">
                      <a:pos x="T0" y="T1"/>
                    </a:cxn>
                    <a:cxn ang="0">
                      <a:pos x="T2" y="T3"/>
                    </a:cxn>
                    <a:cxn ang="0">
                      <a:pos x="T4" y="T5"/>
                    </a:cxn>
                    <a:cxn ang="0">
                      <a:pos x="T6" y="T7"/>
                    </a:cxn>
                  </a:cxnLst>
                  <a:rect l="0" t="0" r="r" b="b"/>
                  <a:pathLst>
                    <a:path w="11" h="8">
                      <a:moveTo>
                        <a:pt x="8" y="1"/>
                      </a:moveTo>
                      <a:cubicBezTo>
                        <a:pt x="4" y="2"/>
                        <a:pt x="0" y="8"/>
                        <a:pt x="4" y="8"/>
                      </a:cubicBezTo>
                      <a:cubicBezTo>
                        <a:pt x="8" y="8"/>
                        <a:pt x="11" y="5"/>
                        <a:pt x="11" y="3"/>
                      </a:cubicBezTo>
                      <a:cubicBezTo>
                        <a:pt x="11" y="2"/>
                        <a:pt x="10"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9" name="Freeform 157">
                  <a:extLst>
                    <a:ext uri="{FF2B5EF4-FFF2-40B4-BE49-F238E27FC236}">
                      <a16:creationId xmlns:a16="http://schemas.microsoft.com/office/drawing/2014/main" id="{DD00044E-ECAB-4ABB-8858-26AB4E20A4B3}"/>
                    </a:ext>
                  </a:extLst>
                </p:cNvPr>
                <p:cNvSpPr>
                  <a:spLocks/>
                </p:cNvSpPr>
                <p:nvPr/>
              </p:nvSpPr>
              <p:spPr bwMode="auto">
                <a:xfrm>
                  <a:off x="2544763" y="1957388"/>
                  <a:ext cx="11113" cy="6350"/>
                </a:xfrm>
                <a:custGeom>
                  <a:avLst/>
                  <a:gdLst>
                    <a:gd name="T0" fmla="*/ 10 w 21"/>
                    <a:gd name="T1" fmla="*/ 0 h 11"/>
                    <a:gd name="T2" fmla="*/ 2 w 21"/>
                    <a:gd name="T3" fmla="*/ 6 h 11"/>
                    <a:gd name="T4" fmla="*/ 12 w 21"/>
                    <a:gd name="T5" fmla="*/ 10 h 11"/>
                    <a:gd name="T6" fmla="*/ 17 w 21"/>
                    <a:gd name="T7" fmla="*/ 6 h 11"/>
                    <a:gd name="T8" fmla="*/ 10 w 21"/>
                    <a:gd name="T9" fmla="*/ 0 h 11"/>
                  </a:gdLst>
                  <a:ahLst/>
                  <a:cxnLst>
                    <a:cxn ang="0">
                      <a:pos x="T0" y="T1"/>
                    </a:cxn>
                    <a:cxn ang="0">
                      <a:pos x="T2" y="T3"/>
                    </a:cxn>
                    <a:cxn ang="0">
                      <a:pos x="T4" y="T5"/>
                    </a:cxn>
                    <a:cxn ang="0">
                      <a:pos x="T6" y="T7"/>
                    </a:cxn>
                    <a:cxn ang="0">
                      <a:pos x="T8" y="T9"/>
                    </a:cxn>
                  </a:cxnLst>
                  <a:rect l="0" t="0" r="r" b="b"/>
                  <a:pathLst>
                    <a:path w="21" h="11">
                      <a:moveTo>
                        <a:pt x="10" y="0"/>
                      </a:moveTo>
                      <a:cubicBezTo>
                        <a:pt x="4" y="2"/>
                        <a:pt x="0" y="2"/>
                        <a:pt x="2" y="6"/>
                      </a:cubicBezTo>
                      <a:cubicBezTo>
                        <a:pt x="3" y="9"/>
                        <a:pt x="8" y="11"/>
                        <a:pt x="12" y="10"/>
                      </a:cubicBezTo>
                      <a:cubicBezTo>
                        <a:pt x="15" y="9"/>
                        <a:pt x="13" y="7"/>
                        <a:pt x="17" y="6"/>
                      </a:cubicBezTo>
                      <a:cubicBezTo>
                        <a:pt x="21" y="6"/>
                        <a:pt x="17" y="0"/>
                        <a:pt x="10"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0" name="Freeform 158">
                  <a:extLst>
                    <a:ext uri="{FF2B5EF4-FFF2-40B4-BE49-F238E27FC236}">
                      <a16:creationId xmlns:a16="http://schemas.microsoft.com/office/drawing/2014/main" id="{DD132D91-A735-40C3-B2C3-AD630F5B7210}"/>
                    </a:ext>
                  </a:extLst>
                </p:cNvPr>
                <p:cNvSpPr>
                  <a:spLocks/>
                </p:cNvSpPr>
                <p:nvPr/>
              </p:nvSpPr>
              <p:spPr bwMode="auto">
                <a:xfrm>
                  <a:off x="2163763" y="2035176"/>
                  <a:ext cx="3175" cy="4763"/>
                </a:xfrm>
                <a:custGeom>
                  <a:avLst/>
                  <a:gdLst>
                    <a:gd name="T0" fmla="*/ 2 w 7"/>
                    <a:gd name="T1" fmla="*/ 2 h 11"/>
                    <a:gd name="T2" fmla="*/ 3 w 7"/>
                    <a:gd name="T3" fmla="*/ 10 h 11"/>
                    <a:gd name="T4" fmla="*/ 2 w 7"/>
                    <a:gd name="T5" fmla="*/ 2 h 11"/>
                  </a:gdLst>
                  <a:ahLst/>
                  <a:cxnLst>
                    <a:cxn ang="0">
                      <a:pos x="T0" y="T1"/>
                    </a:cxn>
                    <a:cxn ang="0">
                      <a:pos x="T2" y="T3"/>
                    </a:cxn>
                    <a:cxn ang="0">
                      <a:pos x="T4" y="T5"/>
                    </a:cxn>
                  </a:cxnLst>
                  <a:rect l="0" t="0" r="r" b="b"/>
                  <a:pathLst>
                    <a:path w="7" h="11">
                      <a:moveTo>
                        <a:pt x="2" y="2"/>
                      </a:moveTo>
                      <a:cubicBezTo>
                        <a:pt x="0" y="3"/>
                        <a:pt x="0" y="11"/>
                        <a:pt x="3" y="10"/>
                      </a:cubicBezTo>
                      <a:cubicBezTo>
                        <a:pt x="5" y="9"/>
                        <a:pt x="7" y="0"/>
                        <a:pt x="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1" name="Freeform 159">
                  <a:extLst>
                    <a:ext uri="{FF2B5EF4-FFF2-40B4-BE49-F238E27FC236}">
                      <a16:creationId xmlns:a16="http://schemas.microsoft.com/office/drawing/2014/main" id="{B7F4BB41-6D29-4392-9D07-8BB9666A6362}"/>
                    </a:ext>
                  </a:extLst>
                </p:cNvPr>
                <p:cNvSpPr>
                  <a:spLocks/>
                </p:cNvSpPr>
                <p:nvPr/>
              </p:nvSpPr>
              <p:spPr bwMode="auto">
                <a:xfrm>
                  <a:off x="2170113" y="2035176"/>
                  <a:ext cx="6350" cy="3175"/>
                </a:xfrm>
                <a:custGeom>
                  <a:avLst/>
                  <a:gdLst>
                    <a:gd name="T0" fmla="*/ 7 w 13"/>
                    <a:gd name="T1" fmla="*/ 2 h 7"/>
                    <a:gd name="T2" fmla="*/ 4 w 13"/>
                    <a:gd name="T3" fmla="*/ 6 h 7"/>
                    <a:gd name="T4" fmla="*/ 7 w 13"/>
                    <a:gd name="T5" fmla="*/ 2 h 7"/>
                  </a:gdLst>
                  <a:ahLst/>
                  <a:cxnLst>
                    <a:cxn ang="0">
                      <a:pos x="T0" y="T1"/>
                    </a:cxn>
                    <a:cxn ang="0">
                      <a:pos x="T2" y="T3"/>
                    </a:cxn>
                    <a:cxn ang="0">
                      <a:pos x="T4" y="T5"/>
                    </a:cxn>
                  </a:cxnLst>
                  <a:rect l="0" t="0" r="r" b="b"/>
                  <a:pathLst>
                    <a:path w="13" h="7">
                      <a:moveTo>
                        <a:pt x="7" y="2"/>
                      </a:moveTo>
                      <a:cubicBezTo>
                        <a:pt x="4" y="3"/>
                        <a:pt x="0" y="7"/>
                        <a:pt x="4" y="6"/>
                      </a:cubicBezTo>
                      <a:cubicBezTo>
                        <a:pt x="8" y="5"/>
                        <a:pt x="13" y="0"/>
                        <a:pt x="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2" name="Freeform 160">
                  <a:extLst>
                    <a:ext uri="{FF2B5EF4-FFF2-40B4-BE49-F238E27FC236}">
                      <a16:creationId xmlns:a16="http://schemas.microsoft.com/office/drawing/2014/main" id="{D35D884E-BC01-4B59-9521-363D7C18AE3A}"/>
                    </a:ext>
                  </a:extLst>
                </p:cNvPr>
                <p:cNvSpPr>
                  <a:spLocks/>
                </p:cNvSpPr>
                <p:nvPr/>
              </p:nvSpPr>
              <p:spPr bwMode="auto">
                <a:xfrm>
                  <a:off x="2174875" y="2036763"/>
                  <a:ext cx="9525" cy="3175"/>
                </a:xfrm>
                <a:custGeom>
                  <a:avLst/>
                  <a:gdLst>
                    <a:gd name="T0" fmla="*/ 12 w 18"/>
                    <a:gd name="T1" fmla="*/ 0 h 5"/>
                    <a:gd name="T2" fmla="*/ 6 w 18"/>
                    <a:gd name="T3" fmla="*/ 4 h 5"/>
                    <a:gd name="T4" fmla="*/ 17 w 18"/>
                    <a:gd name="T5" fmla="*/ 2 h 5"/>
                    <a:gd name="T6" fmla="*/ 12 w 18"/>
                    <a:gd name="T7" fmla="*/ 0 h 5"/>
                  </a:gdLst>
                  <a:ahLst/>
                  <a:cxnLst>
                    <a:cxn ang="0">
                      <a:pos x="T0" y="T1"/>
                    </a:cxn>
                    <a:cxn ang="0">
                      <a:pos x="T2" y="T3"/>
                    </a:cxn>
                    <a:cxn ang="0">
                      <a:pos x="T4" y="T5"/>
                    </a:cxn>
                    <a:cxn ang="0">
                      <a:pos x="T6" y="T7"/>
                    </a:cxn>
                  </a:cxnLst>
                  <a:rect l="0" t="0" r="r" b="b"/>
                  <a:pathLst>
                    <a:path w="18" h="5">
                      <a:moveTo>
                        <a:pt x="12" y="0"/>
                      </a:moveTo>
                      <a:cubicBezTo>
                        <a:pt x="8" y="1"/>
                        <a:pt x="0" y="4"/>
                        <a:pt x="6" y="4"/>
                      </a:cubicBezTo>
                      <a:cubicBezTo>
                        <a:pt x="11" y="5"/>
                        <a:pt x="15" y="4"/>
                        <a:pt x="17" y="2"/>
                      </a:cubicBezTo>
                      <a:cubicBezTo>
                        <a:pt x="18" y="0"/>
                        <a:pt x="12" y="0"/>
                        <a:pt x="12"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3" name="Freeform 161">
                  <a:extLst>
                    <a:ext uri="{FF2B5EF4-FFF2-40B4-BE49-F238E27FC236}">
                      <a16:creationId xmlns:a16="http://schemas.microsoft.com/office/drawing/2014/main" id="{75FF68F4-FA70-49DE-A3CA-0C75502E627D}"/>
                    </a:ext>
                  </a:extLst>
                </p:cNvPr>
                <p:cNvSpPr>
                  <a:spLocks/>
                </p:cNvSpPr>
                <p:nvPr/>
              </p:nvSpPr>
              <p:spPr bwMode="auto">
                <a:xfrm>
                  <a:off x="2185988" y="2035176"/>
                  <a:ext cx="4763" cy="4763"/>
                </a:xfrm>
                <a:custGeom>
                  <a:avLst/>
                  <a:gdLst>
                    <a:gd name="T0" fmla="*/ 4 w 9"/>
                    <a:gd name="T1" fmla="*/ 2 h 8"/>
                    <a:gd name="T2" fmla="*/ 5 w 9"/>
                    <a:gd name="T3" fmla="*/ 7 h 8"/>
                    <a:gd name="T4" fmla="*/ 4 w 9"/>
                    <a:gd name="T5" fmla="*/ 2 h 8"/>
                  </a:gdLst>
                  <a:ahLst/>
                  <a:cxnLst>
                    <a:cxn ang="0">
                      <a:pos x="T0" y="T1"/>
                    </a:cxn>
                    <a:cxn ang="0">
                      <a:pos x="T2" y="T3"/>
                    </a:cxn>
                    <a:cxn ang="0">
                      <a:pos x="T4" y="T5"/>
                    </a:cxn>
                  </a:cxnLst>
                  <a:rect l="0" t="0" r="r" b="b"/>
                  <a:pathLst>
                    <a:path w="9" h="8">
                      <a:moveTo>
                        <a:pt x="4" y="2"/>
                      </a:moveTo>
                      <a:cubicBezTo>
                        <a:pt x="0" y="3"/>
                        <a:pt x="1" y="8"/>
                        <a:pt x="5" y="7"/>
                      </a:cubicBezTo>
                      <a:cubicBezTo>
                        <a:pt x="9" y="6"/>
                        <a:pt x="7" y="0"/>
                        <a:pt x="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4" name="Freeform 162">
                  <a:extLst>
                    <a:ext uri="{FF2B5EF4-FFF2-40B4-BE49-F238E27FC236}">
                      <a16:creationId xmlns:a16="http://schemas.microsoft.com/office/drawing/2014/main" id="{D3E7B1A0-5DFC-4FA3-B1DB-BCD2AEF2B429}"/>
                    </a:ext>
                  </a:extLst>
                </p:cNvPr>
                <p:cNvSpPr>
                  <a:spLocks/>
                </p:cNvSpPr>
                <p:nvPr/>
              </p:nvSpPr>
              <p:spPr bwMode="auto">
                <a:xfrm>
                  <a:off x="2200275" y="2028826"/>
                  <a:ext cx="3175" cy="4763"/>
                </a:xfrm>
                <a:custGeom>
                  <a:avLst/>
                  <a:gdLst>
                    <a:gd name="T0" fmla="*/ 5 w 9"/>
                    <a:gd name="T1" fmla="*/ 3 h 9"/>
                    <a:gd name="T2" fmla="*/ 6 w 9"/>
                    <a:gd name="T3" fmla="*/ 8 h 9"/>
                    <a:gd name="T4" fmla="*/ 5 w 9"/>
                    <a:gd name="T5" fmla="*/ 3 h 9"/>
                  </a:gdLst>
                  <a:ahLst/>
                  <a:cxnLst>
                    <a:cxn ang="0">
                      <a:pos x="T0" y="T1"/>
                    </a:cxn>
                    <a:cxn ang="0">
                      <a:pos x="T2" y="T3"/>
                    </a:cxn>
                    <a:cxn ang="0">
                      <a:pos x="T4" y="T5"/>
                    </a:cxn>
                  </a:cxnLst>
                  <a:rect l="0" t="0" r="r" b="b"/>
                  <a:pathLst>
                    <a:path w="9" h="9">
                      <a:moveTo>
                        <a:pt x="5" y="3"/>
                      </a:moveTo>
                      <a:cubicBezTo>
                        <a:pt x="0" y="4"/>
                        <a:pt x="3" y="9"/>
                        <a:pt x="6" y="8"/>
                      </a:cubicBezTo>
                      <a:cubicBezTo>
                        <a:pt x="9" y="7"/>
                        <a:pt x="9" y="0"/>
                        <a:pt x="5"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5" name="Freeform 163">
                  <a:extLst>
                    <a:ext uri="{FF2B5EF4-FFF2-40B4-BE49-F238E27FC236}">
                      <a16:creationId xmlns:a16="http://schemas.microsoft.com/office/drawing/2014/main" id="{D27657CB-67F8-435A-8161-909DFBBC6004}"/>
                    </a:ext>
                  </a:extLst>
                </p:cNvPr>
                <p:cNvSpPr>
                  <a:spLocks/>
                </p:cNvSpPr>
                <p:nvPr/>
              </p:nvSpPr>
              <p:spPr bwMode="auto">
                <a:xfrm>
                  <a:off x="2228850" y="2025651"/>
                  <a:ext cx="7938" cy="4763"/>
                </a:xfrm>
                <a:custGeom>
                  <a:avLst/>
                  <a:gdLst>
                    <a:gd name="T0" fmla="*/ 11 w 16"/>
                    <a:gd name="T1" fmla="*/ 0 h 11"/>
                    <a:gd name="T2" fmla="*/ 2 w 16"/>
                    <a:gd name="T3" fmla="*/ 8 h 11"/>
                    <a:gd name="T4" fmla="*/ 14 w 16"/>
                    <a:gd name="T5" fmla="*/ 4 h 11"/>
                    <a:gd name="T6" fmla="*/ 11 w 16"/>
                    <a:gd name="T7" fmla="*/ 0 h 11"/>
                  </a:gdLst>
                  <a:ahLst/>
                  <a:cxnLst>
                    <a:cxn ang="0">
                      <a:pos x="T0" y="T1"/>
                    </a:cxn>
                    <a:cxn ang="0">
                      <a:pos x="T2" y="T3"/>
                    </a:cxn>
                    <a:cxn ang="0">
                      <a:pos x="T4" y="T5"/>
                    </a:cxn>
                    <a:cxn ang="0">
                      <a:pos x="T6" y="T7"/>
                    </a:cxn>
                  </a:cxnLst>
                  <a:rect l="0" t="0" r="r" b="b"/>
                  <a:pathLst>
                    <a:path w="16" h="11">
                      <a:moveTo>
                        <a:pt x="11" y="0"/>
                      </a:moveTo>
                      <a:cubicBezTo>
                        <a:pt x="6" y="1"/>
                        <a:pt x="0" y="4"/>
                        <a:pt x="2" y="8"/>
                      </a:cubicBezTo>
                      <a:cubicBezTo>
                        <a:pt x="5" y="11"/>
                        <a:pt x="12" y="7"/>
                        <a:pt x="14" y="4"/>
                      </a:cubicBezTo>
                      <a:cubicBezTo>
                        <a:pt x="16" y="2"/>
                        <a:pt x="11" y="0"/>
                        <a:pt x="1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6" name="Freeform 164">
                  <a:extLst>
                    <a:ext uri="{FF2B5EF4-FFF2-40B4-BE49-F238E27FC236}">
                      <a16:creationId xmlns:a16="http://schemas.microsoft.com/office/drawing/2014/main" id="{9783CB31-500A-42FE-A6F8-5BEE992E496F}"/>
                    </a:ext>
                  </a:extLst>
                </p:cNvPr>
                <p:cNvSpPr>
                  <a:spLocks/>
                </p:cNvSpPr>
                <p:nvPr/>
              </p:nvSpPr>
              <p:spPr bwMode="auto">
                <a:xfrm>
                  <a:off x="2249488" y="2033588"/>
                  <a:ext cx="4763" cy="1588"/>
                </a:xfrm>
                <a:custGeom>
                  <a:avLst/>
                  <a:gdLst>
                    <a:gd name="T0" fmla="*/ 6 w 10"/>
                    <a:gd name="T1" fmla="*/ 0 h 4"/>
                    <a:gd name="T2" fmla="*/ 5 w 10"/>
                    <a:gd name="T3" fmla="*/ 4 h 4"/>
                    <a:gd name="T4" fmla="*/ 6 w 10"/>
                    <a:gd name="T5" fmla="*/ 0 h 4"/>
                  </a:gdLst>
                  <a:ahLst/>
                  <a:cxnLst>
                    <a:cxn ang="0">
                      <a:pos x="T0" y="T1"/>
                    </a:cxn>
                    <a:cxn ang="0">
                      <a:pos x="T2" y="T3"/>
                    </a:cxn>
                    <a:cxn ang="0">
                      <a:pos x="T4" y="T5"/>
                    </a:cxn>
                  </a:cxnLst>
                  <a:rect l="0" t="0" r="r" b="b"/>
                  <a:pathLst>
                    <a:path w="10" h="4">
                      <a:moveTo>
                        <a:pt x="6" y="0"/>
                      </a:moveTo>
                      <a:cubicBezTo>
                        <a:pt x="3" y="0"/>
                        <a:pt x="0" y="3"/>
                        <a:pt x="5" y="4"/>
                      </a:cubicBezTo>
                      <a:cubicBezTo>
                        <a:pt x="10" y="4"/>
                        <a:pt x="6"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7" name="Freeform 165">
                  <a:extLst>
                    <a:ext uri="{FF2B5EF4-FFF2-40B4-BE49-F238E27FC236}">
                      <a16:creationId xmlns:a16="http://schemas.microsoft.com/office/drawing/2014/main" id="{8FBB0E53-6B6F-412B-AAD3-4D3EA550CC48}"/>
                    </a:ext>
                  </a:extLst>
                </p:cNvPr>
                <p:cNvSpPr>
                  <a:spLocks/>
                </p:cNvSpPr>
                <p:nvPr/>
              </p:nvSpPr>
              <p:spPr bwMode="auto">
                <a:xfrm>
                  <a:off x="2266950" y="2025651"/>
                  <a:ext cx="12700" cy="4763"/>
                </a:xfrm>
                <a:custGeom>
                  <a:avLst/>
                  <a:gdLst>
                    <a:gd name="T0" fmla="*/ 19 w 24"/>
                    <a:gd name="T1" fmla="*/ 1 h 9"/>
                    <a:gd name="T2" fmla="*/ 6 w 24"/>
                    <a:gd name="T3" fmla="*/ 8 h 9"/>
                    <a:gd name="T4" fmla="*/ 19 w 24"/>
                    <a:gd name="T5" fmla="*/ 1 h 9"/>
                  </a:gdLst>
                  <a:ahLst/>
                  <a:cxnLst>
                    <a:cxn ang="0">
                      <a:pos x="T0" y="T1"/>
                    </a:cxn>
                    <a:cxn ang="0">
                      <a:pos x="T2" y="T3"/>
                    </a:cxn>
                    <a:cxn ang="0">
                      <a:pos x="T4" y="T5"/>
                    </a:cxn>
                  </a:cxnLst>
                  <a:rect l="0" t="0" r="r" b="b"/>
                  <a:pathLst>
                    <a:path w="24" h="9">
                      <a:moveTo>
                        <a:pt x="19" y="1"/>
                      </a:moveTo>
                      <a:cubicBezTo>
                        <a:pt x="14" y="2"/>
                        <a:pt x="0" y="7"/>
                        <a:pt x="6" y="8"/>
                      </a:cubicBezTo>
                      <a:cubicBezTo>
                        <a:pt x="13" y="9"/>
                        <a:pt x="24" y="0"/>
                        <a:pt x="1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8" name="Freeform 166">
                  <a:extLst>
                    <a:ext uri="{FF2B5EF4-FFF2-40B4-BE49-F238E27FC236}">
                      <a16:creationId xmlns:a16="http://schemas.microsoft.com/office/drawing/2014/main" id="{A7254A4D-3742-417A-9257-067B190F1FAB}"/>
                    </a:ext>
                  </a:extLst>
                </p:cNvPr>
                <p:cNvSpPr>
                  <a:spLocks/>
                </p:cNvSpPr>
                <p:nvPr/>
              </p:nvSpPr>
              <p:spPr bwMode="auto">
                <a:xfrm>
                  <a:off x="2271713" y="2032001"/>
                  <a:ext cx="4763" cy="4763"/>
                </a:xfrm>
                <a:custGeom>
                  <a:avLst/>
                  <a:gdLst>
                    <a:gd name="T0" fmla="*/ 7 w 10"/>
                    <a:gd name="T1" fmla="*/ 2 h 10"/>
                    <a:gd name="T2" fmla="*/ 2 w 10"/>
                    <a:gd name="T3" fmla="*/ 7 h 10"/>
                    <a:gd name="T4" fmla="*/ 9 w 10"/>
                    <a:gd name="T5" fmla="*/ 7 h 10"/>
                    <a:gd name="T6" fmla="*/ 7 w 10"/>
                    <a:gd name="T7" fmla="*/ 2 h 10"/>
                  </a:gdLst>
                  <a:ahLst/>
                  <a:cxnLst>
                    <a:cxn ang="0">
                      <a:pos x="T0" y="T1"/>
                    </a:cxn>
                    <a:cxn ang="0">
                      <a:pos x="T2" y="T3"/>
                    </a:cxn>
                    <a:cxn ang="0">
                      <a:pos x="T4" y="T5"/>
                    </a:cxn>
                    <a:cxn ang="0">
                      <a:pos x="T6" y="T7"/>
                    </a:cxn>
                  </a:cxnLst>
                  <a:rect l="0" t="0" r="r" b="b"/>
                  <a:pathLst>
                    <a:path w="10" h="10">
                      <a:moveTo>
                        <a:pt x="7" y="2"/>
                      </a:moveTo>
                      <a:cubicBezTo>
                        <a:pt x="3" y="3"/>
                        <a:pt x="0" y="5"/>
                        <a:pt x="2" y="7"/>
                      </a:cubicBezTo>
                      <a:cubicBezTo>
                        <a:pt x="4" y="9"/>
                        <a:pt x="7" y="10"/>
                        <a:pt x="9" y="7"/>
                      </a:cubicBezTo>
                      <a:cubicBezTo>
                        <a:pt x="10" y="5"/>
                        <a:pt x="10" y="0"/>
                        <a:pt x="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9" name="Freeform 167">
                  <a:extLst>
                    <a:ext uri="{FF2B5EF4-FFF2-40B4-BE49-F238E27FC236}">
                      <a16:creationId xmlns:a16="http://schemas.microsoft.com/office/drawing/2014/main" id="{6F983181-BAD0-40F6-91C0-236076238852}"/>
                    </a:ext>
                  </a:extLst>
                </p:cNvPr>
                <p:cNvSpPr>
                  <a:spLocks/>
                </p:cNvSpPr>
                <p:nvPr/>
              </p:nvSpPr>
              <p:spPr bwMode="auto">
                <a:xfrm>
                  <a:off x="2278063" y="2033588"/>
                  <a:ext cx="6350" cy="6350"/>
                </a:xfrm>
                <a:custGeom>
                  <a:avLst/>
                  <a:gdLst>
                    <a:gd name="T0" fmla="*/ 10 w 13"/>
                    <a:gd name="T1" fmla="*/ 2 h 12"/>
                    <a:gd name="T2" fmla="*/ 3 w 13"/>
                    <a:gd name="T3" fmla="*/ 8 h 12"/>
                    <a:gd name="T4" fmla="*/ 11 w 13"/>
                    <a:gd name="T5" fmla="*/ 8 h 12"/>
                    <a:gd name="T6" fmla="*/ 10 w 13"/>
                    <a:gd name="T7" fmla="*/ 2 h 12"/>
                  </a:gdLst>
                  <a:ahLst/>
                  <a:cxnLst>
                    <a:cxn ang="0">
                      <a:pos x="T0" y="T1"/>
                    </a:cxn>
                    <a:cxn ang="0">
                      <a:pos x="T2" y="T3"/>
                    </a:cxn>
                    <a:cxn ang="0">
                      <a:pos x="T4" y="T5"/>
                    </a:cxn>
                    <a:cxn ang="0">
                      <a:pos x="T6" y="T7"/>
                    </a:cxn>
                  </a:cxnLst>
                  <a:rect l="0" t="0" r="r" b="b"/>
                  <a:pathLst>
                    <a:path w="13" h="12">
                      <a:moveTo>
                        <a:pt x="10" y="2"/>
                      </a:moveTo>
                      <a:cubicBezTo>
                        <a:pt x="6" y="3"/>
                        <a:pt x="0" y="5"/>
                        <a:pt x="3" y="8"/>
                      </a:cubicBezTo>
                      <a:cubicBezTo>
                        <a:pt x="5" y="12"/>
                        <a:pt x="9" y="12"/>
                        <a:pt x="11" y="8"/>
                      </a:cubicBezTo>
                      <a:cubicBezTo>
                        <a:pt x="13" y="5"/>
                        <a:pt x="13" y="0"/>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0" name="Freeform 168">
                  <a:extLst>
                    <a:ext uri="{FF2B5EF4-FFF2-40B4-BE49-F238E27FC236}">
                      <a16:creationId xmlns:a16="http://schemas.microsoft.com/office/drawing/2014/main" id="{1796366A-970F-48B0-8095-55DB766C7A3C}"/>
                    </a:ext>
                  </a:extLst>
                </p:cNvPr>
                <p:cNvSpPr>
                  <a:spLocks/>
                </p:cNvSpPr>
                <p:nvPr/>
              </p:nvSpPr>
              <p:spPr bwMode="auto">
                <a:xfrm>
                  <a:off x="2298700" y="2035176"/>
                  <a:ext cx="6350" cy="4763"/>
                </a:xfrm>
                <a:custGeom>
                  <a:avLst/>
                  <a:gdLst>
                    <a:gd name="T0" fmla="*/ 7 w 12"/>
                    <a:gd name="T1" fmla="*/ 1 h 8"/>
                    <a:gd name="T2" fmla="*/ 0 w 12"/>
                    <a:gd name="T3" fmla="*/ 6 h 8"/>
                    <a:gd name="T4" fmla="*/ 10 w 12"/>
                    <a:gd name="T5" fmla="*/ 5 h 8"/>
                    <a:gd name="T6" fmla="*/ 7 w 12"/>
                    <a:gd name="T7" fmla="*/ 1 h 8"/>
                  </a:gdLst>
                  <a:ahLst/>
                  <a:cxnLst>
                    <a:cxn ang="0">
                      <a:pos x="T0" y="T1"/>
                    </a:cxn>
                    <a:cxn ang="0">
                      <a:pos x="T2" y="T3"/>
                    </a:cxn>
                    <a:cxn ang="0">
                      <a:pos x="T4" y="T5"/>
                    </a:cxn>
                    <a:cxn ang="0">
                      <a:pos x="T6" y="T7"/>
                    </a:cxn>
                  </a:cxnLst>
                  <a:rect l="0" t="0" r="r" b="b"/>
                  <a:pathLst>
                    <a:path w="12" h="8">
                      <a:moveTo>
                        <a:pt x="7" y="1"/>
                      </a:moveTo>
                      <a:cubicBezTo>
                        <a:pt x="5" y="2"/>
                        <a:pt x="0" y="3"/>
                        <a:pt x="0" y="6"/>
                      </a:cubicBezTo>
                      <a:cubicBezTo>
                        <a:pt x="0" y="8"/>
                        <a:pt x="7" y="7"/>
                        <a:pt x="10" y="5"/>
                      </a:cubicBezTo>
                      <a:cubicBezTo>
                        <a:pt x="12" y="2"/>
                        <a:pt x="12" y="0"/>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1" name="Freeform 169">
                  <a:extLst>
                    <a:ext uri="{FF2B5EF4-FFF2-40B4-BE49-F238E27FC236}">
                      <a16:creationId xmlns:a16="http://schemas.microsoft.com/office/drawing/2014/main" id="{B9052CFD-0C40-4F3F-91E4-E9A1BAE686E4}"/>
                    </a:ext>
                  </a:extLst>
                </p:cNvPr>
                <p:cNvSpPr>
                  <a:spLocks/>
                </p:cNvSpPr>
                <p:nvPr/>
              </p:nvSpPr>
              <p:spPr bwMode="auto">
                <a:xfrm>
                  <a:off x="2281238" y="2044701"/>
                  <a:ext cx="15875" cy="11113"/>
                </a:xfrm>
                <a:custGeom>
                  <a:avLst/>
                  <a:gdLst>
                    <a:gd name="T0" fmla="*/ 21 w 30"/>
                    <a:gd name="T1" fmla="*/ 2 h 23"/>
                    <a:gd name="T2" fmla="*/ 16 w 30"/>
                    <a:gd name="T3" fmla="*/ 8 h 23"/>
                    <a:gd name="T4" fmla="*/ 9 w 30"/>
                    <a:gd name="T5" fmla="*/ 10 h 23"/>
                    <a:gd name="T6" fmla="*/ 5 w 30"/>
                    <a:gd name="T7" fmla="*/ 8 h 23"/>
                    <a:gd name="T8" fmla="*/ 1 w 30"/>
                    <a:gd name="T9" fmla="*/ 13 h 23"/>
                    <a:gd name="T10" fmla="*/ 11 w 30"/>
                    <a:gd name="T11" fmla="*/ 17 h 23"/>
                    <a:gd name="T12" fmla="*/ 14 w 30"/>
                    <a:gd name="T13" fmla="*/ 22 h 23"/>
                    <a:gd name="T14" fmla="*/ 24 w 30"/>
                    <a:gd name="T15" fmla="*/ 15 h 23"/>
                    <a:gd name="T16" fmla="*/ 26 w 30"/>
                    <a:gd name="T17" fmla="*/ 8 h 23"/>
                    <a:gd name="T18" fmla="*/ 21 w 30"/>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3">
                      <a:moveTo>
                        <a:pt x="21" y="2"/>
                      </a:moveTo>
                      <a:cubicBezTo>
                        <a:pt x="17" y="5"/>
                        <a:pt x="18" y="6"/>
                        <a:pt x="16" y="8"/>
                      </a:cubicBezTo>
                      <a:cubicBezTo>
                        <a:pt x="13" y="10"/>
                        <a:pt x="12" y="11"/>
                        <a:pt x="9" y="10"/>
                      </a:cubicBezTo>
                      <a:cubicBezTo>
                        <a:pt x="6" y="10"/>
                        <a:pt x="8" y="7"/>
                        <a:pt x="5" y="8"/>
                      </a:cubicBezTo>
                      <a:cubicBezTo>
                        <a:pt x="3" y="9"/>
                        <a:pt x="2" y="9"/>
                        <a:pt x="1" y="13"/>
                      </a:cubicBezTo>
                      <a:cubicBezTo>
                        <a:pt x="0" y="18"/>
                        <a:pt x="7" y="14"/>
                        <a:pt x="11" y="17"/>
                      </a:cubicBezTo>
                      <a:cubicBezTo>
                        <a:pt x="15" y="21"/>
                        <a:pt x="10" y="23"/>
                        <a:pt x="14" y="22"/>
                      </a:cubicBezTo>
                      <a:cubicBezTo>
                        <a:pt x="17" y="21"/>
                        <a:pt x="21" y="18"/>
                        <a:pt x="24" y="15"/>
                      </a:cubicBezTo>
                      <a:cubicBezTo>
                        <a:pt x="26" y="12"/>
                        <a:pt x="21" y="11"/>
                        <a:pt x="26" y="8"/>
                      </a:cubicBezTo>
                      <a:cubicBezTo>
                        <a:pt x="30" y="4"/>
                        <a:pt x="24" y="0"/>
                        <a:pt x="2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2" name="Freeform 170">
                  <a:extLst>
                    <a:ext uri="{FF2B5EF4-FFF2-40B4-BE49-F238E27FC236}">
                      <a16:creationId xmlns:a16="http://schemas.microsoft.com/office/drawing/2014/main" id="{FFCDCAD7-0825-4FC6-A5BB-002CCFE7DA4A}"/>
                    </a:ext>
                  </a:extLst>
                </p:cNvPr>
                <p:cNvSpPr>
                  <a:spLocks/>
                </p:cNvSpPr>
                <p:nvPr/>
              </p:nvSpPr>
              <p:spPr bwMode="auto">
                <a:xfrm>
                  <a:off x="2765425" y="1819276"/>
                  <a:ext cx="71438" cy="30163"/>
                </a:xfrm>
                <a:custGeom>
                  <a:avLst/>
                  <a:gdLst>
                    <a:gd name="T0" fmla="*/ 42 w 134"/>
                    <a:gd name="T1" fmla="*/ 14 h 57"/>
                    <a:gd name="T2" fmla="*/ 32 w 134"/>
                    <a:gd name="T3" fmla="*/ 20 h 57"/>
                    <a:gd name="T4" fmla="*/ 20 w 134"/>
                    <a:gd name="T5" fmla="*/ 23 h 57"/>
                    <a:gd name="T6" fmla="*/ 4 w 134"/>
                    <a:gd name="T7" fmla="*/ 28 h 57"/>
                    <a:gd name="T8" fmla="*/ 6 w 134"/>
                    <a:gd name="T9" fmla="*/ 34 h 57"/>
                    <a:gd name="T10" fmla="*/ 17 w 134"/>
                    <a:gd name="T11" fmla="*/ 34 h 57"/>
                    <a:gd name="T12" fmla="*/ 15 w 134"/>
                    <a:gd name="T13" fmla="*/ 41 h 57"/>
                    <a:gd name="T14" fmla="*/ 32 w 134"/>
                    <a:gd name="T15" fmla="*/ 45 h 57"/>
                    <a:gd name="T16" fmla="*/ 46 w 134"/>
                    <a:gd name="T17" fmla="*/ 49 h 57"/>
                    <a:gd name="T18" fmla="*/ 72 w 134"/>
                    <a:gd name="T19" fmla="*/ 56 h 57"/>
                    <a:gd name="T20" fmla="*/ 112 w 134"/>
                    <a:gd name="T21" fmla="*/ 45 h 57"/>
                    <a:gd name="T22" fmla="*/ 131 w 134"/>
                    <a:gd name="T23" fmla="*/ 22 h 57"/>
                    <a:gd name="T24" fmla="*/ 124 w 134"/>
                    <a:gd name="T25" fmla="*/ 7 h 57"/>
                    <a:gd name="T26" fmla="*/ 106 w 134"/>
                    <a:gd name="T27" fmla="*/ 1 h 57"/>
                    <a:gd name="T28" fmla="*/ 84 w 134"/>
                    <a:gd name="T29" fmla="*/ 3 h 57"/>
                    <a:gd name="T30" fmla="*/ 61 w 134"/>
                    <a:gd name="T31" fmla="*/ 9 h 57"/>
                    <a:gd name="T32" fmla="*/ 51 w 134"/>
                    <a:gd name="T33" fmla="*/ 16 h 57"/>
                    <a:gd name="T34" fmla="*/ 42 w 134"/>
                    <a:gd name="T35"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57">
                      <a:moveTo>
                        <a:pt x="42" y="14"/>
                      </a:moveTo>
                      <a:cubicBezTo>
                        <a:pt x="40" y="17"/>
                        <a:pt x="37" y="19"/>
                        <a:pt x="32" y="20"/>
                      </a:cubicBezTo>
                      <a:cubicBezTo>
                        <a:pt x="27" y="21"/>
                        <a:pt x="29" y="21"/>
                        <a:pt x="20" y="23"/>
                      </a:cubicBezTo>
                      <a:cubicBezTo>
                        <a:pt x="11" y="26"/>
                        <a:pt x="7" y="25"/>
                        <a:pt x="4" y="28"/>
                      </a:cubicBezTo>
                      <a:cubicBezTo>
                        <a:pt x="0" y="32"/>
                        <a:pt x="0" y="35"/>
                        <a:pt x="6" y="34"/>
                      </a:cubicBezTo>
                      <a:cubicBezTo>
                        <a:pt x="12" y="34"/>
                        <a:pt x="17" y="31"/>
                        <a:pt x="17" y="34"/>
                      </a:cubicBezTo>
                      <a:cubicBezTo>
                        <a:pt x="16" y="38"/>
                        <a:pt x="10" y="37"/>
                        <a:pt x="15" y="41"/>
                      </a:cubicBezTo>
                      <a:cubicBezTo>
                        <a:pt x="20" y="45"/>
                        <a:pt x="24" y="45"/>
                        <a:pt x="32" y="45"/>
                      </a:cubicBezTo>
                      <a:cubicBezTo>
                        <a:pt x="39" y="46"/>
                        <a:pt x="42" y="45"/>
                        <a:pt x="46" y="49"/>
                      </a:cubicBezTo>
                      <a:cubicBezTo>
                        <a:pt x="49" y="53"/>
                        <a:pt x="57" y="57"/>
                        <a:pt x="72" y="56"/>
                      </a:cubicBezTo>
                      <a:cubicBezTo>
                        <a:pt x="86" y="54"/>
                        <a:pt x="107" y="47"/>
                        <a:pt x="112" y="45"/>
                      </a:cubicBezTo>
                      <a:cubicBezTo>
                        <a:pt x="117" y="43"/>
                        <a:pt x="128" y="26"/>
                        <a:pt x="131" y="22"/>
                      </a:cubicBezTo>
                      <a:cubicBezTo>
                        <a:pt x="134" y="18"/>
                        <a:pt x="127" y="12"/>
                        <a:pt x="124" y="7"/>
                      </a:cubicBezTo>
                      <a:cubicBezTo>
                        <a:pt x="121" y="2"/>
                        <a:pt x="114" y="1"/>
                        <a:pt x="106" y="1"/>
                      </a:cubicBezTo>
                      <a:cubicBezTo>
                        <a:pt x="98" y="0"/>
                        <a:pt x="88" y="3"/>
                        <a:pt x="84" y="3"/>
                      </a:cubicBezTo>
                      <a:cubicBezTo>
                        <a:pt x="80" y="4"/>
                        <a:pt x="64" y="6"/>
                        <a:pt x="61" y="9"/>
                      </a:cubicBezTo>
                      <a:cubicBezTo>
                        <a:pt x="58" y="12"/>
                        <a:pt x="54" y="19"/>
                        <a:pt x="51" y="16"/>
                      </a:cubicBezTo>
                      <a:cubicBezTo>
                        <a:pt x="48" y="13"/>
                        <a:pt x="45" y="11"/>
                        <a:pt x="42" y="1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3" name="Freeform 171">
                  <a:extLst>
                    <a:ext uri="{FF2B5EF4-FFF2-40B4-BE49-F238E27FC236}">
                      <a16:creationId xmlns:a16="http://schemas.microsoft.com/office/drawing/2014/main" id="{D09750B6-E4ED-42DE-A099-F9ACD62FE6E4}"/>
                    </a:ext>
                  </a:extLst>
                </p:cNvPr>
                <p:cNvSpPr>
                  <a:spLocks/>
                </p:cNvSpPr>
                <p:nvPr/>
              </p:nvSpPr>
              <p:spPr bwMode="auto">
                <a:xfrm>
                  <a:off x="2786063" y="1819276"/>
                  <a:ext cx="11113" cy="4763"/>
                </a:xfrm>
                <a:custGeom>
                  <a:avLst/>
                  <a:gdLst>
                    <a:gd name="T0" fmla="*/ 5 w 20"/>
                    <a:gd name="T1" fmla="*/ 3 h 11"/>
                    <a:gd name="T2" fmla="*/ 4 w 20"/>
                    <a:gd name="T3" fmla="*/ 9 h 11"/>
                    <a:gd name="T4" fmla="*/ 16 w 20"/>
                    <a:gd name="T5" fmla="*/ 9 h 11"/>
                    <a:gd name="T6" fmla="*/ 16 w 20"/>
                    <a:gd name="T7" fmla="*/ 3 h 11"/>
                    <a:gd name="T8" fmla="*/ 5 w 20"/>
                    <a:gd name="T9" fmla="*/ 3 h 11"/>
                  </a:gdLst>
                  <a:ahLst/>
                  <a:cxnLst>
                    <a:cxn ang="0">
                      <a:pos x="T0" y="T1"/>
                    </a:cxn>
                    <a:cxn ang="0">
                      <a:pos x="T2" y="T3"/>
                    </a:cxn>
                    <a:cxn ang="0">
                      <a:pos x="T4" y="T5"/>
                    </a:cxn>
                    <a:cxn ang="0">
                      <a:pos x="T6" y="T7"/>
                    </a:cxn>
                    <a:cxn ang="0">
                      <a:pos x="T8" y="T9"/>
                    </a:cxn>
                  </a:cxnLst>
                  <a:rect l="0" t="0" r="r" b="b"/>
                  <a:pathLst>
                    <a:path w="20" h="11">
                      <a:moveTo>
                        <a:pt x="5" y="3"/>
                      </a:moveTo>
                      <a:cubicBezTo>
                        <a:pt x="1" y="5"/>
                        <a:pt x="0" y="9"/>
                        <a:pt x="4" y="9"/>
                      </a:cubicBezTo>
                      <a:cubicBezTo>
                        <a:pt x="8" y="10"/>
                        <a:pt x="12" y="11"/>
                        <a:pt x="16" y="9"/>
                      </a:cubicBezTo>
                      <a:cubicBezTo>
                        <a:pt x="20" y="7"/>
                        <a:pt x="19" y="6"/>
                        <a:pt x="16" y="3"/>
                      </a:cubicBezTo>
                      <a:cubicBezTo>
                        <a:pt x="13" y="1"/>
                        <a:pt x="7" y="0"/>
                        <a:pt x="5"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4" name="Freeform 172">
                  <a:extLst>
                    <a:ext uri="{FF2B5EF4-FFF2-40B4-BE49-F238E27FC236}">
                      <a16:creationId xmlns:a16="http://schemas.microsoft.com/office/drawing/2014/main" id="{90DD7C59-C26B-4B96-BBCE-8C9389060D08}"/>
                    </a:ext>
                  </a:extLst>
                </p:cNvPr>
                <p:cNvSpPr>
                  <a:spLocks/>
                </p:cNvSpPr>
                <p:nvPr/>
              </p:nvSpPr>
              <p:spPr bwMode="auto">
                <a:xfrm>
                  <a:off x="2767013" y="1820863"/>
                  <a:ext cx="17463" cy="7938"/>
                </a:xfrm>
                <a:custGeom>
                  <a:avLst/>
                  <a:gdLst>
                    <a:gd name="T0" fmla="*/ 27 w 32"/>
                    <a:gd name="T1" fmla="*/ 2 h 14"/>
                    <a:gd name="T2" fmla="*/ 10 w 32"/>
                    <a:gd name="T3" fmla="*/ 3 h 14"/>
                    <a:gd name="T4" fmla="*/ 5 w 32"/>
                    <a:gd name="T5" fmla="*/ 10 h 14"/>
                    <a:gd name="T6" fmla="*/ 18 w 32"/>
                    <a:gd name="T7" fmla="*/ 11 h 14"/>
                    <a:gd name="T8" fmla="*/ 27 w 32"/>
                    <a:gd name="T9" fmla="*/ 2 h 14"/>
                  </a:gdLst>
                  <a:ahLst/>
                  <a:cxnLst>
                    <a:cxn ang="0">
                      <a:pos x="T0" y="T1"/>
                    </a:cxn>
                    <a:cxn ang="0">
                      <a:pos x="T2" y="T3"/>
                    </a:cxn>
                    <a:cxn ang="0">
                      <a:pos x="T4" y="T5"/>
                    </a:cxn>
                    <a:cxn ang="0">
                      <a:pos x="T6" y="T7"/>
                    </a:cxn>
                    <a:cxn ang="0">
                      <a:pos x="T8" y="T9"/>
                    </a:cxn>
                  </a:cxnLst>
                  <a:rect l="0" t="0" r="r" b="b"/>
                  <a:pathLst>
                    <a:path w="32" h="14">
                      <a:moveTo>
                        <a:pt x="27" y="2"/>
                      </a:moveTo>
                      <a:cubicBezTo>
                        <a:pt x="21" y="2"/>
                        <a:pt x="13" y="1"/>
                        <a:pt x="10" y="3"/>
                      </a:cubicBezTo>
                      <a:cubicBezTo>
                        <a:pt x="6" y="5"/>
                        <a:pt x="0" y="9"/>
                        <a:pt x="5" y="10"/>
                      </a:cubicBezTo>
                      <a:cubicBezTo>
                        <a:pt x="10" y="11"/>
                        <a:pt x="10" y="14"/>
                        <a:pt x="18" y="11"/>
                      </a:cubicBezTo>
                      <a:cubicBezTo>
                        <a:pt x="25" y="7"/>
                        <a:pt x="32" y="0"/>
                        <a:pt x="2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5" name="Freeform 173">
                  <a:extLst>
                    <a:ext uri="{FF2B5EF4-FFF2-40B4-BE49-F238E27FC236}">
                      <a16:creationId xmlns:a16="http://schemas.microsoft.com/office/drawing/2014/main" id="{3FDC1746-8B34-4360-87EB-29E056142E1C}"/>
                    </a:ext>
                  </a:extLst>
                </p:cNvPr>
                <p:cNvSpPr>
                  <a:spLocks/>
                </p:cNvSpPr>
                <p:nvPr/>
              </p:nvSpPr>
              <p:spPr bwMode="auto">
                <a:xfrm>
                  <a:off x="2765425" y="1846263"/>
                  <a:ext cx="12700" cy="6350"/>
                </a:xfrm>
                <a:custGeom>
                  <a:avLst/>
                  <a:gdLst>
                    <a:gd name="T0" fmla="*/ 15 w 23"/>
                    <a:gd name="T1" fmla="*/ 0 h 13"/>
                    <a:gd name="T2" fmla="*/ 5 w 23"/>
                    <a:gd name="T3" fmla="*/ 6 h 13"/>
                    <a:gd name="T4" fmla="*/ 17 w 23"/>
                    <a:gd name="T5" fmla="*/ 12 h 13"/>
                    <a:gd name="T6" fmla="*/ 21 w 23"/>
                    <a:gd name="T7" fmla="*/ 4 h 13"/>
                    <a:gd name="T8" fmla="*/ 15 w 23"/>
                    <a:gd name="T9" fmla="*/ 0 h 13"/>
                  </a:gdLst>
                  <a:ahLst/>
                  <a:cxnLst>
                    <a:cxn ang="0">
                      <a:pos x="T0" y="T1"/>
                    </a:cxn>
                    <a:cxn ang="0">
                      <a:pos x="T2" y="T3"/>
                    </a:cxn>
                    <a:cxn ang="0">
                      <a:pos x="T4" y="T5"/>
                    </a:cxn>
                    <a:cxn ang="0">
                      <a:pos x="T6" y="T7"/>
                    </a:cxn>
                    <a:cxn ang="0">
                      <a:pos x="T8" y="T9"/>
                    </a:cxn>
                  </a:cxnLst>
                  <a:rect l="0" t="0" r="r" b="b"/>
                  <a:pathLst>
                    <a:path w="23" h="13">
                      <a:moveTo>
                        <a:pt x="15" y="0"/>
                      </a:moveTo>
                      <a:cubicBezTo>
                        <a:pt x="8" y="1"/>
                        <a:pt x="0" y="2"/>
                        <a:pt x="5" y="6"/>
                      </a:cubicBezTo>
                      <a:cubicBezTo>
                        <a:pt x="9" y="10"/>
                        <a:pt x="12" y="13"/>
                        <a:pt x="17" y="12"/>
                      </a:cubicBezTo>
                      <a:cubicBezTo>
                        <a:pt x="23" y="10"/>
                        <a:pt x="22" y="6"/>
                        <a:pt x="21" y="4"/>
                      </a:cubicBezTo>
                      <a:cubicBezTo>
                        <a:pt x="20" y="2"/>
                        <a:pt x="17" y="0"/>
                        <a:pt x="1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6" name="Freeform 174">
                  <a:extLst>
                    <a:ext uri="{FF2B5EF4-FFF2-40B4-BE49-F238E27FC236}">
                      <a16:creationId xmlns:a16="http://schemas.microsoft.com/office/drawing/2014/main" id="{48125F67-BD62-42AA-83AA-1BBE0C4391A8}"/>
                    </a:ext>
                  </a:extLst>
                </p:cNvPr>
                <p:cNvSpPr>
                  <a:spLocks/>
                </p:cNvSpPr>
                <p:nvPr/>
              </p:nvSpPr>
              <p:spPr bwMode="auto">
                <a:xfrm>
                  <a:off x="2827338" y="1809751"/>
                  <a:ext cx="12700" cy="7938"/>
                </a:xfrm>
                <a:custGeom>
                  <a:avLst/>
                  <a:gdLst>
                    <a:gd name="T0" fmla="*/ 13 w 24"/>
                    <a:gd name="T1" fmla="*/ 2 h 14"/>
                    <a:gd name="T2" fmla="*/ 1 w 24"/>
                    <a:gd name="T3" fmla="*/ 7 h 14"/>
                    <a:gd name="T4" fmla="*/ 11 w 24"/>
                    <a:gd name="T5" fmla="*/ 14 h 14"/>
                    <a:gd name="T6" fmla="*/ 22 w 24"/>
                    <a:gd name="T7" fmla="*/ 9 h 14"/>
                    <a:gd name="T8" fmla="*/ 13 w 24"/>
                    <a:gd name="T9" fmla="*/ 2 h 14"/>
                  </a:gdLst>
                  <a:ahLst/>
                  <a:cxnLst>
                    <a:cxn ang="0">
                      <a:pos x="T0" y="T1"/>
                    </a:cxn>
                    <a:cxn ang="0">
                      <a:pos x="T2" y="T3"/>
                    </a:cxn>
                    <a:cxn ang="0">
                      <a:pos x="T4" y="T5"/>
                    </a:cxn>
                    <a:cxn ang="0">
                      <a:pos x="T6" y="T7"/>
                    </a:cxn>
                    <a:cxn ang="0">
                      <a:pos x="T8" y="T9"/>
                    </a:cxn>
                  </a:cxnLst>
                  <a:rect l="0" t="0" r="r" b="b"/>
                  <a:pathLst>
                    <a:path w="24" h="14">
                      <a:moveTo>
                        <a:pt x="13" y="2"/>
                      </a:moveTo>
                      <a:cubicBezTo>
                        <a:pt x="7" y="2"/>
                        <a:pt x="0" y="3"/>
                        <a:pt x="1" y="7"/>
                      </a:cubicBezTo>
                      <a:cubicBezTo>
                        <a:pt x="1" y="11"/>
                        <a:pt x="5" y="14"/>
                        <a:pt x="11" y="14"/>
                      </a:cubicBezTo>
                      <a:cubicBezTo>
                        <a:pt x="17" y="14"/>
                        <a:pt x="20" y="12"/>
                        <a:pt x="22" y="9"/>
                      </a:cubicBezTo>
                      <a:cubicBezTo>
                        <a:pt x="24" y="6"/>
                        <a:pt x="23" y="0"/>
                        <a:pt x="1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7" name="Freeform 175">
                  <a:extLst>
                    <a:ext uri="{FF2B5EF4-FFF2-40B4-BE49-F238E27FC236}">
                      <a16:creationId xmlns:a16="http://schemas.microsoft.com/office/drawing/2014/main" id="{1183B598-F66F-4302-BAC1-4378795543EC}"/>
                    </a:ext>
                  </a:extLst>
                </p:cNvPr>
                <p:cNvSpPr>
                  <a:spLocks/>
                </p:cNvSpPr>
                <p:nvPr/>
              </p:nvSpPr>
              <p:spPr bwMode="auto">
                <a:xfrm>
                  <a:off x="2640013" y="1789113"/>
                  <a:ext cx="150813" cy="52388"/>
                </a:xfrm>
                <a:custGeom>
                  <a:avLst/>
                  <a:gdLst>
                    <a:gd name="T0" fmla="*/ 277 w 290"/>
                    <a:gd name="T1" fmla="*/ 26 h 99"/>
                    <a:gd name="T2" fmla="*/ 264 w 290"/>
                    <a:gd name="T3" fmla="*/ 39 h 99"/>
                    <a:gd name="T4" fmla="*/ 252 w 290"/>
                    <a:gd name="T5" fmla="*/ 49 h 99"/>
                    <a:gd name="T6" fmla="*/ 244 w 290"/>
                    <a:gd name="T7" fmla="*/ 55 h 99"/>
                    <a:gd name="T8" fmla="*/ 241 w 290"/>
                    <a:gd name="T9" fmla="*/ 64 h 99"/>
                    <a:gd name="T10" fmla="*/ 226 w 290"/>
                    <a:gd name="T11" fmla="*/ 62 h 99"/>
                    <a:gd name="T12" fmla="*/ 204 w 290"/>
                    <a:gd name="T13" fmla="*/ 77 h 99"/>
                    <a:gd name="T14" fmla="*/ 201 w 290"/>
                    <a:gd name="T15" fmla="*/ 87 h 99"/>
                    <a:gd name="T16" fmla="*/ 191 w 290"/>
                    <a:gd name="T17" fmla="*/ 83 h 99"/>
                    <a:gd name="T18" fmla="*/ 173 w 290"/>
                    <a:gd name="T19" fmla="*/ 89 h 99"/>
                    <a:gd name="T20" fmla="*/ 154 w 290"/>
                    <a:gd name="T21" fmla="*/ 87 h 99"/>
                    <a:gd name="T22" fmla="*/ 136 w 290"/>
                    <a:gd name="T23" fmla="*/ 89 h 99"/>
                    <a:gd name="T24" fmla="*/ 123 w 290"/>
                    <a:gd name="T25" fmla="*/ 93 h 99"/>
                    <a:gd name="T26" fmla="*/ 97 w 290"/>
                    <a:gd name="T27" fmla="*/ 81 h 99"/>
                    <a:gd name="T28" fmla="*/ 115 w 290"/>
                    <a:gd name="T29" fmla="*/ 76 h 99"/>
                    <a:gd name="T30" fmla="*/ 106 w 290"/>
                    <a:gd name="T31" fmla="*/ 71 h 99"/>
                    <a:gd name="T32" fmla="*/ 129 w 290"/>
                    <a:gd name="T33" fmla="*/ 65 h 99"/>
                    <a:gd name="T34" fmla="*/ 153 w 290"/>
                    <a:gd name="T35" fmla="*/ 59 h 99"/>
                    <a:gd name="T36" fmla="*/ 185 w 290"/>
                    <a:gd name="T37" fmla="*/ 55 h 99"/>
                    <a:gd name="T38" fmla="*/ 125 w 290"/>
                    <a:gd name="T39" fmla="*/ 61 h 99"/>
                    <a:gd name="T40" fmla="*/ 82 w 290"/>
                    <a:gd name="T41" fmla="*/ 63 h 99"/>
                    <a:gd name="T42" fmla="*/ 36 w 290"/>
                    <a:gd name="T43" fmla="*/ 63 h 99"/>
                    <a:gd name="T44" fmla="*/ 62 w 290"/>
                    <a:gd name="T45" fmla="*/ 53 h 99"/>
                    <a:gd name="T46" fmla="*/ 60 w 290"/>
                    <a:gd name="T47" fmla="*/ 48 h 99"/>
                    <a:gd name="T48" fmla="*/ 33 w 290"/>
                    <a:gd name="T49" fmla="*/ 56 h 99"/>
                    <a:gd name="T50" fmla="*/ 31 w 290"/>
                    <a:gd name="T51" fmla="*/ 47 h 99"/>
                    <a:gd name="T52" fmla="*/ 13 w 290"/>
                    <a:gd name="T53" fmla="*/ 43 h 99"/>
                    <a:gd name="T54" fmla="*/ 16 w 290"/>
                    <a:gd name="T55" fmla="*/ 37 h 99"/>
                    <a:gd name="T56" fmla="*/ 10 w 290"/>
                    <a:gd name="T57" fmla="*/ 30 h 99"/>
                    <a:gd name="T58" fmla="*/ 37 w 290"/>
                    <a:gd name="T59" fmla="*/ 27 h 99"/>
                    <a:gd name="T60" fmla="*/ 37 w 290"/>
                    <a:gd name="T61" fmla="*/ 27 h 99"/>
                    <a:gd name="T62" fmla="*/ 22 w 290"/>
                    <a:gd name="T63" fmla="*/ 19 h 99"/>
                    <a:gd name="T64" fmla="*/ 51 w 290"/>
                    <a:gd name="T65" fmla="*/ 6 h 99"/>
                    <a:gd name="T66" fmla="*/ 80 w 290"/>
                    <a:gd name="T67" fmla="*/ 17 h 99"/>
                    <a:gd name="T68" fmla="*/ 58 w 290"/>
                    <a:gd name="T69" fmla="*/ 25 h 99"/>
                    <a:gd name="T70" fmla="*/ 86 w 290"/>
                    <a:gd name="T71" fmla="*/ 28 h 99"/>
                    <a:gd name="T72" fmla="*/ 56 w 290"/>
                    <a:gd name="T73" fmla="*/ 37 h 99"/>
                    <a:gd name="T74" fmla="*/ 65 w 290"/>
                    <a:gd name="T75" fmla="*/ 36 h 99"/>
                    <a:gd name="T76" fmla="*/ 67 w 290"/>
                    <a:gd name="T77" fmla="*/ 41 h 99"/>
                    <a:gd name="T78" fmla="*/ 81 w 290"/>
                    <a:gd name="T79" fmla="*/ 41 h 99"/>
                    <a:gd name="T80" fmla="*/ 77 w 290"/>
                    <a:gd name="T81" fmla="*/ 44 h 99"/>
                    <a:gd name="T82" fmla="*/ 103 w 290"/>
                    <a:gd name="T83" fmla="*/ 52 h 99"/>
                    <a:gd name="T84" fmla="*/ 107 w 290"/>
                    <a:gd name="T85" fmla="*/ 48 h 99"/>
                    <a:gd name="T86" fmla="*/ 112 w 290"/>
                    <a:gd name="T87" fmla="*/ 39 h 99"/>
                    <a:gd name="T88" fmla="*/ 105 w 290"/>
                    <a:gd name="T89" fmla="*/ 33 h 99"/>
                    <a:gd name="T90" fmla="*/ 129 w 290"/>
                    <a:gd name="T91" fmla="*/ 26 h 99"/>
                    <a:gd name="T92" fmla="*/ 101 w 290"/>
                    <a:gd name="T93" fmla="*/ 28 h 99"/>
                    <a:gd name="T94" fmla="*/ 141 w 290"/>
                    <a:gd name="T95" fmla="*/ 19 h 99"/>
                    <a:gd name="T96" fmla="*/ 159 w 290"/>
                    <a:gd name="T97" fmla="*/ 35 h 99"/>
                    <a:gd name="T98" fmla="*/ 186 w 290"/>
                    <a:gd name="T99" fmla="*/ 43 h 99"/>
                    <a:gd name="T100" fmla="*/ 170 w 290"/>
                    <a:gd name="T101" fmla="*/ 38 h 99"/>
                    <a:gd name="T102" fmla="*/ 195 w 290"/>
                    <a:gd name="T103" fmla="*/ 30 h 99"/>
                    <a:gd name="T104" fmla="*/ 181 w 290"/>
                    <a:gd name="T105" fmla="*/ 24 h 99"/>
                    <a:gd name="T106" fmla="*/ 165 w 290"/>
                    <a:gd name="T107" fmla="*/ 21 h 99"/>
                    <a:gd name="T108" fmla="*/ 174 w 290"/>
                    <a:gd name="T109" fmla="*/ 11 h 99"/>
                    <a:gd name="T110" fmla="*/ 154 w 290"/>
                    <a:gd name="T111" fmla="*/ 8 h 99"/>
                    <a:gd name="T112" fmla="*/ 204 w 290"/>
                    <a:gd name="T113" fmla="*/ 0 h 99"/>
                    <a:gd name="T114" fmla="*/ 212 w 290"/>
                    <a:gd name="T115" fmla="*/ 8 h 99"/>
                    <a:gd name="T116" fmla="*/ 238 w 290"/>
                    <a:gd name="T117" fmla="*/ 14 h 99"/>
                    <a:gd name="T118" fmla="*/ 264 w 290"/>
                    <a:gd name="T119" fmla="*/ 5 h 99"/>
                    <a:gd name="T120" fmla="*/ 284 w 290"/>
                    <a:gd name="T121" fmla="*/ 2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 h="99">
                      <a:moveTo>
                        <a:pt x="284" y="20"/>
                      </a:moveTo>
                      <a:cubicBezTo>
                        <a:pt x="280" y="22"/>
                        <a:pt x="277" y="21"/>
                        <a:pt x="277" y="26"/>
                      </a:cubicBezTo>
                      <a:cubicBezTo>
                        <a:pt x="278" y="32"/>
                        <a:pt x="281" y="34"/>
                        <a:pt x="275" y="35"/>
                      </a:cubicBezTo>
                      <a:cubicBezTo>
                        <a:pt x="269" y="37"/>
                        <a:pt x="267" y="36"/>
                        <a:pt x="264" y="39"/>
                      </a:cubicBezTo>
                      <a:cubicBezTo>
                        <a:pt x="260" y="42"/>
                        <a:pt x="257" y="41"/>
                        <a:pt x="258" y="45"/>
                      </a:cubicBezTo>
                      <a:cubicBezTo>
                        <a:pt x="259" y="48"/>
                        <a:pt x="258" y="49"/>
                        <a:pt x="252" y="49"/>
                      </a:cubicBezTo>
                      <a:cubicBezTo>
                        <a:pt x="246" y="50"/>
                        <a:pt x="244" y="50"/>
                        <a:pt x="242" y="52"/>
                      </a:cubicBezTo>
                      <a:cubicBezTo>
                        <a:pt x="240" y="54"/>
                        <a:pt x="238" y="54"/>
                        <a:pt x="244" y="55"/>
                      </a:cubicBezTo>
                      <a:cubicBezTo>
                        <a:pt x="250" y="56"/>
                        <a:pt x="254" y="57"/>
                        <a:pt x="250" y="59"/>
                      </a:cubicBezTo>
                      <a:cubicBezTo>
                        <a:pt x="247" y="61"/>
                        <a:pt x="243" y="62"/>
                        <a:pt x="241" y="64"/>
                      </a:cubicBezTo>
                      <a:cubicBezTo>
                        <a:pt x="240" y="66"/>
                        <a:pt x="234" y="68"/>
                        <a:pt x="232" y="65"/>
                      </a:cubicBezTo>
                      <a:cubicBezTo>
                        <a:pt x="230" y="61"/>
                        <a:pt x="229" y="60"/>
                        <a:pt x="226" y="62"/>
                      </a:cubicBezTo>
                      <a:cubicBezTo>
                        <a:pt x="223" y="64"/>
                        <a:pt x="213" y="68"/>
                        <a:pt x="212" y="70"/>
                      </a:cubicBezTo>
                      <a:cubicBezTo>
                        <a:pt x="212" y="71"/>
                        <a:pt x="200" y="73"/>
                        <a:pt x="204" y="77"/>
                      </a:cubicBezTo>
                      <a:cubicBezTo>
                        <a:pt x="208" y="80"/>
                        <a:pt x="213" y="78"/>
                        <a:pt x="211" y="83"/>
                      </a:cubicBezTo>
                      <a:cubicBezTo>
                        <a:pt x="209" y="87"/>
                        <a:pt x="204" y="88"/>
                        <a:pt x="201" y="87"/>
                      </a:cubicBezTo>
                      <a:cubicBezTo>
                        <a:pt x="198" y="85"/>
                        <a:pt x="199" y="84"/>
                        <a:pt x="197" y="81"/>
                      </a:cubicBezTo>
                      <a:cubicBezTo>
                        <a:pt x="194" y="79"/>
                        <a:pt x="193" y="80"/>
                        <a:pt x="191" y="83"/>
                      </a:cubicBezTo>
                      <a:cubicBezTo>
                        <a:pt x="189" y="86"/>
                        <a:pt x="191" y="89"/>
                        <a:pt x="186" y="90"/>
                      </a:cubicBezTo>
                      <a:cubicBezTo>
                        <a:pt x="181" y="90"/>
                        <a:pt x="178" y="88"/>
                        <a:pt x="173" y="89"/>
                      </a:cubicBezTo>
                      <a:cubicBezTo>
                        <a:pt x="169" y="90"/>
                        <a:pt x="165" y="96"/>
                        <a:pt x="160" y="93"/>
                      </a:cubicBezTo>
                      <a:cubicBezTo>
                        <a:pt x="155" y="89"/>
                        <a:pt x="154" y="87"/>
                        <a:pt x="154" y="87"/>
                      </a:cubicBezTo>
                      <a:cubicBezTo>
                        <a:pt x="154" y="87"/>
                        <a:pt x="148" y="88"/>
                        <a:pt x="144" y="90"/>
                      </a:cubicBezTo>
                      <a:cubicBezTo>
                        <a:pt x="140" y="93"/>
                        <a:pt x="134" y="93"/>
                        <a:pt x="136" y="89"/>
                      </a:cubicBezTo>
                      <a:cubicBezTo>
                        <a:pt x="137" y="85"/>
                        <a:pt x="140" y="82"/>
                        <a:pt x="137" y="84"/>
                      </a:cubicBezTo>
                      <a:cubicBezTo>
                        <a:pt x="134" y="86"/>
                        <a:pt x="128" y="93"/>
                        <a:pt x="123" y="93"/>
                      </a:cubicBezTo>
                      <a:cubicBezTo>
                        <a:pt x="118" y="93"/>
                        <a:pt x="101" y="99"/>
                        <a:pt x="99" y="93"/>
                      </a:cubicBezTo>
                      <a:cubicBezTo>
                        <a:pt x="96" y="87"/>
                        <a:pt x="91" y="82"/>
                        <a:pt x="97" y="81"/>
                      </a:cubicBezTo>
                      <a:cubicBezTo>
                        <a:pt x="102" y="79"/>
                        <a:pt x="108" y="79"/>
                        <a:pt x="114" y="79"/>
                      </a:cubicBezTo>
                      <a:cubicBezTo>
                        <a:pt x="120" y="78"/>
                        <a:pt x="121" y="76"/>
                        <a:pt x="115" y="76"/>
                      </a:cubicBezTo>
                      <a:cubicBezTo>
                        <a:pt x="108" y="76"/>
                        <a:pt x="105" y="77"/>
                        <a:pt x="102" y="75"/>
                      </a:cubicBezTo>
                      <a:cubicBezTo>
                        <a:pt x="100" y="74"/>
                        <a:pt x="102" y="71"/>
                        <a:pt x="106" y="71"/>
                      </a:cubicBezTo>
                      <a:cubicBezTo>
                        <a:pt x="110" y="70"/>
                        <a:pt x="111" y="67"/>
                        <a:pt x="116" y="67"/>
                      </a:cubicBezTo>
                      <a:cubicBezTo>
                        <a:pt x="121" y="67"/>
                        <a:pt x="124" y="66"/>
                        <a:pt x="129" y="65"/>
                      </a:cubicBezTo>
                      <a:cubicBezTo>
                        <a:pt x="135" y="65"/>
                        <a:pt x="134" y="64"/>
                        <a:pt x="141" y="62"/>
                      </a:cubicBezTo>
                      <a:cubicBezTo>
                        <a:pt x="148" y="59"/>
                        <a:pt x="151" y="62"/>
                        <a:pt x="153" y="59"/>
                      </a:cubicBezTo>
                      <a:cubicBezTo>
                        <a:pt x="156" y="55"/>
                        <a:pt x="165" y="55"/>
                        <a:pt x="172" y="56"/>
                      </a:cubicBezTo>
                      <a:cubicBezTo>
                        <a:pt x="179" y="57"/>
                        <a:pt x="188" y="58"/>
                        <a:pt x="185" y="55"/>
                      </a:cubicBezTo>
                      <a:cubicBezTo>
                        <a:pt x="182" y="51"/>
                        <a:pt x="144" y="55"/>
                        <a:pt x="140" y="56"/>
                      </a:cubicBezTo>
                      <a:cubicBezTo>
                        <a:pt x="136" y="56"/>
                        <a:pt x="135" y="60"/>
                        <a:pt x="125" y="61"/>
                      </a:cubicBezTo>
                      <a:cubicBezTo>
                        <a:pt x="115" y="62"/>
                        <a:pt x="120" y="59"/>
                        <a:pt x="109" y="61"/>
                      </a:cubicBezTo>
                      <a:cubicBezTo>
                        <a:pt x="98" y="63"/>
                        <a:pt x="91" y="62"/>
                        <a:pt x="82" y="63"/>
                      </a:cubicBezTo>
                      <a:cubicBezTo>
                        <a:pt x="72" y="63"/>
                        <a:pt x="60" y="62"/>
                        <a:pt x="52" y="63"/>
                      </a:cubicBezTo>
                      <a:cubicBezTo>
                        <a:pt x="44" y="63"/>
                        <a:pt x="36" y="66"/>
                        <a:pt x="36" y="63"/>
                      </a:cubicBezTo>
                      <a:cubicBezTo>
                        <a:pt x="35" y="60"/>
                        <a:pt x="34" y="60"/>
                        <a:pt x="44" y="58"/>
                      </a:cubicBezTo>
                      <a:cubicBezTo>
                        <a:pt x="54" y="56"/>
                        <a:pt x="57" y="58"/>
                        <a:pt x="62" y="53"/>
                      </a:cubicBezTo>
                      <a:cubicBezTo>
                        <a:pt x="68" y="49"/>
                        <a:pt x="64" y="47"/>
                        <a:pt x="71" y="45"/>
                      </a:cubicBezTo>
                      <a:cubicBezTo>
                        <a:pt x="78" y="43"/>
                        <a:pt x="65" y="46"/>
                        <a:pt x="60" y="48"/>
                      </a:cubicBezTo>
                      <a:cubicBezTo>
                        <a:pt x="56" y="50"/>
                        <a:pt x="50" y="56"/>
                        <a:pt x="44" y="56"/>
                      </a:cubicBezTo>
                      <a:cubicBezTo>
                        <a:pt x="39" y="56"/>
                        <a:pt x="38" y="57"/>
                        <a:pt x="33" y="56"/>
                      </a:cubicBezTo>
                      <a:cubicBezTo>
                        <a:pt x="27" y="55"/>
                        <a:pt x="25" y="58"/>
                        <a:pt x="24" y="54"/>
                      </a:cubicBezTo>
                      <a:cubicBezTo>
                        <a:pt x="23" y="49"/>
                        <a:pt x="29" y="49"/>
                        <a:pt x="31" y="47"/>
                      </a:cubicBezTo>
                      <a:cubicBezTo>
                        <a:pt x="34" y="46"/>
                        <a:pt x="23" y="49"/>
                        <a:pt x="19" y="48"/>
                      </a:cubicBezTo>
                      <a:cubicBezTo>
                        <a:pt x="15" y="47"/>
                        <a:pt x="16" y="45"/>
                        <a:pt x="13" y="43"/>
                      </a:cubicBezTo>
                      <a:cubicBezTo>
                        <a:pt x="11" y="40"/>
                        <a:pt x="23" y="44"/>
                        <a:pt x="21" y="41"/>
                      </a:cubicBezTo>
                      <a:cubicBezTo>
                        <a:pt x="19" y="39"/>
                        <a:pt x="23" y="36"/>
                        <a:pt x="16" y="37"/>
                      </a:cubicBezTo>
                      <a:cubicBezTo>
                        <a:pt x="9" y="38"/>
                        <a:pt x="3" y="39"/>
                        <a:pt x="2" y="37"/>
                      </a:cubicBezTo>
                      <a:cubicBezTo>
                        <a:pt x="0" y="35"/>
                        <a:pt x="6" y="32"/>
                        <a:pt x="10" y="30"/>
                      </a:cubicBezTo>
                      <a:cubicBezTo>
                        <a:pt x="14" y="28"/>
                        <a:pt x="18" y="27"/>
                        <a:pt x="22" y="27"/>
                      </a:cubicBezTo>
                      <a:cubicBezTo>
                        <a:pt x="26" y="27"/>
                        <a:pt x="33" y="27"/>
                        <a:pt x="37" y="27"/>
                      </a:cubicBezTo>
                      <a:cubicBezTo>
                        <a:pt x="41" y="26"/>
                        <a:pt x="45" y="27"/>
                        <a:pt x="49" y="26"/>
                      </a:cubicBezTo>
                      <a:cubicBezTo>
                        <a:pt x="54" y="24"/>
                        <a:pt x="40" y="28"/>
                        <a:pt x="37" y="27"/>
                      </a:cubicBezTo>
                      <a:cubicBezTo>
                        <a:pt x="35" y="25"/>
                        <a:pt x="26" y="24"/>
                        <a:pt x="22" y="24"/>
                      </a:cubicBezTo>
                      <a:cubicBezTo>
                        <a:pt x="17" y="23"/>
                        <a:pt x="17" y="23"/>
                        <a:pt x="22" y="19"/>
                      </a:cubicBezTo>
                      <a:cubicBezTo>
                        <a:pt x="26" y="16"/>
                        <a:pt x="29" y="13"/>
                        <a:pt x="31" y="10"/>
                      </a:cubicBezTo>
                      <a:cubicBezTo>
                        <a:pt x="32" y="6"/>
                        <a:pt x="46" y="6"/>
                        <a:pt x="51" y="6"/>
                      </a:cubicBezTo>
                      <a:cubicBezTo>
                        <a:pt x="56" y="6"/>
                        <a:pt x="59" y="11"/>
                        <a:pt x="65" y="12"/>
                      </a:cubicBezTo>
                      <a:cubicBezTo>
                        <a:pt x="71" y="13"/>
                        <a:pt x="77" y="14"/>
                        <a:pt x="80" y="17"/>
                      </a:cubicBezTo>
                      <a:cubicBezTo>
                        <a:pt x="83" y="19"/>
                        <a:pt x="79" y="20"/>
                        <a:pt x="75" y="21"/>
                      </a:cubicBezTo>
                      <a:cubicBezTo>
                        <a:pt x="71" y="22"/>
                        <a:pt x="62" y="25"/>
                        <a:pt x="58" y="25"/>
                      </a:cubicBezTo>
                      <a:cubicBezTo>
                        <a:pt x="53" y="25"/>
                        <a:pt x="70" y="26"/>
                        <a:pt x="79" y="24"/>
                      </a:cubicBezTo>
                      <a:cubicBezTo>
                        <a:pt x="89" y="23"/>
                        <a:pt x="88" y="25"/>
                        <a:pt x="86" y="28"/>
                      </a:cubicBezTo>
                      <a:cubicBezTo>
                        <a:pt x="83" y="31"/>
                        <a:pt x="78" y="34"/>
                        <a:pt x="74" y="35"/>
                      </a:cubicBezTo>
                      <a:cubicBezTo>
                        <a:pt x="69" y="36"/>
                        <a:pt x="60" y="37"/>
                        <a:pt x="56" y="37"/>
                      </a:cubicBezTo>
                      <a:cubicBezTo>
                        <a:pt x="51" y="38"/>
                        <a:pt x="48" y="37"/>
                        <a:pt x="43" y="38"/>
                      </a:cubicBezTo>
                      <a:cubicBezTo>
                        <a:pt x="38" y="39"/>
                        <a:pt x="53" y="38"/>
                        <a:pt x="65" y="36"/>
                      </a:cubicBezTo>
                      <a:cubicBezTo>
                        <a:pt x="76" y="34"/>
                        <a:pt x="87" y="37"/>
                        <a:pt x="82" y="38"/>
                      </a:cubicBezTo>
                      <a:cubicBezTo>
                        <a:pt x="77" y="40"/>
                        <a:pt x="71" y="41"/>
                        <a:pt x="67" y="41"/>
                      </a:cubicBezTo>
                      <a:cubicBezTo>
                        <a:pt x="62" y="41"/>
                        <a:pt x="56" y="42"/>
                        <a:pt x="56" y="42"/>
                      </a:cubicBezTo>
                      <a:cubicBezTo>
                        <a:pt x="56" y="42"/>
                        <a:pt x="73" y="43"/>
                        <a:pt x="81" y="41"/>
                      </a:cubicBezTo>
                      <a:cubicBezTo>
                        <a:pt x="90" y="39"/>
                        <a:pt x="90" y="42"/>
                        <a:pt x="86" y="43"/>
                      </a:cubicBezTo>
                      <a:cubicBezTo>
                        <a:pt x="83" y="45"/>
                        <a:pt x="77" y="44"/>
                        <a:pt x="77" y="44"/>
                      </a:cubicBezTo>
                      <a:cubicBezTo>
                        <a:pt x="77" y="44"/>
                        <a:pt x="89" y="44"/>
                        <a:pt x="94" y="47"/>
                      </a:cubicBezTo>
                      <a:cubicBezTo>
                        <a:pt x="98" y="50"/>
                        <a:pt x="99" y="53"/>
                        <a:pt x="103" y="52"/>
                      </a:cubicBezTo>
                      <a:cubicBezTo>
                        <a:pt x="108" y="51"/>
                        <a:pt x="117" y="54"/>
                        <a:pt x="115" y="50"/>
                      </a:cubicBezTo>
                      <a:cubicBezTo>
                        <a:pt x="114" y="46"/>
                        <a:pt x="112" y="51"/>
                        <a:pt x="107" y="48"/>
                      </a:cubicBezTo>
                      <a:cubicBezTo>
                        <a:pt x="102" y="44"/>
                        <a:pt x="104" y="43"/>
                        <a:pt x="108" y="42"/>
                      </a:cubicBezTo>
                      <a:cubicBezTo>
                        <a:pt x="113" y="41"/>
                        <a:pt x="116" y="37"/>
                        <a:pt x="112" y="39"/>
                      </a:cubicBezTo>
                      <a:cubicBezTo>
                        <a:pt x="108" y="42"/>
                        <a:pt x="104" y="42"/>
                        <a:pt x="101" y="40"/>
                      </a:cubicBezTo>
                      <a:cubicBezTo>
                        <a:pt x="99" y="37"/>
                        <a:pt x="101" y="35"/>
                        <a:pt x="105" y="33"/>
                      </a:cubicBezTo>
                      <a:cubicBezTo>
                        <a:pt x="110" y="32"/>
                        <a:pt x="119" y="31"/>
                        <a:pt x="123" y="29"/>
                      </a:cubicBezTo>
                      <a:cubicBezTo>
                        <a:pt x="127" y="28"/>
                        <a:pt x="132" y="26"/>
                        <a:pt x="129" y="26"/>
                      </a:cubicBezTo>
                      <a:cubicBezTo>
                        <a:pt x="127" y="27"/>
                        <a:pt x="120" y="26"/>
                        <a:pt x="113" y="28"/>
                      </a:cubicBezTo>
                      <a:cubicBezTo>
                        <a:pt x="107" y="29"/>
                        <a:pt x="103" y="30"/>
                        <a:pt x="101" y="28"/>
                      </a:cubicBezTo>
                      <a:cubicBezTo>
                        <a:pt x="99" y="27"/>
                        <a:pt x="116" y="21"/>
                        <a:pt x="123" y="19"/>
                      </a:cubicBezTo>
                      <a:cubicBezTo>
                        <a:pt x="130" y="18"/>
                        <a:pt x="133" y="16"/>
                        <a:pt x="141" y="19"/>
                      </a:cubicBezTo>
                      <a:cubicBezTo>
                        <a:pt x="150" y="21"/>
                        <a:pt x="146" y="26"/>
                        <a:pt x="147" y="29"/>
                      </a:cubicBezTo>
                      <a:cubicBezTo>
                        <a:pt x="149" y="32"/>
                        <a:pt x="157" y="28"/>
                        <a:pt x="159" y="35"/>
                      </a:cubicBezTo>
                      <a:cubicBezTo>
                        <a:pt x="161" y="41"/>
                        <a:pt x="161" y="43"/>
                        <a:pt x="165" y="43"/>
                      </a:cubicBezTo>
                      <a:cubicBezTo>
                        <a:pt x="170" y="43"/>
                        <a:pt x="182" y="46"/>
                        <a:pt x="186" y="43"/>
                      </a:cubicBezTo>
                      <a:cubicBezTo>
                        <a:pt x="189" y="40"/>
                        <a:pt x="190" y="40"/>
                        <a:pt x="182" y="40"/>
                      </a:cubicBezTo>
                      <a:cubicBezTo>
                        <a:pt x="174" y="40"/>
                        <a:pt x="172" y="41"/>
                        <a:pt x="170" y="38"/>
                      </a:cubicBezTo>
                      <a:cubicBezTo>
                        <a:pt x="167" y="35"/>
                        <a:pt x="175" y="31"/>
                        <a:pt x="182" y="31"/>
                      </a:cubicBezTo>
                      <a:cubicBezTo>
                        <a:pt x="189" y="31"/>
                        <a:pt x="197" y="30"/>
                        <a:pt x="195" y="30"/>
                      </a:cubicBezTo>
                      <a:cubicBezTo>
                        <a:pt x="192" y="29"/>
                        <a:pt x="179" y="27"/>
                        <a:pt x="174" y="27"/>
                      </a:cubicBezTo>
                      <a:cubicBezTo>
                        <a:pt x="170" y="27"/>
                        <a:pt x="176" y="26"/>
                        <a:pt x="181" y="24"/>
                      </a:cubicBezTo>
                      <a:cubicBezTo>
                        <a:pt x="186" y="23"/>
                        <a:pt x="182" y="22"/>
                        <a:pt x="177" y="22"/>
                      </a:cubicBezTo>
                      <a:cubicBezTo>
                        <a:pt x="173" y="22"/>
                        <a:pt x="166" y="22"/>
                        <a:pt x="165" y="21"/>
                      </a:cubicBezTo>
                      <a:cubicBezTo>
                        <a:pt x="165" y="19"/>
                        <a:pt x="164" y="16"/>
                        <a:pt x="169" y="14"/>
                      </a:cubicBezTo>
                      <a:cubicBezTo>
                        <a:pt x="174" y="13"/>
                        <a:pt x="178" y="8"/>
                        <a:pt x="174" y="11"/>
                      </a:cubicBezTo>
                      <a:cubicBezTo>
                        <a:pt x="169" y="14"/>
                        <a:pt x="157" y="14"/>
                        <a:pt x="152" y="13"/>
                      </a:cubicBezTo>
                      <a:cubicBezTo>
                        <a:pt x="147" y="12"/>
                        <a:pt x="147" y="10"/>
                        <a:pt x="154" y="8"/>
                      </a:cubicBezTo>
                      <a:cubicBezTo>
                        <a:pt x="161" y="6"/>
                        <a:pt x="172" y="5"/>
                        <a:pt x="181" y="3"/>
                      </a:cubicBezTo>
                      <a:cubicBezTo>
                        <a:pt x="190" y="1"/>
                        <a:pt x="201" y="0"/>
                        <a:pt x="204" y="0"/>
                      </a:cubicBezTo>
                      <a:cubicBezTo>
                        <a:pt x="207" y="1"/>
                        <a:pt x="208" y="5"/>
                        <a:pt x="204" y="7"/>
                      </a:cubicBezTo>
                      <a:cubicBezTo>
                        <a:pt x="201" y="8"/>
                        <a:pt x="205" y="8"/>
                        <a:pt x="212" y="8"/>
                      </a:cubicBezTo>
                      <a:cubicBezTo>
                        <a:pt x="219" y="8"/>
                        <a:pt x="224" y="9"/>
                        <a:pt x="228" y="13"/>
                      </a:cubicBezTo>
                      <a:cubicBezTo>
                        <a:pt x="232" y="17"/>
                        <a:pt x="233" y="15"/>
                        <a:pt x="238" y="14"/>
                      </a:cubicBezTo>
                      <a:cubicBezTo>
                        <a:pt x="243" y="13"/>
                        <a:pt x="243" y="11"/>
                        <a:pt x="248" y="9"/>
                      </a:cubicBezTo>
                      <a:cubicBezTo>
                        <a:pt x="253" y="7"/>
                        <a:pt x="259" y="5"/>
                        <a:pt x="264" y="5"/>
                      </a:cubicBezTo>
                      <a:cubicBezTo>
                        <a:pt x="268" y="4"/>
                        <a:pt x="268" y="5"/>
                        <a:pt x="272" y="8"/>
                      </a:cubicBezTo>
                      <a:cubicBezTo>
                        <a:pt x="276" y="11"/>
                        <a:pt x="290" y="14"/>
                        <a:pt x="284" y="2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8" name="Freeform 176">
                  <a:extLst>
                    <a:ext uri="{FF2B5EF4-FFF2-40B4-BE49-F238E27FC236}">
                      <a16:creationId xmlns:a16="http://schemas.microsoft.com/office/drawing/2014/main" id="{5876F8E7-6449-4651-B7DA-E1507A6C8AE0}"/>
                    </a:ext>
                  </a:extLst>
                </p:cNvPr>
                <p:cNvSpPr>
                  <a:spLocks/>
                </p:cNvSpPr>
                <p:nvPr/>
              </p:nvSpPr>
              <p:spPr bwMode="auto">
                <a:xfrm>
                  <a:off x="2816225" y="1781176"/>
                  <a:ext cx="312738" cy="71438"/>
                </a:xfrm>
                <a:custGeom>
                  <a:avLst/>
                  <a:gdLst>
                    <a:gd name="T0" fmla="*/ 18 w 598"/>
                    <a:gd name="T1" fmla="*/ 16 h 137"/>
                    <a:gd name="T2" fmla="*/ 4 w 598"/>
                    <a:gd name="T3" fmla="*/ 20 h 137"/>
                    <a:gd name="T4" fmla="*/ 38 w 598"/>
                    <a:gd name="T5" fmla="*/ 25 h 137"/>
                    <a:gd name="T6" fmla="*/ 31 w 598"/>
                    <a:gd name="T7" fmla="*/ 36 h 137"/>
                    <a:gd name="T8" fmla="*/ 21 w 598"/>
                    <a:gd name="T9" fmla="*/ 45 h 137"/>
                    <a:gd name="T10" fmla="*/ 39 w 598"/>
                    <a:gd name="T11" fmla="*/ 47 h 137"/>
                    <a:gd name="T12" fmla="*/ 76 w 598"/>
                    <a:gd name="T13" fmla="*/ 44 h 137"/>
                    <a:gd name="T14" fmla="*/ 120 w 598"/>
                    <a:gd name="T15" fmla="*/ 39 h 137"/>
                    <a:gd name="T16" fmla="*/ 126 w 598"/>
                    <a:gd name="T17" fmla="*/ 60 h 137"/>
                    <a:gd name="T18" fmla="*/ 112 w 598"/>
                    <a:gd name="T19" fmla="*/ 75 h 137"/>
                    <a:gd name="T20" fmla="*/ 82 w 598"/>
                    <a:gd name="T21" fmla="*/ 97 h 137"/>
                    <a:gd name="T22" fmla="*/ 74 w 598"/>
                    <a:gd name="T23" fmla="*/ 109 h 137"/>
                    <a:gd name="T24" fmla="*/ 96 w 598"/>
                    <a:gd name="T25" fmla="*/ 125 h 137"/>
                    <a:gd name="T26" fmla="*/ 114 w 598"/>
                    <a:gd name="T27" fmla="*/ 122 h 137"/>
                    <a:gd name="T28" fmla="*/ 165 w 598"/>
                    <a:gd name="T29" fmla="*/ 129 h 137"/>
                    <a:gd name="T30" fmla="*/ 196 w 598"/>
                    <a:gd name="T31" fmla="*/ 122 h 137"/>
                    <a:gd name="T32" fmla="*/ 202 w 598"/>
                    <a:gd name="T33" fmla="*/ 126 h 137"/>
                    <a:gd name="T34" fmla="*/ 226 w 598"/>
                    <a:gd name="T35" fmla="*/ 132 h 137"/>
                    <a:gd name="T36" fmla="*/ 252 w 598"/>
                    <a:gd name="T37" fmla="*/ 134 h 137"/>
                    <a:gd name="T38" fmla="*/ 270 w 598"/>
                    <a:gd name="T39" fmla="*/ 130 h 137"/>
                    <a:gd name="T40" fmla="*/ 297 w 598"/>
                    <a:gd name="T41" fmla="*/ 132 h 137"/>
                    <a:gd name="T42" fmla="*/ 321 w 598"/>
                    <a:gd name="T43" fmla="*/ 132 h 137"/>
                    <a:gd name="T44" fmla="*/ 391 w 598"/>
                    <a:gd name="T45" fmla="*/ 130 h 137"/>
                    <a:gd name="T46" fmla="*/ 422 w 598"/>
                    <a:gd name="T47" fmla="*/ 116 h 137"/>
                    <a:gd name="T48" fmla="*/ 449 w 598"/>
                    <a:gd name="T49" fmla="*/ 134 h 137"/>
                    <a:gd name="T50" fmla="*/ 534 w 598"/>
                    <a:gd name="T51" fmla="*/ 125 h 137"/>
                    <a:gd name="T52" fmla="*/ 547 w 598"/>
                    <a:gd name="T53" fmla="*/ 108 h 137"/>
                    <a:gd name="T54" fmla="*/ 579 w 598"/>
                    <a:gd name="T55" fmla="*/ 110 h 137"/>
                    <a:gd name="T56" fmla="*/ 548 w 598"/>
                    <a:gd name="T57" fmla="*/ 105 h 137"/>
                    <a:gd name="T58" fmla="*/ 595 w 598"/>
                    <a:gd name="T59" fmla="*/ 92 h 137"/>
                    <a:gd name="T60" fmla="*/ 584 w 598"/>
                    <a:gd name="T61" fmla="*/ 79 h 137"/>
                    <a:gd name="T62" fmla="*/ 545 w 598"/>
                    <a:gd name="T63" fmla="*/ 72 h 137"/>
                    <a:gd name="T64" fmla="*/ 511 w 598"/>
                    <a:gd name="T65" fmla="*/ 62 h 137"/>
                    <a:gd name="T66" fmla="*/ 454 w 598"/>
                    <a:gd name="T67" fmla="*/ 64 h 137"/>
                    <a:gd name="T68" fmla="*/ 410 w 598"/>
                    <a:gd name="T69" fmla="*/ 70 h 137"/>
                    <a:gd name="T70" fmla="*/ 370 w 598"/>
                    <a:gd name="T71" fmla="*/ 76 h 137"/>
                    <a:gd name="T72" fmla="*/ 352 w 598"/>
                    <a:gd name="T73" fmla="*/ 82 h 137"/>
                    <a:gd name="T74" fmla="*/ 322 w 598"/>
                    <a:gd name="T75" fmla="*/ 87 h 137"/>
                    <a:gd name="T76" fmla="*/ 306 w 598"/>
                    <a:gd name="T77" fmla="*/ 74 h 137"/>
                    <a:gd name="T78" fmla="*/ 284 w 598"/>
                    <a:gd name="T79" fmla="*/ 77 h 137"/>
                    <a:gd name="T80" fmla="*/ 254 w 598"/>
                    <a:gd name="T81" fmla="*/ 74 h 137"/>
                    <a:gd name="T82" fmla="*/ 236 w 598"/>
                    <a:gd name="T83" fmla="*/ 79 h 137"/>
                    <a:gd name="T84" fmla="*/ 214 w 598"/>
                    <a:gd name="T85" fmla="*/ 77 h 137"/>
                    <a:gd name="T86" fmla="*/ 231 w 598"/>
                    <a:gd name="T87" fmla="*/ 62 h 137"/>
                    <a:gd name="T88" fmla="*/ 203 w 598"/>
                    <a:gd name="T89" fmla="*/ 59 h 137"/>
                    <a:gd name="T90" fmla="*/ 172 w 598"/>
                    <a:gd name="T91" fmla="*/ 60 h 137"/>
                    <a:gd name="T92" fmla="*/ 180 w 598"/>
                    <a:gd name="T93" fmla="*/ 47 h 137"/>
                    <a:gd name="T94" fmla="*/ 243 w 598"/>
                    <a:gd name="T95" fmla="*/ 49 h 137"/>
                    <a:gd name="T96" fmla="*/ 235 w 598"/>
                    <a:gd name="T97" fmla="*/ 36 h 137"/>
                    <a:gd name="T98" fmla="*/ 221 w 598"/>
                    <a:gd name="T99" fmla="*/ 32 h 137"/>
                    <a:gd name="T100" fmla="*/ 187 w 598"/>
                    <a:gd name="T101" fmla="*/ 20 h 137"/>
                    <a:gd name="T102" fmla="*/ 121 w 598"/>
                    <a:gd name="T103" fmla="*/ 32 h 137"/>
                    <a:gd name="T104" fmla="*/ 140 w 598"/>
                    <a:gd name="T105" fmla="*/ 17 h 137"/>
                    <a:gd name="T106" fmla="*/ 104 w 598"/>
                    <a:gd name="T107" fmla="*/ 7 h 137"/>
                    <a:gd name="T108" fmla="*/ 63 w 598"/>
                    <a:gd name="T109" fmla="*/ 1 h 137"/>
                    <a:gd name="T110" fmla="*/ 19 w 598"/>
                    <a:gd name="T111" fmla="*/ 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8" h="137">
                      <a:moveTo>
                        <a:pt x="19" y="6"/>
                      </a:moveTo>
                      <a:cubicBezTo>
                        <a:pt x="14" y="7"/>
                        <a:pt x="15" y="13"/>
                        <a:pt x="18" y="13"/>
                      </a:cubicBezTo>
                      <a:cubicBezTo>
                        <a:pt x="21" y="14"/>
                        <a:pt x="22" y="16"/>
                        <a:pt x="18" y="16"/>
                      </a:cubicBezTo>
                      <a:cubicBezTo>
                        <a:pt x="14" y="16"/>
                        <a:pt x="12" y="18"/>
                        <a:pt x="8" y="16"/>
                      </a:cubicBezTo>
                      <a:cubicBezTo>
                        <a:pt x="5" y="15"/>
                        <a:pt x="4" y="13"/>
                        <a:pt x="2" y="15"/>
                      </a:cubicBezTo>
                      <a:cubicBezTo>
                        <a:pt x="0" y="17"/>
                        <a:pt x="0" y="19"/>
                        <a:pt x="4" y="20"/>
                      </a:cubicBezTo>
                      <a:cubicBezTo>
                        <a:pt x="8" y="20"/>
                        <a:pt x="11" y="20"/>
                        <a:pt x="15" y="22"/>
                      </a:cubicBezTo>
                      <a:cubicBezTo>
                        <a:pt x="18" y="23"/>
                        <a:pt x="21" y="25"/>
                        <a:pt x="25" y="25"/>
                      </a:cubicBezTo>
                      <a:cubicBezTo>
                        <a:pt x="29" y="25"/>
                        <a:pt x="39" y="23"/>
                        <a:pt x="38" y="25"/>
                      </a:cubicBezTo>
                      <a:cubicBezTo>
                        <a:pt x="36" y="26"/>
                        <a:pt x="28" y="28"/>
                        <a:pt x="22" y="29"/>
                      </a:cubicBezTo>
                      <a:cubicBezTo>
                        <a:pt x="16" y="29"/>
                        <a:pt x="11" y="29"/>
                        <a:pt x="13" y="32"/>
                      </a:cubicBezTo>
                      <a:cubicBezTo>
                        <a:pt x="15" y="36"/>
                        <a:pt x="26" y="37"/>
                        <a:pt x="31" y="36"/>
                      </a:cubicBezTo>
                      <a:cubicBezTo>
                        <a:pt x="36" y="35"/>
                        <a:pt x="40" y="37"/>
                        <a:pt x="38" y="38"/>
                      </a:cubicBezTo>
                      <a:cubicBezTo>
                        <a:pt x="36" y="39"/>
                        <a:pt x="33" y="39"/>
                        <a:pt x="28" y="40"/>
                      </a:cubicBezTo>
                      <a:cubicBezTo>
                        <a:pt x="22" y="41"/>
                        <a:pt x="15" y="45"/>
                        <a:pt x="21" y="45"/>
                      </a:cubicBezTo>
                      <a:cubicBezTo>
                        <a:pt x="27" y="45"/>
                        <a:pt x="31" y="45"/>
                        <a:pt x="29" y="48"/>
                      </a:cubicBezTo>
                      <a:cubicBezTo>
                        <a:pt x="27" y="50"/>
                        <a:pt x="30" y="52"/>
                        <a:pt x="34" y="51"/>
                      </a:cubicBezTo>
                      <a:cubicBezTo>
                        <a:pt x="38" y="50"/>
                        <a:pt x="41" y="49"/>
                        <a:pt x="39" y="47"/>
                      </a:cubicBezTo>
                      <a:cubicBezTo>
                        <a:pt x="36" y="45"/>
                        <a:pt x="29" y="47"/>
                        <a:pt x="36" y="45"/>
                      </a:cubicBezTo>
                      <a:cubicBezTo>
                        <a:pt x="42" y="43"/>
                        <a:pt x="51" y="42"/>
                        <a:pt x="56" y="41"/>
                      </a:cubicBezTo>
                      <a:cubicBezTo>
                        <a:pt x="61" y="41"/>
                        <a:pt x="64" y="44"/>
                        <a:pt x="76" y="44"/>
                      </a:cubicBezTo>
                      <a:cubicBezTo>
                        <a:pt x="88" y="44"/>
                        <a:pt x="92" y="45"/>
                        <a:pt x="96" y="42"/>
                      </a:cubicBezTo>
                      <a:cubicBezTo>
                        <a:pt x="100" y="39"/>
                        <a:pt x="101" y="37"/>
                        <a:pt x="107" y="37"/>
                      </a:cubicBezTo>
                      <a:cubicBezTo>
                        <a:pt x="114" y="37"/>
                        <a:pt x="119" y="34"/>
                        <a:pt x="120" y="39"/>
                      </a:cubicBezTo>
                      <a:cubicBezTo>
                        <a:pt x="121" y="43"/>
                        <a:pt x="126" y="42"/>
                        <a:pt x="125" y="46"/>
                      </a:cubicBezTo>
                      <a:cubicBezTo>
                        <a:pt x="124" y="49"/>
                        <a:pt x="119" y="52"/>
                        <a:pt x="119" y="54"/>
                      </a:cubicBezTo>
                      <a:cubicBezTo>
                        <a:pt x="119" y="56"/>
                        <a:pt x="123" y="60"/>
                        <a:pt x="126" y="60"/>
                      </a:cubicBezTo>
                      <a:cubicBezTo>
                        <a:pt x="129" y="60"/>
                        <a:pt x="129" y="63"/>
                        <a:pt x="125" y="65"/>
                      </a:cubicBezTo>
                      <a:cubicBezTo>
                        <a:pt x="122" y="68"/>
                        <a:pt x="121" y="68"/>
                        <a:pt x="120" y="71"/>
                      </a:cubicBezTo>
                      <a:cubicBezTo>
                        <a:pt x="119" y="75"/>
                        <a:pt x="117" y="73"/>
                        <a:pt x="112" y="75"/>
                      </a:cubicBezTo>
                      <a:cubicBezTo>
                        <a:pt x="106" y="77"/>
                        <a:pt x="104" y="77"/>
                        <a:pt x="94" y="82"/>
                      </a:cubicBezTo>
                      <a:cubicBezTo>
                        <a:pt x="84" y="87"/>
                        <a:pt x="82" y="87"/>
                        <a:pt x="79" y="91"/>
                      </a:cubicBezTo>
                      <a:cubicBezTo>
                        <a:pt x="76" y="95"/>
                        <a:pt x="77" y="97"/>
                        <a:pt x="82" y="97"/>
                      </a:cubicBezTo>
                      <a:cubicBezTo>
                        <a:pt x="88" y="97"/>
                        <a:pt x="95" y="98"/>
                        <a:pt x="89" y="100"/>
                      </a:cubicBezTo>
                      <a:cubicBezTo>
                        <a:pt x="82" y="101"/>
                        <a:pt x="82" y="102"/>
                        <a:pt x="79" y="103"/>
                      </a:cubicBezTo>
                      <a:cubicBezTo>
                        <a:pt x="75" y="104"/>
                        <a:pt x="76" y="104"/>
                        <a:pt x="74" y="109"/>
                      </a:cubicBezTo>
                      <a:cubicBezTo>
                        <a:pt x="72" y="114"/>
                        <a:pt x="68" y="113"/>
                        <a:pt x="70" y="117"/>
                      </a:cubicBezTo>
                      <a:cubicBezTo>
                        <a:pt x="71" y="121"/>
                        <a:pt x="77" y="124"/>
                        <a:pt x="81" y="124"/>
                      </a:cubicBezTo>
                      <a:cubicBezTo>
                        <a:pt x="85" y="124"/>
                        <a:pt x="91" y="126"/>
                        <a:pt x="96" y="125"/>
                      </a:cubicBezTo>
                      <a:cubicBezTo>
                        <a:pt x="101" y="124"/>
                        <a:pt x="99" y="119"/>
                        <a:pt x="105" y="119"/>
                      </a:cubicBezTo>
                      <a:cubicBezTo>
                        <a:pt x="111" y="119"/>
                        <a:pt x="126" y="109"/>
                        <a:pt x="123" y="113"/>
                      </a:cubicBezTo>
                      <a:cubicBezTo>
                        <a:pt x="119" y="117"/>
                        <a:pt x="115" y="119"/>
                        <a:pt x="114" y="122"/>
                      </a:cubicBezTo>
                      <a:cubicBezTo>
                        <a:pt x="114" y="125"/>
                        <a:pt x="120" y="129"/>
                        <a:pt x="127" y="128"/>
                      </a:cubicBezTo>
                      <a:cubicBezTo>
                        <a:pt x="133" y="127"/>
                        <a:pt x="133" y="129"/>
                        <a:pt x="138" y="130"/>
                      </a:cubicBezTo>
                      <a:cubicBezTo>
                        <a:pt x="143" y="131"/>
                        <a:pt x="161" y="129"/>
                        <a:pt x="165" y="129"/>
                      </a:cubicBezTo>
                      <a:cubicBezTo>
                        <a:pt x="170" y="129"/>
                        <a:pt x="178" y="128"/>
                        <a:pt x="182" y="126"/>
                      </a:cubicBezTo>
                      <a:cubicBezTo>
                        <a:pt x="185" y="124"/>
                        <a:pt x="194" y="113"/>
                        <a:pt x="192" y="118"/>
                      </a:cubicBezTo>
                      <a:cubicBezTo>
                        <a:pt x="191" y="123"/>
                        <a:pt x="194" y="124"/>
                        <a:pt x="196" y="122"/>
                      </a:cubicBezTo>
                      <a:cubicBezTo>
                        <a:pt x="198" y="121"/>
                        <a:pt x="208" y="115"/>
                        <a:pt x="211" y="116"/>
                      </a:cubicBezTo>
                      <a:cubicBezTo>
                        <a:pt x="215" y="117"/>
                        <a:pt x="220" y="116"/>
                        <a:pt x="215" y="119"/>
                      </a:cubicBezTo>
                      <a:cubicBezTo>
                        <a:pt x="211" y="122"/>
                        <a:pt x="208" y="124"/>
                        <a:pt x="202" y="126"/>
                      </a:cubicBezTo>
                      <a:cubicBezTo>
                        <a:pt x="196" y="128"/>
                        <a:pt x="188" y="127"/>
                        <a:pt x="192" y="132"/>
                      </a:cubicBezTo>
                      <a:cubicBezTo>
                        <a:pt x="196" y="136"/>
                        <a:pt x="215" y="136"/>
                        <a:pt x="218" y="134"/>
                      </a:cubicBezTo>
                      <a:cubicBezTo>
                        <a:pt x="221" y="132"/>
                        <a:pt x="224" y="128"/>
                        <a:pt x="226" y="132"/>
                      </a:cubicBezTo>
                      <a:cubicBezTo>
                        <a:pt x="228" y="137"/>
                        <a:pt x="236" y="133"/>
                        <a:pt x="238" y="133"/>
                      </a:cubicBezTo>
                      <a:cubicBezTo>
                        <a:pt x="241" y="132"/>
                        <a:pt x="243" y="127"/>
                        <a:pt x="244" y="131"/>
                      </a:cubicBezTo>
                      <a:cubicBezTo>
                        <a:pt x="246" y="135"/>
                        <a:pt x="250" y="137"/>
                        <a:pt x="252" y="134"/>
                      </a:cubicBezTo>
                      <a:cubicBezTo>
                        <a:pt x="254" y="132"/>
                        <a:pt x="255" y="132"/>
                        <a:pt x="257" y="133"/>
                      </a:cubicBezTo>
                      <a:cubicBezTo>
                        <a:pt x="258" y="134"/>
                        <a:pt x="267" y="136"/>
                        <a:pt x="267" y="133"/>
                      </a:cubicBezTo>
                      <a:cubicBezTo>
                        <a:pt x="268" y="131"/>
                        <a:pt x="268" y="128"/>
                        <a:pt x="270" y="130"/>
                      </a:cubicBezTo>
                      <a:cubicBezTo>
                        <a:pt x="272" y="133"/>
                        <a:pt x="276" y="134"/>
                        <a:pt x="280" y="133"/>
                      </a:cubicBezTo>
                      <a:cubicBezTo>
                        <a:pt x="284" y="132"/>
                        <a:pt x="291" y="124"/>
                        <a:pt x="290" y="128"/>
                      </a:cubicBezTo>
                      <a:cubicBezTo>
                        <a:pt x="290" y="132"/>
                        <a:pt x="289" y="133"/>
                        <a:pt x="297" y="132"/>
                      </a:cubicBezTo>
                      <a:cubicBezTo>
                        <a:pt x="305" y="131"/>
                        <a:pt x="311" y="133"/>
                        <a:pt x="313" y="131"/>
                      </a:cubicBezTo>
                      <a:cubicBezTo>
                        <a:pt x="315" y="130"/>
                        <a:pt x="322" y="126"/>
                        <a:pt x="321" y="128"/>
                      </a:cubicBezTo>
                      <a:cubicBezTo>
                        <a:pt x="320" y="129"/>
                        <a:pt x="317" y="132"/>
                        <a:pt x="321" y="132"/>
                      </a:cubicBezTo>
                      <a:cubicBezTo>
                        <a:pt x="325" y="133"/>
                        <a:pt x="341" y="123"/>
                        <a:pt x="341" y="127"/>
                      </a:cubicBezTo>
                      <a:cubicBezTo>
                        <a:pt x="340" y="132"/>
                        <a:pt x="351" y="133"/>
                        <a:pt x="356" y="133"/>
                      </a:cubicBezTo>
                      <a:cubicBezTo>
                        <a:pt x="361" y="134"/>
                        <a:pt x="384" y="129"/>
                        <a:pt x="391" y="130"/>
                      </a:cubicBezTo>
                      <a:cubicBezTo>
                        <a:pt x="398" y="130"/>
                        <a:pt x="405" y="126"/>
                        <a:pt x="409" y="124"/>
                      </a:cubicBezTo>
                      <a:cubicBezTo>
                        <a:pt x="412" y="122"/>
                        <a:pt x="407" y="112"/>
                        <a:pt x="412" y="112"/>
                      </a:cubicBezTo>
                      <a:cubicBezTo>
                        <a:pt x="417" y="112"/>
                        <a:pt x="425" y="112"/>
                        <a:pt x="422" y="116"/>
                      </a:cubicBezTo>
                      <a:cubicBezTo>
                        <a:pt x="419" y="121"/>
                        <a:pt x="416" y="125"/>
                        <a:pt x="418" y="128"/>
                      </a:cubicBezTo>
                      <a:cubicBezTo>
                        <a:pt x="421" y="131"/>
                        <a:pt x="424" y="132"/>
                        <a:pt x="427" y="132"/>
                      </a:cubicBezTo>
                      <a:cubicBezTo>
                        <a:pt x="430" y="132"/>
                        <a:pt x="442" y="131"/>
                        <a:pt x="449" y="134"/>
                      </a:cubicBezTo>
                      <a:cubicBezTo>
                        <a:pt x="456" y="137"/>
                        <a:pt x="465" y="136"/>
                        <a:pt x="471" y="133"/>
                      </a:cubicBezTo>
                      <a:cubicBezTo>
                        <a:pt x="476" y="131"/>
                        <a:pt x="493" y="129"/>
                        <a:pt x="505" y="130"/>
                      </a:cubicBezTo>
                      <a:cubicBezTo>
                        <a:pt x="518" y="131"/>
                        <a:pt x="531" y="128"/>
                        <a:pt x="534" y="125"/>
                      </a:cubicBezTo>
                      <a:cubicBezTo>
                        <a:pt x="538" y="123"/>
                        <a:pt x="542" y="119"/>
                        <a:pt x="539" y="116"/>
                      </a:cubicBezTo>
                      <a:cubicBezTo>
                        <a:pt x="537" y="112"/>
                        <a:pt x="534" y="111"/>
                        <a:pt x="541" y="110"/>
                      </a:cubicBezTo>
                      <a:cubicBezTo>
                        <a:pt x="547" y="110"/>
                        <a:pt x="543" y="109"/>
                        <a:pt x="547" y="108"/>
                      </a:cubicBezTo>
                      <a:cubicBezTo>
                        <a:pt x="550" y="108"/>
                        <a:pt x="551" y="108"/>
                        <a:pt x="549" y="111"/>
                      </a:cubicBezTo>
                      <a:cubicBezTo>
                        <a:pt x="548" y="114"/>
                        <a:pt x="550" y="115"/>
                        <a:pt x="558" y="114"/>
                      </a:cubicBezTo>
                      <a:cubicBezTo>
                        <a:pt x="566" y="114"/>
                        <a:pt x="579" y="114"/>
                        <a:pt x="579" y="110"/>
                      </a:cubicBezTo>
                      <a:cubicBezTo>
                        <a:pt x="580" y="107"/>
                        <a:pt x="578" y="103"/>
                        <a:pt x="571" y="104"/>
                      </a:cubicBezTo>
                      <a:cubicBezTo>
                        <a:pt x="564" y="106"/>
                        <a:pt x="559" y="107"/>
                        <a:pt x="557" y="107"/>
                      </a:cubicBezTo>
                      <a:cubicBezTo>
                        <a:pt x="554" y="107"/>
                        <a:pt x="546" y="109"/>
                        <a:pt x="548" y="105"/>
                      </a:cubicBezTo>
                      <a:cubicBezTo>
                        <a:pt x="549" y="102"/>
                        <a:pt x="552" y="101"/>
                        <a:pt x="559" y="102"/>
                      </a:cubicBezTo>
                      <a:cubicBezTo>
                        <a:pt x="566" y="102"/>
                        <a:pt x="569" y="98"/>
                        <a:pt x="575" y="98"/>
                      </a:cubicBezTo>
                      <a:cubicBezTo>
                        <a:pt x="582" y="97"/>
                        <a:pt x="591" y="95"/>
                        <a:pt x="595" y="92"/>
                      </a:cubicBezTo>
                      <a:cubicBezTo>
                        <a:pt x="598" y="89"/>
                        <a:pt x="597" y="81"/>
                        <a:pt x="590" y="81"/>
                      </a:cubicBezTo>
                      <a:cubicBezTo>
                        <a:pt x="582" y="82"/>
                        <a:pt x="578" y="83"/>
                        <a:pt x="576" y="82"/>
                      </a:cubicBezTo>
                      <a:cubicBezTo>
                        <a:pt x="573" y="82"/>
                        <a:pt x="582" y="83"/>
                        <a:pt x="584" y="79"/>
                      </a:cubicBezTo>
                      <a:cubicBezTo>
                        <a:pt x="587" y="76"/>
                        <a:pt x="586" y="73"/>
                        <a:pt x="575" y="73"/>
                      </a:cubicBezTo>
                      <a:cubicBezTo>
                        <a:pt x="565" y="73"/>
                        <a:pt x="560" y="74"/>
                        <a:pt x="555" y="74"/>
                      </a:cubicBezTo>
                      <a:cubicBezTo>
                        <a:pt x="550" y="74"/>
                        <a:pt x="542" y="74"/>
                        <a:pt x="545" y="72"/>
                      </a:cubicBezTo>
                      <a:cubicBezTo>
                        <a:pt x="547" y="69"/>
                        <a:pt x="553" y="70"/>
                        <a:pt x="545" y="67"/>
                      </a:cubicBezTo>
                      <a:cubicBezTo>
                        <a:pt x="537" y="63"/>
                        <a:pt x="527" y="66"/>
                        <a:pt x="523" y="65"/>
                      </a:cubicBezTo>
                      <a:cubicBezTo>
                        <a:pt x="520" y="65"/>
                        <a:pt x="519" y="61"/>
                        <a:pt x="511" y="62"/>
                      </a:cubicBezTo>
                      <a:cubicBezTo>
                        <a:pt x="503" y="63"/>
                        <a:pt x="496" y="66"/>
                        <a:pt x="489" y="67"/>
                      </a:cubicBezTo>
                      <a:cubicBezTo>
                        <a:pt x="483" y="68"/>
                        <a:pt x="472" y="69"/>
                        <a:pt x="468" y="67"/>
                      </a:cubicBezTo>
                      <a:cubicBezTo>
                        <a:pt x="464" y="66"/>
                        <a:pt x="459" y="63"/>
                        <a:pt x="454" y="64"/>
                      </a:cubicBezTo>
                      <a:cubicBezTo>
                        <a:pt x="449" y="65"/>
                        <a:pt x="444" y="63"/>
                        <a:pt x="440" y="65"/>
                      </a:cubicBezTo>
                      <a:cubicBezTo>
                        <a:pt x="435" y="66"/>
                        <a:pt x="426" y="67"/>
                        <a:pt x="422" y="69"/>
                      </a:cubicBezTo>
                      <a:cubicBezTo>
                        <a:pt x="418" y="70"/>
                        <a:pt x="412" y="67"/>
                        <a:pt x="410" y="70"/>
                      </a:cubicBezTo>
                      <a:cubicBezTo>
                        <a:pt x="408" y="72"/>
                        <a:pt x="407" y="75"/>
                        <a:pt x="403" y="73"/>
                      </a:cubicBezTo>
                      <a:cubicBezTo>
                        <a:pt x="399" y="72"/>
                        <a:pt x="390" y="73"/>
                        <a:pt x="388" y="74"/>
                      </a:cubicBezTo>
                      <a:cubicBezTo>
                        <a:pt x="385" y="75"/>
                        <a:pt x="373" y="77"/>
                        <a:pt x="370" y="76"/>
                      </a:cubicBezTo>
                      <a:cubicBezTo>
                        <a:pt x="366" y="75"/>
                        <a:pt x="366" y="75"/>
                        <a:pt x="366" y="75"/>
                      </a:cubicBezTo>
                      <a:cubicBezTo>
                        <a:pt x="366" y="75"/>
                        <a:pt x="357" y="76"/>
                        <a:pt x="353" y="77"/>
                      </a:cubicBezTo>
                      <a:cubicBezTo>
                        <a:pt x="349" y="78"/>
                        <a:pt x="348" y="81"/>
                        <a:pt x="352" y="82"/>
                      </a:cubicBezTo>
                      <a:cubicBezTo>
                        <a:pt x="356" y="83"/>
                        <a:pt x="361" y="86"/>
                        <a:pt x="358" y="85"/>
                      </a:cubicBezTo>
                      <a:cubicBezTo>
                        <a:pt x="355" y="85"/>
                        <a:pt x="339" y="85"/>
                        <a:pt x="333" y="85"/>
                      </a:cubicBezTo>
                      <a:cubicBezTo>
                        <a:pt x="326" y="86"/>
                        <a:pt x="321" y="91"/>
                        <a:pt x="322" y="87"/>
                      </a:cubicBezTo>
                      <a:cubicBezTo>
                        <a:pt x="324" y="84"/>
                        <a:pt x="325" y="82"/>
                        <a:pt x="320" y="82"/>
                      </a:cubicBezTo>
                      <a:cubicBezTo>
                        <a:pt x="315" y="82"/>
                        <a:pt x="315" y="84"/>
                        <a:pt x="312" y="79"/>
                      </a:cubicBezTo>
                      <a:cubicBezTo>
                        <a:pt x="310" y="74"/>
                        <a:pt x="313" y="74"/>
                        <a:pt x="306" y="74"/>
                      </a:cubicBezTo>
                      <a:cubicBezTo>
                        <a:pt x="300" y="74"/>
                        <a:pt x="295" y="76"/>
                        <a:pt x="292" y="79"/>
                      </a:cubicBezTo>
                      <a:cubicBezTo>
                        <a:pt x="289" y="82"/>
                        <a:pt x="285" y="84"/>
                        <a:pt x="286" y="81"/>
                      </a:cubicBezTo>
                      <a:cubicBezTo>
                        <a:pt x="287" y="78"/>
                        <a:pt x="286" y="77"/>
                        <a:pt x="284" y="77"/>
                      </a:cubicBezTo>
                      <a:cubicBezTo>
                        <a:pt x="282" y="77"/>
                        <a:pt x="270" y="78"/>
                        <a:pt x="265" y="79"/>
                      </a:cubicBezTo>
                      <a:cubicBezTo>
                        <a:pt x="260" y="81"/>
                        <a:pt x="258" y="81"/>
                        <a:pt x="259" y="79"/>
                      </a:cubicBezTo>
                      <a:cubicBezTo>
                        <a:pt x="259" y="78"/>
                        <a:pt x="257" y="77"/>
                        <a:pt x="254" y="74"/>
                      </a:cubicBezTo>
                      <a:cubicBezTo>
                        <a:pt x="251" y="72"/>
                        <a:pt x="251" y="72"/>
                        <a:pt x="247" y="73"/>
                      </a:cubicBezTo>
                      <a:cubicBezTo>
                        <a:pt x="244" y="75"/>
                        <a:pt x="240" y="75"/>
                        <a:pt x="240" y="75"/>
                      </a:cubicBezTo>
                      <a:cubicBezTo>
                        <a:pt x="240" y="75"/>
                        <a:pt x="239" y="77"/>
                        <a:pt x="236" y="79"/>
                      </a:cubicBezTo>
                      <a:cubicBezTo>
                        <a:pt x="234" y="81"/>
                        <a:pt x="235" y="84"/>
                        <a:pt x="230" y="83"/>
                      </a:cubicBezTo>
                      <a:cubicBezTo>
                        <a:pt x="226" y="81"/>
                        <a:pt x="227" y="78"/>
                        <a:pt x="225" y="77"/>
                      </a:cubicBezTo>
                      <a:cubicBezTo>
                        <a:pt x="222" y="76"/>
                        <a:pt x="216" y="79"/>
                        <a:pt x="214" y="77"/>
                      </a:cubicBezTo>
                      <a:cubicBezTo>
                        <a:pt x="211" y="75"/>
                        <a:pt x="216" y="75"/>
                        <a:pt x="224" y="74"/>
                      </a:cubicBezTo>
                      <a:cubicBezTo>
                        <a:pt x="232" y="74"/>
                        <a:pt x="238" y="73"/>
                        <a:pt x="238" y="69"/>
                      </a:cubicBezTo>
                      <a:cubicBezTo>
                        <a:pt x="239" y="65"/>
                        <a:pt x="238" y="60"/>
                        <a:pt x="231" y="62"/>
                      </a:cubicBezTo>
                      <a:cubicBezTo>
                        <a:pt x="224" y="64"/>
                        <a:pt x="221" y="65"/>
                        <a:pt x="223" y="62"/>
                      </a:cubicBezTo>
                      <a:cubicBezTo>
                        <a:pt x="224" y="58"/>
                        <a:pt x="225" y="55"/>
                        <a:pt x="219" y="56"/>
                      </a:cubicBezTo>
                      <a:cubicBezTo>
                        <a:pt x="213" y="57"/>
                        <a:pt x="210" y="57"/>
                        <a:pt x="203" y="59"/>
                      </a:cubicBezTo>
                      <a:cubicBezTo>
                        <a:pt x="197" y="60"/>
                        <a:pt x="198" y="57"/>
                        <a:pt x="193" y="57"/>
                      </a:cubicBezTo>
                      <a:cubicBezTo>
                        <a:pt x="187" y="56"/>
                        <a:pt x="182" y="58"/>
                        <a:pt x="178" y="59"/>
                      </a:cubicBezTo>
                      <a:cubicBezTo>
                        <a:pt x="174" y="61"/>
                        <a:pt x="166" y="60"/>
                        <a:pt x="172" y="60"/>
                      </a:cubicBezTo>
                      <a:cubicBezTo>
                        <a:pt x="178" y="59"/>
                        <a:pt x="187" y="56"/>
                        <a:pt x="193" y="53"/>
                      </a:cubicBezTo>
                      <a:cubicBezTo>
                        <a:pt x="199" y="50"/>
                        <a:pt x="200" y="48"/>
                        <a:pt x="193" y="48"/>
                      </a:cubicBezTo>
                      <a:cubicBezTo>
                        <a:pt x="187" y="48"/>
                        <a:pt x="182" y="50"/>
                        <a:pt x="180" y="47"/>
                      </a:cubicBezTo>
                      <a:cubicBezTo>
                        <a:pt x="178" y="44"/>
                        <a:pt x="179" y="43"/>
                        <a:pt x="185" y="45"/>
                      </a:cubicBezTo>
                      <a:cubicBezTo>
                        <a:pt x="192" y="46"/>
                        <a:pt x="199" y="48"/>
                        <a:pt x="209" y="48"/>
                      </a:cubicBezTo>
                      <a:cubicBezTo>
                        <a:pt x="220" y="47"/>
                        <a:pt x="231" y="48"/>
                        <a:pt x="243" y="49"/>
                      </a:cubicBezTo>
                      <a:cubicBezTo>
                        <a:pt x="256" y="49"/>
                        <a:pt x="264" y="47"/>
                        <a:pt x="262" y="44"/>
                      </a:cubicBezTo>
                      <a:cubicBezTo>
                        <a:pt x="261" y="41"/>
                        <a:pt x="258" y="36"/>
                        <a:pt x="250" y="37"/>
                      </a:cubicBezTo>
                      <a:cubicBezTo>
                        <a:pt x="243" y="38"/>
                        <a:pt x="240" y="36"/>
                        <a:pt x="235" y="36"/>
                      </a:cubicBezTo>
                      <a:cubicBezTo>
                        <a:pt x="231" y="37"/>
                        <a:pt x="218" y="34"/>
                        <a:pt x="214" y="34"/>
                      </a:cubicBezTo>
                      <a:cubicBezTo>
                        <a:pt x="209" y="35"/>
                        <a:pt x="200" y="34"/>
                        <a:pt x="206" y="33"/>
                      </a:cubicBezTo>
                      <a:cubicBezTo>
                        <a:pt x="211" y="32"/>
                        <a:pt x="211" y="32"/>
                        <a:pt x="221" y="32"/>
                      </a:cubicBezTo>
                      <a:cubicBezTo>
                        <a:pt x="231" y="33"/>
                        <a:pt x="230" y="32"/>
                        <a:pt x="228" y="27"/>
                      </a:cubicBezTo>
                      <a:cubicBezTo>
                        <a:pt x="226" y="23"/>
                        <a:pt x="221" y="20"/>
                        <a:pt x="213" y="20"/>
                      </a:cubicBezTo>
                      <a:cubicBezTo>
                        <a:pt x="205" y="19"/>
                        <a:pt x="195" y="19"/>
                        <a:pt x="187" y="20"/>
                      </a:cubicBezTo>
                      <a:cubicBezTo>
                        <a:pt x="179" y="21"/>
                        <a:pt x="160" y="24"/>
                        <a:pt x="154" y="24"/>
                      </a:cubicBezTo>
                      <a:cubicBezTo>
                        <a:pt x="148" y="24"/>
                        <a:pt x="140" y="23"/>
                        <a:pt x="136" y="25"/>
                      </a:cubicBezTo>
                      <a:cubicBezTo>
                        <a:pt x="133" y="27"/>
                        <a:pt x="127" y="30"/>
                        <a:pt x="121" y="32"/>
                      </a:cubicBezTo>
                      <a:cubicBezTo>
                        <a:pt x="115" y="33"/>
                        <a:pt x="105" y="36"/>
                        <a:pt x="111" y="33"/>
                      </a:cubicBezTo>
                      <a:cubicBezTo>
                        <a:pt x="117" y="31"/>
                        <a:pt x="119" y="31"/>
                        <a:pt x="127" y="27"/>
                      </a:cubicBezTo>
                      <a:cubicBezTo>
                        <a:pt x="136" y="22"/>
                        <a:pt x="141" y="22"/>
                        <a:pt x="140" y="17"/>
                      </a:cubicBezTo>
                      <a:cubicBezTo>
                        <a:pt x="140" y="11"/>
                        <a:pt x="135" y="11"/>
                        <a:pt x="130" y="9"/>
                      </a:cubicBezTo>
                      <a:cubicBezTo>
                        <a:pt x="124" y="7"/>
                        <a:pt x="121" y="7"/>
                        <a:pt x="115" y="10"/>
                      </a:cubicBezTo>
                      <a:cubicBezTo>
                        <a:pt x="109" y="13"/>
                        <a:pt x="109" y="10"/>
                        <a:pt x="104" y="7"/>
                      </a:cubicBezTo>
                      <a:cubicBezTo>
                        <a:pt x="99" y="4"/>
                        <a:pt x="96" y="7"/>
                        <a:pt x="90" y="5"/>
                      </a:cubicBezTo>
                      <a:cubicBezTo>
                        <a:pt x="85" y="4"/>
                        <a:pt x="80" y="5"/>
                        <a:pt x="78" y="3"/>
                      </a:cubicBezTo>
                      <a:cubicBezTo>
                        <a:pt x="76" y="0"/>
                        <a:pt x="67" y="0"/>
                        <a:pt x="63" y="1"/>
                      </a:cubicBezTo>
                      <a:cubicBezTo>
                        <a:pt x="59" y="2"/>
                        <a:pt x="47" y="3"/>
                        <a:pt x="42" y="3"/>
                      </a:cubicBezTo>
                      <a:cubicBezTo>
                        <a:pt x="37" y="3"/>
                        <a:pt x="37" y="4"/>
                        <a:pt x="34" y="5"/>
                      </a:cubicBezTo>
                      <a:cubicBezTo>
                        <a:pt x="31" y="6"/>
                        <a:pt x="24" y="2"/>
                        <a:pt x="19"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9" name="Freeform 177">
                  <a:extLst>
                    <a:ext uri="{FF2B5EF4-FFF2-40B4-BE49-F238E27FC236}">
                      <a16:creationId xmlns:a16="http://schemas.microsoft.com/office/drawing/2014/main" id="{B6F2D2C8-B11A-43FD-95F1-6DDB7B8A2BF6}"/>
                    </a:ext>
                  </a:extLst>
                </p:cNvPr>
                <p:cNvSpPr>
                  <a:spLocks/>
                </p:cNvSpPr>
                <p:nvPr/>
              </p:nvSpPr>
              <p:spPr bwMode="auto">
                <a:xfrm>
                  <a:off x="2262188" y="1768476"/>
                  <a:ext cx="203200" cy="50800"/>
                </a:xfrm>
                <a:custGeom>
                  <a:avLst/>
                  <a:gdLst>
                    <a:gd name="T0" fmla="*/ 88 w 388"/>
                    <a:gd name="T1" fmla="*/ 83 h 95"/>
                    <a:gd name="T2" fmla="*/ 91 w 388"/>
                    <a:gd name="T3" fmla="*/ 74 h 95"/>
                    <a:gd name="T4" fmla="*/ 84 w 388"/>
                    <a:gd name="T5" fmla="*/ 72 h 95"/>
                    <a:gd name="T6" fmla="*/ 62 w 388"/>
                    <a:gd name="T7" fmla="*/ 91 h 95"/>
                    <a:gd name="T8" fmla="*/ 51 w 388"/>
                    <a:gd name="T9" fmla="*/ 91 h 95"/>
                    <a:gd name="T10" fmla="*/ 57 w 388"/>
                    <a:gd name="T11" fmla="*/ 83 h 95"/>
                    <a:gd name="T12" fmla="*/ 32 w 388"/>
                    <a:gd name="T13" fmla="*/ 79 h 95"/>
                    <a:gd name="T14" fmla="*/ 10 w 388"/>
                    <a:gd name="T15" fmla="*/ 84 h 95"/>
                    <a:gd name="T16" fmla="*/ 12 w 388"/>
                    <a:gd name="T17" fmla="*/ 79 h 95"/>
                    <a:gd name="T18" fmla="*/ 12 w 388"/>
                    <a:gd name="T19" fmla="*/ 74 h 95"/>
                    <a:gd name="T20" fmla="*/ 10 w 388"/>
                    <a:gd name="T21" fmla="*/ 70 h 95"/>
                    <a:gd name="T22" fmla="*/ 52 w 388"/>
                    <a:gd name="T23" fmla="*/ 59 h 95"/>
                    <a:gd name="T24" fmla="*/ 113 w 388"/>
                    <a:gd name="T25" fmla="*/ 47 h 95"/>
                    <a:gd name="T26" fmla="*/ 165 w 388"/>
                    <a:gd name="T27" fmla="*/ 35 h 95"/>
                    <a:gd name="T28" fmla="*/ 217 w 388"/>
                    <a:gd name="T29" fmla="*/ 25 h 95"/>
                    <a:gd name="T30" fmla="*/ 263 w 388"/>
                    <a:gd name="T31" fmla="*/ 12 h 95"/>
                    <a:gd name="T32" fmla="*/ 322 w 388"/>
                    <a:gd name="T33" fmla="*/ 14 h 95"/>
                    <a:gd name="T34" fmla="*/ 341 w 388"/>
                    <a:gd name="T35" fmla="*/ 10 h 95"/>
                    <a:gd name="T36" fmla="*/ 359 w 388"/>
                    <a:gd name="T37" fmla="*/ 1 h 95"/>
                    <a:gd name="T38" fmla="*/ 382 w 388"/>
                    <a:gd name="T39" fmla="*/ 9 h 95"/>
                    <a:gd name="T40" fmla="*/ 373 w 388"/>
                    <a:gd name="T41" fmla="*/ 18 h 95"/>
                    <a:gd name="T42" fmla="*/ 341 w 388"/>
                    <a:gd name="T43" fmla="*/ 23 h 95"/>
                    <a:gd name="T44" fmla="*/ 346 w 388"/>
                    <a:gd name="T45" fmla="*/ 35 h 95"/>
                    <a:gd name="T46" fmla="*/ 324 w 388"/>
                    <a:gd name="T47" fmla="*/ 34 h 95"/>
                    <a:gd name="T48" fmla="*/ 318 w 388"/>
                    <a:gd name="T49" fmla="*/ 48 h 95"/>
                    <a:gd name="T50" fmla="*/ 274 w 388"/>
                    <a:gd name="T51" fmla="*/ 53 h 95"/>
                    <a:gd name="T52" fmla="*/ 241 w 388"/>
                    <a:gd name="T53" fmla="*/ 67 h 95"/>
                    <a:gd name="T54" fmla="*/ 219 w 388"/>
                    <a:gd name="T55" fmla="*/ 59 h 95"/>
                    <a:gd name="T56" fmla="*/ 251 w 388"/>
                    <a:gd name="T57" fmla="*/ 41 h 95"/>
                    <a:gd name="T58" fmla="*/ 233 w 388"/>
                    <a:gd name="T59" fmla="*/ 42 h 95"/>
                    <a:gd name="T60" fmla="*/ 201 w 388"/>
                    <a:gd name="T61" fmla="*/ 53 h 95"/>
                    <a:gd name="T62" fmla="*/ 194 w 388"/>
                    <a:gd name="T63" fmla="*/ 63 h 95"/>
                    <a:gd name="T64" fmla="*/ 171 w 388"/>
                    <a:gd name="T65" fmla="*/ 70 h 95"/>
                    <a:gd name="T66" fmla="*/ 151 w 388"/>
                    <a:gd name="T67" fmla="*/ 73 h 95"/>
                    <a:gd name="T68" fmla="*/ 144 w 388"/>
                    <a:gd name="T69" fmla="*/ 67 h 95"/>
                    <a:gd name="T70" fmla="*/ 131 w 388"/>
                    <a:gd name="T71" fmla="*/ 79 h 95"/>
                    <a:gd name="T72" fmla="*/ 107 w 388"/>
                    <a:gd name="T73"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8" h="95">
                      <a:moveTo>
                        <a:pt x="87" y="86"/>
                      </a:moveTo>
                      <a:cubicBezTo>
                        <a:pt x="83" y="86"/>
                        <a:pt x="85" y="84"/>
                        <a:pt x="88" y="83"/>
                      </a:cubicBezTo>
                      <a:cubicBezTo>
                        <a:pt x="92" y="82"/>
                        <a:pt x="99" y="79"/>
                        <a:pt x="95" y="78"/>
                      </a:cubicBezTo>
                      <a:cubicBezTo>
                        <a:pt x="91" y="76"/>
                        <a:pt x="88" y="76"/>
                        <a:pt x="91" y="74"/>
                      </a:cubicBezTo>
                      <a:cubicBezTo>
                        <a:pt x="93" y="72"/>
                        <a:pt x="97" y="69"/>
                        <a:pt x="94" y="70"/>
                      </a:cubicBezTo>
                      <a:cubicBezTo>
                        <a:pt x="91" y="70"/>
                        <a:pt x="87" y="70"/>
                        <a:pt x="84" y="72"/>
                      </a:cubicBezTo>
                      <a:cubicBezTo>
                        <a:pt x="81" y="74"/>
                        <a:pt x="74" y="78"/>
                        <a:pt x="72" y="82"/>
                      </a:cubicBezTo>
                      <a:cubicBezTo>
                        <a:pt x="71" y="86"/>
                        <a:pt x="64" y="89"/>
                        <a:pt x="62" y="91"/>
                      </a:cubicBezTo>
                      <a:cubicBezTo>
                        <a:pt x="59" y="92"/>
                        <a:pt x="55" y="94"/>
                        <a:pt x="52" y="95"/>
                      </a:cubicBezTo>
                      <a:cubicBezTo>
                        <a:pt x="49" y="95"/>
                        <a:pt x="46" y="93"/>
                        <a:pt x="51" y="91"/>
                      </a:cubicBezTo>
                      <a:cubicBezTo>
                        <a:pt x="56" y="89"/>
                        <a:pt x="64" y="85"/>
                        <a:pt x="63" y="83"/>
                      </a:cubicBezTo>
                      <a:cubicBezTo>
                        <a:pt x="63" y="81"/>
                        <a:pt x="61" y="81"/>
                        <a:pt x="57" y="83"/>
                      </a:cubicBezTo>
                      <a:cubicBezTo>
                        <a:pt x="54" y="84"/>
                        <a:pt x="50" y="80"/>
                        <a:pt x="48" y="78"/>
                      </a:cubicBezTo>
                      <a:cubicBezTo>
                        <a:pt x="46" y="77"/>
                        <a:pt x="35" y="78"/>
                        <a:pt x="32" y="79"/>
                      </a:cubicBezTo>
                      <a:cubicBezTo>
                        <a:pt x="29" y="80"/>
                        <a:pt x="30" y="78"/>
                        <a:pt x="24" y="81"/>
                      </a:cubicBezTo>
                      <a:cubicBezTo>
                        <a:pt x="17" y="83"/>
                        <a:pt x="12" y="84"/>
                        <a:pt x="10" y="84"/>
                      </a:cubicBezTo>
                      <a:cubicBezTo>
                        <a:pt x="9" y="85"/>
                        <a:pt x="5" y="85"/>
                        <a:pt x="4" y="84"/>
                      </a:cubicBezTo>
                      <a:cubicBezTo>
                        <a:pt x="2" y="83"/>
                        <a:pt x="8" y="81"/>
                        <a:pt x="12" y="79"/>
                      </a:cubicBezTo>
                      <a:cubicBezTo>
                        <a:pt x="17" y="77"/>
                        <a:pt x="22" y="75"/>
                        <a:pt x="21" y="73"/>
                      </a:cubicBezTo>
                      <a:cubicBezTo>
                        <a:pt x="21" y="71"/>
                        <a:pt x="17" y="72"/>
                        <a:pt x="12" y="74"/>
                      </a:cubicBezTo>
                      <a:cubicBezTo>
                        <a:pt x="6" y="77"/>
                        <a:pt x="7" y="81"/>
                        <a:pt x="3" y="78"/>
                      </a:cubicBezTo>
                      <a:cubicBezTo>
                        <a:pt x="0" y="76"/>
                        <a:pt x="2" y="73"/>
                        <a:pt x="10" y="70"/>
                      </a:cubicBezTo>
                      <a:cubicBezTo>
                        <a:pt x="18" y="68"/>
                        <a:pt x="29" y="67"/>
                        <a:pt x="33" y="64"/>
                      </a:cubicBezTo>
                      <a:cubicBezTo>
                        <a:pt x="38" y="60"/>
                        <a:pt x="45" y="58"/>
                        <a:pt x="52" y="59"/>
                      </a:cubicBezTo>
                      <a:cubicBezTo>
                        <a:pt x="59" y="59"/>
                        <a:pt x="82" y="56"/>
                        <a:pt x="88" y="55"/>
                      </a:cubicBezTo>
                      <a:cubicBezTo>
                        <a:pt x="94" y="53"/>
                        <a:pt x="109" y="49"/>
                        <a:pt x="113" y="47"/>
                      </a:cubicBezTo>
                      <a:cubicBezTo>
                        <a:pt x="117" y="45"/>
                        <a:pt x="131" y="41"/>
                        <a:pt x="141" y="40"/>
                      </a:cubicBezTo>
                      <a:cubicBezTo>
                        <a:pt x="152" y="39"/>
                        <a:pt x="157" y="38"/>
                        <a:pt x="165" y="35"/>
                      </a:cubicBezTo>
                      <a:cubicBezTo>
                        <a:pt x="173" y="33"/>
                        <a:pt x="183" y="29"/>
                        <a:pt x="188" y="29"/>
                      </a:cubicBezTo>
                      <a:cubicBezTo>
                        <a:pt x="193" y="28"/>
                        <a:pt x="213" y="27"/>
                        <a:pt x="217" y="25"/>
                      </a:cubicBezTo>
                      <a:cubicBezTo>
                        <a:pt x="220" y="24"/>
                        <a:pt x="232" y="20"/>
                        <a:pt x="239" y="17"/>
                      </a:cubicBezTo>
                      <a:cubicBezTo>
                        <a:pt x="247" y="14"/>
                        <a:pt x="257" y="12"/>
                        <a:pt x="263" y="12"/>
                      </a:cubicBezTo>
                      <a:cubicBezTo>
                        <a:pt x="268" y="12"/>
                        <a:pt x="298" y="9"/>
                        <a:pt x="305" y="12"/>
                      </a:cubicBezTo>
                      <a:cubicBezTo>
                        <a:pt x="312" y="15"/>
                        <a:pt x="320" y="15"/>
                        <a:pt x="322" y="14"/>
                      </a:cubicBezTo>
                      <a:cubicBezTo>
                        <a:pt x="325" y="12"/>
                        <a:pt x="326" y="11"/>
                        <a:pt x="330" y="12"/>
                      </a:cubicBezTo>
                      <a:cubicBezTo>
                        <a:pt x="335" y="14"/>
                        <a:pt x="340" y="13"/>
                        <a:pt x="341" y="10"/>
                      </a:cubicBezTo>
                      <a:cubicBezTo>
                        <a:pt x="342" y="7"/>
                        <a:pt x="340" y="6"/>
                        <a:pt x="344" y="4"/>
                      </a:cubicBezTo>
                      <a:cubicBezTo>
                        <a:pt x="348" y="2"/>
                        <a:pt x="353" y="1"/>
                        <a:pt x="359" y="1"/>
                      </a:cubicBezTo>
                      <a:cubicBezTo>
                        <a:pt x="365" y="1"/>
                        <a:pt x="368" y="0"/>
                        <a:pt x="372" y="3"/>
                      </a:cubicBezTo>
                      <a:cubicBezTo>
                        <a:pt x="375" y="5"/>
                        <a:pt x="378" y="8"/>
                        <a:pt x="382" y="9"/>
                      </a:cubicBezTo>
                      <a:cubicBezTo>
                        <a:pt x="386" y="9"/>
                        <a:pt x="388" y="12"/>
                        <a:pt x="386" y="14"/>
                      </a:cubicBezTo>
                      <a:cubicBezTo>
                        <a:pt x="385" y="16"/>
                        <a:pt x="379" y="18"/>
                        <a:pt x="373" y="18"/>
                      </a:cubicBezTo>
                      <a:cubicBezTo>
                        <a:pt x="366" y="18"/>
                        <a:pt x="367" y="18"/>
                        <a:pt x="356" y="20"/>
                      </a:cubicBezTo>
                      <a:cubicBezTo>
                        <a:pt x="345" y="22"/>
                        <a:pt x="342" y="19"/>
                        <a:pt x="341" y="23"/>
                      </a:cubicBezTo>
                      <a:cubicBezTo>
                        <a:pt x="340" y="27"/>
                        <a:pt x="342" y="29"/>
                        <a:pt x="346" y="30"/>
                      </a:cubicBezTo>
                      <a:cubicBezTo>
                        <a:pt x="350" y="30"/>
                        <a:pt x="351" y="34"/>
                        <a:pt x="346" y="35"/>
                      </a:cubicBezTo>
                      <a:cubicBezTo>
                        <a:pt x="341" y="36"/>
                        <a:pt x="335" y="38"/>
                        <a:pt x="332" y="34"/>
                      </a:cubicBezTo>
                      <a:cubicBezTo>
                        <a:pt x="329" y="30"/>
                        <a:pt x="323" y="30"/>
                        <a:pt x="324" y="34"/>
                      </a:cubicBezTo>
                      <a:cubicBezTo>
                        <a:pt x="324" y="38"/>
                        <a:pt x="329" y="40"/>
                        <a:pt x="328" y="42"/>
                      </a:cubicBezTo>
                      <a:cubicBezTo>
                        <a:pt x="327" y="44"/>
                        <a:pt x="326" y="47"/>
                        <a:pt x="318" y="48"/>
                      </a:cubicBezTo>
                      <a:cubicBezTo>
                        <a:pt x="309" y="50"/>
                        <a:pt x="298" y="53"/>
                        <a:pt x="293" y="52"/>
                      </a:cubicBezTo>
                      <a:cubicBezTo>
                        <a:pt x="289" y="52"/>
                        <a:pt x="282" y="50"/>
                        <a:pt x="274" y="53"/>
                      </a:cubicBezTo>
                      <a:cubicBezTo>
                        <a:pt x="266" y="55"/>
                        <a:pt x="264" y="56"/>
                        <a:pt x="258" y="60"/>
                      </a:cubicBezTo>
                      <a:cubicBezTo>
                        <a:pt x="252" y="64"/>
                        <a:pt x="250" y="65"/>
                        <a:pt x="241" y="67"/>
                      </a:cubicBezTo>
                      <a:cubicBezTo>
                        <a:pt x="232" y="68"/>
                        <a:pt x="229" y="68"/>
                        <a:pt x="226" y="64"/>
                      </a:cubicBezTo>
                      <a:cubicBezTo>
                        <a:pt x="223" y="61"/>
                        <a:pt x="215" y="61"/>
                        <a:pt x="219" y="59"/>
                      </a:cubicBezTo>
                      <a:cubicBezTo>
                        <a:pt x="223" y="57"/>
                        <a:pt x="234" y="50"/>
                        <a:pt x="239" y="49"/>
                      </a:cubicBezTo>
                      <a:cubicBezTo>
                        <a:pt x="243" y="48"/>
                        <a:pt x="248" y="44"/>
                        <a:pt x="251" y="41"/>
                      </a:cubicBezTo>
                      <a:cubicBezTo>
                        <a:pt x="254" y="38"/>
                        <a:pt x="247" y="39"/>
                        <a:pt x="243" y="40"/>
                      </a:cubicBezTo>
                      <a:cubicBezTo>
                        <a:pt x="239" y="41"/>
                        <a:pt x="238" y="39"/>
                        <a:pt x="233" y="42"/>
                      </a:cubicBezTo>
                      <a:cubicBezTo>
                        <a:pt x="229" y="45"/>
                        <a:pt x="215" y="55"/>
                        <a:pt x="212" y="55"/>
                      </a:cubicBezTo>
                      <a:cubicBezTo>
                        <a:pt x="209" y="54"/>
                        <a:pt x="206" y="53"/>
                        <a:pt x="201" y="53"/>
                      </a:cubicBezTo>
                      <a:cubicBezTo>
                        <a:pt x="196" y="52"/>
                        <a:pt x="192" y="56"/>
                        <a:pt x="194" y="57"/>
                      </a:cubicBezTo>
                      <a:cubicBezTo>
                        <a:pt x="196" y="58"/>
                        <a:pt x="197" y="63"/>
                        <a:pt x="194" y="63"/>
                      </a:cubicBezTo>
                      <a:cubicBezTo>
                        <a:pt x="191" y="64"/>
                        <a:pt x="189" y="67"/>
                        <a:pt x="183" y="67"/>
                      </a:cubicBezTo>
                      <a:cubicBezTo>
                        <a:pt x="178" y="67"/>
                        <a:pt x="174" y="68"/>
                        <a:pt x="171" y="70"/>
                      </a:cubicBezTo>
                      <a:cubicBezTo>
                        <a:pt x="168" y="72"/>
                        <a:pt x="164" y="73"/>
                        <a:pt x="157" y="74"/>
                      </a:cubicBezTo>
                      <a:cubicBezTo>
                        <a:pt x="150" y="76"/>
                        <a:pt x="148" y="77"/>
                        <a:pt x="151" y="73"/>
                      </a:cubicBezTo>
                      <a:cubicBezTo>
                        <a:pt x="154" y="69"/>
                        <a:pt x="157" y="61"/>
                        <a:pt x="154" y="62"/>
                      </a:cubicBezTo>
                      <a:cubicBezTo>
                        <a:pt x="152" y="62"/>
                        <a:pt x="146" y="65"/>
                        <a:pt x="144" y="67"/>
                      </a:cubicBezTo>
                      <a:cubicBezTo>
                        <a:pt x="142" y="70"/>
                        <a:pt x="137" y="73"/>
                        <a:pt x="136" y="74"/>
                      </a:cubicBezTo>
                      <a:cubicBezTo>
                        <a:pt x="134" y="75"/>
                        <a:pt x="132" y="76"/>
                        <a:pt x="131" y="79"/>
                      </a:cubicBezTo>
                      <a:cubicBezTo>
                        <a:pt x="131" y="82"/>
                        <a:pt x="127" y="79"/>
                        <a:pt x="121" y="82"/>
                      </a:cubicBezTo>
                      <a:cubicBezTo>
                        <a:pt x="115" y="86"/>
                        <a:pt x="115" y="85"/>
                        <a:pt x="107" y="86"/>
                      </a:cubicBezTo>
                      <a:cubicBezTo>
                        <a:pt x="99" y="86"/>
                        <a:pt x="93" y="89"/>
                        <a:pt x="87" y="8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0" name="Freeform 178">
                  <a:extLst>
                    <a:ext uri="{FF2B5EF4-FFF2-40B4-BE49-F238E27FC236}">
                      <a16:creationId xmlns:a16="http://schemas.microsoft.com/office/drawing/2014/main" id="{AAFABC69-3CC6-4EC9-82D6-845ED3614ED1}"/>
                    </a:ext>
                  </a:extLst>
                </p:cNvPr>
                <p:cNvSpPr>
                  <a:spLocks/>
                </p:cNvSpPr>
                <p:nvPr/>
              </p:nvSpPr>
              <p:spPr bwMode="auto">
                <a:xfrm>
                  <a:off x="2319338" y="1806576"/>
                  <a:ext cx="53975" cy="17463"/>
                </a:xfrm>
                <a:custGeom>
                  <a:avLst/>
                  <a:gdLst>
                    <a:gd name="T0" fmla="*/ 104 w 105"/>
                    <a:gd name="T1" fmla="*/ 2 h 34"/>
                    <a:gd name="T2" fmla="*/ 90 w 105"/>
                    <a:gd name="T3" fmla="*/ 11 h 34"/>
                    <a:gd name="T4" fmla="*/ 60 w 105"/>
                    <a:gd name="T5" fmla="*/ 21 h 34"/>
                    <a:gd name="T6" fmla="*/ 41 w 105"/>
                    <a:gd name="T7" fmla="*/ 28 h 34"/>
                    <a:gd name="T8" fmla="*/ 22 w 105"/>
                    <a:gd name="T9" fmla="*/ 33 h 34"/>
                    <a:gd name="T10" fmla="*/ 11 w 105"/>
                    <a:gd name="T11" fmla="*/ 31 h 34"/>
                    <a:gd name="T12" fmla="*/ 1 w 105"/>
                    <a:gd name="T13" fmla="*/ 28 h 34"/>
                    <a:gd name="T14" fmla="*/ 14 w 105"/>
                    <a:gd name="T15" fmla="*/ 22 h 34"/>
                    <a:gd name="T16" fmla="*/ 43 w 105"/>
                    <a:gd name="T17" fmla="*/ 16 h 34"/>
                    <a:gd name="T18" fmla="*/ 70 w 105"/>
                    <a:gd name="T19" fmla="*/ 10 h 34"/>
                    <a:gd name="T20" fmla="*/ 93 w 105"/>
                    <a:gd name="T21" fmla="*/ 3 h 34"/>
                    <a:gd name="T22" fmla="*/ 104 w 105"/>
                    <a:gd name="T2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34">
                      <a:moveTo>
                        <a:pt x="104" y="2"/>
                      </a:moveTo>
                      <a:cubicBezTo>
                        <a:pt x="101" y="8"/>
                        <a:pt x="98" y="9"/>
                        <a:pt x="90" y="11"/>
                      </a:cubicBezTo>
                      <a:cubicBezTo>
                        <a:pt x="83" y="14"/>
                        <a:pt x="67" y="18"/>
                        <a:pt x="60" y="21"/>
                      </a:cubicBezTo>
                      <a:cubicBezTo>
                        <a:pt x="54" y="25"/>
                        <a:pt x="48" y="25"/>
                        <a:pt x="41" y="28"/>
                      </a:cubicBezTo>
                      <a:cubicBezTo>
                        <a:pt x="34" y="31"/>
                        <a:pt x="29" y="33"/>
                        <a:pt x="22" y="33"/>
                      </a:cubicBezTo>
                      <a:cubicBezTo>
                        <a:pt x="16" y="34"/>
                        <a:pt x="16" y="32"/>
                        <a:pt x="11" y="31"/>
                      </a:cubicBezTo>
                      <a:cubicBezTo>
                        <a:pt x="5" y="30"/>
                        <a:pt x="0" y="31"/>
                        <a:pt x="1" y="28"/>
                      </a:cubicBezTo>
                      <a:cubicBezTo>
                        <a:pt x="3" y="26"/>
                        <a:pt x="7" y="24"/>
                        <a:pt x="14" y="22"/>
                      </a:cubicBezTo>
                      <a:cubicBezTo>
                        <a:pt x="21" y="20"/>
                        <a:pt x="33" y="19"/>
                        <a:pt x="43" y="16"/>
                      </a:cubicBezTo>
                      <a:cubicBezTo>
                        <a:pt x="53" y="13"/>
                        <a:pt x="61" y="13"/>
                        <a:pt x="70" y="10"/>
                      </a:cubicBezTo>
                      <a:cubicBezTo>
                        <a:pt x="78" y="7"/>
                        <a:pt x="86" y="4"/>
                        <a:pt x="93" y="3"/>
                      </a:cubicBezTo>
                      <a:cubicBezTo>
                        <a:pt x="99" y="2"/>
                        <a:pt x="105" y="0"/>
                        <a:pt x="10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1" name="Freeform 179">
                  <a:extLst>
                    <a:ext uri="{FF2B5EF4-FFF2-40B4-BE49-F238E27FC236}">
                      <a16:creationId xmlns:a16="http://schemas.microsoft.com/office/drawing/2014/main" id="{3F72774A-CDB6-485B-AEC5-700204B8C9C7}"/>
                    </a:ext>
                  </a:extLst>
                </p:cNvPr>
                <p:cNvSpPr>
                  <a:spLocks/>
                </p:cNvSpPr>
                <p:nvPr/>
              </p:nvSpPr>
              <p:spPr bwMode="auto">
                <a:xfrm>
                  <a:off x="2339975" y="1787526"/>
                  <a:ext cx="271463" cy="66675"/>
                </a:xfrm>
                <a:custGeom>
                  <a:avLst/>
                  <a:gdLst>
                    <a:gd name="T0" fmla="*/ 118 w 521"/>
                    <a:gd name="T1" fmla="*/ 62 h 126"/>
                    <a:gd name="T2" fmla="*/ 46 w 521"/>
                    <a:gd name="T3" fmla="*/ 68 h 126"/>
                    <a:gd name="T4" fmla="*/ 29 w 521"/>
                    <a:gd name="T5" fmla="*/ 88 h 126"/>
                    <a:gd name="T6" fmla="*/ 72 w 521"/>
                    <a:gd name="T7" fmla="*/ 87 h 126"/>
                    <a:gd name="T8" fmla="*/ 84 w 521"/>
                    <a:gd name="T9" fmla="*/ 93 h 126"/>
                    <a:gd name="T10" fmla="*/ 127 w 521"/>
                    <a:gd name="T11" fmla="*/ 78 h 126"/>
                    <a:gd name="T12" fmla="*/ 158 w 521"/>
                    <a:gd name="T13" fmla="*/ 70 h 126"/>
                    <a:gd name="T14" fmla="*/ 162 w 521"/>
                    <a:gd name="T15" fmla="*/ 75 h 126"/>
                    <a:gd name="T16" fmla="*/ 168 w 521"/>
                    <a:gd name="T17" fmla="*/ 88 h 126"/>
                    <a:gd name="T18" fmla="*/ 203 w 521"/>
                    <a:gd name="T19" fmla="*/ 81 h 126"/>
                    <a:gd name="T20" fmla="*/ 247 w 521"/>
                    <a:gd name="T21" fmla="*/ 84 h 126"/>
                    <a:gd name="T22" fmla="*/ 208 w 521"/>
                    <a:gd name="T23" fmla="*/ 93 h 126"/>
                    <a:gd name="T24" fmla="*/ 149 w 521"/>
                    <a:gd name="T25" fmla="*/ 98 h 126"/>
                    <a:gd name="T26" fmla="*/ 92 w 521"/>
                    <a:gd name="T27" fmla="*/ 110 h 126"/>
                    <a:gd name="T28" fmla="*/ 150 w 521"/>
                    <a:gd name="T29" fmla="*/ 123 h 126"/>
                    <a:gd name="T30" fmla="*/ 252 w 521"/>
                    <a:gd name="T31" fmla="*/ 104 h 126"/>
                    <a:gd name="T32" fmla="*/ 330 w 521"/>
                    <a:gd name="T33" fmla="*/ 94 h 126"/>
                    <a:gd name="T34" fmla="*/ 370 w 521"/>
                    <a:gd name="T35" fmla="*/ 95 h 126"/>
                    <a:gd name="T36" fmla="*/ 403 w 521"/>
                    <a:gd name="T37" fmla="*/ 99 h 126"/>
                    <a:gd name="T38" fmla="*/ 464 w 521"/>
                    <a:gd name="T39" fmla="*/ 81 h 126"/>
                    <a:gd name="T40" fmla="*/ 515 w 521"/>
                    <a:gd name="T41" fmla="*/ 56 h 126"/>
                    <a:gd name="T42" fmla="*/ 485 w 521"/>
                    <a:gd name="T43" fmla="*/ 41 h 126"/>
                    <a:gd name="T44" fmla="*/ 459 w 521"/>
                    <a:gd name="T45" fmla="*/ 56 h 126"/>
                    <a:gd name="T46" fmla="*/ 454 w 521"/>
                    <a:gd name="T47" fmla="*/ 47 h 126"/>
                    <a:gd name="T48" fmla="*/ 436 w 521"/>
                    <a:gd name="T49" fmla="*/ 46 h 126"/>
                    <a:gd name="T50" fmla="*/ 421 w 521"/>
                    <a:gd name="T51" fmla="*/ 39 h 126"/>
                    <a:gd name="T52" fmla="*/ 443 w 521"/>
                    <a:gd name="T53" fmla="*/ 23 h 126"/>
                    <a:gd name="T54" fmla="*/ 450 w 521"/>
                    <a:gd name="T55" fmla="*/ 1 h 126"/>
                    <a:gd name="T56" fmla="*/ 399 w 521"/>
                    <a:gd name="T57" fmla="*/ 16 h 126"/>
                    <a:gd name="T58" fmla="*/ 373 w 521"/>
                    <a:gd name="T59" fmla="*/ 31 h 126"/>
                    <a:gd name="T60" fmla="*/ 363 w 521"/>
                    <a:gd name="T61" fmla="*/ 45 h 126"/>
                    <a:gd name="T62" fmla="*/ 363 w 521"/>
                    <a:gd name="T63" fmla="*/ 50 h 126"/>
                    <a:gd name="T64" fmla="*/ 362 w 521"/>
                    <a:gd name="T65" fmla="*/ 66 h 126"/>
                    <a:gd name="T66" fmla="*/ 331 w 521"/>
                    <a:gd name="T67" fmla="*/ 66 h 126"/>
                    <a:gd name="T68" fmla="*/ 277 w 521"/>
                    <a:gd name="T69" fmla="*/ 68 h 126"/>
                    <a:gd name="T70" fmla="*/ 268 w 521"/>
                    <a:gd name="T71" fmla="*/ 52 h 126"/>
                    <a:gd name="T72" fmla="*/ 270 w 521"/>
                    <a:gd name="T73" fmla="*/ 40 h 126"/>
                    <a:gd name="T74" fmla="*/ 217 w 521"/>
                    <a:gd name="T75" fmla="*/ 32 h 126"/>
                    <a:gd name="T76" fmla="*/ 213 w 521"/>
                    <a:gd name="T77" fmla="*/ 18 h 126"/>
                    <a:gd name="T78" fmla="*/ 166 w 521"/>
                    <a:gd name="T79" fmla="*/ 21 h 126"/>
                    <a:gd name="T80" fmla="*/ 161 w 521"/>
                    <a:gd name="T81" fmla="*/ 32 h 126"/>
                    <a:gd name="T82" fmla="*/ 161 w 521"/>
                    <a:gd name="T83" fmla="*/ 32 h 126"/>
                    <a:gd name="T84" fmla="*/ 98 w 521"/>
                    <a:gd name="T85" fmla="*/ 39 h 126"/>
                    <a:gd name="T86" fmla="*/ 135 w 521"/>
                    <a:gd name="T87" fmla="*/ 49 h 126"/>
                    <a:gd name="T88" fmla="*/ 102 w 521"/>
                    <a:gd name="T89" fmla="*/ 50 h 126"/>
                    <a:gd name="T90" fmla="*/ 45 w 521"/>
                    <a:gd name="T91"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1" h="126">
                      <a:moveTo>
                        <a:pt x="115" y="60"/>
                      </a:moveTo>
                      <a:cubicBezTo>
                        <a:pt x="128" y="58"/>
                        <a:pt x="137" y="57"/>
                        <a:pt x="134" y="59"/>
                      </a:cubicBezTo>
                      <a:cubicBezTo>
                        <a:pt x="132" y="61"/>
                        <a:pt x="123" y="62"/>
                        <a:pt x="118" y="62"/>
                      </a:cubicBezTo>
                      <a:cubicBezTo>
                        <a:pt x="114" y="62"/>
                        <a:pt x="99" y="67"/>
                        <a:pt x="96" y="67"/>
                      </a:cubicBezTo>
                      <a:cubicBezTo>
                        <a:pt x="94" y="67"/>
                        <a:pt x="83" y="68"/>
                        <a:pt x="75" y="68"/>
                      </a:cubicBezTo>
                      <a:cubicBezTo>
                        <a:pt x="67" y="68"/>
                        <a:pt x="54" y="68"/>
                        <a:pt x="46" y="68"/>
                      </a:cubicBezTo>
                      <a:cubicBezTo>
                        <a:pt x="37" y="68"/>
                        <a:pt x="20" y="73"/>
                        <a:pt x="14" y="76"/>
                      </a:cubicBezTo>
                      <a:cubicBezTo>
                        <a:pt x="8" y="78"/>
                        <a:pt x="0" y="80"/>
                        <a:pt x="6" y="83"/>
                      </a:cubicBezTo>
                      <a:cubicBezTo>
                        <a:pt x="13" y="86"/>
                        <a:pt x="24" y="89"/>
                        <a:pt x="29" y="88"/>
                      </a:cubicBezTo>
                      <a:cubicBezTo>
                        <a:pt x="35" y="86"/>
                        <a:pt x="48" y="83"/>
                        <a:pt x="48" y="87"/>
                      </a:cubicBezTo>
                      <a:cubicBezTo>
                        <a:pt x="47" y="92"/>
                        <a:pt x="48" y="97"/>
                        <a:pt x="55" y="97"/>
                      </a:cubicBezTo>
                      <a:cubicBezTo>
                        <a:pt x="63" y="96"/>
                        <a:pt x="71" y="90"/>
                        <a:pt x="72" y="87"/>
                      </a:cubicBezTo>
                      <a:cubicBezTo>
                        <a:pt x="73" y="84"/>
                        <a:pt x="75" y="88"/>
                        <a:pt x="78" y="89"/>
                      </a:cubicBezTo>
                      <a:cubicBezTo>
                        <a:pt x="81" y="90"/>
                        <a:pt x="91" y="83"/>
                        <a:pt x="88" y="87"/>
                      </a:cubicBezTo>
                      <a:cubicBezTo>
                        <a:pt x="86" y="90"/>
                        <a:pt x="81" y="90"/>
                        <a:pt x="84" y="93"/>
                      </a:cubicBezTo>
                      <a:cubicBezTo>
                        <a:pt x="87" y="96"/>
                        <a:pt x="104" y="93"/>
                        <a:pt x="111" y="92"/>
                      </a:cubicBezTo>
                      <a:cubicBezTo>
                        <a:pt x="118" y="90"/>
                        <a:pt x="128" y="86"/>
                        <a:pt x="126" y="83"/>
                      </a:cubicBezTo>
                      <a:cubicBezTo>
                        <a:pt x="124" y="81"/>
                        <a:pt x="125" y="79"/>
                        <a:pt x="127" y="78"/>
                      </a:cubicBezTo>
                      <a:cubicBezTo>
                        <a:pt x="129" y="78"/>
                        <a:pt x="133" y="79"/>
                        <a:pt x="134" y="82"/>
                      </a:cubicBezTo>
                      <a:cubicBezTo>
                        <a:pt x="135" y="85"/>
                        <a:pt x="142" y="81"/>
                        <a:pt x="146" y="78"/>
                      </a:cubicBezTo>
                      <a:cubicBezTo>
                        <a:pt x="150" y="75"/>
                        <a:pt x="158" y="68"/>
                        <a:pt x="158" y="70"/>
                      </a:cubicBezTo>
                      <a:cubicBezTo>
                        <a:pt x="158" y="72"/>
                        <a:pt x="157" y="73"/>
                        <a:pt x="163" y="73"/>
                      </a:cubicBezTo>
                      <a:cubicBezTo>
                        <a:pt x="169" y="73"/>
                        <a:pt x="184" y="73"/>
                        <a:pt x="180" y="74"/>
                      </a:cubicBezTo>
                      <a:cubicBezTo>
                        <a:pt x="175" y="74"/>
                        <a:pt x="168" y="74"/>
                        <a:pt x="162" y="75"/>
                      </a:cubicBezTo>
                      <a:cubicBezTo>
                        <a:pt x="156" y="76"/>
                        <a:pt x="151" y="80"/>
                        <a:pt x="148" y="83"/>
                      </a:cubicBezTo>
                      <a:cubicBezTo>
                        <a:pt x="144" y="86"/>
                        <a:pt x="137" y="85"/>
                        <a:pt x="139" y="88"/>
                      </a:cubicBezTo>
                      <a:cubicBezTo>
                        <a:pt x="142" y="92"/>
                        <a:pt x="162" y="88"/>
                        <a:pt x="168" y="88"/>
                      </a:cubicBezTo>
                      <a:cubicBezTo>
                        <a:pt x="174" y="89"/>
                        <a:pt x="184" y="89"/>
                        <a:pt x="187" y="88"/>
                      </a:cubicBezTo>
                      <a:cubicBezTo>
                        <a:pt x="191" y="86"/>
                        <a:pt x="193" y="81"/>
                        <a:pt x="196" y="80"/>
                      </a:cubicBezTo>
                      <a:cubicBezTo>
                        <a:pt x="199" y="79"/>
                        <a:pt x="206" y="79"/>
                        <a:pt x="203" y="81"/>
                      </a:cubicBezTo>
                      <a:cubicBezTo>
                        <a:pt x="200" y="83"/>
                        <a:pt x="195" y="86"/>
                        <a:pt x="199" y="87"/>
                      </a:cubicBezTo>
                      <a:cubicBezTo>
                        <a:pt x="203" y="87"/>
                        <a:pt x="220" y="88"/>
                        <a:pt x="225" y="87"/>
                      </a:cubicBezTo>
                      <a:cubicBezTo>
                        <a:pt x="231" y="86"/>
                        <a:pt x="244" y="87"/>
                        <a:pt x="247" y="84"/>
                      </a:cubicBezTo>
                      <a:cubicBezTo>
                        <a:pt x="250" y="82"/>
                        <a:pt x="266" y="81"/>
                        <a:pt x="259" y="82"/>
                      </a:cubicBezTo>
                      <a:cubicBezTo>
                        <a:pt x="252" y="84"/>
                        <a:pt x="242" y="89"/>
                        <a:pt x="237" y="90"/>
                      </a:cubicBezTo>
                      <a:cubicBezTo>
                        <a:pt x="232" y="90"/>
                        <a:pt x="211" y="94"/>
                        <a:pt x="208" y="93"/>
                      </a:cubicBezTo>
                      <a:cubicBezTo>
                        <a:pt x="204" y="92"/>
                        <a:pt x="205" y="92"/>
                        <a:pt x="194" y="93"/>
                      </a:cubicBezTo>
                      <a:cubicBezTo>
                        <a:pt x="183" y="94"/>
                        <a:pt x="170" y="95"/>
                        <a:pt x="165" y="95"/>
                      </a:cubicBezTo>
                      <a:cubicBezTo>
                        <a:pt x="160" y="95"/>
                        <a:pt x="156" y="97"/>
                        <a:pt x="149" y="98"/>
                      </a:cubicBezTo>
                      <a:cubicBezTo>
                        <a:pt x="143" y="99"/>
                        <a:pt x="133" y="101"/>
                        <a:pt x="128" y="101"/>
                      </a:cubicBezTo>
                      <a:cubicBezTo>
                        <a:pt x="123" y="102"/>
                        <a:pt x="116" y="103"/>
                        <a:pt x="109" y="105"/>
                      </a:cubicBezTo>
                      <a:cubicBezTo>
                        <a:pt x="101" y="106"/>
                        <a:pt x="94" y="108"/>
                        <a:pt x="92" y="110"/>
                      </a:cubicBezTo>
                      <a:cubicBezTo>
                        <a:pt x="89" y="111"/>
                        <a:pt x="86" y="111"/>
                        <a:pt x="89" y="115"/>
                      </a:cubicBezTo>
                      <a:cubicBezTo>
                        <a:pt x="93" y="119"/>
                        <a:pt x="102" y="124"/>
                        <a:pt x="109" y="125"/>
                      </a:cubicBezTo>
                      <a:cubicBezTo>
                        <a:pt x="115" y="126"/>
                        <a:pt x="140" y="123"/>
                        <a:pt x="150" y="123"/>
                      </a:cubicBezTo>
                      <a:cubicBezTo>
                        <a:pt x="161" y="123"/>
                        <a:pt x="186" y="122"/>
                        <a:pt x="197" y="120"/>
                      </a:cubicBezTo>
                      <a:cubicBezTo>
                        <a:pt x="208" y="118"/>
                        <a:pt x="236" y="112"/>
                        <a:pt x="239" y="111"/>
                      </a:cubicBezTo>
                      <a:cubicBezTo>
                        <a:pt x="242" y="110"/>
                        <a:pt x="247" y="105"/>
                        <a:pt x="252" y="104"/>
                      </a:cubicBezTo>
                      <a:cubicBezTo>
                        <a:pt x="257" y="104"/>
                        <a:pt x="268" y="104"/>
                        <a:pt x="277" y="104"/>
                      </a:cubicBezTo>
                      <a:cubicBezTo>
                        <a:pt x="285" y="104"/>
                        <a:pt x="297" y="100"/>
                        <a:pt x="305" y="98"/>
                      </a:cubicBezTo>
                      <a:cubicBezTo>
                        <a:pt x="313" y="96"/>
                        <a:pt x="327" y="96"/>
                        <a:pt x="330" y="94"/>
                      </a:cubicBezTo>
                      <a:cubicBezTo>
                        <a:pt x="333" y="91"/>
                        <a:pt x="337" y="89"/>
                        <a:pt x="338" y="93"/>
                      </a:cubicBezTo>
                      <a:cubicBezTo>
                        <a:pt x="338" y="96"/>
                        <a:pt x="340" y="99"/>
                        <a:pt x="346" y="99"/>
                      </a:cubicBezTo>
                      <a:cubicBezTo>
                        <a:pt x="351" y="99"/>
                        <a:pt x="367" y="97"/>
                        <a:pt x="370" y="95"/>
                      </a:cubicBezTo>
                      <a:cubicBezTo>
                        <a:pt x="373" y="94"/>
                        <a:pt x="379" y="89"/>
                        <a:pt x="378" y="90"/>
                      </a:cubicBezTo>
                      <a:cubicBezTo>
                        <a:pt x="378" y="92"/>
                        <a:pt x="372" y="98"/>
                        <a:pt x="378" y="98"/>
                      </a:cubicBezTo>
                      <a:cubicBezTo>
                        <a:pt x="383" y="99"/>
                        <a:pt x="395" y="102"/>
                        <a:pt x="403" y="99"/>
                      </a:cubicBezTo>
                      <a:cubicBezTo>
                        <a:pt x="410" y="96"/>
                        <a:pt x="421" y="95"/>
                        <a:pt x="428" y="94"/>
                      </a:cubicBezTo>
                      <a:cubicBezTo>
                        <a:pt x="436" y="93"/>
                        <a:pt x="449" y="92"/>
                        <a:pt x="451" y="90"/>
                      </a:cubicBezTo>
                      <a:cubicBezTo>
                        <a:pt x="454" y="88"/>
                        <a:pt x="461" y="83"/>
                        <a:pt x="464" y="81"/>
                      </a:cubicBezTo>
                      <a:cubicBezTo>
                        <a:pt x="468" y="79"/>
                        <a:pt x="480" y="79"/>
                        <a:pt x="484" y="75"/>
                      </a:cubicBezTo>
                      <a:cubicBezTo>
                        <a:pt x="488" y="72"/>
                        <a:pt x="489" y="68"/>
                        <a:pt x="496" y="66"/>
                      </a:cubicBezTo>
                      <a:cubicBezTo>
                        <a:pt x="503" y="65"/>
                        <a:pt x="511" y="61"/>
                        <a:pt x="515" y="56"/>
                      </a:cubicBezTo>
                      <a:cubicBezTo>
                        <a:pt x="519" y="51"/>
                        <a:pt x="521" y="46"/>
                        <a:pt x="517" y="44"/>
                      </a:cubicBezTo>
                      <a:cubicBezTo>
                        <a:pt x="513" y="41"/>
                        <a:pt x="503" y="40"/>
                        <a:pt x="499" y="40"/>
                      </a:cubicBezTo>
                      <a:cubicBezTo>
                        <a:pt x="496" y="39"/>
                        <a:pt x="492" y="40"/>
                        <a:pt x="485" y="41"/>
                      </a:cubicBezTo>
                      <a:cubicBezTo>
                        <a:pt x="478" y="42"/>
                        <a:pt x="476" y="44"/>
                        <a:pt x="471" y="46"/>
                      </a:cubicBezTo>
                      <a:cubicBezTo>
                        <a:pt x="466" y="48"/>
                        <a:pt x="465" y="51"/>
                        <a:pt x="467" y="52"/>
                      </a:cubicBezTo>
                      <a:cubicBezTo>
                        <a:pt x="469" y="54"/>
                        <a:pt x="463" y="54"/>
                        <a:pt x="459" y="56"/>
                      </a:cubicBezTo>
                      <a:cubicBezTo>
                        <a:pt x="455" y="58"/>
                        <a:pt x="452" y="64"/>
                        <a:pt x="453" y="60"/>
                      </a:cubicBezTo>
                      <a:cubicBezTo>
                        <a:pt x="454" y="55"/>
                        <a:pt x="454" y="54"/>
                        <a:pt x="458" y="51"/>
                      </a:cubicBezTo>
                      <a:cubicBezTo>
                        <a:pt x="462" y="48"/>
                        <a:pt x="459" y="47"/>
                        <a:pt x="454" y="47"/>
                      </a:cubicBezTo>
                      <a:cubicBezTo>
                        <a:pt x="449" y="47"/>
                        <a:pt x="438" y="49"/>
                        <a:pt x="431" y="50"/>
                      </a:cubicBezTo>
                      <a:cubicBezTo>
                        <a:pt x="423" y="52"/>
                        <a:pt x="418" y="56"/>
                        <a:pt x="421" y="52"/>
                      </a:cubicBezTo>
                      <a:cubicBezTo>
                        <a:pt x="423" y="49"/>
                        <a:pt x="430" y="49"/>
                        <a:pt x="436" y="46"/>
                      </a:cubicBezTo>
                      <a:cubicBezTo>
                        <a:pt x="441" y="44"/>
                        <a:pt x="443" y="40"/>
                        <a:pt x="439" y="40"/>
                      </a:cubicBezTo>
                      <a:cubicBezTo>
                        <a:pt x="435" y="40"/>
                        <a:pt x="428" y="41"/>
                        <a:pt x="424" y="41"/>
                      </a:cubicBezTo>
                      <a:cubicBezTo>
                        <a:pt x="419" y="40"/>
                        <a:pt x="417" y="41"/>
                        <a:pt x="421" y="39"/>
                      </a:cubicBezTo>
                      <a:cubicBezTo>
                        <a:pt x="426" y="37"/>
                        <a:pt x="427" y="34"/>
                        <a:pt x="433" y="34"/>
                      </a:cubicBezTo>
                      <a:cubicBezTo>
                        <a:pt x="439" y="33"/>
                        <a:pt x="441" y="36"/>
                        <a:pt x="446" y="32"/>
                      </a:cubicBezTo>
                      <a:cubicBezTo>
                        <a:pt x="451" y="28"/>
                        <a:pt x="444" y="26"/>
                        <a:pt x="443" y="23"/>
                      </a:cubicBezTo>
                      <a:cubicBezTo>
                        <a:pt x="441" y="20"/>
                        <a:pt x="447" y="15"/>
                        <a:pt x="454" y="12"/>
                      </a:cubicBezTo>
                      <a:cubicBezTo>
                        <a:pt x="461" y="9"/>
                        <a:pt x="463" y="11"/>
                        <a:pt x="463" y="6"/>
                      </a:cubicBezTo>
                      <a:cubicBezTo>
                        <a:pt x="462" y="2"/>
                        <a:pt x="457" y="0"/>
                        <a:pt x="450" y="1"/>
                      </a:cubicBezTo>
                      <a:cubicBezTo>
                        <a:pt x="443" y="1"/>
                        <a:pt x="437" y="2"/>
                        <a:pt x="431" y="4"/>
                      </a:cubicBezTo>
                      <a:cubicBezTo>
                        <a:pt x="425" y="7"/>
                        <a:pt x="419" y="8"/>
                        <a:pt x="413" y="11"/>
                      </a:cubicBezTo>
                      <a:cubicBezTo>
                        <a:pt x="407" y="14"/>
                        <a:pt x="404" y="13"/>
                        <a:pt x="399" y="16"/>
                      </a:cubicBezTo>
                      <a:cubicBezTo>
                        <a:pt x="395" y="19"/>
                        <a:pt x="386" y="19"/>
                        <a:pt x="379" y="20"/>
                      </a:cubicBezTo>
                      <a:cubicBezTo>
                        <a:pt x="373" y="21"/>
                        <a:pt x="366" y="20"/>
                        <a:pt x="365" y="24"/>
                      </a:cubicBezTo>
                      <a:cubicBezTo>
                        <a:pt x="365" y="28"/>
                        <a:pt x="366" y="31"/>
                        <a:pt x="373" y="31"/>
                      </a:cubicBezTo>
                      <a:cubicBezTo>
                        <a:pt x="380" y="30"/>
                        <a:pt x="386" y="34"/>
                        <a:pt x="386" y="36"/>
                      </a:cubicBezTo>
                      <a:cubicBezTo>
                        <a:pt x="385" y="38"/>
                        <a:pt x="380" y="41"/>
                        <a:pt x="377" y="43"/>
                      </a:cubicBezTo>
                      <a:cubicBezTo>
                        <a:pt x="373" y="45"/>
                        <a:pt x="370" y="44"/>
                        <a:pt x="363" y="45"/>
                      </a:cubicBezTo>
                      <a:cubicBezTo>
                        <a:pt x="357" y="46"/>
                        <a:pt x="352" y="46"/>
                        <a:pt x="350" y="47"/>
                      </a:cubicBezTo>
                      <a:cubicBezTo>
                        <a:pt x="348" y="48"/>
                        <a:pt x="341" y="50"/>
                        <a:pt x="348" y="50"/>
                      </a:cubicBezTo>
                      <a:cubicBezTo>
                        <a:pt x="354" y="50"/>
                        <a:pt x="361" y="48"/>
                        <a:pt x="363" y="50"/>
                      </a:cubicBezTo>
                      <a:cubicBezTo>
                        <a:pt x="366" y="53"/>
                        <a:pt x="365" y="53"/>
                        <a:pt x="370" y="54"/>
                      </a:cubicBezTo>
                      <a:cubicBezTo>
                        <a:pt x="375" y="56"/>
                        <a:pt x="376" y="59"/>
                        <a:pt x="373" y="61"/>
                      </a:cubicBezTo>
                      <a:cubicBezTo>
                        <a:pt x="370" y="63"/>
                        <a:pt x="366" y="64"/>
                        <a:pt x="362" y="66"/>
                      </a:cubicBezTo>
                      <a:cubicBezTo>
                        <a:pt x="358" y="68"/>
                        <a:pt x="359" y="70"/>
                        <a:pt x="356" y="70"/>
                      </a:cubicBezTo>
                      <a:cubicBezTo>
                        <a:pt x="352" y="69"/>
                        <a:pt x="350" y="68"/>
                        <a:pt x="343" y="67"/>
                      </a:cubicBezTo>
                      <a:cubicBezTo>
                        <a:pt x="337" y="67"/>
                        <a:pt x="333" y="66"/>
                        <a:pt x="331" y="66"/>
                      </a:cubicBezTo>
                      <a:cubicBezTo>
                        <a:pt x="328" y="65"/>
                        <a:pt x="313" y="66"/>
                        <a:pt x="307" y="66"/>
                      </a:cubicBezTo>
                      <a:cubicBezTo>
                        <a:pt x="301" y="65"/>
                        <a:pt x="295" y="65"/>
                        <a:pt x="290" y="66"/>
                      </a:cubicBezTo>
                      <a:cubicBezTo>
                        <a:pt x="285" y="66"/>
                        <a:pt x="281" y="69"/>
                        <a:pt x="277" y="68"/>
                      </a:cubicBezTo>
                      <a:cubicBezTo>
                        <a:pt x="274" y="67"/>
                        <a:pt x="272" y="65"/>
                        <a:pt x="275" y="62"/>
                      </a:cubicBezTo>
                      <a:cubicBezTo>
                        <a:pt x="277" y="58"/>
                        <a:pt x="283" y="54"/>
                        <a:pt x="281" y="52"/>
                      </a:cubicBezTo>
                      <a:cubicBezTo>
                        <a:pt x="279" y="50"/>
                        <a:pt x="271" y="53"/>
                        <a:pt x="268" y="52"/>
                      </a:cubicBezTo>
                      <a:cubicBezTo>
                        <a:pt x="265" y="50"/>
                        <a:pt x="258" y="50"/>
                        <a:pt x="263" y="49"/>
                      </a:cubicBezTo>
                      <a:cubicBezTo>
                        <a:pt x="269" y="48"/>
                        <a:pt x="273" y="50"/>
                        <a:pt x="276" y="48"/>
                      </a:cubicBezTo>
                      <a:cubicBezTo>
                        <a:pt x="279" y="46"/>
                        <a:pt x="274" y="41"/>
                        <a:pt x="270" y="40"/>
                      </a:cubicBezTo>
                      <a:cubicBezTo>
                        <a:pt x="266" y="39"/>
                        <a:pt x="265" y="37"/>
                        <a:pt x="263" y="34"/>
                      </a:cubicBezTo>
                      <a:cubicBezTo>
                        <a:pt x="260" y="31"/>
                        <a:pt x="253" y="29"/>
                        <a:pt x="242" y="30"/>
                      </a:cubicBezTo>
                      <a:cubicBezTo>
                        <a:pt x="231" y="32"/>
                        <a:pt x="222" y="34"/>
                        <a:pt x="217" y="32"/>
                      </a:cubicBezTo>
                      <a:cubicBezTo>
                        <a:pt x="212" y="31"/>
                        <a:pt x="212" y="31"/>
                        <a:pt x="216" y="28"/>
                      </a:cubicBezTo>
                      <a:cubicBezTo>
                        <a:pt x="221" y="25"/>
                        <a:pt x="219" y="23"/>
                        <a:pt x="219" y="21"/>
                      </a:cubicBezTo>
                      <a:cubicBezTo>
                        <a:pt x="219" y="19"/>
                        <a:pt x="217" y="17"/>
                        <a:pt x="213" y="18"/>
                      </a:cubicBezTo>
                      <a:cubicBezTo>
                        <a:pt x="209" y="18"/>
                        <a:pt x="197" y="18"/>
                        <a:pt x="193" y="19"/>
                      </a:cubicBezTo>
                      <a:cubicBezTo>
                        <a:pt x="189" y="19"/>
                        <a:pt x="179" y="20"/>
                        <a:pt x="176" y="21"/>
                      </a:cubicBezTo>
                      <a:cubicBezTo>
                        <a:pt x="173" y="21"/>
                        <a:pt x="172" y="19"/>
                        <a:pt x="166" y="21"/>
                      </a:cubicBezTo>
                      <a:cubicBezTo>
                        <a:pt x="160" y="23"/>
                        <a:pt x="160" y="20"/>
                        <a:pt x="155" y="22"/>
                      </a:cubicBezTo>
                      <a:cubicBezTo>
                        <a:pt x="151" y="24"/>
                        <a:pt x="143" y="25"/>
                        <a:pt x="146" y="28"/>
                      </a:cubicBezTo>
                      <a:cubicBezTo>
                        <a:pt x="150" y="31"/>
                        <a:pt x="155" y="32"/>
                        <a:pt x="161" y="32"/>
                      </a:cubicBezTo>
                      <a:cubicBezTo>
                        <a:pt x="168" y="32"/>
                        <a:pt x="170" y="34"/>
                        <a:pt x="174" y="34"/>
                      </a:cubicBezTo>
                      <a:cubicBezTo>
                        <a:pt x="178" y="35"/>
                        <a:pt x="182" y="37"/>
                        <a:pt x="178" y="36"/>
                      </a:cubicBezTo>
                      <a:cubicBezTo>
                        <a:pt x="174" y="34"/>
                        <a:pt x="171" y="32"/>
                        <a:pt x="161" y="32"/>
                      </a:cubicBezTo>
                      <a:cubicBezTo>
                        <a:pt x="151" y="32"/>
                        <a:pt x="145" y="33"/>
                        <a:pt x="141" y="33"/>
                      </a:cubicBezTo>
                      <a:cubicBezTo>
                        <a:pt x="136" y="33"/>
                        <a:pt x="129" y="34"/>
                        <a:pt x="121" y="35"/>
                      </a:cubicBezTo>
                      <a:cubicBezTo>
                        <a:pt x="113" y="36"/>
                        <a:pt x="106" y="36"/>
                        <a:pt x="98" y="39"/>
                      </a:cubicBezTo>
                      <a:cubicBezTo>
                        <a:pt x="91" y="42"/>
                        <a:pt x="86" y="45"/>
                        <a:pt x="90" y="46"/>
                      </a:cubicBezTo>
                      <a:cubicBezTo>
                        <a:pt x="94" y="47"/>
                        <a:pt x="95" y="50"/>
                        <a:pt x="106" y="49"/>
                      </a:cubicBezTo>
                      <a:cubicBezTo>
                        <a:pt x="117" y="49"/>
                        <a:pt x="124" y="50"/>
                        <a:pt x="135" y="49"/>
                      </a:cubicBezTo>
                      <a:cubicBezTo>
                        <a:pt x="145" y="48"/>
                        <a:pt x="156" y="48"/>
                        <a:pt x="153" y="49"/>
                      </a:cubicBezTo>
                      <a:cubicBezTo>
                        <a:pt x="149" y="51"/>
                        <a:pt x="135" y="52"/>
                        <a:pt x="128" y="50"/>
                      </a:cubicBezTo>
                      <a:cubicBezTo>
                        <a:pt x="121" y="49"/>
                        <a:pt x="119" y="48"/>
                        <a:pt x="102" y="50"/>
                      </a:cubicBezTo>
                      <a:cubicBezTo>
                        <a:pt x="86" y="51"/>
                        <a:pt x="88" y="50"/>
                        <a:pt x="81" y="51"/>
                      </a:cubicBezTo>
                      <a:cubicBezTo>
                        <a:pt x="75" y="52"/>
                        <a:pt x="62" y="57"/>
                        <a:pt x="56" y="57"/>
                      </a:cubicBezTo>
                      <a:cubicBezTo>
                        <a:pt x="50" y="58"/>
                        <a:pt x="41" y="62"/>
                        <a:pt x="45" y="64"/>
                      </a:cubicBezTo>
                      <a:cubicBezTo>
                        <a:pt x="50" y="65"/>
                        <a:pt x="53" y="67"/>
                        <a:pt x="68" y="65"/>
                      </a:cubicBezTo>
                      <a:cubicBezTo>
                        <a:pt x="83" y="64"/>
                        <a:pt x="100" y="63"/>
                        <a:pt x="115" y="6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2" name="Freeform 180">
                  <a:extLst>
                    <a:ext uri="{FF2B5EF4-FFF2-40B4-BE49-F238E27FC236}">
                      <a16:creationId xmlns:a16="http://schemas.microsoft.com/office/drawing/2014/main" id="{38CEC473-D9E6-47BA-B456-7AE266E84A01}"/>
                    </a:ext>
                  </a:extLst>
                </p:cNvPr>
                <p:cNvSpPr>
                  <a:spLocks/>
                </p:cNvSpPr>
                <p:nvPr/>
              </p:nvSpPr>
              <p:spPr bwMode="auto">
                <a:xfrm>
                  <a:off x="2457450" y="1785938"/>
                  <a:ext cx="28575" cy="7938"/>
                </a:xfrm>
                <a:custGeom>
                  <a:avLst/>
                  <a:gdLst>
                    <a:gd name="T0" fmla="*/ 46 w 55"/>
                    <a:gd name="T1" fmla="*/ 1 h 15"/>
                    <a:gd name="T2" fmla="*/ 20 w 55"/>
                    <a:gd name="T3" fmla="*/ 3 h 15"/>
                    <a:gd name="T4" fmla="*/ 3 w 55"/>
                    <a:gd name="T5" fmla="*/ 6 h 15"/>
                    <a:gd name="T6" fmla="*/ 7 w 55"/>
                    <a:gd name="T7" fmla="*/ 13 h 15"/>
                    <a:gd name="T8" fmla="*/ 39 w 55"/>
                    <a:gd name="T9" fmla="*/ 13 h 15"/>
                    <a:gd name="T10" fmla="*/ 54 w 55"/>
                    <a:gd name="T11" fmla="*/ 5 h 15"/>
                    <a:gd name="T12" fmla="*/ 46 w 55"/>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5" h="15">
                      <a:moveTo>
                        <a:pt x="46" y="1"/>
                      </a:moveTo>
                      <a:cubicBezTo>
                        <a:pt x="37" y="1"/>
                        <a:pt x="26" y="3"/>
                        <a:pt x="20" y="3"/>
                      </a:cubicBezTo>
                      <a:cubicBezTo>
                        <a:pt x="14" y="3"/>
                        <a:pt x="3" y="6"/>
                        <a:pt x="3" y="6"/>
                      </a:cubicBezTo>
                      <a:cubicBezTo>
                        <a:pt x="3" y="6"/>
                        <a:pt x="0" y="11"/>
                        <a:pt x="7" y="13"/>
                      </a:cubicBezTo>
                      <a:cubicBezTo>
                        <a:pt x="14" y="15"/>
                        <a:pt x="30" y="12"/>
                        <a:pt x="39" y="13"/>
                      </a:cubicBezTo>
                      <a:cubicBezTo>
                        <a:pt x="47" y="13"/>
                        <a:pt x="52" y="9"/>
                        <a:pt x="54" y="5"/>
                      </a:cubicBezTo>
                      <a:cubicBezTo>
                        <a:pt x="55" y="2"/>
                        <a:pt x="52" y="0"/>
                        <a:pt x="4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3" name="Freeform 181">
                  <a:extLst>
                    <a:ext uri="{FF2B5EF4-FFF2-40B4-BE49-F238E27FC236}">
                      <a16:creationId xmlns:a16="http://schemas.microsoft.com/office/drawing/2014/main" id="{F874BE97-AA0E-4E69-BF1A-DE064372D20B}"/>
                    </a:ext>
                  </a:extLst>
                </p:cNvPr>
                <p:cNvSpPr>
                  <a:spLocks/>
                </p:cNvSpPr>
                <p:nvPr/>
              </p:nvSpPr>
              <p:spPr bwMode="auto">
                <a:xfrm>
                  <a:off x="2487613" y="1779588"/>
                  <a:ext cx="9525" cy="1588"/>
                </a:xfrm>
                <a:custGeom>
                  <a:avLst/>
                  <a:gdLst>
                    <a:gd name="T0" fmla="*/ 8 w 17"/>
                    <a:gd name="T1" fmla="*/ 2 h 6"/>
                    <a:gd name="T2" fmla="*/ 6 w 17"/>
                    <a:gd name="T3" fmla="*/ 6 h 6"/>
                    <a:gd name="T4" fmla="*/ 8 w 17"/>
                    <a:gd name="T5" fmla="*/ 2 h 6"/>
                  </a:gdLst>
                  <a:ahLst/>
                  <a:cxnLst>
                    <a:cxn ang="0">
                      <a:pos x="T0" y="T1"/>
                    </a:cxn>
                    <a:cxn ang="0">
                      <a:pos x="T2" y="T3"/>
                    </a:cxn>
                    <a:cxn ang="0">
                      <a:pos x="T4" y="T5"/>
                    </a:cxn>
                  </a:cxnLst>
                  <a:rect l="0" t="0" r="r" b="b"/>
                  <a:pathLst>
                    <a:path w="17" h="6">
                      <a:moveTo>
                        <a:pt x="8" y="2"/>
                      </a:moveTo>
                      <a:cubicBezTo>
                        <a:pt x="5" y="3"/>
                        <a:pt x="0" y="6"/>
                        <a:pt x="6" y="6"/>
                      </a:cubicBezTo>
                      <a:cubicBezTo>
                        <a:pt x="12" y="6"/>
                        <a:pt x="17" y="0"/>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4" name="Freeform 182">
                  <a:extLst>
                    <a:ext uri="{FF2B5EF4-FFF2-40B4-BE49-F238E27FC236}">
                      <a16:creationId xmlns:a16="http://schemas.microsoft.com/office/drawing/2014/main" id="{39D14219-84B4-46C1-9A5B-8F7EACCA1E6D}"/>
                    </a:ext>
                  </a:extLst>
                </p:cNvPr>
                <p:cNvSpPr>
                  <a:spLocks/>
                </p:cNvSpPr>
                <p:nvPr/>
              </p:nvSpPr>
              <p:spPr bwMode="auto">
                <a:xfrm>
                  <a:off x="2600325" y="1824038"/>
                  <a:ext cx="31750" cy="14288"/>
                </a:xfrm>
                <a:custGeom>
                  <a:avLst/>
                  <a:gdLst>
                    <a:gd name="T0" fmla="*/ 37 w 60"/>
                    <a:gd name="T1" fmla="*/ 1 h 25"/>
                    <a:gd name="T2" fmla="*/ 15 w 60"/>
                    <a:gd name="T3" fmla="*/ 5 h 25"/>
                    <a:gd name="T4" fmla="*/ 0 w 60"/>
                    <a:gd name="T5" fmla="*/ 14 h 25"/>
                    <a:gd name="T6" fmla="*/ 15 w 60"/>
                    <a:gd name="T7" fmla="*/ 23 h 25"/>
                    <a:gd name="T8" fmla="*/ 50 w 60"/>
                    <a:gd name="T9" fmla="*/ 17 h 25"/>
                    <a:gd name="T10" fmla="*/ 37 w 60"/>
                    <a:gd name="T11" fmla="*/ 1 h 25"/>
                  </a:gdLst>
                  <a:ahLst/>
                  <a:cxnLst>
                    <a:cxn ang="0">
                      <a:pos x="T0" y="T1"/>
                    </a:cxn>
                    <a:cxn ang="0">
                      <a:pos x="T2" y="T3"/>
                    </a:cxn>
                    <a:cxn ang="0">
                      <a:pos x="T4" y="T5"/>
                    </a:cxn>
                    <a:cxn ang="0">
                      <a:pos x="T6" y="T7"/>
                    </a:cxn>
                    <a:cxn ang="0">
                      <a:pos x="T8" y="T9"/>
                    </a:cxn>
                    <a:cxn ang="0">
                      <a:pos x="T10" y="T11"/>
                    </a:cxn>
                  </a:cxnLst>
                  <a:rect l="0" t="0" r="r" b="b"/>
                  <a:pathLst>
                    <a:path w="60" h="25">
                      <a:moveTo>
                        <a:pt x="37" y="1"/>
                      </a:moveTo>
                      <a:cubicBezTo>
                        <a:pt x="26" y="2"/>
                        <a:pt x="22" y="1"/>
                        <a:pt x="15" y="5"/>
                      </a:cubicBezTo>
                      <a:cubicBezTo>
                        <a:pt x="8" y="9"/>
                        <a:pt x="0" y="10"/>
                        <a:pt x="0" y="14"/>
                      </a:cubicBezTo>
                      <a:cubicBezTo>
                        <a:pt x="0" y="19"/>
                        <a:pt x="4" y="25"/>
                        <a:pt x="15" y="23"/>
                      </a:cubicBezTo>
                      <a:cubicBezTo>
                        <a:pt x="25" y="21"/>
                        <a:pt x="46" y="19"/>
                        <a:pt x="50" y="17"/>
                      </a:cubicBezTo>
                      <a:cubicBezTo>
                        <a:pt x="53" y="14"/>
                        <a:pt x="60" y="0"/>
                        <a:pt x="3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5" name="Freeform 183">
                  <a:extLst>
                    <a:ext uri="{FF2B5EF4-FFF2-40B4-BE49-F238E27FC236}">
                      <a16:creationId xmlns:a16="http://schemas.microsoft.com/office/drawing/2014/main" id="{3A318343-AA6C-4133-9747-2806A8F3C91F}"/>
                    </a:ext>
                  </a:extLst>
                </p:cNvPr>
                <p:cNvSpPr>
                  <a:spLocks/>
                </p:cNvSpPr>
                <p:nvPr/>
              </p:nvSpPr>
              <p:spPr bwMode="auto">
                <a:xfrm>
                  <a:off x="2519363" y="1755776"/>
                  <a:ext cx="92075" cy="20638"/>
                </a:xfrm>
                <a:custGeom>
                  <a:avLst/>
                  <a:gdLst>
                    <a:gd name="T0" fmla="*/ 77 w 176"/>
                    <a:gd name="T1" fmla="*/ 4 h 39"/>
                    <a:gd name="T2" fmla="*/ 42 w 176"/>
                    <a:gd name="T3" fmla="*/ 6 h 39"/>
                    <a:gd name="T4" fmla="*/ 14 w 176"/>
                    <a:gd name="T5" fmla="*/ 13 h 39"/>
                    <a:gd name="T6" fmla="*/ 3 w 176"/>
                    <a:gd name="T7" fmla="*/ 27 h 39"/>
                    <a:gd name="T8" fmla="*/ 16 w 176"/>
                    <a:gd name="T9" fmla="*/ 33 h 39"/>
                    <a:gd name="T10" fmla="*/ 26 w 176"/>
                    <a:gd name="T11" fmla="*/ 39 h 39"/>
                    <a:gd name="T12" fmla="*/ 63 w 176"/>
                    <a:gd name="T13" fmla="*/ 36 h 39"/>
                    <a:gd name="T14" fmla="*/ 94 w 176"/>
                    <a:gd name="T15" fmla="*/ 33 h 39"/>
                    <a:gd name="T16" fmla="*/ 126 w 176"/>
                    <a:gd name="T17" fmla="*/ 25 h 39"/>
                    <a:gd name="T18" fmla="*/ 112 w 176"/>
                    <a:gd name="T19" fmla="*/ 16 h 39"/>
                    <a:gd name="T20" fmla="*/ 126 w 176"/>
                    <a:gd name="T21" fmla="*/ 11 h 39"/>
                    <a:gd name="T22" fmla="*/ 172 w 176"/>
                    <a:gd name="T23" fmla="*/ 7 h 39"/>
                    <a:gd name="T24" fmla="*/ 163 w 176"/>
                    <a:gd name="T25" fmla="*/ 0 h 39"/>
                    <a:gd name="T26" fmla="*/ 109 w 176"/>
                    <a:gd name="T27" fmla="*/ 1 h 39"/>
                    <a:gd name="T28" fmla="*/ 77 w 176"/>
                    <a:gd name="T29"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39">
                      <a:moveTo>
                        <a:pt x="77" y="4"/>
                      </a:moveTo>
                      <a:cubicBezTo>
                        <a:pt x="67" y="4"/>
                        <a:pt x="53" y="4"/>
                        <a:pt x="42" y="6"/>
                      </a:cubicBezTo>
                      <a:cubicBezTo>
                        <a:pt x="30" y="7"/>
                        <a:pt x="21" y="10"/>
                        <a:pt x="14" y="13"/>
                      </a:cubicBezTo>
                      <a:cubicBezTo>
                        <a:pt x="7" y="17"/>
                        <a:pt x="7" y="24"/>
                        <a:pt x="3" y="27"/>
                      </a:cubicBezTo>
                      <a:cubicBezTo>
                        <a:pt x="0" y="31"/>
                        <a:pt x="12" y="30"/>
                        <a:pt x="16" y="33"/>
                      </a:cubicBezTo>
                      <a:cubicBezTo>
                        <a:pt x="20" y="36"/>
                        <a:pt x="20" y="39"/>
                        <a:pt x="26" y="39"/>
                      </a:cubicBezTo>
                      <a:cubicBezTo>
                        <a:pt x="32" y="38"/>
                        <a:pt x="52" y="36"/>
                        <a:pt x="63" y="36"/>
                      </a:cubicBezTo>
                      <a:cubicBezTo>
                        <a:pt x="73" y="36"/>
                        <a:pt x="77" y="35"/>
                        <a:pt x="94" y="33"/>
                      </a:cubicBezTo>
                      <a:cubicBezTo>
                        <a:pt x="110" y="31"/>
                        <a:pt x="122" y="31"/>
                        <a:pt x="126" y="25"/>
                      </a:cubicBezTo>
                      <a:cubicBezTo>
                        <a:pt x="130" y="18"/>
                        <a:pt x="117" y="17"/>
                        <a:pt x="112" y="16"/>
                      </a:cubicBezTo>
                      <a:cubicBezTo>
                        <a:pt x="107" y="15"/>
                        <a:pt x="116" y="11"/>
                        <a:pt x="126" y="11"/>
                      </a:cubicBezTo>
                      <a:cubicBezTo>
                        <a:pt x="136" y="12"/>
                        <a:pt x="168" y="11"/>
                        <a:pt x="172" y="7"/>
                      </a:cubicBezTo>
                      <a:cubicBezTo>
                        <a:pt x="176" y="4"/>
                        <a:pt x="171" y="0"/>
                        <a:pt x="163" y="0"/>
                      </a:cubicBezTo>
                      <a:cubicBezTo>
                        <a:pt x="155" y="0"/>
                        <a:pt x="113" y="0"/>
                        <a:pt x="109" y="1"/>
                      </a:cubicBezTo>
                      <a:cubicBezTo>
                        <a:pt x="105" y="1"/>
                        <a:pt x="91" y="2"/>
                        <a:pt x="77"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6" name="Freeform 184">
                  <a:extLst>
                    <a:ext uri="{FF2B5EF4-FFF2-40B4-BE49-F238E27FC236}">
                      <a16:creationId xmlns:a16="http://schemas.microsoft.com/office/drawing/2014/main" id="{AB1CFAA5-0304-4C3A-BD7B-DAE9DCBBC407}"/>
                    </a:ext>
                  </a:extLst>
                </p:cNvPr>
                <p:cNvSpPr>
                  <a:spLocks/>
                </p:cNvSpPr>
                <p:nvPr/>
              </p:nvSpPr>
              <p:spPr bwMode="auto">
                <a:xfrm>
                  <a:off x="2549525" y="1739901"/>
                  <a:ext cx="84138" cy="14288"/>
                </a:xfrm>
                <a:custGeom>
                  <a:avLst/>
                  <a:gdLst>
                    <a:gd name="T0" fmla="*/ 48 w 161"/>
                    <a:gd name="T1" fmla="*/ 19 h 28"/>
                    <a:gd name="T2" fmla="*/ 31 w 161"/>
                    <a:gd name="T3" fmla="*/ 18 h 28"/>
                    <a:gd name="T4" fmla="*/ 8 w 161"/>
                    <a:gd name="T5" fmla="*/ 20 h 28"/>
                    <a:gd name="T6" fmla="*/ 13 w 161"/>
                    <a:gd name="T7" fmla="*/ 15 h 28"/>
                    <a:gd name="T8" fmla="*/ 44 w 161"/>
                    <a:gd name="T9" fmla="*/ 11 h 28"/>
                    <a:gd name="T10" fmla="*/ 86 w 161"/>
                    <a:gd name="T11" fmla="*/ 6 h 28"/>
                    <a:gd name="T12" fmla="*/ 125 w 161"/>
                    <a:gd name="T13" fmla="*/ 0 h 28"/>
                    <a:gd name="T14" fmla="*/ 150 w 161"/>
                    <a:gd name="T15" fmla="*/ 8 h 28"/>
                    <a:gd name="T16" fmla="*/ 159 w 161"/>
                    <a:gd name="T17" fmla="*/ 13 h 28"/>
                    <a:gd name="T18" fmla="*/ 143 w 161"/>
                    <a:gd name="T19" fmla="*/ 22 h 28"/>
                    <a:gd name="T20" fmla="*/ 106 w 161"/>
                    <a:gd name="T21" fmla="*/ 21 h 28"/>
                    <a:gd name="T22" fmla="*/ 86 w 161"/>
                    <a:gd name="T23" fmla="*/ 21 h 28"/>
                    <a:gd name="T24" fmla="*/ 72 w 161"/>
                    <a:gd name="T25" fmla="*/ 19 h 28"/>
                    <a:gd name="T26" fmla="*/ 60 w 161"/>
                    <a:gd name="T27" fmla="*/ 25 h 28"/>
                    <a:gd name="T28" fmla="*/ 48 w 161"/>
                    <a:gd name="T2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28">
                      <a:moveTo>
                        <a:pt x="48" y="19"/>
                      </a:moveTo>
                      <a:cubicBezTo>
                        <a:pt x="42" y="17"/>
                        <a:pt x="42" y="18"/>
                        <a:pt x="31" y="18"/>
                      </a:cubicBezTo>
                      <a:cubicBezTo>
                        <a:pt x="21" y="18"/>
                        <a:pt x="16" y="21"/>
                        <a:pt x="8" y="20"/>
                      </a:cubicBezTo>
                      <a:cubicBezTo>
                        <a:pt x="0" y="19"/>
                        <a:pt x="3" y="18"/>
                        <a:pt x="13" y="15"/>
                      </a:cubicBezTo>
                      <a:cubicBezTo>
                        <a:pt x="24" y="13"/>
                        <a:pt x="33" y="12"/>
                        <a:pt x="44" y="11"/>
                      </a:cubicBezTo>
                      <a:cubicBezTo>
                        <a:pt x="56" y="10"/>
                        <a:pt x="79" y="7"/>
                        <a:pt x="86" y="6"/>
                      </a:cubicBezTo>
                      <a:cubicBezTo>
                        <a:pt x="93" y="4"/>
                        <a:pt x="119" y="1"/>
                        <a:pt x="125" y="0"/>
                      </a:cubicBezTo>
                      <a:cubicBezTo>
                        <a:pt x="131" y="0"/>
                        <a:pt x="143" y="3"/>
                        <a:pt x="150" y="8"/>
                      </a:cubicBezTo>
                      <a:cubicBezTo>
                        <a:pt x="158" y="12"/>
                        <a:pt x="161" y="10"/>
                        <a:pt x="159" y="13"/>
                      </a:cubicBezTo>
                      <a:cubicBezTo>
                        <a:pt x="156" y="17"/>
                        <a:pt x="150" y="22"/>
                        <a:pt x="143" y="22"/>
                      </a:cubicBezTo>
                      <a:cubicBezTo>
                        <a:pt x="136" y="22"/>
                        <a:pt x="116" y="18"/>
                        <a:pt x="106" y="21"/>
                      </a:cubicBezTo>
                      <a:cubicBezTo>
                        <a:pt x="95" y="23"/>
                        <a:pt x="93" y="24"/>
                        <a:pt x="86" y="21"/>
                      </a:cubicBezTo>
                      <a:cubicBezTo>
                        <a:pt x="79" y="17"/>
                        <a:pt x="77" y="16"/>
                        <a:pt x="72" y="19"/>
                      </a:cubicBezTo>
                      <a:cubicBezTo>
                        <a:pt x="67" y="21"/>
                        <a:pt x="65" y="21"/>
                        <a:pt x="60" y="25"/>
                      </a:cubicBezTo>
                      <a:cubicBezTo>
                        <a:pt x="56" y="28"/>
                        <a:pt x="54" y="19"/>
                        <a:pt x="48" y="1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7" name="Freeform 185">
                  <a:extLst>
                    <a:ext uri="{FF2B5EF4-FFF2-40B4-BE49-F238E27FC236}">
                      <a16:creationId xmlns:a16="http://schemas.microsoft.com/office/drawing/2014/main" id="{40C6CCFD-0AE2-441F-AB2C-0F0BC23BE102}"/>
                    </a:ext>
                  </a:extLst>
                </p:cNvPr>
                <p:cNvSpPr>
                  <a:spLocks/>
                </p:cNvSpPr>
                <p:nvPr/>
              </p:nvSpPr>
              <p:spPr bwMode="auto">
                <a:xfrm>
                  <a:off x="2663825" y="1762126"/>
                  <a:ext cx="23813" cy="22225"/>
                </a:xfrm>
                <a:custGeom>
                  <a:avLst/>
                  <a:gdLst>
                    <a:gd name="T0" fmla="*/ 15 w 47"/>
                    <a:gd name="T1" fmla="*/ 4 h 43"/>
                    <a:gd name="T2" fmla="*/ 7 w 47"/>
                    <a:gd name="T3" fmla="*/ 14 h 43"/>
                    <a:gd name="T4" fmla="*/ 2 w 47"/>
                    <a:gd name="T5" fmla="*/ 19 h 43"/>
                    <a:gd name="T6" fmla="*/ 0 w 47"/>
                    <a:gd name="T7" fmla="*/ 30 h 43"/>
                    <a:gd name="T8" fmla="*/ 12 w 47"/>
                    <a:gd name="T9" fmla="*/ 36 h 43"/>
                    <a:gd name="T10" fmla="*/ 31 w 47"/>
                    <a:gd name="T11" fmla="*/ 36 h 43"/>
                    <a:gd name="T12" fmla="*/ 36 w 47"/>
                    <a:gd name="T13" fmla="*/ 41 h 43"/>
                    <a:gd name="T14" fmla="*/ 43 w 47"/>
                    <a:gd name="T15" fmla="*/ 35 h 43"/>
                    <a:gd name="T16" fmla="*/ 35 w 47"/>
                    <a:gd name="T17" fmla="*/ 33 h 43"/>
                    <a:gd name="T18" fmla="*/ 37 w 47"/>
                    <a:gd name="T19" fmla="*/ 25 h 43"/>
                    <a:gd name="T20" fmla="*/ 27 w 47"/>
                    <a:gd name="T21" fmla="*/ 25 h 43"/>
                    <a:gd name="T22" fmla="*/ 34 w 47"/>
                    <a:gd name="T23" fmla="*/ 14 h 43"/>
                    <a:gd name="T24" fmla="*/ 28 w 47"/>
                    <a:gd name="T25" fmla="*/ 6 h 43"/>
                    <a:gd name="T26" fmla="*/ 15 w 47"/>
                    <a:gd name="T27"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3">
                      <a:moveTo>
                        <a:pt x="15" y="4"/>
                      </a:moveTo>
                      <a:cubicBezTo>
                        <a:pt x="7" y="6"/>
                        <a:pt x="8" y="10"/>
                        <a:pt x="7" y="14"/>
                      </a:cubicBezTo>
                      <a:cubicBezTo>
                        <a:pt x="5" y="17"/>
                        <a:pt x="3" y="15"/>
                        <a:pt x="2" y="19"/>
                      </a:cubicBezTo>
                      <a:cubicBezTo>
                        <a:pt x="1" y="23"/>
                        <a:pt x="0" y="27"/>
                        <a:pt x="0" y="30"/>
                      </a:cubicBezTo>
                      <a:cubicBezTo>
                        <a:pt x="0" y="33"/>
                        <a:pt x="4" y="34"/>
                        <a:pt x="12" y="36"/>
                      </a:cubicBezTo>
                      <a:cubicBezTo>
                        <a:pt x="21" y="37"/>
                        <a:pt x="33" y="32"/>
                        <a:pt x="31" y="36"/>
                      </a:cubicBezTo>
                      <a:cubicBezTo>
                        <a:pt x="30" y="40"/>
                        <a:pt x="32" y="43"/>
                        <a:pt x="36" y="41"/>
                      </a:cubicBezTo>
                      <a:cubicBezTo>
                        <a:pt x="40" y="39"/>
                        <a:pt x="47" y="36"/>
                        <a:pt x="43" y="35"/>
                      </a:cubicBezTo>
                      <a:cubicBezTo>
                        <a:pt x="39" y="34"/>
                        <a:pt x="32" y="38"/>
                        <a:pt x="35" y="33"/>
                      </a:cubicBezTo>
                      <a:cubicBezTo>
                        <a:pt x="39" y="29"/>
                        <a:pt x="41" y="25"/>
                        <a:pt x="37" y="25"/>
                      </a:cubicBezTo>
                      <a:cubicBezTo>
                        <a:pt x="33" y="25"/>
                        <a:pt x="26" y="28"/>
                        <a:pt x="27" y="25"/>
                      </a:cubicBezTo>
                      <a:cubicBezTo>
                        <a:pt x="28" y="21"/>
                        <a:pt x="32" y="18"/>
                        <a:pt x="34" y="14"/>
                      </a:cubicBezTo>
                      <a:cubicBezTo>
                        <a:pt x="36" y="11"/>
                        <a:pt x="31" y="6"/>
                        <a:pt x="28" y="6"/>
                      </a:cubicBezTo>
                      <a:cubicBezTo>
                        <a:pt x="25" y="6"/>
                        <a:pt x="20" y="0"/>
                        <a:pt x="15"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8" name="Freeform 186">
                  <a:extLst>
                    <a:ext uri="{FF2B5EF4-FFF2-40B4-BE49-F238E27FC236}">
                      <a16:creationId xmlns:a16="http://schemas.microsoft.com/office/drawing/2014/main" id="{6CB6BC39-15D8-4FF1-BAA2-AF219740B604}"/>
                    </a:ext>
                  </a:extLst>
                </p:cNvPr>
                <p:cNvSpPr>
                  <a:spLocks/>
                </p:cNvSpPr>
                <p:nvPr/>
              </p:nvSpPr>
              <p:spPr bwMode="auto">
                <a:xfrm>
                  <a:off x="2714625" y="1722438"/>
                  <a:ext cx="112713" cy="42863"/>
                </a:xfrm>
                <a:custGeom>
                  <a:avLst/>
                  <a:gdLst>
                    <a:gd name="T0" fmla="*/ 36 w 216"/>
                    <a:gd name="T1" fmla="*/ 42 h 82"/>
                    <a:gd name="T2" fmla="*/ 13 w 216"/>
                    <a:gd name="T3" fmla="*/ 41 h 82"/>
                    <a:gd name="T4" fmla="*/ 2 w 216"/>
                    <a:gd name="T5" fmla="*/ 49 h 82"/>
                    <a:gd name="T6" fmla="*/ 10 w 216"/>
                    <a:gd name="T7" fmla="*/ 57 h 82"/>
                    <a:gd name="T8" fmla="*/ 30 w 216"/>
                    <a:gd name="T9" fmla="*/ 58 h 82"/>
                    <a:gd name="T10" fmla="*/ 55 w 216"/>
                    <a:gd name="T11" fmla="*/ 53 h 82"/>
                    <a:gd name="T12" fmla="*/ 58 w 216"/>
                    <a:gd name="T13" fmla="*/ 57 h 82"/>
                    <a:gd name="T14" fmla="*/ 52 w 216"/>
                    <a:gd name="T15" fmla="*/ 62 h 82"/>
                    <a:gd name="T16" fmla="*/ 67 w 216"/>
                    <a:gd name="T17" fmla="*/ 59 h 82"/>
                    <a:gd name="T18" fmla="*/ 68 w 216"/>
                    <a:gd name="T19" fmla="*/ 52 h 82"/>
                    <a:gd name="T20" fmla="*/ 81 w 216"/>
                    <a:gd name="T21" fmla="*/ 54 h 82"/>
                    <a:gd name="T22" fmla="*/ 89 w 216"/>
                    <a:gd name="T23" fmla="*/ 60 h 82"/>
                    <a:gd name="T24" fmla="*/ 101 w 216"/>
                    <a:gd name="T25" fmla="*/ 59 h 82"/>
                    <a:gd name="T26" fmla="*/ 100 w 216"/>
                    <a:gd name="T27" fmla="*/ 64 h 82"/>
                    <a:gd name="T28" fmla="*/ 121 w 216"/>
                    <a:gd name="T29" fmla="*/ 59 h 82"/>
                    <a:gd name="T30" fmla="*/ 134 w 216"/>
                    <a:gd name="T31" fmla="*/ 62 h 82"/>
                    <a:gd name="T32" fmla="*/ 133 w 216"/>
                    <a:gd name="T33" fmla="*/ 68 h 82"/>
                    <a:gd name="T34" fmla="*/ 131 w 216"/>
                    <a:gd name="T35" fmla="*/ 79 h 82"/>
                    <a:gd name="T36" fmla="*/ 172 w 216"/>
                    <a:gd name="T37" fmla="*/ 80 h 82"/>
                    <a:gd name="T38" fmla="*/ 201 w 216"/>
                    <a:gd name="T39" fmla="*/ 70 h 82"/>
                    <a:gd name="T40" fmla="*/ 192 w 216"/>
                    <a:gd name="T41" fmla="*/ 57 h 82"/>
                    <a:gd name="T42" fmla="*/ 199 w 216"/>
                    <a:gd name="T43" fmla="*/ 48 h 82"/>
                    <a:gd name="T44" fmla="*/ 216 w 216"/>
                    <a:gd name="T45" fmla="*/ 46 h 82"/>
                    <a:gd name="T46" fmla="*/ 209 w 216"/>
                    <a:gd name="T47" fmla="*/ 39 h 82"/>
                    <a:gd name="T48" fmla="*/ 207 w 216"/>
                    <a:gd name="T49" fmla="*/ 36 h 82"/>
                    <a:gd name="T50" fmla="*/ 200 w 216"/>
                    <a:gd name="T51" fmla="*/ 31 h 82"/>
                    <a:gd name="T52" fmla="*/ 184 w 216"/>
                    <a:gd name="T53" fmla="*/ 32 h 82"/>
                    <a:gd name="T54" fmla="*/ 172 w 216"/>
                    <a:gd name="T55" fmla="*/ 32 h 82"/>
                    <a:gd name="T56" fmla="*/ 182 w 216"/>
                    <a:gd name="T57" fmla="*/ 25 h 82"/>
                    <a:gd name="T58" fmla="*/ 171 w 216"/>
                    <a:gd name="T59" fmla="*/ 19 h 82"/>
                    <a:gd name="T60" fmla="*/ 143 w 216"/>
                    <a:gd name="T61" fmla="*/ 20 h 82"/>
                    <a:gd name="T62" fmla="*/ 125 w 216"/>
                    <a:gd name="T63" fmla="*/ 27 h 82"/>
                    <a:gd name="T64" fmla="*/ 133 w 216"/>
                    <a:gd name="T65" fmla="*/ 18 h 82"/>
                    <a:gd name="T66" fmla="*/ 131 w 216"/>
                    <a:gd name="T67" fmla="*/ 10 h 82"/>
                    <a:gd name="T68" fmla="*/ 123 w 216"/>
                    <a:gd name="T69" fmla="*/ 7 h 82"/>
                    <a:gd name="T70" fmla="*/ 111 w 216"/>
                    <a:gd name="T71" fmla="*/ 2 h 82"/>
                    <a:gd name="T72" fmla="*/ 80 w 216"/>
                    <a:gd name="T73" fmla="*/ 6 h 82"/>
                    <a:gd name="T74" fmla="*/ 59 w 216"/>
                    <a:gd name="T75" fmla="*/ 6 h 82"/>
                    <a:gd name="T76" fmla="*/ 49 w 216"/>
                    <a:gd name="T77" fmla="*/ 7 h 82"/>
                    <a:gd name="T78" fmla="*/ 28 w 216"/>
                    <a:gd name="T79" fmla="*/ 18 h 82"/>
                    <a:gd name="T80" fmla="*/ 46 w 216"/>
                    <a:gd name="T81" fmla="*/ 21 h 82"/>
                    <a:gd name="T82" fmla="*/ 45 w 216"/>
                    <a:gd name="T83" fmla="*/ 25 h 82"/>
                    <a:gd name="T84" fmla="*/ 30 w 216"/>
                    <a:gd name="T85" fmla="*/ 30 h 82"/>
                    <a:gd name="T86" fmla="*/ 51 w 216"/>
                    <a:gd name="T87" fmla="*/ 26 h 82"/>
                    <a:gd name="T88" fmla="*/ 74 w 216"/>
                    <a:gd name="T89" fmla="*/ 22 h 82"/>
                    <a:gd name="T90" fmla="*/ 60 w 216"/>
                    <a:gd name="T91" fmla="*/ 30 h 82"/>
                    <a:gd name="T92" fmla="*/ 78 w 216"/>
                    <a:gd name="T93" fmla="*/ 32 h 82"/>
                    <a:gd name="T94" fmla="*/ 77 w 216"/>
                    <a:gd name="T95" fmla="*/ 36 h 82"/>
                    <a:gd name="T96" fmla="*/ 62 w 216"/>
                    <a:gd name="T97" fmla="*/ 37 h 82"/>
                    <a:gd name="T98" fmla="*/ 56 w 216"/>
                    <a:gd name="T99" fmla="*/ 40 h 82"/>
                    <a:gd name="T100" fmla="*/ 65 w 216"/>
                    <a:gd name="T101" fmla="*/ 42 h 82"/>
                    <a:gd name="T102" fmla="*/ 54 w 216"/>
                    <a:gd name="T103" fmla="*/ 45 h 82"/>
                    <a:gd name="T104" fmla="*/ 36 w 216"/>
                    <a:gd name="T105"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82">
                      <a:moveTo>
                        <a:pt x="36" y="42"/>
                      </a:moveTo>
                      <a:cubicBezTo>
                        <a:pt x="29" y="40"/>
                        <a:pt x="21" y="38"/>
                        <a:pt x="13" y="41"/>
                      </a:cubicBezTo>
                      <a:cubicBezTo>
                        <a:pt x="6" y="45"/>
                        <a:pt x="0" y="46"/>
                        <a:pt x="2" y="49"/>
                      </a:cubicBezTo>
                      <a:cubicBezTo>
                        <a:pt x="5" y="52"/>
                        <a:pt x="7" y="54"/>
                        <a:pt x="10" y="57"/>
                      </a:cubicBezTo>
                      <a:cubicBezTo>
                        <a:pt x="13" y="59"/>
                        <a:pt x="24" y="60"/>
                        <a:pt x="30" y="58"/>
                      </a:cubicBezTo>
                      <a:cubicBezTo>
                        <a:pt x="36" y="57"/>
                        <a:pt x="49" y="53"/>
                        <a:pt x="55" y="53"/>
                      </a:cubicBezTo>
                      <a:cubicBezTo>
                        <a:pt x="61" y="54"/>
                        <a:pt x="64" y="55"/>
                        <a:pt x="58" y="57"/>
                      </a:cubicBezTo>
                      <a:cubicBezTo>
                        <a:pt x="53" y="59"/>
                        <a:pt x="46" y="62"/>
                        <a:pt x="52" y="62"/>
                      </a:cubicBezTo>
                      <a:cubicBezTo>
                        <a:pt x="59" y="62"/>
                        <a:pt x="67" y="64"/>
                        <a:pt x="67" y="59"/>
                      </a:cubicBezTo>
                      <a:cubicBezTo>
                        <a:pt x="67" y="55"/>
                        <a:pt x="63" y="53"/>
                        <a:pt x="68" y="52"/>
                      </a:cubicBezTo>
                      <a:cubicBezTo>
                        <a:pt x="74" y="51"/>
                        <a:pt x="83" y="51"/>
                        <a:pt x="81" y="54"/>
                      </a:cubicBezTo>
                      <a:cubicBezTo>
                        <a:pt x="79" y="57"/>
                        <a:pt x="82" y="61"/>
                        <a:pt x="89" y="60"/>
                      </a:cubicBezTo>
                      <a:cubicBezTo>
                        <a:pt x="96" y="59"/>
                        <a:pt x="104" y="56"/>
                        <a:pt x="101" y="59"/>
                      </a:cubicBezTo>
                      <a:cubicBezTo>
                        <a:pt x="98" y="62"/>
                        <a:pt x="93" y="64"/>
                        <a:pt x="100" y="64"/>
                      </a:cubicBezTo>
                      <a:cubicBezTo>
                        <a:pt x="107" y="65"/>
                        <a:pt x="115" y="57"/>
                        <a:pt x="121" y="59"/>
                      </a:cubicBezTo>
                      <a:cubicBezTo>
                        <a:pt x="127" y="60"/>
                        <a:pt x="131" y="60"/>
                        <a:pt x="134" y="62"/>
                      </a:cubicBezTo>
                      <a:cubicBezTo>
                        <a:pt x="136" y="64"/>
                        <a:pt x="139" y="65"/>
                        <a:pt x="133" y="68"/>
                      </a:cubicBezTo>
                      <a:cubicBezTo>
                        <a:pt x="128" y="71"/>
                        <a:pt x="126" y="77"/>
                        <a:pt x="131" y="79"/>
                      </a:cubicBezTo>
                      <a:cubicBezTo>
                        <a:pt x="135" y="82"/>
                        <a:pt x="161" y="81"/>
                        <a:pt x="172" y="80"/>
                      </a:cubicBezTo>
                      <a:cubicBezTo>
                        <a:pt x="184" y="79"/>
                        <a:pt x="201" y="75"/>
                        <a:pt x="201" y="70"/>
                      </a:cubicBezTo>
                      <a:cubicBezTo>
                        <a:pt x="200" y="64"/>
                        <a:pt x="196" y="59"/>
                        <a:pt x="192" y="57"/>
                      </a:cubicBezTo>
                      <a:cubicBezTo>
                        <a:pt x="187" y="56"/>
                        <a:pt x="188" y="50"/>
                        <a:pt x="199" y="48"/>
                      </a:cubicBezTo>
                      <a:cubicBezTo>
                        <a:pt x="210" y="46"/>
                        <a:pt x="216" y="52"/>
                        <a:pt x="216" y="46"/>
                      </a:cubicBezTo>
                      <a:cubicBezTo>
                        <a:pt x="216" y="40"/>
                        <a:pt x="213" y="40"/>
                        <a:pt x="209" y="39"/>
                      </a:cubicBezTo>
                      <a:cubicBezTo>
                        <a:pt x="204" y="39"/>
                        <a:pt x="204" y="38"/>
                        <a:pt x="207" y="36"/>
                      </a:cubicBezTo>
                      <a:cubicBezTo>
                        <a:pt x="209" y="34"/>
                        <a:pt x="207" y="31"/>
                        <a:pt x="200" y="31"/>
                      </a:cubicBezTo>
                      <a:cubicBezTo>
                        <a:pt x="194" y="31"/>
                        <a:pt x="188" y="31"/>
                        <a:pt x="184" y="32"/>
                      </a:cubicBezTo>
                      <a:cubicBezTo>
                        <a:pt x="180" y="32"/>
                        <a:pt x="167" y="35"/>
                        <a:pt x="172" y="32"/>
                      </a:cubicBezTo>
                      <a:cubicBezTo>
                        <a:pt x="177" y="29"/>
                        <a:pt x="181" y="26"/>
                        <a:pt x="182" y="25"/>
                      </a:cubicBezTo>
                      <a:cubicBezTo>
                        <a:pt x="184" y="23"/>
                        <a:pt x="177" y="19"/>
                        <a:pt x="171" y="19"/>
                      </a:cubicBezTo>
                      <a:cubicBezTo>
                        <a:pt x="166" y="18"/>
                        <a:pt x="151" y="18"/>
                        <a:pt x="143" y="20"/>
                      </a:cubicBezTo>
                      <a:cubicBezTo>
                        <a:pt x="136" y="21"/>
                        <a:pt x="129" y="27"/>
                        <a:pt x="125" y="27"/>
                      </a:cubicBezTo>
                      <a:cubicBezTo>
                        <a:pt x="122" y="26"/>
                        <a:pt x="128" y="21"/>
                        <a:pt x="133" y="18"/>
                      </a:cubicBezTo>
                      <a:cubicBezTo>
                        <a:pt x="137" y="15"/>
                        <a:pt x="130" y="15"/>
                        <a:pt x="131" y="10"/>
                      </a:cubicBezTo>
                      <a:cubicBezTo>
                        <a:pt x="132" y="6"/>
                        <a:pt x="127" y="8"/>
                        <a:pt x="123" y="7"/>
                      </a:cubicBezTo>
                      <a:cubicBezTo>
                        <a:pt x="118" y="6"/>
                        <a:pt x="124" y="0"/>
                        <a:pt x="111" y="2"/>
                      </a:cubicBezTo>
                      <a:cubicBezTo>
                        <a:pt x="98" y="4"/>
                        <a:pt x="87" y="7"/>
                        <a:pt x="80" y="6"/>
                      </a:cubicBezTo>
                      <a:cubicBezTo>
                        <a:pt x="73" y="5"/>
                        <a:pt x="63" y="6"/>
                        <a:pt x="59" y="6"/>
                      </a:cubicBezTo>
                      <a:cubicBezTo>
                        <a:pt x="55" y="7"/>
                        <a:pt x="59" y="5"/>
                        <a:pt x="49" y="7"/>
                      </a:cubicBezTo>
                      <a:cubicBezTo>
                        <a:pt x="38" y="10"/>
                        <a:pt x="23" y="15"/>
                        <a:pt x="28" y="18"/>
                      </a:cubicBezTo>
                      <a:cubicBezTo>
                        <a:pt x="32" y="20"/>
                        <a:pt x="42" y="21"/>
                        <a:pt x="46" y="21"/>
                      </a:cubicBezTo>
                      <a:cubicBezTo>
                        <a:pt x="51" y="20"/>
                        <a:pt x="50" y="24"/>
                        <a:pt x="45" y="25"/>
                      </a:cubicBezTo>
                      <a:cubicBezTo>
                        <a:pt x="41" y="25"/>
                        <a:pt x="24" y="29"/>
                        <a:pt x="30" y="30"/>
                      </a:cubicBezTo>
                      <a:cubicBezTo>
                        <a:pt x="35" y="32"/>
                        <a:pt x="45" y="29"/>
                        <a:pt x="51" y="26"/>
                      </a:cubicBezTo>
                      <a:cubicBezTo>
                        <a:pt x="57" y="24"/>
                        <a:pt x="77" y="18"/>
                        <a:pt x="74" y="22"/>
                      </a:cubicBezTo>
                      <a:cubicBezTo>
                        <a:pt x="71" y="26"/>
                        <a:pt x="62" y="27"/>
                        <a:pt x="60" y="30"/>
                      </a:cubicBezTo>
                      <a:cubicBezTo>
                        <a:pt x="57" y="33"/>
                        <a:pt x="71" y="32"/>
                        <a:pt x="78" y="32"/>
                      </a:cubicBezTo>
                      <a:cubicBezTo>
                        <a:pt x="84" y="31"/>
                        <a:pt x="81" y="34"/>
                        <a:pt x="77" y="36"/>
                      </a:cubicBezTo>
                      <a:cubicBezTo>
                        <a:pt x="73" y="37"/>
                        <a:pt x="68" y="37"/>
                        <a:pt x="62" y="37"/>
                      </a:cubicBezTo>
                      <a:cubicBezTo>
                        <a:pt x="56" y="38"/>
                        <a:pt x="52" y="40"/>
                        <a:pt x="56" y="40"/>
                      </a:cubicBezTo>
                      <a:cubicBezTo>
                        <a:pt x="60" y="41"/>
                        <a:pt x="67" y="41"/>
                        <a:pt x="65" y="42"/>
                      </a:cubicBezTo>
                      <a:cubicBezTo>
                        <a:pt x="62" y="44"/>
                        <a:pt x="59" y="46"/>
                        <a:pt x="54" y="45"/>
                      </a:cubicBezTo>
                      <a:cubicBezTo>
                        <a:pt x="48" y="44"/>
                        <a:pt x="41" y="43"/>
                        <a:pt x="36" y="4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9" name="Freeform 187">
                  <a:extLst>
                    <a:ext uri="{FF2B5EF4-FFF2-40B4-BE49-F238E27FC236}">
                      <a16:creationId xmlns:a16="http://schemas.microsoft.com/office/drawing/2014/main" id="{C38FCB1F-911D-45DF-9D97-C7F13DC275DC}"/>
                    </a:ext>
                  </a:extLst>
                </p:cNvPr>
                <p:cNvSpPr>
                  <a:spLocks/>
                </p:cNvSpPr>
                <p:nvPr/>
              </p:nvSpPr>
              <p:spPr bwMode="auto">
                <a:xfrm>
                  <a:off x="2736850" y="1760538"/>
                  <a:ext cx="31750" cy="7938"/>
                </a:xfrm>
                <a:custGeom>
                  <a:avLst/>
                  <a:gdLst>
                    <a:gd name="T0" fmla="*/ 45 w 61"/>
                    <a:gd name="T1" fmla="*/ 1 h 13"/>
                    <a:gd name="T2" fmla="*/ 18 w 61"/>
                    <a:gd name="T3" fmla="*/ 2 h 13"/>
                    <a:gd name="T4" fmla="*/ 6 w 61"/>
                    <a:gd name="T5" fmla="*/ 11 h 13"/>
                    <a:gd name="T6" fmla="*/ 35 w 61"/>
                    <a:gd name="T7" fmla="*/ 9 h 13"/>
                    <a:gd name="T8" fmla="*/ 57 w 61"/>
                    <a:gd name="T9" fmla="*/ 9 h 13"/>
                    <a:gd name="T10" fmla="*/ 45 w 61"/>
                    <a:gd name="T11" fmla="*/ 1 h 13"/>
                  </a:gdLst>
                  <a:ahLst/>
                  <a:cxnLst>
                    <a:cxn ang="0">
                      <a:pos x="T0" y="T1"/>
                    </a:cxn>
                    <a:cxn ang="0">
                      <a:pos x="T2" y="T3"/>
                    </a:cxn>
                    <a:cxn ang="0">
                      <a:pos x="T4" y="T5"/>
                    </a:cxn>
                    <a:cxn ang="0">
                      <a:pos x="T6" y="T7"/>
                    </a:cxn>
                    <a:cxn ang="0">
                      <a:pos x="T8" y="T9"/>
                    </a:cxn>
                    <a:cxn ang="0">
                      <a:pos x="T10" y="T11"/>
                    </a:cxn>
                  </a:cxnLst>
                  <a:rect l="0" t="0" r="r" b="b"/>
                  <a:pathLst>
                    <a:path w="61" h="13">
                      <a:moveTo>
                        <a:pt x="45" y="1"/>
                      </a:moveTo>
                      <a:cubicBezTo>
                        <a:pt x="36" y="0"/>
                        <a:pt x="29" y="0"/>
                        <a:pt x="18" y="2"/>
                      </a:cubicBezTo>
                      <a:cubicBezTo>
                        <a:pt x="8" y="3"/>
                        <a:pt x="0" y="11"/>
                        <a:pt x="6" y="11"/>
                      </a:cubicBezTo>
                      <a:cubicBezTo>
                        <a:pt x="13" y="12"/>
                        <a:pt x="23" y="8"/>
                        <a:pt x="35" y="9"/>
                      </a:cubicBezTo>
                      <a:cubicBezTo>
                        <a:pt x="46" y="10"/>
                        <a:pt x="53" y="13"/>
                        <a:pt x="57" y="9"/>
                      </a:cubicBezTo>
                      <a:cubicBezTo>
                        <a:pt x="61" y="5"/>
                        <a:pt x="54" y="0"/>
                        <a:pt x="4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0" name="Freeform 188">
                  <a:extLst>
                    <a:ext uri="{FF2B5EF4-FFF2-40B4-BE49-F238E27FC236}">
                      <a16:creationId xmlns:a16="http://schemas.microsoft.com/office/drawing/2014/main" id="{981A31FD-97A9-467B-90E0-D18E4D110324}"/>
                    </a:ext>
                  </a:extLst>
                </p:cNvPr>
                <p:cNvSpPr>
                  <a:spLocks/>
                </p:cNvSpPr>
                <p:nvPr/>
              </p:nvSpPr>
              <p:spPr bwMode="auto">
                <a:xfrm>
                  <a:off x="2863850" y="1704976"/>
                  <a:ext cx="30163" cy="11113"/>
                </a:xfrm>
                <a:custGeom>
                  <a:avLst/>
                  <a:gdLst>
                    <a:gd name="T0" fmla="*/ 21 w 59"/>
                    <a:gd name="T1" fmla="*/ 12 h 22"/>
                    <a:gd name="T2" fmla="*/ 5 w 59"/>
                    <a:gd name="T3" fmla="*/ 12 h 22"/>
                    <a:gd name="T4" fmla="*/ 12 w 59"/>
                    <a:gd name="T5" fmla="*/ 3 h 22"/>
                    <a:gd name="T6" fmla="*/ 35 w 59"/>
                    <a:gd name="T7" fmla="*/ 1 h 22"/>
                    <a:gd name="T8" fmla="*/ 49 w 59"/>
                    <a:gd name="T9" fmla="*/ 1 h 22"/>
                    <a:gd name="T10" fmla="*/ 56 w 59"/>
                    <a:gd name="T11" fmla="*/ 7 h 22"/>
                    <a:gd name="T12" fmla="*/ 47 w 59"/>
                    <a:gd name="T13" fmla="*/ 17 h 22"/>
                    <a:gd name="T14" fmla="*/ 33 w 59"/>
                    <a:gd name="T15" fmla="*/ 21 h 22"/>
                    <a:gd name="T16" fmla="*/ 21 w 59"/>
                    <a:gd name="T1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
                      <a:moveTo>
                        <a:pt x="21" y="12"/>
                      </a:moveTo>
                      <a:cubicBezTo>
                        <a:pt x="15" y="11"/>
                        <a:pt x="11" y="16"/>
                        <a:pt x="5" y="12"/>
                      </a:cubicBezTo>
                      <a:cubicBezTo>
                        <a:pt x="0" y="8"/>
                        <a:pt x="5" y="5"/>
                        <a:pt x="12" y="3"/>
                      </a:cubicBezTo>
                      <a:cubicBezTo>
                        <a:pt x="20" y="1"/>
                        <a:pt x="29" y="1"/>
                        <a:pt x="35" y="1"/>
                      </a:cubicBezTo>
                      <a:cubicBezTo>
                        <a:pt x="41" y="2"/>
                        <a:pt x="41" y="0"/>
                        <a:pt x="49" y="1"/>
                      </a:cubicBezTo>
                      <a:cubicBezTo>
                        <a:pt x="58" y="3"/>
                        <a:pt x="59" y="4"/>
                        <a:pt x="56" y="7"/>
                      </a:cubicBezTo>
                      <a:cubicBezTo>
                        <a:pt x="53" y="11"/>
                        <a:pt x="54" y="13"/>
                        <a:pt x="47" y="17"/>
                      </a:cubicBezTo>
                      <a:cubicBezTo>
                        <a:pt x="40" y="21"/>
                        <a:pt x="40" y="20"/>
                        <a:pt x="33" y="21"/>
                      </a:cubicBezTo>
                      <a:cubicBezTo>
                        <a:pt x="25" y="22"/>
                        <a:pt x="21" y="12"/>
                        <a:pt x="21"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1" name="Freeform 189">
                  <a:extLst>
                    <a:ext uri="{FF2B5EF4-FFF2-40B4-BE49-F238E27FC236}">
                      <a16:creationId xmlns:a16="http://schemas.microsoft.com/office/drawing/2014/main" id="{C8C9DEAB-F800-4EBF-8A4D-D23EFC1D1228}"/>
                    </a:ext>
                  </a:extLst>
                </p:cNvPr>
                <p:cNvSpPr>
                  <a:spLocks/>
                </p:cNvSpPr>
                <p:nvPr/>
              </p:nvSpPr>
              <p:spPr bwMode="auto">
                <a:xfrm>
                  <a:off x="2840038" y="1736726"/>
                  <a:ext cx="74613" cy="26988"/>
                </a:xfrm>
                <a:custGeom>
                  <a:avLst/>
                  <a:gdLst>
                    <a:gd name="T0" fmla="*/ 64 w 141"/>
                    <a:gd name="T1" fmla="*/ 2 h 50"/>
                    <a:gd name="T2" fmla="*/ 32 w 141"/>
                    <a:gd name="T3" fmla="*/ 2 h 50"/>
                    <a:gd name="T4" fmla="*/ 27 w 141"/>
                    <a:gd name="T5" fmla="*/ 11 h 50"/>
                    <a:gd name="T6" fmla="*/ 16 w 141"/>
                    <a:gd name="T7" fmla="*/ 15 h 50"/>
                    <a:gd name="T8" fmla="*/ 11 w 141"/>
                    <a:gd name="T9" fmla="*/ 22 h 50"/>
                    <a:gd name="T10" fmla="*/ 12 w 141"/>
                    <a:gd name="T11" fmla="*/ 32 h 50"/>
                    <a:gd name="T12" fmla="*/ 33 w 141"/>
                    <a:gd name="T13" fmla="*/ 30 h 50"/>
                    <a:gd name="T14" fmla="*/ 40 w 141"/>
                    <a:gd name="T15" fmla="*/ 34 h 50"/>
                    <a:gd name="T16" fmla="*/ 13 w 141"/>
                    <a:gd name="T17" fmla="*/ 37 h 50"/>
                    <a:gd name="T18" fmla="*/ 7 w 141"/>
                    <a:gd name="T19" fmla="*/ 42 h 50"/>
                    <a:gd name="T20" fmla="*/ 22 w 141"/>
                    <a:gd name="T21" fmla="*/ 44 h 50"/>
                    <a:gd name="T22" fmla="*/ 17 w 141"/>
                    <a:gd name="T23" fmla="*/ 50 h 50"/>
                    <a:gd name="T24" fmla="*/ 32 w 141"/>
                    <a:gd name="T25" fmla="*/ 49 h 50"/>
                    <a:gd name="T26" fmla="*/ 51 w 141"/>
                    <a:gd name="T27" fmla="*/ 47 h 50"/>
                    <a:gd name="T28" fmla="*/ 80 w 141"/>
                    <a:gd name="T29" fmla="*/ 46 h 50"/>
                    <a:gd name="T30" fmla="*/ 106 w 141"/>
                    <a:gd name="T31" fmla="*/ 41 h 50"/>
                    <a:gd name="T32" fmla="*/ 114 w 141"/>
                    <a:gd name="T33" fmla="*/ 34 h 50"/>
                    <a:gd name="T34" fmla="*/ 107 w 141"/>
                    <a:gd name="T35" fmla="*/ 29 h 50"/>
                    <a:gd name="T36" fmla="*/ 130 w 141"/>
                    <a:gd name="T37" fmla="*/ 26 h 50"/>
                    <a:gd name="T38" fmla="*/ 133 w 141"/>
                    <a:gd name="T39" fmla="*/ 19 h 50"/>
                    <a:gd name="T40" fmla="*/ 119 w 141"/>
                    <a:gd name="T41" fmla="*/ 15 h 50"/>
                    <a:gd name="T42" fmla="*/ 107 w 141"/>
                    <a:gd name="T43" fmla="*/ 15 h 50"/>
                    <a:gd name="T44" fmla="*/ 98 w 141"/>
                    <a:gd name="T45" fmla="*/ 14 h 50"/>
                    <a:gd name="T46" fmla="*/ 97 w 141"/>
                    <a:gd name="T47" fmla="*/ 8 h 50"/>
                    <a:gd name="T48" fmla="*/ 78 w 141"/>
                    <a:gd name="T49" fmla="*/ 5 h 50"/>
                    <a:gd name="T50" fmla="*/ 71 w 141"/>
                    <a:gd name="T51" fmla="*/ 1 h 50"/>
                    <a:gd name="T52" fmla="*/ 64 w 141"/>
                    <a:gd name="T5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 h="50">
                      <a:moveTo>
                        <a:pt x="64" y="2"/>
                      </a:moveTo>
                      <a:cubicBezTo>
                        <a:pt x="53" y="1"/>
                        <a:pt x="35" y="0"/>
                        <a:pt x="32" y="2"/>
                      </a:cubicBezTo>
                      <a:cubicBezTo>
                        <a:pt x="29" y="4"/>
                        <a:pt x="27" y="6"/>
                        <a:pt x="27" y="11"/>
                      </a:cubicBezTo>
                      <a:cubicBezTo>
                        <a:pt x="27" y="16"/>
                        <a:pt x="23" y="13"/>
                        <a:pt x="16" y="15"/>
                      </a:cubicBezTo>
                      <a:cubicBezTo>
                        <a:pt x="9" y="18"/>
                        <a:pt x="10" y="17"/>
                        <a:pt x="11" y="22"/>
                      </a:cubicBezTo>
                      <a:cubicBezTo>
                        <a:pt x="13" y="27"/>
                        <a:pt x="7" y="31"/>
                        <a:pt x="12" y="32"/>
                      </a:cubicBezTo>
                      <a:cubicBezTo>
                        <a:pt x="18" y="32"/>
                        <a:pt x="28" y="30"/>
                        <a:pt x="33" y="30"/>
                      </a:cubicBezTo>
                      <a:cubicBezTo>
                        <a:pt x="37" y="30"/>
                        <a:pt x="44" y="32"/>
                        <a:pt x="40" y="34"/>
                      </a:cubicBezTo>
                      <a:cubicBezTo>
                        <a:pt x="35" y="37"/>
                        <a:pt x="21" y="35"/>
                        <a:pt x="13" y="37"/>
                      </a:cubicBezTo>
                      <a:cubicBezTo>
                        <a:pt x="6" y="38"/>
                        <a:pt x="0" y="41"/>
                        <a:pt x="7" y="42"/>
                      </a:cubicBezTo>
                      <a:cubicBezTo>
                        <a:pt x="13" y="43"/>
                        <a:pt x="24" y="42"/>
                        <a:pt x="22" y="44"/>
                      </a:cubicBezTo>
                      <a:cubicBezTo>
                        <a:pt x="21" y="45"/>
                        <a:pt x="11" y="50"/>
                        <a:pt x="17" y="50"/>
                      </a:cubicBezTo>
                      <a:cubicBezTo>
                        <a:pt x="22" y="50"/>
                        <a:pt x="25" y="50"/>
                        <a:pt x="32" y="49"/>
                      </a:cubicBezTo>
                      <a:cubicBezTo>
                        <a:pt x="38" y="48"/>
                        <a:pt x="37" y="46"/>
                        <a:pt x="51" y="47"/>
                      </a:cubicBezTo>
                      <a:cubicBezTo>
                        <a:pt x="64" y="47"/>
                        <a:pt x="71" y="48"/>
                        <a:pt x="80" y="46"/>
                      </a:cubicBezTo>
                      <a:cubicBezTo>
                        <a:pt x="89" y="45"/>
                        <a:pt x="96" y="42"/>
                        <a:pt x="106" y="41"/>
                      </a:cubicBezTo>
                      <a:cubicBezTo>
                        <a:pt x="116" y="40"/>
                        <a:pt x="120" y="38"/>
                        <a:pt x="114" y="34"/>
                      </a:cubicBezTo>
                      <a:cubicBezTo>
                        <a:pt x="109" y="31"/>
                        <a:pt x="100" y="30"/>
                        <a:pt x="107" y="29"/>
                      </a:cubicBezTo>
                      <a:cubicBezTo>
                        <a:pt x="115" y="27"/>
                        <a:pt x="125" y="26"/>
                        <a:pt x="130" y="26"/>
                      </a:cubicBezTo>
                      <a:cubicBezTo>
                        <a:pt x="135" y="25"/>
                        <a:pt x="141" y="21"/>
                        <a:pt x="133" y="19"/>
                      </a:cubicBezTo>
                      <a:cubicBezTo>
                        <a:pt x="125" y="16"/>
                        <a:pt x="126" y="15"/>
                        <a:pt x="119" y="15"/>
                      </a:cubicBezTo>
                      <a:cubicBezTo>
                        <a:pt x="112" y="14"/>
                        <a:pt x="113" y="13"/>
                        <a:pt x="107" y="15"/>
                      </a:cubicBezTo>
                      <a:cubicBezTo>
                        <a:pt x="100" y="17"/>
                        <a:pt x="97" y="17"/>
                        <a:pt x="98" y="14"/>
                      </a:cubicBezTo>
                      <a:cubicBezTo>
                        <a:pt x="99" y="11"/>
                        <a:pt x="100" y="10"/>
                        <a:pt x="97" y="8"/>
                      </a:cubicBezTo>
                      <a:cubicBezTo>
                        <a:pt x="93" y="7"/>
                        <a:pt x="79" y="8"/>
                        <a:pt x="78" y="5"/>
                      </a:cubicBezTo>
                      <a:cubicBezTo>
                        <a:pt x="76" y="1"/>
                        <a:pt x="75" y="1"/>
                        <a:pt x="71" y="1"/>
                      </a:cubicBezTo>
                      <a:cubicBezTo>
                        <a:pt x="67" y="1"/>
                        <a:pt x="64" y="2"/>
                        <a:pt x="6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2" name="Freeform 190">
                  <a:extLst>
                    <a:ext uri="{FF2B5EF4-FFF2-40B4-BE49-F238E27FC236}">
                      <a16:creationId xmlns:a16="http://schemas.microsoft.com/office/drawing/2014/main" id="{538FEB1F-66A1-4C87-97BF-8A9D46BF3455}"/>
                    </a:ext>
                  </a:extLst>
                </p:cNvPr>
                <p:cNvSpPr>
                  <a:spLocks/>
                </p:cNvSpPr>
                <p:nvPr/>
              </p:nvSpPr>
              <p:spPr bwMode="auto">
                <a:xfrm>
                  <a:off x="2906713" y="1749426"/>
                  <a:ext cx="11113" cy="6350"/>
                </a:xfrm>
                <a:custGeom>
                  <a:avLst/>
                  <a:gdLst>
                    <a:gd name="T0" fmla="*/ 11 w 20"/>
                    <a:gd name="T1" fmla="*/ 1 h 10"/>
                    <a:gd name="T2" fmla="*/ 6 w 20"/>
                    <a:gd name="T3" fmla="*/ 6 h 10"/>
                    <a:gd name="T4" fmla="*/ 18 w 20"/>
                    <a:gd name="T5" fmla="*/ 7 h 10"/>
                    <a:gd name="T6" fmla="*/ 11 w 20"/>
                    <a:gd name="T7" fmla="*/ 1 h 10"/>
                  </a:gdLst>
                  <a:ahLst/>
                  <a:cxnLst>
                    <a:cxn ang="0">
                      <a:pos x="T0" y="T1"/>
                    </a:cxn>
                    <a:cxn ang="0">
                      <a:pos x="T2" y="T3"/>
                    </a:cxn>
                    <a:cxn ang="0">
                      <a:pos x="T4" y="T5"/>
                    </a:cxn>
                    <a:cxn ang="0">
                      <a:pos x="T6" y="T7"/>
                    </a:cxn>
                  </a:cxnLst>
                  <a:rect l="0" t="0" r="r" b="b"/>
                  <a:pathLst>
                    <a:path w="20" h="10">
                      <a:moveTo>
                        <a:pt x="11" y="1"/>
                      </a:moveTo>
                      <a:cubicBezTo>
                        <a:pt x="5" y="0"/>
                        <a:pt x="0" y="4"/>
                        <a:pt x="6" y="6"/>
                      </a:cubicBezTo>
                      <a:cubicBezTo>
                        <a:pt x="12" y="9"/>
                        <a:pt x="17" y="10"/>
                        <a:pt x="18" y="7"/>
                      </a:cubicBezTo>
                      <a:cubicBezTo>
                        <a:pt x="20" y="4"/>
                        <a:pt x="15" y="0"/>
                        <a:pt x="1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3" name="Freeform 191">
                  <a:extLst>
                    <a:ext uri="{FF2B5EF4-FFF2-40B4-BE49-F238E27FC236}">
                      <a16:creationId xmlns:a16="http://schemas.microsoft.com/office/drawing/2014/main" id="{2EBE92C2-584C-45D1-8094-9D9F149DD2DD}"/>
                    </a:ext>
                  </a:extLst>
                </p:cNvPr>
                <p:cNvSpPr>
                  <a:spLocks/>
                </p:cNvSpPr>
                <p:nvPr/>
              </p:nvSpPr>
              <p:spPr bwMode="auto">
                <a:xfrm>
                  <a:off x="2855913" y="1762126"/>
                  <a:ext cx="65088" cy="12700"/>
                </a:xfrm>
                <a:custGeom>
                  <a:avLst/>
                  <a:gdLst>
                    <a:gd name="T0" fmla="*/ 45 w 127"/>
                    <a:gd name="T1" fmla="*/ 4 h 25"/>
                    <a:gd name="T2" fmla="*/ 13 w 127"/>
                    <a:gd name="T3" fmla="*/ 7 h 25"/>
                    <a:gd name="T4" fmla="*/ 1 w 127"/>
                    <a:gd name="T5" fmla="*/ 13 h 25"/>
                    <a:gd name="T6" fmla="*/ 14 w 127"/>
                    <a:gd name="T7" fmla="*/ 19 h 25"/>
                    <a:gd name="T8" fmla="*/ 59 w 127"/>
                    <a:gd name="T9" fmla="*/ 24 h 25"/>
                    <a:gd name="T10" fmla="*/ 95 w 127"/>
                    <a:gd name="T11" fmla="*/ 24 h 25"/>
                    <a:gd name="T12" fmla="*/ 114 w 127"/>
                    <a:gd name="T13" fmla="*/ 12 h 25"/>
                    <a:gd name="T14" fmla="*/ 126 w 127"/>
                    <a:gd name="T15" fmla="*/ 9 h 25"/>
                    <a:gd name="T16" fmla="*/ 106 w 127"/>
                    <a:gd name="T17" fmla="*/ 2 h 25"/>
                    <a:gd name="T18" fmla="*/ 74 w 127"/>
                    <a:gd name="T19" fmla="*/ 5 h 25"/>
                    <a:gd name="T20" fmla="*/ 45 w 127"/>
                    <a:gd name="T2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5">
                      <a:moveTo>
                        <a:pt x="45" y="4"/>
                      </a:moveTo>
                      <a:cubicBezTo>
                        <a:pt x="33" y="5"/>
                        <a:pt x="19" y="7"/>
                        <a:pt x="13" y="7"/>
                      </a:cubicBezTo>
                      <a:cubicBezTo>
                        <a:pt x="7" y="8"/>
                        <a:pt x="0" y="10"/>
                        <a:pt x="1" y="13"/>
                      </a:cubicBezTo>
                      <a:cubicBezTo>
                        <a:pt x="2" y="16"/>
                        <a:pt x="3" y="19"/>
                        <a:pt x="14" y="19"/>
                      </a:cubicBezTo>
                      <a:cubicBezTo>
                        <a:pt x="25" y="20"/>
                        <a:pt x="47" y="24"/>
                        <a:pt x="59" y="24"/>
                      </a:cubicBezTo>
                      <a:cubicBezTo>
                        <a:pt x="70" y="24"/>
                        <a:pt x="89" y="25"/>
                        <a:pt x="95" y="24"/>
                      </a:cubicBezTo>
                      <a:cubicBezTo>
                        <a:pt x="100" y="23"/>
                        <a:pt x="105" y="13"/>
                        <a:pt x="114" y="12"/>
                      </a:cubicBezTo>
                      <a:cubicBezTo>
                        <a:pt x="122" y="12"/>
                        <a:pt x="127" y="12"/>
                        <a:pt x="126" y="9"/>
                      </a:cubicBezTo>
                      <a:cubicBezTo>
                        <a:pt x="125" y="5"/>
                        <a:pt x="121" y="0"/>
                        <a:pt x="106" y="2"/>
                      </a:cubicBezTo>
                      <a:cubicBezTo>
                        <a:pt x="90" y="4"/>
                        <a:pt x="82" y="5"/>
                        <a:pt x="74" y="5"/>
                      </a:cubicBezTo>
                      <a:cubicBezTo>
                        <a:pt x="66" y="5"/>
                        <a:pt x="55" y="3"/>
                        <a:pt x="45"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4" name="Freeform 192">
                  <a:extLst>
                    <a:ext uri="{FF2B5EF4-FFF2-40B4-BE49-F238E27FC236}">
                      <a16:creationId xmlns:a16="http://schemas.microsoft.com/office/drawing/2014/main" id="{596AA568-039D-4892-9108-C1CA728234AF}"/>
                    </a:ext>
                  </a:extLst>
                </p:cNvPr>
                <p:cNvSpPr>
                  <a:spLocks/>
                </p:cNvSpPr>
                <p:nvPr/>
              </p:nvSpPr>
              <p:spPr bwMode="auto">
                <a:xfrm>
                  <a:off x="2951163" y="1768476"/>
                  <a:ext cx="31750" cy="11113"/>
                </a:xfrm>
                <a:custGeom>
                  <a:avLst/>
                  <a:gdLst>
                    <a:gd name="T0" fmla="*/ 14 w 62"/>
                    <a:gd name="T1" fmla="*/ 3 h 21"/>
                    <a:gd name="T2" fmla="*/ 4 w 62"/>
                    <a:gd name="T3" fmla="*/ 11 h 21"/>
                    <a:gd name="T4" fmla="*/ 25 w 62"/>
                    <a:gd name="T5" fmla="*/ 21 h 21"/>
                    <a:gd name="T6" fmla="*/ 57 w 62"/>
                    <a:gd name="T7" fmla="*/ 16 h 21"/>
                    <a:gd name="T8" fmla="*/ 54 w 62"/>
                    <a:gd name="T9" fmla="*/ 2 h 21"/>
                    <a:gd name="T10" fmla="*/ 32 w 62"/>
                    <a:gd name="T11" fmla="*/ 1 h 21"/>
                    <a:gd name="T12" fmla="*/ 14 w 62"/>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62" h="21">
                      <a:moveTo>
                        <a:pt x="14" y="3"/>
                      </a:moveTo>
                      <a:cubicBezTo>
                        <a:pt x="6" y="6"/>
                        <a:pt x="0" y="7"/>
                        <a:pt x="4" y="11"/>
                      </a:cubicBezTo>
                      <a:cubicBezTo>
                        <a:pt x="7" y="16"/>
                        <a:pt x="13" y="20"/>
                        <a:pt x="25" y="21"/>
                      </a:cubicBezTo>
                      <a:cubicBezTo>
                        <a:pt x="38" y="21"/>
                        <a:pt x="52" y="20"/>
                        <a:pt x="57" y="16"/>
                      </a:cubicBezTo>
                      <a:cubicBezTo>
                        <a:pt x="62" y="11"/>
                        <a:pt x="58" y="3"/>
                        <a:pt x="54" y="2"/>
                      </a:cubicBezTo>
                      <a:cubicBezTo>
                        <a:pt x="50" y="2"/>
                        <a:pt x="40" y="0"/>
                        <a:pt x="32" y="1"/>
                      </a:cubicBezTo>
                      <a:cubicBezTo>
                        <a:pt x="25" y="2"/>
                        <a:pt x="20" y="0"/>
                        <a:pt x="14"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5" name="Freeform 193">
                  <a:extLst>
                    <a:ext uri="{FF2B5EF4-FFF2-40B4-BE49-F238E27FC236}">
                      <a16:creationId xmlns:a16="http://schemas.microsoft.com/office/drawing/2014/main" id="{821F5169-5C6D-4596-9B4C-AF679576FB7B}"/>
                    </a:ext>
                  </a:extLst>
                </p:cNvPr>
                <p:cNvSpPr>
                  <a:spLocks/>
                </p:cNvSpPr>
                <p:nvPr/>
              </p:nvSpPr>
              <p:spPr bwMode="auto">
                <a:xfrm>
                  <a:off x="2941638" y="1776413"/>
                  <a:ext cx="11113" cy="6350"/>
                </a:xfrm>
                <a:custGeom>
                  <a:avLst/>
                  <a:gdLst>
                    <a:gd name="T0" fmla="*/ 9 w 22"/>
                    <a:gd name="T1" fmla="*/ 2 h 12"/>
                    <a:gd name="T2" fmla="*/ 5 w 22"/>
                    <a:gd name="T3" fmla="*/ 8 h 12"/>
                    <a:gd name="T4" fmla="*/ 18 w 22"/>
                    <a:gd name="T5" fmla="*/ 8 h 12"/>
                    <a:gd name="T6" fmla="*/ 9 w 22"/>
                    <a:gd name="T7" fmla="*/ 2 h 12"/>
                  </a:gdLst>
                  <a:ahLst/>
                  <a:cxnLst>
                    <a:cxn ang="0">
                      <a:pos x="T0" y="T1"/>
                    </a:cxn>
                    <a:cxn ang="0">
                      <a:pos x="T2" y="T3"/>
                    </a:cxn>
                    <a:cxn ang="0">
                      <a:pos x="T4" y="T5"/>
                    </a:cxn>
                    <a:cxn ang="0">
                      <a:pos x="T6" y="T7"/>
                    </a:cxn>
                  </a:cxnLst>
                  <a:rect l="0" t="0" r="r" b="b"/>
                  <a:pathLst>
                    <a:path w="22" h="12">
                      <a:moveTo>
                        <a:pt x="9" y="2"/>
                      </a:moveTo>
                      <a:cubicBezTo>
                        <a:pt x="4" y="3"/>
                        <a:pt x="0" y="6"/>
                        <a:pt x="5" y="8"/>
                      </a:cubicBezTo>
                      <a:cubicBezTo>
                        <a:pt x="11" y="11"/>
                        <a:pt x="14" y="12"/>
                        <a:pt x="18" y="8"/>
                      </a:cubicBezTo>
                      <a:cubicBezTo>
                        <a:pt x="22" y="5"/>
                        <a:pt x="17" y="0"/>
                        <a:pt x="9"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6" name="Freeform 194">
                  <a:extLst>
                    <a:ext uri="{FF2B5EF4-FFF2-40B4-BE49-F238E27FC236}">
                      <a16:creationId xmlns:a16="http://schemas.microsoft.com/office/drawing/2014/main" id="{37417607-BF53-4309-BA41-4CBFC7FD374A}"/>
                    </a:ext>
                  </a:extLst>
                </p:cNvPr>
                <p:cNvSpPr>
                  <a:spLocks/>
                </p:cNvSpPr>
                <p:nvPr/>
              </p:nvSpPr>
              <p:spPr bwMode="auto">
                <a:xfrm>
                  <a:off x="2941638" y="1787526"/>
                  <a:ext cx="19050" cy="11113"/>
                </a:xfrm>
                <a:custGeom>
                  <a:avLst/>
                  <a:gdLst>
                    <a:gd name="T0" fmla="*/ 22 w 38"/>
                    <a:gd name="T1" fmla="*/ 2 h 20"/>
                    <a:gd name="T2" fmla="*/ 4 w 38"/>
                    <a:gd name="T3" fmla="*/ 4 h 20"/>
                    <a:gd name="T4" fmla="*/ 3 w 38"/>
                    <a:gd name="T5" fmla="*/ 16 h 20"/>
                    <a:gd name="T6" fmla="*/ 20 w 38"/>
                    <a:gd name="T7" fmla="*/ 14 h 20"/>
                    <a:gd name="T8" fmla="*/ 33 w 38"/>
                    <a:gd name="T9" fmla="*/ 7 h 20"/>
                    <a:gd name="T10" fmla="*/ 22 w 38"/>
                    <a:gd name="T11" fmla="*/ 2 h 20"/>
                  </a:gdLst>
                  <a:ahLst/>
                  <a:cxnLst>
                    <a:cxn ang="0">
                      <a:pos x="T0" y="T1"/>
                    </a:cxn>
                    <a:cxn ang="0">
                      <a:pos x="T2" y="T3"/>
                    </a:cxn>
                    <a:cxn ang="0">
                      <a:pos x="T4" y="T5"/>
                    </a:cxn>
                    <a:cxn ang="0">
                      <a:pos x="T6" y="T7"/>
                    </a:cxn>
                    <a:cxn ang="0">
                      <a:pos x="T8" y="T9"/>
                    </a:cxn>
                    <a:cxn ang="0">
                      <a:pos x="T10" y="T11"/>
                    </a:cxn>
                  </a:cxnLst>
                  <a:rect l="0" t="0" r="r" b="b"/>
                  <a:pathLst>
                    <a:path w="38" h="20">
                      <a:moveTo>
                        <a:pt x="22" y="2"/>
                      </a:moveTo>
                      <a:cubicBezTo>
                        <a:pt x="16" y="3"/>
                        <a:pt x="8" y="2"/>
                        <a:pt x="4" y="4"/>
                      </a:cubicBezTo>
                      <a:cubicBezTo>
                        <a:pt x="0" y="7"/>
                        <a:pt x="1" y="13"/>
                        <a:pt x="3" y="16"/>
                      </a:cubicBezTo>
                      <a:cubicBezTo>
                        <a:pt x="4" y="20"/>
                        <a:pt x="15" y="17"/>
                        <a:pt x="20" y="14"/>
                      </a:cubicBezTo>
                      <a:cubicBezTo>
                        <a:pt x="24" y="12"/>
                        <a:pt x="29" y="8"/>
                        <a:pt x="33" y="7"/>
                      </a:cubicBezTo>
                      <a:cubicBezTo>
                        <a:pt x="38" y="6"/>
                        <a:pt x="35" y="0"/>
                        <a:pt x="2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7" name="Freeform 195">
                  <a:extLst>
                    <a:ext uri="{FF2B5EF4-FFF2-40B4-BE49-F238E27FC236}">
                      <a16:creationId xmlns:a16="http://schemas.microsoft.com/office/drawing/2014/main" id="{E6610C04-0E2E-4B3B-BD0C-E2BD96CDADB7}"/>
                    </a:ext>
                  </a:extLst>
                </p:cNvPr>
                <p:cNvSpPr>
                  <a:spLocks/>
                </p:cNvSpPr>
                <p:nvPr/>
              </p:nvSpPr>
              <p:spPr bwMode="auto">
                <a:xfrm>
                  <a:off x="2952750" y="1795463"/>
                  <a:ext cx="3175" cy="4763"/>
                </a:xfrm>
                <a:custGeom>
                  <a:avLst/>
                  <a:gdLst>
                    <a:gd name="T0" fmla="*/ 4 w 8"/>
                    <a:gd name="T1" fmla="*/ 3 h 8"/>
                    <a:gd name="T2" fmla="*/ 4 w 8"/>
                    <a:gd name="T3" fmla="*/ 7 h 8"/>
                    <a:gd name="T4" fmla="*/ 4 w 8"/>
                    <a:gd name="T5" fmla="*/ 3 h 8"/>
                  </a:gdLst>
                  <a:ahLst/>
                  <a:cxnLst>
                    <a:cxn ang="0">
                      <a:pos x="T0" y="T1"/>
                    </a:cxn>
                    <a:cxn ang="0">
                      <a:pos x="T2" y="T3"/>
                    </a:cxn>
                    <a:cxn ang="0">
                      <a:pos x="T4" y="T5"/>
                    </a:cxn>
                  </a:cxnLst>
                  <a:rect l="0" t="0" r="r" b="b"/>
                  <a:pathLst>
                    <a:path w="8" h="8">
                      <a:moveTo>
                        <a:pt x="4" y="3"/>
                      </a:moveTo>
                      <a:cubicBezTo>
                        <a:pt x="0" y="5"/>
                        <a:pt x="1" y="8"/>
                        <a:pt x="4" y="7"/>
                      </a:cubicBezTo>
                      <a:cubicBezTo>
                        <a:pt x="7" y="7"/>
                        <a:pt x="8" y="0"/>
                        <a:pt x="4"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 name="Freeform 196">
                  <a:extLst>
                    <a:ext uri="{FF2B5EF4-FFF2-40B4-BE49-F238E27FC236}">
                      <a16:creationId xmlns:a16="http://schemas.microsoft.com/office/drawing/2014/main" id="{424B9D6F-840C-4725-8A6A-A732224D2576}"/>
                    </a:ext>
                  </a:extLst>
                </p:cNvPr>
                <p:cNvSpPr>
                  <a:spLocks/>
                </p:cNvSpPr>
                <p:nvPr/>
              </p:nvSpPr>
              <p:spPr bwMode="auto">
                <a:xfrm>
                  <a:off x="2930525" y="1639888"/>
                  <a:ext cx="731838" cy="168275"/>
                </a:xfrm>
                <a:custGeom>
                  <a:avLst/>
                  <a:gdLst>
                    <a:gd name="T0" fmla="*/ 109 w 1399"/>
                    <a:gd name="T1" fmla="*/ 309 h 322"/>
                    <a:gd name="T2" fmla="*/ 233 w 1399"/>
                    <a:gd name="T3" fmla="*/ 309 h 322"/>
                    <a:gd name="T4" fmla="*/ 297 w 1399"/>
                    <a:gd name="T5" fmla="*/ 305 h 322"/>
                    <a:gd name="T6" fmla="*/ 365 w 1399"/>
                    <a:gd name="T7" fmla="*/ 314 h 322"/>
                    <a:gd name="T8" fmla="*/ 517 w 1399"/>
                    <a:gd name="T9" fmla="*/ 288 h 322"/>
                    <a:gd name="T10" fmla="*/ 448 w 1399"/>
                    <a:gd name="T11" fmla="*/ 268 h 322"/>
                    <a:gd name="T12" fmla="*/ 408 w 1399"/>
                    <a:gd name="T13" fmla="*/ 242 h 322"/>
                    <a:gd name="T14" fmla="*/ 570 w 1399"/>
                    <a:gd name="T15" fmla="*/ 228 h 322"/>
                    <a:gd name="T16" fmla="*/ 663 w 1399"/>
                    <a:gd name="T17" fmla="*/ 214 h 322"/>
                    <a:gd name="T18" fmla="*/ 735 w 1399"/>
                    <a:gd name="T19" fmla="*/ 183 h 322"/>
                    <a:gd name="T20" fmla="*/ 615 w 1399"/>
                    <a:gd name="T21" fmla="*/ 187 h 322"/>
                    <a:gd name="T22" fmla="*/ 634 w 1399"/>
                    <a:gd name="T23" fmla="*/ 169 h 322"/>
                    <a:gd name="T24" fmla="*/ 718 w 1399"/>
                    <a:gd name="T25" fmla="*/ 157 h 322"/>
                    <a:gd name="T26" fmla="*/ 839 w 1399"/>
                    <a:gd name="T27" fmla="*/ 144 h 322"/>
                    <a:gd name="T28" fmla="*/ 926 w 1399"/>
                    <a:gd name="T29" fmla="*/ 135 h 322"/>
                    <a:gd name="T30" fmla="*/ 983 w 1399"/>
                    <a:gd name="T31" fmla="*/ 121 h 322"/>
                    <a:gd name="T32" fmla="*/ 1238 w 1399"/>
                    <a:gd name="T33" fmla="*/ 68 h 322"/>
                    <a:gd name="T34" fmla="*/ 1162 w 1399"/>
                    <a:gd name="T35" fmla="*/ 67 h 322"/>
                    <a:gd name="T36" fmla="*/ 1296 w 1399"/>
                    <a:gd name="T37" fmla="*/ 53 h 322"/>
                    <a:gd name="T38" fmla="*/ 1327 w 1399"/>
                    <a:gd name="T39" fmla="*/ 18 h 322"/>
                    <a:gd name="T40" fmla="*/ 1237 w 1399"/>
                    <a:gd name="T41" fmla="*/ 12 h 322"/>
                    <a:gd name="T42" fmla="*/ 1056 w 1399"/>
                    <a:gd name="T43" fmla="*/ 2 h 322"/>
                    <a:gd name="T44" fmla="*/ 878 w 1399"/>
                    <a:gd name="T45" fmla="*/ 16 h 322"/>
                    <a:gd name="T46" fmla="*/ 822 w 1399"/>
                    <a:gd name="T47" fmla="*/ 13 h 322"/>
                    <a:gd name="T48" fmla="*/ 741 w 1399"/>
                    <a:gd name="T49" fmla="*/ 15 h 322"/>
                    <a:gd name="T50" fmla="*/ 649 w 1399"/>
                    <a:gd name="T51" fmla="*/ 31 h 322"/>
                    <a:gd name="T52" fmla="*/ 645 w 1399"/>
                    <a:gd name="T53" fmla="*/ 43 h 322"/>
                    <a:gd name="T54" fmla="*/ 495 w 1399"/>
                    <a:gd name="T55" fmla="*/ 41 h 322"/>
                    <a:gd name="T56" fmla="*/ 455 w 1399"/>
                    <a:gd name="T57" fmla="*/ 42 h 322"/>
                    <a:gd name="T58" fmla="*/ 317 w 1399"/>
                    <a:gd name="T59" fmla="*/ 61 h 322"/>
                    <a:gd name="T60" fmla="*/ 407 w 1399"/>
                    <a:gd name="T61" fmla="*/ 66 h 322"/>
                    <a:gd name="T62" fmla="*/ 385 w 1399"/>
                    <a:gd name="T63" fmla="*/ 86 h 322"/>
                    <a:gd name="T64" fmla="*/ 323 w 1399"/>
                    <a:gd name="T65" fmla="*/ 93 h 322"/>
                    <a:gd name="T66" fmla="*/ 412 w 1399"/>
                    <a:gd name="T67" fmla="*/ 102 h 322"/>
                    <a:gd name="T68" fmla="*/ 540 w 1399"/>
                    <a:gd name="T69" fmla="*/ 100 h 322"/>
                    <a:gd name="T70" fmla="*/ 731 w 1399"/>
                    <a:gd name="T71" fmla="*/ 80 h 322"/>
                    <a:gd name="T72" fmla="*/ 629 w 1399"/>
                    <a:gd name="T73" fmla="*/ 108 h 322"/>
                    <a:gd name="T74" fmla="*/ 527 w 1399"/>
                    <a:gd name="T75" fmla="*/ 148 h 322"/>
                    <a:gd name="T76" fmla="*/ 364 w 1399"/>
                    <a:gd name="T77" fmla="*/ 142 h 322"/>
                    <a:gd name="T78" fmla="*/ 388 w 1399"/>
                    <a:gd name="T79" fmla="*/ 179 h 322"/>
                    <a:gd name="T80" fmla="*/ 445 w 1399"/>
                    <a:gd name="T81" fmla="*/ 191 h 322"/>
                    <a:gd name="T82" fmla="*/ 358 w 1399"/>
                    <a:gd name="T83" fmla="*/ 171 h 322"/>
                    <a:gd name="T84" fmla="*/ 315 w 1399"/>
                    <a:gd name="T85" fmla="*/ 150 h 322"/>
                    <a:gd name="T86" fmla="*/ 318 w 1399"/>
                    <a:gd name="T87" fmla="*/ 121 h 322"/>
                    <a:gd name="T88" fmla="*/ 197 w 1399"/>
                    <a:gd name="T89" fmla="*/ 72 h 322"/>
                    <a:gd name="T90" fmla="*/ 111 w 1399"/>
                    <a:gd name="T91" fmla="*/ 95 h 322"/>
                    <a:gd name="T92" fmla="*/ 28 w 1399"/>
                    <a:gd name="T93" fmla="*/ 118 h 322"/>
                    <a:gd name="T94" fmla="*/ 48 w 1399"/>
                    <a:gd name="T95" fmla="*/ 129 h 322"/>
                    <a:gd name="T96" fmla="*/ 51 w 1399"/>
                    <a:gd name="T97" fmla="*/ 149 h 322"/>
                    <a:gd name="T98" fmla="*/ 96 w 1399"/>
                    <a:gd name="T99" fmla="*/ 159 h 322"/>
                    <a:gd name="T100" fmla="*/ 62 w 1399"/>
                    <a:gd name="T101" fmla="*/ 171 h 322"/>
                    <a:gd name="T102" fmla="*/ 41 w 1399"/>
                    <a:gd name="T103" fmla="*/ 202 h 322"/>
                    <a:gd name="T104" fmla="*/ 154 w 1399"/>
                    <a:gd name="T105" fmla="*/ 205 h 322"/>
                    <a:gd name="T106" fmla="*/ 223 w 1399"/>
                    <a:gd name="T107" fmla="*/ 203 h 322"/>
                    <a:gd name="T108" fmla="*/ 274 w 1399"/>
                    <a:gd name="T109" fmla="*/ 187 h 322"/>
                    <a:gd name="T110" fmla="*/ 275 w 1399"/>
                    <a:gd name="T111" fmla="*/ 194 h 322"/>
                    <a:gd name="T112" fmla="*/ 312 w 1399"/>
                    <a:gd name="T113" fmla="*/ 218 h 322"/>
                    <a:gd name="T114" fmla="*/ 301 w 1399"/>
                    <a:gd name="T115" fmla="*/ 225 h 322"/>
                    <a:gd name="T116" fmla="*/ 389 w 1399"/>
                    <a:gd name="T117" fmla="*/ 229 h 322"/>
                    <a:gd name="T118" fmla="*/ 281 w 1399"/>
                    <a:gd name="T119" fmla="*/ 260 h 322"/>
                    <a:gd name="T120" fmla="*/ 176 w 1399"/>
                    <a:gd name="T121" fmla="*/ 251 h 322"/>
                    <a:gd name="T122" fmla="*/ 133 w 1399"/>
                    <a:gd name="T123" fmla="*/ 26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9" h="322">
                      <a:moveTo>
                        <a:pt x="59" y="293"/>
                      </a:moveTo>
                      <a:cubicBezTo>
                        <a:pt x="54" y="295"/>
                        <a:pt x="49" y="297"/>
                        <a:pt x="52" y="298"/>
                      </a:cubicBezTo>
                      <a:cubicBezTo>
                        <a:pt x="55" y="300"/>
                        <a:pt x="58" y="299"/>
                        <a:pt x="58" y="302"/>
                      </a:cubicBezTo>
                      <a:cubicBezTo>
                        <a:pt x="57" y="306"/>
                        <a:pt x="61" y="305"/>
                        <a:pt x="68" y="303"/>
                      </a:cubicBezTo>
                      <a:cubicBezTo>
                        <a:pt x="74" y="300"/>
                        <a:pt x="82" y="294"/>
                        <a:pt x="86" y="294"/>
                      </a:cubicBezTo>
                      <a:cubicBezTo>
                        <a:pt x="91" y="295"/>
                        <a:pt x="90" y="290"/>
                        <a:pt x="97" y="287"/>
                      </a:cubicBezTo>
                      <a:cubicBezTo>
                        <a:pt x="104" y="285"/>
                        <a:pt x="107" y="286"/>
                        <a:pt x="103" y="289"/>
                      </a:cubicBezTo>
                      <a:cubicBezTo>
                        <a:pt x="99" y="291"/>
                        <a:pt x="96" y="295"/>
                        <a:pt x="92" y="300"/>
                      </a:cubicBezTo>
                      <a:cubicBezTo>
                        <a:pt x="88" y="305"/>
                        <a:pt x="83" y="311"/>
                        <a:pt x="90" y="309"/>
                      </a:cubicBezTo>
                      <a:cubicBezTo>
                        <a:pt x="96" y="307"/>
                        <a:pt x="103" y="308"/>
                        <a:pt x="109" y="309"/>
                      </a:cubicBezTo>
                      <a:cubicBezTo>
                        <a:pt x="116" y="309"/>
                        <a:pt x="123" y="306"/>
                        <a:pt x="125" y="301"/>
                      </a:cubicBezTo>
                      <a:cubicBezTo>
                        <a:pt x="128" y="295"/>
                        <a:pt x="132" y="297"/>
                        <a:pt x="133" y="302"/>
                      </a:cubicBezTo>
                      <a:cubicBezTo>
                        <a:pt x="134" y="307"/>
                        <a:pt x="142" y="310"/>
                        <a:pt x="148" y="308"/>
                      </a:cubicBezTo>
                      <a:cubicBezTo>
                        <a:pt x="153" y="306"/>
                        <a:pt x="156" y="302"/>
                        <a:pt x="163" y="301"/>
                      </a:cubicBezTo>
                      <a:cubicBezTo>
                        <a:pt x="170" y="300"/>
                        <a:pt x="168" y="293"/>
                        <a:pt x="172" y="294"/>
                      </a:cubicBezTo>
                      <a:cubicBezTo>
                        <a:pt x="176" y="295"/>
                        <a:pt x="181" y="296"/>
                        <a:pt x="177" y="299"/>
                      </a:cubicBezTo>
                      <a:cubicBezTo>
                        <a:pt x="173" y="301"/>
                        <a:pt x="169" y="303"/>
                        <a:pt x="166" y="306"/>
                      </a:cubicBezTo>
                      <a:cubicBezTo>
                        <a:pt x="163" y="309"/>
                        <a:pt x="182" y="311"/>
                        <a:pt x="194" y="311"/>
                      </a:cubicBezTo>
                      <a:cubicBezTo>
                        <a:pt x="207" y="311"/>
                        <a:pt x="211" y="313"/>
                        <a:pt x="222" y="312"/>
                      </a:cubicBezTo>
                      <a:cubicBezTo>
                        <a:pt x="233" y="311"/>
                        <a:pt x="237" y="312"/>
                        <a:pt x="233" y="309"/>
                      </a:cubicBezTo>
                      <a:cubicBezTo>
                        <a:pt x="229" y="306"/>
                        <a:pt x="221" y="305"/>
                        <a:pt x="222" y="300"/>
                      </a:cubicBezTo>
                      <a:cubicBezTo>
                        <a:pt x="222" y="295"/>
                        <a:pt x="226" y="291"/>
                        <a:pt x="229" y="296"/>
                      </a:cubicBezTo>
                      <a:cubicBezTo>
                        <a:pt x="231" y="301"/>
                        <a:pt x="232" y="303"/>
                        <a:pt x="237" y="304"/>
                      </a:cubicBezTo>
                      <a:cubicBezTo>
                        <a:pt x="243" y="304"/>
                        <a:pt x="251" y="307"/>
                        <a:pt x="255" y="303"/>
                      </a:cubicBezTo>
                      <a:cubicBezTo>
                        <a:pt x="258" y="299"/>
                        <a:pt x="262" y="291"/>
                        <a:pt x="264" y="294"/>
                      </a:cubicBezTo>
                      <a:cubicBezTo>
                        <a:pt x="266" y="296"/>
                        <a:pt x="262" y="304"/>
                        <a:pt x="267" y="305"/>
                      </a:cubicBezTo>
                      <a:cubicBezTo>
                        <a:pt x="272" y="305"/>
                        <a:pt x="286" y="304"/>
                        <a:pt x="290" y="301"/>
                      </a:cubicBezTo>
                      <a:cubicBezTo>
                        <a:pt x="294" y="299"/>
                        <a:pt x="293" y="290"/>
                        <a:pt x="297" y="292"/>
                      </a:cubicBezTo>
                      <a:cubicBezTo>
                        <a:pt x="301" y="295"/>
                        <a:pt x="303" y="295"/>
                        <a:pt x="301" y="299"/>
                      </a:cubicBezTo>
                      <a:cubicBezTo>
                        <a:pt x="299" y="302"/>
                        <a:pt x="288" y="303"/>
                        <a:pt x="297" y="305"/>
                      </a:cubicBezTo>
                      <a:cubicBezTo>
                        <a:pt x="305" y="308"/>
                        <a:pt x="325" y="308"/>
                        <a:pt x="329" y="305"/>
                      </a:cubicBezTo>
                      <a:cubicBezTo>
                        <a:pt x="332" y="301"/>
                        <a:pt x="336" y="299"/>
                        <a:pt x="332" y="295"/>
                      </a:cubicBezTo>
                      <a:cubicBezTo>
                        <a:pt x="328" y="291"/>
                        <a:pt x="331" y="289"/>
                        <a:pt x="334" y="290"/>
                      </a:cubicBezTo>
                      <a:cubicBezTo>
                        <a:pt x="336" y="291"/>
                        <a:pt x="335" y="294"/>
                        <a:pt x="338" y="295"/>
                      </a:cubicBezTo>
                      <a:cubicBezTo>
                        <a:pt x="340" y="295"/>
                        <a:pt x="349" y="295"/>
                        <a:pt x="353" y="294"/>
                      </a:cubicBezTo>
                      <a:cubicBezTo>
                        <a:pt x="356" y="294"/>
                        <a:pt x="356" y="297"/>
                        <a:pt x="350" y="299"/>
                      </a:cubicBezTo>
                      <a:cubicBezTo>
                        <a:pt x="344" y="300"/>
                        <a:pt x="336" y="304"/>
                        <a:pt x="349" y="305"/>
                      </a:cubicBezTo>
                      <a:cubicBezTo>
                        <a:pt x="361" y="306"/>
                        <a:pt x="365" y="301"/>
                        <a:pt x="372" y="301"/>
                      </a:cubicBezTo>
                      <a:cubicBezTo>
                        <a:pt x="379" y="300"/>
                        <a:pt x="381" y="301"/>
                        <a:pt x="377" y="305"/>
                      </a:cubicBezTo>
                      <a:cubicBezTo>
                        <a:pt x="374" y="308"/>
                        <a:pt x="370" y="310"/>
                        <a:pt x="365" y="314"/>
                      </a:cubicBezTo>
                      <a:cubicBezTo>
                        <a:pt x="359" y="319"/>
                        <a:pt x="353" y="322"/>
                        <a:pt x="361" y="320"/>
                      </a:cubicBezTo>
                      <a:cubicBezTo>
                        <a:pt x="369" y="319"/>
                        <a:pt x="375" y="317"/>
                        <a:pt x="383" y="316"/>
                      </a:cubicBezTo>
                      <a:cubicBezTo>
                        <a:pt x="390" y="314"/>
                        <a:pt x="404" y="314"/>
                        <a:pt x="410" y="313"/>
                      </a:cubicBezTo>
                      <a:cubicBezTo>
                        <a:pt x="416" y="312"/>
                        <a:pt x="426" y="311"/>
                        <a:pt x="434" y="309"/>
                      </a:cubicBezTo>
                      <a:cubicBezTo>
                        <a:pt x="441" y="308"/>
                        <a:pt x="455" y="303"/>
                        <a:pt x="458" y="301"/>
                      </a:cubicBezTo>
                      <a:cubicBezTo>
                        <a:pt x="461" y="300"/>
                        <a:pt x="472" y="294"/>
                        <a:pt x="471" y="298"/>
                      </a:cubicBezTo>
                      <a:cubicBezTo>
                        <a:pt x="469" y="302"/>
                        <a:pt x="470" y="304"/>
                        <a:pt x="475" y="303"/>
                      </a:cubicBezTo>
                      <a:cubicBezTo>
                        <a:pt x="480" y="302"/>
                        <a:pt x="486" y="301"/>
                        <a:pt x="488" y="300"/>
                      </a:cubicBezTo>
                      <a:cubicBezTo>
                        <a:pt x="491" y="300"/>
                        <a:pt x="495" y="294"/>
                        <a:pt x="501" y="294"/>
                      </a:cubicBezTo>
                      <a:cubicBezTo>
                        <a:pt x="506" y="294"/>
                        <a:pt x="514" y="292"/>
                        <a:pt x="517" y="288"/>
                      </a:cubicBezTo>
                      <a:cubicBezTo>
                        <a:pt x="519" y="284"/>
                        <a:pt x="522" y="276"/>
                        <a:pt x="517" y="274"/>
                      </a:cubicBezTo>
                      <a:cubicBezTo>
                        <a:pt x="513" y="272"/>
                        <a:pt x="506" y="273"/>
                        <a:pt x="500" y="276"/>
                      </a:cubicBezTo>
                      <a:cubicBezTo>
                        <a:pt x="493" y="279"/>
                        <a:pt x="484" y="284"/>
                        <a:pt x="480" y="284"/>
                      </a:cubicBezTo>
                      <a:cubicBezTo>
                        <a:pt x="477" y="285"/>
                        <a:pt x="479" y="282"/>
                        <a:pt x="481" y="279"/>
                      </a:cubicBezTo>
                      <a:cubicBezTo>
                        <a:pt x="483" y="275"/>
                        <a:pt x="477" y="278"/>
                        <a:pt x="473" y="278"/>
                      </a:cubicBezTo>
                      <a:cubicBezTo>
                        <a:pt x="469" y="278"/>
                        <a:pt x="466" y="277"/>
                        <a:pt x="470" y="275"/>
                      </a:cubicBezTo>
                      <a:cubicBezTo>
                        <a:pt x="475" y="273"/>
                        <a:pt x="489" y="268"/>
                        <a:pt x="488" y="267"/>
                      </a:cubicBezTo>
                      <a:cubicBezTo>
                        <a:pt x="488" y="266"/>
                        <a:pt x="485" y="266"/>
                        <a:pt x="482" y="264"/>
                      </a:cubicBezTo>
                      <a:cubicBezTo>
                        <a:pt x="479" y="262"/>
                        <a:pt x="469" y="262"/>
                        <a:pt x="466" y="263"/>
                      </a:cubicBezTo>
                      <a:cubicBezTo>
                        <a:pt x="462" y="263"/>
                        <a:pt x="452" y="267"/>
                        <a:pt x="448" y="268"/>
                      </a:cubicBezTo>
                      <a:cubicBezTo>
                        <a:pt x="444" y="268"/>
                        <a:pt x="438" y="270"/>
                        <a:pt x="439" y="267"/>
                      </a:cubicBezTo>
                      <a:cubicBezTo>
                        <a:pt x="440" y="265"/>
                        <a:pt x="443" y="265"/>
                        <a:pt x="438" y="264"/>
                      </a:cubicBezTo>
                      <a:cubicBezTo>
                        <a:pt x="432" y="263"/>
                        <a:pt x="426" y="263"/>
                        <a:pt x="420" y="263"/>
                      </a:cubicBezTo>
                      <a:cubicBezTo>
                        <a:pt x="414" y="263"/>
                        <a:pt x="404" y="263"/>
                        <a:pt x="399" y="264"/>
                      </a:cubicBezTo>
                      <a:cubicBezTo>
                        <a:pt x="393" y="265"/>
                        <a:pt x="389" y="269"/>
                        <a:pt x="385" y="265"/>
                      </a:cubicBezTo>
                      <a:cubicBezTo>
                        <a:pt x="382" y="261"/>
                        <a:pt x="377" y="260"/>
                        <a:pt x="379" y="259"/>
                      </a:cubicBezTo>
                      <a:cubicBezTo>
                        <a:pt x="382" y="258"/>
                        <a:pt x="398" y="261"/>
                        <a:pt x="406" y="260"/>
                      </a:cubicBezTo>
                      <a:cubicBezTo>
                        <a:pt x="413" y="259"/>
                        <a:pt x="414" y="258"/>
                        <a:pt x="409" y="256"/>
                      </a:cubicBezTo>
                      <a:cubicBezTo>
                        <a:pt x="405" y="255"/>
                        <a:pt x="402" y="253"/>
                        <a:pt x="404" y="250"/>
                      </a:cubicBezTo>
                      <a:cubicBezTo>
                        <a:pt x="406" y="247"/>
                        <a:pt x="406" y="245"/>
                        <a:pt x="408" y="242"/>
                      </a:cubicBezTo>
                      <a:cubicBezTo>
                        <a:pt x="410" y="240"/>
                        <a:pt x="410" y="242"/>
                        <a:pt x="414" y="247"/>
                      </a:cubicBezTo>
                      <a:cubicBezTo>
                        <a:pt x="418" y="253"/>
                        <a:pt x="425" y="257"/>
                        <a:pt x="435" y="260"/>
                      </a:cubicBezTo>
                      <a:cubicBezTo>
                        <a:pt x="446" y="262"/>
                        <a:pt x="455" y="261"/>
                        <a:pt x="464" y="261"/>
                      </a:cubicBezTo>
                      <a:cubicBezTo>
                        <a:pt x="473" y="260"/>
                        <a:pt x="487" y="261"/>
                        <a:pt x="496" y="261"/>
                      </a:cubicBezTo>
                      <a:cubicBezTo>
                        <a:pt x="506" y="261"/>
                        <a:pt x="513" y="260"/>
                        <a:pt x="523" y="258"/>
                      </a:cubicBezTo>
                      <a:cubicBezTo>
                        <a:pt x="532" y="256"/>
                        <a:pt x="543" y="253"/>
                        <a:pt x="550" y="250"/>
                      </a:cubicBezTo>
                      <a:cubicBezTo>
                        <a:pt x="557" y="247"/>
                        <a:pt x="558" y="246"/>
                        <a:pt x="558" y="242"/>
                      </a:cubicBezTo>
                      <a:cubicBezTo>
                        <a:pt x="558" y="238"/>
                        <a:pt x="560" y="237"/>
                        <a:pt x="559" y="234"/>
                      </a:cubicBezTo>
                      <a:cubicBezTo>
                        <a:pt x="557" y="231"/>
                        <a:pt x="552" y="231"/>
                        <a:pt x="556" y="229"/>
                      </a:cubicBezTo>
                      <a:cubicBezTo>
                        <a:pt x="561" y="227"/>
                        <a:pt x="564" y="227"/>
                        <a:pt x="570" y="228"/>
                      </a:cubicBezTo>
                      <a:cubicBezTo>
                        <a:pt x="576" y="230"/>
                        <a:pt x="588" y="229"/>
                        <a:pt x="593" y="229"/>
                      </a:cubicBezTo>
                      <a:cubicBezTo>
                        <a:pt x="599" y="229"/>
                        <a:pt x="601" y="230"/>
                        <a:pt x="607" y="231"/>
                      </a:cubicBezTo>
                      <a:cubicBezTo>
                        <a:pt x="613" y="231"/>
                        <a:pt x="618" y="231"/>
                        <a:pt x="620" y="230"/>
                      </a:cubicBezTo>
                      <a:cubicBezTo>
                        <a:pt x="623" y="229"/>
                        <a:pt x="633" y="226"/>
                        <a:pt x="639" y="226"/>
                      </a:cubicBezTo>
                      <a:cubicBezTo>
                        <a:pt x="646" y="226"/>
                        <a:pt x="653" y="228"/>
                        <a:pt x="657" y="225"/>
                      </a:cubicBezTo>
                      <a:cubicBezTo>
                        <a:pt x="661" y="223"/>
                        <a:pt x="667" y="221"/>
                        <a:pt x="663" y="221"/>
                      </a:cubicBezTo>
                      <a:cubicBezTo>
                        <a:pt x="658" y="220"/>
                        <a:pt x="648" y="219"/>
                        <a:pt x="646" y="219"/>
                      </a:cubicBezTo>
                      <a:cubicBezTo>
                        <a:pt x="643" y="219"/>
                        <a:pt x="637" y="219"/>
                        <a:pt x="634" y="217"/>
                      </a:cubicBezTo>
                      <a:cubicBezTo>
                        <a:pt x="632" y="215"/>
                        <a:pt x="638" y="213"/>
                        <a:pt x="643" y="212"/>
                      </a:cubicBezTo>
                      <a:cubicBezTo>
                        <a:pt x="648" y="212"/>
                        <a:pt x="657" y="213"/>
                        <a:pt x="663" y="214"/>
                      </a:cubicBezTo>
                      <a:cubicBezTo>
                        <a:pt x="668" y="215"/>
                        <a:pt x="680" y="215"/>
                        <a:pt x="685" y="214"/>
                      </a:cubicBezTo>
                      <a:cubicBezTo>
                        <a:pt x="689" y="213"/>
                        <a:pt x="700" y="212"/>
                        <a:pt x="700" y="209"/>
                      </a:cubicBezTo>
                      <a:cubicBezTo>
                        <a:pt x="700" y="206"/>
                        <a:pt x="690" y="204"/>
                        <a:pt x="687" y="204"/>
                      </a:cubicBezTo>
                      <a:cubicBezTo>
                        <a:pt x="684" y="204"/>
                        <a:pt x="679" y="204"/>
                        <a:pt x="673" y="203"/>
                      </a:cubicBezTo>
                      <a:cubicBezTo>
                        <a:pt x="667" y="202"/>
                        <a:pt x="664" y="202"/>
                        <a:pt x="661" y="202"/>
                      </a:cubicBezTo>
                      <a:cubicBezTo>
                        <a:pt x="657" y="202"/>
                        <a:pt x="661" y="200"/>
                        <a:pt x="669" y="201"/>
                      </a:cubicBezTo>
                      <a:cubicBezTo>
                        <a:pt x="678" y="203"/>
                        <a:pt x="691" y="202"/>
                        <a:pt x="697" y="201"/>
                      </a:cubicBezTo>
                      <a:cubicBezTo>
                        <a:pt x="702" y="201"/>
                        <a:pt x="720" y="201"/>
                        <a:pt x="723" y="200"/>
                      </a:cubicBezTo>
                      <a:cubicBezTo>
                        <a:pt x="727" y="199"/>
                        <a:pt x="729" y="190"/>
                        <a:pt x="734" y="188"/>
                      </a:cubicBezTo>
                      <a:cubicBezTo>
                        <a:pt x="739" y="186"/>
                        <a:pt x="739" y="184"/>
                        <a:pt x="735" y="183"/>
                      </a:cubicBezTo>
                      <a:cubicBezTo>
                        <a:pt x="731" y="183"/>
                        <a:pt x="721" y="182"/>
                        <a:pt x="715" y="183"/>
                      </a:cubicBezTo>
                      <a:cubicBezTo>
                        <a:pt x="708" y="184"/>
                        <a:pt x="701" y="183"/>
                        <a:pt x="694" y="184"/>
                      </a:cubicBezTo>
                      <a:cubicBezTo>
                        <a:pt x="687" y="185"/>
                        <a:pt x="685" y="183"/>
                        <a:pt x="688" y="183"/>
                      </a:cubicBezTo>
                      <a:cubicBezTo>
                        <a:pt x="691" y="183"/>
                        <a:pt x="701" y="183"/>
                        <a:pt x="707" y="182"/>
                      </a:cubicBezTo>
                      <a:cubicBezTo>
                        <a:pt x="712" y="181"/>
                        <a:pt x="707" y="179"/>
                        <a:pt x="702" y="177"/>
                      </a:cubicBezTo>
                      <a:cubicBezTo>
                        <a:pt x="697" y="176"/>
                        <a:pt x="682" y="177"/>
                        <a:pt x="676" y="177"/>
                      </a:cubicBezTo>
                      <a:cubicBezTo>
                        <a:pt x="670" y="177"/>
                        <a:pt x="653" y="177"/>
                        <a:pt x="649" y="177"/>
                      </a:cubicBezTo>
                      <a:cubicBezTo>
                        <a:pt x="646" y="178"/>
                        <a:pt x="638" y="178"/>
                        <a:pt x="633" y="180"/>
                      </a:cubicBezTo>
                      <a:cubicBezTo>
                        <a:pt x="627" y="183"/>
                        <a:pt x="624" y="185"/>
                        <a:pt x="620" y="187"/>
                      </a:cubicBezTo>
                      <a:cubicBezTo>
                        <a:pt x="616" y="188"/>
                        <a:pt x="612" y="190"/>
                        <a:pt x="615" y="187"/>
                      </a:cubicBezTo>
                      <a:cubicBezTo>
                        <a:pt x="618" y="184"/>
                        <a:pt x="623" y="182"/>
                        <a:pt x="630" y="180"/>
                      </a:cubicBezTo>
                      <a:cubicBezTo>
                        <a:pt x="637" y="178"/>
                        <a:pt x="637" y="176"/>
                        <a:pt x="633" y="177"/>
                      </a:cubicBezTo>
                      <a:cubicBezTo>
                        <a:pt x="630" y="177"/>
                        <a:pt x="613" y="177"/>
                        <a:pt x="610" y="177"/>
                      </a:cubicBezTo>
                      <a:cubicBezTo>
                        <a:pt x="606" y="177"/>
                        <a:pt x="605" y="175"/>
                        <a:pt x="610" y="175"/>
                      </a:cubicBezTo>
                      <a:cubicBezTo>
                        <a:pt x="614" y="175"/>
                        <a:pt x="631" y="175"/>
                        <a:pt x="637" y="175"/>
                      </a:cubicBezTo>
                      <a:cubicBezTo>
                        <a:pt x="642" y="175"/>
                        <a:pt x="657" y="176"/>
                        <a:pt x="667" y="175"/>
                      </a:cubicBezTo>
                      <a:cubicBezTo>
                        <a:pt x="677" y="175"/>
                        <a:pt x="692" y="175"/>
                        <a:pt x="697" y="174"/>
                      </a:cubicBezTo>
                      <a:cubicBezTo>
                        <a:pt x="702" y="173"/>
                        <a:pt x="691" y="169"/>
                        <a:pt x="677" y="169"/>
                      </a:cubicBezTo>
                      <a:cubicBezTo>
                        <a:pt x="664" y="170"/>
                        <a:pt x="647" y="171"/>
                        <a:pt x="641" y="171"/>
                      </a:cubicBezTo>
                      <a:cubicBezTo>
                        <a:pt x="636" y="171"/>
                        <a:pt x="633" y="169"/>
                        <a:pt x="634" y="169"/>
                      </a:cubicBezTo>
                      <a:cubicBezTo>
                        <a:pt x="635" y="168"/>
                        <a:pt x="637" y="167"/>
                        <a:pt x="646" y="168"/>
                      </a:cubicBezTo>
                      <a:cubicBezTo>
                        <a:pt x="655" y="169"/>
                        <a:pt x="667" y="168"/>
                        <a:pt x="672" y="169"/>
                      </a:cubicBezTo>
                      <a:cubicBezTo>
                        <a:pt x="677" y="169"/>
                        <a:pt x="676" y="165"/>
                        <a:pt x="667" y="165"/>
                      </a:cubicBezTo>
                      <a:cubicBezTo>
                        <a:pt x="658" y="164"/>
                        <a:pt x="650" y="163"/>
                        <a:pt x="650" y="161"/>
                      </a:cubicBezTo>
                      <a:cubicBezTo>
                        <a:pt x="651" y="159"/>
                        <a:pt x="656" y="162"/>
                        <a:pt x="662" y="163"/>
                      </a:cubicBezTo>
                      <a:cubicBezTo>
                        <a:pt x="668" y="164"/>
                        <a:pt x="678" y="165"/>
                        <a:pt x="678" y="163"/>
                      </a:cubicBezTo>
                      <a:cubicBezTo>
                        <a:pt x="678" y="160"/>
                        <a:pt x="678" y="155"/>
                        <a:pt x="682" y="157"/>
                      </a:cubicBezTo>
                      <a:cubicBezTo>
                        <a:pt x="687" y="159"/>
                        <a:pt x="694" y="161"/>
                        <a:pt x="697" y="162"/>
                      </a:cubicBezTo>
                      <a:cubicBezTo>
                        <a:pt x="701" y="163"/>
                        <a:pt x="719" y="164"/>
                        <a:pt x="721" y="162"/>
                      </a:cubicBezTo>
                      <a:cubicBezTo>
                        <a:pt x="723" y="160"/>
                        <a:pt x="722" y="158"/>
                        <a:pt x="718" y="157"/>
                      </a:cubicBezTo>
                      <a:cubicBezTo>
                        <a:pt x="714" y="156"/>
                        <a:pt x="707" y="155"/>
                        <a:pt x="703" y="155"/>
                      </a:cubicBezTo>
                      <a:cubicBezTo>
                        <a:pt x="698" y="155"/>
                        <a:pt x="688" y="156"/>
                        <a:pt x="691" y="154"/>
                      </a:cubicBezTo>
                      <a:cubicBezTo>
                        <a:pt x="694" y="153"/>
                        <a:pt x="708" y="153"/>
                        <a:pt x="713" y="154"/>
                      </a:cubicBezTo>
                      <a:cubicBezTo>
                        <a:pt x="718" y="155"/>
                        <a:pt x="735" y="158"/>
                        <a:pt x="740" y="159"/>
                      </a:cubicBezTo>
                      <a:cubicBezTo>
                        <a:pt x="746" y="161"/>
                        <a:pt x="754" y="163"/>
                        <a:pt x="759" y="161"/>
                      </a:cubicBezTo>
                      <a:cubicBezTo>
                        <a:pt x="765" y="160"/>
                        <a:pt x="770" y="155"/>
                        <a:pt x="775" y="156"/>
                      </a:cubicBezTo>
                      <a:cubicBezTo>
                        <a:pt x="779" y="157"/>
                        <a:pt x="792" y="158"/>
                        <a:pt x="798" y="157"/>
                      </a:cubicBezTo>
                      <a:cubicBezTo>
                        <a:pt x="804" y="156"/>
                        <a:pt x="809" y="149"/>
                        <a:pt x="812" y="154"/>
                      </a:cubicBezTo>
                      <a:cubicBezTo>
                        <a:pt x="814" y="158"/>
                        <a:pt x="824" y="155"/>
                        <a:pt x="831" y="153"/>
                      </a:cubicBezTo>
                      <a:cubicBezTo>
                        <a:pt x="837" y="151"/>
                        <a:pt x="841" y="147"/>
                        <a:pt x="839" y="144"/>
                      </a:cubicBezTo>
                      <a:cubicBezTo>
                        <a:pt x="837" y="141"/>
                        <a:pt x="832" y="140"/>
                        <a:pt x="824" y="140"/>
                      </a:cubicBezTo>
                      <a:cubicBezTo>
                        <a:pt x="816" y="140"/>
                        <a:pt x="812" y="139"/>
                        <a:pt x="805" y="139"/>
                      </a:cubicBezTo>
                      <a:cubicBezTo>
                        <a:pt x="799" y="140"/>
                        <a:pt x="794" y="140"/>
                        <a:pt x="797" y="139"/>
                      </a:cubicBezTo>
                      <a:cubicBezTo>
                        <a:pt x="800" y="137"/>
                        <a:pt x="815" y="135"/>
                        <a:pt x="822" y="135"/>
                      </a:cubicBezTo>
                      <a:cubicBezTo>
                        <a:pt x="828" y="135"/>
                        <a:pt x="832" y="137"/>
                        <a:pt x="837" y="138"/>
                      </a:cubicBezTo>
                      <a:cubicBezTo>
                        <a:pt x="841" y="139"/>
                        <a:pt x="857" y="137"/>
                        <a:pt x="856" y="139"/>
                      </a:cubicBezTo>
                      <a:cubicBezTo>
                        <a:pt x="856" y="140"/>
                        <a:pt x="853" y="146"/>
                        <a:pt x="860" y="146"/>
                      </a:cubicBezTo>
                      <a:cubicBezTo>
                        <a:pt x="868" y="146"/>
                        <a:pt x="887" y="145"/>
                        <a:pt x="896" y="145"/>
                      </a:cubicBezTo>
                      <a:cubicBezTo>
                        <a:pt x="906" y="144"/>
                        <a:pt x="927" y="142"/>
                        <a:pt x="930" y="141"/>
                      </a:cubicBezTo>
                      <a:cubicBezTo>
                        <a:pt x="933" y="140"/>
                        <a:pt x="932" y="136"/>
                        <a:pt x="926" y="135"/>
                      </a:cubicBezTo>
                      <a:cubicBezTo>
                        <a:pt x="921" y="135"/>
                        <a:pt x="929" y="130"/>
                        <a:pt x="940" y="131"/>
                      </a:cubicBezTo>
                      <a:cubicBezTo>
                        <a:pt x="951" y="133"/>
                        <a:pt x="959" y="132"/>
                        <a:pt x="958" y="129"/>
                      </a:cubicBezTo>
                      <a:cubicBezTo>
                        <a:pt x="957" y="126"/>
                        <a:pt x="949" y="124"/>
                        <a:pt x="943" y="125"/>
                      </a:cubicBezTo>
                      <a:cubicBezTo>
                        <a:pt x="936" y="126"/>
                        <a:pt x="927" y="125"/>
                        <a:pt x="920" y="126"/>
                      </a:cubicBezTo>
                      <a:cubicBezTo>
                        <a:pt x="914" y="127"/>
                        <a:pt x="908" y="128"/>
                        <a:pt x="903" y="128"/>
                      </a:cubicBezTo>
                      <a:cubicBezTo>
                        <a:pt x="898" y="128"/>
                        <a:pt x="905" y="127"/>
                        <a:pt x="904" y="124"/>
                      </a:cubicBezTo>
                      <a:cubicBezTo>
                        <a:pt x="903" y="122"/>
                        <a:pt x="903" y="121"/>
                        <a:pt x="906" y="122"/>
                      </a:cubicBezTo>
                      <a:cubicBezTo>
                        <a:pt x="910" y="123"/>
                        <a:pt x="909" y="127"/>
                        <a:pt x="920" y="126"/>
                      </a:cubicBezTo>
                      <a:cubicBezTo>
                        <a:pt x="932" y="126"/>
                        <a:pt x="946" y="123"/>
                        <a:pt x="954" y="123"/>
                      </a:cubicBezTo>
                      <a:cubicBezTo>
                        <a:pt x="962" y="122"/>
                        <a:pt x="983" y="124"/>
                        <a:pt x="983" y="121"/>
                      </a:cubicBezTo>
                      <a:cubicBezTo>
                        <a:pt x="983" y="118"/>
                        <a:pt x="979" y="116"/>
                        <a:pt x="978" y="113"/>
                      </a:cubicBezTo>
                      <a:cubicBezTo>
                        <a:pt x="977" y="109"/>
                        <a:pt x="969" y="106"/>
                        <a:pt x="974" y="106"/>
                      </a:cubicBezTo>
                      <a:cubicBezTo>
                        <a:pt x="979" y="106"/>
                        <a:pt x="983" y="111"/>
                        <a:pt x="990" y="114"/>
                      </a:cubicBezTo>
                      <a:cubicBezTo>
                        <a:pt x="997" y="117"/>
                        <a:pt x="1001" y="114"/>
                        <a:pt x="1010" y="115"/>
                      </a:cubicBezTo>
                      <a:cubicBezTo>
                        <a:pt x="1020" y="116"/>
                        <a:pt x="1032" y="108"/>
                        <a:pt x="1043" y="104"/>
                      </a:cubicBezTo>
                      <a:cubicBezTo>
                        <a:pt x="1055" y="101"/>
                        <a:pt x="1095" y="96"/>
                        <a:pt x="1101" y="95"/>
                      </a:cubicBezTo>
                      <a:cubicBezTo>
                        <a:pt x="1107" y="93"/>
                        <a:pt x="1116" y="91"/>
                        <a:pt x="1128" y="89"/>
                      </a:cubicBezTo>
                      <a:cubicBezTo>
                        <a:pt x="1141" y="88"/>
                        <a:pt x="1155" y="82"/>
                        <a:pt x="1169" y="80"/>
                      </a:cubicBezTo>
                      <a:cubicBezTo>
                        <a:pt x="1184" y="79"/>
                        <a:pt x="1196" y="76"/>
                        <a:pt x="1209" y="75"/>
                      </a:cubicBezTo>
                      <a:cubicBezTo>
                        <a:pt x="1221" y="74"/>
                        <a:pt x="1237" y="72"/>
                        <a:pt x="1238" y="68"/>
                      </a:cubicBezTo>
                      <a:cubicBezTo>
                        <a:pt x="1240" y="64"/>
                        <a:pt x="1231" y="66"/>
                        <a:pt x="1225" y="65"/>
                      </a:cubicBezTo>
                      <a:cubicBezTo>
                        <a:pt x="1219" y="64"/>
                        <a:pt x="1197" y="64"/>
                        <a:pt x="1190" y="66"/>
                      </a:cubicBezTo>
                      <a:cubicBezTo>
                        <a:pt x="1183" y="68"/>
                        <a:pt x="1160" y="71"/>
                        <a:pt x="1154" y="71"/>
                      </a:cubicBezTo>
                      <a:cubicBezTo>
                        <a:pt x="1148" y="71"/>
                        <a:pt x="1129" y="71"/>
                        <a:pt x="1119" y="72"/>
                      </a:cubicBezTo>
                      <a:cubicBezTo>
                        <a:pt x="1110" y="74"/>
                        <a:pt x="1108" y="73"/>
                        <a:pt x="1093" y="76"/>
                      </a:cubicBezTo>
                      <a:cubicBezTo>
                        <a:pt x="1078" y="78"/>
                        <a:pt x="1056" y="79"/>
                        <a:pt x="1051" y="80"/>
                      </a:cubicBezTo>
                      <a:cubicBezTo>
                        <a:pt x="1045" y="81"/>
                        <a:pt x="1033" y="84"/>
                        <a:pt x="1032" y="82"/>
                      </a:cubicBezTo>
                      <a:cubicBezTo>
                        <a:pt x="1030" y="81"/>
                        <a:pt x="1037" y="79"/>
                        <a:pt x="1048" y="78"/>
                      </a:cubicBezTo>
                      <a:cubicBezTo>
                        <a:pt x="1059" y="77"/>
                        <a:pt x="1087" y="74"/>
                        <a:pt x="1104" y="72"/>
                      </a:cubicBezTo>
                      <a:cubicBezTo>
                        <a:pt x="1121" y="70"/>
                        <a:pt x="1154" y="69"/>
                        <a:pt x="1162" y="67"/>
                      </a:cubicBezTo>
                      <a:cubicBezTo>
                        <a:pt x="1169" y="65"/>
                        <a:pt x="1166" y="62"/>
                        <a:pt x="1158" y="62"/>
                      </a:cubicBezTo>
                      <a:cubicBezTo>
                        <a:pt x="1150" y="62"/>
                        <a:pt x="1124" y="63"/>
                        <a:pt x="1112" y="64"/>
                      </a:cubicBezTo>
                      <a:cubicBezTo>
                        <a:pt x="1101" y="65"/>
                        <a:pt x="1102" y="65"/>
                        <a:pt x="1095" y="62"/>
                      </a:cubicBezTo>
                      <a:cubicBezTo>
                        <a:pt x="1087" y="59"/>
                        <a:pt x="1083" y="59"/>
                        <a:pt x="1084" y="57"/>
                      </a:cubicBezTo>
                      <a:cubicBezTo>
                        <a:pt x="1084" y="56"/>
                        <a:pt x="1089" y="57"/>
                        <a:pt x="1094" y="59"/>
                      </a:cubicBezTo>
                      <a:cubicBezTo>
                        <a:pt x="1099" y="61"/>
                        <a:pt x="1100" y="64"/>
                        <a:pt x="1119" y="62"/>
                      </a:cubicBezTo>
                      <a:cubicBezTo>
                        <a:pt x="1139" y="60"/>
                        <a:pt x="1166" y="60"/>
                        <a:pt x="1176" y="60"/>
                      </a:cubicBezTo>
                      <a:cubicBezTo>
                        <a:pt x="1186" y="60"/>
                        <a:pt x="1202" y="61"/>
                        <a:pt x="1209" y="60"/>
                      </a:cubicBezTo>
                      <a:cubicBezTo>
                        <a:pt x="1216" y="59"/>
                        <a:pt x="1226" y="55"/>
                        <a:pt x="1234" y="56"/>
                      </a:cubicBezTo>
                      <a:cubicBezTo>
                        <a:pt x="1241" y="58"/>
                        <a:pt x="1280" y="55"/>
                        <a:pt x="1296" y="53"/>
                      </a:cubicBezTo>
                      <a:cubicBezTo>
                        <a:pt x="1312" y="50"/>
                        <a:pt x="1332" y="47"/>
                        <a:pt x="1342" y="45"/>
                      </a:cubicBezTo>
                      <a:cubicBezTo>
                        <a:pt x="1352" y="42"/>
                        <a:pt x="1358" y="41"/>
                        <a:pt x="1372" y="40"/>
                      </a:cubicBezTo>
                      <a:cubicBezTo>
                        <a:pt x="1386" y="39"/>
                        <a:pt x="1399" y="37"/>
                        <a:pt x="1398" y="32"/>
                      </a:cubicBezTo>
                      <a:cubicBezTo>
                        <a:pt x="1397" y="27"/>
                        <a:pt x="1389" y="25"/>
                        <a:pt x="1384" y="25"/>
                      </a:cubicBezTo>
                      <a:cubicBezTo>
                        <a:pt x="1379" y="25"/>
                        <a:pt x="1366" y="25"/>
                        <a:pt x="1358" y="25"/>
                      </a:cubicBezTo>
                      <a:cubicBezTo>
                        <a:pt x="1349" y="26"/>
                        <a:pt x="1345" y="25"/>
                        <a:pt x="1342" y="26"/>
                      </a:cubicBezTo>
                      <a:cubicBezTo>
                        <a:pt x="1338" y="27"/>
                        <a:pt x="1330" y="30"/>
                        <a:pt x="1328" y="29"/>
                      </a:cubicBezTo>
                      <a:cubicBezTo>
                        <a:pt x="1326" y="28"/>
                        <a:pt x="1337" y="27"/>
                        <a:pt x="1337" y="24"/>
                      </a:cubicBezTo>
                      <a:cubicBezTo>
                        <a:pt x="1338" y="20"/>
                        <a:pt x="1336" y="22"/>
                        <a:pt x="1330" y="21"/>
                      </a:cubicBezTo>
                      <a:cubicBezTo>
                        <a:pt x="1323" y="19"/>
                        <a:pt x="1324" y="18"/>
                        <a:pt x="1327" y="18"/>
                      </a:cubicBezTo>
                      <a:cubicBezTo>
                        <a:pt x="1329" y="17"/>
                        <a:pt x="1336" y="20"/>
                        <a:pt x="1333" y="14"/>
                      </a:cubicBezTo>
                      <a:cubicBezTo>
                        <a:pt x="1330" y="9"/>
                        <a:pt x="1324" y="11"/>
                        <a:pt x="1315" y="13"/>
                      </a:cubicBezTo>
                      <a:cubicBezTo>
                        <a:pt x="1305" y="14"/>
                        <a:pt x="1298" y="16"/>
                        <a:pt x="1295" y="15"/>
                      </a:cubicBezTo>
                      <a:cubicBezTo>
                        <a:pt x="1293" y="15"/>
                        <a:pt x="1287" y="9"/>
                        <a:pt x="1281" y="10"/>
                      </a:cubicBezTo>
                      <a:cubicBezTo>
                        <a:pt x="1275" y="10"/>
                        <a:pt x="1271" y="14"/>
                        <a:pt x="1266" y="15"/>
                      </a:cubicBezTo>
                      <a:cubicBezTo>
                        <a:pt x="1261" y="16"/>
                        <a:pt x="1258" y="14"/>
                        <a:pt x="1252" y="13"/>
                      </a:cubicBezTo>
                      <a:cubicBezTo>
                        <a:pt x="1246" y="12"/>
                        <a:pt x="1237" y="15"/>
                        <a:pt x="1233" y="15"/>
                      </a:cubicBezTo>
                      <a:cubicBezTo>
                        <a:pt x="1230" y="16"/>
                        <a:pt x="1160" y="21"/>
                        <a:pt x="1155" y="20"/>
                      </a:cubicBezTo>
                      <a:cubicBezTo>
                        <a:pt x="1149" y="20"/>
                        <a:pt x="1162" y="18"/>
                        <a:pt x="1176" y="17"/>
                      </a:cubicBezTo>
                      <a:cubicBezTo>
                        <a:pt x="1189" y="17"/>
                        <a:pt x="1227" y="16"/>
                        <a:pt x="1237" y="12"/>
                      </a:cubicBezTo>
                      <a:cubicBezTo>
                        <a:pt x="1248" y="9"/>
                        <a:pt x="1228" y="7"/>
                        <a:pt x="1219" y="8"/>
                      </a:cubicBezTo>
                      <a:cubicBezTo>
                        <a:pt x="1211" y="9"/>
                        <a:pt x="1186" y="7"/>
                        <a:pt x="1181" y="6"/>
                      </a:cubicBezTo>
                      <a:cubicBezTo>
                        <a:pt x="1177" y="5"/>
                        <a:pt x="1168" y="7"/>
                        <a:pt x="1159" y="8"/>
                      </a:cubicBezTo>
                      <a:cubicBezTo>
                        <a:pt x="1150" y="9"/>
                        <a:pt x="1128" y="7"/>
                        <a:pt x="1124" y="3"/>
                      </a:cubicBezTo>
                      <a:cubicBezTo>
                        <a:pt x="1120" y="0"/>
                        <a:pt x="1104" y="2"/>
                        <a:pt x="1098" y="3"/>
                      </a:cubicBezTo>
                      <a:cubicBezTo>
                        <a:pt x="1092" y="3"/>
                        <a:pt x="1077" y="5"/>
                        <a:pt x="1074" y="6"/>
                      </a:cubicBezTo>
                      <a:cubicBezTo>
                        <a:pt x="1072" y="6"/>
                        <a:pt x="1062" y="8"/>
                        <a:pt x="1068" y="10"/>
                      </a:cubicBezTo>
                      <a:cubicBezTo>
                        <a:pt x="1074" y="11"/>
                        <a:pt x="1080" y="12"/>
                        <a:pt x="1077" y="12"/>
                      </a:cubicBezTo>
                      <a:cubicBezTo>
                        <a:pt x="1074" y="12"/>
                        <a:pt x="1058" y="12"/>
                        <a:pt x="1058" y="8"/>
                      </a:cubicBezTo>
                      <a:cubicBezTo>
                        <a:pt x="1058" y="4"/>
                        <a:pt x="1062" y="2"/>
                        <a:pt x="1056" y="2"/>
                      </a:cubicBezTo>
                      <a:cubicBezTo>
                        <a:pt x="1051" y="2"/>
                        <a:pt x="1048" y="2"/>
                        <a:pt x="1038" y="1"/>
                      </a:cubicBezTo>
                      <a:cubicBezTo>
                        <a:pt x="1028" y="1"/>
                        <a:pt x="978" y="4"/>
                        <a:pt x="985" y="8"/>
                      </a:cubicBezTo>
                      <a:cubicBezTo>
                        <a:pt x="993" y="12"/>
                        <a:pt x="1002" y="14"/>
                        <a:pt x="1007" y="15"/>
                      </a:cubicBezTo>
                      <a:cubicBezTo>
                        <a:pt x="1012" y="17"/>
                        <a:pt x="1015" y="18"/>
                        <a:pt x="1010" y="18"/>
                      </a:cubicBezTo>
                      <a:cubicBezTo>
                        <a:pt x="1006" y="18"/>
                        <a:pt x="998" y="16"/>
                        <a:pt x="992" y="15"/>
                      </a:cubicBezTo>
                      <a:cubicBezTo>
                        <a:pt x="985" y="15"/>
                        <a:pt x="977" y="15"/>
                        <a:pt x="974" y="10"/>
                      </a:cubicBezTo>
                      <a:cubicBezTo>
                        <a:pt x="971" y="6"/>
                        <a:pt x="965" y="3"/>
                        <a:pt x="949" y="4"/>
                      </a:cubicBezTo>
                      <a:cubicBezTo>
                        <a:pt x="932" y="5"/>
                        <a:pt x="895" y="4"/>
                        <a:pt x="881" y="5"/>
                      </a:cubicBezTo>
                      <a:cubicBezTo>
                        <a:pt x="867" y="6"/>
                        <a:pt x="851" y="5"/>
                        <a:pt x="856" y="8"/>
                      </a:cubicBezTo>
                      <a:cubicBezTo>
                        <a:pt x="861" y="10"/>
                        <a:pt x="874" y="15"/>
                        <a:pt x="878" y="16"/>
                      </a:cubicBezTo>
                      <a:cubicBezTo>
                        <a:pt x="882" y="16"/>
                        <a:pt x="896" y="14"/>
                        <a:pt x="891" y="16"/>
                      </a:cubicBezTo>
                      <a:cubicBezTo>
                        <a:pt x="887" y="19"/>
                        <a:pt x="883" y="19"/>
                        <a:pt x="889" y="20"/>
                      </a:cubicBezTo>
                      <a:cubicBezTo>
                        <a:pt x="895" y="20"/>
                        <a:pt x="905" y="21"/>
                        <a:pt x="900" y="22"/>
                      </a:cubicBezTo>
                      <a:cubicBezTo>
                        <a:pt x="895" y="24"/>
                        <a:pt x="888" y="23"/>
                        <a:pt x="881" y="26"/>
                      </a:cubicBezTo>
                      <a:cubicBezTo>
                        <a:pt x="875" y="28"/>
                        <a:pt x="865" y="27"/>
                        <a:pt x="871" y="25"/>
                      </a:cubicBezTo>
                      <a:cubicBezTo>
                        <a:pt x="876" y="22"/>
                        <a:pt x="879" y="20"/>
                        <a:pt x="876" y="20"/>
                      </a:cubicBezTo>
                      <a:cubicBezTo>
                        <a:pt x="872" y="19"/>
                        <a:pt x="864" y="19"/>
                        <a:pt x="861" y="15"/>
                      </a:cubicBezTo>
                      <a:cubicBezTo>
                        <a:pt x="857" y="11"/>
                        <a:pt x="853" y="8"/>
                        <a:pt x="850" y="9"/>
                      </a:cubicBezTo>
                      <a:cubicBezTo>
                        <a:pt x="846" y="10"/>
                        <a:pt x="841" y="11"/>
                        <a:pt x="837" y="9"/>
                      </a:cubicBezTo>
                      <a:cubicBezTo>
                        <a:pt x="833" y="8"/>
                        <a:pt x="825" y="15"/>
                        <a:pt x="822" y="13"/>
                      </a:cubicBezTo>
                      <a:cubicBezTo>
                        <a:pt x="818" y="11"/>
                        <a:pt x="816" y="6"/>
                        <a:pt x="810" y="7"/>
                      </a:cubicBezTo>
                      <a:cubicBezTo>
                        <a:pt x="804" y="8"/>
                        <a:pt x="804" y="10"/>
                        <a:pt x="799" y="10"/>
                      </a:cubicBezTo>
                      <a:cubicBezTo>
                        <a:pt x="793" y="9"/>
                        <a:pt x="787" y="6"/>
                        <a:pt x="783" y="7"/>
                      </a:cubicBezTo>
                      <a:cubicBezTo>
                        <a:pt x="779" y="8"/>
                        <a:pt x="758" y="9"/>
                        <a:pt x="753" y="11"/>
                      </a:cubicBezTo>
                      <a:cubicBezTo>
                        <a:pt x="747" y="12"/>
                        <a:pt x="762" y="14"/>
                        <a:pt x="766" y="15"/>
                      </a:cubicBezTo>
                      <a:cubicBezTo>
                        <a:pt x="771" y="17"/>
                        <a:pt x="788" y="19"/>
                        <a:pt x="793" y="20"/>
                      </a:cubicBezTo>
                      <a:cubicBezTo>
                        <a:pt x="799" y="21"/>
                        <a:pt x="806" y="19"/>
                        <a:pt x="803" y="20"/>
                      </a:cubicBezTo>
                      <a:cubicBezTo>
                        <a:pt x="800" y="21"/>
                        <a:pt x="780" y="20"/>
                        <a:pt x="769" y="18"/>
                      </a:cubicBezTo>
                      <a:cubicBezTo>
                        <a:pt x="759" y="16"/>
                        <a:pt x="759" y="16"/>
                        <a:pt x="756" y="18"/>
                      </a:cubicBezTo>
                      <a:cubicBezTo>
                        <a:pt x="754" y="20"/>
                        <a:pt x="751" y="16"/>
                        <a:pt x="741" y="15"/>
                      </a:cubicBezTo>
                      <a:cubicBezTo>
                        <a:pt x="732" y="15"/>
                        <a:pt x="726" y="14"/>
                        <a:pt x="718" y="15"/>
                      </a:cubicBezTo>
                      <a:cubicBezTo>
                        <a:pt x="711" y="15"/>
                        <a:pt x="701" y="16"/>
                        <a:pt x="706" y="17"/>
                      </a:cubicBezTo>
                      <a:cubicBezTo>
                        <a:pt x="712" y="19"/>
                        <a:pt x="722" y="21"/>
                        <a:pt x="721" y="24"/>
                      </a:cubicBezTo>
                      <a:cubicBezTo>
                        <a:pt x="720" y="26"/>
                        <a:pt x="711" y="26"/>
                        <a:pt x="708" y="24"/>
                      </a:cubicBezTo>
                      <a:cubicBezTo>
                        <a:pt x="705" y="21"/>
                        <a:pt x="697" y="21"/>
                        <a:pt x="694" y="20"/>
                      </a:cubicBezTo>
                      <a:cubicBezTo>
                        <a:pt x="692" y="19"/>
                        <a:pt x="682" y="22"/>
                        <a:pt x="677" y="21"/>
                      </a:cubicBezTo>
                      <a:cubicBezTo>
                        <a:pt x="671" y="21"/>
                        <a:pt x="668" y="24"/>
                        <a:pt x="673" y="24"/>
                      </a:cubicBezTo>
                      <a:cubicBezTo>
                        <a:pt x="678" y="25"/>
                        <a:pt x="683" y="27"/>
                        <a:pt x="681" y="27"/>
                      </a:cubicBezTo>
                      <a:cubicBezTo>
                        <a:pt x="680" y="27"/>
                        <a:pt x="670" y="26"/>
                        <a:pt x="663" y="26"/>
                      </a:cubicBezTo>
                      <a:cubicBezTo>
                        <a:pt x="656" y="26"/>
                        <a:pt x="645" y="29"/>
                        <a:pt x="649" y="31"/>
                      </a:cubicBezTo>
                      <a:cubicBezTo>
                        <a:pt x="653" y="33"/>
                        <a:pt x="665" y="37"/>
                        <a:pt x="673" y="37"/>
                      </a:cubicBezTo>
                      <a:cubicBezTo>
                        <a:pt x="681" y="38"/>
                        <a:pt x="687" y="38"/>
                        <a:pt x="691" y="41"/>
                      </a:cubicBezTo>
                      <a:cubicBezTo>
                        <a:pt x="695" y="44"/>
                        <a:pt x="702" y="43"/>
                        <a:pt x="709" y="43"/>
                      </a:cubicBezTo>
                      <a:cubicBezTo>
                        <a:pt x="717" y="43"/>
                        <a:pt x="736" y="51"/>
                        <a:pt x="732" y="52"/>
                      </a:cubicBezTo>
                      <a:cubicBezTo>
                        <a:pt x="728" y="53"/>
                        <a:pt x="727" y="51"/>
                        <a:pt x="716" y="48"/>
                      </a:cubicBezTo>
                      <a:cubicBezTo>
                        <a:pt x="705" y="45"/>
                        <a:pt x="703" y="46"/>
                        <a:pt x="687" y="43"/>
                      </a:cubicBezTo>
                      <a:cubicBezTo>
                        <a:pt x="670" y="39"/>
                        <a:pt x="656" y="40"/>
                        <a:pt x="649" y="37"/>
                      </a:cubicBezTo>
                      <a:cubicBezTo>
                        <a:pt x="641" y="33"/>
                        <a:pt x="636" y="33"/>
                        <a:pt x="630" y="34"/>
                      </a:cubicBezTo>
                      <a:cubicBezTo>
                        <a:pt x="625" y="35"/>
                        <a:pt x="621" y="38"/>
                        <a:pt x="627" y="39"/>
                      </a:cubicBezTo>
                      <a:cubicBezTo>
                        <a:pt x="632" y="40"/>
                        <a:pt x="652" y="43"/>
                        <a:pt x="645" y="43"/>
                      </a:cubicBezTo>
                      <a:cubicBezTo>
                        <a:pt x="638" y="44"/>
                        <a:pt x="630" y="42"/>
                        <a:pt x="623" y="42"/>
                      </a:cubicBezTo>
                      <a:cubicBezTo>
                        <a:pt x="616" y="42"/>
                        <a:pt x="613" y="43"/>
                        <a:pt x="614" y="40"/>
                      </a:cubicBezTo>
                      <a:cubicBezTo>
                        <a:pt x="615" y="37"/>
                        <a:pt x="614" y="34"/>
                        <a:pt x="603" y="32"/>
                      </a:cubicBezTo>
                      <a:cubicBezTo>
                        <a:pt x="593" y="29"/>
                        <a:pt x="585" y="30"/>
                        <a:pt x="579" y="30"/>
                      </a:cubicBezTo>
                      <a:cubicBezTo>
                        <a:pt x="574" y="30"/>
                        <a:pt x="572" y="25"/>
                        <a:pt x="567" y="25"/>
                      </a:cubicBezTo>
                      <a:cubicBezTo>
                        <a:pt x="563" y="26"/>
                        <a:pt x="527" y="25"/>
                        <a:pt x="532" y="28"/>
                      </a:cubicBezTo>
                      <a:cubicBezTo>
                        <a:pt x="537" y="31"/>
                        <a:pt x="544" y="32"/>
                        <a:pt x="542" y="33"/>
                      </a:cubicBezTo>
                      <a:cubicBezTo>
                        <a:pt x="539" y="35"/>
                        <a:pt x="532" y="37"/>
                        <a:pt x="525" y="36"/>
                      </a:cubicBezTo>
                      <a:cubicBezTo>
                        <a:pt x="518" y="35"/>
                        <a:pt x="503" y="37"/>
                        <a:pt x="499" y="37"/>
                      </a:cubicBezTo>
                      <a:cubicBezTo>
                        <a:pt x="494" y="37"/>
                        <a:pt x="491" y="40"/>
                        <a:pt x="495" y="41"/>
                      </a:cubicBezTo>
                      <a:cubicBezTo>
                        <a:pt x="499" y="42"/>
                        <a:pt x="512" y="45"/>
                        <a:pt x="518" y="43"/>
                      </a:cubicBezTo>
                      <a:cubicBezTo>
                        <a:pt x="524" y="42"/>
                        <a:pt x="542" y="41"/>
                        <a:pt x="543" y="45"/>
                      </a:cubicBezTo>
                      <a:cubicBezTo>
                        <a:pt x="544" y="49"/>
                        <a:pt x="542" y="50"/>
                        <a:pt x="539" y="48"/>
                      </a:cubicBezTo>
                      <a:cubicBezTo>
                        <a:pt x="537" y="47"/>
                        <a:pt x="540" y="46"/>
                        <a:pt x="529" y="45"/>
                      </a:cubicBezTo>
                      <a:cubicBezTo>
                        <a:pt x="518" y="43"/>
                        <a:pt x="515" y="45"/>
                        <a:pt x="517" y="47"/>
                      </a:cubicBezTo>
                      <a:cubicBezTo>
                        <a:pt x="520" y="49"/>
                        <a:pt x="519" y="53"/>
                        <a:pt x="514" y="50"/>
                      </a:cubicBezTo>
                      <a:cubicBezTo>
                        <a:pt x="510" y="47"/>
                        <a:pt x="501" y="42"/>
                        <a:pt x="489" y="43"/>
                      </a:cubicBezTo>
                      <a:cubicBezTo>
                        <a:pt x="477" y="44"/>
                        <a:pt x="474" y="44"/>
                        <a:pt x="472" y="46"/>
                      </a:cubicBezTo>
                      <a:cubicBezTo>
                        <a:pt x="469" y="49"/>
                        <a:pt x="470" y="54"/>
                        <a:pt x="464" y="49"/>
                      </a:cubicBezTo>
                      <a:cubicBezTo>
                        <a:pt x="459" y="45"/>
                        <a:pt x="463" y="43"/>
                        <a:pt x="455" y="42"/>
                      </a:cubicBezTo>
                      <a:cubicBezTo>
                        <a:pt x="446" y="41"/>
                        <a:pt x="432" y="41"/>
                        <a:pt x="422" y="43"/>
                      </a:cubicBezTo>
                      <a:cubicBezTo>
                        <a:pt x="411" y="44"/>
                        <a:pt x="402" y="43"/>
                        <a:pt x="397" y="46"/>
                      </a:cubicBezTo>
                      <a:cubicBezTo>
                        <a:pt x="392" y="48"/>
                        <a:pt x="386" y="50"/>
                        <a:pt x="384" y="49"/>
                      </a:cubicBezTo>
                      <a:cubicBezTo>
                        <a:pt x="382" y="47"/>
                        <a:pt x="379" y="55"/>
                        <a:pt x="376" y="54"/>
                      </a:cubicBezTo>
                      <a:cubicBezTo>
                        <a:pt x="374" y="53"/>
                        <a:pt x="367" y="52"/>
                        <a:pt x="360" y="51"/>
                      </a:cubicBezTo>
                      <a:cubicBezTo>
                        <a:pt x="353" y="49"/>
                        <a:pt x="328" y="51"/>
                        <a:pt x="324" y="52"/>
                      </a:cubicBezTo>
                      <a:cubicBezTo>
                        <a:pt x="320" y="53"/>
                        <a:pt x="301" y="54"/>
                        <a:pt x="293" y="56"/>
                      </a:cubicBezTo>
                      <a:cubicBezTo>
                        <a:pt x="285" y="57"/>
                        <a:pt x="271" y="59"/>
                        <a:pt x="276" y="61"/>
                      </a:cubicBezTo>
                      <a:cubicBezTo>
                        <a:pt x="281" y="64"/>
                        <a:pt x="289" y="67"/>
                        <a:pt x="294" y="66"/>
                      </a:cubicBezTo>
                      <a:cubicBezTo>
                        <a:pt x="299" y="64"/>
                        <a:pt x="311" y="61"/>
                        <a:pt x="317" y="61"/>
                      </a:cubicBezTo>
                      <a:cubicBezTo>
                        <a:pt x="323" y="61"/>
                        <a:pt x="340" y="62"/>
                        <a:pt x="347" y="62"/>
                      </a:cubicBezTo>
                      <a:cubicBezTo>
                        <a:pt x="354" y="62"/>
                        <a:pt x="360" y="62"/>
                        <a:pt x="355" y="63"/>
                      </a:cubicBezTo>
                      <a:cubicBezTo>
                        <a:pt x="351" y="64"/>
                        <a:pt x="325" y="65"/>
                        <a:pt x="318" y="65"/>
                      </a:cubicBezTo>
                      <a:cubicBezTo>
                        <a:pt x="311" y="66"/>
                        <a:pt x="299" y="69"/>
                        <a:pt x="304" y="70"/>
                      </a:cubicBezTo>
                      <a:cubicBezTo>
                        <a:pt x="310" y="70"/>
                        <a:pt x="346" y="70"/>
                        <a:pt x="355" y="68"/>
                      </a:cubicBezTo>
                      <a:cubicBezTo>
                        <a:pt x="364" y="66"/>
                        <a:pt x="381" y="63"/>
                        <a:pt x="397" y="64"/>
                      </a:cubicBezTo>
                      <a:cubicBezTo>
                        <a:pt x="413" y="66"/>
                        <a:pt x="410" y="62"/>
                        <a:pt x="416" y="63"/>
                      </a:cubicBezTo>
                      <a:cubicBezTo>
                        <a:pt x="422" y="64"/>
                        <a:pt x="429" y="66"/>
                        <a:pt x="425" y="66"/>
                      </a:cubicBezTo>
                      <a:cubicBezTo>
                        <a:pt x="421" y="66"/>
                        <a:pt x="420" y="65"/>
                        <a:pt x="417" y="65"/>
                      </a:cubicBezTo>
                      <a:cubicBezTo>
                        <a:pt x="413" y="64"/>
                        <a:pt x="411" y="66"/>
                        <a:pt x="407" y="66"/>
                      </a:cubicBezTo>
                      <a:cubicBezTo>
                        <a:pt x="404" y="66"/>
                        <a:pt x="395" y="65"/>
                        <a:pt x="389" y="65"/>
                      </a:cubicBezTo>
                      <a:cubicBezTo>
                        <a:pt x="382" y="65"/>
                        <a:pt x="358" y="69"/>
                        <a:pt x="350" y="70"/>
                      </a:cubicBezTo>
                      <a:cubicBezTo>
                        <a:pt x="343" y="71"/>
                        <a:pt x="328" y="71"/>
                        <a:pt x="326" y="72"/>
                      </a:cubicBezTo>
                      <a:cubicBezTo>
                        <a:pt x="323" y="73"/>
                        <a:pt x="325" y="76"/>
                        <a:pt x="330" y="76"/>
                      </a:cubicBezTo>
                      <a:cubicBezTo>
                        <a:pt x="335" y="75"/>
                        <a:pt x="359" y="77"/>
                        <a:pt x="355" y="77"/>
                      </a:cubicBezTo>
                      <a:cubicBezTo>
                        <a:pt x="351" y="78"/>
                        <a:pt x="333" y="76"/>
                        <a:pt x="327" y="77"/>
                      </a:cubicBezTo>
                      <a:cubicBezTo>
                        <a:pt x="321" y="77"/>
                        <a:pt x="309" y="79"/>
                        <a:pt x="307" y="80"/>
                      </a:cubicBezTo>
                      <a:cubicBezTo>
                        <a:pt x="305" y="82"/>
                        <a:pt x="311" y="86"/>
                        <a:pt x="315" y="86"/>
                      </a:cubicBezTo>
                      <a:cubicBezTo>
                        <a:pt x="320" y="86"/>
                        <a:pt x="339" y="86"/>
                        <a:pt x="344" y="86"/>
                      </a:cubicBezTo>
                      <a:cubicBezTo>
                        <a:pt x="349" y="86"/>
                        <a:pt x="376" y="86"/>
                        <a:pt x="385" y="86"/>
                      </a:cubicBezTo>
                      <a:cubicBezTo>
                        <a:pt x="394" y="86"/>
                        <a:pt x="413" y="83"/>
                        <a:pt x="418" y="83"/>
                      </a:cubicBezTo>
                      <a:cubicBezTo>
                        <a:pt x="423" y="83"/>
                        <a:pt x="437" y="84"/>
                        <a:pt x="443" y="82"/>
                      </a:cubicBezTo>
                      <a:cubicBezTo>
                        <a:pt x="449" y="81"/>
                        <a:pt x="472" y="78"/>
                        <a:pt x="476" y="78"/>
                      </a:cubicBezTo>
                      <a:cubicBezTo>
                        <a:pt x="480" y="77"/>
                        <a:pt x="500" y="76"/>
                        <a:pt x="504" y="76"/>
                      </a:cubicBezTo>
                      <a:cubicBezTo>
                        <a:pt x="508" y="76"/>
                        <a:pt x="513" y="77"/>
                        <a:pt x="508" y="76"/>
                      </a:cubicBezTo>
                      <a:cubicBezTo>
                        <a:pt x="504" y="76"/>
                        <a:pt x="473" y="79"/>
                        <a:pt x="465" y="81"/>
                      </a:cubicBezTo>
                      <a:cubicBezTo>
                        <a:pt x="456" y="82"/>
                        <a:pt x="431" y="83"/>
                        <a:pt x="424" y="83"/>
                      </a:cubicBezTo>
                      <a:cubicBezTo>
                        <a:pt x="416" y="83"/>
                        <a:pt x="407" y="85"/>
                        <a:pt x="398" y="86"/>
                      </a:cubicBezTo>
                      <a:cubicBezTo>
                        <a:pt x="389" y="87"/>
                        <a:pt x="342" y="86"/>
                        <a:pt x="337" y="86"/>
                      </a:cubicBezTo>
                      <a:cubicBezTo>
                        <a:pt x="332" y="86"/>
                        <a:pt x="316" y="91"/>
                        <a:pt x="323" y="93"/>
                      </a:cubicBezTo>
                      <a:cubicBezTo>
                        <a:pt x="330" y="95"/>
                        <a:pt x="347" y="98"/>
                        <a:pt x="354" y="101"/>
                      </a:cubicBezTo>
                      <a:cubicBezTo>
                        <a:pt x="361" y="104"/>
                        <a:pt x="379" y="104"/>
                        <a:pt x="384" y="102"/>
                      </a:cubicBezTo>
                      <a:cubicBezTo>
                        <a:pt x="389" y="101"/>
                        <a:pt x="406" y="98"/>
                        <a:pt x="411" y="96"/>
                      </a:cubicBezTo>
                      <a:cubicBezTo>
                        <a:pt x="416" y="95"/>
                        <a:pt x="429" y="89"/>
                        <a:pt x="436" y="89"/>
                      </a:cubicBezTo>
                      <a:cubicBezTo>
                        <a:pt x="443" y="89"/>
                        <a:pt x="461" y="86"/>
                        <a:pt x="472" y="85"/>
                      </a:cubicBezTo>
                      <a:cubicBezTo>
                        <a:pt x="484" y="84"/>
                        <a:pt x="521" y="81"/>
                        <a:pt x="538" y="82"/>
                      </a:cubicBezTo>
                      <a:cubicBezTo>
                        <a:pt x="555" y="82"/>
                        <a:pt x="588" y="80"/>
                        <a:pt x="584" y="81"/>
                      </a:cubicBezTo>
                      <a:cubicBezTo>
                        <a:pt x="581" y="82"/>
                        <a:pt x="537" y="83"/>
                        <a:pt x="527" y="82"/>
                      </a:cubicBezTo>
                      <a:cubicBezTo>
                        <a:pt x="518" y="80"/>
                        <a:pt x="458" y="88"/>
                        <a:pt x="450" y="89"/>
                      </a:cubicBezTo>
                      <a:cubicBezTo>
                        <a:pt x="442" y="91"/>
                        <a:pt x="419" y="98"/>
                        <a:pt x="412" y="102"/>
                      </a:cubicBezTo>
                      <a:cubicBezTo>
                        <a:pt x="404" y="105"/>
                        <a:pt x="405" y="109"/>
                        <a:pt x="411" y="109"/>
                      </a:cubicBezTo>
                      <a:cubicBezTo>
                        <a:pt x="417" y="109"/>
                        <a:pt x="435" y="100"/>
                        <a:pt x="438" y="103"/>
                      </a:cubicBezTo>
                      <a:cubicBezTo>
                        <a:pt x="440" y="107"/>
                        <a:pt x="443" y="109"/>
                        <a:pt x="449" y="109"/>
                      </a:cubicBezTo>
                      <a:cubicBezTo>
                        <a:pt x="455" y="108"/>
                        <a:pt x="490" y="109"/>
                        <a:pt x="499" y="109"/>
                      </a:cubicBezTo>
                      <a:cubicBezTo>
                        <a:pt x="507" y="110"/>
                        <a:pt x="511" y="102"/>
                        <a:pt x="515" y="99"/>
                      </a:cubicBezTo>
                      <a:cubicBezTo>
                        <a:pt x="519" y="96"/>
                        <a:pt x="531" y="99"/>
                        <a:pt x="535" y="98"/>
                      </a:cubicBezTo>
                      <a:cubicBezTo>
                        <a:pt x="539" y="97"/>
                        <a:pt x="542" y="95"/>
                        <a:pt x="541" y="97"/>
                      </a:cubicBezTo>
                      <a:cubicBezTo>
                        <a:pt x="539" y="100"/>
                        <a:pt x="547" y="99"/>
                        <a:pt x="556" y="98"/>
                      </a:cubicBezTo>
                      <a:cubicBezTo>
                        <a:pt x="566" y="97"/>
                        <a:pt x="591" y="96"/>
                        <a:pt x="586" y="97"/>
                      </a:cubicBezTo>
                      <a:cubicBezTo>
                        <a:pt x="582" y="98"/>
                        <a:pt x="547" y="100"/>
                        <a:pt x="540" y="100"/>
                      </a:cubicBezTo>
                      <a:cubicBezTo>
                        <a:pt x="533" y="101"/>
                        <a:pt x="523" y="109"/>
                        <a:pt x="531" y="108"/>
                      </a:cubicBezTo>
                      <a:cubicBezTo>
                        <a:pt x="539" y="107"/>
                        <a:pt x="561" y="105"/>
                        <a:pt x="573" y="105"/>
                      </a:cubicBezTo>
                      <a:cubicBezTo>
                        <a:pt x="584" y="105"/>
                        <a:pt x="613" y="100"/>
                        <a:pt x="626" y="100"/>
                      </a:cubicBezTo>
                      <a:cubicBezTo>
                        <a:pt x="639" y="99"/>
                        <a:pt x="676" y="97"/>
                        <a:pt x="681" y="94"/>
                      </a:cubicBezTo>
                      <a:cubicBezTo>
                        <a:pt x="686" y="92"/>
                        <a:pt x="698" y="85"/>
                        <a:pt x="700" y="82"/>
                      </a:cubicBezTo>
                      <a:cubicBezTo>
                        <a:pt x="701" y="79"/>
                        <a:pt x="697" y="79"/>
                        <a:pt x="703" y="81"/>
                      </a:cubicBezTo>
                      <a:cubicBezTo>
                        <a:pt x="708" y="83"/>
                        <a:pt x="725" y="80"/>
                        <a:pt x="728" y="78"/>
                      </a:cubicBezTo>
                      <a:cubicBezTo>
                        <a:pt x="732" y="77"/>
                        <a:pt x="755" y="74"/>
                        <a:pt x="764" y="72"/>
                      </a:cubicBezTo>
                      <a:cubicBezTo>
                        <a:pt x="772" y="71"/>
                        <a:pt x="793" y="70"/>
                        <a:pt x="788" y="71"/>
                      </a:cubicBezTo>
                      <a:cubicBezTo>
                        <a:pt x="784" y="72"/>
                        <a:pt x="746" y="76"/>
                        <a:pt x="731" y="80"/>
                      </a:cubicBezTo>
                      <a:cubicBezTo>
                        <a:pt x="715" y="84"/>
                        <a:pt x="693" y="90"/>
                        <a:pt x="699" y="91"/>
                      </a:cubicBezTo>
                      <a:cubicBezTo>
                        <a:pt x="706" y="92"/>
                        <a:pt x="724" y="92"/>
                        <a:pt x="740" y="91"/>
                      </a:cubicBezTo>
                      <a:cubicBezTo>
                        <a:pt x="756" y="90"/>
                        <a:pt x="779" y="95"/>
                        <a:pt x="772" y="94"/>
                      </a:cubicBezTo>
                      <a:cubicBezTo>
                        <a:pt x="765" y="94"/>
                        <a:pt x="716" y="92"/>
                        <a:pt x="702" y="92"/>
                      </a:cubicBezTo>
                      <a:cubicBezTo>
                        <a:pt x="687" y="93"/>
                        <a:pt x="697" y="96"/>
                        <a:pt x="685" y="98"/>
                      </a:cubicBezTo>
                      <a:cubicBezTo>
                        <a:pt x="674" y="101"/>
                        <a:pt x="651" y="102"/>
                        <a:pt x="654" y="103"/>
                      </a:cubicBezTo>
                      <a:cubicBezTo>
                        <a:pt x="656" y="104"/>
                        <a:pt x="669" y="105"/>
                        <a:pt x="681" y="106"/>
                      </a:cubicBezTo>
                      <a:cubicBezTo>
                        <a:pt x="693" y="106"/>
                        <a:pt x="716" y="106"/>
                        <a:pt x="710" y="107"/>
                      </a:cubicBezTo>
                      <a:cubicBezTo>
                        <a:pt x="704" y="107"/>
                        <a:pt x="667" y="106"/>
                        <a:pt x="651" y="106"/>
                      </a:cubicBezTo>
                      <a:cubicBezTo>
                        <a:pt x="636" y="106"/>
                        <a:pt x="632" y="105"/>
                        <a:pt x="629" y="108"/>
                      </a:cubicBezTo>
                      <a:cubicBezTo>
                        <a:pt x="627" y="110"/>
                        <a:pt x="579" y="111"/>
                        <a:pt x="566" y="112"/>
                      </a:cubicBezTo>
                      <a:cubicBezTo>
                        <a:pt x="554" y="112"/>
                        <a:pt x="528" y="115"/>
                        <a:pt x="523" y="115"/>
                      </a:cubicBezTo>
                      <a:cubicBezTo>
                        <a:pt x="517" y="116"/>
                        <a:pt x="512" y="117"/>
                        <a:pt x="516" y="119"/>
                      </a:cubicBezTo>
                      <a:cubicBezTo>
                        <a:pt x="519" y="121"/>
                        <a:pt x="531" y="128"/>
                        <a:pt x="537" y="129"/>
                      </a:cubicBezTo>
                      <a:cubicBezTo>
                        <a:pt x="543" y="131"/>
                        <a:pt x="558" y="132"/>
                        <a:pt x="552" y="135"/>
                      </a:cubicBezTo>
                      <a:cubicBezTo>
                        <a:pt x="546" y="138"/>
                        <a:pt x="536" y="141"/>
                        <a:pt x="541" y="142"/>
                      </a:cubicBezTo>
                      <a:cubicBezTo>
                        <a:pt x="545" y="143"/>
                        <a:pt x="561" y="145"/>
                        <a:pt x="565" y="145"/>
                      </a:cubicBezTo>
                      <a:cubicBezTo>
                        <a:pt x="570" y="144"/>
                        <a:pt x="602" y="143"/>
                        <a:pt x="597" y="144"/>
                      </a:cubicBezTo>
                      <a:cubicBezTo>
                        <a:pt x="591" y="146"/>
                        <a:pt x="566" y="146"/>
                        <a:pt x="556" y="147"/>
                      </a:cubicBezTo>
                      <a:cubicBezTo>
                        <a:pt x="546" y="149"/>
                        <a:pt x="526" y="151"/>
                        <a:pt x="527" y="148"/>
                      </a:cubicBezTo>
                      <a:cubicBezTo>
                        <a:pt x="528" y="144"/>
                        <a:pt x="527" y="140"/>
                        <a:pt x="516" y="134"/>
                      </a:cubicBezTo>
                      <a:cubicBezTo>
                        <a:pt x="505" y="127"/>
                        <a:pt x="496" y="123"/>
                        <a:pt x="489" y="120"/>
                      </a:cubicBezTo>
                      <a:cubicBezTo>
                        <a:pt x="482" y="118"/>
                        <a:pt x="461" y="119"/>
                        <a:pt x="455" y="119"/>
                      </a:cubicBezTo>
                      <a:cubicBezTo>
                        <a:pt x="448" y="120"/>
                        <a:pt x="426" y="118"/>
                        <a:pt x="422" y="117"/>
                      </a:cubicBezTo>
                      <a:cubicBezTo>
                        <a:pt x="417" y="115"/>
                        <a:pt x="402" y="117"/>
                        <a:pt x="395" y="117"/>
                      </a:cubicBezTo>
                      <a:cubicBezTo>
                        <a:pt x="388" y="118"/>
                        <a:pt x="377" y="124"/>
                        <a:pt x="377" y="127"/>
                      </a:cubicBezTo>
                      <a:cubicBezTo>
                        <a:pt x="376" y="129"/>
                        <a:pt x="382" y="130"/>
                        <a:pt x="387" y="129"/>
                      </a:cubicBezTo>
                      <a:cubicBezTo>
                        <a:pt x="392" y="129"/>
                        <a:pt x="405" y="133"/>
                        <a:pt x="399" y="132"/>
                      </a:cubicBezTo>
                      <a:cubicBezTo>
                        <a:pt x="393" y="132"/>
                        <a:pt x="384" y="130"/>
                        <a:pt x="377" y="132"/>
                      </a:cubicBezTo>
                      <a:cubicBezTo>
                        <a:pt x="370" y="133"/>
                        <a:pt x="359" y="141"/>
                        <a:pt x="364" y="142"/>
                      </a:cubicBezTo>
                      <a:cubicBezTo>
                        <a:pt x="370" y="143"/>
                        <a:pt x="382" y="146"/>
                        <a:pt x="386" y="145"/>
                      </a:cubicBezTo>
                      <a:cubicBezTo>
                        <a:pt x="391" y="144"/>
                        <a:pt x="401" y="146"/>
                        <a:pt x="402" y="150"/>
                      </a:cubicBezTo>
                      <a:cubicBezTo>
                        <a:pt x="404" y="153"/>
                        <a:pt x="409" y="155"/>
                        <a:pt x="409" y="157"/>
                      </a:cubicBezTo>
                      <a:cubicBezTo>
                        <a:pt x="410" y="159"/>
                        <a:pt x="409" y="163"/>
                        <a:pt x="408" y="166"/>
                      </a:cubicBezTo>
                      <a:cubicBezTo>
                        <a:pt x="406" y="169"/>
                        <a:pt x="413" y="172"/>
                        <a:pt x="418" y="172"/>
                      </a:cubicBezTo>
                      <a:cubicBezTo>
                        <a:pt x="423" y="172"/>
                        <a:pt x="428" y="175"/>
                        <a:pt x="425" y="176"/>
                      </a:cubicBezTo>
                      <a:cubicBezTo>
                        <a:pt x="423" y="176"/>
                        <a:pt x="415" y="176"/>
                        <a:pt x="409" y="173"/>
                      </a:cubicBezTo>
                      <a:cubicBezTo>
                        <a:pt x="404" y="171"/>
                        <a:pt x="399" y="169"/>
                        <a:pt x="393" y="171"/>
                      </a:cubicBezTo>
                      <a:cubicBezTo>
                        <a:pt x="388" y="172"/>
                        <a:pt x="384" y="172"/>
                        <a:pt x="382" y="173"/>
                      </a:cubicBezTo>
                      <a:cubicBezTo>
                        <a:pt x="379" y="175"/>
                        <a:pt x="384" y="178"/>
                        <a:pt x="388" y="179"/>
                      </a:cubicBezTo>
                      <a:cubicBezTo>
                        <a:pt x="393" y="179"/>
                        <a:pt x="413" y="181"/>
                        <a:pt x="419" y="181"/>
                      </a:cubicBezTo>
                      <a:cubicBezTo>
                        <a:pt x="425" y="180"/>
                        <a:pt x="443" y="179"/>
                        <a:pt x="447" y="181"/>
                      </a:cubicBezTo>
                      <a:cubicBezTo>
                        <a:pt x="452" y="182"/>
                        <a:pt x="473" y="182"/>
                        <a:pt x="478" y="179"/>
                      </a:cubicBezTo>
                      <a:cubicBezTo>
                        <a:pt x="483" y="177"/>
                        <a:pt x="494" y="176"/>
                        <a:pt x="497" y="176"/>
                      </a:cubicBezTo>
                      <a:cubicBezTo>
                        <a:pt x="500" y="176"/>
                        <a:pt x="491" y="179"/>
                        <a:pt x="489" y="181"/>
                      </a:cubicBezTo>
                      <a:cubicBezTo>
                        <a:pt x="487" y="183"/>
                        <a:pt x="490" y="185"/>
                        <a:pt x="483" y="185"/>
                      </a:cubicBezTo>
                      <a:cubicBezTo>
                        <a:pt x="476" y="184"/>
                        <a:pt x="462" y="184"/>
                        <a:pt x="454" y="184"/>
                      </a:cubicBezTo>
                      <a:cubicBezTo>
                        <a:pt x="447" y="184"/>
                        <a:pt x="432" y="186"/>
                        <a:pt x="428" y="185"/>
                      </a:cubicBezTo>
                      <a:cubicBezTo>
                        <a:pt x="424" y="185"/>
                        <a:pt x="422" y="187"/>
                        <a:pt x="428" y="188"/>
                      </a:cubicBezTo>
                      <a:cubicBezTo>
                        <a:pt x="433" y="189"/>
                        <a:pt x="441" y="192"/>
                        <a:pt x="445" y="191"/>
                      </a:cubicBezTo>
                      <a:cubicBezTo>
                        <a:pt x="450" y="190"/>
                        <a:pt x="450" y="191"/>
                        <a:pt x="447" y="193"/>
                      </a:cubicBezTo>
                      <a:cubicBezTo>
                        <a:pt x="444" y="195"/>
                        <a:pt x="447" y="200"/>
                        <a:pt x="443" y="199"/>
                      </a:cubicBezTo>
                      <a:cubicBezTo>
                        <a:pt x="439" y="197"/>
                        <a:pt x="429" y="191"/>
                        <a:pt x="426" y="190"/>
                      </a:cubicBezTo>
                      <a:cubicBezTo>
                        <a:pt x="424" y="189"/>
                        <a:pt x="420" y="188"/>
                        <a:pt x="413" y="186"/>
                      </a:cubicBezTo>
                      <a:cubicBezTo>
                        <a:pt x="406" y="185"/>
                        <a:pt x="381" y="185"/>
                        <a:pt x="374" y="185"/>
                      </a:cubicBezTo>
                      <a:cubicBezTo>
                        <a:pt x="366" y="185"/>
                        <a:pt x="361" y="183"/>
                        <a:pt x="358" y="182"/>
                      </a:cubicBezTo>
                      <a:cubicBezTo>
                        <a:pt x="355" y="181"/>
                        <a:pt x="356" y="180"/>
                        <a:pt x="360" y="178"/>
                      </a:cubicBezTo>
                      <a:cubicBezTo>
                        <a:pt x="365" y="175"/>
                        <a:pt x="364" y="173"/>
                        <a:pt x="359" y="174"/>
                      </a:cubicBezTo>
                      <a:cubicBezTo>
                        <a:pt x="353" y="175"/>
                        <a:pt x="347" y="176"/>
                        <a:pt x="347" y="174"/>
                      </a:cubicBezTo>
                      <a:cubicBezTo>
                        <a:pt x="347" y="173"/>
                        <a:pt x="353" y="171"/>
                        <a:pt x="358" y="171"/>
                      </a:cubicBezTo>
                      <a:cubicBezTo>
                        <a:pt x="362" y="171"/>
                        <a:pt x="369" y="170"/>
                        <a:pt x="377" y="169"/>
                      </a:cubicBezTo>
                      <a:cubicBezTo>
                        <a:pt x="384" y="168"/>
                        <a:pt x="392" y="168"/>
                        <a:pt x="391" y="164"/>
                      </a:cubicBezTo>
                      <a:cubicBezTo>
                        <a:pt x="389" y="160"/>
                        <a:pt x="383" y="158"/>
                        <a:pt x="378" y="153"/>
                      </a:cubicBezTo>
                      <a:cubicBezTo>
                        <a:pt x="374" y="148"/>
                        <a:pt x="371" y="151"/>
                        <a:pt x="366" y="153"/>
                      </a:cubicBezTo>
                      <a:cubicBezTo>
                        <a:pt x="362" y="155"/>
                        <a:pt x="355" y="159"/>
                        <a:pt x="356" y="157"/>
                      </a:cubicBezTo>
                      <a:cubicBezTo>
                        <a:pt x="358" y="155"/>
                        <a:pt x="366" y="152"/>
                        <a:pt x="361" y="149"/>
                      </a:cubicBezTo>
                      <a:cubicBezTo>
                        <a:pt x="355" y="146"/>
                        <a:pt x="350" y="145"/>
                        <a:pt x="346" y="146"/>
                      </a:cubicBezTo>
                      <a:cubicBezTo>
                        <a:pt x="343" y="147"/>
                        <a:pt x="333" y="149"/>
                        <a:pt x="331" y="150"/>
                      </a:cubicBezTo>
                      <a:cubicBezTo>
                        <a:pt x="328" y="152"/>
                        <a:pt x="324" y="152"/>
                        <a:pt x="320" y="152"/>
                      </a:cubicBezTo>
                      <a:cubicBezTo>
                        <a:pt x="315" y="152"/>
                        <a:pt x="309" y="152"/>
                        <a:pt x="315" y="150"/>
                      </a:cubicBezTo>
                      <a:cubicBezTo>
                        <a:pt x="321" y="149"/>
                        <a:pt x="338" y="143"/>
                        <a:pt x="344" y="140"/>
                      </a:cubicBezTo>
                      <a:cubicBezTo>
                        <a:pt x="350" y="138"/>
                        <a:pt x="326" y="139"/>
                        <a:pt x="336" y="137"/>
                      </a:cubicBezTo>
                      <a:cubicBezTo>
                        <a:pt x="346" y="134"/>
                        <a:pt x="353" y="137"/>
                        <a:pt x="353" y="132"/>
                      </a:cubicBezTo>
                      <a:cubicBezTo>
                        <a:pt x="353" y="127"/>
                        <a:pt x="349" y="128"/>
                        <a:pt x="340" y="128"/>
                      </a:cubicBezTo>
                      <a:cubicBezTo>
                        <a:pt x="331" y="128"/>
                        <a:pt x="323" y="129"/>
                        <a:pt x="327" y="127"/>
                      </a:cubicBezTo>
                      <a:cubicBezTo>
                        <a:pt x="332" y="124"/>
                        <a:pt x="342" y="126"/>
                        <a:pt x="348" y="123"/>
                      </a:cubicBezTo>
                      <a:cubicBezTo>
                        <a:pt x="354" y="121"/>
                        <a:pt x="352" y="118"/>
                        <a:pt x="350" y="113"/>
                      </a:cubicBezTo>
                      <a:cubicBezTo>
                        <a:pt x="348" y="108"/>
                        <a:pt x="341" y="112"/>
                        <a:pt x="334" y="110"/>
                      </a:cubicBezTo>
                      <a:cubicBezTo>
                        <a:pt x="326" y="108"/>
                        <a:pt x="313" y="112"/>
                        <a:pt x="314" y="115"/>
                      </a:cubicBezTo>
                      <a:cubicBezTo>
                        <a:pt x="314" y="118"/>
                        <a:pt x="320" y="119"/>
                        <a:pt x="318" y="121"/>
                      </a:cubicBezTo>
                      <a:cubicBezTo>
                        <a:pt x="316" y="123"/>
                        <a:pt x="313" y="126"/>
                        <a:pt x="307" y="125"/>
                      </a:cubicBezTo>
                      <a:cubicBezTo>
                        <a:pt x="300" y="124"/>
                        <a:pt x="291" y="122"/>
                        <a:pt x="294" y="119"/>
                      </a:cubicBezTo>
                      <a:cubicBezTo>
                        <a:pt x="297" y="115"/>
                        <a:pt x="306" y="113"/>
                        <a:pt x="303" y="109"/>
                      </a:cubicBezTo>
                      <a:cubicBezTo>
                        <a:pt x="300" y="105"/>
                        <a:pt x="289" y="106"/>
                        <a:pt x="283" y="107"/>
                      </a:cubicBezTo>
                      <a:cubicBezTo>
                        <a:pt x="278" y="107"/>
                        <a:pt x="268" y="108"/>
                        <a:pt x="264" y="107"/>
                      </a:cubicBezTo>
                      <a:cubicBezTo>
                        <a:pt x="259" y="106"/>
                        <a:pt x="262" y="107"/>
                        <a:pt x="258" y="102"/>
                      </a:cubicBezTo>
                      <a:cubicBezTo>
                        <a:pt x="255" y="97"/>
                        <a:pt x="249" y="92"/>
                        <a:pt x="247" y="83"/>
                      </a:cubicBezTo>
                      <a:cubicBezTo>
                        <a:pt x="245" y="75"/>
                        <a:pt x="248" y="76"/>
                        <a:pt x="237" y="74"/>
                      </a:cubicBezTo>
                      <a:cubicBezTo>
                        <a:pt x="227" y="73"/>
                        <a:pt x="209" y="70"/>
                        <a:pt x="205" y="71"/>
                      </a:cubicBezTo>
                      <a:cubicBezTo>
                        <a:pt x="200" y="72"/>
                        <a:pt x="201" y="74"/>
                        <a:pt x="197" y="72"/>
                      </a:cubicBezTo>
                      <a:cubicBezTo>
                        <a:pt x="193" y="71"/>
                        <a:pt x="189" y="71"/>
                        <a:pt x="183" y="71"/>
                      </a:cubicBezTo>
                      <a:cubicBezTo>
                        <a:pt x="176" y="71"/>
                        <a:pt x="165" y="76"/>
                        <a:pt x="170" y="77"/>
                      </a:cubicBezTo>
                      <a:cubicBezTo>
                        <a:pt x="175" y="78"/>
                        <a:pt x="182" y="79"/>
                        <a:pt x="188" y="79"/>
                      </a:cubicBezTo>
                      <a:cubicBezTo>
                        <a:pt x="194" y="78"/>
                        <a:pt x="203" y="78"/>
                        <a:pt x="201" y="80"/>
                      </a:cubicBezTo>
                      <a:cubicBezTo>
                        <a:pt x="199" y="83"/>
                        <a:pt x="179" y="83"/>
                        <a:pt x="173" y="83"/>
                      </a:cubicBezTo>
                      <a:cubicBezTo>
                        <a:pt x="166" y="82"/>
                        <a:pt x="156" y="81"/>
                        <a:pt x="157" y="84"/>
                      </a:cubicBezTo>
                      <a:cubicBezTo>
                        <a:pt x="158" y="86"/>
                        <a:pt x="154" y="88"/>
                        <a:pt x="149" y="88"/>
                      </a:cubicBezTo>
                      <a:cubicBezTo>
                        <a:pt x="145" y="89"/>
                        <a:pt x="141" y="88"/>
                        <a:pt x="139" y="86"/>
                      </a:cubicBezTo>
                      <a:cubicBezTo>
                        <a:pt x="137" y="84"/>
                        <a:pt x="123" y="85"/>
                        <a:pt x="116" y="87"/>
                      </a:cubicBezTo>
                      <a:cubicBezTo>
                        <a:pt x="110" y="89"/>
                        <a:pt x="105" y="93"/>
                        <a:pt x="111" y="95"/>
                      </a:cubicBezTo>
                      <a:cubicBezTo>
                        <a:pt x="117" y="97"/>
                        <a:pt x="127" y="100"/>
                        <a:pt x="131" y="99"/>
                      </a:cubicBezTo>
                      <a:cubicBezTo>
                        <a:pt x="135" y="99"/>
                        <a:pt x="141" y="100"/>
                        <a:pt x="137" y="100"/>
                      </a:cubicBezTo>
                      <a:cubicBezTo>
                        <a:pt x="133" y="101"/>
                        <a:pt x="122" y="101"/>
                        <a:pt x="125" y="102"/>
                      </a:cubicBezTo>
                      <a:cubicBezTo>
                        <a:pt x="129" y="103"/>
                        <a:pt x="144" y="106"/>
                        <a:pt x="138" y="106"/>
                      </a:cubicBezTo>
                      <a:cubicBezTo>
                        <a:pt x="132" y="107"/>
                        <a:pt x="112" y="110"/>
                        <a:pt x="108" y="106"/>
                      </a:cubicBezTo>
                      <a:cubicBezTo>
                        <a:pt x="105" y="101"/>
                        <a:pt x="87" y="101"/>
                        <a:pt x="79" y="102"/>
                      </a:cubicBezTo>
                      <a:cubicBezTo>
                        <a:pt x="72" y="103"/>
                        <a:pt x="63" y="105"/>
                        <a:pt x="61" y="107"/>
                      </a:cubicBezTo>
                      <a:cubicBezTo>
                        <a:pt x="59" y="109"/>
                        <a:pt x="69" y="111"/>
                        <a:pt x="65" y="113"/>
                      </a:cubicBezTo>
                      <a:cubicBezTo>
                        <a:pt x="60" y="114"/>
                        <a:pt x="54" y="113"/>
                        <a:pt x="50" y="113"/>
                      </a:cubicBezTo>
                      <a:cubicBezTo>
                        <a:pt x="47" y="112"/>
                        <a:pt x="23" y="115"/>
                        <a:pt x="28" y="118"/>
                      </a:cubicBezTo>
                      <a:cubicBezTo>
                        <a:pt x="32" y="121"/>
                        <a:pt x="41" y="123"/>
                        <a:pt x="47" y="121"/>
                      </a:cubicBezTo>
                      <a:cubicBezTo>
                        <a:pt x="53" y="120"/>
                        <a:pt x="72" y="120"/>
                        <a:pt x="66" y="121"/>
                      </a:cubicBezTo>
                      <a:cubicBezTo>
                        <a:pt x="61" y="123"/>
                        <a:pt x="55" y="124"/>
                        <a:pt x="61" y="125"/>
                      </a:cubicBezTo>
                      <a:cubicBezTo>
                        <a:pt x="66" y="126"/>
                        <a:pt x="74" y="127"/>
                        <a:pt x="78" y="125"/>
                      </a:cubicBezTo>
                      <a:cubicBezTo>
                        <a:pt x="81" y="122"/>
                        <a:pt x="91" y="121"/>
                        <a:pt x="97" y="122"/>
                      </a:cubicBezTo>
                      <a:cubicBezTo>
                        <a:pt x="102" y="122"/>
                        <a:pt x="108" y="123"/>
                        <a:pt x="104" y="123"/>
                      </a:cubicBezTo>
                      <a:cubicBezTo>
                        <a:pt x="100" y="124"/>
                        <a:pt x="88" y="122"/>
                        <a:pt x="85" y="124"/>
                      </a:cubicBezTo>
                      <a:cubicBezTo>
                        <a:pt x="81" y="127"/>
                        <a:pt x="87" y="131"/>
                        <a:pt x="83" y="131"/>
                      </a:cubicBezTo>
                      <a:cubicBezTo>
                        <a:pt x="78" y="130"/>
                        <a:pt x="77" y="129"/>
                        <a:pt x="70" y="129"/>
                      </a:cubicBezTo>
                      <a:cubicBezTo>
                        <a:pt x="62" y="129"/>
                        <a:pt x="52" y="129"/>
                        <a:pt x="48" y="129"/>
                      </a:cubicBezTo>
                      <a:cubicBezTo>
                        <a:pt x="44" y="129"/>
                        <a:pt x="33" y="131"/>
                        <a:pt x="30" y="128"/>
                      </a:cubicBezTo>
                      <a:cubicBezTo>
                        <a:pt x="28" y="124"/>
                        <a:pt x="23" y="123"/>
                        <a:pt x="17" y="123"/>
                      </a:cubicBezTo>
                      <a:cubicBezTo>
                        <a:pt x="11" y="124"/>
                        <a:pt x="5" y="127"/>
                        <a:pt x="8" y="130"/>
                      </a:cubicBezTo>
                      <a:cubicBezTo>
                        <a:pt x="12" y="132"/>
                        <a:pt x="21" y="135"/>
                        <a:pt x="17" y="135"/>
                      </a:cubicBezTo>
                      <a:cubicBezTo>
                        <a:pt x="12" y="134"/>
                        <a:pt x="2" y="134"/>
                        <a:pt x="1" y="136"/>
                      </a:cubicBezTo>
                      <a:cubicBezTo>
                        <a:pt x="0" y="139"/>
                        <a:pt x="3" y="144"/>
                        <a:pt x="9" y="145"/>
                      </a:cubicBezTo>
                      <a:cubicBezTo>
                        <a:pt x="15" y="145"/>
                        <a:pt x="28" y="146"/>
                        <a:pt x="37" y="147"/>
                      </a:cubicBezTo>
                      <a:cubicBezTo>
                        <a:pt x="45" y="147"/>
                        <a:pt x="56" y="146"/>
                        <a:pt x="62" y="143"/>
                      </a:cubicBezTo>
                      <a:cubicBezTo>
                        <a:pt x="68" y="140"/>
                        <a:pt x="76" y="140"/>
                        <a:pt x="72" y="142"/>
                      </a:cubicBezTo>
                      <a:cubicBezTo>
                        <a:pt x="68" y="145"/>
                        <a:pt x="57" y="149"/>
                        <a:pt x="51" y="149"/>
                      </a:cubicBezTo>
                      <a:cubicBezTo>
                        <a:pt x="44" y="149"/>
                        <a:pt x="25" y="152"/>
                        <a:pt x="21" y="151"/>
                      </a:cubicBezTo>
                      <a:cubicBezTo>
                        <a:pt x="16" y="150"/>
                        <a:pt x="0" y="151"/>
                        <a:pt x="1" y="154"/>
                      </a:cubicBezTo>
                      <a:cubicBezTo>
                        <a:pt x="2" y="157"/>
                        <a:pt x="13" y="156"/>
                        <a:pt x="13" y="158"/>
                      </a:cubicBezTo>
                      <a:cubicBezTo>
                        <a:pt x="13" y="161"/>
                        <a:pt x="7" y="163"/>
                        <a:pt x="11" y="164"/>
                      </a:cubicBezTo>
                      <a:cubicBezTo>
                        <a:pt x="15" y="165"/>
                        <a:pt x="25" y="166"/>
                        <a:pt x="30" y="163"/>
                      </a:cubicBezTo>
                      <a:cubicBezTo>
                        <a:pt x="35" y="161"/>
                        <a:pt x="55" y="156"/>
                        <a:pt x="53" y="159"/>
                      </a:cubicBezTo>
                      <a:cubicBezTo>
                        <a:pt x="51" y="162"/>
                        <a:pt x="47" y="162"/>
                        <a:pt x="48" y="164"/>
                      </a:cubicBezTo>
                      <a:cubicBezTo>
                        <a:pt x="49" y="167"/>
                        <a:pt x="62" y="167"/>
                        <a:pt x="66" y="164"/>
                      </a:cubicBezTo>
                      <a:cubicBezTo>
                        <a:pt x="71" y="161"/>
                        <a:pt x="87" y="157"/>
                        <a:pt x="86" y="160"/>
                      </a:cubicBezTo>
                      <a:cubicBezTo>
                        <a:pt x="86" y="163"/>
                        <a:pt x="93" y="162"/>
                        <a:pt x="96" y="159"/>
                      </a:cubicBezTo>
                      <a:cubicBezTo>
                        <a:pt x="98" y="157"/>
                        <a:pt x="99" y="155"/>
                        <a:pt x="102" y="156"/>
                      </a:cubicBezTo>
                      <a:cubicBezTo>
                        <a:pt x="105" y="158"/>
                        <a:pt x="108" y="160"/>
                        <a:pt x="115" y="158"/>
                      </a:cubicBezTo>
                      <a:cubicBezTo>
                        <a:pt x="121" y="157"/>
                        <a:pt x="134" y="156"/>
                        <a:pt x="127" y="158"/>
                      </a:cubicBezTo>
                      <a:cubicBezTo>
                        <a:pt x="119" y="159"/>
                        <a:pt x="109" y="160"/>
                        <a:pt x="115" y="161"/>
                      </a:cubicBezTo>
                      <a:cubicBezTo>
                        <a:pt x="120" y="161"/>
                        <a:pt x="167" y="160"/>
                        <a:pt x="159" y="161"/>
                      </a:cubicBezTo>
                      <a:cubicBezTo>
                        <a:pt x="151" y="162"/>
                        <a:pt x="95" y="164"/>
                        <a:pt x="105" y="166"/>
                      </a:cubicBezTo>
                      <a:cubicBezTo>
                        <a:pt x="116" y="168"/>
                        <a:pt x="141" y="166"/>
                        <a:pt x="151" y="167"/>
                      </a:cubicBezTo>
                      <a:cubicBezTo>
                        <a:pt x="162" y="169"/>
                        <a:pt x="186" y="165"/>
                        <a:pt x="182" y="167"/>
                      </a:cubicBezTo>
                      <a:cubicBezTo>
                        <a:pt x="178" y="170"/>
                        <a:pt x="122" y="169"/>
                        <a:pt x="105" y="168"/>
                      </a:cubicBezTo>
                      <a:cubicBezTo>
                        <a:pt x="89" y="168"/>
                        <a:pt x="68" y="168"/>
                        <a:pt x="62" y="171"/>
                      </a:cubicBezTo>
                      <a:cubicBezTo>
                        <a:pt x="56" y="173"/>
                        <a:pt x="50" y="175"/>
                        <a:pt x="45" y="175"/>
                      </a:cubicBezTo>
                      <a:cubicBezTo>
                        <a:pt x="40" y="175"/>
                        <a:pt x="20" y="179"/>
                        <a:pt x="25" y="182"/>
                      </a:cubicBezTo>
                      <a:cubicBezTo>
                        <a:pt x="30" y="185"/>
                        <a:pt x="36" y="186"/>
                        <a:pt x="41" y="185"/>
                      </a:cubicBezTo>
                      <a:cubicBezTo>
                        <a:pt x="45" y="185"/>
                        <a:pt x="55" y="188"/>
                        <a:pt x="47" y="189"/>
                      </a:cubicBezTo>
                      <a:cubicBezTo>
                        <a:pt x="39" y="190"/>
                        <a:pt x="28" y="187"/>
                        <a:pt x="28" y="190"/>
                      </a:cubicBezTo>
                      <a:cubicBezTo>
                        <a:pt x="28" y="194"/>
                        <a:pt x="33" y="195"/>
                        <a:pt x="36" y="197"/>
                      </a:cubicBezTo>
                      <a:cubicBezTo>
                        <a:pt x="39" y="198"/>
                        <a:pt x="52" y="197"/>
                        <a:pt x="58" y="196"/>
                      </a:cubicBezTo>
                      <a:cubicBezTo>
                        <a:pt x="63" y="196"/>
                        <a:pt x="70" y="199"/>
                        <a:pt x="75" y="199"/>
                      </a:cubicBezTo>
                      <a:cubicBezTo>
                        <a:pt x="80" y="198"/>
                        <a:pt x="93" y="195"/>
                        <a:pt x="89" y="198"/>
                      </a:cubicBezTo>
                      <a:cubicBezTo>
                        <a:pt x="86" y="201"/>
                        <a:pt x="47" y="202"/>
                        <a:pt x="41" y="202"/>
                      </a:cubicBezTo>
                      <a:cubicBezTo>
                        <a:pt x="35" y="203"/>
                        <a:pt x="42" y="209"/>
                        <a:pt x="46" y="211"/>
                      </a:cubicBezTo>
                      <a:cubicBezTo>
                        <a:pt x="49" y="212"/>
                        <a:pt x="56" y="209"/>
                        <a:pt x="57" y="212"/>
                      </a:cubicBezTo>
                      <a:cubicBezTo>
                        <a:pt x="58" y="216"/>
                        <a:pt x="61" y="217"/>
                        <a:pt x="64" y="217"/>
                      </a:cubicBezTo>
                      <a:cubicBezTo>
                        <a:pt x="67" y="216"/>
                        <a:pt x="71" y="215"/>
                        <a:pt x="77" y="217"/>
                      </a:cubicBezTo>
                      <a:cubicBezTo>
                        <a:pt x="83" y="220"/>
                        <a:pt x="95" y="220"/>
                        <a:pt x="100" y="220"/>
                      </a:cubicBezTo>
                      <a:cubicBezTo>
                        <a:pt x="106" y="220"/>
                        <a:pt x="115" y="220"/>
                        <a:pt x="119" y="218"/>
                      </a:cubicBezTo>
                      <a:cubicBezTo>
                        <a:pt x="122" y="216"/>
                        <a:pt x="116" y="211"/>
                        <a:pt x="123" y="211"/>
                      </a:cubicBezTo>
                      <a:cubicBezTo>
                        <a:pt x="130" y="211"/>
                        <a:pt x="136" y="209"/>
                        <a:pt x="139" y="213"/>
                      </a:cubicBezTo>
                      <a:cubicBezTo>
                        <a:pt x="142" y="217"/>
                        <a:pt x="146" y="223"/>
                        <a:pt x="150" y="218"/>
                      </a:cubicBezTo>
                      <a:cubicBezTo>
                        <a:pt x="154" y="213"/>
                        <a:pt x="152" y="211"/>
                        <a:pt x="154" y="205"/>
                      </a:cubicBezTo>
                      <a:cubicBezTo>
                        <a:pt x="155" y="200"/>
                        <a:pt x="159" y="194"/>
                        <a:pt x="159" y="198"/>
                      </a:cubicBezTo>
                      <a:cubicBezTo>
                        <a:pt x="159" y="203"/>
                        <a:pt x="165" y="212"/>
                        <a:pt x="167" y="216"/>
                      </a:cubicBezTo>
                      <a:cubicBezTo>
                        <a:pt x="169" y="220"/>
                        <a:pt x="178" y="220"/>
                        <a:pt x="182" y="217"/>
                      </a:cubicBezTo>
                      <a:cubicBezTo>
                        <a:pt x="187" y="214"/>
                        <a:pt x="196" y="211"/>
                        <a:pt x="200" y="208"/>
                      </a:cubicBezTo>
                      <a:cubicBezTo>
                        <a:pt x="203" y="205"/>
                        <a:pt x="198" y="202"/>
                        <a:pt x="204" y="199"/>
                      </a:cubicBezTo>
                      <a:cubicBezTo>
                        <a:pt x="210" y="195"/>
                        <a:pt x="211" y="197"/>
                        <a:pt x="214" y="200"/>
                      </a:cubicBezTo>
                      <a:cubicBezTo>
                        <a:pt x="217" y="202"/>
                        <a:pt x="218" y="203"/>
                        <a:pt x="213" y="206"/>
                      </a:cubicBezTo>
                      <a:cubicBezTo>
                        <a:pt x="209" y="208"/>
                        <a:pt x="207" y="209"/>
                        <a:pt x="204" y="212"/>
                      </a:cubicBezTo>
                      <a:cubicBezTo>
                        <a:pt x="200" y="214"/>
                        <a:pt x="197" y="218"/>
                        <a:pt x="203" y="215"/>
                      </a:cubicBezTo>
                      <a:cubicBezTo>
                        <a:pt x="210" y="212"/>
                        <a:pt x="216" y="204"/>
                        <a:pt x="223" y="203"/>
                      </a:cubicBezTo>
                      <a:cubicBezTo>
                        <a:pt x="230" y="201"/>
                        <a:pt x="235" y="203"/>
                        <a:pt x="234" y="199"/>
                      </a:cubicBezTo>
                      <a:cubicBezTo>
                        <a:pt x="234" y="194"/>
                        <a:pt x="232" y="196"/>
                        <a:pt x="229" y="195"/>
                      </a:cubicBezTo>
                      <a:cubicBezTo>
                        <a:pt x="226" y="194"/>
                        <a:pt x="232" y="192"/>
                        <a:pt x="238" y="187"/>
                      </a:cubicBezTo>
                      <a:cubicBezTo>
                        <a:pt x="244" y="181"/>
                        <a:pt x="245" y="178"/>
                        <a:pt x="249" y="178"/>
                      </a:cubicBezTo>
                      <a:cubicBezTo>
                        <a:pt x="254" y="177"/>
                        <a:pt x="260" y="179"/>
                        <a:pt x="264" y="176"/>
                      </a:cubicBezTo>
                      <a:cubicBezTo>
                        <a:pt x="268" y="174"/>
                        <a:pt x="272" y="173"/>
                        <a:pt x="270" y="175"/>
                      </a:cubicBezTo>
                      <a:cubicBezTo>
                        <a:pt x="268" y="176"/>
                        <a:pt x="254" y="180"/>
                        <a:pt x="251" y="183"/>
                      </a:cubicBezTo>
                      <a:cubicBezTo>
                        <a:pt x="247" y="186"/>
                        <a:pt x="242" y="188"/>
                        <a:pt x="244" y="191"/>
                      </a:cubicBezTo>
                      <a:cubicBezTo>
                        <a:pt x="245" y="194"/>
                        <a:pt x="249" y="195"/>
                        <a:pt x="254" y="194"/>
                      </a:cubicBezTo>
                      <a:cubicBezTo>
                        <a:pt x="258" y="192"/>
                        <a:pt x="269" y="188"/>
                        <a:pt x="274" y="187"/>
                      </a:cubicBezTo>
                      <a:cubicBezTo>
                        <a:pt x="278" y="186"/>
                        <a:pt x="288" y="186"/>
                        <a:pt x="291" y="183"/>
                      </a:cubicBezTo>
                      <a:cubicBezTo>
                        <a:pt x="294" y="180"/>
                        <a:pt x="296" y="176"/>
                        <a:pt x="298" y="177"/>
                      </a:cubicBezTo>
                      <a:cubicBezTo>
                        <a:pt x="300" y="179"/>
                        <a:pt x="303" y="180"/>
                        <a:pt x="308" y="177"/>
                      </a:cubicBezTo>
                      <a:cubicBezTo>
                        <a:pt x="313" y="174"/>
                        <a:pt x="318" y="174"/>
                        <a:pt x="324" y="173"/>
                      </a:cubicBezTo>
                      <a:cubicBezTo>
                        <a:pt x="331" y="173"/>
                        <a:pt x="345" y="173"/>
                        <a:pt x="340" y="173"/>
                      </a:cubicBezTo>
                      <a:cubicBezTo>
                        <a:pt x="336" y="173"/>
                        <a:pt x="320" y="176"/>
                        <a:pt x="315" y="177"/>
                      </a:cubicBezTo>
                      <a:cubicBezTo>
                        <a:pt x="310" y="179"/>
                        <a:pt x="305" y="182"/>
                        <a:pt x="310" y="182"/>
                      </a:cubicBezTo>
                      <a:cubicBezTo>
                        <a:pt x="315" y="182"/>
                        <a:pt x="349" y="182"/>
                        <a:pt x="341" y="184"/>
                      </a:cubicBezTo>
                      <a:cubicBezTo>
                        <a:pt x="332" y="186"/>
                        <a:pt x="301" y="188"/>
                        <a:pt x="296" y="188"/>
                      </a:cubicBezTo>
                      <a:cubicBezTo>
                        <a:pt x="292" y="188"/>
                        <a:pt x="280" y="191"/>
                        <a:pt x="275" y="194"/>
                      </a:cubicBezTo>
                      <a:cubicBezTo>
                        <a:pt x="269" y="196"/>
                        <a:pt x="272" y="200"/>
                        <a:pt x="269" y="199"/>
                      </a:cubicBezTo>
                      <a:cubicBezTo>
                        <a:pt x="265" y="199"/>
                        <a:pt x="243" y="202"/>
                        <a:pt x="241" y="204"/>
                      </a:cubicBezTo>
                      <a:cubicBezTo>
                        <a:pt x="238" y="205"/>
                        <a:pt x="236" y="208"/>
                        <a:pt x="234" y="211"/>
                      </a:cubicBezTo>
                      <a:cubicBezTo>
                        <a:pt x="233" y="213"/>
                        <a:pt x="232" y="214"/>
                        <a:pt x="227" y="217"/>
                      </a:cubicBezTo>
                      <a:cubicBezTo>
                        <a:pt x="222" y="219"/>
                        <a:pt x="233" y="224"/>
                        <a:pt x="239" y="223"/>
                      </a:cubicBezTo>
                      <a:cubicBezTo>
                        <a:pt x="246" y="221"/>
                        <a:pt x="260" y="217"/>
                        <a:pt x="268" y="215"/>
                      </a:cubicBezTo>
                      <a:cubicBezTo>
                        <a:pt x="275" y="214"/>
                        <a:pt x="300" y="207"/>
                        <a:pt x="297" y="210"/>
                      </a:cubicBezTo>
                      <a:cubicBezTo>
                        <a:pt x="293" y="212"/>
                        <a:pt x="290" y="213"/>
                        <a:pt x="280" y="217"/>
                      </a:cubicBezTo>
                      <a:cubicBezTo>
                        <a:pt x="269" y="221"/>
                        <a:pt x="264" y="224"/>
                        <a:pt x="271" y="223"/>
                      </a:cubicBezTo>
                      <a:cubicBezTo>
                        <a:pt x="279" y="222"/>
                        <a:pt x="303" y="221"/>
                        <a:pt x="312" y="218"/>
                      </a:cubicBezTo>
                      <a:cubicBezTo>
                        <a:pt x="320" y="214"/>
                        <a:pt x="350" y="198"/>
                        <a:pt x="353" y="198"/>
                      </a:cubicBezTo>
                      <a:cubicBezTo>
                        <a:pt x="357" y="198"/>
                        <a:pt x="351" y="202"/>
                        <a:pt x="346" y="204"/>
                      </a:cubicBezTo>
                      <a:cubicBezTo>
                        <a:pt x="341" y="206"/>
                        <a:pt x="339" y="207"/>
                        <a:pt x="343" y="208"/>
                      </a:cubicBezTo>
                      <a:cubicBezTo>
                        <a:pt x="346" y="209"/>
                        <a:pt x="349" y="212"/>
                        <a:pt x="343" y="211"/>
                      </a:cubicBezTo>
                      <a:cubicBezTo>
                        <a:pt x="337" y="210"/>
                        <a:pt x="323" y="209"/>
                        <a:pt x="328" y="212"/>
                      </a:cubicBezTo>
                      <a:cubicBezTo>
                        <a:pt x="333" y="215"/>
                        <a:pt x="359" y="216"/>
                        <a:pt x="352" y="216"/>
                      </a:cubicBezTo>
                      <a:cubicBezTo>
                        <a:pt x="345" y="217"/>
                        <a:pt x="327" y="214"/>
                        <a:pt x="324" y="215"/>
                      </a:cubicBezTo>
                      <a:cubicBezTo>
                        <a:pt x="321" y="217"/>
                        <a:pt x="312" y="221"/>
                        <a:pt x="320" y="222"/>
                      </a:cubicBezTo>
                      <a:cubicBezTo>
                        <a:pt x="327" y="223"/>
                        <a:pt x="341" y="222"/>
                        <a:pt x="338" y="223"/>
                      </a:cubicBezTo>
                      <a:cubicBezTo>
                        <a:pt x="335" y="224"/>
                        <a:pt x="310" y="224"/>
                        <a:pt x="301" y="225"/>
                      </a:cubicBezTo>
                      <a:cubicBezTo>
                        <a:pt x="293" y="225"/>
                        <a:pt x="275" y="229"/>
                        <a:pt x="283" y="230"/>
                      </a:cubicBezTo>
                      <a:cubicBezTo>
                        <a:pt x="291" y="231"/>
                        <a:pt x="332" y="228"/>
                        <a:pt x="324" y="230"/>
                      </a:cubicBezTo>
                      <a:cubicBezTo>
                        <a:pt x="317" y="233"/>
                        <a:pt x="290" y="230"/>
                        <a:pt x="287" y="233"/>
                      </a:cubicBezTo>
                      <a:cubicBezTo>
                        <a:pt x="285" y="236"/>
                        <a:pt x="277" y="243"/>
                        <a:pt x="283" y="242"/>
                      </a:cubicBezTo>
                      <a:cubicBezTo>
                        <a:pt x="289" y="242"/>
                        <a:pt x="297" y="244"/>
                        <a:pt x="304" y="242"/>
                      </a:cubicBezTo>
                      <a:cubicBezTo>
                        <a:pt x="311" y="239"/>
                        <a:pt x="306" y="245"/>
                        <a:pt x="299" y="246"/>
                      </a:cubicBezTo>
                      <a:cubicBezTo>
                        <a:pt x="291" y="248"/>
                        <a:pt x="288" y="251"/>
                        <a:pt x="294" y="250"/>
                      </a:cubicBezTo>
                      <a:cubicBezTo>
                        <a:pt x="299" y="249"/>
                        <a:pt x="322" y="250"/>
                        <a:pt x="329" y="249"/>
                      </a:cubicBezTo>
                      <a:cubicBezTo>
                        <a:pt x="335" y="248"/>
                        <a:pt x="349" y="245"/>
                        <a:pt x="357" y="241"/>
                      </a:cubicBezTo>
                      <a:cubicBezTo>
                        <a:pt x="364" y="237"/>
                        <a:pt x="381" y="233"/>
                        <a:pt x="389" y="229"/>
                      </a:cubicBezTo>
                      <a:cubicBezTo>
                        <a:pt x="397" y="225"/>
                        <a:pt x="405" y="220"/>
                        <a:pt x="410" y="221"/>
                      </a:cubicBezTo>
                      <a:cubicBezTo>
                        <a:pt x="415" y="221"/>
                        <a:pt x="415" y="224"/>
                        <a:pt x="409" y="225"/>
                      </a:cubicBezTo>
                      <a:cubicBezTo>
                        <a:pt x="404" y="225"/>
                        <a:pt x="389" y="232"/>
                        <a:pt x="382" y="235"/>
                      </a:cubicBezTo>
                      <a:cubicBezTo>
                        <a:pt x="376" y="238"/>
                        <a:pt x="361" y="245"/>
                        <a:pt x="356" y="246"/>
                      </a:cubicBezTo>
                      <a:cubicBezTo>
                        <a:pt x="350" y="247"/>
                        <a:pt x="335" y="253"/>
                        <a:pt x="332" y="251"/>
                      </a:cubicBezTo>
                      <a:cubicBezTo>
                        <a:pt x="329" y="249"/>
                        <a:pt x="322" y="255"/>
                        <a:pt x="325" y="257"/>
                      </a:cubicBezTo>
                      <a:cubicBezTo>
                        <a:pt x="328" y="259"/>
                        <a:pt x="326" y="261"/>
                        <a:pt x="323" y="260"/>
                      </a:cubicBezTo>
                      <a:cubicBezTo>
                        <a:pt x="320" y="259"/>
                        <a:pt x="315" y="256"/>
                        <a:pt x="307" y="256"/>
                      </a:cubicBezTo>
                      <a:cubicBezTo>
                        <a:pt x="299" y="257"/>
                        <a:pt x="293" y="257"/>
                        <a:pt x="291" y="259"/>
                      </a:cubicBezTo>
                      <a:cubicBezTo>
                        <a:pt x="288" y="260"/>
                        <a:pt x="283" y="263"/>
                        <a:pt x="281" y="260"/>
                      </a:cubicBezTo>
                      <a:cubicBezTo>
                        <a:pt x="279" y="257"/>
                        <a:pt x="275" y="256"/>
                        <a:pt x="271" y="256"/>
                      </a:cubicBezTo>
                      <a:cubicBezTo>
                        <a:pt x="266" y="257"/>
                        <a:pt x="262" y="257"/>
                        <a:pt x="260" y="254"/>
                      </a:cubicBezTo>
                      <a:cubicBezTo>
                        <a:pt x="259" y="251"/>
                        <a:pt x="255" y="252"/>
                        <a:pt x="253" y="253"/>
                      </a:cubicBezTo>
                      <a:cubicBezTo>
                        <a:pt x="250" y="254"/>
                        <a:pt x="244" y="257"/>
                        <a:pt x="246" y="254"/>
                      </a:cubicBezTo>
                      <a:cubicBezTo>
                        <a:pt x="248" y="250"/>
                        <a:pt x="263" y="240"/>
                        <a:pt x="250" y="236"/>
                      </a:cubicBezTo>
                      <a:cubicBezTo>
                        <a:pt x="237" y="231"/>
                        <a:pt x="225" y="230"/>
                        <a:pt x="219" y="230"/>
                      </a:cubicBezTo>
                      <a:cubicBezTo>
                        <a:pt x="212" y="230"/>
                        <a:pt x="205" y="233"/>
                        <a:pt x="197" y="232"/>
                      </a:cubicBezTo>
                      <a:cubicBezTo>
                        <a:pt x="189" y="231"/>
                        <a:pt x="178" y="237"/>
                        <a:pt x="174" y="239"/>
                      </a:cubicBezTo>
                      <a:cubicBezTo>
                        <a:pt x="170" y="240"/>
                        <a:pt x="166" y="244"/>
                        <a:pt x="170" y="245"/>
                      </a:cubicBezTo>
                      <a:cubicBezTo>
                        <a:pt x="173" y="247"/>
                        <a:pt x="177" y="249"/>
                        <a:pt x="176" y="251"/>
                      </a:cubicBezTo>
                      <a:cubicBezTo>
                        <a:pt x="174" y="254"/>
                        <a:pt x="170" y="257"/>
                        <a:pt x="173" y="257"/>
                      </a:cubicBezTo>
                      <a:cubicBezTo>
                        <a:pt x="176" y="257"/>
                        <a:pt x="183" y="259"/>
                        <a:pt x="187" y="257"/>
                      </a:cubicBezTo>
                      <a:cubicBezTo>
                        <a:pt x="191" y="256"/>
                        <a:pt x="204" y="258"/>
                        <a:pt x="200" y="259"/>
                      </a:cubicBezTo>
                      <a:cubicBezTo>
                        <a:pt x="196" y="260"/>
                        <a:pt x="184" y="260"/>
                        <a:pt x="185" y="263"/>
                      </a:cubicBezTo>
                      <a:cubicBezTo>
                        <a:pt x="186" y="266"/>
                        <a:pt x="194" y="268"/>
                        <a:pt x="190" y="268"/>
                      </a:cubicBezTo>
                      <a:cubicBezTo>
                        <a:pt x="187" y="269"/>
                        <a:pt x="184" y="268"/>
                        <a:pt x="182" y="266"/>
                      </a:cubicBezTo>
                      <a:cubicBezTo>
                        <a:pt x="180" y="265"/>
                        <a:pt x="170" y="264"/>
                        <a:pt x="167" y="267"/>
                      </a:cubicBezTo>
                      <a:cubicBezTo>
                        <a:pt x="165" y="270"/>
                        <a:pt x="163" y="273"/>
                        <a:pt x="160" y="270"/>
                      </a:cubicBezTo>
                      <a:cubicBezTo>
                        <a:pt x="157" y="268"/>
                        <a:pt x="155" y="268"/>
                        <a:pt x="148" y="268"/>
                      </a:cubicBezTo>
                      <a:cubicBezTo>
                        <a:pt x="142" y="268"/>
                        <a:pt x="138" y="268"/>
                        <a:pt x="133" y="268"/>
                      </a:cubicBezTo>
                      <a:cubicBezTo>
                        <a:pt x="127" y="268"/>
                        <a:pt x="121" y="272"/>
                        <a:pt x="119" y="272"/>
                      </a:cubicBezTo>
                      <a:cubicBezTo>
                        <a:pt x="117" y="272"/>
                        <a:pt x="110" y="272"/>
                        <a:pt x="106" y="273"/>
                      </a:cubicBezTo>
                      <a:cubicBezTo>
                        <a:pt x="102" y="274"/>
                        <a:pt x="98" y="275"/>
                        <a:pt x="94" y="278"/>
                      </a:cubicBezTo>
                      <a:cubicBezTo>
                        <a:pt x="90" y="280"/>
                        <a:pt x="80" y="280"/>
                        <a:pt x="74" y="281"/>
                      </a:cubicBezTo>
                      <a:cubicBezTo>
                        <a:pt x="69" y="282"/>
                        <a:pt x="67" y="283"/>
                        <a:pt x="67" y="286"/>
                      </a:cubicBezTo>
                      <a:cubicBezTo>
                        <a:pt x="66" y="289"/>
                        <a:pt x="64" y="291"/>
                        <a:pt x="59" y="29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 name="Freeform 197">
                  <a:extLst>
                    <a:ext uri="{FF2B5EF4-FFF2-40B4-BE49-F238E27FC236}">
                      <a16:creationId xmlns:a16="http://schemas.microsoft.com/office/drawing/2014/main" id="{42AEC873-6BDC-457C-8FC6-FA5CA68A764B}"/>
                    </a:ext>
                  </a:extLst>
                </p:cNvPr>
                <p:cNvSpPr>
                  <a:spLocks/>
                </p:cNvSpPr>
                <p:nvPr/>
              </p:nvSpPr>
              <p:spPr bwMode="auto">
                <a:xfrm>
                  <a:off x="3070225" y="1768476"/>
                  <a:ext cx="9525" cy="4763"/>
                </a:xfrm>
                <a:custGeom>
                  <a:avLst/>
                  <a:gdLst>
                    <a:gd name="T0" fmla="*/ 20 w 20"/>
                    <a:gd name="T1" fmla="*/ 3 h 7"/>
                    <a:gd name="T2" fmla="*/ 14 w 20"/>
                    <a:gd name="T3" fmla="*/ 0 h 7"/>
                    <a:gd name="T4" fmla="*/ 6 w 20"/>
                    <a:gd name="T5" fmla="*/ 1 h 7"/>
                    <a:gd name="T6" fmla="*/ 2 w 20"/>
                    <a:gd name="T7" fmla="*/ 3 h 7"/>
                    <a:gd name="T8" fmla="*/ 11 w 20"/>
                    <a:gd name="T9" fmla="*/ 7 h 7"/>
                    <a:gd name="T10" fmla="*/ 20 w 20"/>
                    <a:gd name="T11" fmla="*/ 3 h 7"/>
                  </a:gdLst>
                  <a:ahLst/>
                  <a:cxnLst>
                    <a:cxn ang="0">
                      <a:pos x="T0" y="T1"/>
                    </a:cxn>
                    <a:cxn ang="0">
                      <a:pos x="T2" y="T3"/>
                    </a:cxn>
                    <a:cxn ang="0">
                      <a:pos x="T4" y="T5"/>
                    </a:cxn>
                    <a:cxn ang="0">
                      <a:pos x="T6" y="T7"/>
                    </a:cxn>
                    <a:cxn ang="0">
                      <a:pos x="T8" y="T9"/>
                    </a:cxn>
                    <a:cxn ang="0">
                      <a:pos x="T10" y="T11"/>
                    </a:cxn>
                  </a:cxnLst>
                  <a:rect l="0" t="0" r="r" b="b"/>
                  <a:pathLst>
                    <a:path w="20" h="7">
                      <a:moveTo>
                        <a:pt x="20" y="3"/>
                      </a:moveTo>
                      <a:cubicBezTo>
                        <a:pt x="19" y="1"/>
                        <a:pt x="16" y="0"/>
                        <a:pt x="14" y="0"/>
                      </a:cubicBezTo>
                      <a:cubicBezTo>
                        <a:pt x="12" y="0"/>
                        <a:pt x="9" y="0"/>
                        <a:pt x="6" y="1"/>
                      </a:cubicBezTo>
                      <a:cubicBezTo>
                        <a:pt x="3" y="1"/>
                        <a:pt x="0" y="2"/>
                        <a:pt x="2" y="3"/>
                      </a:cubicBezTo>
                      <a:cubicBezTo>
                        <a:pt x="3" y="4"/>
                        <a:pt x="7" y="6"/>
                        <a:pt x="11" y="7"/>
                      </a:cubicBezTo>
                      <a:cubicBezTo>
                        <a:pt x="14" y="7"/>
                        <a:pt x="20" y="7"/>
                        <a:pt x="20"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0" name="Freeform 198">
                  <a:extLst>
                    <a:ext uri="{FF2B5EF4-FFF2-40B4-BE49-F238E27FC236}">
                      <a16:creationId xmlns:a16="http://schemas.microsoft.com/office/drawing/2014/main" id="{6658613A-5370-496E-A9C0-2EB39B6633D5}"/>
                    </a:ext>
                  </a:extLst>
                </p:cNvPr>
                <p:cNvSpPr>
                  <a:spLocks/>
                </p:cNvSpPr>
                <p:nvPr/>
              </p:nvSpPr>
              <p:spPr bwMode="auto">
                <a:xfrm>
                  <a:off x="3109913" y="1803401"/>
                  <a:ext cx="4763" cy="3175"/>
                </a:xfrm>
                <a:custGeom>
                  <a:avLst/>
                  <a:gdLst>
                    <a:gd name="T0" fmla="*/ 6 w 11"/>
                    <a:gd name="T1" fmla="*/ 1 h 5"/>
                    <a:gd name="T2" fmla="*/ 3 w 11"/>
                    <a:gd name="T3" fmla="*/ 5 h 5"/>
                    <a:gd name="T4" fmla="*/ 6 w 11"/>
                    <a:gd name="T5" fmla="*/ 1 h 5"/>
                  </a:gdLst>
                  <a:ahLst/>
                  <a:cxnLst>
                    <a:cxn ang="0">
                      <a:pos x="T0" y="T1"/>
                    </a:cxn>
                    <a:cxn ang="0">
                      <a:pos x="T2" y="T3"/>
                    </a:cxn>
                    <a:cxn ang="0">
                      <a:pos x="T4" y="T5"/>
                    </a:cxn>
                  </a:cxnLst>
                  <a:rect l="0" t="0" r="r" b="b"/>
                  <a:pathLst>
                    <a:path w="11" h="5">
                      <a:moveTo>
                        <a:pt x="6" y="1"/>
                      </a:moveTo>
                      <a:cubicBezTo>
                        <a:pt x="2" y="2"/>
                        <a:pt x="0" y="5"/>
                        <a:pt x="3" y="5"/>
                      </a:cubicBezTo>
                      <a:cubicBezTo>
                        <a:pt x="7" y="4"/>
                        <a:pt x="11"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1" name="Freeform 199">
                  <a:extLst>
                    <a:ext uri="{FF2B5EF4-FFF2-40B4-BE49-F238E27FC236}">
                      <a16:creationId xmlns:a16="http://schemas.microsoft.com/office/drawing/2014/main" id="{26A72D2B-EEC1-4F8F-B929-09A50C5FDC27}"/>
                    </a:ext>
                  </a:extLst>
                </p:cNvPr>
                <p:cNvSpPr>
                  <a:spLocks/>
                </p:cNvSpPr>
                <p:nvPr/>
              </p:nvSpPr>
              <p:spPr bwMode="auto">
                <a:xfrm>
                  <a:off x="3138488" y="1804988"/>
                  <a:ext cx="22225" cy="12700"/>
                </a:xfrm>
                <a:custGeom>
                  <a:avLst/>
                  <a:gdLst>
                    <a:gd name="T0" fmla="*/ 22 w 44"/>
                    <a:gd name="T1" fmla="*/ 8 h 22"/>
                    <a:gd name="T2" fmla="*/ 8 w 44"/>
                    <a:gd name="T3" fmla="*/ 12 h 22"/>
                    <a:gd name="T4" fmla="*/ 0 w 44"/>
                    <a:gd name="T5" fmla="*/ 18 h 22"/>
                    <a:gd name="T6" fmla="*/ 7 w 44"/>
                    <a:gd name="T7" fmla="*/ 20 h 22"/>
                    <a:gd name="T8" fmla="*/ 21 w 44"/>
                    <a:gd name="T9" fmla="*/ 15 h 22"/>
                    <a:gd name="T10" fmla="*/ 30 w 44"/>
                    <a:gd name="T11" fmla="*/ 16 h 22"/>
                    <a:gd name="T12" fmla="*/ 31 w 44"/>
                    <a:gd name="T13" fmla="*/ 11 h 22"/>
                    <a:gd name="T14" fmla="*/ 44 w 44"/>
                    <a:gd name="T15" fmla="*/ 3 h 22"/>
                    <a:gd name="T16" fmla="*/ 37 w 44"/>
                    <a:gd name="T17" fmla="*/ 1 h 22"/>
                    <a:gd name="T18" fmla="*/ 22 w 44"/>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2">
                      <a:moveTo>
                        <a:pt x="22" y="8"/>
                      </a:moveTo>
                      <a:cubicBezTo>
                        <a:pt x="16" y="10"/>
                        <a:pt x="13" y="10"/>
                        <a:pt x="8" y="12"/>
                      </a:cubicBezTo>
                      <a:cubicBezTo>
                        <a:pt x="4" y="14"/>
                        <a:pt x="0" y="16"/>
                        <a:pt x="0" y="18"/>
                      </a:cubicBezTo>
                      <a:cubicBezTo>
                        <a:pt x="0" y="20"/>
                        <a:pt x="4" y="22"/>
                        <a:pt x="7" y="20"/>
                      </a:cubicBezTo>
                      <a:cubicBezTo>
                        <a:pt x="11" y="17"/>
                        <a:pt x="17" y="13"/>
                        <a:pt x="21" y="15"/>
                      </a:cubicBezTo>
                      <a:cubicBezTo>
                        <a:pt x="25" y="17"/>
                        <a:pt x="30" y="20"/>
                        <a:pt x="30" y="16"/>
                      </a:cubicBezTo>
                      <a:cubicBezTo>
                        <a:pt x="29" y="13"/>
                        <a:pt x="26" y="13"/>
                        <a:pt x="31" y="11"/>
                      </a:cubicBezTo>
                      <a:cubicBezTo>
                        <a:pt x="35" y="9"/>
                        <a:pt x="43" y="5"/>
                        <a:pt x="44" y="3"/>
                      </a:cubicBezTo>
                      <a:cubicBezTo>
                        <a:pt x="44" y="0"/>
                        <a:pt x="41" y="0"/>
                        <a:pt x="37" y="1"/>
                      </a:cubicBezTo>
                      <a:cubicBezTo>
                        <a:pt x="32" y="3"/>
                        <a:pt x="29" y="6"/>
                        <a:pt x="22"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2" name="Freeform 200">
                  <a:extLst>
                    <a:ext uri="{FF2B5EF4-FFF2-40B4-BE49-F238E27FC236}">
                      <a16:creationId xmlns:a16="http://schemas.microsoft.com/office/drawing/2014/main" id="{5DB7AB5C-1A1A-4128-BF36-A647FCDB1432}"/>
                    </a:ext>
                  </a:extLst>
                </p:cNvPr>
                <p:cNvSpPr>
                  <a:spLocks/>
                </p:cNvSpPr>
                <p:nvPr/>
              </p:nvSpPr>
              <p:spPr bwMode="auto">
                <a:xfrm>
                  <a:off x="3324225" y="1771651"/>
                  <a:ext cx="22225" cy="4763"/>
                </a:xfrm>
                <a:custGeom>
                  <a:avLst/>
                  <a:gdLst>
                    <a:gd name="T0" fmla="*/ 34 w 42"/>
                    <a:gd name="T1" fmla="*/ 4 h 9"/>
                    <a:gd name="T2" fmla="*/ 18 w 42"/>
                    <a:gd name="T3" fmla="*/ 0 h 9"/>
                    <a:gd name="T4" fmla="*/ 3 w 42"/>
                    <a:gd name="T5" fmla="*/ 4 h 9"/>
                    <a:gd name="T6" fmla="*/ 11 w 42"/>
                    <a:gd name="T7" fmla="*/ 8 h 9"/>
                    <a:gd name="T8" fmla="*/ 34 w 42"/>
                    <a:gd name="T9" fmla="*/ 4 h 9"/>
                  </a:gdLst>
                  <a:ahLst/>
                  <a:cxnLst>
                    <a:cxn ang="0">
                      <a:pos x="T0" y="T1"/>
                    </a:cxn>
                    <a:cxn ang="0">
                      <a:pos x="T2" y="T3"/>
                    </a:cxn>
                    <a:cxn ang="0">
                      <a:pos x="T4" y="T5"/>
                    </a:cxn>
                    <a:cxn ang="0">
                      <a:pos x="T6" y="T7"/>
                    </a:cxn>
                    <a:cxn ang="0">
                      <a:pos x="T8" y="T9"/>
                    </a:cxn>
                  </a:cxnLst>
                  <a:rect l="0" t="0" r="r" b="b"/>
                  <a:pathLst>
                    <a:path w="42" h="9">
                      <a:moveTo>
                        <a:pt x="34" y="4"/>
                      </a:moveTo>
                      <a:cubicBezTo>
                        <a:pt x="28" y="3"/>
                        <a:pt x="27" y="0"/>
                        <a:pt x="18" y="0"/>
                      </a:cubicBezTo>
                      <a:cubicBezTo>
                        <a:pt x="10" y="0"/>
                        <a:pt x="5" y="0"/>
                        <a:pt x="3" y="4"/>
                      </a:cubicBezTo>
                      <a:cubicBezTo>
                        <a:pt x="0" y="7"/>
                        <a:pt x="5" y="7"/>
                        <a:pt x="11" y="8"/>
                      </a:cubicBezTo>
                      <a:cubicBezTo>
                        <a:pt x="18" y="9"/>
                        <a:pt x="42" y="6"/>
                        <a:pt x="34"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3" name="Freeform 201">
                  <a:extLst>
                    <a:ext uri="{FF2B5EF4-FFF2-40B4-BE49-F238E27FC236}">
                      <a16:creationId xmlns:a16="http://schemas.microsoft.com/office/drawing/2014/main" id="{4F305E64-0998-42E9-9E47-84FD402D5A63}"/>
                    </a:ext>
                  </a:extLst>
                </p:cNvPr>
                <p:cNvSpPr>
                  <a:spLocks/>
                </p:cNvSpPr>
                <p:nvPr/>
              </p:nvSpPr>
              <p:spPr bwMode="auto">
                <a:xfrm>
                  <a:off x="3348038" y="1770063"/>
                  <a:ext cx="22225" cy="4763"/>
                </a:xfrm>
                <a:custGeom>
                  <a:avLst/>
                  <a:gdLst>
                    <a:gd name="T0" fmla="*/ 14 w 43"/>
                    <a:gd name="T1" fmla="*/ 2 h 9"/>
                    <a:gd name="T2" fmla="*/ 6 w 43"/>
                    <a:gd name="T3" fmla="*/ 6 h 9"/>
                    <a:gd name="T4" fmla="*/ 35 w 43"/>
                    <a:gd name="T5" fmla="*/ 6 h 9"/>
                    <a:gd name="T6" fmla="*/ 14 w 43"/>
                    <a:gd name="T7" fmla="*/ 2 h 9"/>
                  </a:gdLst>
                  <a:ahLst/>
                  <a:cxnLst>
                    <a:cxn ang="0">
                      <a:pos x="T0" y="T1"/>
                    </a:cxn>
                    <a:cxn ang="0">
                      <a:pos x="T2" y="T3"/>
                    </a:cxn>
                    <a:cxn ang="0">
                      <a:pos x="T4" y="T5"/>
                    </a:cxn>
                    <a:cxn ang="0">
                      <a:pos x="T6" y="T7"/>
                    </a:cxn>
                  </a:cxnLst>
                  <a:rect l="0" t="0" r="r" b="b"/>
                  <a:pathLst>
                    <a:path w="43" h="9">
                      <a:moveTo>
                        <a:pt x="14" y="2"/>
                      </a:moveTo>
                      <a:cubicBezTo>
                        <a:pt x="8" y="3"/>
                        <a:pt x="0" y="4"/>
                        <a:pt x="6" y="6"/>
                      </a:cubicBezTo>
                      <a:cubicBezTo>
                        <a:pt x="13" y="9"/>
                        <a:pt x="28" y="6"/>
                        <a:pt x="35" y="6"/>
                      </a:cubicBezTo>
                      <a:cubicBezTo>
                        <a:pt x="43" y="7"/>
                        <a:pt x="30" y="0"/>
                        <a:pt x="1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4" name="Freeform 202">
                  <a:extLst>
                    <a:ext uri="{FF2B5EF4-FFF2-40B4-BE49-F238E27FC236}">
                      <a16:creationId xmlns:a16="http://schemas.microsoft.com/office/drawing/2014/main" id="{C7FC5B6A-605F-48EE-8F70-703CDCE04C5E}"/>
                    </a:ext>
                  </a:extLst>
                </p:cNvPr>
                <p:cNvSpPr>
                  <a:spLocks/>
                </p:cNvSpPr>
                <p:nvPr/>
              </p:nvSpPr>
              <p:spPr bwMode="auto">
                <a:xfrm>
                  <a:off x="3348038" y="1793876"/>
                  <a:ext cx="15875" cy="3175"/>
                </a:xfrm>
                <a:custGeom>
                  <a:avLst/>
                  <a:gdLst>
                    <a:gd name="T0" fmla="*/ 17 w 29"/>
                    <a:gd name="T1" fmla="*/ 1 h 8"/>
                    <a:gd name="T2" fmla="*/ 5 w 29"/>
                    <a:gd name="T3" fmla="*/ 6 h 8"/>
                    <a:gd name="T4" fmla="*/ 24 w 29"/>
                    <a:gd name="T5" fmla="*/ 5 h 8"/>
                    <a:gd name="T6" fmla="*/ 17 w 29"/>
                    <a:gd name="T7" fmla="*/ 1 h 8"/>
                  </a:gdLst>
                  <a:ahLst/>
                  <a:cxnLst>
                    <a:cxn ang="0">
                      <a:pos x="T0" y="T1"/>
                    </a:cxn>
                    <a:cxn ang="0">
                      <a:pos x="T2" y="T3"/>
                    </a:cxn>
                    <a:cxn ang="0">
                      <a:pos x="T4" y="T5"/>
                    </a:cxn>
                    <a:cxn ang="0">
                      <a:pos x="T6" y="T7"/>
                    </a:cxn>
                  </a:cxnLst>
                  <a:rect l="0" t="0" r="r" b="b"/>
                  <a:pathLst>
                    <a:path w="29" h="8">
                      <a:moveTo>
                        <a:pt x="17" y="1"/>
                      </a:moveTo>
                      <a:cubicBezTo>
                        <a:pt x="10" y="1"/>
                        <a:pt x="0" y="5"/>
                        <a:pt x="5" y="6"/>
                      </a:cubicBezTo>
                      <a:cubicBezTo>
                        <a:pt x="11" y="7"/>
                        <a:pt x="19" y="8"/>
                        <a:pt x="24" y="5"/>
                      </a:cubicBezTo>
                      <a:cubicBezTo>
                        <a:pt x="29" y="3"/>
                        <a:pt x="23" y="0"/>
                        <a:pt x="1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5" name="Freeform 203">
                  <a:extLst>
                    <a:ext uri="{FF2B5EF4-FFF2-40B4-BE49-F238E27FC236}">
                      <a16:creationId xmlns:a16="http://schemas.microsoft.com/office/drawing/2014/main" id="{324B8173-6167-43E0-98C9-DF56B94088BF}"/>
                    </a:ext>
                  </a:extLst>
                </p:cNvPr>
                <p:cNvSpPr>
                  <a:spLocks/>
                </p:cNvSpPr>
                <p:nvPr/>
              </p:nvSpPr>
              <p:spPr bwMode="auto">
                <a:xfrm>
                  <a:off x="3389313" y="1773238"/>
                  <a:ext cx="53975" cy="7938"/>
                </a:xfrm>
                <a:custGeom>
                  <a:avLst/>
                  <a:gdLst>
                    <a:gd name="T0" fmla="*/ 8 w 104"/>
                    <a:gd name="T1" fmla="*/ 12 h 17"/>
                    <a:gd name="T2" fmla="*/ 3 w 104"/>
                    <a:gd name="T3" fmla="*/ 8 h 17"/>
                    <a:gd name="T4" fmla="*/ 28 w 104"/>
                    <a:gd name="T5" fmla="*/ 3 h 17"/>
                    <a:gd name="T6" fmla="*/ 60 w 104"/>
                    <a:gd name="T7" fmla="*/ 3 h 17"/>
                    <a:gd name="T8" fmla="*/ 91 w 104"/>
                    <a:gd name="T9" fmla="*/ 5 h 17"/>
                    <a:gd name="T10" fmla="*/ 97 w 104"/>
                    <a:gd name="T11" fmla="*/ 14 h 17"/>
                    <a:gd name="T12" fmla="*/ 55 w 104"/>
                    <a:gd name="T13" fmla="*/ 13 h 17"/>
                    <a:gd name="T14" fmla="*/ 39 w 104"/>
                    <a:gd name="T15" fmla="*/ 11 h 17"/>
                    <a:gd name="T16" fmla="*/ 8 w 10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7">
                      <a:moveTo>
                        <a:pt x="8" y="12"/>
                      </a:moveTo>
                      <a:cubicBezTo>
                        <a:pt x="5" y="12"/>
                        <a:pt x="0" y="10"/>
                        <a:pt x="3" y="8"/>
                      </a:cubicBezTo>
                      <a:cubicBezTo>
                        <a:pt x="5" y="6"/>
                        <a:pt x="17" y="6"/>
                        <a:pt x="28" y="3"/>
                      </a:cubicBezTo>
                      <a:cubicBezTo>
                        <a:pt x="39" y="0"/>
                        <a:pt x="51" y="4"/>
                        <a:pt x="60" y="3"/>
                      </a:cubicBezTo>
                      <a:cubicBezTo>
                        <a:pt x="68" y="2"/>
                        <a:pt x="86" y="2"/>
                        <a:pt x="91" y="5"/>
                      </a:cubicBezTo>
                      <a:cubicBezTo>
                        <a:pt x="96" y="9"/>
                        <a:pt x="104" y="12"/>
                        <a:pt x="97" y="14"/>
                      </a:cubicBezTo>
                      <a:cubicBezTo>
                        <a:pt x="90" y="17"/>
                        <a:pt x="60" y="14"/>
                        <a:pt x="55" y="13"/>
                      </a:cubicBezTo>
                      <a:cubicBezTo>
                        <a:pt x="50" y="13"/>
                        <a:pt x="45" y="11"/>
                        <a:pt x="39" y="11"/>
                      </a:cubicBezTo>
                      <a:cubicBezTo>
                        <a:pt x="34" y="11"/>
                        <a:pt x="8" y="12"/>
                        <a:pt x="8"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6" name="Freeform 204">
                  <a:extLst>
                    <a:ext uri="{FF2B5EF4-FFF2-40B4-BE49-F238E27FC236}">
                      <a16:creationId xmlns:a16="http://schemas.microsoft.com/office/drawing/2014/main" id="{4C58A9E6-140A-428B-B4A3-8B14812E6346}"/>
                    </a:ext>
                  </a:extLst>
                </p:cNvPr>
                <p:cNvSpPr>
                  <a:spLocks/>
                </p:cNvSpPr>
                <p:nvPr/>
              </p:nvSpPr>
              <p:spPr bwMode="auto">
                <a:xfrm>
                  <a:off x="3560763" y="1865313"/>
                  <a:ext cx="20638" cy="6350"/>
                </a:xfrm>
                <a:custGeom>
                  <a:avLst/>
                  <a:gdLst>
                    <a:gd name="T0" fmla="*/ 20 w 38"/>
                    <a:gd name="T1" fmla="*/ 1 h 13"/>
                    <a:gd name="T2" fmla="*/ 13 w 38"/>
                    <a:gd name="T3" fmla="*/ 5 h 13"/>
                    <a:gd name="T4" fmla="*/ 4 w 38"/>
                    <a:gd name="T5" fmla="*/ 9 h 13"/>
                    <a:gd name="T6" fmla="*/ 17 w 38"/>
                    <a:gd name="T7" fmla="*/ 8 h 13"/>
                    <a:gd name="T8" fmla="*/ 19 w 38"/>
                    <a:gd name="T9" fmla="*/ 10 h 13"/>
                    <a:gd name="T10" fmla="*/ 25 w 38"/>
                    <a:gd name="T11" fmla="*/ 12 h 13"/>
                    <a:gd name="T12" fmla="*/ 31 w 38"/>
                    <a:gd name="T13" fmla="*/ 8 h 13"/>
                    <a:gd name="T14" fmla="*/ 35 w 38"/>
                    <a:gd name="T15" fmla="*/ 2 h 13"/>
                    <a:gd name="T16" fmla="*/ 22 w 38"/>
                    <a:gd name="T17" fmla="*/ 2 h 13"/>
                    <a:gd name="T18" fmla="*/ 20 w 38"/>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
                      <a:moveTo>
                        <a:pt x="20" y="1"/>
                      </a:moveTo>
                      <a:cubicBezTo>
                        <a:pt x="16" y="0"/>
                        <a:pt x="16" y="4"/>
                        <a:pt x="13" y="5"/>
                      </a:cubicBezTo>
                      <a:cubicBezTo>
                        <a:pt x="11" y="6"/>
                        <a:pt x="0" y="8"/>
                        <a:pt x="4" y="9"/>
                      </a:cubicBezTo>
                      <a:cubicBezTo>
                        <a:pt x="8" y="10"/>
                        <a:pt x="13" y="8"/>
                        <a:pt x="17" y="8"/>
                      </a:cubicBezTo>
                      <a:cubicBezTo>
                        <a:pt x="20" y="7"/>
                        <a:pt x="21" y="8"/>
                        <a:pt x="19" y="10"/>
                      </a:cubicBezTo>
                      <a:cubicBezTo>
                        <a:pt x="18" y="13"/>
                        <a:pt x="22" y="13"/>
                        <a:pt x="25" y="12"/>
                      </a:cubicBezTo>
                      <a:cubicBezTo>
                        <a:pt x="27" y="11"/>
                        <a:pt x="27" y="10"/>
                        <a:pt x="31" y="8"/>
                      </a:cubicBezTo>
                      <a:cubicBezTo>
                        <a:pt x="35" y="6"/>
                        <a:pt x="38" y="3"/>
                        <a:pt x="35" y="2"/>
                      </a:cubicBezTo>
                      <a:cubicBezTo>
                        <a:pt x="31" y="1"/>
                        <a:pt x="24" y="4"/>
                        <a:pt x="22" y="2"/>
                      </a:cubicBezTo>
                      <a:cubicBezTo>
                        <a:pt x="20" y="1"/>
                        <a:pt x="20" y="3"/>
                        <a:pt x="2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7" name="Freeform 206">
                  <a:extLst>
                    <a:ext uri="{FF2B5EF4-FFF2-40B4-BE49-F238E27FC236}">
                      <a16:creationId xmlns:a16="http://schemas.microsoft.com/office/drawing/2014/main" id="{448ECA37-9EB0-4B05-8886-CDE0A485F2B8}"/>
                    </a:ext>
                  </a:extLst>
                </p:cNvPr>
                <p:cNvSpPr>
                  <a:spLocks/>
                </p:cNvSpPr>
                <p:nvPr/>
              </p:nvSpPr>
              <p:spPr bwMode="auto">
                <a:xfrm>
                  <a:off x="3557588" y="1871663"/>
                  <a:ext cx="12700" cy="3175"/>
                </a:xfrm>
                <a:custGeom>
                  <a:avLst/>
                  <a:gdLst>
                    <a:gd name="T0" fmla="*/ 19 w 24"/>
                    <a:gd name="T1" fmla="*/ 1 h 7"/>
                    <a:gd name="T2" fmla="*/ 5 w 24"/>
                    <a:gd name="T3" fmla="*/ 2 h 7"/>
                    <a:gd name="T4" fmla="*/ 6 w 24"/>
                    <a:gd name="T5" fmla="*/ 7 h 7"/>
                    <a:gd name="T6" fmla="*/ 21 w 24"/>
                    <a:gd name="T7" fmla="*/ 5 h 7"/>
                    <a:gd name="T8" fmla="*/ 19 w 24"/>
                    <a:gd name="T9" fmla="*/ 1 h 7"/>
                  </a:gdLst>
                  <a:ahLst/>
                  <a:cxnLst>
                    <a:cxn ang="0">
                      <a:pos x="T0" y="T1"/>
                    </a:cxn>
                    <a:cxn ang="0">
                      <a:pos x="T2" y="T3"/>
                    </a:cxn>
                    <a:cxn ang="0">
                      <a:pos x="T4" y="T5"/>
                    </a:cxn>
                    <a:cxn ang="0">
                      <a:pos x="T6" y="T7"/>
                    </a:cxn>
                    <a:cxn ang="0">
                      <a:pos x="T8" y="T9"/>
                    </a:cxn>
                  </a:cxnLst>
                  <a:rect l="0" t="0" r="r" b="b"/>
                  <a:pathLst>
                    <a:path w="24" h="7">
                      <a:moveTo>
                        <a:pt x="19" y="1"/>
                      </a:moveTo>
                      <a:cubicBezTo>
                        <a:pt x="15" y="1"/>
                        <a:pt x="9" y="0"/>
                        <a:pt x="5" y="2"/>
                      </a:cubicBezTo>
                      <a:cubicBezTo>
                        <a:pt x="1" y="4"/>
                        <a:pt x="0" y="7"/>
                        <a:pt x="6" y="7"/>
                      </a:cubicBezTo>
                      <a:cubicBezTo>
                        <a:pt x="12" y="7"/>
                        <a:pt x="19" y="6"/>
                        <a:pt x="21" y="5"/>
                      </a:cubicBezTo>
                      <a:cubicBezTo>
                        <a:pt x="24" y="3"/>
                        <a:pt x="22" y="1"/>
                        <a:pt x="1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8" name="Freeform 207">
                  <a:extLst>
                    <a:ext uri="{FF2B5EF4-FFF2-40B4-BE49-F238E27FC236}">
                      <a16:creationId xmlns:a16="http://schemas.microsoft.com/office/drawing/2014/main" id="{2523A9B5-8B94-4211-99E0-DF11EDF14CEE}"/>
                    </a:ext>
                  </a:extLst>
                </p:cNvPr>
                <p:cNvSpPr>
                  <a:spLocks/>
                </p:cNvSpPr>
                <p:nvPr/>
              </p:nvSpPr>
              <p:spPr bwMode="auto">
                <a:xfrm>
                  <a:off x="3573463" y="1874838"/>
                  <a:ext cx="9525" cy="6350"/>
                </a:xfrm>
                <a:custGeom>
                  <a:avLst/>
                  <a:gdLst>
                    <a:gd name="T0" fmla="*/ 5 w 19"/>
                    <a:gd name="T1" fmla="*/ 1 h 11"/>
                    <a:gd name="T2" fmla="*/ 2 w 19"/>
                    <a:gd name="T3" fmla="*/ 5 h 11"/>
                    <a:gd name="T4" fmla="*/ 4 w 19"/>
                    <a:gd name="T5" fmla="*/ 10 h 11"/>
                    <a:gd name="T6" fmla="*/ 15 w 19"/>
                    <a:gd name="T7" fmla="*/ 10 h 11"/>
                    <a:gd name="T8" fmla="*/ 13 w 19"/>
                    <a:gd name="T9" fmla="*/ 5 h 11"/>
                    <a:gd name="T10" fmla="*/ 5 w 19"/>
                    <a:gd name="T11" fmla="*/ 1 h 11"/>
                  </a:gdLst>
                  <a:ahLst/>
                  <a:cxnLst>
                    <a:cxn ang="0">
                      <a:pos x="T0" y="T1"/>
                    </a:cxn>
                    <a:cxn ang="0">
                      <a:pos x="T2" y="T3"/>
                    </a:cxn>
                    <a:cxn ang="0">
                      <a:pos x="T4" y="T5"/>
                    </a:cxn>
                    <a:cxn ang="0">
                      <a:pos x="T6" y="T7"/>
                    </a:cxn>
                    <a:cxn ang="0">
                      <a:pos x="T8" y="T9"/>
                    </a:cxn>
                    <a:cxn ang="0">
                      <a:pos x="T10" y="T11"/>
                    </a:cxn>
                  </a:cxnLst>
                  <a:rect l="0" t="0" r="r" b="b"/>
                  <a:pathLst>
                    <a:path w="19" h="11">
                      <a:moveTo>
                        <a:pt x="5" y="1"/>
                      </a:moveTo>
                      <a:cubicBezTo>
                        <a:pt x="1" y="0"/>
                        <a:pt x="0" y="3"/>
                        <a:pt x="2" y="5"/>
                      </a:cubicBezTo>
                      <a:cubicBezTo>
                        <a:pt x="4" y="6"/>
                        <a:pt x="0" y="11"/>
                        <a:pt x="4" y="10"/>
                      </a:cubicBezTo>
                      <a:cubicBezTo>
                        <a:pt x="8" y="9"/>
                        <a:pt x="12" y="10"/>
                        <a:pt x="15" y="10"/>
                      </a:cubicBezTo>
                      <a:cubicBezTo>
                        <a:pt x="19" y="10"/>
                        <a:pt x="16" y="8"/>
                        <a:pt x="13" y="5"/>
                      </a:cubicBezTo>
                      <a:cubicBezTo>
                        <a:pt x="10" y="3"/>
                        <a:pt x="9" y="4"/>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9" name="Freeform 208">
                  <a:extLst>
                    <a:ext uri="{FF2B5EF4-FFF2-40B4-BE49-F238E27FC236}">
                      <a16:creationId xmlns:a16="http://schemas.microsoft.com/office/drawing/2014/main" id="{3B3A3DA3-9EFB-4856-B63E-3ACE335C39DB}"/>
                    </a:ext>
                  </a:extLst>
                </p:cNvPr>
                <p:cNvSpPr>
                  <a:spLocks/>
                </p:cNvSpPr>
                <p:nvPr/>
              </p:nvSpPr>
              <p:spPr bwMode="auto">
                <a:xfrm>
                  <a:off x="3560763" y="1879601"/>
                  <a:ext cx="12700" cy="11113"/>
                </a:xfrm>
                <a:custGeom>
                  <a:avLst/>
                  <a:gdLst>
                    <a:gd name="T0" fmla="*/ 21 w 25"/>
                    <a:gd name="T1" fmla="*/ 1 h 20"/>
                    <a:gd name="T2" fmla="*/ 15 w 25"/>
                    <a:gd name="T3" fmla="*/ 7 h 20"/>
                    <a:gd name="T4" fmla="*/ 13 w 25"/>
                    <a:gd name="T5" fmla="*/ 12 h 20"/>
                    <a:gd name="T6" fmla="*/ 4 w 25"/>
                    <a:gd name="T7" fmla="*/ 20 h 20"/>
                    <a:gd name="T8" fmla="*/ 16 w 25"/>
                    <a:gd name="T9" fmla="*/ 16 h 20"/>
                    <a:gd name="T10" fmla="*/ 24 w 25"/>
                    <a:gd name="T11" fmla="*/ 8 h 20"/>
                    <a:gd name="T12" fmla="*/ 21 w 25"/>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25" h="20">
                      <a:moveTo>
                        <a:pt x="21" y="1"/>
                      </a:moveTo>
                      <a:cubicBezTo>
                        <a:pt x="17" y="1"/>
                        <a:pt x="12" y="7"/>
                        <a:pt x="15" y="7"/>
                      </a:cubicBezTo>
                      <a:cubicBezTo>
                        <a:pt x="17" y="8"/>
                        <a:pt x="18" y="9"/>
                        <a:pt x="13" y="12"/>
                      </a:cubicBezTo>
                      <a:cubicBezTo>
                        <a:pt x="9" y="15"/>
                        <a:pt x="0" y="20"/>
                        <a:pt x="4" y="20"/>
                      </a:cubicBezTo>
                      <a:cubicBezTo>
                        <a:pt x="9" y="20"/>
                        <a:pt x="10" y="19"/>
                        <a:pt x="16" y="16"/>
                      </a:cubicBezTo>
                      <a:cubicBezTo>
                        <a:pt x="22" y="13"/>
                        <a:pt x="24" y="11"/>
                        <a:pt x="24" y="8"/>
                      </a:cubicBezTo>
                      <a:cubicBezTo>
                        <a:pt x="24" y="5"/>
                        <a:pt x="25" y="0"/>
                        <a:pt x="2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0" name="Freeform 209">
                  <a:extLst>
                    <a:ext uri="{FF2B5EF4-FFF2-40B4-BE49-F238E27FC236}">
                      <a16:creationId xmlns:a16="http://schemas.microsoft.com/office/drawing/2014/main" id="{44234A68-0E2A-477A-9F91-08A37ADFEA72}"/>
                    </a:ext>
                  </a:extLst>
                </p:cNvPr>
                <p:cNvSpPr>
                  <a:spLocks/>
                </p:cNvSpPr>
                <p:nvPr/>
              </p:nvSpPr>
              <p:spPr bwMode="auto">
                <a:xfrm>
                  <a:off x="3575050" y="1938338"/>
                  <a:ext cx="12700" cy="9525"/>
                </a:xfrm>
                <a:custGeom>
                  <a:avLst/>
                  <a:gdLst>
                    <a:gd name="T0" fmla="*/ 22 w 25"/>
                    <a:gd name="T1" fmla="*/ 0 h 18"/>
                    <a:gd name="T2" fmla="*/ 6 w 25"/>
                    <a:gd name="T3" fmla="*/ 7 h 18"/>
                    <a:gd name="T4" fmla="*/ 3 w 25"/>
                    <a:gd name="T5" fmla="*/ 14 h 18"/>
                    <a:gd name="T6" fmla="*/ 16 w 25"/>
                    <a:gd name="T7" fmla="*/ 16 h 18"/>
                    <a:gd name="T8" fmla="*/ 24 w 25"/>
                    <a:gd name="T9" fmla="*/ 6 h 18"/>
                    <a:gd name="T10" fmla="*/ 22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2" y="0"/>
                      </a:moveTo>
                      <a:cubicBezTo>
                        <a:pt x="17" y="0"/>
                        <a:pt x="10" y="4"/>
                        <a:pt x="6" y="7"/>
                      </a:cubicBezTo>
                      <a:cubicBezTo>
                        <a:pt x="2" y="11"/>
                        <a:pt x="0" y="13"/>
                        <a:pt x="3" y="14"/>
                      </a:cubicBezTo>
                      <a:cubicBezTo>
                        <a:pt x="7" y="15"/>
                        <a:pt x="11" y="18"/>
                        <a:pt x="16" y="16"/>
                      </a:cubicBezTo>
                      <a:cubicBezTo>
                        <a:pt x="21" y="14"/>
                        <a:pt x="24" y="9"/>
                        <a:pt x="24" y="6"/>
                      </a:cubicBezTo>
                      <a:cubicBezTo>
                        <a:pt x="25" y="2"/>
                        <a:pt x="23" y="2"/>
                        <a:pt x="22"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1" name="Freeform 210">
                  <a:extLst>
                    <a:ext uri="{FF2B5EF4-FFF2-40B4-BE49-F238E27FC236}">
                      <a16:creationId xmlns:a16="http://schemas.microsoft.com/office/drawing/2014/main" id="{1EE65012-5963-4233-82AB-0AE20645020C}"/>
                    </a:ext>
                  </a:extLst>
                </p:cNvPr>
                <p:cNvSpPr>
                  <a:spLocks/>
                </p:cNvSpPr>
                <p:nvPr/>
              </p:nvSpPr>
              <p:spPr bwMode="auto">
                <a:xfrm>
                  <a:off x="3611563" y="1947863"/>
                  <a:ext cx="11113" cy="4763"/>
                </a:xfrm>
                <a:custGeom>
                  <a:avLst/>
                  <a:gdLst>
                    <a:gd name="T0" fmla="*/ 12 w 22"/>
                    <a:gd name="T1" fmla="*/ 1 h 10"/>
                    <a:gd name="T2" fmla="*/ 3 w 22"/>
                    <a:gd name="T3" fmla="*/ 6 h 10"/>
                    <a:gd name="T4" fmla="*/ 12 w 22"/>
                    <a:gd name="T5" fmla="*/ 10 h 10"/>
                    <a:gd name="T6" fmla="*/ 21 w 22"/>
                    <a:gd name="T7" fmla="*/ 6 h 10"/>
                    <a:gd name="T8" fmla="*/ 12 w 22"/>
                    <a:gd name="T9" fmla="*/ 1 h 10"/>
                  </a:gdLst>
                  <a:ahLst/>
                  <a:cxnLst>
                    <a:cxn ang="0">
                      <a:pos x="T0" y="T1"/>
                    </a:cxn>
                    <a:cxn ang="0">
                      <a:pos x="T2" y="T3"/>
                    </a:cxn>
                    <a:cxn ang="0">
                      <a:pos x="T4" y="T5"/>
                    </a:cxn>
                    <a:cxn ang="0">
                      <a:pos x="T6" y="T7"/>
                    </a:cxn>
                    <a:cxn ang="0">
                      <a:pos x="T8" y="T9"/>
                    </a:cxn>
                  </a:cxnLst>
                  <a:rect l="0" t="0" r="r" b="b"/>
                  <a:pathLst>
                    <a:path w="22" h="10">
                      <a:moveTo>
                        <a:pt x="12" y="1"/>
                      </a:moveTo>
                      <a:cubicBezTo>
                        <a:pt x="6" y="0"/>
                        <a:pt x="0" y="2"/>
                        <a:pt x="3" y="6"/>
                      </a:cubicBezTo>
                      <a:cubicBezTo>
                        <a:pt x="5" y="9"/>
                        <a:pt x="8" y="10"/>
                        <a:pt x="12" y="10"/>
                      </a:cubicBezTo>
                      <a:cubicBezTo>
                        <a:pt x="17" y="10"/>
                        <a:pt x="22" y="9"/>
                        <a:pt x="21" y="6"/>
                      </a:cubicBezTo>
                      <a:cubicBezTo>
                        <a:pt x="20" y="2"/>
                        <a:pt x="14" y="1"/>
                        <a:pt x="1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2" name="Freeform 211">
                  <a:extLst>
                    <a:ext uri="{FF2B5EF4-FFF2-40B4-BE49-F238E27FC236}">
                      <a16:creationId xmlns:a16="http://schemas.microsoft.com/office/drawing/2014/main" id="{CC167433-F5B5-4D9D-B974-C1B8478BB13D}"/>
                    </a:ext>
                  </a:extLst>
                </p:cNvPr>
                <p:cNvSpPr>
                  <a:spLocks/>
                </p:cNvSpPr>
                <p:nvPr/>
              </p:nvSpPr>
              <p:spPr bwMode="auto">
                <a:xfrm>
                  <a:off x="3611563" y="1955801"/>
                  <a:ext cx="9525" cy="4763"/>
                </a:xfrm>
                <a:custGeom>
                  <a:avLst/>
                  <a:gdLst>
                    <a:gd name="T0" fmla="*/ 12 w 18"/>
                    <a:gd name="T1" fmla="*/ 1 h 9"/>
                    <a:gd name="T2" fmla="*/ 6 w 18"/>
                    <a:gd name="T3" fmla="*/ 4 h 9"/>
                    <a:gd name="T4" fmla="*/ 16 w 18"/>
                    <a:gd name="T5" fmla="*/ 8 h 9"/>
                    <a:gd name="T6" fmla="*/ 12 w 18"/>
                    <a:gd name="T7" fmla="*/ 1 h 9"/>
                  </a:gdLst>
                  <a:ahLst/>
                  <a:cxnLst>
                    <a:cxn ang="0">
                      <a:pos x="T0" y="T1"/>
                    </a:cxn>
                    <a:cxn ang="0">
                      <a:pos x="T2" y="T3"/>
                    </a:cxn>
                    <a:cxn ang="0">
                      <a:pos x="T4" y="T5"/>
                    </a:cxn>
                    <a:cxn ang="0">
                      <a:pos x="T6" y="T7"/>
                    </a:cxn>
                  </a:cxnLst>
                  <a:rect l="0" t="0" r="r" b="b"/>
                  <a:pathLst>
                    <a:path w="18" h="9">
                      <a:moveTo>
                        <a:pt x="12" y="1"/>
                      </a:moveTo>
                      <a:cubicBezTo>
                        <a:pt x="8" y="0"/>
                        <a:pt x="0" y="0"/>
                        <a:pt x="6" y="4"/>
                      </a:cubicBezTo>
                      <a:cubicBezTo>
                        <a:pt x="11" y="8"/>
                        <a:pt x="15" y="9"/>
                        <a:pt x="16" y="8"/>
                      </a:cubicBezTo>
                      <a:cubicBezTo>
                        <a:pt x="18" y="6"/>
                        <a:pt x="16" y="4"/>
                        <a:pt x="1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3" name="Freeform 212">
                  <a:extLst>
                    <a:ext uri="{FF2B5EF4-FFF2-40B4-BE49-F238E27FC236}">
                      <a16:creationId xmlns:a16="http://schemas.microsoft.com/office/drawing/2014/main" id="{9F8004D9-ED2C-4A01-ABB5-F7BF129B5654}"/>
                    </a:ext>
                  </a:extLst>
                </p:cNvPr>
                <p:cNvSpPr>
                  <a:spLocks/>
                </p:cNvSpPr>
                <p:nvPr/>
              </p:nvSpPr>
              <p:spPr bwMode="auto">
                <a:xfrm>
                  <a:off x="3540125" y="1962151"/>
                  <a:ext cx="6350" cy="4763"/>
                </a:xfrm>
                <a:custGeom>
                  <a:avLst/>
                  <a:gdLst>
                    <a:gd name="T0" fmla="*/ 3 w 10"/>
                    <a:gd name="T1" fmla="*/ 0 h 8"/>
                    <a:gd name="T2" fmla="*/ 0 w 10"/>
                    <a:gd name="T3" fmla="*/ 5 h 8"/>
                    <a:gd name="T4" fmla="*/ 7 w 10"/>
                    <a:gd name="T5" fmla="*/ 6 h 8"/>
                    <a:gd name="T6" fmla="*/ 3 w 10"/>
                    <a:gd name="T7" fmla="*/ 0 h 8"/>
                  </a:gdLst>
                  <a:ahLst/>
                  <a:cxnLst>
                    <a:cxn ang="0">
                      <a:pos x="T0" y="T1"/>
                    </a:cxn>
                    <a:cxn ang="0">
                      <a:pos x="T2" y="T3"/>
                    </a:cxn>
                    <a:cxn ang="0">
                      <a:pos x="T4" y="T5"/>
                    </a:cxn>
                    <a:cxn ang="0">
                      <a:pos x="T6" y="T7"/>
                    </a:cxn>
                  </a:cxnLst>
                  <a:rect l="0" t="0" r="r" b="b"/>
                  <a:pathLst>
                    <a:path w="10" h="8">
                      <a:moveTo>
                        <a:pt x="3" y="0"/>
                      </a:moveTo>
                      <a:cubicBezTo>
                        <a:pt x="0" y="0"/>
                        <a:pt x="0" y="3"/>
                        <a:pt x="0" y="5"/>
                      </a:cubicBezTo>
                      <a:cubicBezTo>
                        <a:pt x="1" y="7"/>
                        <a:pt x="4" y="8"/>
                        <a:pt x="7" y="6"/>
                      </a:cubicBezTo>
                      <a:cubicBezTo>
                        <a:pt x="10" y="4"/>
                        <a:pt x="5" y="0"/>
                        <a:pt x="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4" name="Freeform 213">
                  <a:extLst>
                    <a:ext uri="{FF2B5EF4-FFF2-40B4-BE49-F238E27FC236}">
                      <a16:creationId xmlns:a16="http://schemas.microsoft.com/office/drawing/2014/main" id="{240682F8-F3A8-44F1-9E35-E72AD35C8735}"/>
                    </a:ext>
                  </a:extLst>
                </p:cNvPr>
                <p:cNvSpPr>
                  <a:spLocks/>
                </p:cNvSpPr>
                <p:nvPr/>
              </p:nvSpPr>
              <p:spPr bwMode="auto">
                <a:xfrm>
                  <a:off x="3529013" y="1968501"/>
                  <a:ext cx="66675" cy="31750"/>
                </a:xfrm>
                <a:custGeom>
                  <a:avLst/>
                  <a:gdLst>
                    <a:gd name="T0" fmla="*/ 30 w 130"/>
                    <a:gd name="T1" fmla="*/ 2 h 61"/>
                    <a:gd name="T2" fmla="*/ 21 w 130"/>
                    <a:gd name="T3" fmla="*/ 11 h 61"/>
                    <a:gd name="T4" fmla="*/ 28 w 130"/>
                    <a:gd name="T5" fmla="*/ 19 h 61"/>
                    <a:gd name="T6" fmla="*/ 34 w 130"/>
                    <a:gd name="T7" fmla="*/ 23 h 61"/>
                    <a:gd name="T8" fmla="*/ 21 w 130"/>
                    <a:gd name="T9" fmla="*/ 18 h 61"/>
                    <a:gd name="T10" fmla="*/ 13 w 130"/>
                    <a:gd name="T11" fmla="*/ 22 h 61"/>
                    <a:gd name="T12" fmla="*/ 13 w 130"/>
                    <a:gd name="T13" fmla="*/ 29 h 61"/>
                    <a:gd name="T14" fmla="*/ 21 w 130"/>
                    <a:gd name="T15" fmla="*/ 36 h 61"/>
                    <a:gd name="T16" fmla="*/ 10 w 130"/>
                    <a:gd name="T17" fmla="*/ 30 h 61"/>
                    <a:gd name="T18" fmla="*/ 1 w 130"/>
                    <a:gd name="T19" fmla="*/ 36 h 61"/>
                    <a:gd name="T20" fmla="*/ 11 w 130"/>
                    <a:gd name="T21" fmla="*/ 43 h 61"/>
                    <a:gd name="T22" fmla="*/ 33 w 130"/>
                    <a:gd name="T23" fmla="*/ 44 h 61"/>
                    <a:gd name="T24" fmla="*/ 47 w 130"/>
                    <a:gd name="T25" fmla="*/ 48 h 61"/>
                    <a:gd name="T26" fmla="*/ 61 w 130"/>
                    <a:gd name="T27" fmla="*/ 40 h 61"/>
                    <a:gd name="T28" fmla="*/ 54 w 130"/>
                    <a:gd name="T29" fmla="*/ 47 h 61"/>
                    <a:gd name="T30" fmla="*/ 55 w 130"/>
                    <a:gd name="T31" fmla="*/ 49 h 61"/>
                    <a:gd name="T32" fmla="*/ 23 w 130"/>
                    <a:gd name="T33" fmla="*/ 49 h 61"/>
                    <a:gd name="T34" fmla="*/ 27 w 130"/>
                    <a:gd name="T35" fmla="*/ 56 h 61"/>
                    <a:gd name="T36" fmla="*/ 40 w 130"/>
                    <a:gd name="T37" fmla="*/ 61 h 61"/>
                    <a:gd name="T38" fmla="*/ 73 w 130"/>
                    <a:gd name="T39" fmla="*/ 55 h 61"/>
                    <a:gd name="T40" fmla="*/ 108 w 130"/>
                    <a:gd name="T41" fmla="*/ 49 h 61"/>
                    <a:gd name="T42" fmla="*/ 127 w 130"/>
                    <a:gd name="T43" fmla="*/ 39 h 61"/>
                    <a:gd name="T44" fmla="*/ 127 w 130"/>
                    <a:gd name="T45" fmla="*/ 28 h 61"/>
                    <a:gd name="T46" fmla="*/ 113 w 130"/>
                    <a:gd name="T47" fmla="*/ 26 h 61"/>
                    <a:gd name="T48" fmla="*/ 98 w 130"/>
                    <a:gd name="T49" fmla="*/ 16 h 61"/>
                    <a:gd name="T50" fmla="*/ 82 w 130"/>
                    <a:gd name="T51" fmla="*/ 5 h 61"/>
                    <a:gd name="T52" fmla="*/ 55 w 130"/>
                    <a:gd name="T53" fmla="*/ 1 h 61"/>
                    <a:gd name="T54" fmla="*/ 30 w 130"/>
                    <a:gd name="T55"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61">
                      <a:moveTo>
                        <a:pt x="30" y="2"/>
                      </a:moveTo>
                      <a:cubicBezTo>
                        <a:pt x="27" y="3"/>
                        <a:pt x="20" y="5"/>
                        <a:pt x="21" y="11"/>
                      </a:cubicBezTo>
                      <a:cubicBezTo>
                        <a:pt x="21" y="16"/>
                        <a:pt x="25" y="17"/>
                        <a:pt x="28" y="19"/>
                      </a:cubicBezTo>
                      <a:cubicBezTo>
                        <a:pt x="32" y="21"/>
                        <a:pt x="37" y="23"/>
                        <a:pt x="34" y="23"/>
                      </a:cubicBezTo>
                      <a:cubicBezTo>
                        <a:pt x="31" y="22"/>
                        <a:pt x="26" y="19"/>
                        <a:pt x="21" y="18"/>
                      </a:cubicBezTo>
                      <a:cubicBezTo>
                        <a:pt x="17" y="17"/>
                        <a:pt x="15" y="18"/>
                        <a:pt x="13" y="22"/>
                      </a:cubicBezTo>
                      <a:cubicBezTo>
                        <a:pt x="11" y="25"/>
                        <a:pt x="9" y="27"/>
                        <a:pt x="13" y="29"/>
                      </a:cubicBezTo>
                      <a:cubicBezTo>
                        <a:pt x="18" y="31"/>
                        <a:pt x="24" y="37"/>
                        <a:pt x="21" y="36"/>
                      </a:cubicBezTo>
                      <a:cubicBezTo>
                        <a:pt x="19" y="35"/>
                        <a:pt x="14" y="30"/>
                        <a:pt x="10" y="30"/>
                      </a:cubicBezTo>
                      <a:cubicBezTo>
                        <a:pt x="5" y="30"/>
                        <a:pt x="0" y="32"/>
                        <a:pt x="1" y="36"/>
                      </a:cubicBezTo>
                      <a:cubicBezTo>
                        <a:pt x="2" y="40"/>
                        <a:pt x="5" y="43"/>
                        <a:pt x="11" y="43"/>
                      </a:cubicBezTo>
                      <a:cubicBezTo>
                        <a:pt x="17" y="42"/>
                        <a:pt x="27" y="41"/>
                        <a:pt x="33" y="44"/>
                      </a:cubicBezTo>
                      <a:cubicBezTo>
                        <a:pt x="39" y="46"/>
                        <a:pt x="44" y="49"/>
                        <a:pt x="47" y="48"/>
                      </a:cubicBezTo>
                      <a:cubicBezTo>
                        <a:pt x="50" y="47"/>
                        <a:pt x="65" y="38"/>
                        <a:pt x="61" y="40"/>
                      </a:cubicBezTo>
                      <a:cubicBezTo>
                        <a:pt x="57" y="43"/>
                        <a:pt x="50" y="47"/>
                        <a:pt x="54" y="47"/>
                      </a:cubicBezTo>
                      <a:cubicBezTo>
                        <a:pt x="57" y="48"/>
                        <a:pt x="59" y="50"/>
                        <a:pt x="55" y="49"/>
                      </a:cubicBezTo>
                      <a:cubicBezTo>
                        <a:pt x="50" y="49"/>
                        <a:pt x="26" y="46"/>
                        <a:pt x="23" y="49"/>
                      </a:cubicBezTo>
                      <a:cubicBezTo>
                        <a:pt x="20" y="52"/>
                        <a:pt x="23" y="54"/>
                        <a:pt x="27" y="56"/>
                      </a:cubicBezTo>
                      <a:cubicBezTo>
                        <a:pt x="30" y="59"/>
                        <a:pt x="35" y="60"/>
                        <a:pt x="40" y="61"/>
                      </a:cubicBezTo>
                      <a:cubicBezTo>
                        <a:pt x="46" y="61"/>
                        <a:pt x="68" y="56"/>
                        <a:pt x="73" y="55"/>
                      </a:cubicBezTo>
                      <a:cubicBezTo>
                        <a:pt x="78" y="54"/>
                        <a:pt x="100" y="50"/>
                        <a:pt x="108" y="49"/>
                      </a:cubicBezTo>
                      <a:cubicBezTo>
                        <a:pt x="115" y="48"/>
                        <a:pt x="125" y="43"/>
                        <a:pt x="127" y="39"/>
                      </a:cubicBezTo>
                      <a:cubicBezTo>
                        <a:pt x="129" y="34"/>
                        <a:pt x="130" y="30"/>
                        <a:pt x="127" y="28"/>
                      </a:cubicBezTo>
                      <a:cubicBezTo>
                        <a:pt x="123" y="26"/>
                        <a:pt x="115" y="26"/>
                        <a:pt x="113" y="26"/>
                      </a:cubicBezTo>
                      <a:cubicBezTo>
                        <a:pt x="110" y="25"/>
                        <a:pt x="101" y="22"/>
                        <a:pt x="98" y="16"/>
                      </a:cubicBezTo>
                      <a:cubicBezTo>
                        <a:pt x="95" y="11"/>
                        <a:pt x="86" y="6"/>
                        <a:pt x="82" y="5"/>
                      </a:cubicBezTo>
                      <a:cubicBezTo>
                        <a:pt x="78" y="3"/>
                        <a:pt x="60" y="2"/>
                        <a:pt x="55" y="1"/>
                      </a:cubicBezTo>
                      <a:cubicBezTo>
                        <a:pt x="50" y="0"/>
                        <a:pt x="40" y="0"/>
                        <a:pt x="3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5" name="Freeform 214">
                  <a:extLst>
                    <a:ext uri="{FF2B5EF4-FFF2-40B4-BE49-F238E27FC236}">
                      <a16:creationId xmlns:a16="http://schemas.microsoft.com/office/drawing/2014/main" id="{A2F73657-4628-42F2-A61B-6AE48B6A2452}"/>
                    </a:ext>
                  </a:extLst>
                </p:cNvPr>
                <p:cNvSpPr>
                  <a:spLocks/>
                </p:cNvSpPr>
                <p:nvPr/>
              </p:nvSpPr>
              <p:spPr bwMode="auto">
                <a:xfrm>
                  <a:off x="3589338" y="2257426"/>
                  <a:ext cx="7938" cy="3175"/>
                </a:xfrm>
                <a:custGeom>
                  <a:avLst/>
                  <a:gdLst>
                    <a:gd name="T0" fmla="*/ 11 w 14"/>
                    <a:gd name="T1" fmla="*/ 0 h 7"/>
                    <a:gd name="T2" fmla="*/ 3 w 14"/>
                    <a:gd name="T3" fmla="*/ 5 h 7"/>
                    <a:gd name="T4" fmla="*/ 12 w 14"/>
                    <a:gd name="T5" fmla="*/ 3 h 7"/>
                    <a:gd name="T6" fmla="*/ 11 w 14"/>
                    <a:gd name="T7" fmla="*/ 0 h 7"/>
                  </a:gdLst>
                  <a:ahLst/>
                  <a:cxnLst>
                    <a:cxn ang="0">
                      <a:pos x="T0" y="T1"/>
                    </a:cxn>
                    <a:cxn ang="0">
                      <a:pos x="T2" y="T3"/>
                    </a:cxn>
                    <a:cxn ang="0">
                      <a:pos x="T4" y="T5"/>
                    </a:cxn>
                    <a:cxn ang="0">
                      <a:pos x="T6" y="T7"/>
                    </a:cxn>
                  </a:cxnLst>
                  <a:rect l="0" t="0" r="r" b="b"/>
                  <a:pathLst>
                    <a:path w="14" h="7">
                      <a:moveTo>
                        <a:pt x="11" y="0"/>
                      </a:moveTo>
                      <a:cubicBezTo>
                        <a:pt x="8" y="1"/>
                        <a:pt x="0" y="3"/>
                        <a:pt x="3" y="5"/>
                      </a:cubicBezTo>
                      <a:cubicBezTo>
                        <a:pt x="6" y="7"/>
                        <a:pt x="10" y="4"/>
                        <a:pt x="12" y="3"/>
                      </a:cubicBezTo>
                      <a:cubicBezTo>
                        <a:pt x="14" y="1"/>
                        <a:pt x="13" y="0"/>
                        <a:pt x="1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6" name="Freeform 215">
                  <a:extLst>
                    <a:ext uri="{FF2B5EF4-FFF2-40B4-BE49-F238E27FC236}">
                      <a16:creationId xmlns:a16="http://schemas.microsoft.com/office/drawing/2014/main" id="{7742C508-DE55-44A5-B214-577257817622}"/>
                    </a:ext>
                  </a:extLst>
                </p:cNvPr>
                <p:cNvSpPr>
                  <a:spLocks/>
                </p:cNvSpPr>
                <p:nvPr/>
              </p:nvSpPr>
              <p:spPr bwMode="auto">
                <a:xfrm>
                  <a:off x="3609975" y="2268538"/>
                  <a:ext cx="9525" cy="9525"/>
                </a:xfrm>
                <a:custGeom>
                  <a:avLst/>
                  <a:gdLst>
                    <a:gd name="T0" fmla="*/ 13 w 17"/>
                    <a:gd name="T1" fmla="*/ 1 h 16"/>
                    <a:gd name="T2" fmla="*/ 5 w 17"/>
                    <a:gd name="T3" fmla="*/ 6 h 16"/>
                    <a:gd name="T4" fmla="*/ 4 w 17"/>
                    <a:gd name="T5" fmla="*/ 14 h 16"/>
                    <a:gd name="T6" fmla="*/ 15 w 17"/>
                    <a:gd name="T7" fmla="*/ 6 h 16"/>
                    <a:gd name="T8" fmla="*/ 13 w 17"/>
                    <a:gd name="T9" fmla="*/ 1 h 16"/>
                  </a:gdLst>
                  <a:ahLst/>
                  <a:cxnLst>
                    <a:cxn ang="0">
                      <a:pos x="T0" y="T1"/>
                    </a:cxn>
                    <a:cxn ang="0">
                      <a:pos x="T2" y="T3"/>
                    </a:cxn>
                    <a:cxn ang="0">
                      <a:pos x="T4" y="T5"/>
                    </a:cxn>
                    <a:cxn ang="0">
                      <a:pos x="T6" y="T7"/>
                    </a:cxn>
                    <a:cxn ang="0">
                      <a:pos x="T8" y="T9"/>
                    </a:cxn>
                  </a:cxnLst>
                  <a:rect l="0" t="0" r="r" b="b"/>
                  <a:pathLst>
                    <a:path w="17" h="16">
                      <a:moveTo>
                        <a:pt x="13" y="1"/>
                      </a:moveTo>
                      <a:cubicBezTo>
                        <a:pt x="8" y="1"/>
                        <a:pt x="8" y="0"/>
                        <a:pt x="5" y="6"/>
                      </a:cubicBezTo>
                      <a:cubicBezTo>
                        <a:pt x="2" y="12"/>
                        <a:pt x="0" y="16"/>
                        <a:pt x="4" y="14"/>
                      </a:cubicBezTo>
                      <a:cubicBezTo>
                        <a:pt x="8" y="11"/>
                        <a:pt x="13" y="9"/>
                        <a:pt x="15" y="6"/>
                      </a:cubicBezTo>
                      <a:cubicBezTo>
                        <a:pt x="17" y="3"/>
                        <a:pt x="16" y="1"/>
                        <a:pt x="1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7" name="Freeform 216">
                  <a:extLst>
                    <a:ext uri="{FF2B5EF4-FFF2-40B4-BE49-F238E27FC236}">
                      <a16:creationId xmlns:a16="http://schemas.microsoft.com/office/drawing/2014/main" id="{156D78F2-A6E2-4AB9-AC7C-6F5CE3759270}"/>
                    </a:ext>
                  </a:extLst>
                </p:cNvPr>
                <p:cNvSpPr>
                  <a:spLocks/>
                </p:cNvSpPr>
                <p:nvPr/>
              </p:nvSpPr>
              <p:spPr bwMode="auto">
                <a:xfrm>
                  <a:off x="2481263" y="1871663"/>
                  <a:ext cx="7938" cy="6350"/>
                </a:xfrm>
                <a:custGeom>
                  <a:avLst/>
                  <a:gdLst>
                    <a:gd name="T0" fmla="*/ 9 w 15"/>
                    <a:gd name="T1" fmla="*/ 3 h 12"/>
                    <a:gd name="T2" fmla="*/ 5 w 15"/>
                    <a:gd name="T3" fmla="*/ 10 h 12"/>
                    <a:gd name="T4" fmla="*/ 15 w 15"/>
                    <a:gd name="T5" fmla="*/ 7 h 12"/>
                    <a:gd name="T6" fmla="*/ 9 w 15"/>
                    <a:gd name="T7" fmla="*/ 3 h 12"/>
                  </a:gdLst>
                  <a:ahLst/>
                  <a:cxnLst>
                    <a:cxn ang="0">
                      <a:pos x="T0" y="T1"/>
                    </a:cxn>
                    <a:cxn ang="0">
                      <a:pos x="T2" y="T3"/>
                    </a:cxn>
                    <a:cxn ang="0">
                      <a:pos x="T4" y="T5"/>
                    </a:cxn>
                    <a:cxn ang="0">
                      <a:pos x="T6" y="T7"/>
                    </a:cxn>
                  </a:cxnLst>
                  <a:rect l="0" t="0" r="r" b="b"/>
                  <a:pathLst>
                    <a:path w="15" h="12">
                      <a:moveTo>
                        <a:pt x="9" y="3"/>
                      </a:moveTo>
                      <a:cubicBezTo>
                        <a:pt x="5" y="6"/>
                        <a:pt x="0" y="10"/>
                        <a:pt x="5" y="10"/>
                      </a:cubicBezTo>
                      <a:cubicBezTo>
                        <a:pt x="10" y="9"/>
                        <a:pt x="15" y="12"/>
                        <a:pt x="15" y="7"/>
                      </a:cubicBezTo>
                      <a:cubicBezTo>
                        <a:pt x="15" y="2"/>
                        <a:pt x="12" y="0"/>
                        <a:pt x="9"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8" name="Freeform 217">
                  <a:extLst>
                    <a:ext uri="{FF2B5EF4-FFF2-40B4-BE49-F238E27FC236}">
                      <a16:creationId xmlns:a16="http://schemas.microsoft.com/office/drawing/2014/main" id="{361A0CB3-0611-4484-AF31-6811E4D669B6}"/>
                    </a:ext>
                  </a:extLst>
                </p:cNvPr>
                <p:cNvSpPr>
                  <a:spLocks/>
                </p:cNvSpPr>
                <p:nvPr/>
              </p:nvSpPr>
              <p:spPr bwMode="auto">
                <a:xfrm>
                  <a:off x="2498725" y="1868488"/>
                  <a:ext cx="55563" cy="28575"/>
                </a:xfrm>
                <a:custGeom>
                  <a:avLst/>
                  <a:gdLst>
                    <a:gd name="T0" fmla="*/ 28 w 105"/>
                    <a:gd name="T1" fmla="*/ 6 h 53"/>
                    <a:gd name="T2" fmla="*/ 8 w 105"/>
                    <a:gd name="T3" fmla="*/ 15 h 53"/>
                    <a:gd name="T4" fmla="*/ 7 w 105"/>
                    <a:gd name="T5" fmla="*/ 19 h 53"/>
                    <a:gd name="T6" fmla="*/ 20 w 105"/>
                    <a:gd name="T7" fmla="*/ 26 h 53"/>
                    <a:gd name="T8" fmla="*/ 20 w 105"/>
                    <a:gd name="T9" fmla="*/ 32 h 53"/>
                    <a:gd name="T10" fmla="*/ 26 w 105"/>
                    <a:gd name="T11" fmla="*/ 34 h 53"/>
                    <a:gd name="T12" fmla="*/ 31 w 105"/>
                    <a:gd name="T13" fmla="*/ 51 h 53"/>
                    <a:gd name="T14" fmla="*/ 55 w 105"/>
                    <a:gd name="T15" fmla="*/ 42 h 53"/>
                    <a:gd name="T16" fmla="*/ 82 w 105"/>
                    <a:gd name="T17" fmla="*/ 29 h 53"/>
                    <a:gd name="T18" fmla="*/ 104 w 105"/>
                    <a:gd name="T19" fmla="*/ 14 h 53"/>
                    <a:gd name="T20" fmla="*/ 97 w 105"/>
                    <a:gd name="T21" fmla="*/ 8 h 53"/>
                    <a:gd name="T22" fmla="*/ 91 w 105"/>
                    <a:gd name="T23" fmla="*/ 0 h 53"/>
                    <a:gd name="T24" fmla="*/ 66 w 105"/>
                    <a:gd name="T25" fmla="*/ 5 h 53"/>
                    <a:gd name="T26" fmla="*/ 43 w 105"/>
                    <a:gd name="T27" fmla="*/ 6 h 53"/>
                    <a:gd name="T28" fmla="*/ 28 w 105"/>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53">
                      <a:moveTo>
                        <a:pt x="28" y="6"/>
                      </a:moveTo>
                      <a:cubicBezTo>
                        <a:pt x="21" y="9"/>
                        <a:pt x="15" y="13"/>
                        <a:pt x="8" y="15"/>
                      </a:cubicBezTo>
                      <a:cubicBezTo>
                        <a:pt x="2" y="16"/>
                        <a:pt x="0" y="18"/>
                        <a:pt x="7" y="19"/>
                      </a:cubicBezTo>
                      <a:cubicBezTo>
                        <a:pt x="14" y="21"/>
                        <a:pt x="18" y="22"/>
                        <a:pt x="20" y="26"/>
                      </a:cubicBezTo>
                      <a:cubicBezTo>
                        <a:pt x="22" y="29"/>
                        <a:pt x="19" y="30"/>
                        <a:pt x="20" y="32"/>
                      </a:cubicBezTo>
                      <a:cubicBezTo>
                        <a:pt x="21" y="35"/>
                        <a:pt x="24" y="31"/>
                        <a:pt x="26" y="34"/>
                      </a:cubicBezTo>
                      <a:cubicBezTo>
                        <a:pt x="28" y="38"/>
                        <a:pt x="29" y="49"/>
                        <a:pt x="31" y="51"/>
                      </a:cubicBezTo>
                      <a:cubicBezTo>
                        <a:pt x="34" y="53"/>
                        <a:pt x="46" y="47"/>
                        <a:pt x="55" y="42"/>
                      </a:cubicBezTo>
                      <a:cubicBezTo>
                        <a:pt x="64" y="37"/>
                        <a:pt x="75" y="32"/>
                        <a:pt x="82" y="29"/>
                      </a:cubicBezTo>
                      <a:cubicBezTo>
                        <a:pt x="90" y="26"/>
                        <a:pt x="103" y="18"/>
                        <a:pt x="104" y="14"/>
                      </a:cubicBezTo>
                      <a:cubicBezTo>
                        <a:pt x="105" y="10"/>
                        <a:pt x="100" y="9"/>
                        <a:pt x="97" y="8"/>
                      </a:cubicBezTo>
                      <a:cubicBezTo>
                        <a:pt x="94" y="7"/>
                        <a:pt x="97" y="0"/>
                        <a:pt x="91" y="0"/>
                      </a:cubicBezTo>
                      <a:cubicBezTo>
                        <a:pt x="86" y="0"/>
                        <a:pt x="68" y="4"/>
                        <a:pt x="66" y="5"/>
                      </a:cubicBezTo>
                      <a:cubicBezTo>
                        <a:pt x="64" y="6"/>
                        <a:pt x="46" y="7"/>
                        <a:pt x="43" y="6"/>
                      </a:cubicBezTo>
                      <a:cubicBezTo>
                        <a:pt x="39" y="5"/>
                        <a:pt x="32" y="3"/>
                        <a:pt x="28"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9" name="Freeform 218">
                  <a:extLst>
                    <a:ext uri="{FF2B5EF4-FFF2-40B4-BE49-F238E27FC236}">
                      <a16:creationId xmlns:a16="http://schemas.microsoft.com/office/drawing/2014/main" id="{8EB407FC-C899-4BEF-B3B1-A073CF4D51C5}"/>
                    </a:ext>
                  </a:extLst>
                </p:cNvPr>
                <p:cNvSpPr>
                  <a:spLocks/>
                </p:cNvSpPr>
                <p:nvPr/>
              </p:nvSpPr>
              <p:spPr bwMode="auto">
                <a:xfrm>
                  <a:off x="2716213" y="1979613"/>
                  <a:ext cx="4763" cy="3175"/>
                </a:xfrm>
                <a:custGeom>
                  <a:avLst/>
                  <a:gdLst>
                    <a:gd name="T0" fmla="*/ 5 w 9"/>
                    <a:gd name="T1" fmla="*/ 2 h 8"/>
                    <a:gd name="T2" fmla="*/ 4 w 9"/>
                    <a:gd name="T3" fmla="*/ 6 h 8"/>
                    <a:gd name="T4" fmla="*/ 5 w 9"/>
                    <a:gd name="T5" fmla="*/ 2 h 8"/>
                  </a:gdLst>
                  <a:ahLst/>
                  <a:cxnLst>
                    <a:cxn ang="0">
                      <a:pos x="T0" y="T1"/>
                    </a:cxn>
                    <a:cxn ang="0">
                      <a:pos x="T2" y="T3"/>
                    </a:cxn>
                    <a:cxn ang="0">
                      <a:pos x="T4" y="T5"/>
                    </a:cxn>
                  </a:cxnLst>
                  <a:rect l="0" t="0" r="r" b="b"/>
                  <a:pathLst>
                    <a:path w="9" h="8">
                      <a:moveTo>
                        <a:pt x="5" y="2"/>
                      </a:moveTo>
                      <a:cubicBezTo>
                        <a:pt x="1" y="5"/>
                        <a:pt x="0" y="8"/>
                        <a:pt x="4" y="6"/>
                      </a:cubicBezTo>
                      <a:cubicBezTo>
                        <a:pt x="8" y="4"/>
                        <a:pt x="9" y="0"/>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0" name="Freeform 219">
                  <a:extLst>
                    <a:ext uri="{FF2B5EF4-FFF2-40B4-BE49-F238E27FC236}">
                      <a16:creationId xmlns:a16="http://schemas.microsoft.com/office/drawing/2014/main" id="{DFFB2E49-30AD-4C86-99CA-82A1BA45395F}"/>
                    </a:ext>
                  </a:extLst>
                </p:cNvPr>
                <p:cNvSpPr>
                  <a:spLocks/>
                </p:cNvSpPr>
                <p:nvPr/>
              </p:nvSpPr>
              <p:spPr bwMode="auto">
                <a:xfrm>
                  <a:off x="2719388" y="1979613"/>
                  <a:ext cx="7938" cy="4763"/>
                </a:xfrm>
                <a:custGeom>
                  <a:avLst/>
                  <a:gdLst>
                    <a:gd name="T0" fmla="*/ 11 w 15"/>
                    <a:gd name="T1" fmla="*/ 2 h 11"/>
                    <a:gd name="T2" fmla="*/ 4 w 15"/>
                    <a:gd name="T3" fmla="*/ 11 h 11"/>
                    <a:gd name="T4" fmla="*/ 13 w 15"/>
                    <a:gd name="T5" fmla="*/ 5 h 11"/>
                    <a:gd name="T6" fmla="*/ 11 w 15"/>
                    <a:gd name="T7" fmla="*/ 2 h 11"/>
                  </a:gdLst>
                  <a:ahLst/>
                  <a:cxnLst>
                    <a:cxn ang="0">
                      <a:pos x="T0" y="T1"/>
                    </a:cxn>
                    <a:cxn ang="0">
                      <a:pos x="T2" y="T3"/>
                    </a:cxn>
                    <a:cxn ang="0">
                      <a:pos x="T4" y="T5"/>
                    </a:cxn>
                    <a:cxn ang="0">
                      <a:pos x="T6" y="T7"/>
                    </a:cxn>
                  </a:cxnLst>
                  <a:rect l="0" t="0" r="r" b="b"/>
                  <a:pathLst>
                    <a:path w="15" h="11">
                      <a:moveTo>
                        <a:pt x="11" y="2"/>
                      </a:moveTo>
                      <a:cubicBezTo>
                        <a:pt x="6" y="4"/>
                        <a:pt x="0" y="11"/>
                        <a:pt x="4" y="11"/>
                      </a:cubicBezTo>
                      <a:cubicBezTo>
                        <a:pt x="7" y="11"/>
                        <a:pt x="11" y="8"/>
                        <a:pt x="13" y="5"/>
                      </a:cubicBezTo>
                      <a:cubicBezTo>
                        <a:pt x="15" y="1"/>
                        <a:pt x="13" y="0"/>
                        <a:pt x="1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1" name="Freeform 220">
                  <a:extLst>
                    <a:ext uri="{FF2B5EF4-FFF2-40B4-BE49-F238E27FC236}">
                      <a16:creationId xmlns:a16="http://schemas.microsoft.com/office/drawing/2014/main" id="{FA4F4630-7EB8-467C-8E8F-587CDE0FDC8A}"/>
                    </a:ext>
                  </a:extLst>
                </p:cNvPr>
                <p:cNvSpPr>
                  <a:spLocks/>
                </p:cNvSpPr>
                <p:nvPr/>
              </p:nvSpPr>
              <p:spPr bwMode="auto">
                <a:xfrm>
                  <a:off x="2725738" y="1993901"/>
                  <a:ext cx="7938" cy="7938"/>
                </a:xfrm>
                <a:custGeom>
                  <a:avLst/>
                  <a:gdLst>
                    <a:gd name="T0" fmla="*/ 9 w 13"/>
                    <a:gd name="T1" fmla="*/ 3 h 13"/>
                    <a:gd name="T2" fmla="*/ 5 w 13"/>
                    <a:gd name="T3" fmla="*/ 12 h 13"/>
                    <a:gd name="T4" fmla="*/ 12 w 13"/>
                    <a:gd name="T5" fmla="*/ 5 h 13"/>
                    <a:gd name="T6" fmla="*/ 9 w 13"/>
                    <a:gd name="T7" fmla="*/ 3 h 13"/>
                  </a:gdLst>
                  <a:ahLst/>
                  <a:cxnLst>
                    <a:cxn ang="0">
                      <a:pos x="T0" y="T1"/>
                    </a:cxn>
                    <a:cxn ang="0">
                      <a:pos x="T2" y="T3"/>
                    </a:cxn>
                    <a:cxn ang="0">
                      <a:pos x="T4" y="T5"/>
                    </a:cxn>
                    <a:cxn ang="0">
                      <a:pos x="T6" y="T7"/>
                    </a:cxn>
                  </a:cxnLst>
                  <a:rect l="0" t="0" r="r" b="b"/>
                  <a:pathLst>
                    <a:path w="13" h="13">
                      <a:moveTo>
                        <a:pt x="9" y="3"/>
                      </a:moveTo>
                      <a:cubicBezTo>
                        <a:pt x="4" y="4"/>
                        <a:pt x="0" y="13"/>
                        <a:pt x="5" y="12"/>
                      </a:cubicBezTo>
                      <a:cubicBezTo>
                        <a:pt x="10" y="11"/>
                        <a:pt x="13" y="11"/>
                        <a:pt x="12" y="5"/>
                      </a:cubicBezTo>
                      <a:cubicBezTo>
                        <a:pt x="12" y="0"/>
                        <a:pt x="11" y="0"/>
                        <a:pt x="9"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2" name="Freeform 221">
                  <a:extLst>
                    <a:ext uri="{FF2B5EF4-FFF2-40B4-BE49-F238E27FC236}">
                      <a16:creationId xmlns:a16="http://schemas.microsoft.com/office/drawing/2014/main" id="{8C71609B-721A-4677-97E1-BB838B61D1A5}"/>
                    </a:ext>
                  </a:extLst>
                </p:cNvPr>
                <p:cNvSpPr>
                  <a:spLocks/>
                </p:cNvSpPr>
                <p:nvPr/>
              </p:nvSpPr>
              <p:spPr bwMode="auto">
                <a:xfrm>
                  <a:off x="2735263" y="1992313"/>
                  <a:ext cx="9525" cy="6350"/>
                </a:xfrm>
                <a:custGeom>
                  <a:avLst/>
                  <a:gdLst>
                    <a:gd name="T0" fmla="*/ 12 w 19"/>
                    <a:gd name="T1" fmla="*/ 1 h 13"/>
                    <a:gd name="T2" fmla="*/ 1 w 19"/>
                    <a:gd name="T3" fmla="*/ 8 h 13"/>
                    <a:gd name="T4" fmla="*/ 7 w 19"/>
                    <a:gd name="T5" fmla="*/ 11 h 13"/>
                    <a:gd name="T6" fmla="*/ 12 w 19"/>
                    <a:gd name="T7" fmla="*/ 1 h 13"/>
                  </a:gdLst>
                  <a:ahLst/>
                  <a:cxnLst>
                    <a:cxn ang="0">
                      <a:pos x="T0" y="T1"/>
                    </a:cxn>
                    <a:cxn ang="0">
                      <a:pos x="T2" y="T3"/>
                    </a:cxn>
                    <a:cxn ang="0">
                      <a:pos x="T4" y="T5"/>
                    </a:cxn>
                    <a:cxn ang="0">
                      <a:pos x="T6" y="T7"/>
                    </a:cxn>
                  </a:cxnLst>
                  <a:rect l="0" t="0" r="r" b="b"/>
                  <a:pathLst>
                    <a:path w="19" h="13">
                      <a:moveTo>
                        <a:pt x="12" y="1"/>
                      </a:moveTo>
                      <a:cubicBezTo>
                        <a:pt x="8" y="0"/>
                        <a:pt x="2" y="4"/>
                        <a:pt x="1" y="8"/>
                      </a:cubicBezTo>
                      <a:cubicBezTo>
                        <a:pt x="0" y="12"/>
                        <a:pt x="3" y="13"/>
                        <a:pt x="7" y="11"/>
                      </a:cubicBezTo>
                      <a:cubicBezTo>
                        <a:pt x="10" y="9"/>
                        <a:pt x="19" y="0"/>
                        <a:pt x="1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3" name="Freeform 222">
                  <a:extLst>
                    <a:ext uri="{FF2B5EF4-FFF2-40B4-BE49-F238E27FC236}">
                      <a16:creationId xmlns:a16="http://schemas.microsoft.com/office/drawing/2014/main" id="{822E878F-0BF4-439D-B96D-02B98397B01A}"/>
                    </a:ext>
                  </a:extLst>
                </p:cNvPr>
                <p:cNvSpPr>
                  <a:spLocks/>
                </p:cNvSpPr>
                <p:nvPr/>
              </p:nvSpPr>
              <p:spPr bwMode="auto">
                <a:xfrm>
                  <a:off x="2730500" y="2000251"/>
                  <a:ext cx="6350" cy="4763"/>
                </a:xfrm>
                <a:custGeom>
                  <a:avLst/>
                  <a:gdLst>
                    <a:gd name="T0" fmla="*/ 5 w 11"/>
                    <a:gd name="T1" fmla="*/ 3 h 9"/>
                    <a:gd name="T2" fmla="*/ 5 w 11"/>
                    <a:gd name="T3" fmla="*/ 7 h 9"/>
                    <a:gd name="T4" fmla="*/ 5 w 11"/>
                    <a:gd name="T5" fmla="*/ 3 h 9"/>
                  </a:gdLst>
                  <a:ahLst/>
                  <a:cxnLst>
                    <a:cxn ang="0">
                      <a:pos x="T0" y="T1"/>
                    </a:cxn>
                    <a:cxn ang="0">
                      <a:pos x="T2" y="T3"/>
                    </a:cxn>
                    <a:cxn ang="0">
                      <a:pos x="T4" y="T5"/>
                    </a:cxn>
                  </a:cxnLst>
                  <a:rect l="0" t="0" r="r" b="b"/>
                  <a:pathLst>
                    <a:path w="11" h="9">
                      <a:moveTo>
                        <a:pt x="5" y="3"/>
                      </a:moveTo>
                      <a:cubicBezTo>
                        <a:pt x="3" y="5"/>
                        <a:pt x="0" y="9"/>
                        <a:pt x="5" y="7"/>
                      </a:cubicBezTo>
                      <a:cubicBezTo>
                        <a:pt x="10" y="5"/>
                        <a:pt x="11" y="0"/>
                        <a:pt x="5"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4" name="Freeform 223">
                  <a:extLst>
                    <a:ext uri="{FF2B5EF4-FFF2-40B4-BE49-F238E27FC236}">
                      <a16:creationId xmlns:a16="http://schemas.microsoft.com/office/drawing/2014/main" id="{3038435F-7957-4939-8929-E9F953CE751B}"/>
                    </a:ext>
                  </a:extLst>
                </p:cNvPr>
                <p:cNvSpPr>
                  <a:spLocks/>
                </p:cNvSpPr>
                <p:nvPr/>
              </p:nvSpPr>
              <p:spPr bwMode="auto">
                <a:xfrm>
                  <a:off x="2824163" y="1971676"/>
                  <a:ext cx="17463" cy="7938"/>
                </a:xfrm>
                <a:custGeom>
                  <a:avLst/>
                  <a:gdLst>
                    <a:gd name="T0" fmla="*/ 16 w 34"/>
                    <a:gd name="T1" fmla="*/ 2 h 14"/>
                    <a:gd name="T2" fmla="*/ 9 w 34"/>
                    <a:gd name="T3" fmla="*/ 2 h 14"/>
                    <a:gd name="T4" fmla="*/ 3 w 34"/>
                    <a:gd name="T5" fmla="*/ 9 h 14"/>
                    <a:gd name="T6" fmla="*/ 13 w 34"/>
                    <a:gd name="T7" fmla="*/ 11 h 14"/>
                    <a:gd name="T8" fmla="*/ 33 w 34"/>
                    <a:gd name="T9" fmla="*/ 10 h 14"/>
                    <a:gd name="T10" fmla="*/ 16 w 34"/>
                    <a:gd name="T11" fmla="*/ 2 h 14"/>
                  </a:gdLst>
                  <a:ahLst/>
                  <a:cxnLst>
                    <a:cxn ang="0">
                      <a:pos x="T0" y="T1"/>
                    </a:cxn>
                    <a:cxn ang="0">
                      <a:pos x="T2" y="T3"/>
                    </a:cxn>
                    <a:cxn ang="0">
                      <a:pos x="T4" y="T5"/>
                    </a:cxn>
                    <a:cxn ang="0">
                      <a:pos x="T6" y="T7"/>
                    </a:cxn>
                    <a:cxn ang="0">
                      <a:pos x="T8" y="T9"/>
                    </a:cxn>
                    <a:cxn ang="0">
                      <a:pos x="T10" y="T11"/>
                    </a:cxn>
                  </a:cxnLst>
                  <a:rect l="0" t="0" r="r" b="b"/>
                  <a:pathLst>
                    <a:path w="34" h="14">
                      <a:moveTo>
                        <a:pt x="16" y="2"/>
                      </a:moveTo>
                      <a:cubicBezTo>
                        <a:pt x="13" y="0"/>
                        <a:pt x="13" y="0"/>
                        <a:pt x="9" y="2"/>
                      </a:cubicBezTo>
                      <a:cubicBezTo>
                        <a:pt x="5" y="4"/>
                        <a:pt x="0" y="6"/>
                        <a:pt x="3" y="9"/>
                      </a:cubicBezTo>
                      <a:cubicBezTo>
                        <a:pt x="5" y="11"/>
                        <a:pt x="10" y="9"/>
                        <a:pt x="13" y="11"/>
                      </a:cubicBezTo>
                      <a:cubicBezTo>
                        <a:pt x="17" y="13"/>
                        <a:pt x="31" y="14"/>
                        <a:pt x="33" y="10"/>
                      </a:cubicBezTo>
                      <a:cubicBezTo>
                        <a:pt x="34" y="5"/>
                        <a:pt x="21" y="6"/>
                        <a:pt x="1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5" name="Freeform 224">
                  <a:extLst>
                    <a:ext uri="{FF2B5EF4-FFF2-40B4-BE49-F238E27FC236}">
                      <a16:creationId xmlns:a16="http://schemas.microsoft.com/office/drawing/2014/main" id="{1A1812A5-2472-4879-AD38-502EF2B59B6A}"/>
                    </a:ext>
                  </a:extLst>
                </p:cNvPr>
                <p:cNvSpPr>
                  <a:spLocks/>
                </p:cNvSpPr>
                <p:nvPr/>
              </p:nvSpPr>
              <p:spPr bwMode="auto">
                <a:xfrm>
                  <a:off x="2840038" y="2001838"/>
                  <a:ext cx="6350" cy="3175"/>
                </a:xfrm>
                <a:custGeom>
                  <a:avLst/>
                  <a:gdLst>
                    <a:gd name="T0" fmla="*/ 5 w 11"/>
                    <a:gd name="T1" fmla="*/ 1 h 5"/>
                    <a:gd name="T2" fmla="*/ 5 w 11"/>
                    <a:gd name="T3" fmla="*/ 4 h 5"/>
                    <a:gd name="T4" fmla="*/ 5 w 11"/>
                    <a:gd name="T5" fmla="*/ 1 h 5"/>
                  </a:gdLst>
                  <a:ahLst/>
                  <a:cxnLst>
                    <a:cxn ang="0">
                      <a:pos x="T0" y="T1"/>
                    </a:cxn>
                    <a:cxn ang="0">
                      <a:pos x="T2" y="T3"/>
                    </a:cxn>
                    <a:cxn ang="0">
                      <a:pos x="T4" y="T5"/>
                    </a:cxn>
                  </a:cxnLst>
                  <a:rect l="0" t="0" r="r" b="b"/>
                  <a:pathLst>
                    <a:path w="11" h="5">
                      <a:moveTo>
                        <a:pt x="5" y="1"/>
                      </a:moveTo>
                      <a:cubicBezTo>
                        <a:pt x="2" y="2"/>
                        <a:pt x="0" y="5"/>
                        <a:pt x="5" y="4"/>
                      </a:cubicBezTo>
                      <a:cubicBezTo>
                        <a:pt x="9" y="4"/>
                        <a:pt x="11" y="0"/>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6" name="Freeform 225">
                  <a:extLst>
                    <a:ext uri="{FF2B5EF4-FFF2-40B4-BE49-F238E27FC236}">
                      <a16:creationId xmlns:a16="http://schemas.microsoft.com/office/drawing/2014/main" id="{A471A8EB-CDC1-4748-9642-1CFAEF48FBC7}"/>
                    </a:ext>
                  </a:extLst>
                </p:cNvPr>
                <p:cNvSpPr>
                  <a:spLocks/>
                </p:cNvSpPr>
                <p:nvPr/>
              </p:nvSpPr>
              <p:spPr bwMode="auto">
                <a:xfrm>
                  <a:off x="2752725" y="1789113"/>
                  <a:ext cx="11113" cy="3175"/>
                </a:xfrm>
                <a:custGeom>
                  <a:avLst/>
                  <a:gdLst>
                    <a:gd name="T0" fmla="*/ 11 w 22"/>
                    <a:gd name="T1" fmla="*/ 1 h 6"/>
                    <a:gd name="T2" fmla="*/ 4 w 22"/>
                    <a:gd name="T3" fmla="*/ 3 h 6"/>
                    <a:gd name="T4" fmla="*/ 14 w 22"/>
                    <a:gd name="T5" fmla="*/ 6 h 6"/>
                    <a:gd name="T6" fmla="*/ 21 w 22"/>
                    <a:gd name="T7" fmla="*/ 2 h 6"/>
                    <a:gd name="T8" fmla="*/ 11 w 22"/>
                    <a:gd name="T9" fmla="*/ 1 h 6"/>
                  </a:gdLst>
                  <a:ahLst/>
                  <a:cxnLst>
                    <a:cxn ang="0">
                      <a:pos x="T0" y="T1"/>
                    </a:cxn>
                    <a:cxn ang="0">
                      <a:pos x="T2" y="T3"/>
                    </a:cxn>
                    <a:cxn ang="0">
                      <a:pos x="T4" y="T5"/>
                    </a:cxn>
                    <a:cxn ang="0">
                      <a:pos x="T6" y="T7"/>
                    </a:cxn>
                    <a:cxn ang="0">
                      <a:pos x="T8" y="T9"/>
                    </a:cxn>
                  </a:cxnLst>
                  <a:rect l="0" t="0" r="r" b="b"/>
                  <a:pathLst>
                    <a:path w="22" h="6">
                      <a:moveTo>
                        <a:pt x="11" y="1"/>
                      </a:moveTo>
                      <a:cubicBezTo>
                        <a:pt x="6" y="0"/>
                        <a:pt x="0" y="2"/>
                        <a:pt x="4" y="3"/>
                      </a:cubicBezTo>
                      <a:cubicBezTo>
                        <a:pt x="7" y="4"/>
                        <a:pt x="10" y="6"/>
                        <a:pt x="14" y="6"/>
                      </a:cubicBezTo>
                      <a:cubicBezTo>
                        <a:pt x="19" y="6"/>
                        <a:pt x="22" y="5"/>
                        <a:pt x="21" y="2"/>
                      </a:cubicBezTo>
                      <a:cubicBezTo>
                        <a:pt x="21" y="0"/>
                        <a:pt x="17" y="0"/>
                        <a:pt x="1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7" name="Freeform 226">
                  <a:extLst>
                    <a:ext uri="{FF2B5EF4-FFF2-40B4-BE49-F238E27FC236}">
                      <a16:creationId xmlns:a16="http://schemas.microsoft.com/office/drawing/2014/main" id="{853620B5-CDA8-480E-AEEA-198826C4A5DF}"/>
                    </a:ext>
                  </a:extLst>
                </p:cNvPr>
                <p:cNvSpPr>
                  <a:spLocks/>
                </p:cNvSpPr>
                <p:nvPr/>
              </p:nvSpPr>
              <p:spPr bwMode="auto">
                <a:xfrm>
                  <a:off x="2813050" y="1782763"/>
                  <a:ext cx="6350" cy="1588"/>
                </a:xfrm>
                <a:custGeom>
                  <a:avLst/>
                  <a:gdLst>
                    <a:gd name="T0" fmla="*/ 8 w 14"/>
                    <a:gd name="T1" fmla="*/ 0 h 3"/>
                    <a:gd name="T2" fmla="*/ 6 w 14"/>
                    <a:gd name="T3" fmla="*/ 3 h 3"/>
                    <a:gd name="T4" fmla="*/ 8 w 14"/>
                    <a:gd name="T5" fmla="*/ 0 h 3"/>
                  </a:gdLst>
                  <a:ahLst/>
                  <a:cxnLst>
                    <a:cxn ang="0">
                      <a:pos x="T0" y="T1"/>
                    </a:cxn>
                    <a:cxn ang="0">
                      <a:pos x="T2" y="T3"/>
                    </a:cxn>
                    <a:cxn ang="0">
                      <a:pos x="T4" y="T5"/>
                    </a:cxn>
                  </a:cxnLst>
                  <a:rect l="0" t="0" r="r" b="b"/>
                  <a:pathLst>
                    <a:path w="14" h="3">
                      <a:moveTo>
                        <a:pt x="8" y="0"/>
                      </a:moveTo>
                      <a:cubicBezTo>
                        <a:pt x="3" y="2"/>
                        <a:pt x="0" y="3"/>
                        <a:pt x="6" y="3"/>
                      </a:cubicBezTo>
                      <a:cubicBezTo>
                        <a:pt x="12" y="3"/>
                        <a:pt x="14" y="0"/>
                        <a:pt x="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8" name="Freeform 227">
                  <a:extLst>
                    <a:ext uri="{FF2B5EF4-FFF2-40B4-BE49-F238E27FC236}">
                      <a16:creationId xmlns:a16="http://schemas.microsoft.com/office/drawing/2014/main" id="{F78C6FA5-1858-4264-8AD9-D4269FC43D49}"/>
                    </a:ext>
                  </a:extLst>
                </p:cNvPr>
                <p:cNvSpPr>
                  <a:spLocks/>
                </p:cNvSpPr>
                <p:nvPr/>
              </p:nvSpPr>
              <p:spPr bwMode="auto">
                <a:xfrm>
                  <a:off x="2857500" y="1776413"/>
                  <a:ext cx="6350" cy="4763"/>
                </a:xfrm>
                <a:custGeom>
                  <a:avLst/>
                  <a:gdLst>
                    <a:gd name="T0" fmla="*/ 6 w 10"/>
                    <a:gd name="T1" fmla="*/ 2 h 8"/>
                    <a:gd name="T2" fmla="*/ 5 w 10"/>
                    <a:gd name="T3" fmla="*/ 7 h 8"/>
                    <a:gd name="T4" fmla="*/ 6 w 10"/>
                    <a:gd name="T5" fmla="*/ 2 h 8"/>
                  </a:gdLst>
                  <a:ahLst/>
                  <a:cxnLst>
                    <a:cxn ang="0">
                      <a:pos x="T0" y="T1"/>
                    </a:cxn>
                    <a:cxn ang="0">
                      <a:pos x="T2" y="T3"/>
                    </a:cxn>
                    <a:cxn ang="0">
                      <a:pos x="T4" y="T5"/>
                    </a:cxn>
                  </a:cxnLst>
                  <a:rect l="0" t="0" r="r" b="b"/>
                  <a:pathLst>
                    <a:path w="10" h="8">
                      <a:moveTo>
                        <a:pt x="6" y="2"/>
                      </a:moveTo>
                      <a:cubicBezTo>
                        <a:pt x="2" y="4"/>
                        <a:pt x="0" y="8"/>
                        <a:pt x="5" y="7"/>
                      </a:cubicBezTo>
                      <a:cubicBezTo>
                        <a:pt x="9" y="6"/>
                        <a:pt x="10" y="0"/>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9" name="Freeform 228">
                  <a:extLst>
                    <a:ext uri="{FF2B5EF4-FFF2-40B4-BE49-F238E27FC236}">
                      <a16:creationId xmlns:a16="http://schemas.microsoft.com/office/drawing/2014/main" id="{D2022AFD-9105-47E6-A9F5-4C5B39F2969C}"/>
                    </a:ext>
                  </a:extLst>
                </p:cNvPr>
                <p:cNvSpPr>
                  <a:spLocks/>
                </p:cNvSpPr>
                <p:nvPr/>
              </p:nvSpPr>
              <p:spPr bwMode="auto">
                <a:xfrm>
                  <a:off x="3282950" y="1725613"/>
                  <a:ext cx="50800" cy="9525"/>
                </a:xfrm>
                <a:custGeom>
                  <a:avLst/>
                  <a:gdLst>
                    <a:gd name="T0" fmla="*/ 11 w 96"/>
                    <a:gd name="T1" fmla="*/ 3 h 19"/>
                    <a:gd name="T2" fmla="*/ 37 w 96"/>
                    <a:gd name="T3" fmla="*/ 4 h 19"/>
                    <a:gd name="T4" fmla="*/ 70 w 96"/>
                    <a:gd name="T5" fmla="*/ 3 h 19"/>
                    <a:gd name="T6" fmla="*/ 96 w 96"/>
                    <a:gd name="T7" fmla="*/ 3 h 19"/>
                    <a:gd name="T8" fmla="*/ 88 w 96"/>
                    <a:gd name="T9" fmla="*/ 9 h 19"/>
                    <a:gd name="T10" fmla="*/ 82 w 96"/>
                    <a:gd name="T11" fmla="*/ 15 h 19"/>
                    <a:gd name="T12" fmla="*/ 49 w 96"/>
                    <a:gd name="T13" fmla="*/ 14 h 19"/>
                    <a:gd name="T14" fmla="*/ 34 w 96"/>
                    <a:gd name="T15" fmla="*/ 6 h 19"/>
                    <a:gd name="T16" fmla="*/ 11 w 96"/>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9">
                      <a:moveTo>
                        <a:pt x="11" y="3"/>
                      </a:moveTo>
                      <a:cubicBezTo>
                        <a:pt x="16" y="3"/>
                        <a:pt x="32" y="4"/>
                        <a:pt x="37" y="4"/>
                      </a:cubicBezTo>
                      <a:cubicBezTo>
                        <a:pt x="43" y="4"/>
                        <a:pt x="63" y="2"/>
                        <a:pt x="70" y="3"/>
                      </a:cubicBezTo>
                      <a:cubicBezTo>
                        <a:pt x="77" y="3"/>
                        <a:pt x="96" y="0"/>
                        <a:pt x="96" y="3"/>
                      </a:cubicBezTo>
                      <a:cubicBezTo>
                        <a:pt x="96" y="6"/>
                        <a:pt x="87" y="3"/>
                        <a:pt x="88" y="9"/>
                      </a:cubicBezTo>
                      <a:cubicBezTo>
                        <a:pt x="89" y="14"/>
                        <a:pt x="90" y="15"/>
                        <a:pt x="82" y="15"/>
                      </a:cubicBezTo>
                      <a:cubicBezTo>
                        <a:pt x="75" y="16"/>
                        <a:pt x="55" y="19"/>
                        <a:pt x="49" y="14"/>
                      </a:cubicBezTo>
                      <a:cubicBezTo>
                        <a:pt x="43" y="10"/>
                        <a:pt x="39" y="6"/>
                        <a:pt x="34" y="6"/>
                      </a:cubicBezTo>
                      <a:cubicBezTo>
                        <a:pt x="29" y="6"/>
                        <a:pt x="0" y="6"/>
                        <a:pt x="11"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0" name="Freeform 229">
                  <a:extLst>
                    <a:ext uri="{FF2B5EF4-FFF2-40B4-BE49-F238E27FC236}">
                      <a16:creationId xmlns:a16="http://schemas.microsoft.com/office/drawing/2014/main" id="{A2298842-087B-40ED-8FE2-3596F8277352}"/>
                    </a:ext>
                  </a:extLst>
                </p:cNvPr>
                <p:cNvSpPr>
                  <a:spLocks/>
                </p:cNvSpPr>
                <p:nvPr/>
              </p:nvSpPr>
              <p:spPr bwMode="auto">
                <a:xfrm>
                  <a:off x="3314700" y="1736726"/>
                  <a:ext cx="9525" cy="6350"/>
                </a:xfrm>
                <a:custGeom>
                  <a:avLst/>
                  <a:gdLst>
                    <a:gd name="T0" fmla="*/ 10 w 18"/>
                    <a:gd name="T1" fmla="*/ 2 h 11"/>
                    <a:gd name="T2" fmla="*/ 7 w 18"/>
                    <a:gd name="T3" fmla="*/ 10 h 11"/>
                    <a:gd name="T4" fmla="*/ 18 w 18"/>
                    <a:gd name="T5" fmla="*/ 4 h 11"/>
                    <a:gd name="T6" fmla="*/ 10 w 18"/>
                    <a:gd name="T7" fmla="*/ 2 h 11"/>
                  </a:gdLst>
                  <a:ahLst/>
                  <a:cxnLst>
                    <a:cxn ang="0">
                      <a:pos x="T0" y="T1"/>
                    </a:cxn>
                    <a:cxn ang="0">
                      <a:pos x="T2" y="T3"/>
                    </a:cxn>
                    <a:cxn ang="0">
                      <a:pos x="T4" y="T5"/>
                    </a:cxn>
                    <a:cxn ang="0">
                      <a:pos x="T6" y="T7"/>
                    </a:cxn>
                  </a:cxnLst>
                  <a:rect l="0" t="0" r="r" b="b"/>
                  <a:pathLst>
                    <a:path w="18" h="11">
                      <a:moveTo>
                        <a:pt x="10" y="2"/>
                      </a:moveTo>
                      <a:cubicBezTo>
                        <a:pt x="6" y="4"/>
                        <a:pt x="0" y="9"/>
                        <a:pt x="7" y="10"/>
                      </a:cubicBezTo>
                      <a:cubicBezTo>
                        <a:pt x="13" y="11"/>
                        <a:pt x="17" y="7"/>
                        <a:pt x="18" y="4"/>
                      </a:cubicBezTo>
                      <a:cubicBezTo>
                        <a:pt x="18" y="1"/>
                        <a:pt x="12" y="0"/>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1" name="Freeform 230">
                  <a:extLst>
                    <a:ext uri="{FF2B5EF4-FFF2-40B4-BE49-F238E27FC236}">
                      <a16:creationId xmlns:a16="http://schemas.microsoft.com/office/drawing/2014/main" id="{764A60CA-0494-4FEF-8D2C-0E839751E4C2}"/>
                    </a:ext>
                  </a:extLst>
                </p:cNvPr>
                <p:cNvSpPr>
                  <a:spLocks/>
                </p:cNvSpPr>
                <p:nvPr/>
              </p:nvSpPr>
              <p:spPr bwMode="auto">
                <a:xfrm>
                  <a:off x="1711325" y="1985963"/>
                  <a:ext cx="71438" cy="28575"/>
                </a:xfrm>
                <a:custGeom>
                  <a:avLst/>
                  <a:gdLst>
                    <a:gd name="T0" fmla="*/ 10 w 137"/>
                    <a:gd name="T1" fmla="*/ 43 h 53"/>
                    <a:gd name="T2" fmla="*/ 1 w 137"/>
                    <a:gd name="T3" fmla="*/ 39 h 53"/>
                    <a:gd name="T4" fmla="*/ 9 w 137"/>
                    <a:gd name="T5" fmla="*/ 37 h 53"/>
                    <a:gd name="T6" fmla="*/ 14 w 137"/>
                    <a:gd name="T7" fmla="*/ 31 h 53"/>
                    <a:gd name="T8" fmla="*/ 21 w 137"/>
                    <a:gd name="T9" fmla="*/ 26 h 53"/>
                    <a:gd name="T10" fmla="*/ 29 w 137"/>
                    <a:gd name="T11" fmla="*/ 31 h 53"/>
                    <a:gd name="T12" fmla="*/ 26 w 137"/>
                    <a:gd name="T13" fmla="*/ 27 h 53"/>
                    <a:gd name="T14" fmla="*/ 30 w 137"/>
                    <a:gd name="T15" fmla="*/ 20 h 53"/>
                    <a:gd name="T16" fmla="*/ 37 w 137"/>
                    <a:gd name="T17" fmla="*/ 23 h 53"/>
                    <a:gd name="T18" fmla="*/ 45 w 137"/>
                    <a:gd name="T19" fmla="*/ 18 h 53"/>
                    <a:gd name="T20" fmla="*/ 51 w 137"/>
                    <a:gd name="T21" fmla="*/ 21 h 53"/>
                    <a:gd name="T22" fmla="*/ 62 w 137"/>
                    <a:gd name="T23" fmla="*/ 16 h 53"/>
                    <a:gd name="T24" fmla="*/ 76 w 137"/>
                    <a:gd name="T25" fmla="*/ 12 h 53"/>
                    <a:gd name="T26" fmla="*/ 94 w 137"/>
                    <a:gd name="T27" fmla="*/ 13 h 53"/>
                    <a:gd name="T28" fmla="*/ 104 w 137"/>
                    <a:gd name="T29" fmla="*/ 7 h 53"/>
                    <a:gd name="T30" fmla="*/ 119 w 137"/>
                    <a:gd name="T31" fmla="*/ 1 h 53"/>
                    <a:gd name="T32" fmla="*/ 123 w 137"/>
                    <a:gd name="T33" fmla="*/ 5 h 53"/>
                    <a:gd name="T34" fmla="*/ 126 w 137"/>
                    <a:gd name="T35" fmla="*/ 11 h 53"/>
                    <a:gd name="T36" fmla="*/ 131 w 137"/>
                    <a:gd name="T37" fmla="*/ 4 h 53"/>
                    <a:gd name="T38" fmla="*/ 133 w 137"/>
                    <a:gd name="T39" fmla="*/ 10 h 53"/>
                    <a:gd name="T40" fmla="*/ 110 w 137"/>
                    <a:gd name="T41" fmla="*/ 18 h 53"/>
                    <a:gd name="T42" fmla="*/ 89 w 137"/>
                    <a:gd name="T43" fmla="*/ 27 h 53"/>
                    <a:gd name="T44" fmla="*/ 64 w 137"/>
                    <a:gd name="T45" fmla="*/ 35 h 53"/>
                    <a:gd name="T46" fmla="*/ 54 w 137"/>
                    <a:gd name="T47" fmla="*/ 44 h 53"/>
                    <a:gd name="T48" fmla="*/ 51 w 137"/>
                    <a:gd name="T49" fmla="*/ 48 h 53"/>
                    <a:gd name="T50" fmla="*/ 47 w 137"/>
                    <a:gd name="T51" fmla="*/ 39 h 53"/>
                    <a:gd name="T52" fmla="*/ 39 w 137"/>
                    <a:gd name="T53" fmla="*/ 44 h 53"/>
                    <a:gd name="T54" fmla="*/ 26 w 137"/>
                    <a:gd name="T55" fmla="*/ 40 h 53"/>
                    <a:gd name="T56" fmla="*/ 15 w 137"/>
                    <a:gd name="T57" fmla="*/ 38 h 53"/>
                    <a:gd name="T58" fmla="*/ 10 w 137"/>
                    <a:gd name="T59"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53">
                      <a:moveTo>
                        <a:pt x="10" y="43"/>
                      </a:moveTo>
                      <a:cubicBezTo>
                        <a:pt x="7" y="43"/>
                        <a:pt x="0" y="42"/>
                        <a:pt x="1" y="39"/>
                      </a:cubicBezTo>
                      <a:cubicBezTo>
                        <a:pt x="2" y="37"/>
                        <a:pt x="5" y="38"/>
                        <a:pt x="9" y="37"/>
                      </a:cubicBezTo>
                      <a:cubicBezTo>
                        <a:pt x="13" y="37"/>
                        <a:pt x="14" y="35"/>
                        <a:pt x="14" y="31"/>
                      </a:cubicBezTo>
                      <a:cubicBezTo>
                        <a:pt x="14" y="27"/>
                        <a:pt x="19" y="23"/>
                        <a:pt x="21" y="26"/>
                      </a:cubicBezTo>
                      <a:cubicBezTo>
                        <a:pt x="23" y="29"/>
                        <a:pt x="27" y="32"/>
                        <a:pt x="29" y="31"/>
                      </a:cubicBezTo>
                      <a:cubicBezTo>
                        <a:pt x="32" y="31"/>
                        <a:pt x="27" y="30"/>
                        <a:pt x="26" y="27"/>
                      </a:cubicBezTo>
                      <a:cubicBezTo>
                        <a:pt x="24" y="24"/>
                        <a:pt x="26" y="21"/>
                        <a:pt x="30" y="20"/>
                      </a:cubicBezTo>
                      <a:cubicBezTo>
                        <a:pt x="33" y="19"/>
                        <a:pt x="34" y="23"/>
                        <a:pt x="37" y="23"/>
                      </a:cubicBezTo>
                      <a:cubicBezTo>
                        <a:pt x="40" y="23"/>
                        <a:pt x="42" y="16"/>
                        <a:pt x="45" y="18"/>
                      </a:cubicBezTo>
                      <a:cubicBezTo>
                        <a:pt x="47" y="21"/>
                        <a:pt x="48" y="19"/>
                        <a:pt x="51" y="21"/>
                      </a:cubicBezTo>
                      <a:cubicBezTo>
                        <a:pt x="54" y="22"/>
                        <a:pt x="59" y="19"/>
                        <a:pt x="62" y="16"/>
                      </a:cubicBezTo>
                      <a:cubicBezTo>
                        <a:pt x="65" y="12"/>
                        <a:pt x="70" y="12"/>
                        <a:pt x="76" y="12"/>
                      </a:cubicBezTo>
                      <a:cubicBezTo>
                        <a:pt x="82" y="11"/>
                        <a:pt x="91" y="12"/>
                        <a:pt x="94" y="13"/>
                      </a:cubicBezTo>
                      <a:cubicBezTo>
                        <a:pt x="98" y="13"/>
                        <a:pt x="100" y="11"/>
                        <a:pt x="104" y="7"/>
                      </a:cubicBezTo>
                      <a:cubicBezTo>
                        <a:pt x="109" y="4"/>
                        <a:pt x="115" y="0"/>
                        <a:pt x="119" y="1"/>
                      </a:cubicBezTo>
                      <a:cubicBezTo>
                        <a:pt x="123" y="1"/>
                        <a:pt x="126" y="2"/>
                        <a:pt x="123" y="5"/>
                      </a:cubicBezTo>
                      <a:cubicBezTo>
                        <a:pt x="120" y="8"/>
                        <a:pt x="122" y="12"/>
                        <a:pt x="126" y="11"/>
                      </a:cubicBezTo>
                      <a:cubicBezTo>
                        <a:pt x="130" y="9"/>
                        <a:pt x="126" y="4"/>
                        <a:pt x="131" y="4"/>
                      </a:cubicBezTo>
                      <a:cubicBezTo>
                        <a:pt x="137" y="5"/>
                        <a:pt x="137" y="7"/>
                        <a:pt x="133" y="10"/>
                      </a:cubicBezTo>
                      <a:cubicBezTo>
                        <a:pt x="130" y="13"/>
                        <a:pt x="115" y="16"/>
                        <a:pt x="110" y="18"/>
                      </a:cubicBezTo>
                      <a:cubicBezTo>
                        <a:pt x="105" y="21"/>
                        <a:pt x="95" y="26"/>
                        <a:pt x="89" y="27"/>
                      </a:cubicBezTo>
                      <a:cubicBezTo>
                        <a:pt x="82" y="29"/>
                        <a:pt x="67" y="32"/>
                        <a:pt x="64" y="35"/>
                      </a:cubicBezTo>
                      <a:cubicBezTo>
                        <a:pt x="60" y="38"/>
                        <a:pt x="57" y="39"/>
                        <a:pt x="54" y="44"/>
                      </a:cubicBezTo>
                      <a:cubicBezTo>
                        <a:pt x="52" y="49"/>
                        <a:pt x="50" y="53"/>
                        <a:pt x="51" y="48"/>
                      </a:cubicBezTo>
                      <a:cubicBezTo>
                        <a:pt x="51" y="43"/>
                        <a:pt x="49" y="38"/>
                        <a:pt x="47" y="39"/>
                      </a:cubicBezTo>
                      <a:cubicBezTo>
                        <a:pt x="45" y="40"/>
                        <a:pt x="42" y="43"/>
                        <a:pt x="39" y="44"/>
                      </a:cubicBezTo>
                      <a:cubicBezTo>
                        <a:pt x="36" y="45"/>
                        <a:pt x="30" y="42"/>
                        <a:pt x="26" y="40"/>
                      </a:cubicBezTo>
                      <a:cubicBezTo>
                        <a:pt x="23" y="38"/>
                        <a:pt x="18" y="36"/>
                        <a:pt x="15" y="38"/>
                      </a:cubicBezTo>
                      <a:cubicBezTo>
                        <a:pt x="12" y="40"/>
                        <a:pt x="12" y="43"/>
                        <a:pt x="10" y="4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2" name="Freeform 231">
                  <a:extLst>
                    <a:ext uri="{FF2B5EF4-FFF2-40B4-BE49-F238E27FC236}">
                      <a16:creationId xmlns:a16="http://schemas.microsoft.com/office/drawing/2014/main" id="{1822DCBA-DD93-44CC-B514-5F5B37ABC603}"/>
                    </a:ext>
                  </a:extLst>
                </p:cNvPr>
                <p:cNvSpPr>
                  <a:spLocks/>
                </p:cNvSpPr>
                <p:nvPr/>
              </p:nvSpPr>
              <p:spPr bwMode="auto">
                <a:xfrm>
                  <a:off x="1741488" y="1985963"/>
                  <a:ext cx="9525" cy="4763"/>
                </a:xfrm>
                <a:custGeom>
                  <a:avLst/>
                  <a:gdLst>
                    <a:gd name="T0" fmla="*/ 12 w 16"/>
                    <a:gd name="T1" fmla="*/ 1 h 10"/>
                    <a:gd name="T2" fmla="*/ 1 w 16"/>
                    <a:gd name="T3" fmla="*/ 5 h 10"/>
                    <a:gd name="T4" fmla="*/ 5 w 16"/>
                    <a:gd name="T5" fmla="*/ 9 h 10"/>
                    <a:gd name="T6" fmla="*/ 15 w 16"/>
                    <a:gd name="T7" fmla="*/ 4 h 10"/>
                    <a:gd name="T8" fmla="*/ 12 w 16"/>
                    <a:gd name="T9" fmla="*/ 1 h 10"/>
                  </a:gdLst>
                  <a:ahLst/>
                  <a:cxnLst>
                    <a:cxn ang="0">
                      <a:pos x="T0" y="T1"/>
                    </a:cxn>
                    <a:cxn ang="0">
                      <a:pos x="T2" y="T3"/>
                    </a:cxn>
                    <a:cxn ang="0">
                      <a:pos x="T4" y="T5"/>
                    </a:cxn>
                    <a:cxn ang="0">
                      <a:pos x="T6" y="T7"/>
                    </a:cxn>
                    <a:cxn ang="0">
                      <a:pos x="T8" y="T9"/>
                    </a:cxn>
                  </a:cxnLst>
                  <a:rect l="0" t="0" r="r" b="b"/>
                  <a:pathLst>
                    <a:path w="16" h="10">
                      <a:moveTo>
                        <a:pt x="12" y="1"/>
                      </a:moveTo>
                      <a:cubicBezTo>
                        <a:pt x="8" y="2"/>
                        <a:pt x="3" y="2"/>
                        <a:pt x="1" y="5"/>
                      </a:cubicBezTo>
                      <a:cubicBezTo>
                        <a:pt x="0" y="8"/>
                        <a:pt x="0" y="10"/>
                        <a:pt x="5" y="9"/>
                      </a:cubicBezTo>
                      <a:cubicBezTo>
                        <a:pt x="10" y="7"/>
                        <a:pt x="14" y="5"/>
                        <a:pt x="15" y="4"/>
                      </a:cubicBezTo>
                      <a:cubicBezTo>
                        <a:pt x="16" y="2"/>
                        <a:pt x="14" y="0"/>
                        <a:pt x="1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3" name="Freeform 232">
                  <a:extLst>
                    <a:ext uri="{FF2B5EF4-FFF2-40B4-BE49-F238E27FC236}">
                      <a16:creationId xmlns:a16="http://schemas.microsoft.com/office/drawing/2014/main" id="{A4585565-84ED-4459-BFB3-94BFB017C615}"/>
                    </a:ext>
                  </a:extLst>
                </p:cNvPr>
                <p:cNvSpPr>
                  <a:spLocks/>
                </p:cNvSpPr>
                <p:nvPr/>
              </p:nvSpPr>
              <p:spPr bwMode="auto">
                <a:xfrm>
                  <a:off x="549275" y="1935163"/>
                  <a:ext cx="1073150" cy="515938"/>
                </a:xfrm>
                <a:custGeom>
                  <a:avLst/>
                  <a:gdLst>
                    <a:gd name="T0" fmla="*/ 93 w 2057"/>
                    <a:gd name="T1" fmla="*/ 932 h 987"/>
                    <a:gd name="T2" fmla="*/ 137 w 2057"/>
                    <a:gd name="T3" fmla="*/ 936 h 987"/>
                    <a:gd name="T4" fmla="*/ 246 w 2057"/>
                    <a:gd name="T5" fmla="*/ 913 h 987"/>
                    <a:gd name="T6" fmla="*/ 360 w 2057"/>
                    <a:gd name="T7" fmla="*/ 872 h 987"/>
                    <a:gd name="T8" fmla="*/ 517 w 2057"/>
                    <a:gd name="T9" fmla="*/ 807 h 987"/>
                    <a:gd name="T10" fmla="*/ 649 w 2057"/>
                    <a:gd name="T11" fmla="*/ 764 h 987"/>
                    <a:gd name="T12" fmla="*/ 778 w 2057"/>
                    <a:gd name="T13" fmla="*/ 682 h 987"/>
                    <a:gd name="T14" fmla="*/ 927 w 2057"/>
                    <a:gd name="T15" fmla="*/ 618 h 987"/>
                    <a:gd name="T16" fmla="*/ 1037 w 2057"/>
                    <a:gd name="T17" fmla="*/ 593 h 987"/>
                    <a:gd name="T18" fmla="*/ 891 w 2057"/>
                    <a:gd name="T19" fmla="*/ 656 h 987"/>
                    <a:gd name="T20" fmla="*/ 842 w 2057"/>
                    <a:gd name="T21" fmla="*/ 710 h 987"/>
                    <a:gd name="T22" fmla="*/ 962 w 2057"/>
                    <a:gd name="T23" fmla="*/ 676 h 987"/>
                    <a:gd name="T24" fmla="*/ 1094 w 2057"/>
                    <a:gd name="T25" fmla="*/ 656 h 987"/>
                    <a:gd name="T26" fmla="*/ 1073 w 2057"/>
                    <a:gd name="T27" fmla="*/ 633 h 987"/>
                    <a:gd name="T28" fmla="*/ 1096 w 2057"/>
                    <a:gd name="T29" fmla="*/ 611 h 987"/>
                    <a:gd name="T30" fmla="*/ 1130 w 2057"/>
                    <a:gd name="T31" fmla="*/ 609 h 987"/>
                    <a:gd name="T32" fmla="*/ 1177 w 2057"/>
                    <a:gd name="T33" fmla="*/ 612 h 987"/>
                    <a:gd name="T34" fmla="*/ 1143 w 2057"/>
                    <a:gd name="T35" fmla="*/ 636 h 987"/>
                    <a:gd name="T36" fmla="*/ 1237 w 2057"/>
                    <a:gd name="T37" fmla="*/ 654 h 987"/>
                    <a:gd name="T38" fmla="*/ 1399 w 2057"/>
                    <a:gd name="T39" fmla="*/ 679 h 987"/>
                    <a:gd name="T40" fmla="*/ 1422 w 2057"/>
                    <a:gd name="T41" fmla="*/ 704 h 987"/>
                    <a:gd name="T42" fmla="*/ 1506 w 2057"/>
                    <a:gd name="T43" fmla="*/ 763 h 987"/>
                    <a:gd name="T44" fmla="*/ 1517 w 2057"/>
                    <a:gd name="T45" fmla="*/ 731 h 987"/>
                    <a:gd name="T46" fmla="*/ 1550 w 2057"/>
                    <a:gd name="T47" fmla="*/ 767 h 987"/>
                    <a:gd name="T48" fmla="*/ 1574 w 2057"/>
                    <a:gd name="T49" fmla="*/ 764 h 987"/>
                    <a:gd name="T50" fmla="*/ 1594 w 2057"/>
                    <a:gd name="T51" fmla="*/ 795 h 987"/>
                    <a:gd name="T52" fmla="*/ 1562 w 2057"/>
                    <a:gd name="T53" fmla="*/ 841 h 987"/>
                    <a:gd name="T54" fmla="*/ 1577 w 2057"/>
                    <a:gd name="T55" fmla="*/ 898 h 987"/>
                    <a:gd name="T56" fmla="*/ 1608 w 2057"/>
                    <a:gd name="T57" fmla="*/ 903 h 987"/>
                    <a:gd name="T58" fmla="*/ 1556 w 2057"/>
                    <a:gd name="T59" fmla="*/ 984 h 987"/>
                    <a:gd name="T60" fmla="*/ 1619 w 2057"/>
                    <a:gd name="T61" fmla="*/ 802 h 987"/>
                    <a:gd name="T62" fmla="*/ 1531 w 2057"/>
                    <a:gd name="T63" fmla="*/ 718 h 987"/>
                    <a:gd name="T64" fmla="*/ 1414 w 2057"/>
                    <a:gd name="T65" fmla="*/ 652 h 987"/>
                    <a:gd name="T66" fmla="*/ 1960 w 2057"/>
                    <a:gd name="T67" fmla="*/ 79 h 987"/>
                    <a:gd name="T68" fmla="*/ 1808 w 2057"/>
                    <a:gd name="T69" fmla="*/ 60 h 987"/>
                    <a:gd name="T70" fmla="*/ 1676 w 2057"/>
                    <a:gd name="T71" fmla="*/ 56 h 987"/>
                    <a:gd name="T72" fmla="*/ 1591 w 2057"/>
                    <a:gd name="T73" fmla="*/ 28 h 987"/>
                    <a:gd name="T74" fmla="*/ 1544 w 2057"/>
                    <a:gd name="T75" fmla="*/ 9 h 987"/>
                    <a:gd name="T76" fmla="*/ 1345 w 2057"/>
                    <a:gd name="T77" fmla="*/ 43 h 987"/>
                    <a:gd name="T78" fmla="*/ 1209 w 2057"/>
                    <a:gd name="T79" fmla="*/ 68 h 987"/>
                    <a:gd name="T80" fmla="*/ 863 w 2057"/>
                    <a:gd name="T81" fmla="*/ 174 h 987"/>
                    <a:gd name="T82" fmla="*/ 963 w 2057"/>
                    <a:gd name="T83" fmla="*/ 246 h 987"/>
                    <a:gd name="T84" fmla="*/ 928 w 2057"/>
                    <a:gd name="T85" fmla="*/ 280 h 987"/>
                    <a:gd name="T86" fmla="*/ 887 w 2057"/>
                    <a:gd name="T87" fmla="*/ 300 h 987"/>
                    <a:gd name="T88" fmla="*/ 839 w 2057"/>
                    <a:gd name="T89" fmla="*/ 270 h 987"/>
                    <a:gd name="T90" fmla="*/ 622 w 2057"/>
                    <a:gd name="T91" fmla="*/ 313 h 987"/>
                    <a:gd name="T92" fmla="*/ 582 w 2057"/>
                    <a:gd name="T93" fmla="*/ 351 h 987"/>
                    <a:gd name="T94" fmla="*/ 704 w 2057"/>
                    <a:gd name="T95" fmla="*/ 405 h 987"/>
                    <a:gd name="T96" fmla="*/ 760 w 2057"/>
                    <a:gd name="T97" fmla="*/ 417 h 987"/>
                    <a:gd name="T98" fmla="*/ 546 w 2057"/>
                    <a:gd name="T99" fmla="*/ 483 h 987"/>
                    <a:gd name="T100" fmla="*/ 458 w 2057"/>
                    <a:gd name="T101" fmla="*/ 510 h 987"/>
                    <a:gd name="T102" fmla="*/ 319 w 2057"/>
                    <a:gd name="T103" fmla="*/ 589 h 987"/>
                    <a:gd name="T104" fmla="*/ 343 w 2057"/>
                    <a:gd name="T105" fmla="*/ 607 h 987"/>
                    <a:gd name="T106" fmla="*/ 320 w 2057"/>
                    <a:gd name="T107" fmla="*/ 614 h 987"/>
                    <a:gd name="T108" fmla="*/ 419 w 2057"/>
                    <a:gd name="T109" fmla="*/ 632 h 987"/>
                    <a:gd name="T110" fmla="*/ 309 w 2057"/>
                    <a:gd name="T111" fmla="*/ 740 h 987"/>
                    <a:gd name="T112" fmla="*/ 412 w 2057"/>
                    <a:gd name="T113" fmla="*/ 735 h 987"/>
                    <a:gd name="T114" fmla="*/ 488 w 2057"/>
                    <a:gd name="T115" fmla="*/ 724 h 987"/>
                    <a:gd name="T116" fmla="*/ 440 w 2057"/>
                    <a:gd name="T117" fmla="*/ 794 h 987"/>
                    <a:gd name="T118" fmla="*/ 270 w 2057"/>
                    <a:gd name="T119" fmla="*/ 868 h 987"/>
                    <a:gd name="T120" fmla="*/ 136 w 2057"/>
                    <a:gd name="T121" fmla="*/ 909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57" h="987">
                      <a:moveTo>
                        <a:pt x="15" y="950"/>
                      </a:moveTo>
                      <a:cubicBezTo>
                        <a:pt x="15" y="952"/>
                        <a:pt x="15" y="952"/>
                        <a:pt x="16" y="956"/>
                      </a:cubicBezTo>
                      <a:cubicBezTo>
                        <a:pt x="17" y="959"/>
                        <a:pt x="16" y="966"/>
                        <a:pt x="14" y="968"/>
                      </a:cubicBezTo>
                      <a:cubicBezTo>
                        <a:pt x="12" y="971"/>
                        <a:pt x="11" y="971"/>
                        <a:pt x="12" y="972"/>
                      </a:cubicBezTo>
                      <a:cubicBezTo>
                        <a:pt x="12" y="974"/>
                        <a:pt x="10" y="974"/>
                        <a:pt x="6" y="975"/>
                      </a:cubicBezTo>
                      <a:cubicBezTo>
                        <a:pt x="2" y="975"/>
                        <a:pt x="0" y="977"/>
                        <a:pt x="1" y="981"/>
                      </a:cubicBezTo>
                      <a:cubicBezTo>
                        <a:pt x="2" y="985"/>
                        <a:pt x="4" y="984"/>
                        <a:pt x="8" y="981"/>
                      </a:cubicBezTo>
                      <a:cubicBezTo>
                        <a:pt x="11" y="978"/>
                        <a:pt x="14" y="973"/>
                        <a:pt x="18" y="971"/>
                      </a:cubicBezTo>
                      <a:cubicBezTo>
                        <a:pt x="21" y="970"/>
                        <a:pt x="26" y="962"/>
                        <a:pt x="28" y="964"/>
                      </a:cubicBezTo>
                      <a:cubicBezTo>
                        <a:pt x="31" y="967"/>
                        <a:pt x="30" y="970"/>
                        <a:pt x="36" y="964"/>
                      </a:cubicBezTo>
                      <a:cubicBezTo>
                        <a:pt x="41" y="959"/>
                        <a:pt x="39" y="957"/>
                        <a:pt x="45" y="957"/>
                      </a:cubicBezTo>
                      <a:cubicBezTo>
                        <a:pt x="51" y="957"/>
                        <a:pt x="56" y="956"/>
                        <a:pt x="62" y="952"/>
                      </a:cubicBezTo>
                      <a:cubicBezTo>
                        <a:pt x="67" y="948"/>
                        <a:pt x="75" y="940"/>
                        <a:pt x="81" y="938"/>
                      </a:cubicBezTo>
                      <a:cubicBezTo>
                        <a:pt x="86" y="936"/>
                        <a:pt x="88" y="932"/>
                        <a:pt x="93" y="932"/>
                      </a:cubicBezTo>
                      <a:cubicBezTo>
                        <a:pt x="98" y="931"/>
                        <a:pt x="107" y="936"/>
                        <a:pt x="105" y="937"/>
                      </a:cubicBezTo>
                      <a:cubicBezTo>
                        <a:pt x="103" y="938"/>
                        <a:pt x="98" y="937"/>
                        <a:pt x="94" y="937"/>
                      </a:cubicBezTo>
                      <a:cubicBezTo>
                        <a:pt x="91" y="937"/>
                        <a:pt x="87" y="941"/>
                        <a:pt x="84" y="944"/>
                      </a:cubicBezTo>
                      <a:cubicBezTo>
                        <a:pt x="80" y="946"/>
                        <a:pt x="75" y="949"/>
                        <a:pt x="78" y="950"/>
                      </a:cubicBezTo>
                      <a:cubicBezTo>
                        <a:pt x="80" y="951"/>
                        <a:pt x="90" y="950"/>
                        <a:pt x="94" y="949"/>
                      </a:cubicBezTo>
                      <a:cubicBezTo>
                        <a:pt x="97" y="948"/>
                        <a:pt x="105" y="941"/>
                        <a:pt x="110" y="941"/>
                      </a:cubicBezTo>
                      <a:cubicBezTo>
                        <a:pt x="116" y="940"/>
                        <a:pt x="120" y="943"/>
                        <a:pt x="117" y="945"/>
                      </a:cubicBezTo>
                      <a:cubicBezTo>
                        <a:pt x="114" y="946"/>
                        <a:pt x="111" y="948"/>
                        <a:pt x="106" y="951"/>
                      </a:cubicBezTo>
                      <a:cubicBezTo>
                        <a:pt x="101" y="953"/>
                        <a:pt x="95" y="958"/>
                        <a:pt x="98" y="961"/>
                      </a:cubicBezTo>
                      <a:cubicBezTo>
                        <a:pt x="100" y="965"/>
                        <a:pt x="102" y="964"/>
                        <a:pt x="109" y="963"/>
                      </a:cubicBezTo>
                      <a:cubicBezTo>
                        <a:pt x="115" y="961"/>
                        <a:pt x="117" y="956"/>
                        <a:pt x="119" y="953"/>
                      </a:cubicBezTo>
                      <a:cubicBezTo>
                        <a:pt x="120" y="950"/>
                        <a:pt x="122" y="951"/>
                        <a:pt x="122" y="948"/>
                      </a:cubicBezTo>
                      <a:cubicBezTo>
                        <a:pt x="122" y="945"/>
                        <a:pt x="124" y="943"/>
                        <a:pt x="126" y="941"/>
                      </a:cubicBezTo>
                      <a:cubicBezTo>
                        <a:pt x="129" y="939"/>
                        <a:pt x="136" y="934"/>
                        <a:pt x="137" y="936"/>
                      </a:cubicBezTo>
                      <a:cubicBezTo>
                        <a:pt x="137" y="939"/>
                        <a:pt x="135" y="942"/>
                        <a:pt x="138" y="941"/>
                      </a:cubicBezTo>
                      <a:cubicBezTo>
                        <a:pt x="140" y="940"/>
                        <a:pt x="149" y="932"/>
                        <a:pt x="152" y="931"/>
                      </a:cubicBezTo>
                      <a:cubicBezTo>
                        <a:pt x="156" y="931"/>
                        <a:pt x="159" y="932"/>
                        <a:pt x="162" y="931"/>
                      </a:cubicBezTo>
                      <a:cubicBezTo>
                        <a:pt x="165" y="930"/>
                        <a:pt x="166" y="927"/>
                        <a:pt x="170" y="926"/>
                      </a:cubicBezTo>
                      <a:cubicBezTo>
                        <a:pt x="174" y="926"/>
                        <a:pt x="185" y="923"/>
                        <a:pt x="185" y="923"/>
                      </a:cubicBezTo>
                      <a:cubicBezTo>
                        <a:pt x="185" y="923"/>
                        <a:pt x="194" y="921"/>
                        <a:pt x="193" y="924"/>
                      </a:cubicBezTo>
                      <a:cubicBezTo>
                        <a:pt x="192" y="927"/>
                        <a:pt x="188" y="930"/>
                        <a:pt x="186" y="931"/>
                      </a:cubicBezTo>
                      <a:cubicBezTo>
                        <a:pt x="183" y="932"/>
                        <a:pt x="176" y="935"/>
                        <a:pt x="177" y="937"/>
                      </a:cubicBezTo>
                      <a:cubicBezTo>
                        <a:pt x="179" y="939"/>
                        <a:pt x="188" y="935"/>
                        <a:pt x="194" y="930"/>
                      </a:cubicBezTo>
                      <a:cubicBezTo>
                        <a:pt x="201" y="925"/>
                        <a:pt x="202" y="922"/>
                        <a:pt x="207" y="921"/>
                      </a:cubicBezTo>
                      <a:cubicBezTo>
                        <a:pt x="212" y="919"/>
                        <a:pt x="223" y="917"/>
                        <a:pt x="228" y="916"/>
                      </a:cubicBezTo>
                      <a:cubicBezTo>
                        <a:pt x="233" y="916"/>
                        <a:pt x="240" y="912"/>
                        <a:pt x="241" y="915"/>
                      </a:cubicBezTo>
                      <a:cubicBezTo>
                        <a:pt x="242" y="919"/>
                        <a:pt x="237" y="922"/>
                        <a:pt x="241" y="920"/>
                      </a:cubicBezTo>
                      <a:cubicBezTo>
                        <a:pt x="244" y="918"/>
                        <a:pt x="246" y="915"/>
                        <a:pt x="246" y="913"/>
                      </a:cubicBezTo>
                      <a:cubicBezTo>
                        <a:pt x="247" y="911"/>
                        <a:pt x="253" y="913"/>
                        <a:pt x="257" y="911"/>
                      </a:cubicBezTo>
                      <a:cubicBezTo>
                        <a:pt x="261" y="909"/>
                        <a:pt x="266" y="904"/>
                        <a:pt x="266" y="908"/>
                      </a:cubicBezTo>
                      <a:cubicBezTo>
                        <a:pt x="265" y="911"/>
                        <a:pt x="265" y="913"/>
                        <a:pt x="268" y="912"/>
                      </a:cubicBezTo>
                      <a:cubicBezTo>
                        <a:pt x="272" y="910"/>
                        <a:pt x="274" y="907"/>
                        <a:pt x="277" y="903"/>
                      </a:cubicBezTo>
                      <a:cubicBezTo>
                        <a:pt x="279" y="900"/>
                        <a:pt x="279" y="902"/>
                        <a:pt x="284" y="901"/>
                      </a:cubicBezTo>
                      <a:cubicBezTo>
                        <a:pt x="289" y="901"/>
                        <a:pt x="295" y="902"/>
                        <a:pt x="296" y="897"/>
                      </a:cubicBezTo>
                      <a:cubicBezTo>
                        <a:pt x="298" y="891"/>
                        <a:pt x="295" y="889"/>
                        <a:pt x="292" y="889"/>
                      </a:cubicBezTo>
                      <a:cubicBezTo>
                        <a:pt x="290" y="889"/>
                        <a:pt x="279" y="893"/>
                        <a:pt x="284" y="890"/>
                      </a:cubicBezTo>
                      <a:cubicBezTo>
                        <a:pt x="290" y="887"/>
                        <a:pt x="298" y="883"/>
                        <a:pt x="303" y="881"/>
                      </a:cubicBezTo>
                      <a:cubicBezTo>
                        <a:pt x="308" y="880"/>
                        <a:pt x="312" y="883"/>
                        <a:pt x="319" y="880"/>
                      </a:cubicBezTo>
                      <a:cubicBezTo>
                        <a:pt x="326" y="878"/>
                        <a:pt x="332" y="879"/>
                        <a:pt x="332" y="876"/>
                      </a:cubicBezTo>
                      <a:cubicBezTo>
                        <a:pt x="332" y="873"/>
                        <a:pt x="332" y="874"/>
                        <a:pt x="337" y="871"/>
                      </a:cubicBezTo>
                      <a:cubicBezTo>
                        <a:pt x="343" y="868"/>
                        <a:pt x="345" y="868"/>
                        <a:pt x="347" y="871"/>
                      </a:cubicBezTo>
                      <a:cubicBezTo>
                        <a:pt x="349" y="873"/>
                        <a:pt x="357" y="874"/>
                        <a:pt x="360" y="872"/>
                      </a:cubicBezTo>
                      <a:cubicBezTo>
                        <a:pt x="364" y="870"/>
                        <a:pt x="364" y="866"/>
                        <a:pt x="367" y="864"/>
                      </a:cubicBezTo>
                      <a:cubicBezTo>
                        <a:pt x="370" y="861"/>
                        <a:pt x="381" y="853"/>
                        <a:pt x="381" y="856"/>
                      </a:cubicBezTo>
                      <a:cubicBezTo>
                        <a:pt x="382" y="859"/>
                        <a:pt x="382" y="864"/>
                        <a:pt x="388" y="862"/>
                      </a:cubicBezTo>
                      <a:cubicBezTo>
                        <a:pt x="393" y="859"/>
                        <a:pt x="395" y="859"/>
                        <a:pt x="401" y="857"/>
                      </a:cubicBezTo>
                      <a:cubicBezTo>
                        <a:pt x="406" y="855"/>
                        <a:pt x="410" y="847"/>
                        <a:pt x="414" y="850"/>
                      </a:cubicBezTo>
                      <a:cubicBezTo>
                        <a:pt x="418" y="853"/>
                        <a:pt x="426" y="850"/>
                        <a:pt x="430" y="847"/>
                      </a:cubicBezTo>
                      <a:cubicBezTo>
                        <a:pt x="433" y="844"/>
                        <a:pt x="438" y="842"/>
                        <a:pt x="444" y="840"/>
                      </a:cubicBezTo>
                      <a:cubicBezTo>
                        <a:pt x="450" y="839"/>
                        <a:pt x="454" y="837"/>
                        <a:pt x="456" y="833"/>
                      </a:cubicBezTo>
                      <a:cubicBezTo>
                        <a:pt x="458" y="829"/>
                        <a:pt x="456" y="829"/>
                        <a:pt x="460" y="827"/>
                      </a:cubicBezTo>
                      <a:cubicBezTo>
                        <a:pt x="464" y="826"/>
                        <a:pt x="474" y="821"/>
                        <a:pt x="478" y="820"/>
                      </a:cubicBezTo>
                      <a:cubicBezTo>
                        <a:pt x="481" y="818"/>
                        <a:pt x="485" y="820"/>
                        <a:pt x="487" y="822"/>
                      </a:cubicBezTo>
                      <a:cubicBezTo>
                        <a:pt x="489" y="823"/>
                        <a:pt x="489" y="818"/>
                        <a:pt x="494" y="816"/>
                      </a:cubicBezTo>
                      <a:cubicBezTo>
                        <a:pt x="498" y="814"/>
                        <a:pt x="506" y="816"/>
                        <a:pt x="509" y="814"/>
                      </a:cubicBezTo>
                      <a:cubicBezTo>
                        <a:pt x="513" y="813"/>
                        <a:pt x="514" y="808"/>
                        <a:pt x="517" y="807"/>
                      </a:cubicBezTo>
                      <a:cubicBezTo>
                        <a:pt x="519" y="806"/>
                        <a:pt x="526" y="807"/>
                        <a:pt x="528" y="805"/>
                      </a:cubicBezTo>
                      <a:cubicBezTo>
                        <a:pt x="530" y="803"/>
                        <a:pt x="532" y="799"/>
                        <a:pt x="536" y="800"/>
                      </a:cubicBezTo>
                      <a:cubicBezTo>
                        <a:pt x="541" y="801"/>
                        <a:pt x="542" y="804"/>
                        <a:pt x="545" y="802"/>
                      </a:cubicBezTo>
                      <a:cubicBezTo>
                        <a:pt x="549" y="800"/>
                        <a:pt x="547" y="799"/>
                        <a:pt x="554" y="797"/>
                      </a:cubicBezTo>
                      <a:cubicBezTo>
                        <a:pt x="560" y="795"/>
                        <a:pt x="564" y="794"/>
                        <a:pt x="567" y="791"/>
                      </a:cubicBezTo>
                      <a:cubicBezTo>
                        <a:pt x="571" y="788"/>
                        <a:pt x="575" y="785"/>
                        <a:pt x="580" y="785"/>
                      </a:cubicBezTo>
                      <a:cubicBezTo>
                        <a:pt x="585" y="785"/>
                        <a:pt x="588" y="787"/>
                        <a:pt x="591" y="785"/>
                      </a:cubicBezTo>
                      <a:cubicBezTo>
                        <a:pt x="593" y="782"/>
                        <a:pt x="597" y="782"/>
                        <a:pt x="598" y="784"/>
                      </a:cubicBezTo>
                      <a:cubicBezTo>
                        <a:pt x="600" y="787"/>
                        <a:pt x="604" y="781"/>
                        <a:pt x="606" y="779"/>
                      </a:cubicBezTo>
                      <a:cubicBezTo>
                        <a:pt x="609" y="777"/>
                        <a:pt x="608" y="781"/>
                        <a:pt x="610" y="781"/>
                      </a:cubicBezTo>
                      <a:cubicBezTo>
                        <a:pt x="612" y="780"/>
                        <a:pt x="615" y="771"/>
                        <a:pt x="617" y="775"/>
                      </a:cubicBezTo>
                      <a:cubicBezTo>
                        <a:pt x="618" y="780"/>
                        <a:pt x="618" y="782"/>
                        <a:pt x="622" y="779"/>
                      </a:cubicBezTo>
                      <a:cubicBezTo>
                        <a:pt x="626" y="776"/>
                        <a:pt x="628" y="774"/>
                        <a:pt x="635" y="769"/>
                      </a:cubicBezTo>
                      <a:cubicBezTo>
                        <a:pt x="643" y="764"/>
                        <a:pt x="644" y="765"/>
                        <a:pt x="649" y="764"/>
                      </a:cubicBezTo>
                      <a:cubicBezTo>
                        <a:pt x="653" y="762"/>
                        <a:pt x="651" y="758"/>
                        <a:pt x="657" y="756"/>
                      </a:cubicBezTo>
                      <a:cubicBezTo>
                        <a:pt x="663" y="754"/>
                        <a:pt x="670" y="754"/>
                        <a:pt x="673" y="751"/>
                      </a:cubicBezTo>
                      <a:cubicBezTo>
                        <a:pt x="676" y="748"/>
                        <a:pt x="680" y="748"/>
                        <a:pt x="685" y="748"/>
                      </a:cubicBezTo>
                      <a:cubicBezTo>
                        <a:pt x="690" y="747"/>
                        <a:pt x="700" y="744"/>
                        <a:pt x="705" y="741"/>
                      </a:cubicBezTo>
                      <a:cubicBezTo>
                        <a:pt x="709" y="738"/>
                        <a:pt x="718" y="734"/>
                        <a:pt x="718" y="729"/>
                      </a:cubicBezTo>
                      <a:cubicBezTo>
                        <a:pt x="719" y="725"/>
                        <a:pt x="720" y="723"/>
                        <a:pt x="716" y="721"/>
                      </a:cubicBezTo>
                      <a:cubicBezTo>
                        <a:pt x="711" y="719"/>
                        <a:pt x="706" y="719"/>
                        <a:pt x="701" y="719"/>
                      </a:cubicBezTo>
                      <a:cubicBezTo>
                        <a:pt x="695" y="720"/>
                        <a:pt x="689" y="720"/>
                        <a:pt x="694" y="716"/>
                      </a:cubicBezTo>
                      <a:cubicBezTo>
                        <a:pt x="698" y="711"/>
                        <a:pt x="713" y="708"/>
                        <a:pt x="716" y="705"/>
                      </a:cubicBezTo>
                      <a:cubicBezTo>
                        <a:pt x="720" y="703"/>
                        <a:pt x="732" y="701"/>
                        <a:pt x="737" y="699"/>
                      </a:cubicBezTo>
                      <a:cubicBezTo>
                        <a:pt x="742" y="697"/>
                        <a:pt x="741" y="694"/>
                        <a:pt x="745" y="692"/>
                      </a:cubicBezTo>
                      <a:cubicBezTo>
                        <a:pt x="749" y="690"/>
                        <a:pt x="755" y="691"/>
                        <a:pt x="758" y="689"/>
                      </a:cubicBezTo>
                      <a:cubicBezTo>
                        <a:pt x="761" y="687"/>
                        <a:pt x="758" y="685"/>
                        <a:pt x="765" y="685"/>
                      </a:cubicBezTo>
                      <a:cubicBezTo>
                        <a:pt x="771" y="684"/>
                        <a:pt x="773" y="680"/>
                        <a:pt x="778" y="682"/>
                      </a:cubicBezTo>
                      <a:cubicBezTo>
                        <a:pt x="782" y="684"/>
                        <a:pt x="787" y="684"/>
                        <a:pt x="791" y="682"/>
                      </a:cubicBezTo>
                      <a:cubicBezTo>
                        <a:pt x="795" y="680"/>
                        <a:pt x="800" y="676"/>
                        <a:pt x="798" y="673"/>
                      </a:cubicBezTo>
                      <a:cubicBezTo>
                        <a:pt x="796" y="671"/>
                        <a:pt x="797" y="671"/>
                        <a:pt x="802" y="670"/>
                      </a:cubicBezTo>
                      <a:cubicBezTo>
                        <a:pt x="808" y="670"/>
                        <a:pt x="816" y="671"/>
                        <a:pt x="821" y="669"/>
                      </a:cubicBezTo>
                      <a:cubicBezTo>
                        <a:pt x="826" y="667"/>
                        <a:pt x="831" y="665"/>
                        <a:pt x="832" y="664"/>
                      </a:cubicBezTo>
                      <a:cubicBezTo>
                        <a:pt x="834" y="663"/>
                        <a:pt x="838" y="660"/>
                        <a:pt x="840" y="657"/>
                      </a:cubicBezTo>
                      <a:cubicBezTo>
                        <a:pt x="842" y="654"/>
                        <a:pt x="841" y="653"/>
                        <a:pt x="840" y="649"/>
                      </a:cubicBezTo>
                      <a:cubicBezTo>
                        <a:pt x="839" y="645"/>
                        <a:pt x="830" y="646"/>
                        <a:pt x="833" y="644"/>
                      </a:cubicBezTo>
                      <a:cubicBezTo>
                        <a:pt x="836" y="641"/>
                        <a:pt x="841" y="641"/>
                        <a:pt x="843" y="645"/>
                      </a:cubicBezTo>
                      <a:cubicBezTo>
                        <a:pt x="845" y="648"/>
                        <a:pt x="848" y="651"/>
                        <a:pt x="855" y="649"/>
                      </a:cubicBezTo>
                      <a:cubicBezTo>
                        <a:pt x="863" y="647"/>
                        <a:pt x="875" y="641"/>
                        <a:pt x="878" y="639"/>
                      </a:cubicBezTo>
                      <a:cubicBezTo>
                        <a:pt x="882" y="637"/>
                        <a:pt x="885" y="630"/>
                        <a:pt x="889" y="629"/>
                      </a:cubicBezTo>
                      <a:cubicBezTo>
                        <a:pt x="894" y="629"/>
                        <a:pt x="907" y="625"/>
                        <a:pt x="911" y="623"/>
                      </a:cubicBezTo>
                      <a:cubicBezTo>
                        <a:pt x="915" y="621"/>
                        <a:pt x="923" y="618"/>
                        <a:pt x="927" y="618"/>
                      </a:cubicBezTo>
                      <a:cubicBezTo>
                        <a:pt x="932" y="619"/>
                        <a:pt x="936" y="610"/>
                        <a:pt x="939" y="608"/>
                      </a:cubicBezTo>
                      <a:cubicBezTo>
                        <a:pt x="942" y="606"/>
                        <a:pt x="953" y="602"/>
                        <a:pt x="961" y="601"/>
                      </a:cubicBezTo>
                      <a:cubicBezTo>
                        <a:pt x="969" y="600"/>
                        <a:pt x="971" y="602"/>
                        <a:pt x="979" y="599"/>
                      </a:cubicBezTo>
                      <a:cubicBezTo>
                        <a:pt x="986" y="596"/>
                        <a:pt x="993" y="592"/>
                        <a:pt x="997" y="591"/>
                      </a:cubicBezTo>
                      <a:cubicBezTo>
                        <a:pt x="1001" y="590"/>
                        <a:pt x="1008" y="591"/>
                        <a:pt x="1012" y="589"/>
                      </a:cubicBezTo>
                      <a:cubicBezTo>
                        <a:pt x="1016" y="587"/>
                        <a:pt x="1028" y="578"/>
                        <a:pt x="1028" y="582"/>
                      </a:cubicBezTo>
                      <a:cubicBezTo>
                        <a:pt x="1027" y="587"/>
                        <a:pt x="1027" y="588"/>
                        <a:pt x="1031" y="588"/>
                      </a:cubicBezTo>
                      <a:cubicBezTo>
                        <a:pt x="1036" y="589"/>
                        <a:pt x="1039" y="587"/>
                        <a:pt x="1042" y="586"/>
                      </a:cubicBezTo>
                      <a:cubicBezTo>
                        <a:pt x="1045" y="586"/>
                        <a:pt x="1058" y="581"/>
                        <a:pt x="1064" y="578"/>
                      </a:cubicBezTo>
                      <a:cubicBezTo>
                        <a:pt x="1069" y="575"/>
                        <a:pt x="1076" y="572"/>
                        <a:pt x="1084" y="572"/>
                      </a:cubicBezTo>
                      <a:cubicBezTo>
                        <a:pt x="1092" y="572"/>
                        <a:pt x="1096" y="574"/>
                        <a:pt x="1093" y="575"/>
                      </a:cubicBezTo>
                      <a:cubicBezTo>
                        <a:pt x="1091" y="576"/>
                        <a:pt x="1077" y="579"/>
                        <a:pt x="1072" y="580"/>
                      </a:cubicBezTo>
                      <a:cubicBezTo>
                        <a:pt x="1067" y="581"/>
                        <a:pt x="1056" y="586"/>
                        <a:pt x="1052" y="587"/>
                      </a:cubicBezTo>
                      <a:cubicBezTo>
                        <a:pt x="1049" y="588"/>
                        <a:pt x="1037" y="591"/>
                        <a:pt x="1037" y="593"/>
                      </a:cubicBezTo>
                      <a:cubicBezTo>
                        <a:pt x="1038" y="596"/>
                        <a:pt x="1043" y="599"/>
                        <a:pt x="1046" y="602"/>
                      </a:cubicBezTo>
                      <a:cubicBezTo>
                        <a:pt x="1050" y="605"/>
                        <a:pt x="1053" y="602"/>
                        <a:pt x="1058" y="605"/>
                      </a:cubicBezTo>
                      <a:cubicBezTo>
                        <a:pt x="1062" y="609"/>
                        <a:pt x="1066" y="610"/>
                        <a:pt x="1063" y="610"/>
                      </a:cubicBezTo>
                      <a:cubicBezTo>
                        <a:pt x="1061" y="611"/>
                        <a:pt x="1049" y="605"/>
                        <a:pt x="1044" y="606"/>
                      </a:cubicBezTo>
                      <a:cubicBezTo>
                        <a:pt x="1039" y="606"/>
                        <a:pt x="1037" y="604"/>
                        <a:pt x="1027" y="605"/>
                      </a:cubicBezTo>
                      <a:cubicBezTo>
                        <a:pt x="1018" y="607"/>
                        <a:pt x="1020" y="608"/>
                        <a:pt x="1016" y="607"/>
                      </a:cubicBezTo>
                      <a:cubicBezTo>
                        <a:pt x="1012" y="605"/>
                        <a:pt x="1017" y="598"/>
                        <a:pt x="1011" y="599"/>
                      </a:cubicBezTo>
                      <a:cubicBezTo>
                        <a:pt x="1005" y="600"/>
                        <a:pt x="1000" y="604"/>
                        <a:pt x="993" y="605"/>
                      </a:cubicBezTo>
                      <a:cubicBezTo>
                        <a:pt x="985" y="607"/>
                        <a:pt x="980" y="611"/>
                        <a:pt x="975" y="612"/>
                      </a:cubicBezTo>
                      <a:cubicBezTo>
                        <a:pt x="969" y="613"/>
                        <a:pt x="966" y="616"/>
                        <a:pt x="960" y="616"/>
                      </a:cubicBezTo>
                      <a:cubicBezTo>
                        <a:pt x="955" y="617"/>
                        <a:pt x="943" y="618"/>
                        <a:pt x="941" y="619"/>
                      </a:cubicBezTo>
                      <a:cubicBezTo>
                        <a:pt x="939" y="620"/>
                        <a:pt x="939" y="624"/>
                        <a:pt x="933" y="631"/>
                      </a:cubicBezTo>
                      <a:cubicBezTo>
                        <a:pt x="927" y="637"/>
                        <a:pt x="918" y="640"/>
                        <a:pt x="913" y="643"/>
                      </a:cubicBezTo>
                      <a:cubicBezTo>
                        <a:pt x="908" y="647"/>
                        <a:pt x="899" y="654"/>
                        <a:pt x="891" y="656"/>
                      </a:cubicBezTo>
                      <a:cubicBezTo>
                        <a:pt x="883" y="657"/>
                        <a:pt x="875" y="663"/>
                        <a:pt x="870" y="667"/>
                      </a:cubicBezTo>
                      <a:cubicBezTo>
                        <a:pt x="864" y="671"/>
                        <a:pt x="855" y="675"/>
                        <a:pt x="853" y="677"/>
                      </a:cubicBezTo>
                      <a:cubicBezTo>
                        <a:pt x="851" y="680"/>
                        <a:pt x="851" y="684"/>
                        <a:pt x="856" y="685"/>
                      </a:cubicBezTo>
                      <a:cubicBezTo>
                        <a:pt x="861" y="686"/>
                        <a:pt x="865" y="684"/>
                        <a:pt x="871" y="683"/>
                      </a:cubicBezTo>
                      <a:cubicBezTo>
                        <a:pt x="877" y="682"/>
                        <a:pt x="889" y="674"/>
                        <a:pt x="887" y="677"/>
                      </a:cubicBezTo>
                      <a:cubicBezTo>
                        <a:pt x="885" y="680"/>
                        <a:pt x="884" y="682"/>
                        <a:pt x="879" y="684"/>
                      </a:cubicBezTo>
                      <a:cubicBezTo>
                        <a:pt x="873" y="687"/>
                        <a:pt x="864" y="691"/>
                        <a:pt x="860" y="692"/>
                      </a:cubicBezTo>
                      <a:cubicBezTo>
                        <a:pt x="856" y="694"/>
                        <a:pt x="854" y="691"/>
                        <a:pt x="849" y="694"/>
                      </a:cubicBezTo>
                      <a:cubicBezTo>
                        <a:pt x="845" y="697"/>
                        <a:pt x="839" y="696"/>
                        <a:pt x="836" y="695"/>
                      </a:cubicBezTo>
                      <a:cubicBezTo>
                        <a:pt x="833" y="694"/>
                        <a:pt x="828" y="698"/>
                        <a:pt x="825" y="700"/>
                      </a:cubicBezTo>
                      <a:cubicBezTo>
                        <a:pt x="823" y="702"/>
                        <a:pt x="818" y="702"/>
                        <a:pt x="815" y="704"/>
                      </a:cubicBezTo>
                      <a:cubicBezTo>
                        <a:pt x="813" y="706"/>
                        <a:pt x="811" y="711"/>
                        <a:pt x="817" y="713"/>
                      </a:cubicBezTo>
                      <a:cubicBezTo>
                        <a:pt x="823" y="715"/>
                        <a:pt x="827" y="714"/>
                        <a:pt x="831" y="711"/>
                      </a:cubicBezTo>
                      <a:cubicBezTo>
                        <a:pt x="835" y="708"/>
                        <a:pt x="840" y="706"/>
                        <a:pt x="842" y="710"/>
                      </a:cubicBezTo>
                      <a:cubicBezTo>
                        <a:pt x="844" y="713"/>
                        <a:pt x="849" y="713"/>
                        <a:pt x="849" y="709"/>
                      </a:cubicBezTo>
                      <a:cubicBezTo>
                        <a:pt x="849" y="705"/>
                        <a:pt x="851" y="704"/>
                        <a:pt x="854" y="706"/>
                      </a:cubicBezTo>
                      <a:cubicBezTo>
                        <a:pt x="857" y="708"/>
                        <a:pt x="861" y="709"/>
                        <a:pt x="864" y="707"/>
                      </a:cubicBezTo>
                      <a:cubicBezTo>
                        <a:pt x="866" y="706"/>
                        <a:pt x="875" y="701"/>
                        <a:pt x="877" y="702"/>
                      </a:cubicBezTo>
                      <a:cubicBezTo>
                        <a:pt x="879" y="702"/>
                        <a:pt x="872" y="708"/>
                        <a:pt x="878" y="706"/>
                      </a:cubicBezTo>
                      <a:cubicBezTo>
                        <a:pt x="883" y="704"/>
                        <a:pt x="892" y="690"/>
                        <a:pt x="895" y="689"/>
                      </a:cubicBezTo>
                      <a:cubicBezTo>
                        <a:pt x="899" y="688"/>
                        <a:pt x="900" y="691"/>
                        <a:pt x="898" y="695"/>
                      </a:cubicBezTo>
                      <a:cubicBezTo>
                        <a:pt x="896" y="698"/>
                        <a:pt x="897" y="700"/>
                        <a:pt x="903" y="697"/>
                      </a:cubicBezTo>
                      <a:cubicBezTo>
                        <a:pt x="910" y="693"/>
                        <a:pt x="922" y="682"/>
                        <a:pt x="921" y="685"/>
                      </a:cubicBezTo>
                      <a:cubicBezTo>
                        <a:pt x="919" y="689"/>
                        <a:pt x="926" y="690"/>
                        <a:pt x="930" y="687"/>
                      </a:cubicBezTo>
                      <a:cubicBezTo>
                        <a:pt x="935" y="684"/>
                        <a:pt x="941" y="678"/>
                        <a:pt x="944" y="679"/>
                      </a:cubicBezTo>
                      <a:cubicBezTo>
                        <a:pt x="947" y="679"/>
                        <a:pt x="943" y="685"/>
                        <a:pt x="948" y="683"/>
                      </a:cubicBezTo>
                      <a:cubicBezTo>
                        <a:pt x="952" y="681"/>
                        <a:pt x="952" y="675"/>
                        <a:pt x="954" y="673"/>
                      </a:cubicBezTo>
                      <a:cubicBezTo>
                        <a:pt x="957" y="671"/>
                        <a:pt x="960" y="676"/>
                        <a:pt x="962" y="676"/>
                      </a:cubicBezTo>
                      <a:cubicBezTo>
                        <a:pt x="965" y="676"/>
                        <a:pt x="970" y="669"/>
                        <a:pt x="975" y="668"/>
                      </a:cubicBezTo>
                      <a:cubicBezTo>
                        <a:pt x="980" y="667"/>
                        <a:pt x="985" y="665"/>
                        <a:pt x="985" y="668"/>
                      </a:cubicBezTo>
                      <a:cubicBezTo>
                        <a:pt x="984" y="671"/>
                        <a:pt x="988" y="670"/>
                        <a:pt x="993" y="666"/>
                      </a:cubicBezTo>
                      <a:cubicBezTo>
                        <a:pt x="998" y="663"/>
                        <a:pt x="1000" y="663"/>
                        <a:pt x="1005" y="666"/>
                      </a:cubicBezTo>
                      <a:cubicBezTo>
                        <a:pt x="1010" y="668"/>
                        <a:pt x="1011" y="669"/>
                        <a:pt x="1017" y="668"/>
                      </a:cubicBezTo>
                      <a:cubicBezTo>
                        <a:pt x="1022" y="667"/>
                        <a:pt x="1025" y="664"/>
                        <a:pt x="1029" y="663"/>
                      </a:cubicBezTo>
                      <a:cubicBezTo>
                        <a:pt x="1032" y="661"/>
                        <a:pt x="1038" y="658"/>
                        <a:pt x="1038" y="661"/>
                      </a:cubicBezTo>
                      <a:cubicBezTo>
                        <a:pt x="1038" y="665"/>
                        <a:pt x="1035" y="669"/>
                        <a:pt x="1039" y="668"/>
                      </a:cubicBezTo>
                      <a:cubicBezTo>
                        <a:pt x="1042" y="667"/>
                        <a:pt x="1047" y="666"/>
                        <a:pt x="1050" y="665"/>
                      </a:cubicBezTo>
                      <a:cubicBezTo>
                        <a:pt x="1054" y="664"/>
                        <a:pt x="1058" y="664"/>
                        <a:pt x="1055" y="666"/>
                      </a:cubicBezTo>
                      <a:cubicBezTo>
                        <a:pt x="1052" y="669"/>
                        <a:pt x="1048" y="670"/>
                        <a:pt x="1047" y="673"/>
                      </a:cubicBezTo>
                      <a:cubicBezTo>
                        <a:pt x="1046" y="677"/>
                        <a:pt x="1053" y="676"/>
                        <a:pt x="1059" y="673"/>
                      </a:cubicBezTo>
                      <a:cubicBezTo>
                        <a:pt x="1065" y="671"/>
                        <a:pt x="1070" y="669"/>
                        <a:pt x="1075" y="665"/>
                      </a:cubicBezTo>
                      <a:cubicBezTo>
                        <a:pt x="1079" y="662"/>
                        <a:pt x="1087" y="658"/>
                        <a:pt x="1094" y="656"/>
                      </a:cubicBezTo>
                      <a:cubicBezTo>
                        <a:pt x="1101" y="654"/>
                        <a:pt x="1104" y="651"/>
                        <a:pt x="1109" y="650"/>
                      </a:cubicBezTo>
                      <a:cubicBezTo>
                        <a:pt x="1115" y="648"/>
                        <a:pt x="1117" y="644"/>
                        <a:pt x="1117" y="641"/>
                      </a:cubicBezTo>
                      <a:cubicBezTo>
                        <a:pt x="1117" y="639"/>
                        <a:pt x="1113" y="640"/>
                        <a:pt x="1109" y="643"/>
                      </a:cubicBezTo>
                      <a:cubicBezTo>
                        <a:pt x="1105" y="646"/>
                        <a:pt x="1099" y="648"/>
                        <a:pt x="1093" y="651"/>
                      </a:cubicBezTo>
                      <a:cubicBezTo>
                        <a:pt x="1087" y="654"/>
                        <a:pt x="1089" y="653"/>
                        <a:pt x="1082" y="656"/>
                      </a:cubicBezTo>
                      <a:cubicBezTo>
                        <a:pt x="1075" y="659"/>
                        <a:pt x="1073" y="661"/>
                        <a:pt x="1069" y="661"/>
                      </a:cubicBezTo>
                      <a:cubicBezTo>
                        <a:pt x="1065" y="662"/>
                        <a:pt x="1061" y="661"/>
                        <a:pt x="1061" y="658"/>
                      </a:cubicBezTo>
                      <a:cubicBezTo>
                        <a:pt x="1061" y="655"/>
                        <a:pt x="1061" y="651"/>
                        <a:pt x="1058" y="650"/>
                      </a:cubicBezTo>
                      <a:cubicBezTo>
                        <a:pt x="1055" y="648"/>
                        <a:pt x="1058" y="646"/>
                        <a:pt x="1062" y="643"/>
                      </a:cubicBezTo>
                      <a:cubicBezTo>
                        <a:pt x="1067" y="641"/>
                        <a:pt x="1067" y="644"/>
                        <a:pt x="1068" y="645"/>
                      </a:cubicBezTo>
                      <a:cubicBezTo>
                        <a:pt x="1070" y="647"/>
                        <a:pt x="1075" y="645"/>
                        <a:pt x="1078" y="641"/>
                      </a:cubicBezTo>
                      <a:cubicBezTo>
                        <a:pt x="1082" y="637"/>
                        <a:pt x="1086" y="636"/>
                        <a:pt x="1087" y="633"/>
                      </a:cubicBezTo>
                      <a:cubicBezTo>
                        <a:pt x="1088" y="631"/>
                        <a:pt x="1088" y="627"/>
                        <a:pt x="1086" y="627"/>
                      </a:cubicBezTo>
                      <a:cubicBezTo>
                        <a:pt x="1084" y="626"/>
                        <a:pt x="1078" y="633"/>
                        <a:pt x="1073" y="633"/>
                      </a:cubicBezTo>
                      <a:cubicBezTo>
                        <a:pt x="1068" y="634"/>
                        <a:pt x="1063" y="632"/>
                        <a:pt x="1060" y="633"/>
                      </a:cubicBezTo>
                      <a:cubicBezTo>
                        <a:pt x="1056" y="635"/>
                        <a:pt x="1052" y="635"/>
                        <a:pt x="1053" y="634"/>
                      </a:cubicBezTo>
                      <a:cubicBezTo>
                        <a:pt x="1054" y="634"/>
                        <a:pt x="1058" y="628"/>
                        <a:pt x="1064" y="628"/>
                      </a:cubicBezTo>
                      <a:cubicBezTo>
                        <a:pt x="1070" y="628"/>
                        <a:pt x="1076" y="629"/>
                        <a:pt x="1079" y="627"/>
                      </a:cubicBezTo>
                      <a:cubicBezTo>
                        <a:pt x="1083" y="625"/>
                        <a:pt x="1084" y="624"/>
                        <a:pt x="1085" y="623"/>
                      </a:cubicBezTo>
                      <a:cubicBezTo>
                        <a:pt x="1087" y="621"/>
                        <a:pt x="1088" y="620"/>
                        <a:pt x="1090" y="620"/>
                      </a:cubicBezTo>
                      <a:cubicBezTo>
                        <a:pt x="1093" y="620"/>
                        <a:pt x="1097" y="619"/>
                        <a:pt x="1096" y="618"/>
                      </a:cubicBezTo>
                      <a:cubicBezTo>
                        <a:pt x="1095" y="617"/>
                        <a:pt x="1088" y="618"/>
                        <a:pt x="1087" y="618"/>
                      </a:cubicBezTo>
                      <a:cubicBezTo>
                        <a:pt x="1085" y="619"/>
                        <a:pt x="1079" y="620"/>
                        <a:pt x="1079" y="619"/>
                      </a:cubicBezTo>
                      <a:cubicBezTo>
                        <a:pt x="1079" y="617"/>
                        <a:pt x="1077" y="619"/>
                        <a:pt x="1074" y="620"/>
                      </a:cubicBezTo>
                      <a:cubicBezTo>
                        <a:pt x="1071" y="622"/>
                        <a:pt x="1066" y="621"/>
                        <a:pt x="1068" y="620"/>
                      </a:cubicBezTo>
                      <a:cubicBezTo>
                        <a:pt x="1070" y="619"/>
                        <a:pt x="1076" y="615"/>
                        <a:pt x="1078" y="614"/>
                      </a:cubicBezTo>
                      <a:cubicBezTo>
                        <a:pt x="1081" y="613"/>
                        <a:pt x="1081" y="610"/>
                        <a:pt x="1084" y="613"/>
                      </a:cubicBezTo>
                      <a:cubicBezTo>
                        <a:pt x="1086" y="615"/>
                        <a:pt x="1093" y="611"/>
                        <a:pt x="1096" y="611"/>
                      </a:cubicBezTo>
                      <a:cubicBezTo>
                        <a:pt x="1099" y="610"/>
                        <a:pt x="1105" y="607"/>
                        <a:pt x="1107" y="605"/>
                      </a:cubicBezTo>
                      <a:cubicBezTo>
                        <a:pt x="1110" y="604"/>
                        <a:pt x="1106" y="601"/>
                        <a:pt x="1105" y="601"/>
                      </a:cubicBezTo>
                      <a:cubicBezTo>
                        <a:pt x="1103" y="600"/>
                        <a:pt x="1103" y="597"/>
                        <a:pt x="1109" y="597"/>
                      </a:cubicBezTo>
                      <a:cubicBezTo>
                        <a:pt x="1115" y="596"/>
                        <a:pt x="1122" y="596"/>
                        <a:pt x="1120" y="598"/>
                      </a:cubicBezTo>
                      <a:cubicBezTo>
                        <a:pt x="1119" y="601"/>
                        <a:pt x="1128" y="597"/>
                        <a:pt x="1133" y="595"/>
                      </a:cubicBezTo>
                      <a:cubicBezTo>
                        <a:pt x="1137" y="593"/>
                        <a:pt x="1156" y="584"/>
                        <a:pt x="1152" y="585"/>
                      </a:cubicBezTo>
                      <a:cubicBezTo>
                        <a:pt x="1149" y="587"/>
                        <a:pt x="1144" y="592"/>
                        <a:pt x="1137" y="595"/>
                      </a:cubicBezTo>
                      <a:cubicBezTo>
                        <a:pt x="1130" y="597"/>
                        <a:pt x="1117" y="605"/>
                        <a:pt x="1115" y="607"/>
                      </a:cubicBezTo>
                      <a:cubicBezTo>
                        <a:pt x="1112" y="609"/>
                        <a:pt x="1106" y="610"/>
                        <a:pt x="1105" y="612"/>
                      </a:cubicBezTo>
                      <a:cubicBezTo>
                        <a:pt x="1104" y="615"/>
                        <a:pt x="1104" y="614"/>
                        <a:pt x="1108" y="615"/>
                      </a:cubicBezTo>
                      <a:cubicBezTo>
                        <a:pt x="1112" y="615"/>
                        <a:pt x="1116" y="612"/>
                        <a:pt x="1116" y="610"/>
                      </a:cubicBezTo>
                      <a:cubicBezTo>
                        <a:pt x="1116" y="609"/>
                        <a:pt x="1119" y="607"/>
                        <a:pt x="1119" y="609"/>
                      </a:cubicBezTo>
                      <a:cubicBezTo>
                        <a:pt x="1119" y="610"/>
                        <a:pt x="1117" y="614"/>
                        <a:pt x="1121" y="613"/>
                      </a:cubicBezTo>
                      <a:cubicBezTo>
                        <a:pt x="1124" y="612"/>
                        <a:pt x="1127" y="608"/>
                        <a:pt x="1130" y="609"/>
                      </a:cubicBezTo>
                      <a:cubicBezTo>
                        <a:pt x="1133" y="610"/>
                        <a:pt x="1135" y="610"/>
                        <a:pt x="1137" y="606"/>
                      </a:cubicBezTo>
                      <a:cubicBezTo>
                        <a:pt x="1139" y="603"/>
                        <a:pt x="1147" y="597"/>
                        <a:pt x="1151" y="595"/>
                      </a:cubicBezTo>
                      <a:cubicBezTo>
                        <a:pt x="1155" y="594"/>
                        <a:pt x="1156" y="594"/>
                        <a:pt x="1154" y="595"/>
                      </a:cubicBezTo>
                      <a:cubicBezTo>
                        <a:pt x="1152" y="597"/>
                        <a:pt x="1140" y="604"/>
                        <a:pt x="1143" y="607"/>
                      </a:cubicBezTo>
                      <a:cubicBezTo>
                        <a:pt x="1147" y="610"/>
                        <a:pt x="1152" y="608"/>
                        <a:pt x="1156" y="606"/>
                      </a:cubicBezTo>
                      <a:cubicBezTo>
                        <a:pt x="1159" y="604"/>
                        <a:pt x="1161" y="600"/>
                        <a:pt x="1163" y="602"/>
                      </a:cubicBezTo>
                      <a:cubicBezTo>
                        <a:pt x="1164" y="604"/>
                        <a:pt x="1163" y="605"/>
                        <a:pt x="1167" y="605"/>
                      </a:cubicBezTo>
                      <a:cubicBezTo>
                        <a:pt x="1171" y="606"/>
                        <a:pt x="1172" y="605"/>
                        <a:pt x="1174" y="604"/>
                      </a:cubicBezTo>
                      <a:cubicBezTo>
                        <a:pt x="1175" y="603"/>
                        <a:pt x="1186" y="596"/>
                        <a:pt x="1190" y="595"/>
                      </a:cubicBezTo>
                      <a:cubicBezTo>
                        <a:pt x="1194" y="594"/>
                        <a:pt x="1202" y="592"/>
                        <a:pt x="1204" y="594"/>
                      </a:cubicBezTo>
                      <a:cubicBezTo>
                        <a:pt x="1206" y="597"/>
                        <a:pt x="1204" y="599"/>
                        <a:pt x="1201" y="598"/>
                      </a:cubicBezTo>
                      <a:cubicBezTo>
                        <a:pt x="1197" y="598"/>
                        <a:pt x="1191" y="600"/>
                        <a:pt x="1187" y="601"/>
                      </a:cubicBezTo>
                      <a:cubicBezTo>
                        <a:pt x="1184" y="602"/>
                        <a:pt x="1179" y="607"/>
                        <a:pt x="1176" y="607"/>
                      </a:cubicBezTo>
                      <a:cubicBezTo>
                        <a:pt x="1174" y="607"/>
                        <a:pt x="1174" y="611"/>
                        <a:pt x="1177" y="612"/>
                      </a:cubicBezTo>
                      <a:cubicBezTo>
                        <a:pt x="1180" y="613"/>
                        <a:pt x="1186" y="611"/>
                        <a:pt x="1189" y="610"/>
                      </a:cubicBezTo>
                      <a:cubicBezTo>
                        <a:pt x="1192" y="609"/>
                        <a:pt x="1197" y="608"/>
                        <a:pt x="1197" y="612"/>
                      </a:cubicBezTo>
                      <a:cubicBezTo>
                        <a:pt x="1196" y="615"/>
                        <a:pt x="1193" y="613"/>
                        <a:pt x="1188" y="614"/>
                      </a:cubicBezTo>
                      <a:cubicBezTo>
                        <a:pt x="1183" y="615"/>
                        <a:pt x="1175" y="617"/>
                        <a:pt x="1169" y="618"/>
                      </a:cubicBezTo>
                      <a:cubicBezTo>
                        <a:pt x="1164" y="619"/>
                        <a:pt x="1163" y="621"/>
                        <a:pt x="1168" y="621"/>
                      </a:cubicBezTo>
                      <a:cubicBezTo>
                        <a:pt x="1173" y="621"/>
                        <a:pt x="1177" y="622"/>
                        <a:pt x="1182" y="620"/>
                      </a:cubicBezTo>
                      <a:cubicBezTo>
                        <a:pt x="1187" y="618"/>
                        <a:pt x="1184" y="620"/>
                        <a:pt x="1181" y="623"/>
                      </a:cubicBezTo>
                      <a:cubicBezTo>
                        <a:pt x="1179" y="625"/>
                        <a:pt x="1179" y="627"/>
                        <a:pt x="1183" y="625"/>
                      </a:cubicBezTo>
                      <a:cubicBezTo>
                        <a:pt x="1188" y="624"/>
                        <a:pt x="1191" y="620"/>
                        <a:pt x="1193" y="623"/>
                      </a:cubicBezTo>
                      <a:cubicBezTo>
                        <a:pt x="1196" y="626"/>
                        <a:pt x="1195" y="627"/>
                        <a:pt x="1191" y="628"/>
                      </a:cubicBezTo>
                      <a:cubicBezTo>
                        <a:pt x="1186" y="629"/>
                        <a:pt x="1175" y="628"/>
                        <a:pt x="1171" y="630"/>
                      </a:cubicBezTo>
                      <a:cubicBezTo>
                        <a:pt x="1168" y="632"/>
                        <a:pt x="1169" y="635"/>
                        <a:pt x="1165" y="635"/>
                      </a:cubicBezTo>
                      <a:cubicBezTo>
                        <a:pt x="1160" y="635"/>
                        <a:pt x="1159" y="635"/>
                        <a:pt x="1155" y="634"/>
                      </a:cubicBezTo>
                      <a:cubicBezTo>
                        <a:pt x="1151" y="632"/>
                        <a:pt x="1145" y="635"/>
                        <a:pt x="1143" y="636"/>
                      </a:cubicBezTo>
                      <a:cubicBezTo>
                        <a:pt x="1141" y="637"/>
                        <a:pt x="1136" y="644"/>
                        <a:pt x="1135" y="647"/>
                      </a:cubicBezTo>
                      <a:cubicBezTo>
                        <a:pt x="1133" y="649"/>
                        <a:pt x="1134" y="651"/>
                        <a:pt x="1138" y="648"/>
                      </a:cubicBezTo>
                      <a:cubicBezTo>
                        <a:pt x="1142" y="646"/>
                        <a:pt x="1146" y="645"/>
                        <a:pt x="1153" y="644"/>
                      </a:cubicBezTo>
                      <a:cubicBezTo>
                        <a:pt x="1159" y="643"/>
                        <a:pt x="1164" y="643"/>
                        <a:pt x="1167" y="639"/>
                      </a:cubicBezTo>
                      <a:cubicBezTo>
                        <a:pt x="1170" y="636"/>
                        <a:pt x="1174" y="633"/>
                        <a:pt x="1179" y="633"/>
                      </a:cubicBezTo>
                      <a:cubicBezTo>
                        <a:pt x="1184" y="633"/>
                        <a:pt x="1189" y="631"/>
                        <a:pt x="1190" y="634"/>
                      </a:cubicBezTo>
                      <a:cubicBezTo>
                        <a:pt x="1191" y="637"/>
                        <a:pt x="1197" y="643"/>
                        <a:pt x="1202" y="644"/>
                      </a:cubicBezTo>
                      <a:cubicBezTo>
                        <a:pt x="1207" y="644"/>
                        <a:pt x="1212" y="636"/>
                        <a:pt x="1218" y="634"/>
                      </a:cubicBezTo>
                      <a:cubicBezTo>
                        <a:pt x="1223" y="631"/>
                        <a:pt x="1238" y="626"/>
                        <a:pt x="1245" y="623"/>
                      </a:cubicBezTo>
                      <a:cubicBezTo>
                        <a:pt x="1252" y="620"/>
                        <a:pt x="1260" y="621"/>
                        <a:pt x="1257" y="621"/>
                      </a:cubicBezTo>
                      <a:cubicBezTo>
                        <a:pt x="1254" y="622"/>
                        <a:pt x="1239" y="628"/>
                        <a:pt x="1233" y="633"/>
                      </a:cubicBezTo>
                      <a:cubicBezTo>
                        <a:pt x="1227" y="637"/>
                        <a:pt x="1217" y="641"/>
                        <a:pt x="1218" y="645"/>
                      </a:cubicBezTo>
                      <a:cubicBezTo>
                        <a:pt x="1218" y="648"/>
                        <a:pt x="1224" y="646"/>
                        <a:pt x="1225" y="650"/>
                      </a:cubicBezTo>
                      <a:cubicBezTo>
                        <a:pt x="1227" y="654"/>
                        <a:pt x="1233" y="651"/>
                        <a:pt x="1237" y="654"/>
                      </a:cubicBezTo>
                      <a:cubicBezTo>
                        <a:pt x="1241" y="657"/>
                        <a:pt x="1238" y="658"/>
                        <a:pt x="1236" y="659"/>
                      </a:cubicBezTo>
                      <a:cubicBezTo>
                        <a:pt x="1234" y="661"/>
                        <a:pt x="1220" y="663"/>
                        <a:pt x="1216" y="664"/>
                      </a:cubicBezTo>
                      <a:cubicBezTo>
                        <a:pt x="1212" y="666"/>
                        <a:pt x="1199" y="670"/>
                        <a:pt x="1200" y="674"/>
                      </a:cubicBezTo>
                      <a:cubicBezTo>
                        <a:pt x="1202" y="677"/>
                        <a:pt x="1207" y="673"/>
                        <a:pt x="1213" y="670"/>
                      </a:cubicBezTo>
                      <a:cubicBezTo>
                        <a:pt x="1219" y="668"/>
                        <a:pt x="1227" y="663"/>
                        <a:pt x="1242" y="662"/>
                      </a:cubicBezTo>
                      <a:cubicBezTo>
                        <a:pt x="1256" y="661"/>
                        <a:pt x="1264" y="659"/>
                        <a:pt x="1271" y="659"/>
                      </a:cubicBezTo>
                      <a:cubicBezTo>
                        <a:pt x="1278" y="659"/>
                        <a:pt x="1299" y="656"/>
                        <a:pt x="1304" y="656"/>
                      </a:cubicBezTo>
                      <a:cubicBezTo>
                        <a:pt x="1308" y="656"/>
                        <a:pt x="1329" y="660"/>
                        <a:pt x="1333" y="662"/>
                      </a:cubicBezTo>
                      <a:cubicBezTo>
                        <a:pt x="1337" y="664"/>
                        <a:pt x="1342" y="665"/>
                        <a:pt x="1348" y="664"/>
                      </a:cubicBezTo>
                      <a:cubicBezTo>
                        <a:pt x="1354" y="664"/>
                        <a:pt x="1361" y="655"/>
                        <a:pt x="1365" y="655"/>
                      </a:cubicBezTo>
                      <a:cubicBezTo>
                        <a:pt x="1369" y="655"/>
                        <a:pt x="1373" y="659"/>
                        <a:pt x="1368" y="662"/>
                      </a:cubicBezTo>
                      <a:cubicBezTo>
                        <a:pt x="1363" y="664"/>
                        <a:pt x="1348" y="667"/>
                        <a:pt x="1354" y="671"/>
                      </a:cubicBezTo>
                      <a:cubicBezTo>
                        <a:pt x="1359" y="675"/>
                        <a:pt x="1364" y="679"/>
                        <a:pt x="1374" y="680"/>
                      </a:cubicBezTo>
                      <a:cubicBezTo>
                        <a:pt x="1384" y="682"/>
                        <a:pt x="1390" y="682"/>
                        <a:pt x="1399" y="679"/>
                      </a:cubicBezTo>
                      <a:cubicBezTo>
                        <a:pt x="1408" y="677"/>
                        <a:pt x="1420" y="673"/>
                        <a:pt x="1426" y="671"/>
                      </a:cubicBezTo>
                      <a:cubicBezTo>
                        <a:pt x="1431" y="668"/>
                        <a:pt x="1439" y="666"/>
                        <a:pt x="1443" y="663"/>
                      </a:cubicBezTo>
                      <a:cubicBezTo>
                        <a:pt x="1447" y="660"/>
                        <a:pt x="1451" y="658"/>
                        <a:pt x="1452" y="662"/>
                      </a:cubicBezTo>
                      <a:cubicBezTo>
                        <a:pt x="1454" y="666"/>
                        <a:pt x="1459" y="671"/>
                        <a:pt x="1461" y="672"/>
                      </a:cubicBezTo>
                      <a:cubicBezTo>
                        <a:pt x="1464" y="674"/>
                        <a:pt x="1466" y="676"/>
                        <a:pt x="1463" y="675"/>
                      </a:cubicBezTo>
                      <a:cubicBezTo>
                        <a:pt x="1460" y="675"/>
                        <a:pt x="1451" y="672"/>
                        <a:pt x="1448" y="674"/>
                      </a:cubicBezTo>
                      <a:cubicBezTo>
                        <a:pt x="1446" y="676"/>
                        <a:pt x="1435" y="690"/>
                        <a:pt x="1435" y="686"/>
                      </a:cubicBezTo>
                      <a:cubicBezTo>
                        <a:pt x="1436" y="682"/>
                        <a:pt x="1438" y="680"/>
                        <a:pt x="1442" y="676"/>
                      </a:cubicBezTo>
                      <a:cubicBezTo>
                        <a:pt x="1447" y="671"/>
                        <a:pt x="1449" y="670"/>
                        <a:pt x="1447" y="666"/>
                      </a:cubicBezTo>
                      <a:cubicBezTo>
                        <a:pt x="1444" y="662"/>
                        <a:pt x="1437" y="666"/>
                        <a:pt x="1435" y="671"/>
                      </a:cubicBezTo>
                      <a:cubicBezTo>
                        <a:pt x="1432" y="675"/>
                        <a:pt x="1429" y="680"/>
                        <a:pt x="1424" y="683"/>
                      </a:cubicBezTo>
                      <a:cubicBezTo>
                        <a:pt x="1419" y="687"/>
                        <a:pt x="1403" y="688"/>
                        <a:pt x="1405" y="694"/>
                      </a:cubicBezTo>
                      <a:cubicBezTo>
                        <a:pt x="1406" y="701"/>
                        <a:pt x="1412" y="702"/>
                        <a:pt x="1414" y="704"/>
                      </a:cubicBezTo>
                      <a:cubicBezTo>
                        <a:pt x="1417" y="706"/>
                        <a:pt x="1421" y="699"/>
                        <a:pt x="1422" y="704"/>
                      </a:cubicBezTo>
                      <a:cubicBezTo>
                        <a:pt x="1423" y="709"/>
                        <a:pt x="1425" y="711"/>
                        <a:pt x="1431" y="714"/>
                      </a:cubicBezTo>
                      <a:cubicBezTo>
                        <a:pt x="1437" y="716"/>
                        <a:pt x="1447" y="712"/>
                        <a:pt x="1444" y="715"/>
                      </a:cubicBezTo>
                      <a:cubicBezTo>
                        <a:pt x="1441" y="719"/>
                        <a:pt x="1439" y="717"/>
                        <a:pt x="1443" y="721"/>
                      </a:cubicBezTo>
                      <a:cubicBezTo>
                        <a:pt x="1446" y="726"/>
                        <a:pt x="1450" y="725"/>
                        <a:pt x="1448" y="731"/>
                      </a:cubicBezTo>
                      <a:cubicBezTo>
                        <a:pt x="1446" y="736"/>
                        <a:pt x="1444" y="738"/>
                        <a:pt x="1445" y="743"/>
                      </a:cubicBezTo>
                      <a:cubicBezTo>
                        <a:pt x="1446" y="748"/>
                        <a:pt x="1455" y="743"/>
                        <a:pt x="1452" y="747"/>
                      </a:cubicBezTo>
                      <a:cubicBezTo>
                        <a:pt x="1450" y="750"/>
                        <a:pt x="1447" y="748"/>
                        <a:pt x="1449" y="753"/>
                      </a:cubicBezTo>
                      <a:cubicBezTo>
                        <a:pt x="1451" y="758"/>
                        <a:pt x="1456" y="760"/>
                        <a:pt x="1460" y="764"/>
                      </a:cubicBezTo>
                      <a:cubicBezTo>
                        <a:pt x="1464" y="768"/>
                        <a:pt x="1467" y="771"/>
                        <a:pt x="1467" y="773"/>
                      </a:cubicBezTo>
                      <a:cubicBezTo>
                        <a:pt x="1467" y="775"/>
                        <a:pt x="1474" y="772"/>
                        <a:pt x="1476" y="769"/>
                      </a:cubicBezTo>
                      <a:cubicBezTo>
                        <a:pt x="1478" y="766"/>
                        <a:pt x="1480" y="762"/>
                        <a:pt x="1482" y="765"/>
                      </a:cubicBezTo>
                      <a:cubicBezTo>
                        <a:pt x="1483" y="768"/>
                        <a:pt x="1487" y="765"/>
                        <a:pt x="1490" y="762"/>
                      </a:cubicBezTo>
                      <a:cubicBezTo>
                        <a:pt x="1493" y="759"/>
                        <a:pt x="1496" y="764"/>
                        <a:pt x="1495" y="767"/>
                      </a:cubicBezTo>
                      <a:cubicBezTo>
                        <a:pt x="1495" y="769"/>
                        <a:pt x="1502" y="766"/>
                        <a:pt x="1506" y="763"/>
                      </a:cubicBezTo>
                      <a:cubicBezTo>
                        <a:pt x="1511" y="759"/>
                        <a:pt x="1507" y="756"/>
                        <a:pt x="1510" y="753"/>
                      </a:cubicBezTo>
                      <a:cubicBezTo>
                        <a:pt x="1513" y="751"/>
                        <a:pt x="1513" y="747"/>
                        <a:pt x="1511" y="745"/>
                      </a:cubicBezTo>
                      <a:cubicBezTo>
                        <a:pt x="1510" y="743"/>
                        <a:pt x="1507" y="744"/>
                        <a:pt x="1504" y="745"/>
                      </a:cubicBezTo>
                      <a:cubicBezTo>
                        <a:pt x="1502" y="747"/>
                        <a:pt x="1500" y="747"/>
                        <a:pt x="1500" y="747"/>
                      </a:cubicBezTo>
                      <a:cubicBezTo>
                        <a:pt x="1500" y="747"/>
                        <a:pt x="1505" y="744"/>
                        <a:pt x="1505" y="740"/>
                      </a:cubicBezTo>
                      <a:cubicBezTo>
                        <a:pt x="1506" y="735"/>
                        <a:pt x="1508" y="733"/>
                        <a:pt x="1504" y="732"/>
                      </a:cubicBezTo>
                      <a:cubicBezTo>
                        <a:pt x="1500" y="732"/>
                        <a:pt x="1496" y="733"/>
                        <a:pt x="1494" y="733"/>
                      </a:cubicBezTo>
                      <a:cubicBezTo>
                        <a:pt x="1492" y="734"/>
                        <a:pt x="1481" y="737"/>
                        <a:pt x="1483" y="735"/>
                      </a:cubicBezTo>
                      <a:cubicBezTo>
                        <a:pt x="1486" y="733"/>
                        <a:pt x="1492" y="729"/>
                        <a:pt x="1497" y="727"/>
                      </a:cubicBezTo>
                      <a:cubicBezTo>
                        <a:pt x="1501" y="725"/>
                        <a:pt x="1500" y="727"/>
                        <a:pt x="1503" y="725"/>
                      </a:cubicBezTo>
                      <a:cubicBezTo>
                        <a:pt x="1506" y="724"/>
                        <a:pt x="1508" y="722"/>
                        <a:pt x="1508" y="726"/>
                      </a:cubicBezTo>
                      <a:cubicBezTo>
                        <a:pt x="1509" y="729"/>
                        <a:pt x="1509" y="730"/>
                        <a:pt x="1512" y="729"/>
                      </a:cubicBezTo>
                      <a:cubicBezTo>
                        <a:pt x="1515" y="727"/>
                        <a:pt x="1516" y="723"/>
                        <a:pt x="1518" y="725"/>
                      </a:cubicBezTo>
                      <a:cubicBezTo>
                        <a:pt x="1519" y="727"/>
                        <a:pt x="1518" y="730"/>
                        <a:pt x="1517" y="731"/>
                      </a:cubicBezTo>
                      <a:cubicBezTo>
                        <a:pt x="1516" y="733"/>
                        <a:pt x="1517" y="737"/>
                        <a:pt x="1520" y="739"/>
                      </a:cubicBezTo>
                      <a:cubicBezTo>
                        <a:pt x="1524" y="742"/>
                        <a:pt x="1528" y="740"/>
                        <a:pt x="1530" y="737"/>
                      </a:cubicBezTo>
                      <a:cubicBezTo>
                        <a:pt x="1532" y="734"/>
                        <a:pt x="1533" y="728"/>
                        <a:pt x="1537" y="728"/>
                      </a:cubicBezTo>
                      <a:cubicBezTo>
                        <a:pt x="1540" y="727"/>
                        <a:pt x="1538" y="729"/>
                        <a:pt x="1542" y="730"/>
                      </a:cubicBezTo>
                      <a:cubicBezTo>
                        <a:pt x="1546" y="731"/>
                        <a:pt x="1554" y="730"/>
                        <a:pt x="1551" y="731"/>
                      </a:cubicBezTo>
                      <a:cubicBezTo>
                        <a:pt x="1548" y="733"/>
                        <a:pt x="1540" y="732"/>
                        <a:pt x="1537" y="733"/>
                      </a:cubicBezTo>
                      <a:cubicBezTo>
                        <a:pt x="1534" y="735"/>
                        <a:pt x="1532" y="735"/>
                        <a:pt x="1531" y="741"/>
                      </a:cubicBezTo>
                      <a:cubicBezTo>
                        <a:pt x="1529" y="747"/>
                        <a:pt x="1529" y="750"/>
                        <a:pt x="1525" y="753"/>
                      </a:cubicBezTo>
                      <a:cubicBezTo>
                        <a:pt x="1520" y="756"/>
                        <a:pt x="1511" y="759"/>
                        <a:pt x="1515" y="761"/>
                      </a:cubicBezTo>
                      <a:cubicBezTo>
                        <a:pt x="1520" y="763"/>
                        <a:pt x="1527" y="759"/>
                        <a:pt x="1529" y="761"/>
                      </a:cubicBezTo>
                      <a:cubicBezTo>
                        <a:pt x="1531" y="763"/>
                        <a:pt x="1530" y="766"/>
                        <a:pt x="1534" y="764"/>
                      </a:cubicBezTo>
                      <a:cubicBezTo>
                        <a:pt x="1537" y="763"/>
                        <a:pt x="1540" y="757"/>
                        <a:pt x="1539" y="760"/>
                      </a:cubicBezTo>
                      <a:cubicBezTo>
                        <a:pt x="1537" y="764"/>
                        <a:pt x="1530" y="769"/>
                        <a:pt x="1535" y="771"/>
                      </a:cubicBezTo>
                      <a:cubicBezTo>
                        <a:pt x="1540" y="772"/>
                        <a:pt x="1546" y="770"/>
                        <a:pt x="1550" y="767"/>
                      </a:cubicBezTo>
                      <a:cubicBezTo>
                        <a:pt x="1554" y="764"/>
                        <a:pt x="1558" y="751"/>
                        <a:pt x="1562" y="747"/>
                      </a:cubicBezTo>
                      <a:cubicBezTo>
                        <a:pt x="1566" y="743"/>
                        <a:pt x="1572" y="735"/>
                        <a:pt x="1574" y="730"/>
                      </a:cubicBezTo>
                      <a:cubicBezTo>
                        <a:pt x="1576" y="726"/>
                        <a:pt x="1579" y="720"/>
                        <a:pt x="1582" y="717"/>
                      </a:cubicBezTo>
                      <a:cubicBezTo>
                        <a:pt x="1586" y="714"/>
                        <a:pt x="1585" y="709"/>
                        <a:pt x="1587" y="712"/>
                      </a:cubicBezTo>
                      <a:cubicBezTo>
                        <a:pt x="1589" y="714"/>
                        <a:pt x="1591" y="711"/>
                        <a:pt x="1592" y="708"/>
                      </a:cubicBezTo>
                      <a:cubicBezTo>
                        <a:pt x="1594" y="705"/>
                        <a:pt x="1594" y="705"/>
                        <a:pt x="1598" y="703"/>
                      </a:cubicBezTo>
                      <a:cubicBezTo>
                        <a:pt x="1601" y="702"/>
                        <a:pt x="1610" y="692"/>
                        <a:pt x="1609" y="695"/>
                      </a:cubicBezTo>
                      <a:cubicBezTo>
                        <a:pt x="1608" y="698"/>
                        <a:pt x="1602" y="704"/>
                        <a:pt x="1598" y="709"/>
                      </a:cubicBezTo>
                      <a:cubicBezTo>
                        <a:pt x="1594" y="713"/>
                        <a:pt x="1591" y="714"/>
                        <a:pt x="1589" y="719"/>
                      </a:cubicBezTo>
                      <a:cubicBezTo>
                        <a:pt x="1587" y="724"/>
                        <a:pt x="1581" y="731"/>
                        <a:pt x="1579" y="734"/>
                      </a:cubicBezTo>
                      <a:cubicBezTo>
                        <a:pt x="1578" y="737"/>
                        <a:pt x="1585" y="735"/>
                        <a:pt x="1584" y="738"/>
                      </a:cubicBezTo>
                      <a:cubicBezTo>
                        <a:pt x="1582" y="741"/>
                        <a:pt x="1579" y="745"/>
                        <a:pt x="1575" y="748"/>
                      </a:cubicBezTo>
                      <a:cubicBezTo>
                        <a:pt x="1571" y="752"/>
                        <a:pt x="1571" y="757"/>
                        <a:pt x="1570" y="759"/>
                      </a:cubicBezTo>
                      <a:cubicBezTo>
                        <a:pt x="1570" y="762"/>
                        <a:pt x="1571" y="763"/>
                        <a:pt x="1574" y="764"/>
                      </a:cubicBezTo>
                      <a:cubicBezTo>
                        <a:pt x="1577" y="766"/>
                        <a:pt x="1580" y="771"/>
                        <a:pt x="1582" y="772"/>
                      </a:cubicBezTo>
                      <a:cubicBezTo>
                        <a:pt x="1585" y="772"/>
                        <a:pt x="1599" y="763"/>
                        <a:pt x="1603" y="760"/>
                      </a:cubicBezTo>
                      <a:cubicBezTo>
                        <a:pt x="1608" y="757"/>
                        <a:pt x="1613" y="753"/>
                        <a:pt x="1617" y="753"/>
                      </a:cubicBezTo>
                      <a:cubicBezTo>
                        <a:pt x="1622" y="753"/>
                        <a:pt x="1625" y="755"/>
                        <a:pt x="1623" y="755"/>
                      </a:cubicBezTo>
                      <a:cubicBezTo>
                        <a:pt x="1621" y="756"/>
                        <a:pt x="1605" y="761"/>
                        <a:pt x="1602" y="763"/>
                      </a:cubicBezTo>
                      <a:cubicBezTo>
                        <a:pt x="1599" y="765"/>
                        <a:pt x="1587" y="777"/>
                        <a:pt x="1585" y="779"/>
                      </a:cubicBezTo>
                      <a:cubicBezTo>
                        <a:pt x="1584" y="781"/>
                        <a:pt x="1581" y="788"/>
                        <a:pt x="1586" y="786"/>
                      </a:cubicBezTo>
                      <a:cubicBezTo>
                        <a:pt x="1590" y="785"/>
                        <a:pt x="1600" y="776"/>
                        <a:pt x="1600" y="779"/>
                      </a:cubicBezTo>
                      <a:cubicBezTo>
                        <a:pt x="1599" y="782"/>
                        <a:pt x="1591" y="786"/>
                        <a:pt x="1589" y="787"/>
                      </a:cubicBezTo>
                      <a:cubicBezTo>
                        <a:pt x="1586" y="788"/>
                        <a:pt x="1582" y="790"/>
                        <a:pt x="1583" y="794"/>
                      </a:cubicBezTo>
                      <a:cubicBezTo>
                        <a:pt x="1584" y="797"/>
                        <a:pt x="1586" y="798"/>
                        <a:pt x="1588" y="796"/>
                      </a:cubicBezTo>
                      <a:cubicBezTo>
                        <a:pt x="1591" y="795"/>
                        <a:pt x="1594" y="790"/>
                        <a:pt x="1599" y="790"/>
                      </a:cubicBezTo>
                      <a:cubicBezTo>
                        <a:pt x="1603" y="791"/>
                        <a:pt x="1615" y="793"/>
                        <a:pt x="1612" y="794"/>
                      </a:cubicBezTo>
                      <a:cubicBezTo>
                        <a:pt x="1609" y="794"/>
                        <a:pt x="1598" y="790"/>
                        <a:pt x="1594" y="795"/>
                      </a:cubicBezTo>
                      <a:cubicBezTo>
                        <a:pt x="1589" y="799"/>
                        <a:pt x="1587" y="801"/>
                        <a:pt x="1590" y="804"/>
                      </a:cubicBezTo>
                      <a:cubicBezTo>
                        <a:pt x="1592" y="807"/>
                        <a:pt x="1595" y="809"/>
                        <a:pt x="1594" y="811"/>
                      </a:cubicBezTo>
                      <a:cubicBezTo>
                        <a:pt x="1594" y="814"/>
                        <a:pt x="1592" y="812"/>
                        <a:pt x="1589" y="809"/>
                      </a:cubicBezTo>
                      <a:cubicBezTo>
                        <a:pt x="1586" y="806"/>
                        <a:pt x="1583" y="802"/>
                        <a:pt x="1580" y="803"/>
                      </a:cubicBezTo>
                      <a:cubicBezTo>
                        <a:pt x="1577" y="805"/>
                        <a:pt x="1576" y="808"/>
                        <a:pt x="1577" y="810"/>
                      </a:cubicBezTo>
                      <a:cubicBezTo>
                        <a:pt x="1578" y="812"/>
                        <a:pt x="1581" y="812"/>
                        <a:pt x="1581" y="812"/>
                      </a:cubicBezTo>
                      <a:cubicBezTo>
                        <a:pt x="1581" y="812"/>
                        <a:pt x="1577" y="812"/>
                        <a:pt x="1574" y="815"/>
                      </a:cubicBezTo>
                      <a:cubicBezTo>
                        <a:pt x="1572" y="819"/>
                        <a:pt x="1575" y="822"/>
                        <a:pt x="1574" y="823"/>
                      </a:cubicBezTo>
                      <a:cubicBezTo>
                        <a:pt x="1572" y="824"/>
                        <a:pt x="1568" y="824"/>
                        <a:pt x="1569" y="826"/>
                      </a:cubicBezTo>
                      <a:cubicBezTo>
                        <a:pt x="1569" y="828"/>
                        <a:pt x="1575" y="828"/>
                        <a:pt x="1579" y="827"/>
                      </a:cubicBezTo>
                      <a:cubicBezTo>
                        <a:pt x="1583" y="826"/>
                        <a:pt x="1586" y="826"/>
                        <a:pt x="1584" y="827"/>
                      </a:cubicBezTo>
                      <a:cubicBezTo>
                        <a:pt x="1581" y="828"/>
                        <a:pt x="1569" y="828"/>
                        <a:pt x="1564" y="829"/>
                      </a:cubicBezTo>
                      <a:cubicBezTo>
                        <a:pt x="1559" y="829"/>
                        <a:pt x="1556" y="831"/>
                        <a:pt x="1556" y="835"/>
                      </a:cubicBezTo>
                      <a:cubicBezTo>
                        <a:pt x="1556" y="839"/>
                        <a:pt x="1558" y="843"/>
                        <a:pt x="1562" y="841"/>
                      </a:cubicBezTo>
                      <a:cubicBezTo>
                        <a:pt x="1565" y="839"/>
                        <a:pt x="1567" y="835"/>
                        <a:pt x="1568" y="838"/>
                      </a:cubicBezTo>
                      <a:cubicBezTo>
                        <a:pt x="1568" y="841"/>
                        <a:pt x="1568" y="845"/>
                        <a:pt x="1571" y="845"/>
                      </a:cubicBezTo>
                      <a:cubicBezTo>
                        <a:pt x="1575" y="846"/>
                        <a:pt x="1581" y="843"/>
                        <a:pt x="1579" y="845"/>
                      </a:cubicBezTo>
                      <a:cubicBezTo>
                        <a:pt x="1576" y="848"/>
                        <a:pt x="1571" y="848"/>
                        <a:pt x="1569" y="852"/>
                      </a:cubicBezTo>
                      <a:cubicBezTo>
                        <a:pt x="1568" y="855"/>
                        <a:pt x="1569" y="863"/>
                        <a:pt x="1574" y="863"/>
                      </a:cubicBezTo>
                      <a:cubicBezTo>
                        <a:pt x="1579" y="862"/>
                        <a:pt x="1585" y="858"/>
                        <a:pt x="1582" y="861"/>
                      </a:cubicBezTo>
                      <a:cubicBezTo>
                        <a:pt x="1579" y="863"/>
                        <a:pt x="1574" y="865"/>
                        <a:pt x="1571" y="867"/>
                      </a:cubicBezTo>
                      <a:cubicBezTo>
                        <a:pt x="1567" y="870"/>
                        <a:pt x="1567" y="874"/>
                        <a:pt x="1570" y="874"/>
                      </a:cubicBezTo>
                      <a:cubicBezTo>
                        <a:pt x="1573" y="875"/>
                        <a:pt x="1575" y="873"/>
                        <a:pt x="1574" y="876"/>
                      </a:cubicBezTo>
                      <a:cubicBezTo>
                        <a:pt x="1572" y="878"/>
                        <a:pt x="1570" y="880"/>
                        <a:pt x="1571" y="882"/>
                      </a:cubicBezTo>
                      <a:cubicBezTo>
                        <a:pt x="1572" y="884"/>
                        <a:pt x="1575" y="886"/>
                        <a:pt x="1575" y="890"/>
                      </a:cubicBezTo>
                      <a:cubicBezTo>
                        <a:pt x="1575" y="894"/>
                        <a:pt x="1577" y="896"/>
                        <a:pt x="1581" y="896"/>
                      </a:cubicBezTo>
                      <a:cubicBezTo>
                        <a:pt x="1584" y="897"/>
                        <a:pt x="1590" y="897"/>
                        <a:pt x="1588" y="898"/>
                      </a:cubicBezTo>
                      <a:cubicBezTo>
                        <a:pt x="1587" y="899"/>
                        <a:pt x="1581" y="898"/>
                        <a:pt x="1577" y="898"/>
                      </a:cubicBezTo>
                      <a:cubicBezTo>
                        <a:pt x="1574" y="898"/>
                        <a:pt x="1567" y="897"/>
                        <a:pt x="1565" y="899"/>
                      </a:cubicBezTo>
                      <a:cubicBezTo>
                        <a:pt x="1562" y="901"/>
                        <a:pt x="1561" y="905"/>
                        <a:pt x="1559" y="907"/>
                      </a:cubicBezTo>
                      <a:cubicBezTo>
                        <a:pt x="1556" y="909"/>
                        <a:pt x="1554" y="913"/>
                        <a:pt x="1550" y="913"/>
                      </a:cubicBezTo>
                      <a:cubicBezTo>
                        <a:pt x="1547" y="914"/>
                        <a:pt x="1536" y="921"/>
                        <a:pt x="1535" y="922"/>
                      </a:cubicBezTo>
                      <a:cubicBezTo>
                        <a:pt x="1533" y="923"/>
                        <a:pt x="1525" y="929"/>
                        <a:pt x="1524" y="933"/>
                      </a:cubicBezTo>
                      <a:cubicBezTo>
                        <a:pt x="1523" y="936"/>
                        <a:pt x="1522" y="940"/>
                        <a:pt x="1526" y="940"/>
                      </a:cubicBezTo>
                      <a:cubicBezTo>
                        <a:pt x="1530" y="940"/>
                        <a:pt x="1535" y="936"/>
                        <a:pt x="1536" y="933"/>
                      </a:cubicBezTo>
                      <a:cubicBezTo>
                        <a:pt x="1537" y="930"/>
                        <a:pt x="1538" y="930"/>
                        <a:pt x="1541" y="931"/>
                      </a:cubicBezTo>
                      <a:cubicBezTo>
                        <a:pt x="1544" y="932"/>
                        <a:pt x="1550" y="928"/>
                        <a:pt x="1552" y="924"/>
                      </a:cubicBezTo>
                      <a:cubicBezTo>
                        <a:pt x="1554" y="921"/>
                        <a:pt x="1552" y="918"/>
                        <a:pt x="1556" y="917"/>
                      </a:cubicBezTo>
                      <a:cubicBezTo>
                        <a:pt x="1559" y="916"/>
                        <a:pt x="1562" y="917"/>
                        <a:pt x="1566" y="915"/>
                      </a:cubicBezTo>
                      <a:cubicBezTo>
                        <a:pt x="1571" y="912"/>
                        <a:pt x="1576" y="911"/>
                        <a:pt x="1580" y="910"/>
                      </a:cubicBezTo>
                      <a:cubicBezTo>
                        <a:pt x="1584" y="910"/>
                        <a:pt x="1593" y="909"/>
                        <a:pt x="1595" y="908"/>
                      </a:cubicBezTo>
                      <a:cubicBezTo>
                        <a:pt x="1598" y="907"/>
                        <a:pt x="1612" y="901"/>
                        <a:pt x="1608" y="903"/>
                      </a:cubicBezTo>
                      <a:cubicBezTo>
                        <a:pt x="1605" y="905"/>
                        <a:pt x="1596" y="909"/>
                        <a:pt x="1595" y="912"/>
                      </a:cubicBezTo>
                      <a:cubicBezTo>
                        <a:pt x="1593" y="915"/>
                        <a:pt x="1593" y="922"/>
                        <a:pt x="1592" y="925"/>
                      </a:cubicBezTo>
                      <a:cubicBezTo>
                        <a:pt x="1590" y="928"/>
                        <a:pt x="1589" y="934"/>
                        <a:pt x="1585" y="937"/>
                      </a:cubicBezTo>
                      <a:cubicBezTo>
                        <a:pt x="1582" y="940"/>
                        <a:pt x="1575" y="948"/>
                        <a:pt x="1573" y="949"/>
                      </a:cubicBezTo>
                      <a:cubicBezTo>
                        <a:pt x="1570" y="951"/>
                        <a:pt x="1574" y="952"/>
                        <a:pt x="1578" y="953"/>
                      </a:cubicBezTo>
                      <a:cubicBezTo>
                        <a:pt x="1582" y="953"/>
                        <a:pt x="1591" y="950"/>
                        <a:pt x="1589" y="952"/>
                      </a:cubicBezTo>
                      <a:cubicBezTo>
                        <a:pt x="1588" y="955"/>
                        <a:pt x="1583" y="957"/>
                        <a:pt x="1577" y="959"/>
                      </a:cubicBezTo>
                      <a:cubicBezTo>
                        <a:pt x="1572" y="961"/>
                        <a:pt x="1567" y="965"/>
                        <a:pt x="1563" y="966"/>
                      </a:cubicBezTo>
                      <a:cubicBezTo>
                        <a:pt x="1560" y="966"/>
                        <a:pt x="1552" y="966"/>
                        <a:pt x="1550" y="968"/>
                      </a:cubicBezTo>
                      <a:cubicBezTo>
                        <a:pt x="1548" y="970"/>
                        <a:pt x="1545" y="974"/>
                        <a:pt x="1542" y="977"/>
                      </a:cubicBezTo>
                      <a:cubicBezTo>
                        <a:pt x="1539" y="981"/>
                        <a:pt x="1537" y="982"/>
                        <a:pt x="1538" y="985"/>
                      </a:cubicBezTo>
                      <a:cubicBezTo>
                        <a:pt x="1539" y="987"/>
                        <a:pt x="1545" y="985"/>
                        <a:pt x="1548" y="983"/>
                      </a:cubicBezTo>
                      <a:cubicBezTo>
                        <a:pt x="1551" y="980"/>
                        <a:pt x="1556" y="974"/>
                        <a:pt x="1556" y="976"/>
                      </a:cubicBezTo>
                      <a:cubicBezTo>
                        <a:pt x="1555" y="978"/>
                        <a:pt x="1550" y="985"/>
                        <a:pt x="1556" y="984"/>
                      </a:cubicBezTo>
                      <a:cubicBezTo>
                        <a:pt x="1561" y="982"/>
                        <a:pt x="1590" y="964"/>
                        <a:pt x="1600" y="958"/>
                      </a:cubicBezTo>
                      <a:cubicBezTo>
                        <a:pt x="1610" y="952"/>
                        <a:pt x="1615" y="944"/>
                        <a:pt x="1621" y="935"/>
                      </a:cubicBezTo>
                      <a:cubicBezTo>
                        <a:pt x="1626" y="926"/>
                        <a:pt x="1631" y="921"/>
                        <a:pt x="1638" y="917"/>
                      </a:cubicBezTo>
                      <a:cubicBezTo>
                        <a:pt x="1645" y="913"/>
                        <a:pt x="1649" y="908"/>
                        <a:pt x="1646" y="907"/>
                      </a:cubicBezTo>
                      <a:cubicBezTo>
                        <a:pt x="1643" y="906"/>
                        <a:pt x="1639" y="906"/>
                        <a:pt x="1639" y="902"/>
                      </a:cubicBezTo>
                      <a:cubicBezTo>
                        <a:pt x="1639" y="897"/>
                        <a:pt x="1635" y="897"/>
                        <a:pt x="1632" y="892"/>
                      </a:cubicBezTo>
                      <a:cubicBezTo>
                        <a:pt x="1629" y="887"/>
                        <a:pt x="1622" y="890"/>
                        <a:pt x="1621" y="889"/>
                      </a:cubicBezTo>
                      <a:cubicBezTo>
                        <a:pt x="1620" y="887"/>
                        <a:pt x="1615" y="879"/>
                        <a:pt x="1611" y="877"/>
                      </a:cubicBezTo>
                      <a:cubicBezTo>
                        <a:pt x="1608" y="876"/>
                        <a:pt x="1604" y="876"/>
                        <a:pt x="1601" y="875"/>
                      </a:cubicBezTo>
                      <a:cubicBezTo>
                        <a:pt x="1598" y="874"/>
                        <a:pt x="1598" y="870"/>
                        <a:pt x="1600" y="867"/>
                      </a:cubicBezTo>
                      <a:cubicBezTo>
                        <a:pt x="1602" y="864"/>
                        <a:pt x="1601" y="860"/>
                        <a:pt x="1604" y="854"/>
                      </a:cubicBezTo>
                      <a:cubicBezTo>
                        <a:pt x="1606" y="848"/>
                        <a:pt x="1604" y="846"/>
                        <a:pt x="1606" y="842"/>
                      </a:cubicBezTo>
                      <a:cubicBezTo>
                        <a:pt x="1607" y="837"/>
                        <a:pt x="1615" y="833"/>
                        <a:pt x="1616" y="825"/>
                      </a:cubicBezTo>
                      <a:cubicBezTo>
                        <a:pt x="1616" y="817"/>
                        <a:pt x="1616" y="810"/>
                        <a:pt x="1619" y="802"/>
                      </a:cubicBezTo>
                      <a:cubicBezTo>
                        <a:pt x="1623" y="793"/>
                        <a:pt x="1619" y="788"/>
                        <a:pt x="1624" y="782"/>
                      </a:cubicBezTo>
                      <a:cubicBezTo>
                        <a:pt x="1628" y="777"/>
                        <a:pt x="1624" y="766"/>
                        <a:pt x="1627" y="762"/>
                      </a:cubicBezTo>
                      <a:cubicBezTo>
                        <a:pt x="1630" y="758"/>
                        <a:pt x="1631" y="748"/>
                        <a:pt x="1630" y="743"/>
                      </a:cubicBezTo>
                      <a:cubicBezTo>
                        <a:pt x="1628" y="739"/>
                        <a:pt x="1618" y="737"/>
                        <a:pt x="1620" y="732"/>
                      </a:cubicBezTo>
                      <a:cubicBezTo>
                        <a:pt x="1621" y="727"/>
                        <a:pt x="1624" y="723"/>
                        <a:pt x="1625" y="719"/>
                      </a:cubicBezTo>
                      <a:cubicBezTo>
                        <a:pt x="1625" y="714"/>
                        <a:pt x="1615" y="712"/>
                        <a:pt x="1616" y="707"/>
                      </a:cubicBezTo>
                      <a:cubicBezTo>
                        <a:pt x="1616" y="702"/>
                        <a:pt x="1614" y="698"/>
                        <a:pt x="1619" y="694"/>
                      </a:cubicBezTo>
                      <a:cubicBezTo>
                        <a:pt x="1624" y="689"/>
                        <a:pt x="1624" y="682"/>
                        <a:pt x="1621" y="681"/>
                      </a:cubicBezTo>
                      <a:cubicBezTo>
                        <a:pt x="1617" y="680"/>
                        <a:pt x="1605" y="683"/>
                        <a:pt x="1599" y="684"/>
                      </a:cubicBezTo>
                      <a:cubicBezTo>
                        <a:pt x="1594" y="686"/>
                        <a:pt x="1584" y="689"/>
                        <a:pt x="1579" y="689"/>
                      </a:cubicBezTo>
                      <a:cubicBezTo>
                        <a:pt x="1574" y="690"/>
                        <a:pt x="1573" y="694"/>
                        <a:pt x="1570" y="696"/>
                      </a:cubicBezTo>
                      <a:cubicBezTo>
                        <a:pt x="1567" y="698"/>
                        <a:pt x="1560" y="700"/>
                        <a:pt x="1556" y="701"/>
                      </a:cubicBezTo>
                      <a:cubicBezTo>
                        <a:pt x="1553" y="702"/>
                        <a:pt x="1547" y="711"/>
                        <a:pt x="1543" y="712"/>
                      </a:cubicBezTo>
                      <a:cubicBezTo>
                        <a:pt x="1539" y="714"/>
                        <a:pt x="1534" y="717"/>
                        <a:pt x="1531" y="718"/>
                      </a:cubicBezTo>
                      <a:cubicBezTo>
                        <a:pt x="1527" y="718"/>
                        <a:pt x="1518" y="716"/>
                        <a:pt x="1514" y="719"/>
                      </a:cubicBezTo>
                      <a:cubicBezTo>
                        <a:pt x="1510" y="722"/>
                        <a:pt x="1494" y="725"/>
                        <a:pt x="1490" y="728"/>
                      </a:cubicBezTo>
                      <a:cubicBezTo>
                        <a:pt x="1487" y="730"/>
                        <a:pt x="1474" y="734"/>
                        <a:pt x="1473" y="731"/>
                      </a:cubicBezTo>
                      <a:cubicBezTo>
                        <a:pt x="1472" y="728"/>
                        <a:pt x="1475" y="724"/>
                        <a:pt x="1480" y="716"/>
                      </a:cubicBezTo>
                      <a:cubicBezTo>
                        <a:pt x="1484" y="708"/>
                        <a:pt x="1482" y="703"/>
                        <a:pt x="1478" y="694"/>
                      </a:cubicBezTo>
                      <a:cubicBezTo>
                        <a:pt x="1475" y="686"/>
                        <a:pt x="1472" y="682"/>
                        <a:pt x="1472" y="676"/>
                      </a:cubicBezTo>
                      <a:cubicBezTo>
                        <a:pt x="1473" y="670"/>
                        <a:pt x="1472" y="670"/>
                        <a:pt x="1470" y="667"/>
                      </a:cubicBezTo>
                      <a:cubicBezTo>
                        <a:pt x="1468" y="665"/>
                        <a:pt x="1464" y="660"/>
                        <a:pt x="1468" y="656"/>
                      </a:cubicBezTo>
                      <a:cubicBezTo>
                        <a:pt x="1472" y="652"/>
                        <a:pt x="1478" y="651"/>
                        <a:pt x="1480" y="648"/>
                      </a:cubicBezTo>
                      <a:cubicBezTo>
                        <a:pt x="1482" y="646"/>
                        <a:pt x="1478" y="646"/>
                        <a:pt x="1472" y="646"/>
                      </a:cubicBezTo>
                      <a:cubicBezTo>
                        <a:pt x="1466" y="646"/>
                        <a:pt x="1460" y="646"/>
                        <a:pt x="1456" y="649"/>
                      </a:cubicBezTo>
                      <a:cubicBezTo>
                        <a:pt x="1451" y="651"/>
                        <a:pt x="1444" y="655"/>
                        <a:pt x="1441" y="655"/>
                      </a:cubicBezTo>
                      <a:cubicBezTo>
                        <a:pt x="1437" y="655"/>
                        <a:pt x="1431" y="649"/>
                        <a:pt x="1428" y="648"/>
                      </a:cubicBezTo>
                      <a:cubicBezTo>
                        <a:pt x="1424" y="647"/>
                        <a:pt x="1418" y="653"/>
                        <a:pt x="1414" y="652"/>
                      </a:cubicBezTo>
                      <a:cubicBezTo>
                        <a:pt x="1410" y="651"/>
                        <a:pt x="1402" y="649"/>
                        <a:pt x="1400" y="646"/>
                      </a:cubicBezTo>
                      <a:cubicBezTo>
                        <a:pt x="1398" y="643"/>
                        <a:pt x="1401" y="638"/>
                        <a:pt x="1406" y="633"/>
                      </a:cubicBezTo>
                      <a:cubicBezTo>
                        <a:pt x="1620" y="454"/>
                        <a:pt x="1836" y="277"/>
                        <a:pt x="2057" y="98"/>
                      </a:cubicBezTo>
                      <a:cubicBezTo>
                        <a:pt x="2057" y="98"/>
                        <a:pt x="2054" y="97"/>
                        <a:pt x="2052" y="98"/>
                      </a:cubicBezTo>
                      <a:cubicBezTo>
                        <a:pt x="2050" y="99"/>
                        <a:pt x="2046" y="99"/>
                        <a:pt x="2046" y="96"/>
                      </a:cubicBezTo>
                      <a:cubicBezTo>
                        <a:pt x="2046" y="93"/>
                        <a:pt x="2041" y="90"/>
                        <a:pt x="2038" y="89"/>
                      </a:cubicBezTo>
                      <a:cubicBezTo>
                        <a:pt x="2035" y="88"/>
                        <a:pt x="2034" y="89"/>
                        <a:pt x="2030" y="89"/>
                      </a:cubicBezTo>
                      <a:cubicBezTo>
                        <a:pt x="2026" y="88"/>
                        <a:pt x="2023" y="86"/>
                        <a:pt x="2022" y="83"/>
                      </a:cubicBezTo>
                      <a:cubicBezTo>
                        <a:pt x="2021" y="80"/>
                        <a:pt x="2022" y="77"/>
                        <a:pt x="2016" y="76"/>
                      </a:cubicBezTo>
                      <a:cubicBezTo>
                        <a:pt x="2011" y="75"/>
                        <a:pt x="2008" y="74"/>
                        <a:pt x="2004" y="74"/>
                      </a:cubicBezTo>
                      <a:cubicBezTo>
                        <a:pt x="2000" y="73"/>
                        <a:pt x="1998" y="72"/>
                        <a:pt x="1995" y="72"/>
                      </a:cubicBezTo>
                      <a:cubicBezTo>
                        <a:pt x="1992" y="73"/>
                        <a:pt x="1988" y="73"/>
                        <a:pt x="1982" y="74"/>
                      </a:cubicBezTo>
                      <a:cubicBezTo>
                        <a:pt x="1976" y="75"/>
                        <a:pt x="1967" y="73"/>
                        <a:pt x="1965" y="74"/>
                      </a:cubicBezTo>
                      <a:cubicBezTo>
                        <a:pt x="1963" y="74"/>
                        <a:pt x="1961" y="78"/>
                        <a:pt x="1960" y="79"/>
                      </a:cubicBezTo>
                      <a:cubicBezTo>
                        <a:pt x="1959" y="81"/>
                        <a:pt x="1958" y="79"/>
                        <a:pt x="1958" y="77"/>
                      </a:cubicBezTo>
                      <a:cubicBezTo>
                        <a:pt x="1958" y="75"/>
                        <a:pt x="1953" y="76"/>
                        <a:pt x="1949" y="76"/>
                      </a:cubicBezTo>
                      <a:cubicBezTo>
                        <a:pt x="1946" y="77"/>
                        <a:pt x="1940" y="78"/>
                        <a:pt x="1936" y="80"/>
                      </a:cubicBezTo>
                      <a:cubicBezTo>
                        <a:pt x="1932" y="81"/>
                        <a:pt x="1920" y="81"/>
                        <a:pt x="1914" y="79"/>
                      </a:cubicBezTo>
                      <a:cubicBezTo>
                        <a:pt x="1908" y="78"/>
                        <a:pt x="1910" y="75"/>
                        <a:pt x="1907" y="74"/>
                      </a:cubicBezTo>
                      <a:cubicBezTo>
                        <a:pt x="1903" y="73"/>
                        <a:pt x="1899" y="77"/>
                        <a:pt x="1898" y="75"/>
                      </a:cubicBezTo>
                      <a:cubicBezTo>
                        <a:pt x="1897" y="72"/>
                        <a:pt x="1901" y="70"/>
                        <a:pt x="1895" y="70"/>
                      </a:cubicBezTo>
                      <a:cubicBezTo>
                        <a:pt x="1890" y="70"/>
                        <a:pt x="1885" y="73"/>
                        <a:pt x="1884" y="71"/>
                      </a:cubicBezTo>
                      <a:cubicBezTo>
                        <a:pt x="1882" y="68"/>
                        <a:pt x="1880" y="68"/>
                        <a:pt x="1877" y="68"/>
                      </a:cubicBezTo>
                      <a:cubicBezTo>
                        <a:pt x="1874" y="68"/>
                        <a:pt x="1860" y="70"/>
                        <a:pt x="1856" y="70"/>
                      </a:cubicBezTo>
                      <a:cubicBezTo>
                        <a:pt x="1852" y="70"/>
                        <a:pt x="1842" y="70"/>
                        <a:pt x="1838" y="69"/>
                      </a:cubicBezTo>
                      <a:cubicBezTo>
                        <a:pt x="1834" y="69"/>
                        <a:pt x="1827" y="68"/>
                        <a:pt x="1825" y="67"/>
                      </a:cubicBezTo>
                      <a:cubicBezTo>
                        <a:pt x="1823" y="67"/>
                        <a:pt x="1819" y="62"/>
                        <a:pt x="1816" y="61"/>
                      </a:cubicBezTo>
                      <a:cubicBezTo>
                        <a:pt x="1812" y="60"/>
                        <a:pt x="1810" y="60"/>
                        <a:pt x="1808" y="60"/>
                      </a:cubicBezTo>
                      <a:cubicBezTo>
                        <a:pt x="1806" y="60"/>
                        <a:pt x="1805" y="64"/>
                        <a:pt x="1803" y="61"/>
                      </a:cubicBezTo>
                      <a:cubicBezTo>
                        <a:pt x="1801" y="59"/>
                        <a:pt x="1797" y="60"/>
                        <a:pt x="1796" y="57"/>
                      </a:cubicBezTo>
                      <a:cubicBezTo>
                        <a:pt x="1794" y="53"/>
                        <a:pt x="1790" y="51"/>
                        <a:pt x="1785" y="51"/>
                      </a:cubicBezTo>
                      <a:cubicBezTo>
                        <a:pt x="1780" y="50"/>
                        <a:pt x="1779" y="51"/>
                        <a:pt x="1775" y="51"/>
                      </a:cubicBezTo>
                      <a:cubicBezTo>
                        <a:pt x="1770" y="52"/>
                        <a:pt x="1765" y="50"/>
                        <a:pt x="1762" y="51"/>
                      </a:cubicBezTo>
                      <a:cubicBezTo>
                        <a:pt x="1759" y="51"/>
                        <a:pt x="1753" y="53"/>
                        <a:pt x="1751" y="53"/>
                      </a:cubicBezTo>
                      <a:cubicBezTo>
                        <a:pt x="1748" y="53"/>
                        <a:pt x="1745" y="53"/>
                        <a:pt x="1741" y="54"/>
                      </a:cubicBezTo>
                      <a:cubicBezTo>
                        <a:pt x="1736" y="55"/>
                        <a:pt x="1734" y="57"/>
                        <a:pt x="1732" y="56"/>
                      </a:cubicBezTo>
                      <a:cubicBezTo>
                        <a:pt x="1729" y="54"/>
                        <a:pt x="1732" y="53"/>
                        <a:pt x="1728" y="52"/>
                      </a:cubicBezTo>
                      <a:cubicBezTo>
                        <a:pt x="1723" y="50"/>
                        <a:pt x="1721" y="51"/>
                        <a:pt x="1717" y="51"/>
                      </a:cubicBezTo>
                      <a:cubicBezTo>
                        <a:pt x="1714" y="51"/>
                        <a:pt x="1708" y="52"/>
                        <a:pt x="1704" y="53"/>
                      </a:cubicBezTo>
                      <a:cubicBezTo>
                        <a:pt x="1700" y="53"/>
                        <a:pt x="1696" y="54"/>
                        <a:pt x="1693" y="56"/>
                      </a:cubicBezTo>
                      <a:cubicBezTo>
                        <a:pt x="1691" y="58"/>
                        <a:pt x="1688" y="60"/>
                        <a:pt x="1686" y="57"/>
                      </a:cubicBezTo>
                      <a:cubicBezTo>
                        <a:pt x="1685" y="55"/>
                        <a:pt x="1680" y="56"/>
                        <a:pt x="1676" y="56"/>
                      </a:cubicBezTo>
                      <a:cubicBezTo>
                        <a:pt x="1673" y="56"/>
                        <a:pt x="1667" y="53"/>
                        <a:pt x="1670" y="52"/>
                      </a:cubicBezTo>
                      <a:cubicBezTo>
                        <a:pt x="1672" y="50"/>
                        <a:pt x="1682" y="50"/>
                        <a:pt x="1679" y="48"/>
                      </a:cubicBezTo>
                      <a:cubicBezTo>
                        <a:pt x="1676" y="47"/>
                        <a:pt x="1668" y="49"/>
                        <a:pt x="1665" y="46"/>
                      </a:cubicBezTo>
                      <a:cubicBezTo>
                        <a:pt x="1663" y="44"/>
                        <a:pt x="1657" y="43"/>
                        <a:pt x="1661" y="41"/>
                      </a:cubicBezTo>
                      <a:cubicBezTo>
                        <a:pt x="1665" y="39"/>
                        <a:pt x="1679" y="36"/>
                        <a:pt x="1679" y="33"/>
                      </a:cubicBezTo>
                      <a:cubicBezTo>
                        <a:pt x="1678" y="29"/>
                        <a:pt x="1675" y="30"/>
                        <a:pt x="1670" y="30"/>
                      </a:cubicBezTo>
                      <a:cubicBezTo>
                        <a:pt x="1664" y="30"/>
                        <a:pt x="1659" y="30"/>
                        <a:pt x="1655" y="28"/>
                      </a:cubicBezTo>
                      <a:cubicBezTo>
                        <a:pt x="1652" y="27"/>
                        <a:pt x="1651" y="26"/>
                        <a:pt x="1646" y="28"/>
                      </a:cubicBezTo>
                      <a:cubicBezTo>
                        <a:pt x="1641" y="30"/>
                        <a:pt x="1635" y="31"/>
                        <a:pt x="1632" y="30"/>
                      </a:cubicBezTo>
                      <a:cubicBezTo>
                        <a:pt x="1628" y="29"/>
                        <a:pt x="1624" y="29"/>
                        <a:pt x="1620" y="30"/>
                      </a:cubicBezTo>
                      <a:cubicBezTo>
                        <a:pt x="1617" y="31"/>
                        <a:pt x="1609" y="33"/>
                        <a:pt x="1606" y="34"/>
                      </a:cubicBezTo>
                      <a:cubicBezTo>
                        <a:pt x="1603" y="35"/>
                        <a:pt x="1596" y="37"/>
                        <a:pt x="1594" y="35"/>
                      </a:cubicBezTo>
                      <a:cubicBezTo>
                        <a:pt x="1591" y="34"/>
                        <a:pt x="1589" y="33"/>
                        <a:pt x="1587" y="33"/>
                      </a:cubicBezTo>
                      <a:cubicBezTo>
                        <a:pt x="1585" y="32"/>
                        <a:pt x="1585" y="31"/>
                        <a:pt x="1591" y="28"/>
                      </a:cubicBezTo>
                      <a:cubicBezTo>
                        <a:pt x="1597" y="26"/>
                        <a:pt x="1599" y="24"/>
                        <a:pt x="1597" y="21"/>
                      </a:cubicBezTo>
                      <a:cubicBezTo>
                        <a:pt x="1596" y="17"/>
                        <a:pt x="1594" y="18"/>
                        <a:pt x="1592" y="18"/>
                      </a:cubicBezTo>
                      <a:cubicBezTo>
                        <a:pt x="1590" y="18"/>
                        <a:pt x="1585" y="22"/>
                        <a:pt x="1586" y="19"/>
                      </a:cubicBezTo>
                      <a:cubicBezTo>
                        <a:pt x="1587" y="16"/>
                        <a:pt x="1583" y="18"/>
                        <a:pt x="1580" y="19"/>
                      </a:cubicBezTo>
                      <a:cubicBezTo>
                        <a:pt x="1576" y="19"/>
                        <a:pt x="1572" y="22"/>
                        <a:pt x="1571" y="22"/>
                      </a:cubicBezTo>
                      <a:cubicBezTo>
                        <a:pt x="1570" y="23"/>
                        <a:pt x="1560" y="24"/>
                        <a:pt x="1555" y="26"/>
                      </a:cubicBezTo>
                      <a:cubicBezTo>
                        <a:pt x="1551" y="29"/>
                        <a:pt x="1545" y="32"/>
                        <a:pt x="1540" y="33"/>
                      </a:cubicBezTo>
                      <a:cubicBezTo>
                        <a:pt x="1535" y="34"/>
                        <a:pt x="1525" y="34"/>
                        <a:pt x="1522" y="36"/>
                      </a:cubicBezTo>
                      <a:cubicBezTo>
                        <a:pt x="1520" y="38"/>
                        <a:pt x="1522" y="32"/>
                        <a:pt x="1526" y="29"/>
                      </a:cubicBezTo>
                      <a:cubicBezTo>
                        <a:pt x="1531" y="26"/>
                        <a:pt x="1534" y="27"/>
                        <a:pt x="1542" y="25"/>
                      </a:cubicBezTo>
                      <a:cubicBezTo>
                        <a:pt x="1549" y="23"/>
                        <a:pt x="1560" y="22"/>
                        <a:pt x="1563" y="21"/>
                      </a:cubicBezTo>
                      <a:cubicBezTo>
                        <a:pt x="1567" y="20"/>
                        <a:pt x="1566" y="18"/>
                        <a:pt x="1566" y="15"/>
                      </a:cubicBezTo>
                      <a:cubicBezTo>
                        <a:pt x="1566" y="11"/>
                        <a:pt x="1559" y="11"/>
                        <a:pt x="1554" y="10"/>
                      </a:cubicBezTo>
                      <a:cubicBezTo>
                        <a:pt x="1549" y="10"/>
                        <a:pt x="1542" y="11"/>
                        <a:pt x="1544" y="9"/>
                      </a:cubicBezTo>
                      <a:cubicBezTo>
                        <a:pt x="1545" y="6"/>
                        <a:pt x="1549" y="5"/>
                        <a:pt x="1553" y="4"/>
                      </a:cubicBezTo>
                      <a:cubicBezTo>
                        <a:pt x="1556" y="2"/>
                        <a:pt x="1554" y="0"/>
                        <a:pt x="1550" y="1"/>
                      </a:cubicBezTo>
                      <a:cubicBezTo>
                        <a:pt x="1546" y="2"/>
                        <a:pt x="1537" y="6"/>
                        <a:pt x="1532" y="6"/>
                      </a:cubicBezTo>
                      <a:cubicBezTo>
                        <a:pt x="1528" y="7"/>
                        <a:pt x="1522" y="10"/>
                        <a:pt x="1510" y="15"/>
                      </a:cubicBezTo>
                      <a:cubicBezTo>
                        <a:pt x="1498" y="21"/>
                        <a:pt x="1486" y="23"/>
                        <a:pt x="1481" y="24"/>
                      </a:cubicBezTo>
                      <a:cubicBezTo>
                        <a:pt x="1477" y="25"/>
                        <a:pt x="1468" y="28"/>
                        <a:pt x="1463" y="29"/>
                      </a:cubicBezTo>
                      <a:cubicBezTo>
                        <a:pt x="1458" y="30"/>
                        <a:pt x="1436" y="34"/>
                        <a:pt x="1430" y="35"/>
                      </a:cubicBezTo>
                      <a:cubicBezTo>
                        <a:pt x="1424" y="35"/>
                        <a:pt x="1406" y="36"/>
                        <a:pt x="1402" y="37"/>
                      </a:cubicBezTo>
                      <a:cubicBezTo>
                        <a:pt x="1398" y="38"/>
                        <a:pt x="1383" y="40"/>
                        <a:pt x="1384" y="37"/>
                      </a:cubicBezTo>
                      <a:cubicBezTo>
                        <a:pt x="1385" y="35"/>
                        <a:pt x="1390" y="33"/>
                        <a:pt x="1394" y="32"/>
                      </a:cubicBezTo>
                      <a:cubicBezTo>
                        <a:pt x="1398" y="30"/>
                        <a:pt x="1390" y="30"/>
                        <a:pt x="1386" y="32"/>
                      </a:cubicBezTo>
                      <a:cubicBezTo>
                        <a:pt x="1382" y="33"/>
                        <a:pt x="1377" y="34"/>
                        <a:pt x="1371" y="35"/>
                      </a:cubicBezTo>
                      <a:cubicBezTo>
                        <a:pt x="1366" y="36"/>
                        <a:pt x="1360" y="39"/>
                        <a:pt x="1356" y="40"/>
                      </a:cubicBezTo>
                      <a:cubicBezTo>
                        <a:pt x="1353" y="40"/>
                        <a:pt x="1348" y="42"/>
                        <a:pt x="1345" y="43"/>
                      </a:cubicBezTo>
                      <a:cubicBezTo>
                        <a:pt x="1342" y="43"/>
                        <a:pt x="1340" y="48"/>
                        <a:pt x="1344" y="49"/>
                      </a:cubicBezTo>
                      <a:cubicBezTo>
                        <a:pt x="1347" y="50"/>
                        <a:pt x="1358" y="49"/>
                        <a:pt x="1356" y="50"/>
                      </a:cubicBezTo>
                      <a:cubicBezTo>
                        <a:pt x="1354" y="51"/>
                        <a:pt x="1348" y="51"/>
                        <a:pt x="1343" y="51"/>
                      </a:cubicBezTo>
                      <a:cubicBezTo>
                        <a:pt x="1339" y="52"/>
                        <a:pt x="1329" y="55"/>
                        <a:pt x="1326" y="57"/>
                      </a:cubicBezTo>
                      <a:cubicBezTo>
                        <a:pt x="1323" y="60"/>
                        <a:pt x="1317" y="66"/>
                        <a:pt x="1316" y="62"/>
                      </a:cubicBezTo>
                      <a:cubicBezTo>
                        <a:pt x="1315" y="59"/>
                        <a:pt x="1319" y="57"/>
                        <a:pt x="1325" y="53"/>
                      </a:cubicBezTo>
                      <a:cubicBezTo>
                        <a:pt x="1331" y="49"/>
                        <a:pt x="1335" y="48"/>
                        <a:pt x="1338" y="46"/>
                      </a:cubicBezTo>
                      <a:cubicBezTo>
                        <a:pt x="1341" y="44"/>
                        <a:pt x="1339" y="45"/>
                        <a:pt x="1331" y="46"/>
                      </a:cubicBezTo>
                      <a:cubicBezTo>
                        <a:pt x="1322" y="47"/>
                        <a:pt x="1300" y="57"/>
                        <a:pt x="1297" y="57"/>
                      </a:cubicBezTo>
                      <a:cubicBezTo>
                        <a:pt x="1293" y="57"/>
                        <a:pt x="1279" y="61"/>
                        <a:pt x="1273" y="63"/>
                      </a:cubicBezTo>
                      <a:cubicBezTo>
                        <a:pt x="1268" y="64"/>
                        <a:pt x="1261" y="65"/>
                        <a:pt x="1257" y="64"/>
                      </a:cubicBezTo>
                      <a:cubicBezTo>
                        <a:pt x="1252" y="63"/>
                        <a:pt x="1252" y="61"/>
                        <a:pt x="1245" y="60"/>
                      </a:cubicBezTo>
                      <a:cubicBezTo>
                        <a:pt x="1238" y="60"/>
                        <a:pt x="1228" y="62"/>
                        <a:pt x="1225" y="64"/>
                      </a:cubicBezTo>
                      <a:cubicBezTo>
                        <a:pt x="1221" y="67"/>
                        <a:pt x="1219" y="65"/>
                        <a:pt x="1209" y="68"/>
                      </a:cubicBezTo>
                      <a:cubicBezTo>
                        <a:pt x="1200" y="71"/>
                        <a:pt x="1191" y="73"/>
                        <a:pt x="1180" y="77"/>
                      </a:cubicBezTo>
                      <a:cubicBezTo>
                        <a:pt x="1168" y="81"/>
                        <a:pt x="1163" y="83"/>
                        <a:pt x="1156" y="86"/>
                      </a:cubicBezTo>
                      <a:cubicBezTo>
                        <a:pt x="1149" y="89"/>
                        <a:pt x="1132" y="95"/>
                        <a:pt x="1126" y="98"/>
                      </a:cubicBezTo>
                      <a:cubicBezTo>
                        <a:pt x="1121" y="101"/>
                        <a:pt x="1104" y="112"/>
                        <a:pt x="1097" y="115"/>
                      </a:cubicBezTo>
                      <a:cubicBezTo>
                        <a:pt x="1090" y="119"/>
                        <a:pt x="1075" y="121"/>
                        <a:pt x="1069" y="124"/>
                      </a:cubicBezTo>
                      <a:cubicBezTo>
                        <a:pt x="1062" y="127"/>
                        <a:pt x="1059" y="128"/>
                        <a:pt x="1051" y="130"/>
                      </a:cubicBezTo>
                      <a:cubicBezTo>
                        <a:pt x="1044" y="132"/>
                        <a:pt x="993" y="141"/>
                        <a:pt x="987" y="141"/>
                      </a:cubicBezTo>
                      <a:cubicBezTo>
                        <a:pt x="982" y="141"/>
                        <a:pt x="954" y="144"/>
                        <a:pt x="946" y="144"/>
                      </a:cubicBezTo>
                      <a:cubicBezTo>
                        <a:pt x="938" y="143"/>
                        <a:pt x="931" y="139"/>
                        <a:pt x="927" y="142"/>
                      </a:cubicBezTo>
                      <a:cubicBezTo>
                        <a:pt x="923" y="144"/>
                        <a:pt x="914" y="149"/>
                        <a:pt x="912" y="151"/>
                      </a:cubicBezTo>
                      <a:cubicBezTo>
                        <a:pt x="909" y="153"/>
                        <a:pt x="900" y="160"/>
                        <a:pt x="895" y="162"/>
                      </a:cubicBezTo>
                      <a:cubicBezTo>
                        <a:pt x="890" y="164"/>
                        <a:pt x="879" y="170"/>
                        <a:pt x="875" y="169"/>
                      </a:cubicBezTo>
                      <a:cubicBezTo>
                        <a:pt x="872" y="167"/>
                        <a:pt x="866" y="170"/>
                        <a:pt x="864" y="170"/>
                      </a:cubicBezTo>
                      <a:cubicBezTo>
                        <a:pt x="861" y="171"/>
                        <a:pt x="859" y="174"/>
                        <a:pt x="863" y="174"/>
                      </a:cubicBezTo>
                      <a:cubicBezTo>
                        <a:pt x="867" y="173"/>
                        <a:pt x="875" y="173"/>
                        <a:pt x="876" y="177"/>
                      </a:cubicBezTo>
                      <a:cubicBezTo>
                        <a:pt x="877" y="182"/>
                        <a:pt x="873" y="185"/>
                        <a:pt x="877" y="186"/>
                      </a:cubicBezTo>
                      <a:cubicBezTo>
                        <a:pt x="880" y="186"/>
                        <a:pt x="889" y="185"/>
                        <a:pt x="891" y="189"/>
                      </a:cubicBezTo>
                      <a:cubicBezTo>
                        <a:pt x="894" y="193"/>
                        <a:pt x="893" y="202"/>
                        <a:pt x="899" y="205"/>
                      </a:cubicBezTo>
                      <a:cubicBezTo>
                        <a:pt x="905" y="208"/>
                        <a:pt x="909" y="211"/>
                        <a:pt x="907" y="216"/>
                      </a:cubicBezTo>
                      <a:cubicBezTo>
                        <a:pt x="905" y="221"/>
                        <a:pt x="901" y="224"/>
                        <a:pt x="898" y="227"/>
                      </a:cubicBezTo>
                      <a:cubicBezTo>
                        <a:pt x="896" y="231"/>
                        <a:pt x="887" y="238"/>
                        <a:pt x="889" y="242"/>
                      </a:cubicBezTo>
                      <a:cubicBezTo>
                        <a:pt x="890" y="245"/>
                        <a:pt x="898" y="245"/>
                        <a:pt x="902" y="246"/>
                      </a:cubicBezTo>
                      <a:cubicBezTo>
                        <a:pt x="907" y="247"/>
                        <a:pt x="917" y="248"/>
                        <a:pt x="921" y="247"/>
                      </a:cubicBezTo>
                      <a:cubicBezTo>
                        <a:pt x="926" y="246"/>
                        <a:pt x="929" y="246"/>
                        <a:pt x="931" y="248"/>
                      </a:cubicBezTo>
                      <a:cubicBezTo>
                        <a:pt x="934" y="249"/>
                        <a:pt x="935" y="246"/>
                        <a:pt x="940" y="243"/>
                      </a:cubicBezTo>
                      <a:cubicBezTo>
                        <a:pt x="945" y="239"/>
                        <a:pt x="952" y="237"/>
                        <a:pt x="948" y="239"/>
                      </a:cubicBezTo>
                      <a:cubicBezTo>
                        <a:pt x="945" y="242"/>
                        <a:pt x="938" y="249"/>
                        <a:pt x="944" y="249"/>
                      </a:cubicBezTo>
                      <a:cubicBezTo>
                        <a:pt x="950" y="249"/>
                        <a:pt x="961" y="243"/>
                        <a:pt x="963" y="246"/>
                      </a:cubicBezTo>
                      <a:cubicBezTo>
                        <a:pt x="965" y="250"/>
                        <a:pt x="969" y="250"/>
                        <a:pt x="966" y="251"/>
                      </a:cubicBezTo>
                      <a:cubicBezTo>
                        <a:pt x="963" y="252"/>
                        <a:pt x="952" y="254"/>
                        <a:pt x="948" y="256"/>
                      </a:cubicBezTo>
                      <a:cubicBezTo>
                        <a:pt x="945" y="257"/>
                        <a:pt x="937" y="260"/>
                        <a:pt x="935" y="263"/>
                      </a:cubicBezTo>
                      <a:cubicBezTo>
                        <a:pt x="934" y="266"/>
                        <a:pt x="932" y="273"/>
                        <a:pt x="934" y="275"/>
                      </a:cubicBezTo>
                      <a:cubicBezTo>
                        <a:pt x="936" y="277"/>
                        <a:pt x="946" y="277"/>
                        <a:pt x="950" y="274"/>
                      </a:cubicBezTo>
                      <a:cubicBezTo>
                        <a:pt x="955" y="271"/>
                        <a:pt x="957" y="269"/>
                        <a:pt x="963" y="268"/>
                      </a:cubicBezTo>
                      <a:cubicBezTo>
                        <a:pt x="969" y="267"/>
                        <a:pt x="970" y="267"/>
                        <a:pt x="974" y="271"/>
                      </a:cubicBezTo>
                      <a:cubicBezTo>
                        <a:pt x="977" y="274"/>
                        <a:pt x="980" y="275"/>
                        <a:pt x="983" y="273"/>
                      </a:cubicBezTo>
                      <a:cubicBezTo>
                        <a:pt x="987" y="270"/>
                        <a:pt x="994" y="267"/>
                        <a:pt x="993" y="271"/>
                      </a:cubicBezTo>
                      <a:cubicBezTo>
                        <a:pt x="992" y="275"/>
                        <a:pt x="986" y="280"/>
                        <a:pt x="983" y="282"/>
                      </a:cubicBezTo>
                      <a:cubicBezTo>
                        <a:pt x="979" y="283"/>
                        <a:pt x="972" y="283"/>
                        <a:pt x="966" y="284"/>
                      </a:cubicBezTo>
                      <a:cubicBezTo>
                        <a:pt x="960" y="285"/>
                        <a:pt x="954" y="289"/>
                        <a:pt x="953" y="284"/>
                      </a:cubicBezTo>
                      <a:cubicBezTo>
                        <a:pt x="951" y="280"/>
                        <a:pt x="943" y="275"/>
                        <a:pt x="940" y="276"/>
                      </a:cubicBezTo>
                      <a:cubicBezTo>
                        <a:pt x="938" y="278"/>
                        <a:pt x="932" y="282"/>
                        <a:pt x="928" y="280"/>
                      </a:cubicBezTo>
                      <a:cubicBezTo>
                        <a:pt x="924" y="279"/>
                        <a:pt x="918" y="278"/>
                        <a:pt x="920" y="273"/>
                      </a:cubicBezTo>
                      <a:cubicBezTo>
                        <a:pt x="922" y="268"/>
                        <a:pt x="928" y="266"/>
                        <a:pt x="929" y="261"/>
                      </a:cubicBezTo>
                      <a:cubicBezTo>
                        <a:pt x="930" y="255"/>
                        <a:pt x="931" y="252"/>
                        <a:pt x="927" y="251"/>
                      </a:cubicBezTo>
                      <a:cubicBezTo>
                        <a:pt x="923" y="251"/>
                        <a:pt x="914" y="254"/>
                        <a:pt x="912" y="256"/>
                      </a:cubicBezTo>
                      <a:cubicBezTo>
                        <a:pt x="910" y="258"/>
                        <a:pt x="912" y="260"/>
                        <a:pt x="913" y="265"/>
                      </a:cubicBezTo>
                      <a:cubicBezTo>
                        <a:pt x="915" y="269"/>
                        <a:pt x="916" y="276"/>
                        <a:pt x="913" y="278"/>
                      </a:cubicBezTo>
                      <a:cubicBezTo>
                        <a:pt x="910" y="280"/>
                        <a:pt x="894" y="284"/>
                        <a:pt x="900" y="286"/>
                      </a:cubicBezTo>
                      <a:cubicBezTo>
                        <a:pt x="905" y="287"/>
                        <a:pt x="909" y="284"/>
                        <a:pt x="914" y="284"/>
                      </a:cubicBezTo>
                      <a:cubicBezTo>
                        <a:pt x="918" y="284"/>
                        <a:pt x="924" y="281"/>
                        <a:pt x="930" y="285"/>
                      </a:cubicBezTo>
                      <a:cubicBezTo>
                        <a:pt x="935" y="288"/>
                        <a:pt x="936" y="290"/>
                        <a:pt x="931" y="294"/>
                      </a:cubicBezTo>
                      <a:cubicBezTo>
                        <a:pt x="927" y="297"/>
                        <a:pt x="921" y="298"/>
                        <a:pt x="919" y="299"/>
                      </a:cubicBezTo>
                      <a:cubicBezTo>
                        <a:pt x="917" y="300"/>
                        <a:pt x="921" y="296"/>
                        <a:pt x="920" y="292"/>
                      </a:cubicBezTo>
                      <a:cubicBezTo>
                        <a:pt x="920" y="288"/>
                        <a:pt x="915" y="286"/>
                        <a:pt x="906" y="290"/>
                      </a:cubicBezTo>
                      <a:cubicBezTo>
                        <a:pt x="897" y="295"/>
                        <a:pt x="891" y="298"/>
                        <a:pt x="887" y="300"/>
                      </a:cubicBezTo>
                      <a:cubicBezTo>
                        <a:pt x="882" y="301"/>
                        <a:pt x="883" y="304"/>
                        <a:pt x="877" y="303"/>
                      </a:cubicBezTo>
                      <a:cubicBezTo>
                        <a:pt x="871" y="302"/>
                        <a:pt x="870" y="303"/>
                        <a:pt x="864" y="303"/>
                      </a:cubicBezTo>
                      <a:cubicBezTo>
                        <a:pt x="858" y="304"/>
                        <a:pt x="849" y="303"/>
                        <a:pt x="848" y="303"/>
                      </a:cubicBezTo>
                      <a:cubicBezTo>
                        <a:pt x="846" y="303"/>
                        <a:pt x="839" y="306"/>
                        <a:pt x="839" y="306"/>
                      </a:cubicBezTo>
                      <a:cubicBezTo>
                        <a:pt x="839" y="306"/>
                        <a:pt x="840" y="302"/>
                        <a:pt x="842" y="301"/>
                      </a:cubicBezTo>
                      <a:cubicBezTo>
                        <a:pt x="843" y="299"/>
                        <a:pt x="836" y="301"/>
                        <a:pt x="832" y="301"/>
                      </a:cubicBezTo>
                      <a:cubicBezTo>
                        <a:pt x="828" y="302"/>
                        <a:pt x="826" y="303"/>
                        <a:pt x="820" y="301"/>
                      </a:cubicBezTo>
                      <a:cubicBezTo>
                        <a:pt x="813" y="300"/>
                        <a:pt x="813" y="301"/>
                        <a:pt x="809" y="301"/>
                      </a:cubicBezTo>
                      <a:cubicBezTo>
                        <a:pt x="805" y="300"/>
                        <a:pt x="802" y="303"/>
                        <a:pt x="799" y="300"/>
                      </a:cubicBezTo>
                      <a:cubicBezTo>
                        <a:pt x="796" y="297"/>
                        <a:pt x="796" y="297"/>
                        <a:pt x="793" y="296"/>
                      </a:cubicBezTo>
                      <a:cubicBezTo>
                        <a:pt x="789" y="295"/>
                        <a:pt x="792" y="296"/>
                        <a:pt x="797" y="294"/>
                      </a:cubicBezTo>
                      <a:cubicBezTo>
                        <a:pt x="803" y="292"/>
                        <a:pt x="815" y="288"/>
                        <a:pt x="819" y="284"/>
                      </a:cubicBezTo>
                      <a:cubicBezTo>
                        <a:pt x="823" y="281"/>
                        <a:pt x="827" y="280"/>
                        <a:pt x="834" y="277"/>
                      </a:cubicBezTo>
                      <a:cubicBezTo>
                        <a:pt x="841" y="274"/>
                        <a:pt x="843" y="271"/>
                        <a:pt x="839" y="270"/>
                      </a:cubicBezTo>
                      <a:cubicBezTo>
                        <a:pt x="835" y="270"/>
                        <a:pt x="821" y="271"/>
                        <a:pt x="814" y="272"/>
                      </a:cubicBezTo>
                      <a:cubicBezTo>
                        <a:pt x="808" y="274"/>
                        <a:pt x="795" y="272"/>
                        <a:pt x="789" y="275"/>
                      </a:cubicBezTo>
                      <a:cubicBezTo>
                        <a:pt x="783" y="278"/>
                        <a:pt x="774" y="284"/>
                        <a:pt x="771" y="283"/>
                      </a:cubicBezTo>
                      <a:cubicBezTo>
                        <a:pt x="769" y="282"/>
                        <a:pt x="767" y="281"/>
                        <a:pt x="763" y="281"/>
                      </a:cubicBezTo>
                      <a:cubicBezTo>
                        <a:pt x="759" y="281"/>
                        <a:pt x="744" y="283"/>
                        <a:pt x="738" y="285"/>
                      </a:cubicBezTo>
                      <a:cubicBezTo>
                        <a:pt x="732" y="287"/>
                        <a:pt x="719" y="288"/>
                        <a:pt x="720" y="293"/>
                      </a:cubicBezTo>
                      <a:cubicBezTo>
                        <a:pt x="721" y="297"/>
                        <a:pt x="726" y="297"/>
                        <a:pt x="723" y="299"/>
                      </a:cubicBezTo>
                      <a:cubicBezTo>
                        <a:pt x="721" y="300"/>
                        <a:pt x="711" y="303"/>
                        <a:pt x="707" y="301"/>
                      </a:cubicBezTo>
                      <a:cubicBezTo>
                        <a:pt x="703" y="299"/>
                        <a:pt x="703" y="300"/>
                        <a:pt x="698" y="297"/>
                      </a:cubicBezTo>
                      <a:cubicBezTo>
                        <a:pt x="693" y="294"/>
                        <a:pt x="690" y="296"/>
                        <a:pt x="687" y="296"/>
                      </a:cubicBezTo>
                      <a:cubicBezTo>
                        <a:pt x="684" y="297"/>
                        <a:pt x="675" y="300"/>
                        <a:pt x="667" y="302"/>
                      </a:cubicBezTo>
                      <a:cubicBezTo>
                        <a:pt x="659" y="304"/>
                        <a:pt x="647" y="304"/>
                        <a:pt x="643" y="308"/>
                      </a:cubicBezTo>
                      <a:cubicBezTo>
                        <a:pt x="639" y="312"/>
                        <a:pt x="631" y="315"/>
                        <a:pt x="629" y="312"/>
                      </a:cubicBezTo>
                      <a:cubicBezTo>
                        <a:pt x="628" y="309"/>
                        <a:pt x="626" y="312"/>
                        <a:pt x="622" y="313"/>
                      </a:cubicBezTo>
                      <a:cubicBezTo>
                        <a:pt x="618" y="314"/>
                        <a:pt x="609" y="315"/>
                        <a:pt x="607" y="317"/>
                      </a:cubicBezTo>
                      <a:cubicBezTo>
                        <a:pt x="604" y="320"/>
                        <a:pt x="598" y="324"/>
                        <a:pt x="595" y="323"/>
                      </a:cubicBezTo>
                      <a:cubicBezTo>
                        <a:pt x="591" y="322"/>
                        <a:pt x="588" y="321"/>
                        <a:pt x="589" y="319"/>
                      </a:cubicBezTo>
                      <a:cubicBezTo>
                        <a:pt x="590" y="316"/>
                        <a:pt x="583" y="319"/>
                        <a:pt x="580" y="321"/>
                      </a:cubicBezTo>
                      <a:cubicBezTo>
                        <a:pt x="576" y="324"/>
                        <a:pt x="567" y="322"/>
                        <a:pt x="568" y="327"/>
                      </a:cubicBezTo>
                      <a:cubicBezTo>
                        <a:pt x="569" y="332"/>
                        <a:pt x="578" y="336"/>
                        <a:pt x="580" y="340"/>
                      </a:cubicBezTo>
                      <a:cubicBezTo>
                        <a:pt x="582" y="344"/>
                        <a:pt x="586" y="344"/>
                        <a:pt x="591" y="343"/>
                      </a:cubicBezTo>
                      <a:cubicBezTo>
                        <a:pt x="596" y="343"/>
                        <a:pt x="600" y="343"/>
                        <a:pt x="607" y="343"/>
                      </a:cubicBezTo>
                      <a:cubicBezTo>
                        <a:pt x="614" y="343"/>
                        <a:pt x="630" y="348"/>
                        <a:pt x="624" y="350"/>
                      </a:cubicBezTo>
                      <a:cubicBezTo>
                        <a:pt x="617" y="351"/>
                        <a:pt x="614" y="348"/>
                        <a:pt x="609" y="349"/>
                      </a:cubicBezTo>
                      <a:cubicBezTo>
                        <a:pt x="604" y="351"/>
                        <a:pt x="595" y="355"/>
                        <a:pt x="592" y="356"/>
                      </a:cubicBezTo>
                      <a:cubicBezTo>
                        <a:pt x="590" y="357"/>
                        <a:pt x="583" y="356"/>
                        <a:pt x="585" y="354"/>
                      </a:cubicBezTo>
                      <a:cubicBezTo>
                        <a:pt x="587" y="352"/>
                        <a:pt x="593" y="348"/>
                        <a:pt x="593" y="348"/>
                      </a:cubicBezTo>
                      <a:cubicBezTo>
                        <a:pt x="593" y="348"/>
                        <a:pt x="587" y="344"/>
                        <a:pt x="582" y="351"/>
                      </a:cubicBezTo>
                      <a:cubicBezTo>
                        <a:pt x="577" y="358"/>
                        <a:pt x="577" y="360"/>
                        <a:pt x="578" y="363"/>
                      </a:cubicBezTo>
                      <a:cubicBezTo>
                        <a:pt x="579" y="367"/>
                        <a:pt x="581" y="371"/>
                        <a:pt x="579" y="373"/>
                      </a:cubicBezTo>
                      <a:cubicBezTo>
                        <a:pt x="576" y="375"/>
                        <a:pt x="566" y="378"/>
                        <a:pt x="564" y="382"/>
                      </a:cubicBezTo>
                      <a:cubicBezTo>
                        <a:pt x="563" y="386"/>
                        <a:pt x="561" y="390"/>
                        <a:pt x="568" y="390"/>
                      </a:cubicBezTo>
                      <a:cubicBezTo>
                        <a:pt x="575" y="389"/>
                        <a:pt x="585" y="391"/>
                        <a:pt x="591" y="394"/>
                      </a:cubicBezTo>
                      <a:cubicBezTo>
                        <a:pt x="597" y="397"/>
                        <a:pt x="605" y="400"/>
                        <a:pt x="612" y="397"/>
                      </a:cubicBezTo>
                      <a:cubicBezTo>
                        <a:pt x="619" y="393"/>
                        <a:pt x="633" y="395"/>
                        <a:pt x="639" y="393"/>
                      </a:cubicBezTo>
                      <a:cubicBezTo>
                        <a:pt x="645" y="391"/>
                        <a:pt x="655" y="389"/>
                        <a:pt x="663" y="388"/>
                      </a:cubicBezTo>
                      <a:cubicBezTo>
                        <a:pt x="671" y="388"/>
                        <a:pt x="679" y="388"/>
                        <a:pt x="684" y="393"/>
                      </a:cubicBezTo>
                      <a:cubicBezTo>
                        <a:pt x="688" y="397"/>
                        <a:pt x="687" y="402"/>
                        <a:pt x="692" y="399"/>
                      </a:cubicBezTo>
                      <a:cubicBezTo>
                        <a:pt x="697" y="397"/>
                        <a:pt x="703" y="397"/>
                        <a:pt x="701" y="393"/>
                      </a:cubicBezTo>
                      <a:cubicBezTo>
                        <a:pt x="700" y="390"/>
                        <a:pt x="693" y="388"/>
                        <a:pt x="699" y="387"/>
                      </a:cubicBezTo>
                      <a:cubicBezTo>
                        <a:pt x="706" y="386"/>
                        <a:pt x="709" y="386"/>
                        <a:pt x="708" y="390"/>
                      </a:cubicBezTo>
                      <a:cubicBezTo>
                        <a:pt x="707" y="395"/>
                        <a:pt x="696" y="408"/>
                        <a:pt x="704" y="405"/>
                      </a:cubicBezTo>
                      <a:cubicBezTo>
                        <a:pt x="711" y="401"/>
                        <a:pt x="728" y="389"/>
                        <a:pt x="735" y="389"/>
                      </a:cubicBezTo>
                      <a:cubicBezTo>
                        <a:pt x="742" y="390"/>
                        <a:pt x="751" y="386"/>
                        <a:pt x="755" y="384"/>
                      </a:cubicBezTo>
                      <a:cubicBezTo>
                        <a:pt x="759" y="382"/>
                        <a:pt x="763" y="383"/>
                        <a:pt x="768" y="382"/>
                      </a:cubicBezTo>
                      <a:cubicBezTo>
                        <a:pt x="774" y="382"/>
                        <a:pt x="773" y="377"/>
                        <a:pt x="778" y="378"/>
                      </a:cubicBezTo>
                      <a:cubicBezTo>
                        <a:pt x="783" y="378"/>
                        <a:pt x="783" y="382"/>
                        <a:pt x="791" y="380"/>
                      </a:cubicBezTo>
                      <a:cubicBezTo>
                        <a:pt x="798" y="378"/>
                        <a:pt x="804" y="374"/>
                        <a:pt x="811" y="372"/>
                      </a:cubicBezTo>
                      <a:cubicBezTo>
                        <a:pt x="818" y="370"/>
                        <a:pt x="833" y="366"/>
                        <a:pt x="827" y="369"/>
                      </a:cubicBezTo>
                      <a:cubicBezTo>
                        <a:pt x="822" y="371"/>
                        <a:pt x="817" y="369"/>
                        <a:pt x="819" y="374"/>
                      </a:cubicBezTo>
                      <a:cubicBezTo>
                        <a:pt x="820" y="378"/>
                        <a:pt x="818" y="384"/>
                        <a:pt x="812" y="386"/>
                      </a:cubicBezTo>
                      <a:cubicBezTo>
                        <a:pt x="806" y="389"/>
                        <a:pt x="792" y="394"/>
                        <a:pt x="788" y="392"/>
                      </a:cubicBezTo>
                      <a:cubicBezTo>
                        <a:pt x="783" y="391"/>
                        <a:pt x="781" y="390"/>
                        <a:pt x="775" y="392"/>
                      </a:cubicBezTo>
                      <a:cubicBezTo>
                        <a:pt x="769" y="393"/>
                        <a:pt x="758" y="399"/>
                        <a:pt x="763" y="399"/>
                      </a:cubicBezTo>
                      <a:cubicBezTo>
                        <a:pt x="769" y="399"/>
                        <a:pt x="773" y="398"/>
                        <a:pt x="772" y="403"/>
                      </a:cubicBezTo>
                      <a:cubicBezTo>
                        <a:pt x="770" y="407"/>
                        <a:pt x="766" y="412"/>
                        <a:pt x="760" y="417"/>
                      </a:cubicBezTo>
                      <a:cubicBezTo>
                        <a:pt x="755" y="423"/>
                        <a:pt x="752" y="430"/>
                        <a:pt x="746" y="434"/>
                      </a:cubicBezTo>
                      <a:cubicBezTo>
                        <a:pt x="740" y="437"/>
                        <a:pt x="716" y="445"/>
                        <a:pt x="711" y="449"/>
                      </a:cubicBezTo>
                      <a:cubicBezTo>
                        <a:pt x="706" y="453"/>
                        <a:pt x="695" y="455"/>
                        <a:pt x="683" y="456"/>
                      </a:cubicBezTo>
                      <a:cubicBezTo>
                        <a:pt x="670" y="457"/>
                        <a:pt x="662" y="458"/>
                        <a:pt x="659" y="456"/>
                      </a:cubicBezTo>
                      <a:cubicBezTo>
                        <a:pt x="656" y="454"/>
                        <a:pt x="656" y="453"/>
                        <a:pt x="659" y="449"/>
                      </a:cubicBezTo>
                      <a:cubicBezTo>
                        <a:pt x="661" y="446"/>
                        <a:pt x="660" y="443"/>
                        <a:pt x="655" y="444"/>
                      </a:cubicBezTo>
                      <a:cubicBezTo>
                        <a:pt x="651" y="444"/>
                        <a:pt x="636" y="448"/>
                        <a:pt x="640" y="449"/>
                      </a:cubicBezTo>
                      <a:cubicBezTo>
                        <a:pt x="644" y="451"/>
                        <a:pt x="652" y="450"/>
                        <a:pt x="650" y="453"/>
                      </a:cubicBezTo>
                      <a:cubicBezTo>
                        <a:pt x="648" y="455"/>
                        <a:pt x="636" y="459"/>
                        <a:pt x="629" y="463"/>
                      </a:cubicBezTo>
                      <a:cubicBezTo>
                        <a:pt x="622" y="466"/>
                        <a:pt x="615" y="470"/>
                        <a:pt x="611" y="469"/>
                      </a:cubicBezTo>
                      <a:cubicBezTo>
                        <a:pt x="608" y="469"/>
                        <a:pt x="593" y="475"/>
                        <a:pt x="590" y="477"/>
                      </a:cubicBezTo>
                      <a:cubicBezTo>
                        <a:pt x="588" y="478"/>
                        <a:pt x="572" y="480"/>
                        <a:pt x="571" y="479"/>
                      </a:cubicBezTo>
                      <a:cubicBezTo>
                        <a:pt x="571" y="477"/>
                        <a:pt x="566" y="475"/>
                        <a:pt x="564" y="477"/>
                      </a:cubicBezTo>
                      <a:cubicBezTo>
                        <a:pt x="561" y="478"/>
                        <a:pt x="542" y="485"/>
                        <a:pt x="546" y="483"/>
                      </a:cubicBezTo>
                      <a:cubicBezTo>
                        <a:pt x="551" y="480"/>
                        <a:pt x="566" y="476"/>
                        <a:pt x="565" y="472"/>
                      </a:cubicBezTo>
                      <a:cubicBezTo>
                        <a:pt x="564" y="467"/>
                        <a:pt x="550" y="465"/>
                        <a:pt x="544" y="467"/>
                      </a:cubicBezTo>
                      <a:cubicBezTo>
                        <a:pt x="538" y="470"/>
                        <a:pt x="527" y="471"/>
                        <a:pt x="523" y="474"/>
                      </a:cubicBezTo>
                      <a:cubicBezTo>
                        <a:pt x="519" y="478"/>
                        <a:pt x="522" y="482"/>
                        <a:pt x="520" y="482"/>
                      </a:cubicBezTo>
                      <a:cubicBezTo>
                        <a:pt x="518" y="482"/>
                        <a:pt x="507" y="479"/>
                        <a:pt x="503" y="482"/>
                      </a:cubicBezTo>
                      <a:cubicBezTo>
                        <a:pt x="498" y="485"/>
                        <a:pt x="487" y="491"/>
                        <a:pt x="483" y="495"/>
                      </a:cubicBezTo>
                      <a:cubicBezTo>
                        <a:pt x="478" y="498"/>
                        <a:pt x="475" y="499"/>
                        <a:pt x="473" y="502"/>
                      </a:cubicBezTo>
                      <a:cubicBezTo>
                        <a:pt x="471" y="505"/>
                        <a:pt x="477" y="504"/>
                        <a:pt x="481" y="503"/>
                      </a:cubicBezTo>
                      <a:cubicBezTo>
                        <a:pt x="486" y="502"/>
                        <a:pt x="496" y="497"/>
                        <a:pt x="493" y="499"/>
                      </a:cubicBezTo>
                      <a:cubicBezTo>
                        <a:pt x="490" y="502"/>
                        <a:pt x="474" y="506"/>
                        <a:pt x="470" y="507"/>
                      </a:cubicBezTo>
                      <a:cubicBezTo>
                        <a:pt x="466" y="508"/>
                        <a:pt x="461" y="509"/>
                        <a:pt x="462" y="513"/>
                      </a:cubicBezTo>
                      <a:cubicBezTo>
                        <a:pt x="463" y="517"/>
                        <a:pt x="466" y="515"/>
                        <a:pt x="461" y="517"/>
                      </a:cubicBezTo>
                      <a:cubicBezTo>
                        <a:pt x="456" y="519"/>
                        <a:pt x="451" y="521"/>
                        <a:pt x="454" y="519"/>
                      </a:cubicBezTo>
                      <a:cubicBezTo>
                        <a:pt x="457" y="517"/>
                        <a:pt x="462" y="512"/>
                        <a:pt x="458" y="510"/>
                      </a:cubicBezTo>
                      <a:cubicBezTo>
                        <a:pt x="454" y="508"/>
                        <a:pt x="446" y="510"/>
                        <a:pt x="439" y="514"/>
                      </a:cubicBezTo>
                      <a:cubicBezTo>
                        <a:pt x="433" y="517"/>
                        <a:pt x="415" y="524"/>
                        <a:pt x="407" y="527"/>
                      </a:cubicBezTo>
                      <a:cubicBezTo>
                        <a:pt x="400" y="531"/>
                        <a:pt x="392" y="534"/>
                        <a:pt x="388" y="534"/>
                      </a:cubicBezTo>
                      <a:cubicBezTo>
                        <a:pt x="385" y="535"/>
                        <a:pt x="380" y="537"/>
                        <a:pt x="376" y="541"/>
                      </a:cubicBezTo>
                      <a:cubicBezTo>
                        <a:pt x="371" y="546"/>
                        <a:pt x="369" y="551"/>
                        <a:pt x="366" y="551"/>
                      </a:cubicBezTo>
                      <a:cubicBezTo>
                        <a:pt x="363" y="552"/>
                        <a:pt x="353" y="551"/>
                        <a:pt x="349" y="552"/>
                      </a:cubicBezTo>
                      <a:cubicBezTo>
                        <a:pt x="344" y="553"/>
                        <a:pt x="341" y="558"/>
                        <a:pt x="345" y="559"/>
                      </a:cubicBezTo>
                      <a:cubicBezTo>
                        <a:pt x="348" y="560"/>
                        <a:pt x="353" y="560"/>
                        <a:pt x="350" y="561"/>
                      </a:cubicBezTo>
                      <a:cubicBezTo>
                        <a:pt x="347" y="562"/>
                        <a:pt x="342" y="564"/>
                        <a:pt x="339" y="563"/>
                      </a:cubicBezTo>
                      <a:cubicBezTo>
                        <a:pt x="336" y="561"/>
                        <a:pt x="335" y="559"/>
                        <a:pt x="332" y="560"/>
                      </a:cubicBezTo>
                      <a:cubicBezTo>
                        <a:pt x="330" y="561"/>
                        <a:pt x="321" y="567"/>
                        <a:pt x="325" y="569"/>
                      </a:cubicBezTo>
                      <a:cubicBezTo>
                        <a:pt x="329" y="571"/>
                        <a:pt x="334" y="571"/>
                        <a:pt x="333" y="573"/>
                      </a:cubicBezTo>
                      <a:cubicBezTo>
                        <a:pt x="332" y="575"/>
                        <a:pt x="322" y="575"/>
                        <a:pt x="320" y="579"/>
                      </a:cubicBezTo>
                      <a:cubicBezTo>
                        <a:pt x="317" y="582"/>
                        <a:pt x="322" y="585"/>
                        <a:pt x="319" y="589"/>
                      </a:cubicBezTo>
                      <a:cubicBezTo>
                        <a:pt x="316" y="593"/>
                        <a:pt x="308" y="597"/>
                        <a:pt x="315" y="597"/>
                      </a:cubicBezTo>
                      <a:cubicBezTo>
                        <a:pt x="322" y="597"/>
                        <a:pt x="331" y="592"/>
                        <a:pt x="334" y="590"/>
                      </a:cubicBezTo>
                      <a:cubicBezTo>
                        <a:pt x="336" y="587"/>
                        <a:pt x="343" y="582"/>
                        <a:pt x="350" y="580"/>
                      </a:cubicBezTo>
                      <a:cubicBezTo>
                        <a:pt x="358" y="577"/>
                        <a:pt x="367" y="574"/>
                        <a:pt x="375" y="571"/>
                      </a:cubicBezTo>
                      <a:cubicBezTo>
                        <a:pt x="384" y="569"/>
                        <a:pt x="391" y="565"/>
                        <a:pt x="391" y="565"/>
                      </a:cubicBezTo>
                      <a:cubicBezTo>
                        <a:pt x="391" y="565"/>
                        <a:pt x="394" y="568"/>
                        <a:pt x="385" y="570"/>
                      </a:cubicBezTo>
                      <a:cubicBezTo>
                        <a:pt x="377" y="571"/>
                        <a:pt x="355" y="581"/>
                        <a:pt x="348" y="582"/>
                      </a:cubicBezTo>
                      <a:cubicBezTo>
                        <a:pt x="342" y="584"/>
                        <a:pt x="342" y="587"/>
                        <a:pt x="342" y="589"/>
                      </a:cubicBezTo>
                      <a:cubicBezTo>
                        <a:pt x="342" y="591"/>
                        <a:pt x="337" y="591"/>
                        <a:pt x="336" y="595"/>
                      </a:cubicBezTo>
                      <a:cubicBezTo>
                        <a:pt x="334" y="598"/>
                        <a:pt x="337" y="599"/>
                        <a:pt x="341" y="598"/>
                      </a:cubicBezTo>
                      <a:cubicBezTo>
                        <a:pt x="345" y="597"/>
                        <a:pt x="350" y="594"/>
                        <a:pt x="348" y="597"/>
                      </a:cubicBezTo>
                      <a:cubicBezTo>
                        <a:pt x="347" y="599"/>
                        <a:pt x="338" y="601"/>
                        <a:pt x="331" y="602"/>
                      </a:cubicBezTo>
                      <a:cubicBezTo>
                        <a:pt x="324" y="603"/>
                        <a:pt x="320" y="608"/>
                        <a:pt x="323" y="608"/>
                      </a:cubicBezTo>
                      <a:cubicBezTo>
                        <a:pt x="326" y="609"/>
                        <a:pt x="340" y="603"/>
                        <a:pt x="343" y="607"/>
                      </a:cubicBezTo>
                      <a:cubicBezTo>
                        <a:pt x="346" y="610"/>
                        <a:pt x="350" y="612"/>
                        <a:pt x="357" y="611"/>
                      </a:cubicBezTo>
                      <a:cubicBezTo>
                        <a:pt x="365" y="610"/>
                        <a:pt x="370" y="609"/>
                        <a:pt x="379" y="606"/>
                      </a:cubicBezTo>
                      <a:cubicBezTo>
                        <a:pt x="388" y="602"/>
                        <a:pt x="393" y="601"/>
                        <a:pt x="391" y="606"/>
                      </a:cubicBezTo>
                      <a:cubicBezTo>
                        <a:pt x="389" y="610"/>
                        <a:pt x="376" y="608"/>
                        <a:pt x="377" y="611"/>
                      </a:cubicBezTo>
                      <a:cubicBezTo>
                        <a:pt x="379" y="614"/>
                        <a:pt x="388" y="615"/>
                        <a:pt x="382" y="619"/>
                      </a:cubicBezTo>
                      <a:cubicBezTo>
                        <a:pt x="377" y="623"/>
                        <a:pt x="368" y="625"/>
                        <a:pt x="363" y="626"/>
                      </a:cubicBezTo>
                      <a:cubicBezTo>
                        <a:pt x="359" y="627"/>
                        <a:pt x="356" y="625"/>
                        <a:pt x="360" y="621"/>
                      </a:cubicBezTo>
                      <a:cubicBezTo>
                        <a:pt x="364" y="617"/>
                        <a:pt x="366" y="614"/>
                        <a:pt x="361" y="616"/>
                      </a:cubicBezTo>
                      <a:cubicBezTo>
                        <a:pt x="357" y="617"/>
                        <a:pt x="349" y="620"/>
                        <a:pt x="344" y="622"/>
                      </a:cubicBezTo>
                      <a:cubicBezTo>
                        <a:pt x="339" y="623"/>
                        <a:pt x="317" y="631"/>
                        <a:pt x="326" y="628"/>
                      </a:cubicBezTo>
                      <a:cubicBezTo>
                        <a:pt x="334" y="624"/>
                        <a:pt x="347" y="619"/>
                        <a:pt x="346" y="616"/>
                      </a:cubicBezTo>
                      <a:cubicBezTo>
                        <a:pt x="345" y="612"/>
                        <a:pt x="337" y="617"/>
                        <a:pt x="336" y="614"/>
                      </a:cubicBezTo>
                      <a:cubicBezTo>
                        <a:pt x="335" y="611"/>
                        <a:pt x="335" y="603"/>
                        <a:pt x="333" y="606"/>
                      </a:cubicBezTo>
                      <a:cubicBezTo>
                        <a:pt x="331" y="609"/>
                        <a:pt x="325" y="612"/>
                        <a:pt x="320" y="614"/>
                      </a:cubicBezTo>
                      <a:cubicBezTo>
                        <a:pt x="314" y="616"/>
                        <a:pt x="306" y="622"/>
                        <a:pt x="303" y="622"/>
                      </a:cubicBezTo>
                      <a:cubicBezTo>
                        <a:pt x="300" y="622"/>
                        <a:pt x="287" y="621"/>
                        <a:pt x="285" y="627"/>
                      </a:cubicBezTo>
                      <a:cubicBezTo>
                        <a:pt x="282" y="633"/>
                        <a:pt x="294" y="630"/>
                        <a:pt x="290" y="633"/>
                      </a:cubicBezTo>
                      <a:cubicBezTo>
                        <a:pt x="285" y="637"/>
                        <a:pt x="275" y="639"/>
                        <a:pt x="280" y="641"/>
                      </a:cubicBezTo>
                      <a:cubicBezTo>
                        <a:pt x="284" y="644"/>
                        <a:pt x="295" y="640"/>
                        <a:pt x="293" y="644"/>
                      </a:cubicBezTo>
                      <a:cubicBezTo>
                        <a:pt x="291" y="648"/>
                        <a:pt x="290" y="654"/>
                        <a:pt x="291" y="656"/>
                      </a:cubicBezTo>
                      <a:cubicBezTo>
                        <a:pt x="291" y="658"/>
                        <a:pt x="297" y="661"/>
                        <a:pt x="293" y="664"/>
                      </a:cubicBezTo>
                      <a:cubicBezTo>
                        <a:pt x="290" y="666"/>
                        <a:pt x="278" y="670"/>
                        <a:pt x="282" y="673"/>
                      </a:cubicBezTo>
                      <a:cubicBezTo>
                        <a:pt x="287" y="676"/>
                        <a:pt x="312" y="676"/>
                        <a:pt x="320" y="674"/>
                      </a:cubicBezTo>
                      <a:cubicBezTo>
                        <a:pt x="328" y="672"/>
                        <a:pt x="353" y="668"/>
                        <a:pt x="358" y="666"/>
                      </a:cubicBezTo>
                      <a:cubicBezTo>
                        <a:pt x="363" y="664"/>
                        <a:pt x="379" y="663"/>
                        <a:pt x="381" y="657"/>
                      </a:cubicBezTo>
                      <a:cubicBezTo>
                        <a:pt x="383" y="652"/>
                        <a:pt x="388" y="655"/>
                        <a:pt x="387" y="651"/>
                      </a:cubicBezTo>
                      <a:cubicBezTo>
                        <a:pt x="386" y="648"/>
                        <a:pt x="387" y="645"/>
                        <a:pt x="393" y="644"/>
                      </a:cubicBezTo>
                      <a:cubicBezTo>
                        <a:pt x="399" y="642"/>
                        <a:pt x="412" y="637"/>
                        <a:pt x="419" y="632"/>
                      </a:cubicBezTo>
                      <a:cubicBezTo>
                        <a:pt x="425" y="628"/>
                        <a:pt x="444" y="616"/>
                        <a:pt x="442" y="619"/>
                      </a:cubicBezTo>
                      <a:cubicBezTo>
                        <a:pt x="441" y="623"/>
                        <a:pt x="444" y="622"/>
                        <a:pt x="448" y="621"/>
                      </a:cubicBezTo>
                      <a:cubicBezTo>
                        <a:pt x="452" y="619"/>
                        <a:pt x="455" y="620"/>
                        <a:pt x="453" y="621"/>
                      </a:cubicBezTo>
                      <a:cubicBezTo>
                        <a:pt x="451" y="623"/>
                        <a:pt x="435" y="627"/>
                        <a:pt x="429" y="629"/>
                      </a:cubicBezTo>
                      <a:cubicBezTo>
                        <a:pt x="423" y="631"/>
                        <a:pt x="399" y="643"/>
                        <a:pt x="396" y="648"/>
                      </a:cubicBezTo>
                      <a:cubicBezTo>
                        <a:pt x="393" y="652"/>
                        <a:pt x="405" y="649"/>
                        <a:pt x="400" y="652"/>
                      </a:cubicBezTo>
                      <a:cubicBezTo>
                        <a:pt x="396" y="655"/>
                        <a:pt x="385" y="662"/>
                        <a:pt x="381" y="669"/>
                      </a:cubicBezTo>
                      <a:cubicBezTo>
                        <a:pt x="378" y="675"/>
                        <a:pt x="373" y="688"/>
                        <a:pt x="369" y="692"/>
                      </a:cubicBezTo>
                      <a:cubicBezTo>
                        <a:pt x="365" y="697"/>
                        <a:pt x="350" y="698"/>
                        <a:pt x="342" y="704"/>
                      </a:cubicBezTo>
                      <a:cubicBezTo>
                        <a:pt x="334" y="709"/>
                        <a:pt x="328" y="717"/>
                        <a:pt x="331" y="718"/>
                      </a:cubicBezTo>
                      <a:cubicBezTo>
                        <a:pt x="334" y="718"/>
                        <a:pt x="346" y="716"/>
                        <a:pt x="343" y="718"/>
                      </a:cubicBezTo>
                      <a:cubicBezTo>
                        <a:pt x="339" y="721"/>
                        <a:pt x="327" y="723"/>
                        <a:pt x="324" y="726"/>
                      </a:cubicBezTo>
                      <a:cubicBezTo>
                        <a:pt x="321" y="729"/>
                        <a:pt x="319" y="729"/>
                        <a:pt x="318" y="733"/>
                      </a:cubicBezTo>
                      <a:cubicBezTo>
                        <a:pt x="317" y="737"/>
                        <a:pt x="314" y="739"/>
                        <a:pt x="309" y="740"/>
                      </a:cubicBezTo>
                      <a:cubicBezTo>
                        <a:pt x="304" y="741"/>
                        <a:pt x="292" y="744"/>
                        <a:pt x="289" y="746"/>
                      </a:cubicBezTo>
                      <a:cubicBezTo>
                        <a:pt x="287" y="749"/>
                        <a:pt x="299" y="747"/>
                        <a:pt x="299" y="750"/>
                      </a:cubicBezTo>
                      <a:cubicBezTo>
                        <a:pt x="298" y="754"/>
                        <a:pt x="307" y="751"/>
                        <a:pt x="313" y="748"/>
                      </a:cubicBezTo>
                      <a:cubicBezTo>
                        <a:pt x="318" y="745"/>
                        <a:pt x="331" y="742"/>
                        <a:pt x="337" y="739"/>
                      </a:cubicBezTo>
                      <a:cubicBezTo>
                        <a:pt x="344" y="736"/>
                        <a:pt x="354" y="734"/>
                        <a:pt x="359" y="733"/>
                      </a:cubicBezTo>
                      <a:cubicBezTo>
                        <a:pt x="364" y="731"/>
                        <a:pt x="365" y="735"/>
                        <a:pt x="360" y="736"/>
                      </a:cubicBezTo>
                      <a:cubicBezTo>
                        <a:pt x="355" y="738"/>
                        <a:pt x="336" y="742"/>
                        <a:pt x="332" y="747"/>
                      </a:cubicBezTo>
                      <a:cubicBezTo>
                        <a:pt x="328" y="752"/>
                        <a:pt x="328" y="753"/>
                        <a:pt x="336" y="751"/>
                      </a:cubicBezTo>
                      <a:cubicBezTo>
                        <a:pt x="344" y="750"/>
                        <a:pt x="355" y="745"/>
                        <a:pt x="359" y="740"/>
                      </a:cubicBezTo>
                      <a:cubicBezTo>
                        <a:pt x="363" y="735"/>
                        <a:pt x="372" y="728"/>
                        <a:pt x="379" y="726"/>
                      </a:cubicBezTo>
                      <a:cubicBezTo>
                        <a:pt x="386" y="724"/>
                        <a:pt x="402" y="720"/>
                        <a:pt x="399" y="723"/>
                      </a:cubicBezTo>
                      <a:cubicBezTo>
                        <a:pt x="396" y="726"/>
                        <a:pt x="392" y="731"/>
                        <a:pt x="397" y="732"/>
                      </a:cubicBezTo>
                      <a:cubicBezTo>
                        <a:pt x="403" y="733"/>
                        <a:pt x="404" y="733"/>
                        <a:pt x="402" y="737"/>
                      </a:cubicBezTo>
                      <a:cubicBezTo>
                        <a:pt x="401" y="741"/>
                        <a:pt x="407" y="740"/>
                        <a:pt x="412" y="735"/>
                      </a:cubicBezTo>
                      <a:cubicBezTo>
                        <a:pt x="416" y="730"/>
                        <a:pt x="424" y="728"/>
                        <a:pt x="422" y="732"/>
                      </a:cubicBezTo>
                      <a:cubicBezTo>
                        <a:pt x="421" y="736"/>
                        <a:pt x="417" y="737"/>
                        <a:pt x="420" y="738"/>
                      </a:cubicBezTo>
                      <a:cubicBezTo>
                        <a:pt x="424" y="739"/>
                        <a:pt x="424" y="741"/>
                        <a:pt x="422" y="746"/>
                      </a:cubicBezTo>
                      <a:cubicBezTo>
                        <a:pt x="419" y="751"/>
                        <a:pt x="415" y="760"/>
                        <a:pt x="421" y="762"/>
                      </a:cubicBezTo>
                      <a:cubicBezTo>
                        <a:pt x="427" y="763"/>
                        <a:pt x="433" y="756"/>
                        <a:pt x="436" y="751"/>
                      </a:cubicBezTo>
                      <a:cubicBezTo>
                        <a:pt x="440" y="746"/>
                        <a:pt x="443" y="742"/>
                        <a:pt x="447" y="741"/>
                      </a:cubicBezTo>
                      <a:cubicBezTo>
                        <a:pt x="452" y="740"/>
                        <a:pt x="462" y="735"/>
                        <a:pt x="464" y="731"/>
                      </a:cubicBezTo>
                      <a:cubicBezTo>
                        <a:pt x="467" y="727"/>
                        <a:pt x="467" y="730"/>
                        <a:pt x="470" y="729"/>
                      </a:cubicBezTo>
                      <a:cubicBezTo>
                        <a:pt x="473" y="728"/>
                        <a:pt x="484" y="725"/>
                        <a:pt x="489" y="721"/>
                      </a:cubicBezTo>
                      <a:cubicBezTo>
                        <a:pt x="493" y="717"/>
                        <a:pt x="497" y="714"/>
                        <a:pt x="497" y="718"/>
                      </a:cubicBezTo>
                      <a:cubicBezTo>
                        <a:pt x="498" y="721"/>
                        <a:pt x="503" y="721"/>
                        <a:pt x="502" y="724"/>
                      </a:cubicBezTo>
                      <a:cubicBezTo>
                        <a:pt x="501" y="727"/>
                        <a:pt x="501" y="733"/>
                        <a:pt x="500" y="731"/>
                      </a:cubicBezTo>
                      <a:cubicBezTo>
                        <a:pt x="499" y="729"/>
                        <a:pt x="499" y="727"/>
                        <a:pt x="497" y="725"/>
                      </a:cubicBezTo>
                      <a:cubicBezTo>
                        <a:pt x="496" y="722"/>
                        <a:pt x="492" y="721"/>
                        <a:pt x="488" y="724"/>
                      </a:cubicBezTo>
                      <a:cubicBezTo>
                        <a:pt x="484" y="727"/>
                        <a:pt x="472" y="728"/>
                        <a:pt x="471" y="736"/>
                      </a:cubicBezTo>
                      <a:cubicBezTo>
                        <a:pt x="470" y="743"/>
                        <a:pt x="463" y="744"/>
                        <a:pt x="468" y="746"/>
                      </a:cubicBezTo>
                      <a:cubicBezTo>
                        <a:pt x="473" y="749"/>
                        <a:pt x="494" y="743"/>
                        <a:pt x="503" y="741"/>
                      </a:cubicBezTo>
                      <a:cubicBezTo>
                        <a:pt x="512" y="738"/>
                        <a:pt x="527" y="733"/>
                        <a:pt x="538" y="731"/>
                      </a:cubicBezTo>
                      <a:cubicBezTo>
                        <a:pt x="549" y="728"/>
                        <a:pt x="551" y="726"/>
                        <a:pt x="557" y="725"/>
                      </a:cubicBezTo>
                      <a:cubicBezTo>
                        <a:pt x="563" y="723"/>
                        <a:pt x="575" y="711"/>
                        <a:pt x="573" y="715"/>
                      </a:cubicBezTo>
                      <a:cubicBezTo>
                        <a:pt x="571" y="719"/>
                        <a:pt x="560" y="722"/>
                        <a:pt x="557" y="725"/>
                      </a:cubicBezTo>
                      <a:cubicBezTo>
                        <a:pt x="554" y="727"/>
                        <a:pt x="539" y="733"/>
                        <a:pt x="537" y="738"/>
                      </a:cubicBezTo>
                      <a:cubicBezTo>
                        <a:pt x="536" y="743"/>
                        <a:pt x="539" y="744"/>
                        <a:pt x="533" y="744"/>
                      </a:cubicBezTo>
                      <a:cubicBezTo>
                        <a:pt x="526" y="744"/>
                        <a:pt x="497" y="754"/>
                        <a:pt x="491" y="757"/>
                      </a:cubicBezTo>
                      <a:cubicBezTo>
                        <a:pt x="486" y="759"/>
                        <a:pt x="471" y="766"/>
                        <a:pt x="474" y="769"/>
                      </a:cubicBezTo>
                      <a:cubicBezTo>
                        <a:pt x="478" y="773"/>
                        <a:pt x="485" y="772"/>
                        <a:pt x="485" y="774"/>
                      </a:cubicBezTo>
                      <a:cubicBezTo>
                        <a:pt x="485" y="775"/>
                        <a:pt x="472" y="773"/>
                        <a:pt x="465" y="776"/>
                      </a:cubicBezTo>
                      <a:cubicBezTo>
                        <a:pt x="458" y="779"/>
                        <a:pt x="443" y="792"/>
                        <a:pt x="440" y="794"/>
                      </a:cubicBezTo>
                      <a:cubicBezTo>
                        <a:pt x="438" y="796"/>
                        <a:pt x="426" y="800"/>
                        <a:pt x="425" y="804"/>
                      </a:cubicBezTo>
                      <a:cubicBezTo>
                        <a:pt x="423" y="808"/>
                        <a:pt x="419" y="814"/>
                        <a:pt x="422" y="814"/>
                      </a:cubicBezTo>
                      <a:cubicBezTo>
                        <a:pt x="424" y="815"/>
                        <a:pt x="432" y="811"/>
                        <a:pt x="430" y="814"/>
                      </a:cubicBezTo>
                      <a:cubicBezTo>
                        <a:pt x="428" y="818"/>
                        <a:pt x="421" y="820"/>
                        <a:pt x="417" y="819"/>
                      </a:cubicBezTo>
                      <a:cubicBezTo>
                        <a:pt x="414" y="819"/>
                        <a:pt x="412" y="817"/>
                        <a:pt x="413" y="814"/>
                      </a:cubicBezTo>
                      <a:cubicBezTo>
                        <a:pt x="413" y="811"/>
                        <a:pt x="403" y="816"/>
                        <a:pt x="397" y="818"/>
                      </a:cubicBezTo>
                      <a:cubicBezTo>
                        <a:pt x="391" y="821"/>
                        <a:pt x="384" y="824"/>
                        <a:pt x="374" y="827"/>
                      </a:cubicBezTo>
                      <a:cubicBezTo>
                        <a:pt x="365" y="829"/>
                        <a:pt x="353" y="833"/>
                        <a:pt x="345" y="837"/>
                      </a:cubicBezTo>
                      <a:cubicBezTo>
                        <a:pt x="338" y="841"/>
                        <a:pt x="328" y="843"/>
                        <a:pt x="323" y="851"/>
                      </a:cubicBezTo>
                      <a:cubicBezTo>
                        <a:pt x="317" y="858"/>
                        <a:pt x="317" y="861"/>
                        <a:pt x="313" y="860"/>
                      </a:cubicBezTo>
                      <a:cubicBezTo>
                        <a:pt x="309" y="859"/>
                        <a:pt x="304" y="862"/>
                        <a:pt x="306" y="859"/>
                      </a:cubicBezTo>
                      <a:cubicBezTo>
                        <a:pt x="308" y="856"/>
                        <a:pt x="318" y="851"/>
                        <a:pt x="313" y="853"/>
                      </a:cubicBezTo>
                      <a:cubicBezTo>
                        <a:pt x="308" y="854"/>
                        <a:pt x="297" y="859"/>
                        <a:pt x="291" y="861"/>
                      </a:cubicBezTo>
                      <a:cubicBezTo>
                        <a:pt x="286" y="863"/>
                        <a:pt x="273" y="867"/>
                        <a:pt x="270" y="868"/>
                      </a:cubicBezTo>
                      <a:cubicBezTo>
                        <a:pt x="266" y="869"/>
                        <a:pt x="255" y="870"/>
                        <a:pt x="246" y="874"/>
                      </a:cubicBezTo>
                      <a:cubicBezTo>
                        <a:pt x="237" y="877"/>
                        <a:pt x="224" y="880"/>
                        <a:pt x="215" y="884"/>
                      </a:cubicBezTo>
                      <a:cubicBezTo>
                        <a:pt x="206" y="888"/>
                        <a:pt x="191" y="896"/>
                        <a:pt x="187" y="898"/>
                      </a:cubicBezTo>
                      <a:cubicBezTo>
                        <a:pt x="183" y="900"/>
                        <a:pt x="173" y="903"/>
                        <a:pt x="169" y="907"/>
                      </a:cubicBezTo>
                      <a:cubicBezTo>
                        <a:pt x="166" y="912"/>
                        <a:pt x="168" y="912"/>
                        <a:pt x="168" y="916"/>
                      </a:cubicBezTo>
                      <a:cubicBezTo>
                        <a:pt x="168" y="920"/>
                        <a:pt x="169" y="922"/>
                        <a:pt x="165" y="922"/>
                      </a:cubicBezTo>
                      <a:cubicBezTo>
                        <a:pt x="162" y="922"/>
                        <a:pt x="163" y="920"/>
                        <a:pt x="161" y="918"/>
                      </a:cubicBezTo>
                      <a:cubicBezTo>
                        <a:pt x="159" y="917"/>
                        <a:pt x="153" y="917"/>
                        <a:pt x="149" y="917"/>
                      </a:cubicBezTo>
                      <a:cubicBezTo>
                        <a:pt x="145" y="918"/>
                        <a:pt x="145" y="921"/>
                        <a:pt x="142" y="924"/>
                      </a:cubicBezTo>
                      <a:cubicBezTo>
                        <a:pt x="140" y="927"/>
                        <a:pt x="137" y="931"/>
                        <a:pt x="136" y="928"/>
                      </a:cubicBezTo>
                      <a:cubicBezTo>
                        <a:pt x="136" y="925"/>
                        <a:pt x="135" y="917"/>
                        <a:pt x="140" y="915"/>
                      </a:cubicBezTo>
                      <a:cubicBezTo>
                        <a:pt x="145" y="912"/>
                        <a:pt x="152" y="910"/>
                        <a:pt x="150" y="910"/>
                      </a:cubicBezTo>
                      <a:cubicBezTo>
                        <a:pt x="148" y="909"/>
                        <a:pt x="144" y="912"/>
                        <a:pt x="140" y="912"/>
                      </a:cubicBezTo>
                      <a:cubicBezTo>
                        <a:pt x="136" y="913"/>
                        <a:pt x="136" y="911"/>
                        <a:pt x="136" y="909"/>
                      </a:cubicBezTo>
                      <a:cubicBezTo>
                        <a:pt x="136" y="906"/>
                        <a:pt x="132" y="911"/>
                        <a:pt x="127" y="911"/>
                      </a:cubicBezTo>
                      <a:cubicBezTo>
                        <a:pt x="122" y="912"/>
                        <a:pt x="107" y="913"/>
                        <a:pt x="101" y="914"/>
                      </a:cubicBezTo>
                      <a:cubicBezTo>
                        <a:pt x="95" y="916"/>
                        <a:pt x="76" y="924"/>
                        <a:pt x="70" y="926"/>
                      </a:cubicBezTo>
                      <a:cubicBezTo>
                        <a:pt x="64" y="928"/>
                        <a:pt x="44" y="937"/>
                        <a:pt x="39" y="940"/>
                      </a:cubicBezTo>
                      <a:cubicBezTo>
                        <a:pt x="35" y="942"/>
                        <a:pt x="34" y="946"/>
                        <a:pt x="28" y="948"/>
                      </a:cubicBezTo>
                      <a:cubicBezTo>
                        <a:pt x="23" y="951"/>
                        <a:pt x="17" y="947"/>
                        <a:pt x="15" y="95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4" name="Freeform 233">
                  <a:extLst>
                    <a:ext uri="{FF2B5EF4-FFF2-40B4-BE49-F238E27FC236}">
                      <a16:creationId xmlns:a16="http://schemas.microsoft.com/office/drawing/2014/main" id="{3D18666E-3F5B-4B46-80BD-D5FC8C1F2198}"/>
                    </a:ext>
                  </a:extLst>
                </p:cNvPr>
                <p:cNvSpPr>
                  <a:spLocks/>
                </p:cNvSpPr>
                <p:nvPr/>
              </p:nvSpPr>
              <p:spPr bwMode="auto">
                <a:xfrm>
                  <a:off x="571500" y="2436813"/>
                  <a:ext cx="4763" cy="4763"/>
                </a:xfrm>
                <a:custGeom>
                  <a:avLst/>
                  <a:gdLst>
                    <a:gd name="T0" fmla="*/ 4 w 10"/>
                    <a:gd name="T1" fmla="*/ 1 h 10"/>
                    <a:gd name="T2" fmla="*/ 1 w 10"/>
                    <a:gd name="T3" fmla="*/ 7 h 10"/>
                    <a:gd name="T4" fmla="*/ 8 w 10"/>
                    <a:gd name="T5" fmla="*/ 8 h 10"/>
                    <a:gd name="T6" fmla="*/ 4 w 10"/>
                    <a:gd name="T7" fmla="*/ 1 h 10"/>
                  </a:gdLst>
                  <a:ahLst/>
                  <a:cxnLst>
                    <a:cxn ang="0">
                      <a:pos x="T0" y="T1"/>
                    </a:cxn>
                    <a:cxn ang="0">
                      <a:pos x="T2" y="T3"/>
                    </a:cxn>
                    <a:cxn ang="0">
                      <a:pos x="T4" y="T5"/>
                    </a:cxn>
                    <a:cxn ang="0">
                      <a:pos x="T6" y="T7"/>
                    </a:cxn>
                  </a:cxnLst>
                  <a:rect l="0" t="0" r="r" b="b"/>
                  <a:pathLst>
                    <a:path w="10" h="10">
                      <a:moveTo>
                        <a:pt x="4" y="1"/>
                      </a:moveTo>
                      <a:cubicBezTo>
                        <a:pt x="1" y="3"/>
                        <a:pt x="0" y="4"/>
                        <a:pt x="1" y="7"/>
                      </a:cubicBezTo>
                      <a:cubicBezTo>
                        <a:pt x="2" y="10"/>
                        <a:pt x="6" y="10"/>
                        <a:pt x="8" y="8"/>
                      </a:cubicBezTo>
                      <a:cubicBezTo>
                        <a:pt x="10" y="6"/>
                        <a:pt x="10" y="0"/>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5" name="Freeform 234">
                  <a:extLst>
                    <a:ext uri="{FF2B5EF4-FFF2-40B4-BE49-F238E27FC236}">
                      <a16:creationId xmlns:a16="http://schemas.microsoft.com/office/drawing/2014/main" id="{AED86882-64F6-464B-AA19-418405BE0500}"/>
                    </a:ext>
                  </a:extLst>
                </p:cNvPr>
                <p:cNvSpPr>
                  <a:spLocks/>
                </p:cNvSpPr>
                <p:nvPr/>
              </p:nvSpPr>
              <p:spPr bwMode="auto">
                <a:xfrm>
                  <a:off x="612775" y="2430463"/>
                  <a:ext cx="6350" cy="4763"/>
                </a:xfrm>
                <a:custGeom>
                  <a:avLst/>
                  <a:gdLst>
                    <a:gd name="T0" fmla="*/ 8 w 13"/>
                    <a:gd name="T1" fmla="*/ 1 h 10"/>
                    <a:gd name="T2" fmla="*/ 1 w 13"/>
                    <a:gd name="T3" fmla="*/ 5 h 10"/>
                    <a:gd name="T4" fmla="*/ 9 w 13"/>
                    <a:gd name="T5" fmla="*/ 6 h 10"/>
                    <a:gd name="T6" fmla="*/ 8 w 13"/>
                    <a:gd name="T7" fmla="*/ 1 h 10"/>
                  </a:gdLst>
                  <a:ahLst/>
                  <a:cxnLst>
                    <a:cxn ang="0">
                      <a:pos x="T0" y="T1"/>
                    </a:cxn>
                    <a:cxn ang="0">
                      <a:pos x="T2" y="T3"/>
                    </a:cxn>
                    <a:cxn ang="0">
                      <a:pos x="T4" y="T5"/>
                    </a:cxn>
                    <a:cxn ang="0">
                      <a:pos x="T6" y="T7"/>
                    </a:cxn>
                  </a:cxnLst>
                  <a:rect l="0" t="0" r="r" b="b"/>
                  <a:pathLst>
                    <a:path w="13" h="10">
                      <a:moveTo>
                        <a:pt x="8" y="1"/>
                      </a:moveTo>
                      <a:cubicBezTo>
                        <a:pt x="5" y="1"/>
                        <a:pt x="0" y="1"/>
                        <a:pt x="1" y="5"/>
                      </a:cubicBezTo>
                      <a:cubicBezTo>
                        <a:pt x="2" y="10"/>
                        <a:pt x="5" y="9"/>
                        <a:pt x="9" y="6"/>
                      </a:cubicBezTo>
                      <a:cubicBezTo>
                        <a:pt x="13" y="4"/>
                        <a:pt x="12" y="0"/>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6" name="Freeform 235">
                  <a:extLst>
                    <a:ext uri="{FF2B5EF4-FFF2-40B4-BE49-F238E27FC236}">
                      <a16:creationId xmlns:a16="http://schemas.microsoft.com/office/drawing/2014/main" id="{EF8950B1-800E-478A-96CB-67AF29A5DD23}"/>
                    </a:ext>
                  </a:extLst>
                </p:cNvPr>
                <p:cNvSpPr>
                  <a:spLocks/>
                </p:cNvSpPr>
                <p:nvPr/>
              </p:nvSpPr>
              <p:spPr bwMode="auto">
                <a:xfrm>
                  <a:off x="619125" y="2427288"/>
                  <a:ext cx="7938" cy="3175"/>
                </a:xfrm>
                <a:custGeom>
                  <a:avLst/>
                  <a:gdLst>
                    <a:gd name="T0" fmla="*/ 10 w 18"/>
                    <a:gd name="T1" fmla="*/ 0 h 5"/>
                    <a:gd name="T2" fmla="*/ 5 w 18"/>
                    <a:gd name="T3" fmla="*/ 5 h 5"/>
                    <a:gd name="T4" fmla="*/ 17 w 18"/>
                    <a:gd name="T5" fmla="*/ 3 h 5"/>
                    <a:gd name="T6" fmla="*/ 10 w 18"/>
                    <a:gd name="T7" fmla="*/ 0 h 5"/>
                  </a:gdLst>
                  <a:ahLst/>
                  <a:cxnLst>
                    <a:cxn ang="0">
                      <a:pos x="T0" y="T1"/>
                    </a:cxn>
                    <a:cxn ang="0">
                      <a:pos x="T2" y="T3"/>
                    </a:cxn>
                    <a:cxn ang="0">
                      <a:pos x="T4" y="T5"/>
                    </a:cxn>
                    <a:cxn ang="0">
                      <a:pos x="T6" y="T7"/>
                    </a:cxn>
                  </a:cxnLst>
                  <a:rect l="0" t="0" r="r" b="b"/>
                  <a:pathLst>
                    <a:path w="18" h="5">
                      <a:moveTo>
                        <a:pt x="10" y="0"/>
                      </a:moveTo>
                      <a:cubicBezTo>
                        <a:pt x="6" y="1"/>
                        <a:pt x="0" y="5"/>
                        <a:pt x="5" y="5"/>
                      </a:cubicBezTo>
                      <a:cubicBezTo>
                        <a:pt x="10" y="5"/>
                        <a:pt x="15" y="4"/>
                        <a:pt x="17" y="3"/>
                      </a:cubicBezTo>
                      <a:cubicBezTo>
                        <a:pt x="18" y="1"/>
                        <a:pt x="15" y="0"/>
                        <a:pt x="10"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7" name="Freeform 236">
                  <a:extLst>
                    <a:ext uri="{FF2B5EF4-FFF2-40B4-BE49-F238E27FC236}">
                      <a16:creationId xmlns:a16="http://schemas.microsoft.com/office/drawing/2014/main" id="{647744A1-EF79-4487-BB25-B05918B75460}"/>
                    </a:ext>
                  </a:extLst>
                </p:cNvPr>
                <p:cNvSpPr>
                  <a:spLocks/>
                </p:cNvSpPr>
                <p:nvPr/>
              </p:nvSpPr>
              <p:spPr bwMode="auto">
                <a:xfrm>
                  <a:off x="736600" y="2389188"/>
                  <a:ext cx="9525" cy="4763"/>
                </a:xfrm>
                <a:custGeom>
                  <a:avLst/>
                  <a:gdLst>
                    <a:gd name="T0" fmla="*/ 14 w 20"/>
                    <a:gd name="T1" fmla="*/ 1 h 8"/>
                    <a:gd name="T2" fmla="*/ 5 w 20"/>
                    <a:gd name="T3" fmla="*/ 7 h 8"/>
                    <a:gd name="T4" fmla="*/ 16 w 20"/>
                    <a:gd name="T5" fmla="*/ 5 h 8"/>
                    <a:gd name="T6" fmla="*/ 14 w 20"/>
                    <a:gd name="T7" fmla="*/ 1 h 8"/>
                  </a:gdLst>
                  <a:ahLst/>
                  <a:cxnLst>
                    <a:cxn ang="0">
                      <a:pos x="T0" y="T1"/>
                    </a:cxn>
                    <a:cxn ang="0">
                      <a:pos x="T2" y="T3"/>
                    </a:cxn>
                    <a:cxn ang="0">
                      <a:pos x="T4" y="T5"/>
                    </a:cxn>
                    <a:cxn ang="0">
                      <a:pos x="T6" y="T7"/>
                    </a:cxn>
                  </a:cxnLst>
                  <a:rect l="0" t="0" r="r" b="b"/>
                  <a:pathLst>
                    <a:path w="20" h="8">
                      <a:moveTo>
                        <a:pt x="14" y="1"/>
                      </a:moveTo>
                      <a:cubicBezTo>
                        <a:pt x="10" y="1"/>
                        <a:pt x="0" y="6"/>
                        <a:pt x="5" y="7"/>
                      </a:cubicBezTo>
                      <a:cubicBezTo>
                        <a:pt x="10" y="8"/>
                        <a:pt x="13" y="6"/>
                        <a:pt x="16" y="5"/>
                      </a:cubicBezTo>
                      <a:cubicBezTo>
                        <a:pt x="20" y="4"/>
                        <a:pt x="19" y="0"/>
                        <a:pt x="1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8" name="Freeform 237">
                  <a:extLst>
                    <a:ext uri="{FF2B5EF4-FFF2-40B4-BE49-F238E27FC236}">
                      <a16:creationId xmlns:a16="http://schemas.microsoft.com/office/drawing/2014/main" id="{CB8C465B-B4FA-435F-9DEB-26DA9B6DD668}"/>
                    </a:ext>
                  </a:extLst>
                </p:cNvPr>
                <p:cNvSpPr>
                  <a:spLocks/>
                </p:cNvSpPr>
                <p:nvPr/>
              </p:nvSpPr>
              <p:spPr bwMode="auto">
                <a:xfrm>
                  <a:off x="1368425" y="2333626"/>
                  <a:ext cx="4763" cy="4763"/>
                </a:xfrm>
                <a:custGeom>
                  <a:avLst/>
                  <a:gdLst>
                    <a:gd name="T0" fmla="*/ 6 w 10"/>
                    <a:gd name="T1" fmla="*/ 1 h 10"/>
                    <a:gd name="T2" fmla="*/ 0 w 10"/>
                    <a:gd name="T3" fmla="*/ 4 h 10"/>
                    <a:gd name="T4" fmla="*/ 5 w 10"/>
                    <a:gd name="T5" fmla="*/ 7 h 10"/>
                    <a:gd name="T6" fmla="*/ 6 w 10"/>
                    <a:gd name="T7" fmla="*/ 1 h 10"/>
                  </a:gdLst>
                  <a:ahLst/>
                  <a:cxnLst>
                    <a:cxn ang="0">
                      <a:pos x="T0" y="T1"/>
                    </a:cxn>
                    <a:cxn ang="0">
                      <a:pos x="T2" y="T3"/>
                    </a:cxn>
                    <a:cxn ang="0">
                      <a:pos x="T4" y="T5"/>
                    </a:cxn>
                    <a:cxn ang="0">
                      <a:pos x="T6" y="T7"/>
                    </a:cxn>
                  </a:cxnLst>
                  <a:rect l="0" t="0" r="r" b="b"/>
                  <a:pathLst>
                    <a:path w="10" h="10">
                      <a:moveTo>
                        <a:pt x="6" y="1"/>
                      </a:moveTo>
                      <a:cubicBezTo>
                        <a:pt x="6" y="1"/>
                        <a:pt x="1" y="0"/>
                        <a:pt x="0" y="4"/>
                      </a:cubicBezTo>
                      <a:cubicBezTo>
                        <a:pt x="0" y="8"/>
                        <a:pt x="0" y="10"/>
                        <a:pt x="5" y="7"/>
                      </a:cubicBezTo>
                      <a:cubicBezTo>
                        <a:pt x="10" y="5"/>
                        <a:pt x="9" y="4"/>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9" name="Freeform 238">
                  <a:extLst>
                    <a:ext uri="{FF2B5EF4-FFF2-40B4-BE49-F238E27FC236}">
                      <a16:creationId xmlns:a16="http://schemas.microsoft.com/office/drawing/2014/main" id="{FAEB4BD4-BD57-4C19-881E-27CFE491FA67}"/>
                    </a:ext>
                  </a:extLst>
                </p:cNvPr>
                <p:cNvSpPr>
                  <a:spLocks/>
                </p:cNvSpPr>
                <p:nvPr/>
              </p:nvSpPr>
              <p:spPr bwMode="auto">
                <a:xfrm>
                  <a:off x="1328738" y="2333626"/>
                  <a:ext cx="44450" cy="44450"/>
                </a:xfrm>
                <a:custGeom>
                  <a:avLst/>
                  <a:gdLst>
                    <a:gd name="T0" fmla="*/ 70 w 87"/>
                    <a:gd name="T1" fmla="*/ 12 h 85"/>
                    <a:gd name="T2" fmla="*/ 69 w 87"/>
                    <a:gd name="T3" fmla="*/ 5 h 85"/>
                    <a:gd name="T4" fmla="*/ 64 w 87"/>
                    <a:gd name="T5" fmla="*/ 2 h 85"/>
                    <a:gd name="T6" fmla="*/ 59 w 87"/>
                    <a:gd name="T7" fmla="*/ 9 h 85"/>
                    <a:gd name="T8" fmla="*/ 61 w 87"/>
                    <a:gd name="T9" fmla="*/ 15 h 85"/>
                    <a:gd name="T10" fmla="*/ 48 w 87"/>
                    <a:gd name="T11" fmla="*/ 26 h 85"/>
                    <a:gd name="T12" fmla="*/ 39 w 87"/>
                    <a:gd name="T13" fmla="*/ 38 h 85"/>
                    <a:gd name="T14" fmla="*/ 30 w 87"/>
                    <a:gd name="T15" fmla="*/ 52 h 85"/>
                    <a:gd name="T16" fmla="*/ 38 w 87"/>
                    <a:gd name="T17" fmla="*/ 52 h 85"/>
                    <a:gd name="T18" fmla="*/ 41 w 87"/>
                    <a:gd name="T19" fmla="*/ 53 h 85"/>
                    <a:gd name="T20" fmla="*/ 28 w 87"/>
                    <a:gd name="T21" fmla="*/ 57 h 85"/>
                    <a:gd name="T22" fmla="*/ 32 w 87"/>
                    <a:gd name="T23" fmla="*/ 62 h 85"/>
                    <a:gd name="T24" fmla="*/ 19 w 87"/>
                    <a:gd name="T25" fmla="*/ 64 h 85"/>
                    <a:gd name="T26" fmla="*/ 10 w 87"/>
                    <a:gd name="T27" fmla="*/ 70 h 85"/>
                    <a:gd name="T28" fmla="*/ 3 w 87"/>
                    <a:gd name="T29" fmla="*/ 80 h 85"/>
                    <a:gd name="T30" fmla="*/ 7 w 87"/>
                    <a:gd name="T31" fmla="*/ 84 h 85"/>
                    <a:gd name="T32" fmla="*/ 25 w 87"/>
                    <a:gd name="T33" fmla="*/ 75 h 85"/>
                    <a:gd name="T34" fmla="*/ 39 w 87"/>
                    <a:gd name="T35" fmla="*/ 68 h 85"/>
                    <a:gd name="T36" fmla="*/ 51 w 87"/>
                    <a:gd name="T37" fmla="*/ 64 h 85"/>
                    <a:gd name="T38" fmla="*/ 53 w 87"/>
                    <a:gd name="T39" fmla="*/ 57 h 85"/>
                    <a:gd name="T40" fmla="*/ 63 w 87"/>
                    <a:gd name="T41" fmla="*/ 52 h 85"/>
                    <a:gd name="T42" fmla="*/ 68 w 87"/>
                    <a:gd name="T43" fmla="*/ 36 h 85"/>
                    <a:gd name="T44" fmla="*/ 76 w 87"/>
                    <a:gd name="T45" fmla="*/ 25 h 85"/>
                    <a:gd name="T46" fmla="*/ 72 w 87"/>
                    <a:gd name="T47" fmla="*/ 42 h 85"/>
                    <a:gd name="T48" fmla="*/ 72 w 87"/>
                    <a:gd name="T49" fmla="*/ 49 h 85"/>
                    <a:gd name="T50" fmla="*/ 84 w 87"/>
                    <a:gd name="T51" fmla="*/ 28 h 85"/>
                    <a:gd name="T52" fmla="*/ 86 w 87"/>
                    <a:gd name="T53" fmla="*/ 15 h 85"/>
                    <a:gd name="T54" fmla="*/ 77 w 87"/>
                    <a:gd name="T55" fmla="*/ 9 h 85"/>
                    <a:gd name="T56" fmla="*/ 70 w 87"/>
                    <a:gd name="T5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85">
                      <a:moveTo>
                        <a:pt x="70" y="12"/>
                      </a:moveTo>
                      <a:cubicBezTo>
                        <a:pt x="67" y="10"/>
                        <a:pt x="68" y="10"/>
                        <a:pt x="69" y="5"/>
                      </a:cubicBezTo>
                      <a:cubicBezTo>
                        <a:pt x="70" y="0"/>
                        <a:pt x="66" y="0"/>
                        <a:pt x="64" y="2"/>
                      </a:cubicBezTo>
                      <a:cubicBezTo>
                        <a:pt x="62" y="3"/>
                        <a:pt x="58" y="8"/>
                        <a:pt x="59" y="9"/>
                      </a:cubicBezTo>
                      <a:cubicBezTo>
                        <a:pt x="61" y="11"/>
                        <a:pt x="64" y="13"/>
                        <a:pt x="61" y="15"/>
                      </a:cubicBezTo>
                      <a:cubicBezTo>
                        <a:pt x="58" y="17"/>
                        <a:pt x="49" y="24"/>
                        <a:pt x="48" y="26"/>
                      </a:cubicBezTo>
                      <a:cubicBezTo>
                        <a:pt x="46" y="29"/>
                        <a:pt x="44" y="33"/>
                        <a:pt x="39" y="38"/>
                      </a:cubicBezTo>
                      <a:cubicBezTo>
                        <a:pt x="33" y="44"/>
                        <a:pt x="28" y="52"/>
                        <a:pt x="30" y="52"/>
                      </a:cubicBezTo>
                      <a:cubicBezTo>
                        <a:pt x="33" y="52"/>
                        <a:pt x="35" y="53"/>
                        <a:pt x="38" y="52"/>
                      </a:cubicBezTo>
                      <a:cubicBezTo>
                        <a:pt x="41" y="51"/>
                        <a:pt x="43" y="54"/>
                        <a:pt x="41" y="53"/>
                      </a:cubicBezTo>
                      <a:cubicBezTo>
                        <a:pt x="38" y="52"/>
                        <a:pt x="29" y="54"/>
                        <a:pt x="28" y="57"/>
                      </a:cubicBezTo>
                      <a:cubicBezTo>
                        <a:pt x="28" y="60"/>
                        <a:pt x="35" y="60"/>
                        <a:pt x="32" y="62"/>
                      </a:cubicBezTo>
                      <a:cubicBezTo>
                        <a:pt x="28" y="63"/>
                        <a:pt x="23" y="61"/>
                        <a:pt x="19" y="64"/>
                      </a:cubicBezTo>
                      <a:cubicBezTo>
                        <a:pt x="15" y="67"/>
                        <a:pt x="14" y="67"/>
                        <a:pt x="10" y="70"/>
                      </a:cubicBezTo>
                      <a:cubicBezTo>
                        <a:pt x="6" y="73"/>
                        <a:pt x="6" y="77"/>
                        <a:pt x="3" y="80"/>
                      </a:cubicBezTo>
                      <a:cubicBezTo>
                        <a:pt x="0" y="84"/>
                        <a:pt x="2" y="85"/>
                        <a:pt x="7" y="84"/>
                      </a:cubicBezTo>
                      <a:cubicBezTo>
                        <a:pt x="12" y="82"/>
                        <a:pt x="18" y="75"/>
                        <a:pt x="25" y="75"/>
                      </a:cubicBezTo>
                      <a:cubicBezTo>
                        <a:pt x="31" y="75"/>
                        <a:pt x="35" y="72"/>
                        <a:pt x="39" y="68"/>
                      </a:cubicBezTo>
                      <a:cubicBezTo>
                        <a:pt x="42" y="64"/>
                        <a:pt x="43" y="65"/>
                        <a:pt x="51" y="64"/>
                      </a:cubicBezTo>
                      <a:cubicBezTo>
                        <a:pt x="58" y="64"/>
                        <a:pt x="56" y="58"/>
                        <a:pt x="53" y="57"/>
                      </a:cubicBezTo>
                      <a:cubicBezTo>
                        <a:pt x="50" y="56"/>
                        <a:pt x="56" y="56"/>
                        <a:pt x="63" y="52"/>
                      </a:cubicBezTo>
                      <a:cubicBezTo>
                        <a:pt x="70" y="47"/>
                        <a:pt x="66" y="41"/>
                        <a:pt x="68" y="36"/>
                      </a:cubicBezTo>
                      <a:cubicBezTo>
                        <a:pt x="69" y="32"/>
                        <a:pt x="75" y="21"/>
                        <a:pt x="76" y="25"/>
                      </a:cubicBezTo>
                      <a:cubicBezTo>
                        <a:pt x="77" y="28"/>
                        <a:pt x="76" y="40"/>
                        <a:pt x="72" y="42"/>
                      </a:cubicBezTo>
                      <a:cubicBezTo>
                        <a:pt x="67" y="45"/>
                        <a:pt x="69" y="51"/>
                        <a:pt x="72" y="49"/>
                      </a:cubicBezTo>
                      <a:cubicBezTo>
                        <a:pt x="75" y="47"/>
                        <a:pt x="82" y="33"/>
                        <a:pt x="84" y="28"/>
                      </a:cubicBezTo>
                      <a:cubicBezTo>
                        <a:pt x="87" y="23"/>
                        <a:pt x="87" y="17"/>
                        <a:pt x="86" y="15"/>
                      </a:cubicBezTo>
                      <a:cubicBezTo>
                        <a:pt x="85" y="12"/>
                        <a:pt x="80" y="7"/>
                        <a:pt x="77" y="9"/>
                      </a:cubicBezTo>
                      <a:cubicBezTo>
                        <a:pt x="73" y="12"/>
                        <a:pt x="72" y="12"/>
                        <a:pt x="70"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0" name="Freeform 239">
                  <a:extLst>
                    <a:ext uri="{FF2B5EF4-FFF2-40B4-BE49-F238E27FC236}">
                      <a16:creationId xmlns:a16="http://schemas.microsoft.com/office/drawing/2014/main" id="{A01B7D45-7FD5-47FB-B022-5E5AC3743B45}"/>
                    </a:ext>
                  </a:extLst>
                </p:cNvPr>
                <p:cNvSpPr>
                  <a:spLocks/>
                </p:cNvSpPr>
                <p:nvPr/>
              </p:nvSpPr>
              <p:spPr bwMode="auto">
                <a:xfrm>
                  <a:off x="1308100" y="2336801"/>
                  <a:ext cx="44450" cy="30163"/>
                </a:xfrm>
                <a:custGeom>
                  <a:avLst/>
                  <a:gdLst>
                    <a:gd name="T0" fmla="*/ 25 w 84"/>
                    <a:gd name="T1" fmla="*/ 31 h 58"/>
                    <a:gd name="T2" fmla="*/ 37 w 84"/>
                    <a:gd name="T3" fmla="*/ 43 h 58"/>
                    <a:gd name="T4" fmla="*/ 50 w 84"/>
                    <a:gd name="T5" fmla="*/ 50 h 58"/>
                    <a:gd name="T6" fmla="*/ 65 w 84"/>
                    <a:gd name="T7" fmla="*/ 37 h 58"/>
                    <a:gd name="T8" fmla="*/ 62 w 84"/>
                    <a:gd name="T9" fmla="*/ 30 h 58"/>
                    <a:gd name="T10" fmla="*/ 70 w 84"/>
                    <a:gd name="T11" fmla="*/ 26 h 58"/>
                    <a:gd name="T12" fmla="*/ 76 w 84"/>
                    <a:gd name="T13" fmla="*/ 22 h 58"/>
                    <a:gd name="T14" fmla="*/ 78 w 84"/>
                    <a:gd name="T15" fmla="*/ 14 h 58"/>
                    <a:gd name="T16" fmla="*/ 66 w 84"/>
                    <a:gd name="T17" fmla="*/ 7 h 58"/>
                    <a:gd name="T18" fmla="*/ 59 w 84"/>
                    <a:gd name="T19" fmla="*/ 12 h 58"/>
                    <a:gd name="T20" fmla="*/ 49 w 84"/>
                    <a:gd name="T21" fmla="*/ 16 h 58"/>
                    <a:gd name="T22" fmla="*/ 44 w 84"/>
                    <a:gd name="T23" fmla="*/ 24 h 58"/>
                    <a:gd name="T24" fmla="*/ 51 w 84"/>
                    <a:gd name="T25" fmla="*/ 31 h 58"/>
                    <a:gd name="T26" fmla="*/ 56 w 84"/>
                    <a:gd name="T27" fmla="*/ 31 h 58"/>
                    <a:gd name="T28" fmla="*/ 47 w 84"/>
                    <a:gd name="T29" fmla="*/ 23 h 58"/>
                    <a:gd name="T30" fmla="*/ 59 w 84"/>
                    <a:gd name="T31" fmla="*/ 12 h 58"/>
                    <a:gd name="T32" fmla="*/ 62 w 84"/>
                    <a:gd name="T33" fmla="*/ 6 h 58"/>
                    <a:gd name="T34" fmla="*/ 52 w 84"/>
                    <a:gd name="T35" fmla="*/ 1 h 58"/>
                    <a:gd name="T36" fmla="*/ 42 w 84"/>
                    <a:gd name="T37" fmla="*/ 5 h 58"/>
                    <a:gd name="T38" fmla="*/ 35 w 84"/>
                    <a:gd name="T39" fmla="*/ 6 h 58"/>
                    <a:gd name="T40" fmla="*/ 30 w 84"/>
                    <a:gd name="T41" fmla="*/ 10 h 58"/>
                    <a:gd name="T42" fmla="*/ 26 w 84"/>
                    <a:gd name="T43" fmla="*/ 7 h 58"/>
                    <a:gd name="T44" fmla="*/ 17 w 84"/>
                    <a:gd name="T45" fmla="*/ 11 h 58"/>
                    <a:gd name="T46" fmla="*/ 20 w 84"/>
                    <a:gd name="T47" fmla="*/ 22 h 58"/>
                    <a:gd name="T48" fmla="*/ 16 w 84"/>
                    <a:gd name="T49" fmla="*/ 19 h 58"/>
                    <a:gd name="T50" fmla="*/ 9 w 84"/>
                    <a:gd name="T51" fmla="*/ 13 h 58"/>
                    <a:gd name="T52" fmla="*/ 3 w 84"/>
                    <a:gd name="T53" fmla="*/ 27 h 58"/>
                    <a:gd name="T54" fmla="*/ 6 w 84"/>
                    <a:gd name="T55" fmla="*/ 35 h 58"/>
                    <a:gd name="T56" fmla="*/ 7 w 84"/>
                    <a:gd name="T57" fmla="*/ 40 h 58"/>
                    <a:gd name="T58" fmla="*/ 2 w 84"/>
                    <a:gd name="T59" fmla="*/ 51 h 58"/>
                    <a:gd name="T60" fmla="*/ 8 w 84"/>
                    <a:gd name="T61" fmla="*/ 55 h 58"/>
                    <a:gd name="T62" fmla="*/ 21 w 84"/>
                    <a:gd name="T63" fmla="*/ 46 h 58"/>
                    <a:gd name="T64" fmla="*/ 21 w 84"/>
                    <a:gd name="T65" fmla="*/ 38 h 58"/>
                    <a:gd name="T66" fmla="*/ 25 w 84"/>
                    <a:gd name="T67"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58">
                      <a:moveTo>
                        <a:pt x="25" y="31"/>
                      </a:moveTo>
                      <a:cubicBezTo>
                        <a:pt x="29" y="32"/>
                        <a:pt x="33" y="36"/>
                        <a:pt x="37" y="43"/>
                      </a:cubicBezTo>
                      <a:cubicBezTo>
                        <a:pt x="41" y="49"/>
                        <a:pt x="46" y="51"/>
                        <a:pt x="50" y="50"/>
                      </a:cubicBezTo>
                      <a:cubicBezTo>
                        <a:pt x="54" y="49"/>
                        <a:pt x="64" y="42"/>
                        <a:pt x="65" y="37"/>
                      </a:cubicBezTo>
                      <a:cubicBezTo>
                        <a:pt x="65" y="32"/>
                        <a:pt x="57" y="32"/>
                        <a:pt x="62" y="30"/>
                      </a:cubicBezTo>
                      <a:cubicBezTo>
                        <a:pt x="66" y="29"/>
                        <a:pt x="69" y="28"/>
                        <a:pt x="70" y="26"/>
                      </a:cubicBezTo>
                      <a:cubicBezTo>
                        <a:pt x="72" y="23"/>
                        <a:pt x="71" y="23"/>
                        <a:pt x="76" y="22"/>
                      </a:cubicBezTo>
                      <a:cubicBezTo>
                        <a:pt x="81" y="21"/>
                        <a:pt x="84" y="18"/>
                        <a:pt x="78" y="14"/>
                      </a:cubicBezTo>
                      <a:cubicBezTo>
                        <a:pt x="72" y="9"/>
                        <a:pt x="68" y="6"/>
                        <a:pt x="66" y="7"/>
                      </a:cubicBezTo>
                      <a:cubicBezTo>
                        <a:pt x="63" y="8"/>
                        <a:pt x="62" y="12"/>
                        <a:pt x="59" y="12"/>
                      </a:cubicBezTo>
                      <a:cubicBezTo>
                        <a:pt x="55" y="12"/>
                        <a:pt x="53" y="13"/>
                        <a:pt x="49" y="16"/>
                      </a:cubicBezTo>
                      <a:cubicBezTo>
                        <a:pt x="44" y="19"/>
                        <a:pt x="42" y="20"/>
                        <a:pt x="44" y="24"/>
                      </a:cubicBezTo>
                      <a:cubicBezTo>
                        <a:pt x="45" y="27"/>
                        <a:pt x="47" y="30"/>
                        <a:pt x="51" y="31"/>
                      </a:cubicBezTo>
                      <a:cubicBezTo>
                        <a:pt x="54" y="33"/>
                        <a:pt x="58" y="34"/>
                        <a:pt x="56" y="31"/>
                      </a:cubicBezTo>
                      <a:cubicBezTo>
                        <a:pt x="54" y="28"/>
                        <a:pt x="47" y="27"/>
                        <a:pt x="47" y="23"/>
                      </a:cubicBezTo>
                      <a:cubicBezTo>
                        <a:pt x="47" y="19"/>
                        <a:pt x="49" y="16"/>
                        <a:pt x="59" y="12"/>
                      </a:cubicBezTo>
                      <a:cubicBezTo>
                        <a:pt x="57" y="11"/>
                        <a:pt x="65" y="10"/>
                        <a:pt x="62" y="6"/>
                      </a:cubicBezTo>
                      <a:cubicBezTo>
                        <a:pt x="60" y="2"/>
                        <a:pt x="59" y="0"/>
                        <a:pt x="52" y="1"/>
                      </a:cubicBezTo>
                      <a:cubicBezTo>
                        <a:pt x="45" y="3"/>
                        <a:pt x="45" y="6"/>
                        <a:pt x="42" y="5"/>
                      </a:cubicBezTo>
                      <a:cubicBezTo>
                        <a:pt x="38" y="4"/>
                        <a:pt x="37" y="4"/>
                        <a:pt x="35" y="6"/>
                      </a:cubicBezTo>
                      <a:cubicBezTo>
                        <a:pt x="33" y="8"/>
                        <a:pt x="30" y="12"/>
                        <a:pt x="30" y="10"/>
                      </a:cubicBezTo>
                      <a:cubicBezTo>
                        <a:pt x="29" y="7"/>
                        <a:pt x="32" y="6"/>
                        <a:pt x="26" y="7"/>
                      </a:cubicBezTo>
                      <a:cubicBezTo>
                        <a:pt x="21" y="8"/>
                        <a:pt x="17" y="6"/>
                        <a:pt x="17" y="11"/>
                      </a:cubicBezTo>
                      <a:cubicBezTo>
                        <a:pt x="17" y="15"/>
                        <a:pt x="20" y="18"/>
                        <a:pt x="20" y="22"/>
                      </a:cubicBezTo>
                      <a:cubicBezTo>
                        <a:pt x="20" y="25"/>
                        <a:pt x="18" y="24"/>
                        <a:pt x="16" y="19"/>
                      </a:cubicBezTo>
                      <a:cubicBezTo>
                        <a:pt x="13" y="14"/>
                        <a:pt x="13" y="10"/>
                        <a:pt x="9" y="13"/>
                      </a:cubicBezTo>
                      <a:cubicBezTo>
                        <a:pt x="4" y="17"/>
                        <a:pt x="5" y="22"/>
                        <a:pt x="3" y="27"/>
                      </a:cubicBezTo>
                      <a:cubicBezTo>
                        <a:pt x="2" y="32"/>
                        <a:pt x="4" y="35"/>
                        <a:pt x="6" y="35"/>
                      </a:cubicBezTo>
                      <a:cubicBezTo>
                        <a:pt x="8" y="34"/>
                        <a:pt x="11" y="37"/>
                        <a:pt x="7" y="40"/>
                      </a:cubicBezTo>
                      <a:cubicBezTo>
                        <a:pt x="3" y="44"/>
                        <a:pt x="0" y="47"/>
                        <a:pt x="2" y="51"/>
                      </a:cubicBezTo>
                      <a:cubicBezTo>
                        <a:pt x="3" y="55"/>
                        <a:pt x="4" y="58"/>
                        <a:pt x="8" y="55"/>
                      </a:cubicBezTo>
                      <a:cubicBezTo>
                        <a:pt x="12" y="53"/>
                        <a:pt x="18" y="48"/>
                        <a:pt x="21" y="46"/>
                      </a:cubicBezTo>
                      <a:cubicBezTo>
                        <a:pt x="25" y="44"/>
                        <a:pt x="25" y="40"/>
                        <a:pt x="21" y="38"/>
                      </a:cubicBezTo>
                      <a:cubicBezTo>
                        <a:pt x="18" y="36"/>
                        <a:pt x="24" y="36"/>
                        <a:pt x="25" y="3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1" name="Freeform 240">
                  <a:extLst>
                    <a:ext uri="{FF2B5EF4-FFF2-40B4-BE49-F238E27FC236}">
                      <a16:creationId xmlns:a16="http://schemas.microsoft.com/office/drawing/2014/main" id="{6D9FA370-9BE0-4E51-9A0A-1FD63E0073BC}"/>
                    </a:ext>
                  </a:extLst>
                </p:cNvPr>
                <p:cNvSpPr>
                  <a:spLocks/>
                </p:cNvSpPr>
                <p:nvPr/>
              </p:nvSpPr>
              <p:spPr bwMode="auto">
                <a:xfrm>
                  <a:off x="1296988" y="2360613"/>
                  <a:ext cx="33338" cy="44450"/>
                </a:xfrm>
                <a:custGeom>
                  <a:avLst/>
                  <a:gdLst>
                    <a:gd name="T0" fmla="*/ 41 w 63"/>
                    <a:gd name="T1" fmla="*/ 1 h 86"/>
                    <a:gd name="T2" fmla="*/ 53 w 63"/>
                    <a:gd name="T3" fmla="*/ 4 h 86"/>
                    <a:gd name="T4" fmla="*/ 62 w 63"/>
                    <a:gd name="T5" fmla="*/ 12 h 86"/>
                    <a:gd name="T6" fmla="*/ 56 w 63"/>
                    <a:gd name="T7" fmla="*/ 25 h 86"/>
                    <a:gd name="T8" fmla="*/ 42 w 63"/>
                    <a:gd name="T9" fmla="*/ 44 h 86"/>
                    <a:gd name="T10" fmla="*/ 36 w 63"/>
                    <a:gd name="T11" fmla="*/ 54 h 86"/>
                    <a:gd name="T12" fmla="*/ 16 w 63"/>
                    <a:gd name="T13" fmla="*/ 71 h 86"/>
                    <a:gd name="T14" fmla="*/ 3 w 63"/>
                    <a:gd name="T15" fmla="*/ 84 h 86"/>
                    <a:gd name="T16" fmla="*/ 4 w 63"/>
                    <a:gd name="T17" fmla="*/ 70 h 86"/>
                    <a:gd name="T18" fmla="*/ 14 w 63"/>
                    <a:gd name="T19" fmla="*/ 58 h 86"/>
                    <a:gd name="T20" fmla="*/ 19 w 63"/>
                    <a:gd name="T21" fmla="*/ 52 h 86"/>
                    <a:gd name="T22" fmla="*/ 13 w 63"/>
                    <a:gd name="T23" fmla="*/ 44 h 86"/>
                    <a:gd name="T24" fmla="*/ 13 w 63"/>
                    <a:gd name="T25" fmla="*/ 40 h 86"/>
                    <a:gd name="T26" fmla="*/ 28 w 63"/>
                    <a:gd name="T27" fmla="*/ 26 h 86"/>
                    <a:gd name="T28" fmla="*/ 29 w 63"/>
                    <a:gd name="T29" fmla="*/ 18 h 86"/>
                    <a:gd name="T30" fmla="*/ 30 w 63"/>
                    <a:gd name="T31" fmla="*/ 9 h 86"/>
                    <a:gd name="T32" fmla="*/ 41 w 63"/>
                    <a:gd name="T33"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6">
                      <a:moveTo>
                        <a:pt x="41" y="1"/>
                      </a:moveTo>
                      <a:cubicBezTo>
                        <a:pt x="47" y="0"/>
                        <a:pt x="49" y="3"/>
                        <a:pt x="53" y="4"/>
                      </a:cubicBezTo>
                      <a:cubicBezTo>
                        <a:pt x="57" y="5"/>
                        <a:pt x="63" y="8"/>
                        <a:pt x="62" y="12"/>
                      </a:cubicBezTo>
                      <a:cubicBezTo>
                        <a:pt x="61" y="17"/>
                        <a:pt x="58" y="21"/>
                        <a:pt x="56" y="25"/>
                      </a:cubicBezTo>
                      <a:cubicBezTo>
                        <a:pt x="54" y="29"/>
                        <a:pt x="47" y="40"/>
                        <a:pt x="42" y="44"/>
                      </a:cubicBezTo>
                      <a:cubicBezTo>
                        <a:pt x="37" y="49"/>
                        <a:pt x="40" y="50"/>
                        <a:pt x="36" y="54"/>
                      </a:cubicBezTo>
                      <a:cubicBezTo>
                        <a:pt x="31" y="58"/>
                        <a:pt x="19" y="67"/>
                        <a:pt x="16" y="71"/>
                      </a:cubicBezTo>
                      <a:cubicBezTo>
                        <a:pt x="14" y="76"/>
                        <a:pt x="6" y="82"/>
                        <a:pt x="3" y="84"/>
                      </a:cubicBezTo>
                      <a:cubicBezTo>
                        <a:pt x="0" y="86"/>
                        <a:pt x="1" y="76"/>
                        <a:pt x="4" y="70"/>
                      </a:cubicBezTo>
                      <a:cubicBezTo>
                        <a:pt x="6" y="64"/>
                        <a:pt x="9" y="62"/>
                        <a:pt x="14" y="58"/>
                      </a:cubicBezTo>
                      <a:cubicBezTo>
                        <a:pt x="19" y="54"/>
                        <a:pt x="22" y="52"/>
                        <a:pt x="19" y="52"/>
                      </a:cubicBezTo>
                      <a:cubicBezTo>
                        <a:pt x="15" y="51"/>
                        <a:pt x="13" y="47"/>
                        <a:pt x="13" y="44"/>
                      </a:cubicBezTo>
                      <a:cubicBezTo>
                        <a:pt x="14" y="41"/>
                        <a:pt x="9" y="43"/>
                        <a:pt x="13" y="40"/>
                      </a:cubicBezTo>
                      <a:cubicBezTo>
                        <a:pt x="17" y="37"/>
                        <a:pt x="25" y="31"/>
                        <a:pt x="28" y="26"/>
                      </a:cubicBezTo>
                      <a:cubicBezTo>
                        <a:pt x="30" y="21"/>
                        <a:pt x="31" y="20"/>
                        <a:pt x="29" y="18"/>
                      </a:cubicBezTo>
                      <a:cubicBezTo>
                        <a:pt x="28" y="15"/>
                        <a:pt x="26" y="12"/>
                        <a:pt x="30" y="9"/>
                      </a:cubicBezTo>
                      <a:cubicBezTo>
                        <a:pt x="35" y="6"/>
                        <a:pt x="41" y="1"/>
                        <a:pt x="4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2" name="Freeform 241">
                  <a:extLst>
                    <a:ext uri="{FF2B5EF4-FFF2-40B4-BE49-F238E27FC236}">
                      <a16:creationId xmlns:a16="http://schemas.microsoft.com/office/drawing/2014/main" id="{C0BEDC3B-EFD0-4B12-B118-6F8068D03715}"/>
                    </a:ext>
                  </a:extLst>
                </p:cNvPr>
                <p:cNvSpPr>
                  <a:spLocks/>
                </p:cNvSpPr>
                <p:nvPr/>
              </p:nvSpPr>
              <p:spPr bwMode="auto">
                <a:xfrm>
                  <a:off x="1295400" y="2363788"/>
                  <a:ext cx="14288" cy="15875"/>
                </a:xfrm>
                <a:custGeom>
                  <a:avLst/>
                  <a:gdLst>
                    <a:gd name="T0" fmla="*/ 29 w 29"/>
                    <a:gd name="T1" fmla="*/ 8 h 30"/>
                    <a:gd name="T2" fmla="*/ 24 w 29"/>
                    <a:gd name="T3" fmla="*/ 17 h 30"/>
                    <a:gd name="T4" fmla="*/ 13 w 29"/>
                    <a:gd name="T5" fmla="*/ 27 h 30"/>
                    <a:gd name="T6" fmla="*/ 3 w 29"/>
                    <a:gd name="T7" fmla="*/ 29 h 30"/>
                    <a:gd name="T8" fmla="*/ 5 w 29"/>
                    <a:gd name="T9" fmla="*/ 21 h 30"/>
                    <a:gd name="T10" fmla="*/ 16 w 29"/>
                    <a:gd name="T11" fmla="*/ 12 h 30"/>
                    <a:gd name="T12" fmla="*/ 29 w 29"/>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29" h="30">
                      <a:moveTo>
                        <a:pt x="29" y="8"/>
                      </a:moveTo>
                      <a:cubicBezTo>
                        <a:pt x="29" y="12"/>
                        <a:pt x="29" y="12"/>
                        <a:pt x="24" y="17"/>
                      </a:cubicBezTo>
                      <a:cubicBezTo>
                        <a:pt x="19" y="21"/>
                        <a:pt x="17" y="24"/>
                        <a:pt x="13" y="27"/>
                      </a:cubicBezTo>
                      <a:cubicBezTo>
                        <a:pt x="9" y="30"/>
                        <a:pt x="7" y="28"/>
                        <a:pt x="3" y="29"/>
                      </a:cubicBezTo>
                      <a:cubicBezTo>
                        <a:pt x="0" y="29"/>
                        <a:pt x="1" y="24"/>
                        <a:pt x="5" y="21"/>
                      </a:cubicBezTo>
                      <a:cubicBezTo>
                        <a:pt x="10" y="18"/>
                        <a:pt x="15" y="15"/>
                        <a:pt x="16" y="12"/>
                      </a:cubicBezTo>
                      <a:cubicBezTo>
                        <a:pt x="17" y="10"/>
                        <a:pt x="23" y="0"/>
                        <a:pt x="29"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3" name="Freeform 242">
                  <a:extLst>
                    <a:ext uri="{FF2B5EF4-FFF2-40B4-BE49-F238E27FC236}">
                      <a16:creationId xmlns:a16="http://schemas.microsoft.com/office/drawing/2014/main" id="{4E7BFD02-A057-454F-BD52-47335BFEDBD9}"/>
                    </a:ext>
                  </a:extLst>
                </p:cNvPr>
                <p:cNvSpPr>
                  <a:spLocks/>
                </p:cNvSpPr>
                <p:nvPr/>
              </p:nvSpPr>
              <p:spPr bwMode="auto">
                <a:xfrm>
                  <a:off x="1331913" y="2374901"/>
                  <a:ext cx="34925" cy="22225"/>
                </a:xfrm>
                <a:custGeom>
                  <a:avLst/>
                  <a:gdLst>
                    <a:gd name="T0" fmla="*/ 27 w 64"/>
                    <a:gd name="T1" fmla="*/ 1 h 45"/>
                    <a:gd name="T2" fmla="*/ 20 w 64"/>
                    <a:gd name="T3" fmla="*/ 8 h 45"/>
                    <a:gd name="T4" fmla="*/ 21 w 64"/>
                    <a:gd name="T5" fmla="*/ 16 h 45"/>
                    <a:gd name="T6" fmla="*/ 17 w 64"/>
                    <a:gd name="T7" fmla="*/ 17 h 45"/>
                    <a:gd name="T8" fmla="*/ 19 w 64"/>
                    <a:gd name="T9" fmla="*/ 22 h 45"/>
                    <a:gd name="T10" fmla="*/ 5 w 64"/>
                    <a:gd name="T11" fmla="*/ 36 h 45"/>
                    <a:gd name="T12" fmla="*/ 4 w 64"/>
                    <a:gd name="T13" fmla="*/ 45 h 45"/>
                    <a:gd name="T14" fmla="*/ 18 w 64"/>
                    <a:gd name="T15" fmla="*/ 38 h 45"/>
                    <a:gd name="T16" fmla="*/ 30 w 64"/>
                    <a:gd name="T17" fmla="*/ 40 h 45"/>
                    <a:gd name="T18" fmla="*/ 36 w 64"/>
                    <a:gd name="T19" fmla="*/ 33 h 45"/>
                    <a:gd name="T20" fmla="*/ 35 w 64"/>
                    <a:gd name="T21" fmla="*/ 26 h 45"/>
                    <a:gd name="T22" fmla="*/ 39 w 64"/>
                    <a:gd name="T23" fmla="*/ 18 h 45"/>
                    <a:gd name="T24" fmla="*/ 44 w 64"/>
                    <a:gd name="T25" fmla="*/ 30 h 45"/>
                    <a:gd name="T26" fmla="*/ 54 w 64"/>
                    <a:gd name="T27" fmla="*/ 25 h 45"/>
                    <a:gd name="T28" fmla="*/ 59 w 64"/>
                    <a:gd name="T29" fmla="*/ 17 h 45"/>
                    <a:gd name="T30" fmla="*/ 60 w 64"/>
                    <a:gd name="T31" fmla="*/ 10 h 45"/>
                    <a:gd name="T32" fmla="*/ 49 w 64"/>
                    <a:gd name="T33" fmla="*/ 10 h 45"/>
                    <a:gd name="T34" fmla="*/ 40 w 64"/>
                    <a:gd name="T35" fmla="*/ 4 h 45"/>
                    <a:gd name="T36" fmla="*/ 27 w 64"/>
                    <a:gd name="T3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45">
                      <a:moveTo>
                        <a:pt x="27" y="1"/>
                      </a:moveTo>
                      <a:cubicBezTo>
                        <a:pt x="23" y="1"/>
                        <a:pt x="20" y="4"/>
                        <a:pt x="20" y="8"/>
                      </a:cubicBezTo>
                      <a:cubicBezTo>
                        <a:pt x="21" y="13"/>
                        <a:pt x="21" y="16"/>
                        <a:pt x="21" y="16"/>
                      </a:cubicBezTo>
                      <a:cubicBezTo>
                        <a:pt x="21" y="16"/>
                        <a:pt x="17" y="14"/>
                        <a:pt x="17" y="17"/>
                      </a:cubicBezTo>
                      <a:cubicBezTo>
                        <a:pt x="18" y="21"/>
                        <a:pt x="22" y="19"/>
                        <a:pt x="19" y="22"/>
                      </a:cubicBezTo>
                      <a:cubicBezTo>
                        <a:pt x="16" y="25"/>
                        <a:pt x="8" y="32"/>
                        <a:pt x="5" y="36"/>
                      </a:cubicBezTo>
                      <a:cubicBezTo>
                        <a:pt x="2" y="40"/>
                        <a:pt x="0" y="45"/>
                        <a:pt x="4" y="45"/>
                      </a:cubicBezTo>
                      <a:cubicBezTo>
                        <a:pt x="8" y="44"/>
                        <a:pt x="14" y="35"/>
                        <a:pt x="18" y="38"/>
                      </a:cubicBezTo>
                      <a:cubicBezTo>
                        <a:pt x="22" y="40"/>
                        <a:pt x="26" y="42"/>
                        <a:pt x="30" y="40"/>
                      </a:cubicBezTo>
                      <a:cubicBezTo>
                        <a:pt x="34" y="37"/>
                        <a:pt x="37" y="36"/>
                        <a:pt x="36" y="33"/>
                      </a:cubicBezTo>
                      <a:cubicBezTo>
                        <a:pt x="34" y="30"/>
                        <a:pt x="32" y="28"/>
                        <a:pt x="35" y="26"/>
                      </a:cubicBezTo>
                      <a:cubicBezTo>
                        <a:pt x="38" y="24"/>
                        <a:pt x="38" y="14"/>
                        <a:pt x="39" y="18"/>
                      </a:cubicBezTo>
                      <a:cubicBezTo>
                        <a:pt x="40" y="23"/>
                        <a:pt x="41" y="29"/>
                        <a:pt x="44" y="30"/>
                      </a:cubicBezTo>
                      <a:cubicBezTo>
                        <a:pt x="47" y="32"/>
                        <a:pt x="51" y="29"/>
                        <a:pt x="54" y="25"/>
                      </a:cubicBezTo>
                      <a:cubicBezTo>
                        <a:pt x="56" y="22"/>
                        <a:pt x="54" y="19"/>
                        <a:pt x="59" y="17"/>
                      </a:cubicBezTo>
                      <a:cubicBezTo>
                        <a:pt x="64" y="15"/>
                        <a:pt x="63" y="13"/>
                        <a:pt x="60" y="10"/>
                      </a:cubicBezTo>
                      <a:cubicBezTo>
                        <a:pt x="57" y="8"/>
                        <a:pt x="52" y="10"/>
                        <a:pt x="49" y="10"/>
                      </a:cubicBezTo>
                      <a:cubicBezTo>
                        <a:pt x="46" y="10"/>
                        <a:pt x="46" y="6"/>
                        <a:pt x="40" y="4"/>
                      </a:cubicBezTo>
                      <a:cubicBezTo>
                        <a:pt x="34" y="2"/>
                        <a:pt x="33" y="0"/>
                        <a:pt x="2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4" name="Freeform 243">
                  <a:extLst>
                    <a:ext uri="{FF2B5EF4-FFF2-40B4-BE49-F238E27FC236}">
                      <a16:creationId xmlns:a16="http://schemas.microsoft.com/office/drawing/2014/main" id="{6D8E1A22-9C30-41BB-8E4C-4ACA478CFF1D}"/>
                    </a:ext>
                  </a:extLst>
                </p:cNvPr>
                <p:cNvSpPr>
                  <a:spLocks/>
                </p:cNvSpPr>
                <p:nvPr/>
              </p:nvSpPr>
              <p:spPr bwMode="auto">
                <a:xfrm>
                  <a:off x="1330325" y="2386013"/>
                  <a:ext cx="7938" cy="6350"/>
                </a:xfrm>
                <a:custGeom>
                  <a:avLst/>
                  <a:gdLst>
                    <a:gd name="T0" fmla="*/ 16 w 17"/>
                    <a:gd name="T1" fmla="*/ 1 h 10"/>
                    <a:gd name="T2" fmla="*/ 8 w 17"/>
                    <a:gd name="T3" fmla="*/ 3 h 10"/>
                    <a:gd name="T4" fmla="*/ 4 w 17"/>
                    <a:gd name="T5" fmla="*/ 9 h 10"/>
                    <a:gd name="T6" fmla="*/ 14 w 17"/>
                    <a:gd name="T7" fmla="*/ 5 h 10"/>
                    <a:gd name="T8" fmla="*/ 16 w 17"/>
                    <a:gd name="T9" fmla="*/ 1 h 10"/>
                  </a:gdLst>
                  <a:ahLst/>
                  <a:cxnLst>
                    <a:cxn ang="0">
                      <a:pos x="T0" y="T1"/>
                    </a:cxn>
                    <a:cxn ang="0">
                      <a:pos x="T2" y="T3"/>
                    </a:cxn>
                    <a:cxn ang="0">
                      <a:pos x="T4" y="T5"/>
                    </a:cxn>
                    <a:cxn ang="0">
                      <a:pos x="T6" y="T7"/>
                    </a:cxn>
                    <a:cxn ang="0">
                      <a:pos x="T8" y="T9"/>
                    </a:cxn>
                  </a:cxnLst>
                  <a:rect l="0" t="0" r="r" b="b"/>
                  <a:pathLst>
                    <a:path w="17" h="10">
                      <a:moveTo>
                        <a:pt x="16" y="1"/>
                      </a:moveTo>
                      <a:cubicBezTo>
                        <a:pt x="12" y="0"/>
                        <a:pt x="13" y="1"/>
                        <a:pt x="8" y="3"/>
                      </a:cubicBezTo>
                      <a:cubicBezTo>
                        <a:pt x="3" y="6"/>
                        <a:pt x="0" y="9"/>
                        <a:pt x="4" y="9"/>
                      </a:cubicBezTo>
                      <a:cubicBezTo>
                        <a:pt x="7" y="10"/>
                        <a:pt x="10" y="6"/>
                        <a:pt x="14" y="5"/>
                      </a:cubicBezTo>
                      <a:cubicBezTo>
                        <a:pt x="17" y="5"/>
                        <a:pt x="16" y="1"/>
                        <a:pt x="1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5" name="Freeform 244">
                  <a:extLst>
                    <a:ext uri="{FF2B5EF4-FFF2-40B4-BE49-F238E27FC236}">
                      <a16:creationId xmlns:a16="http://schemas.microsoft.com/office/drawing/2014/main" id="{DDFB6AEF-A267-4CB1-9985-C6455FC75DF9}"/>
                    </a:ext>
                  </a:extLst>
                </p:cNvPr>
                <p:cNvSpPr>
                  <a:spLocks/>
                </p:cNvSpPr>
                <p:nvPr/>
              </p:nvSpPr>
              <p:spPr bwMode="auto">
                <a:xfrm>
                  <a:off x="1306513" y="2379663"/>
                  <a:ext cx="31750" cy="31750"/>
                </a:xfrm>
                <a:custGeom>
                  <a:avLst/>
                  <a:gdLst>
                    <a:gd name="T0" fmla="*/ 59 w 61"/>
                    <a:gd name="T1" fmla="*/ 8 h 59"/>
                    <a:gd name="T2" fmla="*/ 54 w 61"/>
                    <a:gd name="T3" fmla="*/ 1 h 59"/>
                    <a:gd name="T4" fmla="*/ 50 w 61"/>
                    <a:gd name="T5" fmla="*/ 3 h 59"/>
                    <a:gd name="T6" fmla="*/ 44 w 61"/>
                    <a:gd name="T7" fmla="*/ 5 h 59"/>
                    <a:gd name="T8" fmla="*/ 37 w 61"/>
                    <a:gd name="T9" fmla="*/ 8 h 59"/>
                    <a:gd name="T10" fmla="*/ 31 w 61"/>
                    <a:gd name="T11" fmla="*/ 15 h 59"/>
                    <a:gd name="T12" fmla="*/ 33 w 61"/>
                    <a:gd name="T13" fmla="*/ 21 h 59"/>
                    <a:gd name="T14" fmla="*/ 27 w 61"/>
                    <a:gd name="T15" fmla="*/ 24 h 59"/>
                    <a:gd name="T16" fmla="*/ 31 w 61"/>
                    <a:gd name="T17" fmla="*/ 28 h 59"/>
                    <a:gd name="T18" fmla="*/ 28 w 61"/>
                    <a:gd name="T19" fmla="*/ 34 h 59"/>
                    <a:gd name="T20" fmla="*/ 17 w 61"/>
                    <a:gd name="T21" fmla="*/ 37 h 59"/>
                    <a:gd name="T22" fmla="*/ 9 w 61"/>
                    <a:gd name="T23" fmla="*/ 43 h 59"/>
                    <a:gd name="T24" fmla="*/ 1 w 61"/>
                    <a:gd name="T25" fmla="*/ 52 h 59"/>
                    <a:gd name="T26" fmla="*/ 3 w 61"/>
                    <a:gd name="T27" fmla="*/ 57 h 59"/>
                    <a:gd name="T28" fmla="*/ 10 w 61"/>
                    <a:gd name="T29" fmla="*/ 50 h 59"/>
                    <a:gd name="T30" fmla="*/ 15 w 61"/>
                    <a:gd name="T31" fmla="*/ 46 h 59"/>
                    <a:gd name="T32" fmla="*/ 24 w 61"/>
                    <a:gd name="T33" fmla="*/ 46 h 59"/>
                    <a:gd name="T34" fmla="*/ 28 w 61"/>
                    <a:gd name="T35" fmla="*/ 41 h 59"/>
                    <a:gd name="T36" fmla="*/ 36 w 61"/>
                    <a:gd name="T37" fmla="*/ 37 h 59"/>
                    <a:gd name="T38" fmla="*/ 42 w 61"/>
                    <a:gd name="T39" fmla="*/ 29 h 59"/>
                    <a:gd name="T40" fmla="*/ 47 w 61"/>
                    <a:gd name="T41" fmla="*/ 20 h 59"/>
                    <a:gd name="T42" fmla="*/ 59 w 61"/>
                    <a:gd name="T43"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59">
                      <a:moveTo>
                        <a:pt x="59" y="8"/>
                      </a:moveTo>
                      <a:cubicBezTo>
                        <a:pt x="59" y="5"/>
                        <a:pt x="57" y="1"/>
                        <a:pt x="54" y="1"/>
                      </a:cubicBezTo>
                      <a:cubicBezTo>
                        <a:pt x="52" y="0"/>
                        <a:pt x="53" y="3"/>
                        <a:pt x="50" y="3"/>
                      </a:cubicBezTo>
                      <a:cubicBezTo>
                        <a:pt x="48" y="3"/>
                        <a:pt x="46" y="4"/>
                        <a:pt x="44" y="5"/>
                      </a:cubicBezTo>
                      <a:cubicBezTo>
                        <a:pt x="42" y="7"/>
                        <a:pt x="41" y="4"/>
                        <a:pt x="37" y="8"/>
                      </a:cubicBezTo>
                      <a:cubicBezTo>
                        <a:pt x="32" y="12"/>
                        <a:pt x="29" y="14"/>
                        <a:pt x="31" y="15"/>
                      </a:cubicBezTo>
                      <a:cubicBezTo>
                        <a:pt x="33" y="16"/>
                        <a:pt x="36" y="19"/>
                        <a:pt x="33" y="21"/>
                      </a:cubicBezTo>
                      <a:cubicBezTo>
                        <a:pt x="31" y="23"/>
                        <a:pt x="27" y="21"/>
                        <a:pt x="27" y="24"/>
                      </a:cubicBezTo>
                      <a:cubicBezTo>
                        <a:pt x="28" y="26"/>
                        <a:pt x="32" y="25"/>
                        <a:pt x="31" y="28"/>
                      </a:cubicBezTo>
                      <a:cubicBezTo>
                        <a:pt x="30" y="32"/>
                        <a:pt x="31" y="33"/>
                        <a:pt x="28" y="34"/>
                      </a:cubicBezTo>
                      <a:cubicBezTo>
                        <a:pt x="25" y="35"/>
                        <a:pt x="22" y="35"/>
                        <a:pt x="17" y="37"/>
                      </a:cubicBezTo>
                      <a:cubicBezTo>
                        <a:pt x="12" y="39"/>
                        <a:pt x="13" y="40"/>
                        <a:pt x="9" y="43"/>
                      </a:cubicBezTo>
                      <a:cubicBezTo>
                        <a:pt x="5" y="46"/>
                        <a:pt x="2" y="50"/>
                        <a:pt x="1" y="52"/>
                      </a:cubicBezTo>
                      <a:cubicBezTo>
                        <a:pt x="0" y="53"/>
                        <a:pt x="0" y="59"/>
                        <a:pt x="3" y="57"/>
                      </a:cubicBezTo>
                      <a:cubicBezTo>
                        <a:pt x="7" y="55"/>
                        <a:pt x="8" y="52"/>
                        <a:pt x="10" y="50"/>
                      </a:cubicBezTo>
                      <a:cubicBezTo>
                        <a:pt x="11" y="48"/>
                        <a:pt x="13" y="44"/>
                        <a:pt x="15" y="46"/>
                      </a:cubicBezTo>
                      <a:cubicBezTo>
                        <a:pt x="17" y="48"/>
                        <a:pt x="21" y="49"/>
                        <a:pt x="24" y="46"/>
                      </a:cubicBezTo>
                      <a:cubicBezTo>
                        <a:pt x="26" y="43"/>
                        <a:pt x="24" y="42"/>
                        <a:pt x="28" y="41"/>
                      </a:cubicBezTo>
                      <a:cubicBezTo>
                        <a:pt x="31" y="40"/>
                        <a:pt x="34" y="41"/>
                        <a:pt x="36" y="37"/>
                      </a:cubicBezTo>
                      <a:cubicBezTo>
                        <a:pt x="38" y="34"/>
                        <a:pt x="40" y="32"/>
                        <a:pt x="42" y="29"/>
                      </a:cubicBezTo>
                      <a:cubicBezTo>
                        <a:pt x="45" y="27"/>
                        <a:pt x="46" y="22"/>
                        <a:pt x="47" y="20"/>
                      </a:cubicBezTo>
                      <a:cubicBezTo>
                        <a:pt x="49" y="19"/>
                        <a:pt x="61" y="14"/>
                        <a:pt x="59"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6" name="Freeform 245">
                  <a:extLst>
                    <a:ext uri="{FF2B5EF4-FFF2-40B4-BE49-F238E27FC236}">
                      <a16:creationId xmlns:a16="http://schemas.microsoft.com/office/drawing/2014/main" id="{8E743228-D0FA-457B-89A0-1C1BB02F1DBB}"/>
                    </a:ext>
                  </a:extLst>
                </p:cNvPr>
                <p:cNvSpPr>
                  <a:spLocks/>
                </p:cNvSpPr>
                <p:nvPr/>
              </p:nvSpPr>
              <p:spPr bwMode="auto">
                <a:xfrm>
                  <a:off x="1295400" y="2411413"/>
                  <a:ext cx="9525" cy="6350"/>
                </a:xfrm>
                <a:custGeom>
                  <a:avLst/>
                  <a:gdLst>
                    <a:gd name="T0" fmla="*/ 15 w 18"/>
                    <a:gd name="T1" fmla="*/ 1 h 11"/>
                    <a:gd name="T2" fmla="*/ 3 w 18"/>
                    <a:gd name="T3" fmla="*/ 7 h 11"/>
                    <a:gd name="T4" fmla="*/ 15 w 18"/>
                    <a:gd name="T5" fmla="*/ 6 h 11"/>
                    <a:gd name="T6" fmla="*/ 15 w 18"/>
                    <a:gd name="T7" fmla="*/ 1 h 11"/>
                  </a:gdLst>
                  <a:ahLst/>
                  <a:cxnLst>
                    <a:cxn ang="0">
                      <a:pos x="T0" y="T1"/>
                    </a:cxn>
                    <a:cxn ang="0">
                      <a:pos x="T2" y="T3"/>
                    </a:cxn>
                    <a:cxn ang="0">
                      <a:pos x="T4" y="T5"/>
                    </a:cxn>
                    <a:cxn ang="0">
                      <a:pos x="T6" y="T7"/>
                    </a:cxn>
                  </a:cxnLst>
                  <a:rect l="0" t="0" r="r" b="b"/>
                  <a:pathLst>
                    <a:path w="18" h="11">
                      <a:moveTo>
                        <a:pt x="15" y="1"/>
                      </a:moveTo>
                      <a:cubicBezTo>
                        <a:pt x="9" y="1"/>
                        <a:pt x="0" y="4"/>
                        <a:pt x="3" y="7"/>
                      </a:cubicBezTo>
                      <a:cubicBezTo>
                        <a:pt x="5" y="11"/>
                        <a:pt x="12" y="7"/>
                        <a:pt x="15" y="6"/>
                      </a:cubicBezTo>
                      <a:cubicBezTo>
                        <a:pt x="17" y="5"/>
                        <a:pt x="18" y="0"/>
                        <a:pt x="1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7" name="Freeform 246">
                  <a:extLst>
                    <a:ext uri="{FF2B5EF4-FFF2-40B4-BE49-F238E27FC236}">
                      <a16:creationId xmlns:a16="http://schemas.microsoft.com/office/drawing/2014/main" id="{010BAF1D-1293-4A44-A3D7-04D2E73E4EC3}"/>
                    </a:ext>
                  </a:extLst>
                </p:cNvPr>
                <p:cNvSpPr>
                  <a:spLocks/>
                </p:cNvSpPr>
                <p:nvPr/>
              </p:nvSpPr>
              <p:spPr bwMode="auto">
                <a:xfrm>
                  <a:off x="1306513" y="2411413"/>
                  <a:ext cx="6350" cy="4763"/>
                </a:xfrm>
                <a:custGeom>
                  <a:avLst/>
                  <a:gdLst>
                    <a:gd name="T0" fmla="*/ 7 w 12"/>
                    <a:gd name="T1" fmla="*/ 2 h 9"/>
                    <a:gd name="T2" fmla="*/ 3 w 12"/>
                    <a:gd name="T3" fmla="*/ 8 h 9"/>
                    <a:gd name="T4" fmla="*/ 11 w 12"/>
                    <a:gd name="T5" fmla="*/ 4 h 9"/>
                    <a:gd name="T6" fmla="*/ 7 w 12"/>
                    <a:gd name="T7" fmla="*/ 2 h 9"/>
                  </a:gdLst>
                  <a:ahLst/>
                  <a:cxnLst>
                    <a:cxn ang="0">
                      <a:pos x="T0" y="T1"/>
                    </a:cxn>
                    <a:cxn ang="0">
                      <a:pos x="T2" y="T3"/>
                    </a:cxn>
                    <a:cxn ang="0">
                      <a:pos x="T4" y="T5"/>
                    </a:cxn>
                    <a:cxn ang="0">
                      <a:pos x="T6" y="T7"/>
                    </a:cxn>
                  </a:cxnLst>
                  <a:rect l="0" t="0" r="r" b="b"/>
                  <a:pathLst>
                    <a:path w="12" h="9">
                      <a:moveTo>
                        <a:pt x="7" y="2"/>
                      </a:moveTo>
                      <a:cubicBezTo>
                        <a:pt x="5" y="3"/>
                        <a:pt x="0" y="7"/>
                        <a:pt x="3" y="8"/>
                      </a:cubicBezTo>
                      <a:cubicBezTo>
                        <a:pt x="6" y="9"/>
                        <a:pt x="9" y="6"/>
                        <a:pt x="11" y="4"/>
                      </a:cubicBezTo>
                      <a:cubicBezTo>
                        <a:pt x="12" y="3"/>
                        <a:pt x="10" y="0"/>
                        <a:pt x="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8" name="Freeform 247">
                  <a:extLst>
                    <a:ext uri="{FF2B5EF4-FFF2-40B4-BE49-F238E27FC236}">
                      <a16:creationId xmlns:a16="http://schemas.microsoft.com/office/drawing/2014/main" id="{243DFCAD-4DC5-4DCA-9C17-21A22DDA19A2}"/>
                    </a:ext>
                  </a:extLst>
                </p:cNvPr>
                <p:cNvSpPr>
                  <a:spLocks/>
                </p:cNvSpPr>
                <p:nvPr/>
              </p:nvSpPr>
              <p:spPr bwMode="auto">
                <a:xfrm>
                  <a:off x="1312863" y="2403476"/>
                  <a:ext cx="19050" cy="11113"/>
                </a:xfrm>
                <a:custGeom>
                  <a:avLst/>
                  <a:gdLst>
                    <a:gd name="T0" fmla="*/ 31 w 37"/>
                    <a:gd name="T1" fmla="*/ 3 h 20"/>
                    <a:gd name="T2" fmla="*/ 23 w 37"/>
                    <a:gd name="T3" fmla="*/ 7 h 20"/>
                    <a:gd name="T4" fmla="*/ 13 w 37"/>
                    <a:gd name="T5" fmla="*/ 8 h 20"/>
                    <a:gd name="T6" fmla="*/ 3 w 37"/>
                    <a:gd name="T7" fmla="*/ 14 h 20"/>
                    <a:gd name="T8" fmla="*/ 4 w 37"/>
                    <a:gd name="T9" fmla="*/ 18 h 20"/>
                    <a:gd name="T10" fmla="*/ 16 w 37"/>
                    <a:gd name="T11" fmla="*/ 11 h 20"/>
                    <a:gd name="T12" fmla="*/ 27 w 37"/>
                    <a:gd name="T13" fmla="*/ 11 h 20"/>
                    <a:gd name="T14" fmla="*/ 36 w 37"/>
                    <a:gd name="T15" fmla="*/ 5 h 20"/>
                    <a:gd name="T16" fmla="*/ 31 w 37"/>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0">
                      <a:moveTo>
                        <a:pt x="31" y="3"/>
                      </a:moveTo>
                      <a:cubicBezTo>
                        <a:pt x="28" y="4"/>
                        <a:pt x="28" y="6"/>
                        <a:pt x="23" y="7"/>
                      </a:cubicBezTo>
                      <a:cubicBezTo>
                        <a:pt x="18" y="9"/>
                        <a:pt x="17" y="6"/>
                        <a:pt x="13" y="8"/>
                      </a:cubicBezTo>
                      <a:cubicBezTo>
                        <a:pt x="9" y="11"/>
                        <a:pt x="4" y="12"/>
                        <a:pt x="3" y="14"/>
                      </a:cubicBezTo>
                      <a:cubicBezTo>
                        <a:pt x="1" y="17"/>
                        <a:pt x="0" y="20"/>
                        <a:pt x="4" y="18"/>
                      </a:cubicBezTo>
                      <a:cubicBezTo>
                        <a:pt x="9" y="16"/>
                        <a:pt x="12" y="10"/>
                        <a:pt x="16" y="11"/>
                      </a:cubicBezTo>
                      <a:cubicBezTo>
                        <a:pt x="20" y="11"/>
                        <a:pt x="23" y="12"/>
                        <a:pt x="27" y="11"/>
                      </a:cubicBezTo>
                      <a:cubicBezTo>
                        <a:pt x="31" y="11"/>
                        <a:pt x="35" y="7"/>
                        <a:pt x="36" y="5"/>
                      </a:cubicBezTo>
                      <a:cubicBezTo>
                        <a:pt x="37" y="3"/>
                        <a:pt x="35" y="0"/>
                        <a:pt x="31"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9" name="Freeform 248">
                  <a:extLst>
                    <a:ext uri="{FF2B5EF4-FFF2-40B4-BE49-F238E27FC236}">
                      <a16:creationId xmlns:a16="http://schemas.microsoft.com/office/drawing/2014/main" id="{7EA7988F-4635-4919-8A95-958B694C9941}"/>
                    </a:ext>
                  </a:extLst>
                </p:cNvPr>
                <p:cNvSpPr>
                  <a:spLocks/>
                </p:cNvSpPr>
                <p:nvPr/>
              </p:nvSpPr>
              <p:spPr bwMode="auto">
                <a:xfrm>
                  <a:off x="1355725" y="2382838"/>
                  <a:ext cx="11113" cy="11113"/>
                </a:xfrm>
                <a:custGeom>
                  <a:avLst/>
                  <a:gdLst>
                    <a:gd name="T0" fmla="*/ 5 w 22"/>
                    <a:gd name="T1" fmla="*/ 14 h 22"/>
                    <a:gd name="T2" fmla="*/ 2 w 22"/>
                    <a:gd name="T3" fmla="*/ 20 h 22"/>
                    <a:gd name="T4" fmla="*/ 12 w 22"/>
                    <a:gd name="T5" fmla="*/ 21 h 22"/>
                    <a:gd name="T6" fmla="*/ 21 w 22"/>
                    <a:gd name="T7" fmla="*/ 13 h 22"/>
                    <a:gd name="T8" fmla="*/ 19 w 22"/>
                    <a:gd name="T9" fmla="*/ 3 h 22"/>
                    <a:gd name="T10" fmla="*/ 13 w 22"/>
                    <a:gd name="T11" fmla="*/ 5 h 22"/>
                    <a:gd name="T12" fmla="*/ 5 w 22"/>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5" y="14"/>
                      </a:moveTo>
                      <a:cubicBezTo>
                        <a:pt x="3" y="15"/>
                        <a:pt x="0" y="18"/>
                        <a:pt x="2" y="20"/>
                      </a:cubicBezTo>
                      <a:cubicBezTo>
                        <a:pt x="4" y="22"/>
                        <a:pt x="7" y="22"/>
                        <a:pt x="12" y="21"/>
                      </a:cubicBezTo>
                      <a:cubicBezTo>
                        <a:pt x="17" y="19"/>
                        <a:pt x="20" y="18"/>
                        <a:pt x="21" y="13"/>
                      </a:cubicBezTo>
                      <a:cubicBezTo>
                        <a:pt x="22" y="8"/>
                        <a:pt x="21" y="6"/>
                        <a:pt x="19" y="3"/>
                      </a:cubicBezTo>
                      <a:cubicBezTo>
                        <a:pt x="16" y="1"/>
                        <a:pt x="15" y="0"/>
                        <a:pt x="13" y="5"/>
                      </a:cubicBezTo>
                      <a:cubicBezTo>
                        <a:pt x="11" y="9"/>
                        <a:pt x="6" y="13"/>
                        <a:pt x="5" y="1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0" name="Freeform 249">
                  <a:extLst>
                    <a:ext uri="{FF2B5EF4-FFF2-40B4-BE49-F238E27FC236}">
                      <a16:creationId xmlns:a16="http://schemas.microsoft.com/office/drawing/2014/main" id="{88F5AD83-9BEF-4C4E-BE24-741F82DD2491}"/>
                    </a:ext>
                  </a:extLst>
                </p:cNvPr>
                <p:cNvSpPr>
                  <a:spLocks/>
                </p:cNvSpPr>
                <p:nvPr/>
              </p:nvSpPr>
              <p:spPr bwMode="auto">
                <a:xfrm>
                  <a:off x="1343025" y="2393951"/>
                  <a:ext cx="15875" cy="9525"/>
                </a:xfrm>
                <a:custGeom>
                  <a:avLst/>
                  <a:gdLst>
                    <a:gd name="T0" fmla="*/ 23 w 28"/>
                    <a:gd name="T1" fmla="*/ 4 h 18"/>
                    <a:gd name="T2" fmla="*/ 12 w 28"/>
                    <a:gd name="T3" fmla="*/ 5 h 18"/>
                    <a:gd name="T4" fmla="*/ 3 w 28"/>
                    <a:gd name="T5" fmla="*/ 11 h 18"/>
                    <a:gd name="T6" fmla="*/ 4 w 28"/>
                    <a:gd name="T7" fmla="*/ 17 h 18"/>
                    <a:gd name="T8" fmla="*/ 15 w 28"/>
                    <a:gd name="T9" fmla="*/ 17 h 18"/>
                    <a:gd name="T10" fmla="*/ 25 w 28"/>
                    <a:gd name="T11" fmla="*/ 10 h 18"/>
                    <a:gd name="T12" fmla="*/ 23 w 2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23" y="4"/>
                      </a:moveTo>
                      <a:cubicBezTo>
                        <a:pt x="18" y="4"/>
                        <a:pt x="16" y="4"/>
                        <a:pt x="12" y="5"/>
                      </a:cubicBezTo>
                      <a:cubicBezTo>
                        <a:pt x="9" y="5"/>
                        <a:pt x="4" y="9"/>
                        <a:pt x="3" y="11"/>
                      </a:cubicBezTo>
                      <a:cubicBezTo>
                        <a:pt x="2" y="12"/>
                        <a:pt x="0" y="16"/>
                        <a:pt x="4" y="17"/>
                      </a:cubicBezTo>
                      <a:cubicBezTo>
                        <a:pt x="8" y="18"/>
                        <a:pt x="10" y="18"/>
                        <a:pt x="15" y="17"/>
                      </a:cubicBezTo>
                      <a:cubicBezTo>
                        <a:pt x="20" y="16"/>
                        <a:pt x="21" y="16"/>
                        <a:pt x="25" y="10"/>
                      </a:cubicBezTo>
                      <a:cubicBezTo>
                        <a:pt x="28" y="5"/>
                        <a:pt x="27" y="0"/>
                        <a:pt x="23"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1" name="Freeform 250">
                  <a:extLst>
                    <a:ext uri="{FF2B5EF4-FFF2-40B4-BE49-F238E27FC236}">
                      <a16:creationId xmlns:a16="http://schemas.microsoft.com/office/drawing/2014/main" id="{8112923F-9F2A-4576-B5A2-C1BE00EF6204}"/>
                    </a:ext>
                  </a:extLst>
                </p:cNvPr>
                <p:cNvSpPr>
                  <a:spLocks/>
                </p:cNvSpPr>
                <p:nvPr/>
              </p:nvSpPr>
              <p:spPr bwMode="auto">
                <a:xfrm>
                  <a:off x="1362075" y="2393951"/>
                  <a:ext cx="9525" cy="12700"/>
                </a:xfrm>
                <a:custGeom>
                  <a:avLst/>
                  <a:gdLst>
                    <a:gd name="T0" fmla="*/ 14 w 18"/>
                    <a:gd name="T1" fmla="*/ 2 h 24"/>
                    <a:gd name="T2" fmla="*/ 8 w 18"/>
                    <a:gd name="T3" fmla="*/ 3 h 24"/>
                    <a:gd name="T4" fmla="*/ 1 w 18"/>
                    <a:gd name="T5" fmla="*/ 12 h 24"/>
                    <a:gd name="T6" fmla="*/ 0 w 18"/>
                    <a:gd name="T7" fmla="*/ 21 h 24"/>
                    <a:gd name="T8" fmla="*/ 8 w 18"/>
                    <a:gd name="T9" fmla="*/ 21 h 24"/>
                    <a:gd name="T10" fmla="*/ 18 w 18"/>
                    <a:gd name="T11" fmla="*/ 12 h 24"/>
                    <a:gd name="T12" fmla="*/ 14 w 18"/>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14" y="2"/>
                      </a:moveTo>
                      <a:cubicBezTo>
                        <a:pt x="12" y="0"/>
                        <a:pt x="10" y="0"/>
                        <a:pt x="8" y="3"/>
                      </a:cubicBezTo>
                      <a:cubicBezTo>
                        <a:pt x="6" y="6"/>
                        <a:pt x="3" y="9"/>
                        <a:pt x="1" y="12"/>
                      </a:cubicBezTo>
                      <a:cubicBezTo>
                        <a:pt x="0" y="15"/>
                        <a:pt x="0" y="17"/>
                        <a:pt x="0" y="21"/>
                      </a:cubicBezTo>
                      <a:cubicBezTo>
                        <a:pt x="1" y="24"/>
                        <a:pt x="5" y="24"/>
                        <a:pt x="8" y="21"/>
                      </a:cubicBezTo>
                      <a:cubicBezTo>
                        <a:pt x="11" y="18"/>
                        <a:pt x="18" y="15"/>
                        <a:pt x="18" y="12"/>
                      </a:cubicBezTo>
                      <a:cubicBezTo>
                        <a:pt x="17" y="10"/>
                        <a:pt x="16" y="6"/>
                        <a:pt x="1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2" name="Freeform 251">
                  <a:extLst>
                    <a:ext uri="{FF2B5EF4-FFF2-40B4-BE49-F238E27FC236}">
                      <a16:creationId xmlns:a16="http://schemas.microsoft.com/office/drawing/2014/main" id="{2B6B9B87-7A9D-4A21-B250-FD608520A0A9}"/>
                    </a:ext>
                  </a:extLst>
                </p:cNvPr>
                <p:cNvSpPr>
                  <a:spLocks/>
                </p:cNvSpPr>
                <p:nvPr/>
              </p:nvSpPr>
              <p:spPr bwMode="auto">
                <a:xfrm>
                  <a:off x="1347788" y="2397126"/>
                  <a:ext cx="15875" cy="15875"/>
                </a:xfrm>
                <a:custGeom>
                  <a:avLst/>
                  <a:gdLst>
                    <a:gd name="T0" fmla="*/ 28 w 29"/>
                    <a:gd name="T1" fmla="*/ 2 h 30"/>
                    <a:gd name="T2" fmla="*/ 22 w 29"/>
                    <a:gd name="T3" fmla="*/ 3 h 30"/>
                    <a:gd name="T4" fmla="*/ 9 w 29"/>
                    <a:gd name="T5" fmla="*/ 11 h 30"/>
                    <a:gd name="T6" fmla="*/ 1 w 29"/>
                    <a:gd name="T7" fmla="*/ 17 h 30"/>
                    <a:gd name="T8" fmla="*/ 7 w 29"/>
                    <a:gd name="T9" fmla="*/ 25 h 30"/>
                    <a:gd name="T10" fmla="*/ 12 w 29"/>
                    <a:gd name="T11" fmla="*/ 29 h 30"/>
                    <a:gd name="T12" fmla="*/ 24 w 29"/>
                    <a:gd name="T13" fmla="*/ 19 h 30"/>
                    <a:gd name="T14" fmla="*/ 20 w 29"/>
                    <a:gd name="T15" fmla="*/ 12 h 30"/>
                    <a:gd name="T16" fmla="*/ 24 w 29"/>
                    <a:gd name="T17" fmla="*/ 7 h 30"/>
                    <a:gd name="T18" fmla="*/ 28 w 29"/>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28" y="2"/>
                      </a:moveTo>
                      <a:cubicBezTo>
                        <a:pt x="26" y="0"/>
                        <a:pt x="25" y="2"/>
                        <a:pt x="22" y="3"/>
                      </a:cubicBezTo>
                      <a:cubicBezTo>
                        <a:pt x="19" y="5"/>
                        <a:pt x="13" y="9"/>
                        <a:pt x="9" y="11"/>
                      </a:cubicBezTo>
                      <a:cubicBezTo>
                        <a:pt x="5" y="13"/>
                        <a:pt x="0" y="11"/>
                        <a:pt x="1" y="17"/>
                      </a:cubicBezTo>
                      <a:cubicBezTo>
                        <a:pt x="1" y="22"/>
                        <a:pt x="8" y="22"/>
                        <a:pt x="7" y="25"/>
                      </a:cubicBezTo>
                      <a:cubicBezTo>
                        <a:pt x="7" y="28"/>
                        <a:pt x="7" y="30"/>
                        <a:pt x="12" y="29"/>
                      </a:cubicBezTo>
                      <a:cubicBezTo>
                        <a:pt x="17" y="27"/>
                        <a:pt x="20" y="24"/>
                        <a:pt x="24" y="19"/>
                      </a:cubicBezTo>
                      <a:cubicBezTo>
                        <a:pt x="27" y="14"/>
                        <a:pt x="23" y="14"/>
                        <a:pt x="20" y="12"/>
                      </a:cubicBezTo>
                      <a:cubicBezTo>
                        <a:pt x="18" y="11"/>
                        <a:pt x="19" y="8"/>
                        <a:pt x="24" y="7"/>
                      </a:cubicBezTo>
                      <a:cubicBezTo>
                        <a:pt x="28" y="5"/>
                        <a:pt x="29" y="4"/>
                        <a:pt x="2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3" name="Freeform 252">
                  <a:extLst>
                    <a:ext uri="{FF2B5EF4-FFF2-40B4-BE49-F238E27FC236}">
                      <a16:creationId xmlns:a16="http://schemas.microsoft.com/office/drawing/2014/main" id="{AA0421E5-D651-494E-8178-3BE5E06A4794}"/>
                    </a:ext>
                  </a:extLst>
                </p:cNvPr>
                <p:cNvSpPr>
                  <a:spLocks/>
                </p:cNvSpPr>
                <p:nvPr/>
              </p:nvSpPr>
              <p:spPr bwMode="auto">
                <a:xfrm>
                  <a:off x="1306513" y="2398713"/>
                  <a:ext cx="36513" cy="57150"/>
                </a:xfrm>
                <a:custGeom>
                  <a:avLst/>
                  <a:gdLst>
                    <a:gd name="T0" fmla="*/ 43 w 71"/>
                    <a:gd name="T1" fmla="*/ 5 h 109"/>
                    <a:gd name="T2" fmla="*/ 40 w 71"/>
                    <a:gd name="T3" fmla="*/ 11 h 109"/>
                    <a:gd name="T4" fmla="*/ 49 w 71"/>
                    <a:gd name="T5" fmla="*/ 16 h 109"/>
                    <a:gd name="T6" fmla="*/ 39 w 71"/>
                    <a:gd name="T7" fmla="*/ 30 h 109"/>
                    <a:gd name="T8" fmla="*/ 31 w 71"/>
                    <a:gd name="T9" fmla="*/ 33 h 109"/>
                    <a:gd name="T10" fmla="*/ 28 w 71"/>
                    <a:gd name="T11" fmla="*/ 40 h 109"/>
                    <a:gd name="T12" fmla="*/ 17 w 71"/>
                    <a:gd name="T13" fmla="*/ 48 h 109"/>
                    <a:gd name="T14" fmla="*/ 28 w 71"/>
                    <a:gd name="T15" fmla="*/ 47 h 109"/>
                    <a:gd name="T16" fmla="*/ 34 w 71"/>
                    <a:gd name="T17" fmla="*/ 46 h 109"/>
                    <a:gd name="T18" fmla="*/ 23 w 71"/>
                    <a:gd name="T19" fmla="*/ 53 h 109"/>
                    <a:gd name="T20" fmla="*/ 23 w 71"/>
                    <a:gd name="T21" fmla="*/ 62 h 109"/>
                    <a:gd name="T22" fmla="*/ 21 w 71"/>
                    <a:gd name="T23" fmla="*/ 66 h 109"/>
                    <a:gd name="T24" fmla="*/ 11 w 71"/>
                    <a:gd name="T25" fmla="*/ 63 h 109"/>
                    <a:gd name="T26" fmla="*/ 3 w 71"/>
                    <a:gd name="T27" fmla="*/ 69 h 109"/>
                    <a:gd name="T28" fmla="*/ 13 w 71"/>
                    <a:gd name="T29" fmla="*/ 71 h 109"/>
                    <a:gd name="T30" fmla="*/ 15 w 71"/>
                    <a:gd name="T31" fmla="*/ 75 h 109"/>
                    <a:gd name="T32" fmla="*/ 9 w 71"/>
                    <a:gd name="T33" fmla="*/ 83 h 109"/>
                    <a:gd name="T34" fmla="*/ 13 w 71"/>
                    <a:gd name="T35" fmla="*/ 85 h 109"/>
                    <a:gd name="T36" fmla="*/ 20 w 71"/>
                    <a:gd name="T37" fmla="*/ 80 h 109"/>
                    <a:gd name="T38" fmla="*/ 23 w 71"/>
                    <a:gd name="T39" fmla="*/ 74 h 109"/>
                    <a:gd name="T40" fmla="*/ 27 w 71"/>
                    <a:gd name="T41" fmla="*/ 72 h 109"/>
                    <a:gd name="T42" fmla="*/ 24 w 71"/>
                    <a:gd name="T43" fmla="*/ 80 h 109"/>
                    <a:gd name="T44" fmla="*/ 20 w 71"/>
                    <a:gd name="T45" fmla="*/ 87 h 109"/>
                    <a:gd name="T46" fmla="*/ 22 w 71"/>
                    <a:gd name="T47" fmla="*/ 91 h 109"/>
                    <a:gd name="T48" fmla="*/ 17 w 71"/>
                    <a:gd name="T49" fmla="*/ 101 h 109"/>
                    <a:gd name="T50" fmla="*/ 24 w 71"/>
                    <a:gd name="T51" fmla="*/ 108 h 109"/>
                    <a:gd name="T52" fmla="*/ 37 w 71"/>
                    <a:gd name="T53" fmla="*/ 98 h 109"/>
                    <a:gd name="T54" fmla="*/ 44 w 71"/>
                    <a:gd name="T55" fmla="*/ 90 h 109"/>
                    <a:gd name="T56" fmla="*/ 47 w 71"/>
                    <a:gd name="T57" fmla="*/ 85 h 109"/>
                    <a:gd name="T58" fmla="*/ 38 w 71"/>
                    <a:gd name="T59" fmla="*/ 86 h 109"/>
                    <a:gd name="T60" fmla="*/ 53 w 71"/>
                    <a:gd name="T61" fmla="*/ 79 h 109"/>
                    <a:gd name="T62" fmla="*/ 59 w 71"/>
                    <a:gd name="T63" fmla="*/ 73 h 109"/>
                    <a:gd name="T64" fmla="*/ 49 w 71"/>
                    <a:gd name="T65" fmla="*/ 72 h 109"/>
                    <a:gd name="T66" fmla="*/ 58 w 71"/>
                    <a:gd name="T67" fmla="*/ 65 h 109"/>
                    <a:gd name="T68" fmla="*/ 49 w 71"/>
                    <a:gd name="T69" fmla="*/ 62 h 109"/>
                    <a:gd name="T70" fmla="*/ 54 w 71"/>
                    <a:gd name="T71" fmla="*/ 58 h 109"/>
                    <a:gd name="T72" fmla="*/ 52 w 71"/>
                    <a:gd name="T73" fmla="*/ 55 h 109"/>
                    <a:gd name="T74" fmla="*/ 42 w 71"/>
                    <a:gd name="T75" fmla="*/ 60 h 109"/>
                    <a:gd name="T76" fmla="*/ 50 w 71"/>
                    <a:gd name="T77" fmla="*/ 52 h 109"/>
                    <a:gd name="T78" fmla="*/ 59 w 71"/>
                    <a:gd name="T79" fmla="*/ 53 h 109"/>
                    <a:gd name="T80" fmla="*/ 65 w 71"/>
                    <a:gd name="T81" fmla="*/ 56 h 109"/>
                    <a:gd name="T82" fmla="*/ 67 w 71"/>
                    <a:gd name="T83" fmla="*/ 40 h 109"/>
                    <a:gd name="T84" fmla="*/ 70 w 71"/>
                    <a:gd name="T85" fmla="*/ 27 h 109"/>
                    <a:gd name="T86" fmla="*/ 59 w 71"/>
                    <a:gd name="T87" fmla="*/ 19 h 109"/>
                    <a:gd name="T88" fmla="*/ 67 w 71"/>
                    <a:gd name="T89" fmla="*/ 9 h 109"/>
                    <a:gd name="T90" fmla="*/ 64 w 71"/>
                    <a:gd name="T91" fmla="*/ 2 h 109"/>
                    <a:gd name="T92" fmla="*/ 43 w 71"/>
                    <a:gd name="T93" fmla="*/ 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109">
                      <a:moveTo>
                        <a:pt x="43" y="5"/>
                      </a:moveTo>
                      <a:cubicBezTo>
                        <a:pt x="41" y="7"/>
                        <a:pt x="37" y="11"/>
                        <a:pt x="40" y="11"/>
                      </a:cubicBezTo>
                      <a:cubicBezTo>
                        <a:pt x="44" y="11"/>
                        <a:pt x="52" y="10"/>
                        <a:pt x="49" y="16"/>
                      </a:cubicBezTo>
                      <a:cubicBezTo>
                        <a:pt x="47" y="22"/>
                        <a:pt x="42" y="27"/>
                        <a:pt x="39" y="30"/>
                      </a:cubicBezTo>
                      <a:cubicBezTo>
                        <a:pt x="36" y="33"/>
                        <a:pt x="32" y="31"/>
                        <a:pt x="31" y="33"/>
                      </a:cubicBezTo>
                      <a:cubicBezTo>
                        <a:pt x="30" y="36"/>
                        <a:pt x="32" y="38"/>
                        <a:pt x="28" y="40"/>
                      </a:cubicBezTo>
                      <a:cubicBezTo>
                        <a:pt x="24" y="42"/>
                        <a:pt x="18" y="45"/>
                        <a:pt x="17" y="48"/>
                      </a:cubicBezTo>
                      <a:cubicBezTo>
                        <a:pt x="17" y="51"/>
                        <a:pt x="24" y="50"/>
                        <a:pt x="28" y="47"/>
                      </a:cubicBezTo>
                      <a:cubicBezTo>
                        <a:pt x="31" y="45"/>
                        <a:pt x="37" y="44"/>
                        <a:pt x="34" y="46"/>
                      </a:cubicBezTo>
                      <a:cubicBezTo>
                        <a:pt x="31" y="48"/>
                        <a:pt x="24" y="49"/>
                        <a:pt x="23" y="53"/>
                      </a:cubicBezTo>
                      <a:cubicBezTo>
                        <a:pt x="22" y="57"/>
                        <a:pt x="23" y="58"/>
                        <a:pt x="23" y="62"/>
                      </a:cubicBezTo>
                      <a:cubicBezTo>
                        <a:pt x="24" y="65"/>
                        <a:pt x="23" y="67"/>
                        <a:pt x="21" y="66"/>
                      </a:cubicBezTo>
                      <a:cubicBezTo>
                        <a:pt x="18" y="64"/>
                        <a:pt x="15" y="63"/>
                        <a:pt x="11" y="63"/>
                      </a:cubicBezTo>
                      <a:cubicBezTo>
                        <a:pt x="7" y="64"/>
                        <a:pt x="0" y="67"/>
                        <a:pt x="3" y="69"/>
                      </a:cubicBezTo>
                      <a:cubicBezTo>
                        <a:pt x="6" y="70"/>
                        <a:pt x="9" y="71"/>
                        <a:pt x="13" y="71"/>
                      </a:cubicBezTo>
                      <a:cubicBezTo>
                        <a:pt x="16" y="71"/>
                        <a:pt x="17" y="71"/>
                        <a:pt x="15" y="75"/>
                      </a:cubicBezTo>
                      <a:cubicBezTo>
                        <a:pt x="13" y="78"/>
                        <a:pt x="12" y="81"/>
                        <a:pt x="9" y="83"/>
                      </a:cubicBezTo>
                      <a:cubicBezTo>
                        <a:pt x="6" y="85"/>
                        <a:pt x="9" y="85"/>
                        <a:pt x="13" y="85"/>
                      </a:cubicBezTo>
                      <a:cubicBezTo>
                        <a:pt x="17" y="85"/>
                        <a:pt x="19" y="84"/>
                        <a:pt x="20" y="80"/>
                      </a:cubicBezTo>
                      <a:cubicBezTo>
                        <a:pt x="21" y="76"/>
                        <a:pt x="20" y="75"/>
                        <a:pt x="23" y="74"/>
                      </a:cubicBezTo>
                      <a:cubicBezTo>
                        <a:pt x="26" y="73"/>
                        <a:pt x="28" y="69"/>
                        <a:pt x="27" y="72"/>
                      </a:cubicBezTo>
                      <a:cubicBezTo>
                        <a:pt x="27" y="75"/>
                        <a:pt x="24" y="77"/>
                        <a:pt x="24" y="80"/>
                      </a:cubicBezTo>
                      <a:cubicBezTo>
                        <a:pt x="24" y="84"/>
                        <a:pt x="20" y="84"/>
                        <a:pt x="20" y="87"/>
                      </a:cubicBezTo>
                      <a:cubicBezTo>
                        <a:pt x="19" y="90"/>
                        <a:pt x="24" y="89"/>
                        <a:pt x="22" y="91"/>
                      </a:cubicBezTo>
                      <a:cubicBezTo>
                        <a:pt x="21" y="94"/>
                        <a:pt x="17" y="99"/>
                        <a:pt x="17" y="101"/>
                      </a:cubicBezTo>
                      <a:cubicBezTo>
                        <a:pt x="18" y="102"/>
                        <a:pt x="21" y="109"/>
                        <a:pt x="24" y="108"/>
                      </a:cubicBezTo>
                      <a:cubicBezTo>
                        <a:pt x="28" y="108"/>
                        <a:pt x="35" y="103"/>
                        <a:pt x="37" y="98"/>
                      </a:cubicBezTo>
                      <a:cubicBezTo>
                        <a:pt x="39" y="94"/>
                        <a:pt x="40" y="92"/>
                        <a:pt x="44" y="90"/>
                      </a:cubicBezTo>
                      <a:cubicBezTo>
                        <a:pt x="48" y="88"/>
                        <a:pt x="49" y="86"/>
                        <a:pt x="47" y="85"/>
                      </a:cubicBezTo>
                      <a:cubicBezTo>
                        <a:pt x="45" y="84"/>
                        <a:pt x="36" y="88"/>
                        <a:pt x="38" y="86"/>
                      </a:cubicBezTo>
                      <a:cubicBezTo>
                        <a:pt x="41" y="84"/>
                        <a:pt x="48" y="82"/>
                        <a:pt x="53" y="79"/>
                      </a:cubicBezTo>
                      <a:cubicBezTo>
                        <a:pt x="57" y="75"/>
                        <a:pt x="62" y="74"/>
                        <a:pt x="59" y="73"/>
                      </a:cubicBezTo>
                      <a:cubicBezTo>
                        <a:pt x="56" y="73"/>
                        <a:pt x="46" y="75"/>
                        <a:pt x="49" y="72"/>
                      </a:cubicBezTo>
                      <a:cubicBezTo>
                        <a:pt x="53" y="70"/>
                        <a:pt x="59" y="68"/>
                        <a:pt x="58" y="65"/>
                      </a:cubicBezTo>
                      <a:cubicBezTo>
                        <a:pt x="56" y="62"/>
                        <a:pt x="52" y="63"/>
                        <a:pt x="49" y="62"/>
                      </a:cubicBezTo>
                      <a:cubicBezTo>
                        <a:pt x="47" y="62"/>
                        <a:pt x="53" y="60"/>
                        <a:pt x="54" y="58"/>
                      </a:cubicBezTo>
                      <a:cubicBezTo>
                        <a:pt x="56" y="55"/>
                        <a:pt x="54" y="55"/>
                        <a:pt x="52" y="55"/>
                      </a:cubicBezTo>
                      <a:cubicBezTo>
                        <a:pt x="50" y="55"/>
                        <a:pt x="43" y="61"/>
                        <a:pt x="42" y="60"/>
                      </a:cubicBezTo>
                      <a:cubicBezTo>
                        <a:pt x="41" y="58"/>
                        <a:pt x="47" y="54"/>
                        <a:pt x="50" y="52"/>
                      </a:cubicBezTo>
                      <a:cubicBezTo>
                        <a:pt x="53" y="50"/>
                        <a:pt x="57" y="49"/>
                        <a:pt x="59" y="53"/>
                      </a:cubicBezTo>
                      <a:cubicBezTo>
                        <a:pt x="61" y="57"/>
                        <a:pt x="63" y="60"/>
                        <a:pt x="65" y="56"/>
                      </a:cubicBezTo>
                      <a:cubicBezTo>
                        <a:pt x="67" y="52"/>
                        <a:pt x="65" y="43"/>
                        <a:pt x="67" y="40"/>
                      </a:cubicBezTo>
                      <a:cubicBezTo>
                        <a:pt x="69" y="37"/>
                        <a:pt x="71" y="34"/>
                        <a:pt x="70" y="27"/>
                      </a:cubicBezTo>
                      <a:cubicBezTo>
                        <a:pt x="70" y="21"/>
                        <a:pt x="60" y="24"/>
                        <a:pt x="59" y="19"/>
                      </a:cubicBezTo>
                      <a:cubicBezTo>
                        <a:pt x="59" y="15"/>
                        <a:pt x="67" y="16"/>
                        <a:pt x="67" y="9"/>
                      </a:cubicBezTo>
                      <a:cubicBezTo>
                        <a:pt x="67" y="2"/>
                        <a:pt x="67" y="2"/>
                        <a:pt x="64" y="2"/>
                      </a:cubicBezTo>
                      <a:cubicBezTo>
                        <a:pt x="61" y="3"/>
                        <a:pt x="49" y="0"/>
                        <a:pt x="43"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4" name="Freeform 253">
                  <a:extLst>
                    <a:ext uri="{FF2B5EF4-FFF2-40B4-BE49-F238E27FC236}">
                      <a16:creationId xmlns:a16="http://schemas.microsoft.com/office/drawing/2014/main" id="{E86A29E0-66E1-402C-AC8C-C9CD16C5836A}"/>
                    </a:ext>
                  </a:extLst>
                </p:cNvPr>
                <p:cNvSpPr>
                  <a:spLocks/>
                </p:cNvSpPr>
                <p:nvPr/>
              </p:nvSpPr>
              <p:spPr bwMode="auto">
                <a:xfrm>
                  <a:off x="1311275" y="2414588"/>
                  <a:ext cx="7938" cy="6350"/>
                </a:xfrm>
                <a:custGeom>
                  <a:avLst/>
                  <a:gdLst>
                    <a:gd name="T0" fmla="*/ 10 w 15"/>
                    <a:gd name="T1" fmla="*/ 2 h 13"/>
                    <a:gd name="T2" fmla="*/ 3 w 15"/>
                    <a:gd name="T3" fmla="*/ 4 h 13"/>
                    <a:gd name="T4" fmla="*/ 5 w 15"/>
                    <a:gd name="T5" fmla="*/ 10 h 13"/>
                    <a:gd name="T6" fmla="*/ 14 w 15"/>
                    <a:gd name="T7" fmla="*/ 6 h 13"/>
                    <a:gd name="T8" fmla="*/ 10 w 15"/>
                    <a:gd name="T9" fmla="*/ 2 h 13"/>
                  </a:gdLst>
                  <a:ahLst/>
                  <a:cxnLst>
                    <a:cxn ang="0">
                      <a:pos x="T0" y="T1"/>
                    </a:cxn>
                    <a:cxn ang="0">
                      <a:pos x="T2" y="T3"/>
                    </a:cxn>
                    <a:cxn ang="0">
                      <a:pos x="T4" y="T5"/>
                    </a:cxn>
                    <a:cxn ang="0">
                      <a:pos x="T6" y="T7"/>
                    </a:cxn>
                    <a:cxn ang="0">
                      <a:pos x="T8" y="T9"/>
                    </a:cxn>
                  </a:cxnLst>
                  <a:rect l="0" t="0" r="r" b="b"/>
                  <a:pathLst>
                    <a:path w="15" h="13">
                      <a:moveTo>
                        <a:pt x="10" y="2"/>
                      </a:moveTo>
                      <a:cubicBezTo>
                        <a:pt x="9" y="1"/>
                        <a:pt x="6" y="0"/>
                        <a:pt x="3" y="4"/>
                      </a:cubicBezTo>
                      <a:cubicBezTo>
                        <a:pt x="0" y="8"/>
                        <a:pt x="1" y="13"/>
                        <a:pt x="5" y="10"/>
                      </a:cubicBezTo>
                      <a:cubicBezTo>
                        <a:pt x="9" y="8"/>
                        <a:pt x="13" y="7"/>
                        <a:pt x="14" y="6"/>
                      </a:cubicBezTo>
                      <a:cubicBezTo>
                        <a:pt x="15" y="5"/>
                        <a:pt x="14" y="6"/>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5" name="Freeform 254">
                  <a:extLst>
                    <a:ext uri="{FF2B5EF4-FFF2-40B4-BE49-F238E27FC236}">
                      <a16:creationId xmlns:a16="http://schemas.microsoft.com/office/drawing/2014/main" id="{78893CB3-F8B3-4CE8-AEC9-855792085061}"/>
                    </a:ext>
                  </a:extLst>
                </p:cNvPr>
                <p:cNvSpPr>
                  <a:spLocks/>
                </p:cNvSpPr>
                <p:nvPr/>
              </p:nvSpPr>
              <p:spPr bwMode="auto">
                <a:xfrm>
                  <a:off x="1309688" y="2424113"/>
                  <a:ext cx="6350" cy="4763"/>
                </a:xfrm>
                <a:custGeom>
                  <a:avLst/>
                  <a:gdLst>
                    <a:gd name="T0" fmla="*/ 8 w 12"/>
                    <a:gd name="T1" fmla="*/ 2 h 9"/>
                    <a:gd name="T2" fmla="*/ 3 w 12"/>
                    <a:gd name="T3" fmla="*/ 7 h 9"/>
                    <a:gd name="T4" fmla="*/ 8 w 12"/>
                    <a:gd name="T5" fmla="*/ 2 h 9"/>
                  </a:gdLst>
                  <a:ahLst/>
                  <a:cxnLst>
                    <a:cxn ang="0">
                      <a:pos x="T0" y="T1"/>
                    </a:cxn>
                    <a:cxn ang="0">
                      <a:pos x="T2" y="T3"/>
                    </a:cxn>
                    <a:cxn ang="0">
                      <a:pos x="T4" y="T5"/>
                    </a:cxn>
                  </a:cxnLst>
                  <a:rect l="0" t="0" r="r" b="b"/>
                  <a:pathLst>
                    <a:path w="12" h="9">
                      <a:moveTo>
                        <a:pt x="8" y="2"/>
                      </a:moveTo>
                      <a:cubicBezTo>
                        <a:pt x="5" y="3"/>
                        <a:pt x="0" y="6"/>
                        <a:pt x="3" y="7"/>
                      </a:cubicBezTo>
                      <a:cubicBezTo>
                        <a:pt x="6" y="9"/>
                        <a:pt x="12" y="0"/>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6" name="Freeform 255">
                  <a:extLst>
                    <a:ext uri="{FF2B5EF4-FFF2-40B4-BE49-F238E27FC236}">
                      <a16:creationId xmlns:a16="http://schemas.microsoft.com/office/drawing/2014/main" id="{3BA8340E-8BB8-4F05-B680-D976BFC9048F}"/>
                    </a:ext>
                  </a:extLst>
                </p:cNvPr>
                <p:cNvSpPr>
                  <a:spLocks/>
                </p:cNvSpPr>
                <p:nvPr/>
              </p:nvSpPr>
              <p:spPr bwMode="auto">
                <a:xfrm>
                  <a:off x="1349375" y="2411413"/>
                  <a:ext cx="30163" cy="25400"/>
                </a:xfrm>
                <a:custGeom>
                  <a:avLst/>
                  <a:gdLst>
                    <a:gd name="T0" fmla="*/ 55 w 59"/>
                    <a:gd name="T1" fmla="*/ 2 h 49"/>
                    <a:gd name="T2" fmla="*/ 39 w 59"/>
                    <a:gd name="T3" fmla="*/ 5 h 49"/>
                    <a:gd name="T4" fmla="*/ 27 w 59"/>
                    <a:gd name="T5" fmla="*/ 13 h 49"/>
                    <a:gd name="T6" fmla="*/ 18 w 59"/>
                    <a:gd name="T7" fmla="*/ 20 h 49"/>
                    <a:gd name="T8" fmla="*/ 16 w 59"/>
                    <a:gd name="T9" fmla="*/ 25 h 49"/>
                    <a:gd name="T10" fmla="*/ 6 w 59"/>
                    <a:gd name="T11" fmla="*/ 30 h 49"/>
                    <a:gd name="T12" fmla="*/ 0 w 59"/>
                    <a:gd name="T13" fmla="*/ 38 h 49"/>
                    <a:gd name="T14" fmla="*/ 6 w 59"/>
                    <a:gd name="T15" fmla="*/ 41 h 49"/>
                    <a:gd name="T16" fmla="*/ 18 w 59"/>
                    <a:gd name="T17" fmla="*/ 31 h 49"/>
                    <a:gd name="T18" fmla="*/ 15 w 59"/>
                    <a:gd name="T19" fmla="*/ 40 h 49"/>
                    <a:gd name="T20" fmla="*/ 30 w 59"/>
                    <a:gd name="T21" fmla="*/ 26 h 49"/>
                    <a:gd name="T22" fmla="*/ 29 w 59"/>
                    <a:gd name="T23" fmla="*/ 32 h 49"/>
                    <a:gd name="T24" fmla="*/ 19 w 59"/>
                    <a:gd name="T25" fmla="*/ 45 h 49"/>
                    <a:gd name="T26" fmla="*/ 27 w 59"/>
                    <a:gd name="T27" fmla="*/ 45 h 49"/>
                    <a:gd name="T28" fmla="*/ 50 w 59"/>
                    <a:gd name="T29" fmla="*/ 25 h 49"/>
                    <a:gd name="T30" fmla="*/ 55 w 59"/>
                    <a:gd name="T3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49">
                      <a:moveTo>
                        <a:pt x="55" y="2"/>
                      </a:moveTo>
                      <a:cubicBezTo>
                        <a:pt x="52" y="0"/>
                        <a:pt x="44" y="5"/>
                        <a:pt x="39" y="5"/>
                      </a:cubicBezTo>
                      <a:cubicBezTo>
                        <a:pt x="33" y="5"/>
                        <a:pt x="30" y="8"/>
                        <a:pt x="27" y="13"/>
                      </a:cubicBezTo>
                      <a:cubicBezTo>
                        <a:pt x="25" y="18"/>
                        <a:pt x="21" y="19"/>
                        <a:pt x="18" y="20"/>
                      </a:cubicBezTo>
                      <a:cubicBezTo>
                        <a:pt x="16" y="22"/>
                        <a:pt x="18" y="24"/>
                        <a:pt x="16" y="25"/>
                      </a:cubicBezTo>
                      <a:cubicBezTo>
                        <a:pt x="15" y="27"/>
                        <a:pt x="11" y="27"/>
                        <a:pt x="6" y="30"/>
                      </a:cubicBezTo>
                      <a:cubicBezTo>
                        <a:pt x="1" y="33"/>
                        <a:pt x="0" y="34"/>
                        <a:pt x="0" y="38"/>
                      </a:cubicBezTo>
                      <a:cubicBezTo>
                        <a:pt x="0" y="42"/>
                        <a:pt x="2" y="44"/>
                        <a:pt x="6" y="41"/>
                      </a:cubicBezTo>
                      <a:cubicBezTo>
                        <a:pt x="9" y="39"/>
                        <a:pt x="19" y="28"/>
                        <a:pt x="18" y="31"/>
                      </a:cubicBezTo>
                      <a:cubicBezTo>
                        <a:pt x="17" y="34"/>
                        <a:pt x="10" y="42"/>
                        <a:pt x="15" y="40"/>
                      </a:cubicBezTo>
                      <a:cubicBezTo>
                        <a:pt x="20" y="38"/>
                        <a:pt x="26" y="28"/>
                        <a:pt x="30" y="26"/>
                      </a:cubicBezTo>
                      <a:cubicBezTo>
                        <a:pt x="33" y="24"/>
                        <a:pt x="33" y="28"/>
                        <a:pt x="29" y="32"/>
                      </a:cubicBezTo>
                      <a:cubicBezTo>
                        <a:pt x="25" y="36"/>
                        <a:pt x="21" y="41"/>
                        <a:pt x="19" y="45"/>
                      </a:cubicBezTo>
                      <a:cubicBezTo>
                        <a:pt x="17" y="49"/>
                        <a:pt x="22" y="49"/>
                        <a:pt x="27" y="45"/>
                      </a:cubicBezTo>
                      <a:cubicBezTo>
                        <a:pt x="32" y="40"/>
                        <a:pt x="44" y="31"/>
                        <a:pt x="50" y="25"/>
                      </a:cubicBezTo>
                      <a:cubicBezTo>
                        <a:pt x="57" y="19"/>
                        <a:pt x="59" y="5"/>
                        <a:pt x="5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7" name="Freeform 256">
                  <a:extLst>
                    <a:ext uri="{FF2B5EF4-FFF2-40B4-BE49-F238E27FC236}">
                      <a16:creationId xmlns:a16="http://schemas.microsoft.com/office/drawing/2014/main" id="{5A49520B-754D-4E98-A213-2281AF9DEB6A}"/>
                    </a:ext>
                  </a:extLst>
                </p:cNvPr>
                <p:cNvSpPr>
                  <a:spLocks/>
                </p:cNvSpPr>
                <p:nvPr/>
              </p:nvSpPr>
              <p:spPr bwMode="auto">
                <a:xfrm>
                  <a:off x="1358900" y="2433638"/>
                  <a:ext cx="14288" cy="4763"/>
                </a:xfrm>
                <a:custGeom>
                  <a:avLst/>
                  <a:gdLst>
                    <a:gd name="T0" fmla="*/ 25 w 28"/>
                    <a:gd name="T1" fmla="*/ 0 h 9"/>
                    <a:gd name="T2" fmla="*/ 12 w 28"/>
                    <a:gd name="T3" fmla="*/ 2 h 9"/>
                    <a:gd name="T4" fmla="*/ 1 w 28"/>
                    <a:gd name="T5" fmla="*/ 7 h 9"/>
                    <a:gd name="T6" fmla="*/ 8 w 28"/>
                    <a:gd name="T7" fmla="*/ 8 h 9"/>
                    <a:gd name="T8" fmla="*/ 23 w 28"/>
                    <a:gd name="T9" fmla="*/ 4 h 9"/>
                    <a:gd name="T10" fmla="*/ 25 w 28"/>
                    <a:gd name="T11" fmla="*/ 0 h 9"/>
                  </a:gdLst>
                  <a:ahLst/>
                  <a:cxnLst>
                    <a:cxn ang="0">
                      <a:pos x="T0" y="T1"/>
                    </a:cxn>
                    <a:cxn ang="0">
                      <a:pos x="T2" y="T3"/>
                    </a:cxn>
                    <a:cxn ang="0">
                      <a:pos x="T4" y="T5"/>
                    </a:cxn>
                    <a:cxn ang="0">
                      <a:pos x="T6" y="T7"/>
                    </a:cxn>
                    <a:cxn ang="0">
                      <a:pos x="T8" y="T9"/>
                    </a:cxn>
                    <a:cxn ang="0">
                      <a:pos x="T10" y="T11"/>
                    </a:cxn>
                  </a:cxnLst>
                  <a:rect l="0" t="0" r="r" b="b"/>
                  <a:pathLst>
                    <a:path w="28" h="9">
                      <a:moveTo>
                        <a:pt x="25" y="0"/>
                      </a:moveTo>
                      <a:cubicBezTo>
                        <a:pt x="23" y="0"/>
                        <a:pt x="16" y="1"/>
                        <a:pt x="12" y="2"/>
                      </a:cubicBezTo>
                      <a:cubicBezTo>
                        <a:pt x="8" y="3"/>
                        <a:pt x="0" y="5"/>
                        <a:pt x="1" y="7"/>
                      </a:cubicBezTo>
                      <a:cubicBezTo>
                        <a:pt x="1" y="9"/>
                        <a:pt x="5" y="9"/>
                        <a:pt x="8" y="8"/>
                      </a:cubicBezTo>
                      <a:cubicBezTo>
                        <a:pt x="12" y="8"/>
                        <a:pt x="21" y="4"/>
                        <a:pt x="23" y="4"/>
                      </a:cubicBezTo>
                      <a:cubicBezTo>
                        <a:pt x="25" y="4"/>
                        <a:pt x="28" y="0"/>
                        <a:pt x="2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8" name="Freeform 257">
                  <a:extLst>
                    <a:ext uri="{FF2B5EF4-FFF2-40B4-BE49-F238E27FC236}">
                      <a16:creationId xmlns:a16="http://schemas.microsoft.com/office/drawing/2014/main" id="{D82C5118-67A8-4201-9A70-861EE4BFC9A8}"/>
                    </a:ext>
                  </a:extLst>
                </p:cNvPr>
                <p:cNvSpPr>
                  <a:spLocks/>
                </p:cNvSpPr>
                <p:nvPr/>
              </p:nvSpPr>
              <p:spPr bwMode="auto">
                <a:xfrm>
                  <a:off x="1341438" y="2428876"/>
                  <a:ext cx="6350" cy="9525"/>
                </a:xfrm>
                <a:custGeom>
                  <a:avLst/>
                  <a:gdLst>
                    <a:gd name="T0" fmla="*/ 12 w 14"/>
                    <a:gd name="T1" fmla="*/ 1 h 18"/>
                    <a:gd name="T2" fmla="*/ 3 w 14"/>
                    <a:gd name="T3" fmla="*/ 9 h 18"/>
                    <a:gd name="T4" fmla="*/ 4 w 14"/>
                    <a:gd name="T5" fmla="*/ 16 h 18"/>
                    <a:gd name="T6" fmla="*/ 13 w 14"/>
                    <a:gd name="T7" fmla="*/ 7 h 18"/>
                    <a:gd name="T8" fmla="*/ 12 w 14"/>
                    <a:gd name="T9" fmla="*/ 1 h 18"/>
                  </a:gdLst>
                  <a:ahLst/>
                  <a:cxnLst>
                    <a:cxn ang="0">
                      <a:pos x="T0" y="T1"/>
                    </a:cxn>
                    <a:cxn ang="0">
                      <a:pos x="T2" y="T3"/>
                    </a:cxn>
                    <a:cxn ang="0">
                      <a:pos x="T4" y="T5"/>
                    </a:cxn>
                    <a:cxn ang="0">
                      <a:pos x="T6" y="T7"/>
                    </a:cxn>
                    <a:cxn ang="0">
                      <a:pos x="T8" y="T9"/>
                    </a:cxn>
                  </a:cxnLst>
                  <a:rect l="0" t="0" r="r" b="b"/>
                  <a:pathLst>
                    <a:path w="14" h="18">
                      <a:moveTo>
                        <a:pt x="12" y="1"/>
                      </a:moveTo>
                      <a:cubicBezTo>
                        <a:pt x="10" y="1"/>
                        <a:pt x="6" y="4"/>
                        <a:pt x="3" y="9"/>
                      </a:cubicBezTo>
                      <a:cubicBezTo>
                        <a:pt x="1" y="14"/>
                        <a:pt x="0" y="18"/>
                        <a:pt x="4" y="16"/>
                      </a:cubicBezTo>
                      <a:cubicBezTo>
                        <a:pt x="8" y="14"/>
                        <a:pt x="12" y="11"/>
                        <a:pt x="13" y="7"/>
                      </a:cubicBezTo>
                      <a:cubicBezTo>
                        <a:pt x="14" y="4"/>
                        <a:pt x="14" y="0"/>
                        <a:pt x="1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9" name="Freeform 258">
                  <a:extLst>
                    <a:ext uri="{FF2B5EF4-FFF2-40B4-BE49-F238E27FC236}">
                      <a16:creationId xmlns:a16="http://schemas.microsoft.com/office/drawing/2014/main" id="{455F64F2-2A5E-4131-B05C-F581F23011FB}"/>
                    </a:ext>
                  </a:extLst>
                </p:cNvPr>
                <p:cNvSpPr>
                  <a:spLocks/>
                </p:cNvSpPr>
                <p:nvPr/>
              </p:nvSpPr>
              <p:spPr bwMode="auto">
                <a:xfrm>
                  <a:off x="1341438" y="2435226"/>
                  <a:ext cx="11113" cy="12700"/>
                </a:xfrm>
                <a:custGeom>
                  <a:avLst/>
                  <a:gdLst>
                    <a:gd name="T0" fmla="*/ 16 w 21"/>
                    <a:gd name="T1" fmla="*/ 1 h 24"/>
                    <a:gd name="T2" fmla="*/ 5 w 21"/>
                    <a:gd name="T3" fmla="*/ 9 h 24"/>
                    <a:gd name="T4" fmla="*/ 3 w 21"/>
                    <a:gd name="T5" fmla="*/ 16 h 24"/>
                    <a:gd name="T6" fmla="*/ 8 w 21"/>
                    <a:gd name="T7" fmla="*/ 17 h 24"/>
                    <a:gd name="T8" fmla="*/ 2 w 21"/>
                    <a:gd name="T9" fmla="*/ 20 h 24"/>
                    <a:gd name="T10" fmla="*/ 7 w 21"/>
                    <a:gd name="T11" fmla="*/ 24 h 24"/>
                    <a:gd name="T12" fmla="*/ 16 w 21"/>
                    <a:gd name="T13" fmla="*/ 18 h 24"/>
                    <a:gd name="T14" fmla="*/ 13 w 21"/>
                    <a:gd name="T15" fmla="*/ 15 h 24"/>
                    <a:gd name="T16" fmla="*/ 19 w 21"/>
                    <a:gd name="T17" fmla="*/ 8 h 24"/>
                    <a:gd name="T18" fmla="*/ 16 w 21"/>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4">
                      <a:moveTo>
                        <a:pt x="16" y="1"/>
                      </a:moveTo>
                      <a:cubicBezTo>
                        <a:pt x="13" y="2"/>
                        <a:pt x="7" y="4"/>
                        <a:pt x="5" y="9"/>
                      </a:cubicBezTo>
                      <a:cubicBezTo>
                        <a:pt x="2" y="13"/>
                        <a:pt x="0" y="15"/>
                        <a:pt x="3" y="16"/>
                      </a:cubicBezTo>
                      <a:cubicBezTo>
                        <a:pt x="5" y="16"/>
                        <a:pt x="11" y="16"/>
                        <a:pt x="8" y="17"/>
                      </a:cubicBezTo>
                      <a:cubicBezTo>
                        <a:pt x="5" y="18"/>
                        <a:pt x="3" y="17"/>
                        <a:pt x="2" y="20"/>
                      </a:cubicBezTo>
                      <a:cubicBezTo>
                        <a:pt x="0" y="23"/>
                        <a:pt x="4" y="24"/>
                        <a:pt x="7" y="24"/>
                      </a:cubicBezTo>
                      <a:cubicBezTo>
                        <a:pt x="10" y="24"/>
                        <a:pt x="16" y="20"/>
                        <a:pt x="16" y="18"/>
                      </a:cubicBezTo>
                      <a:cubicBezTo>
                        <a:pt x="16" y="15"/>
                        <a:pt x="10" y="18"/>
                        <a:pt x="13" y="15"/>
                      </a:cubicBezTo>
                      <a:cubicBezTo>
                        <a:pt x="15" y="12"/>
                        <a:pt x="18" y="12"/>
                        <a:pt x="19" y="8"/>
                      </a:cubicBezTo>
                      <a:cubicBezTo>
                        <a:pt x="21" y="5"/>
                        <a:pt x="19" y="0"/>
                        <a:pt x="1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0" name="Freeform 259">
                  <a:extLst>
                    <a:ext uri="{FF2B5EF4-FFF2-40B4-BE49-F238E27FC236}">
                      <a16:creationId xmlns:a16="http://schemas.microsoft.com/office/drawing/2014/main" id="{2CDA50A6-630E-4618-9010-A14F8EB379A5}"/>
                    </a:ext>
                  </a:extLst>
                </p:cNvPr>
                <p:cNvSpPr>
                  <a:spLocks/>
                </p:cNvSpPr>
                <p:nvPr/>
              </p:nvSpPr>
              <p:spPr bwMode="auto">
                <a:xfrm>
                  <a:off x="1339850" y="2454276"/>
                  <a:ext cx="11113" cy="7938"/>
                </a:xfrm>
                <a:custGeom>
                  <a:avLst/>
                  <a:gdLst>
                    <a:gd name="T0" fmla="*/ 18 w 22"/>
                    <a:gd name="T1" fmla="*/ 0 h 14"/>
                    <a:gd name="T2" fmla="*/ 8 w 22"/>
                    <a:gd name="T3" fmla="*/ 6 h 14"/>
                    <a:gd name="T4" fmla="*/ 5 w 22"/>
                    <a:gd name="T5" fmla="*/ 13 h 14"/>
                    <a:gd name="T6" fmla="*/ 19 w 22"/>
                    <a:gd name="T7" fmla="*/ 6 h 14"/>
                    <a:gd name="T8" fmla="*/ 18 w 22"/>
                    <a:gd name="T9" fmla="*/ 0 h 14"/>
                  </a:gdLst>
                  <a:ahLst/>
                  <a:cxnLst>
                    <a:cxn ang="0">
                      <a:pos x="T0" y="T1"/>
                    </a:cxn>
                    <a:cxn ang="0">
                      <a:pos x="T2" y="T3"/>
                    </a:cxn>
                    <a:cxn ang="0">
                      <a:pos x="T4" y="T5"/>
                    </a:cxn>
                    <a:cxn ang="0">
                      <a:pos x="T6" y="T7"/>
                    </a:cxn>
                    <a:cxn ang="0">
                      <a:pos x="T8" y="T9"/>
                    </a:cxn>
                  </a:cxnLst>
                  <a:rect l="0" t="0" r="r" b="b"/>
                  <a:pathLst>
                    <a:path w="22" h="14">
                      <a:moveTo>
                        <a:pt x="18" y="0"/>
                      </a:moveTo>
                      <a:cubicBezTo>
                        <a:pt x="14" y="0"/>
                        <a:pt x="12" y="3"/>
                        <a:pt x="8" y="6"/>
                      </a:cubicBezTo>
                      <a:cubicBezTo>
                        <a:pt x="5" y="10"/>
                        <a:pt x="0" y="14"/>
                        <a:pt x="5" y="13"/>
                      </a:cubicBezTo>
                      <a:cubicBezTo>
                        <a:pt x="9" y="13"/>
                        <a:pt x="16" y="9"/>
                        <a:pt x="19" y="6"/>
                      </a:cubicBezTo>
                      <a:cubicBezTo>
                        <a:pt x="22" y="4"/>
                        <a:pt x="20" y="0"/>
                        <a:pt x="1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1" name="Freeform 260">
                  <a:extLst>
                    <a:ext uri="{FF2B5EF4-FFF2-40B4-BE49-F238E27FC236}">
                      <a16:creationId xmlns:a16="http://schemas.microsoft.com/office/drawing/2014/main" id="{2761DD2D-2AA4-4838-BC6D-7721B5E56073}"/>
                    </a:ext>
                  </a:extLst>
                </p:cNvPr>
                <p:cNvSpPr>
                  <a:spLocks/>
                </p:cNvSpPr>
                <p:nvPr/>
              </p:nvSpPr>
              <p:spPr bwMode="auto">
                <a:xfrm>
                  <a:off x="1295400" y="2424113"/>
                  <a:ext cx="15875" cy="30163"/>
                </a:xfrm>
                <a:custGeom>
                  <a:avLst/>
                  <a:gdLst>
                    <a:gd name="T0" fmla="*/ 19 w 31"/>
                    <a:gd name="T1" fmla="*/ 11 h 57"/>
                    <a:gd name="T2" fmla="*/ 25 w 31"/>
                    <a:gd name="T3" fmla="*/ 4 h 57"/>
                    <a:gd name="T4" fmla="*/ 19 w 31"/>
                    <a:gd name="T5" fmla="*/ 7 h 57"/>
                    <a:gd name="T6" fmla="*/ 18 w 31"/>
                    <a:gd name="T7" fmla="*/ 4 h 57"/>
                    <a:gd name="T8" fmla="*/ 21 w 31"/>
                    <a:gd name="T9" fmla="*/ 0 h 57"/>
                    <a:gd name="T10" fmla="*/ 12 w 31"/>
                    <a:gd name="T11" fmla="*/ 4 h 57"/>
                    <a:gd name="T12" fmla="*/ 8 w 31"/>
                    <a:gd name="T13" fmla="*/ 9 h 57"/>
                    <a:gd name="T14" fmla="*/ 10 w 31"/>
                    <a:gd name="T15" fmla="*/ 10 h 57"/>
                    <a:gd name="T16" fmla="*/ 5 w 31"/>
                    <a:gd name="T17" fmla="*/ 15 h 57"/>
                    <a:gd name="T18" fmla="*/ 3 w 31"/>
                    <a:gd name="T19" fmla="*/ 22 h 57"/>
                    <a:gd name="T20" fmla="*/ 11 w 31"/>
                    <a:gd name="T21" fmla="*/ 17 h 57"/>
                    <a:gd name="T22" fmla="*/ 14 w 31"/>
                    <a:gd name="T23" fmla="*/ 18 h 57"/>
                    <a:gd name="T24" fmla="*/ 12 w 31"/>
                    <a:gd name="T25" fmla="*/ 23 h 57"/>
                    <a:gd name="T26" fmla="*/ 19 w 31"/>
                    <a:gd name="T27" fmla="*/ 22 h 57"/>
                    <a:gd name="T28" fmla="*/ 20 w 31"/>
                    <a:gd name="T29" fmla="*/ 24 h 57"/>
                    <a:gd name="T30" fmla="*/ 17 w 31"/>
                    <a:gd name="T31" fmla="*/ 30 h 57"/>
                    <a:gd name="T32" fmla="*/ 11 w 31"/>
                    <a:gd name="T33" fmla="*/ 35 h 57"/>
                    <a:gd name="T34" fmla="*/ 10 w 31"/>
                    <a:gd name="T35" fmla="*/ 46 h 57"/>
                    <a:gd name="T36" fmla="*/ 13 w 31"/>
                    <a:gd name="T37" fmla="*/ 56 h 57"/>
                    <a:gd name="T38" fmla="*/ 20 w 31"/>
                    <a:gd name="T39" fmla="*/ 52 h 57"/>
                    <a:gd name="T40" fmla="*/ 26 w 31"/>
                    <a:gd name="T41" fmla="*/ 44 h 57"/>
                    <a:gd name="T42" fmla="*/ 29 w 31"/>
                    <a:gd name="T43" fmla="*/ 38 h 57"/>
                    <a:gd name="T44" fmla="*/ 23 w 31"/>
                    <a:gd name="T45" fmla="*/ 41 h 57"/>
                    <a:gd name="T46" fmla="*/ 19 w 31"/>
                    <a:gd name="T47" fmla="*/ 41 h 57"/>
                    <a:gd name="T48" fmla="*/ 22 w 31"/>
                    <a:gd name="T49" fmla="*/ 32 h 57"/>
                    <a:gd name="T50" fmla="*/ 27 w 31"/>
                    <a:gd name="T51" fmla="*/ 27 h 57"/>
                    <a:gd name="T52" fmla="*/ 27 w 31"/>
                    <a:gd name="T53" fmla="*/ 21 h 57"/>
                    <a:gd name="T54" fmla="*/ 24 w 31"/>
                    <a:gd name="T55" fmla="*/ 17 h 57"/>
                    <a:gd name="T56" fmla="*/ 19 w 31"/>
                    <a:gd name="T57"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57">
                      <a:moveTo>
                        <a:pt x="19" y="11"/>
                      </a:moveTo>
                      <a:cubicBezTo>
                        <a:pt x="21" y="8"/>
                        <a:pt x="26" y="7"/>
                        <a:pt x="25" y="4"/>
                      </a:cubicBezTo>
                      <a:cubicBezTo>
                        <a:pt x="24" y="1"/>
                        <a:pt x="21" y="5"/>
                        <a:pt x="19" y="7"/>
                      </a:cubicBezTo>
                      <a:cubicBezTo>
                        <a:pt x="17" y="9"/>
                        <a:pt x="15" y="6"/>
                        <a:pt x="18" y="4"/>
                      </a:cubicBezTo>
                      <a:cubicBezTo>
                        <a:pt x="20" y="2"/>
                        <a:pt x="24" y="0"/>
                        <a:pt x="21" y="0"/>
                      </a:cubicBezTo>
                      <a:cubicBezTo>
                        <a:pt x="18" y="0"/>
                        <a:pt x="14" y="2"/>
                        <a:pt x="12" y="4"/>
                      </a:cubicBezTo>
                      <a:cubicBezTo>
                        <a:pt x="9" y="6"/>
                        <a:pt x="8" y="9"/>
                        <a:pt x="8" y="9"/>
                      </a:cubicBezTo>
                      <a:cubicBezTo>
                        <a:pt x="8" y="9"/>
                        <a:pt x="12" y="8"/>
                        <a:pt x="10" y="10"/>
                      </a:cubicBezTo>
                      <a:cubicBezTo>
                        <a:pt x="8" y="12"/>
                        <a:pt x="6" y="13"/>
                        <a:pt x="5" y="15"/>
                      </a:cubicBezTo>
                      <a:cubicBezTo>
                        <a:pt x="4" y="17"/>
                        <a:pt x="0" y="23"/>
                        <a:pt x="3" y="22"/>
                      </a:cubicBezTo>
                      <a:cubicBezTo>
                        <a:pt x="6" y="21"/>
                        <a:pt x="9" y="18"/>
                        <a:pt x="11" y="17"/>
                      </a:cubicBezTo>
                      <a:cubicBezTo>
                        <a:pt x="13" y="16"/>
                        <a:pt x="15" y="15"/>
                        <a:pt x="14" y="18"/>
                      </a:cubicBezTo>
                      <a:cubicBezTo>
                        <a:pt x="12" y="21"/>
                        <a:pt x="9" y="23"/>
                        <a:pt x="12" y="23"/>
                      </a:cubicBezTo>
                      <a:cubicBezTo>
                        <a:pt x="15" y="22"/>
                        <a:pt x="18" y="21"/>
                        <a:pt x="19" y="22"/>
                      </a:cubicBezTo>
                      <a:cubicBezTo>
                        <a:pt x="20" y="23"/>
                        <a:pt x="22" y="20"/>
                        <a:pt x="20" y="24"/>
                      </a:cubicBezTo>
                      <a:cubicBezTo>
                        <a:pt x="18" y="28"/>
                        <a:pt x="19" y="29"/>
                        <a:pt x="17" y="30"/>
                      </a:cubicBezTo>
                      <a:cubicBezTo>
                        <a:pt x="15" y="31"/>
                        <a:pt x="12" y="30"/>
                        <a:pt x="11" y="35"/>
                      </a:cubicBezTo>
                      <a:cubicBezTo>
                        <a:pt x="9" y="41"/>
                        <a:pt x="9" y="40"/>
                        <a:pt x="10" y="46"/>
                      </a:cubicBezTo>
                      <a:cubicBezTo>
                        <a:pt x="10" y="53"/>
                        <a:pt x="8" y="57"/>
                        <a:pt x="13" y="56"/>
                      </a:cubicBezTo>
                      <a:cubicBezTo>
                        <a:pt x="18" y="54"/>
                        <a:pt x="18" y="56"/>
                        <a:pt x="20" y="52"/>
                      </a:cubicBezTo>
                      <a:cubicBezTo>
                        <a:pt x="22" y="48"/>
                        <a:pt x="21" y="48"/>
                        <a:pt x="26" y="44"/>
                      </a:cubicBezTo>
                      <a:cubicBezTo>
                        <a:pt x="31" y="40"/>
                        <a:pt x="31" y="37"/>
                        <a:pt x="29" y="38"/>
                      </a:cubicBezTo>
                      <a:cubicBezTo>
                        <a:pt x="27" y="38"/>
                        <a:pt x="26" y="39"/>
                        <a:pt x="23" y="41"/>
                      </a:cubicBezTo>
                      <a:cubicBezTo>
                        <a:pt x="20" y="42"/>
                        <a:pt x="19" y="46"/>
                        <a:pt x="19" y="41"/>
                      </a:cubicBezTo>
                      <a:cubicBezTo>
                        <a:pt x="20" y="37"/>
                        <a:pt x="19" y="34"/>
                        <a:pt x="22" y="32"/>
                      </a:cubicBezTo>
                      <a:cubicBezTo>
                        <a:pt x="25" y="30"/>
                        <a:pt x="26" y="29"/>
                        <a:pt x="27" y="27"/>
                      </a:cubicBezTo>
                      <a:cubicBezTo>
                        <a:pt x="27" y="24"/>
                        <a:pt x="26" y="24"/>
                        <a:pt x="27" y="21"/>
                      </a:cubicBezTo>
                      <a:cubicBezTo>
                        <a:pt x="28" y="19"/>
                        <a:pt x="26" y="20"/>
                        <a:pt x="24" y="17"/>
                      </a:cubicBezTo>
                      <a:cubicBezTo>
                        <a:pt x="22" y="14"/>
                        <a:pt x="18" y="14"/>
                        <a:pt x="19"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2" name="Freeform 261">
                  <a:extLst>
                    <a:ext uri="{FF2B5EF4-FFF2-40B4-BE49-F238E27FC236}">
                      <a16:creationId xmlns:a16="http://schemas.microsoft.com/office/drawing/2014/main" id="{CD873CC9-A8D9-4EB1-B2D6-E1819CDCBF95}"/>
                    </a:ext>
                  </a:extLst>
                </p:cNvPr>
                <p:cNvSpPr>
                  <a:spLocks/>
                </p:cNvSpPr>
                <p:nvPr/>
              </p:nvSpPr>
              <p:spPr bwMode="auto">
                <a:xfrm>
                  <a:off x="1168400" y="2628901"/>
                  <a:ext cx="1685925" cy="842963"/>
                </a:xfrm>
                <a:custGeom>
                  <a:avLst/>
                  <a:gdLst>
                    <a:gd name="T0" fmla="*/ 393 w 3229"/>
                    <a:gd name="T1" fmla="*/ 140 h 1613"/>
                    <a:gd name="T2" fmla="*/ 411 w 3229"/>
                    <a:gd name="T3" fmla="*/ 89 h 1613"/>
                    <a:gd name="T4" fmla="*/ 315 w 3229"/>
                    <a:gd name="T5" fmla="*/ 155 h 1613"/>
                    <a:gd name="T6" fmla="*/ 299 w 3229"/>
                    <a:gd name="T7" fmla="*/ 206 h 1613"/>
                    <a:gd name="T8" fmla="*/ 162 w 3229"/>
                    <a:gd name="T9" fmla="*/ 365 h 1613"/>
                    <a:gd name="T10" fmla="*/ 56 w 3229"/>
                    <a:gd name="T11" fmla="*/ 540 h 1613"/>
                    <a:gd name="T12" fmla="*/ 19 w 3229"/>
                    <a:gd name="T13" fmla="*/ 746 h 1613"/>
                    <a:gd name="T14" fmla="*/ 33 w 3229"/>
                    <a:gd name="T15" fmla="*/ 761 h 1613"/>
                    <a:gd name="T16" fmla="*/ 41 w 3229"/>
                    <a:gd name="T17" fmla="*/ 919 h 1613"/>
                    <a:gd name="T18" fmla="*/ 165 w 3229"/>
                    <a:gd name="T19" fmla="*/ 1051 h 1613"/>
                    <a:gd name="T20" fmla="*/ 774 w 3229"/>
                    <a:gd name="T21" fmla="*/ 1196 h 1613"/>
                    <a:gd name="T22" fmla="*/ 1001 w 3229"/>
                    <a:gd name="T23" fmla="*/ 1312 h 1613"/>
                    <a:gd name="T24" fmla="*/ 1156 w 3229"/>
                    <a:gd name="T25" fmla="*/ 1547 h 1613"/>
                    <a:gd name="T26" fmla="*/ 1169 w 3229"/>
                    <a:gd name="T27" fmla="*/ 1455 h 1613"/>
                    <a:gd name="T28" fmla="*/ 1212 w 3229"/>
                    <a:gd name="T29" fmla="*/ 1398 h 1613"/>
                    <a:gd name="T30" fmla="*/ 1252 w 3229"/>
                    <a:gd name="T31" fmla="*/ 1368 h 1613"/>
                    <a:gd name="T32" fmla="*/ 1354 w 3229"/>
                    <a:gd name="T33" fmla="*/ 1297 h 1613"/>
                    <a:gd name="T34" fmla="*/ 1447 w 3229"/>
                    <a:gd name="T35" fmla="*/ 1290 h 1613"/>
                    <a:gd name="T36" fmla="*/ 1558 w 3229"/>
                    <a:gd name="T37" fmla="*/ 1320 h 1613"/>
                    <a:gd name="T38" fmla="*/ 1653 w 3229"/>
                    <a:gd name="T39" fmla="*/ 1332 h 1613"/>
                    <a:gd name="T40" fmla="*/ 1668 w 3229"/>
                    <a:gd name="T41" fmla="*/ 1279 h 1613"/>
                    <a:gd name="T42" fmla="*/ 1726 w 3229"/>
                    <a:gd name="T43" fmla="*/ 1254 h 1613"/>
                    <a:gd name="T44" fmla="*/ 1810 w 3229"/>
                    <a:gd name="T45" fmla="*/ 1244 h 1613"/>
                    <a:gd name="T46" fmla="*/ 1887 w 3229"/>
                    <a:gd name="T47" fmla="*/ 1260 h 1613"/>
                    <a:gd name="T48" fmla="*/ 1998 w 3229"/>
                    <a:gd name="T49" fmla="*/ 1300 h 1613"/>
                    <a:gd name="T50" fmla="*/ 2010 w 3229"/>
                    <a:gd name="T51" fmla="*/ 1445 h 1613"/>
                    <a:gd name="T52" fmla="*/ 2038 w 3229"/>
                    <a:gd name="T53" fmla="*/ 1510 h 1613"/>
                    <a:gd name="T54" fmla="*/ 2117 w 3229"/>
                    <a:gd name="T55" fmla="*/ 1578 h 1613"/>
                    <a:gd name="T56" fmla="*/ 2137 w 3229"/>
                    <a:gd name="T57" fmla="*/ 1343 h 1613"/>
                    <a:gd name="T58" fmla="*/ 2157 w 3229"/>
                    <a:gd name="T59" fmla="*/ 1173 h 1613"/>
                    <a:gd name="T60" fmla="*/ 2216 w 3229"/>
                    <a:gd name="T61" fmla="*/ 1110 h 1613"/>
                    <a:gd name="T62" fmla="*/ 2366 w 3229"/>
                    <a:gd name="T63" fmla="*/ 1017 h 1613"/>
                    <a:gd name="T64" fmla="*/ 2494 w 3229"/>
                    <a:gd name="T65" fmla="*/ 949 h 1613"/>
                    <a:gd name="T66" fmla="*/ 2493 w 3229"/>
                    <a:gd name="T67" fmla="*/ 909 h 1613"/>
                    <a:gd name="T68" fmla="*/ 2493 w 3229"/>
                    <a:gd name="T69" fmla="*/ 866 h 1613"/>
                    <a:gd name="T70" fmla="*/ 2547 w 3229"/>
                    <a:gd name="T71" fmla="*/ 840 h 1613"/>
                    <a:gd name="T72" fmla="*/ 2513 w 3229"/>
                    <a:gd name="T73" fmla="*/ 796 h 1613"/>
                    <a:gd name="T74" fmla="*/ 2524 w 3229"/>
                    <a:gd name="T75" fmla="*/ 743 h 1613"/>
                    <a:gd name="T76" fmla="*/ 2522 w 3229"/>
                    <a:gd name="T77" fmla="*/ 719 h 1613"/>
                    <a:gd name="T78" fmla="*/ 2567 w 3229"/>
                    <a:gd name="T79" fmla="*/ 680 h 1613"/>
                    <a:gd name="T80" fmla="*/ 2580 w 3229"/>
                    <a:gd name="T81" fmla="*/ 682 h 1613"/>
                    <a:gd name="T82" fmla="*/ 2585 w 3229"/>
                    <a:gd name="T83" fmla="*/ 754 h 1613"/>
                    <a:gd name="T84" fmla="*/ 2633 w 3229"/>
                    <a:gd name="T85" fmla="*/ 660 h 1613"/>
                    <a:gd name="T86" fmla="*/ 2712 w 3229"/>
                    <a:gd name="T87" fmla="*/ 630 h 1613"/>
                    <a:gd name="T88" fmla="*/ 2836 w 3229"/>
                    <a:gd name="T89" fmla="*/ 547 h 1613"/>
                    <a:gd name="T90" fmla="*/ 2868 w 3229"/>
                    <a:gd name="T91" fmla="*/ 525 h 1613"/>
                    <a:gd name="T92" fmla="*/ 2987 w 3229"/>
                    <a:gd name="T93" fmla="*/ 479 h 1613"/>
                    <a:gd name="T94" fmla="*/ 2993 w 3229"/>
                    <a:gd name="T95" fmla="*/ 393 h 1613"/>
                    <a:gd name="T96" fmla="*/ 3114 w 3229"/>
                    <a:gd name="T97" fmla="*/ 314 h 1613"/>
                    <a:gd name="T98" fmla="*/ 3160 w 3229"/>
                    <a:gd name="T99" fmla="*/ 316 h 1613"/>
                    <a:gd name="T100" fmla="*/ 3219 w 3229"/>
                    <a:gd name="T101" fmla="*/ 178 h 1613"/>
                    <a:gd name="T102" fmla="*/ 2999 w 3229"/>
                    <a:gd name="T103" fmla="*/ 266 h 1613"/>
                    <a:gd name="T104" fmla="*/ 2655 w 3229"/>
                    <a:gd name="T105" fmla="*/ 358 h 1613"/>
                    <a:gd name="T106" fmla="*/ 2450 w 3229"/>
                    <a:gd name="T107" fmla="*/ 439 h 1613"/>
                    <a:gd name="T108" fmla="*/ 2329 w 3229"/>
                    <a:gd name="T109" fmla="*/ 446 h 1613"/>
                    <a:gd name="T110" fmla="*/ 2474 w 3229"/>
                    <a:gd name="T111" fmla="*/ 299 h 1613"/>
                    <a:gd name="T112" fmla="*/ 2543 w 3229"/>
                    <a:gd name="T113" fmla="*/ 263 h 1613"/>
                    <a:gd name="T114" fmla="*/ 2408 w 3229"/>
                    <a:gd name="T115" fmla="*/ 208 h 1613"/>
                    <a:gd name="T116" fmla="*/ 2338 w 3229"/>
                    <a:gd name="T117" fmla="*/ 97 h 1613"/>
                    <a:gd name="T118" fmla="*/ 2195 w 3229"/>
                    <a:gd name="T119" fmla="*/ 57 h 1613"/>
                    <a:gd name="T120" fmla="*/ 1949 w 3229"/>
                    <a:gd name="T121" fmla="*/ 53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29" h="1613">
                      <a:moveTo>
                        <a:pt x="461" y="27"/>
                      </a:moveTo>
                      <a:cubicBezTo>
                        <a:pt x="461" y="27"/>
                        <a:pt x="457" y="29"/>
                        <a:pt x="456" y="34"/>
                      </a:cubicBezTo>
                      <a:cubicBezTo>
                        <a:pt x="455" y="39"/>
                        <a:pt x="455" y="42"/>
                        <a:pt x="459" y="42"/>
                      </a:cubicBezTo>
                      <a:cubicBezTo>
                        <a:pt x="463" y="42"/>
                        <a:pt x="464" y="44"/>
                        <a:pt x="462" y="47"/>
                      </a:cubicBezTo>
                      <a:cubicBezTo>
                        <a:pt x="459" y="51"/>
                        <a:pt x="459" y="55"/>
                        <a:pt x="457" y="56"/>
                      </a:cubicBezTo>
                      <a:cubicBezTo>
                        <a:pt x="455" y="57"/>
                        <a:pt x="448" y="59"/>
                        <a:pt x="444" y="61"/>
                      </a:cubicBezTo>
                      <a:cubicBezTo>
                        <a:pt x="440" y="62"/>
                        <a:pt x="440" y="63"/>
                        <a:pt x="443" y="65"/>
                      </a:cubicBezTo>
                      <a:cubicBezTo>
                        <a:pt x="446" y="67"/>
                        <a:pt x="451" y="69"/>
                        <a:pt x="448" y="72"/>
                      </a:cubicBezTo>
                      <a:cubicBezTo>
                        <a:pt x="446" y="76"/>
                        <a:pt x="442" y="76"/>
                        <a:pt x="442" y="80"/>
                      </a:cubicBezTo>
                      <a:cubicBezTo>
                        <a:pt x="442" y="84"/>
                        <a:pt x="443" y="85"/>
                        <a:pt x="444" y="89"/>
                      </a:cubicBezTo>
                      <a:cubicBezTo>
                        <a:pt x="444" y="93"/>
                        <a:pt x="443" y="89"/>
                        <a:pt x="437" y="94"/>
                      </a:cubicBezTo>
                      <a:cubicBezTo>
                        <a:pt x="431" y="98"/>
                        <a:pt x="429" y="98"/>
                        <a:pt x="426" y="102"/>
                      </a:cubicBezTo>
                      <a:cubicBezTo>
                        <a:pt x="423" y="107"/>
                        <a:pt x="416" y="115"/>
                        <a:pt x="416" y="119"/>
                      </a:cubicBezTo>
                      <a:cubicBezTo>
                        <a:pt x="415" y="123"/>
                        <a:pt x="415" y="124"/>
                        <a:pt x="411" y="129"/>
                      </a:cubicBezTo>
                      <a:cubicBezTo>
                        <a:pt x="408" y="134"/>
                        <a:pt x="411" y="130"/>
                        <a:pt x="404" y="134"/>
                      </a:cubicBezTo>
                      <a:cubicBezTo>
                        <a:pt x="397" y="138"/>
                        <a:pt x="398" y="136"/>
                        <a:pt x="393" y="140"/>
                      </a:cubicBezTo>
                      <a:cubicBezTo>
                        <a:pt x="388" y="144"/>
                        <a:pt x="384" y="149"/>
                        <a:pt x="382" y="146"/>
                      </a:cubicBezTo>
                      <a:cubicBezTo>
                        <a:pt x="381" y="143"/>
                        <a:pt x="382" y="139"/>
                        <a:pt x="377" y="143"/>
                      </a:cubicBezTo>
                      <a:cubicBezTo>
                        <a:pt x="372" y="147"/>
                        <a:pt x="370" y="153"/>
                        <a:pt x="368" y="149"/>
                      </a:cubicBezTo>
                      <a:cubicBezTo>
                        <a:pt x="366" y="145"/>
                        <a:pt x="368" y="142"/>
                        <a:pt x="373" y="140"/>
                      </a:cubicBezTo>
                      <a:cubicBezTo>
                        <a:pt x="377" y="138"/>
                        <a:pt x="384" y="127"/>
                        <a:pt x="383" y="133"/>
                      </a:cubicBezTo>
                      <a:cubicBezTo>
                        <a:pt x="382" y="139"/>
                        <a:pt x="380" y="143"/>
                        <a:pt x="384" y="140"/>
                      </a:cubicBezTo>
                      <a:cubicBezTo>
                        <a:pt x="389" y="136"/>
                        <a:pt x="395" y="128"/>
                        <a:pt x="397" y="133"/>
                      </a:cubicBezTo>
                      <a:cubicBezTo>
                        <a:pt x="399" y="137"/>
                        <a:pt x="401" y="133"/>
                        <a:pt x="405" y="129"/>
                      </a:cubicBezTo>
                      <a:cubicBezTo>
                        <a:pt x="409" y="125"/>
                        <a:pt x="412" y="121"/>
                        <a:pt x="408" y="118"/>
                      </a:cubicBezTo>
                      <a:cubicBezTo>
                        <a:pt x="404" y="115"/>
                        <a:pt x="399" y="120"/>
                        <a:pt x="401" y="117"/>
                      </a:cubicBezTo>
                      <a:cubicBezTo>
                        <a:pt x="403" y="114"/>
                        <a:pt x="411" y="111"/>
                        <a:pt x="412" y="110"/>
                      </a:cubicBezTo>
                      <a:cubicBezTo>
                        <a:pt x="414" y="109"/>
                        <a:pt x="420" y="107"/>
                        <a:pt x="423" y="102"/>
                      </a:cubicBezTo>
                      <a:cubicBezTo>
                        <a:pt x="427" y="96"/>
                        <a:pt x="423" y="95"/>
                        <a:pt x="421" y="95"/>
                      </a:cubicBezTo>
                      <a:cubicBezTo>
                        <a:pt x="420" y="95"/>
                        <a:pt x="418" y="91"/>
                        <a:pt x="420" y="86"/>
                      </a:cubicBezTo>
                      <a:cubicBezTo>
                        <a:pt x="422" y="81"/>
                        <a:pt x="425" y="77"/>
                        <a:pt x="420" y="79"/>
                      </a:cubicBezTo>
                      <a:cubicBezTo>
                        <a:pt x="416" y="82"/>
                        <a:pt x="415" y="91"/>
                        <a:pt x="411" y="89"/>
                      </a:cubicBezTo>
                      <a:cubicBezTo>
                        <a:pt x="408" y="86"/>
                        <a:pt x="413" y="83"/>
                        <a:pt x="410" y="84"/>
                      </a:cubicBezTo>
                      <a:cubicBezTo>
                        <a:pt x="407" y="85"/>
                        <a:pt x="402" y="88"/>
                        <a:pt x="403" y="85"/>
                      </a:cubicBezTo>
                      <a:cubicBezTo>
                        <a:pt x="404" y="81"/>
                        <a:pt x="404" y="80"/>
                        <a:pt x="400" y="81"/>
                      </a:cubicBezTo>
                      <a:cubicBezTo>
                        <a:pt x="396" y="82"/>
                        <a:pt x="388" y="84"/>
                        <a:pt x="386" y="82"/>
                      </a:cubicBezTo>
                      <a:cubicBezTo>
                        <a:pt x="383" y="79"/>
                        <a:pt x="383" y="80"/>
                        <a:pt x="374" y="81"/>
                      </a:cubicBezTo>
                      <a:cubicBezTo>
                        <a:pt x="366" y="82"/>
                        <a:pt x="364" y="79"/>
                        <a:pt x="359" y="77"/>
                      </a:cubicBezTo>
                      <a:cubicBezTo>
                        <a:pt x="354" y="74"/>
                        <a:pt x="351" y="72"/>
                        <a:pt x="346" y="69"/>
                      </a:cubicBezTo>
                      <a:cubicBezTo>
                        <a:pt x="341" y="66"/>
                        <a:pt x="339" y="62"/>
                        <a:pt x="335" y="64"/>
                      </a:cubicBezTo>
                      <a:cubicBezTo>
                        <a:pt x="332" y="66"/>
                        <a:pt x="333" y="72"/>
                        <a:pt x="330" y="75"/>
                      </a:cubicBezTo>
                      <a:cubicBezTo>
                        <a:pt x="326" y="77"/>
                        <a:pt x="319" y="81"/>
                        <a:pt x="318" y="88"/>
                      </a:cubicBezTo>
                      <a:cubicBezTo>
                        <a:pt x="318" y="95"/>
                        <a:pt x="320" y="102"/>
                        <a:pt x="318" y="109"/>
                      </a:cubicBezTo>
                      <a:cubicBezTo>
                        <a:pt x="316" y="116"/>
                        <a:pt x="314" y="122"/>
                        <a:pt x="312" y="127"/>
                      </a:cubicBezTo>
                      <a:cubicBezTo>
                        <a:pt x="309" y="133"/>
                        <a:pt x="311" y="131"/>
                        <a:pt x="308" y="139"/>
                      </a:cubicBezTo>
                      <a:cubicBezTo>
                        <a:pt x="304" y="147"/>
                        <a:pt x="306" y="146"/>
                        <a:pt x="304" y="150"/>
                      </a:cubicBezTo>
                      <a:cubicBezTo>
                        <a:pt x="301" y="154"/>
                        <a:pt x="305" y="147"/>
                        <a:pt x="308" y="151"/>
                      </a:cubicBezTo>
                      <a:cubicBezTo>
                        <a:pt x="311" y="154"/>
                        <a:pt x="312" y="154"/>
                        <a:pt x="315" y="155"/>
                      </a:cubicBezTo>
                      <a:cubicBezTo>
                        <a:pt x="318" y="156"/>
                        <a:pt x="318" y="157"/>
                        <a:pt x="314" y="158"/>
                      </a:cubicBezTo>
                      <a:cubicBezTo>
                        <a:pt x="309" y="160"/>
                        <a:pt x="306" y="160"/>
                        <a:pt x="302" y="161"/>
                      </a:cubicBezTo>
                      <a:cubicBezTo>
                        <a:pt x="299" y="162"/>
                        <a:pt x="298" y="156"/>
                        <a:pt x="295" y="161"/>
                      </a:cubicBezTo>
                      <a:cubicBezTo>
                        <a:pt x="293" y="167"/>
                        <a:pt x="292" y="171"/>
                        <a:pt x="296" y="172"/>
                      </a:cubicBezTo>
                      <a:cubicBezTo>
                        <a:pt x="299" y="173"/>
                        <a:pt x="305" y="171"/>
                        <a:pt x="305" y="174"/>
                      </a:cubicBezTo>
                      <a:cubicBezTo>
                        <a:pt x="304" y="176"/>
                        <a:pt x="298" y="177"/>
                        <a:pt x="295" y="181"/>
                      </a:cubicBezTo>
                      <a:cubicBezTo>
                        <a:pt x="291" y="186"/>
                        <a:pt x="288" y="190"/>
                        <a:pt x="286" y="191"/>
                      </a:cubicBezTo>
                      <a:cubicBezTo>
                        <a:pt x="284" y="193"/>
                        <a:pt x="284" y="188"/>
                        <a:pt x="286" y="185"/>
                      </a:cubicBezTo>
                      <a:cubicBezTo>
                        <a:pt x="288" y="181"/>
                        <a:pt x="286" y="179"/>
                        <a:pt x="284" y="183"/>
                      </a:cubicBezTo>
                      <a:cubicBezTo>
                        <a:pt x="282" y="186"/>
                        <a:pt x="281" y="194"/>
                        <a:pt x="278" y="197"/>
                      </a:cubicBezTo>
                      <a:cubicBezTo>
                        <a:pt x="275" y="199"/>
                        <a:pt x="280" y="201"/>
                        <a:pt x="284" y="201"/>
                      </a:cubicBezTo>
                      <a:cubicBezTo>
                        <a:pt x="288" y="201"/>
                        <a:pt x="291" y="201"/>
                        <a:pt x="296" y="201"/>
                      </a:cubicBezTo>
                      <a:cubicBezTo>
                        <a:pt x="302" y="202"/>
                        <a:pt x="306" y="203"/>
                        <a:pt x="309" y="205"/>
                      </a:cubicBezTo>
                      <a:cubicBezTo>
                        <a:pt x="311" y="207"/>
                        <a:pt x="318" y="203"/>
                        <a:pt x="317" y="206"/>
                      </a:cubicBezTo>
                      <a:cubicBezTo>
                        <a:pt x="316" y="208"/>
                        <a:pt x="314" y="211"/>
                        <a:pt x="310" y="211"/>
                      </a:cubicBezTo>
                      <a:cubicBezTo>
                        <a:pt x="305" y="211"/>
                        <a:pt x="302" y="207"/>
                        <a:pt x="299" y="206"/>
                      </a:cubicBezTo>
                      <a:cubicBezTo>
                        <a:pt x="295" y="204"/>
                        <a:pt x="295" y="204"/>
                        <a:pt x="290" y="205"/>
                      </a:cubicBezTo>
                      <a:cubicBezTo>
                        <a:pt x="286" y="206"/>
                        <a:pt x="286" y="202"/>
                        <a:pt x="283" y="206"/>
                      </a:cubicBezTo>
                      <a:cubicBezTo>
                        <a:pt x="280" y="209"/>
                        <a:pt x="282" y="208"/>
                        <a:pt x="277" y="210"/>
                      </a:cubicBezTo>
                      <a:cubicBezTo>
                        <a:pt x="272" y="211"/>
                        <a:pt x="272" y="211"/>
                        <a:pt x="271" y="216"/>
                      </a:cubicBezTo>
                      <a:cubicBezTo>
                        <a:pt x="270" y="221"/>
                        <a:pt x="266" y="221"/>
                        <a:pt x="262" y="226"/>
                      </a:cubicBezTo>
                      <a:cubicBezTo>
                        <a:pt x="258" y="231"/>
                        <a:pt x="256" y="235"/>
                        <a:pt x="254" y="238"/>
                      </a:cubicBezTo>
                      <a:cubicBezTo>
                        <a:pt x="253" y="241"/>
                        <a:pt x="254" y="244"/>
                        <a:pt x="253" y="247"/>
                      </a:cubicBezTo>
                      <a:cubicBezTo>
                        <a:pt x="251" y="251"/>
                        <a:pt x="253" y="255"/>
                        <a:pt x="249" y="254"/>
                      </a:cubicBezTo>
                      <a:cubicBezTo>
                        <a:pt x="245" y="253"/>
                        <a:pt x="244" y="250"/>
                        <a:pt x="240" y="259"/>
                      </a:cubicBezTo>
                      <a:cubicBezTo>
                        <a:pt x="236" y="268"/>
                        <a:pt x="229" y="277"/>
                        <a:pt x="221" y="285"/>
                      </a:cubicBezTo>
                      <a:cubicBezTo>
                        <a:pt x="214" y="293"/>
                        <a:pt x="210" y="297"/>
                        <a:pt x="207" y="301"/>
                      </a:cubicBezTo>
                      <a:cubicBezTo>
                        <a:pt x="205" y="305"/>
                        <a:pt x="209" y="305"/>
                        <a:pt x="206" y="307"/>
                      </a:cubicBezTo>
                      <a:cubicBezTo>
                        <a:pt x="203" y="310"/>
                        <a:pt x="201" y="310"/>
                        <a:pt x="199" y="314"/>
                      </a:cubicBezTo>
                      <a:cubicBezTo>
                        <a:pt x="196" y="318"/>
                        <a:pt x="195" y="323"/>
                        <a:pt x="187" y="331"/>
                      </a:cubicBezTo>
                      <a:cubicBezTo>
                        <a:pt x="178" y="340"/>
                        <a:pt x="176" y="348"/>
                        <a:pt x="171" y="354"/>
                      </a:cubicBezTo>
                      <a:cubicBezTo>
                        <a:pt x="166" y="359"/>
                        <a:pt x="162" y="363"/>
                        <a:pt x="162" y="365"/>
                      </a:cubicBezTo>
                      <a:cubicBezTo>
                        <a:pt x="162" y="367"/>
                        <a:pt x="165" y="366"/>
                        <a:pt x="164" y="368"/>
                      </a:cubicBezTo>
                      <a:cubicBezTo>
                        <a:pt x="164" y="370"/>
                        <a:pt x="162" y="370"/>
                        <a:pt x="158" y="370"/>
                      </a:cubicBezTo>
                      <a:cubicBezTo>
                        <a:pt x="155" y="371"/>
                        <a:pt x="154" y="373"/>
                        <a:pt x="149" y="378"/>
                      </a:cubicBezTo>
                      <a:cubicBezTo>
                        <a:pt x="143" y="383"/>
                        <a:pt x="143" y="384"/>
                        <a:pt x="142" y="386"/>
                      </a:cubicBezTo>
                      <a:cubicBezTo>
                        <a:pt x="142" y="388"/>
                        <a:pt x="148" y="388"/>
                        <a:pt x="145" y="390"/>
                      </a:cubicBezTo>
                      <a:cubicBezTo>
                        <a:pt x="142" y="392"/>
                        <a:pt x="138" y="389"/>
                        <a:pt x="131" y="395"/>
                      </a:cubicBezTo>
                      <a:cubicBezTo>
                        <a:pt x="125" y="401"/>
                        <a:pt x="130" y="397"/>
                        <a:pt x="120" y="406"/>
                      </a:cubicBezTo>
                      <a:cubicBezTo>
                        <a:pt x="110" y="415"/>
                        <a:pt x="114" y="415"/>
                        <a:pt x="107" y="422"/>
                      </a:cubicBezTo>
                      <a:cubicBezTo>
                        <a:pt x="101" y="428"/>
                        <a:pt x="102" y="428"/>
                        <a:pt x="102" y="432"/>
                      </a:cubicBezTo>
                      <a:cubicBezTo>
                        <a:pt x="102" y="436"/>
                        <a:pt x="102" y="438"/>
                        <a:pt x="96" y="447"/>
                      </a:cubicBezTo>
                      <a:cubicBezTo>
                        <a:pt x="90" y="456"/>
                        <a:pt x="89" y="458"/>
                        <a:pt x="87" y="464"/>
                      </a:cubicBezTo>
                      <a:cubicBezTo>
                        <a:pt x="84" y="470"/>
                        <a:pt x="90" y="475"/>
                        <a:pt x="88" y="481"/>
                      </a:cubicBezTo>
                      <a:cubicBezTo>
                        <a:pt x="85" y="487"/>
                        <a:pt x="85" y="488"/>
                        <a:pt x="81" y="493"/>
                      </a:cubicBezTo>
                      <a:cubicBezTo>
                        <a:pt x="77" y="497"/>
                        <a:pt x="80" y="497"/>
                        <a:pt x="78" y="504"/>
                      </a:cubicBezTo>
                      <a:cubicBezTo>
                        <a:pt x="77" y="510"/>
                        <a:pt x="72" y="523"/>
                        <a:pt x="70" y="525"/>
                      </a:cubicBezTo>
                      <a:cubicBezTo>
                        <a:pt x="67" y="528"/>
                        <a:pt x="59" y="535"/>
                        <a:pt x="56" y="540"/>
                      </a:cubicBezTo>
                      <a:cubicBezTo>
                        <a:pt x="54" y="544"/>
                        <a:pt x="50" y="553"/>
                        <a:pt x="43" y="559"/>
                      </a:cubicBezTo>
                      <a:cubicBezTo>
                        <a:pt x="36" y="564"/>
                        <a:pt x="25" y="574"/>
                        <a:pt x="21" y="580"/>
                      </a:cubicBezTo>
                      <a:cubicBezTo>
                        <a:pt x="18" y="586"/>
                        <a:pt x="16" y="596"/>
                        <a:pt x="16" y="598"/>
                      </a:cubicBezTo>
                      <a:cubicBezTo>
                        <a:pt x="16" y="601"/>
                        <a:pt x="21" y="604"/>
                        <a:pt x="23" y="610"/>
                      </a:cubicBezTo>
                      <a:cubicBezTo>
                        <a:pt x="24" y="616"/>
                        <a:pt x="24" y="626"/>
                        <a:pt x="22" y="631"/>
                      </a:cubicBezTo>
                      <a:cubicBezTo>
                        <a:pt x="21" y="635"/>
                        <a:pt x="19" y="642"/>
                        <a:pt x="16" y="646"/>
                      </a:cubicBezTo>
                      <a:cubicBezTo>
                        <a:pt x="13" y="651"/>
                        <a:pt x="11" y="652"/>
                        <a:pt x="11" y="658"/>
                      </a:cubicBezTo>
                      <a:cubicBezTo>
                        <a:pt x="10" y="665"/>
                        <a:pt x="11" y="667"/>
                        <a:pt x="7" y="674"/>
                      </a:cubicBezTo>
                      <a:cubicBezTo>
                        <a:pt x="4" y="681"/>
                        <a:pt x="0" y="682"/>
                        <a:pt x="1" y="687"/>
                      </a:cubicBezTo>
                      <a:cubicBezTo>
                        <a:pt x="1" y="692"/>
                        <a:pt x="5" y="693"/>
                        <a:pt x="7" y="697"/>
                      </a:cubicBezTo>
                      <a:cubicBezTo>
                        <a:pt x="8" y="702"/>
                        <a:pt x="9" y="706"/>
                        <a:pt x="12" y="710"/>
                      </a:cubicBezTo>
                      <a:cubicBezTo>
                        <a:pt x="14" y="714"/>
                        <a:pt x="16" y="716"/>
                        <a:pt x="15" y="721"/>
                      </a:cubicBezTo>
                      <a:cubicBezTo>
                        <a:pt x="15" y="726"/>
                        <a:pt x="20" y="730"/>
                        <a:pt x="19" y="734"/>
                      </a:cubicBezTo>
                      <a:cubicBezTo>
                        <a:pt x="18" y="739"/>
                        <a:pt x="16" y="737"/>
                        <a:pt x="12" y="740"/>
                      </a:cubicBezTo>
                      <a:cubicBezTo>
                        <a:pt x="7" y="742"/>
                        <a:pt x="5" y="747"/>
                        <a:pt x="8" y="745"/>
                      </a:cubicBezTo>
                      <a:cubicBezTo>
                        <a:pt x="11" y="743"/>
                        <a:pt x="17" y="740"/>
                        <a:pt x="19" y="746"/>
                      </a:cubicBezTo>
                      <a:cubicBezTo>
                        <a:pt x="21" y="752"/>
                        <a:pt x="26" y="754"/>
                        <a:pt x="30" y="754"/>
                      </a:cubicBezTo>
                      <a:cubicBezTo>
                        <a:pt x="33" y="754"/>
                        <a:pt x="36" y="746"/>
                        <a:pt x="38" y="741"/>
                      </a:cubicBezTo>
                      <a:cubicBezTo>
                        <a:pt x="40" y="737"/>
                        <a:pt x="46" y="734"/>
                        <a:pt x="48" y="736"/>
                      </a:cubicBezTo>
                      <a:cubicBezTo>
                        <a:pt x="51" y="739"/>
                        <a:pt x="55" y="741"/>
                        <a:pt x="59" y="740"/>
                      </a:cubicBezTo>
                      <a:cubicBezTo>
                        <a:pt x="63" y="739"/>
                        <a:pt x="67" y="739"/>
                        <a:pt x="70" y="741"/>
                      </a:cubicBezTo>
                      <a:cubicBezTo>
                        <a:pt x="74" y="742"/>
                        <a:pt x="78" y="743"/>
                        <a:pt x="81" y="739"/>
                      </a:cubicBezTo>
                      <a:cubicBezTo>
                        <a:pt x="84" y="736"/>
                        <a:pt x="86" y="737"/>
                        <a:pt x="90" y="740"/>
                      </a:cubicBezTo>
                      <a:cubicBezTo>
                        <a:pt x="94" y="743"/>
                        <a:pt x="95" y="747"/>
                        <a:pt x="93" y="745"/>
                      </a:cubicBezTo>
                      <a:cubicBezTo>
                        <a:pt x="91" y="744"/>
                        <a:pt x="90" y="736"/>
                        <a:pt x="86" y="737"/>
                      </a:cubicBezTo>
                      <a:cubicBezTo>
                        <a:pt x="81" y="739"/>
                        <a:pt x="82" y="743"/>
                        <a:pt x="76" y="742"/>
                      </a:cubicBezTo>
                      <a:cubicBezTo>
                        <a:pt x="70" y="741"/>
                        <a:pt x="70" y="739"/>
                        <a:pt x="65" y="739"/>
                      </a:cubicBezTo>
                      <a:cubicBezTo>
                        <a:pt x="59" y="740"/>
                        <a:pt x="53" y="741"/>
                        <a:pt x="48" y="744"/>
                      </a:cubicBezTo>
                      <a:cubicBezTo>
                        <a:pt x="44" y="747"/>
                        <a:pt x="43" y="741"/>
                        <a:pt x="42" y="749"/>
                      </a:cubicBezTo>
                      <a:cubicBezTo>
                        <a:pt x="41" y="756"/>
                        <a:pt x="46" y="774"/>
                        <a:pt x="41" y="778"/>
                      </a:cubicBezTo>
                      <a:cubicBezTo>
                        <a:pt x="36" y="782"/>
                        <a:pt x="31" y="777"/>
                        <a:pt x="31" y="773"/>
                      </a:cubicBezTo>
                      <a:cubicBezTo>
                        <a:pt x="30" y="769"/>
                        <a:pt x="36" y="765"/>
                        <a:pt x="33" y="761"/>
                      </a:cubicBezTo>
                      <a:cubicBezTo>
                        <a:pt x="30" y="757"/>
                        <a:pt x="28" y="753"/>
                        <a:pt x="25" y="761"/>
                      </a:cubicBezTo>
                      <a:cubicBezTo>
                        <a:pt x="22" y="769"/>
                        <a:pt x="21" y="775"/>
                        <a:pt x="19" y="778"/>
                      </a:cubicBezTo>
                      <a:cubicBezTo>
                        <a:pt x="17" y="782"/>
                        <a:pt x="22" y="782"/>
                        <a:pt x="20" y="788"/>
                      </a:cubicBezTo>
                      <a:cubicBezTo>
                        <a:pt x="17" y="794"/>
                        <a:pt x="14" y="795"/>
                        <a:pt x="15" y="801"/>
                      </a:cubicBezTo>
                      <a:cubicBezTo>
                        <a:pt x="17" y="806"/>
                        <a:pt x="21" y="809"/>
                        <a:pt x="23" y="812"/>
                      </a:cubicBezTo>
                      <a:cubicBezTo>
                        <a:pt x="26" y="816"/>
                        <a:pt x="34" y="812"/>
                        <a:pt x="35" y="819"/>
                      </a:cubicBezTo>
                      <a:cubicBezTo>
                        <a:pt x="35" y="826"/>
                        <a:pt x="37" y="829"/>
                        <a:pt x="33" y="832"/>
                      </a:cubicBezTo>
                      <a:cubicBezTo>
                        <a:pt x="29" y="836"/>
                        <a:pt x="23" y="835"/>
                        <a:pt x="20" y="840"/>
                      </a:cubicBezTo>
                      <a:cubicBezTo>
                        <a:pt x="17" y="845"/>
                        <a:pt x="16" y="847"/>
                        <a:pt x="16" y="850"/>
                      </a:cubicBezTo>
                      <a:cubicBezTo>
                        <a:pt x="15" y="852"/>
                        <a:pt x="15" y="861"/>
                        <a:pt x="19" y="864"/>
                      </a:cubicBezTo>
                      <a:cubicBezTo>
                        <a:pt x="22" y="867"/>
                        <a:pt x="22" y="867"/>
                        <a:pt x="23" y="875"/>
                      </a:cubicBezTo>
                      <a:cubicBezTo>
                        <a:pt x="23" y="882"/>
                        <a:pt x="27" y="885"/>
                        <a:pt x="27" y="891"/>
                      </a:cubicBezTo>
                      <a:cubicBezTo>
                        <a:pt x="26" y="897"/>
                        <a:pt x="26" y="902"/>
                        <a:pt x="29" y="901"/>
                      </a:cubicBezTo>
                      <a:cubicBezTo>
                        <a:pt x="32" y="900"/>
                        <a:pt x="34" y="898"/>
                        <a:pt x="34" y="903"/>
                      </a:cubicBezTo>
                      <a:cubicBezTo>
                        <a:pt x="34" y="909"/>
                        <a:pt x="34" y="916"/>
                        <a:pt x="38" y="915"/>
                      </a:cubicBezTo>
                      <a:cubicBezTo>
                        <a:pt x="43" y="915"/>
                        <a:pt x="43" y="914"/>
                        <a:pt x="41" y="919"/>
                      </a:cubicBezTo>
                      <a:cubicBezTo>
                        <a:pt x="40" y="923"/>
                        <a:pt x="35" y="925"/>
                        <a:pt x="37" y="928"/>
                      </a:cubicBezTo>
                      <a:cubicBezTo>
                        <a:pt x="40" y="930"/>
                        <a:pt x="44" y="933"/>
                        <a:pt x="45" y="936"/>
                      </a:cubicBezTo>
                      <a:cubicBezTo>
                        <a:pt x="46" y="940"/>
                        <a:pt x="45" y="941"/>
                        <a:pt x="41" y="948"/>
                      </a:cubicBezTo>
                      <a:cubicBezTo>
                        <a:pt x="38" y="954"/>
                        <a:pt x="39" y="956"/>
                        <a:pt x="36" y="962"/>
                      </a:cubicBezTo>
                      <a:cubicBezTo>
                        <a:pt x="33" y="968"/>
                        <a:pt x="31" y="968"/>
                        <a:pt x="33" y="972"/>
                      </a:cubicBezTo>
                      <a:cubicBezTo>
                        <a:pt x="34" y="976"/>
                        <a:pt x="38" y="984"/>
                        <a:pt x="41" y="980"/>
                      </a:cubicBezTo>
                      <a:cubicBezTo>
                        <a:pt x="45" y="977"/>
                        <a:pt x="54" y="976"/>
                        <a:pt x="59" y="977"/>
                      </a:cubicBezTo>
                      <a:cubicBezTo>
                        <a:pt x="64" y="978"/>
                        <a:pt x="69" y="984"/>
                        <a:pt x="75" y="984"/>
                      </a:cubicBezTo>
                      <a:cubicBezTo>
                        <a:pt x="81" y="984"/>
                        <a:pt x="87" y="983"/>
                        <a:pt x="91" y="988"/>
                      </a:cubicBezTo>
                      <a:cubicBezTo>
                        <a:pt x="96" y="993"/>
                        <a:pt x="95" y="1002"/>
                        <a:pt x="101" y="1005"/>
                      </a:cubicBezTo>
                      <a:cubicBezTo>
                        <a:pt x="106" y="1008"/>
                        <a:pt x="113" y="1011"/>
                        <a:pt x="117" y="1010"/>
                      </a:cubicBezTo>
                      <a:cubicBezTo>
                        <a:pt x="121" y="1009"/>
                        <a:pt x="132" y="1006"/>
                        <a:pt x="132" y="1011"/>
                      </a:cubicBezTo>
                      <a:cubicBezTo>
                        <a:pt x="132" y="1016"/>
                        <a:pt x="133" y="1018"/>
                        <a:pt x="131" y="1022"/>
                      </a:cubicBezTo>
                      <a:cubicBezTo>
                        <a:pt x="129" y="1026"/>
                        <a:pt x="128" y="1031"/>
                        <a:pt x="135" y="1029"/>
                      </a:cubicBezTo>
                      <a:cubicBezTo>
                        <a:pt x="141" y="1028"/>
                        <a:pt x="147" y="1024"/>
                        <a:pt x="151" y="1030"/>
                      </a:cubicBezTo>
                      <a:cubicBezTo>
                        <a:pt x="155" y="1036"/>
                        <a:pt x="158" y="1045"/>
                        <a:pt x="165" y="1051"/>
                      </a:cubicBezTo>
                      <a:cubicBezTo>
                        <a:pt x="172" y="1057"/>
                        <a:pt x="172" y="1057"/>
                        <a:pt x="172" y="1064"/>
                      </a:cubicBezTo>
                      <a:cubicBezTo>
                        <a:pt x="173" y="1072"/>
                        <a:pt x="173" y="1075"/>
                        <a:pt x="172" y="1080"/>
                      </a:cubicBezTo>
                      <a:cubicBezTo>
                        <a:pt x="171" y="1085"/>
                        <a:pt x="168" y="1085"/>
                        <a:pt x="167" y="1090"/>
                      </a:cubicBezTo>
                      <a:cubicBezTo>
                        <a:pt x="167" y="1094"/>
                        <a:pt x="168" y="1097"/>
                        <a:pt x="168" y="1103"/>
                      </a:cubicBezTo>
                      <a:cubicBezTo>
                        <a:pt x="168" y="1105"/>
                        <a:pt x="168" y="1106"/>
                        <a:pt x="168" y="1108"/>
                      </a:cubicBezTo>
                      <a:cubicBezTo>
                        <a:pt x="303" y="1095"/>
                        <a:pt x="303" y="1095"/>
                        <a:pt x="303" y="1095"/>
                      </a:cubicBezTo>
                      <a:cubicBezTo>
                        <a:pt x="303" y="1095"/>
                        <a:pt x="308" y="1098"/>
                        <a:pt x="304" y="1102"/>
                      </a:cubicBezTo>
                      <a:cubicBezTo>
                        <a:pt x="299" y="1107"/>
                        <a:pt x="295" y="1106"/>
                        <a:pt x="307" y="1112"/>
                      </a:cubicBezTo>
                      <a:cubicBezTo>
                        <a:pt x="319" y="1118"/>
                        <a:pt x="479" y="1188"/>
                        <a:pt x="479" y="1188"/>
                      </a:cubicBezTo>
                      <a:cubicBezTo>
                        <a:pt x="632" y="1188"/>
                        <a:pt x="632" y="1188"/>
                        <a:pt x="632" y="1188"/>
                      </a:cubicBezTo>
                      <a:cubicBezTo>
                        <a:pt x="632" y="1188"/>
                        <a:pt x="640" y="1186"/>
                        <a:pt x="645" y="1175"/>
                      </a:cubicBezTo>
                      <a:cubicBezTo>
                        <a:pt x="649" y="1164"/>
                        <a:pt x="646" y="1161"/>
                        <a:pt x="659" y="1158"/>
                      </a:cubicBezTo>
                      <a:cubicBezTo>
                        <a:pt x="671" y="1156"/>
                        <a:pt x="739" y="1158"/>
                        <a:pt x="739" y="1158"/>
                      </a:cubicBezTo>
                      <a:cubicBezTo>
                        <a:pt x="739" y="1158"/>
                        <a:pt x="750" y="1157"/>
                        <a:pt x="752" y="1164"/>
                      </a:cubicBezTo>
                      <a:cubicBezTo>
                        <a:pt x="753" y="1171"/>
                        <a:pt x="754" y="1180"/>
                        <a:pt x="760" y="1184"/>
                      </a:cubicBezTo>
                      <a:cubicBezTo>
                        <a:pt x="766" y="1188"/>
                        <a:pt x="770" y="1187"/>
                        <a:pt x="774" y="1196"/>
                      </a:cubicBezTo>
                      <a:cubicBezTo>
                        <a:pt x="778" y="1205"/>
                        <a:pt x="783" y="1219"/>
                        <a:pt x="790" y="1222"/>
                      </a:cubicBezTo>
                      <a:cubicBezTo>
                        <a:pt x="796" y="1225"/>
                        <a:pt x="805" y="1227"/>
                        <a:pt x="806" y="1234"/>
                      </a:cubicBezTo>
                      <a:cubicBezTo>
                        <a:pt x="807" y="1240"/>
                        <a:pt x="806" y="1250"/>
                        <a:pt x="808" y="1254"/>
                      </a:cubicBezTo>
                      <a:cubicBezTo>
                        <a:pt x="810" y="1259"/>
                        <a:pt x="814" y="1260"/>
                        <a:pt x="811" y="1267"/>
                      </a:cubicBezTo>
                      <a:cubicBezTo>
                        <a:pt x="808" y="1273"/>
                        <a:pt x="808" y="1281"/>
                        <a:pt x="809" y="1288"/>
                      </a:cubicBezTo>
                      <a:cubicBezTo>
                        <a:pt x="810" y="1295"/>
                        <a:pt x="812" y="1301"/>
                        <a:pt x="816" y="1304"/>
                      </a:cubicBezTo>
                      <a:cubicBezTo>
                        <a:pt x="821" y="1307"/>
                        <a:pt x="826" y="1315"/>
                        <a:pt x="828" y="1318"/>
                      </a:cubicBezTo>
                      <a:cubicBezTo>
                        <a:pt x="830" y="1321"/>
                        <a:pt x="851" y="1330"/>
                        <a:pt x="856" y="1334"/>
                      </a:cubicBezTo>
                      <a:cubicBezTo>
                        <a:pt x="861" y="1338"/>
                        <a:pt x="874" y="1344"/>
                        <a:pt x="878" y="1341"/>
                      </a:cubicBezTo>
                      <a:cubicBezTo>
                        <a:pt x="883" y="1337"/>
                        <a:pt x="903" y="1316"/>
                        <a:pt x="910" y="1306"/>
                      </a:cubicBezTo>
                      <a:cubicBezTo>
                        <a:pt x="917" y="1296"/>
                        <a:pt x="918" y="1293"/>
                        <a:pt x="926" y="1293"/>
                      </a:cubicBezTo>
                      <a:cubicBezTo>
                        <a:pt x="934" y="1293"/>
                        <a:pt x="935" y="1287"/>
                        <a:pt x="942" y="1287"/>
                      </a:cubicBezTo>
                      <a:cubicBezTo>
                        <a:pt x="948" y="1287"/>
                        <a:pt x="956" y="1292"/>
                        <a:pt x="962" y="1290"/>
                      </a:cubicBezTo>
                      <a:cubicBezTo>
                        <a:pt x="968" y="1289"/>
                        <a:pt x="965" y="1291"/>
                        <a:pt x="974" y="1292"/>
                      </a:cubicBezTo>
                      <a:cubicBezTo>
                        <a:pt x="983" y="1293"/>
                        <a:pt x="991" y="1287"/>
                        <a:pt x="991" y="1294"/>
                      </a:cubicBezTo>
                      <a:cubicBezTo>
                        <a:pt x="991" y="1301"/>
                        <a:pt x="995" y="1306"/>
                        <a:pt x="1001" y="1312"/>
                      </a:cubicBezTo>
                      <a:cubicBezTo>
                        <a:pt x="1006" y="1317"/>
                        <a:pt x="1013" y="1322"/>
                        <a:pt x="1014" y="1326"/>
                      </a:cubicBezTo>
                      <a:cubicBezTo>
                        <a:pt x="1016" y="1330"/>
                        <a:pt x="1023" y="1342"/>
                        <a:pt x="1022" y="1352"/>
                      </a:cubicBezTo>
                      <a:cubicBezTo>
                        <a:pt x="1021" y="1362"/>
                        <a:pt x="1024" y="1372"/>
                        <a:pt x="1024" y="1379"/>
                      </a:cubicBezTo>
                      <a:cubicBezTo>
                        <a:pt x="1025" y="1386"/>
                        <a:pt x="1028" y="1389"/>
                        <a:pt x="1032" y="1395"/>
                      </a:cubicBezTo>
                      <a:cubicBezTo>
                        <a:pt x="1035" y="1401"/>
                        <a:pt x="1036" y="1407"/>
                        <a:pt x="1038" y="1413"/>
                      </a:cubicBezTo>
                      <a:cubicBezTo>
                        <a:pt x="1040" y="1419"/>
                        <a:pt x="1046" y="1435"/>
                        <a:pt x="1052" y="1437"/>
                      </a:cubicBezTo>
                      <a:cubicBezTo>
                        <a:pt x="1057" y="1439"/>
                        <a:pt x="1060" y="1431"/>
                        <a:pt x="1056" y="1440"/>
                      </a:cubicBezTo>
                      <a:cubicBezTo>
                        <a:pt x="1053" y="1450"/>
                        <a:pt x="1058" y="1459"/>
                        <a:pt x="1055" y="1465"/>
                      </a:cubicBezTo>
                      <a:cubicBezTo>
                        <a:pt x="1053" y="1471"/>
                        <a:pt x="1052" y="1476"/>
                        <a:pt x="1055" y="1482"/>
                      </a:cubicBezTo>
                      <a:cubicBezTo>
                        <a:pt x="1057" y="1489"/>
                        <a:pt x="1060" y="1495"/>
                        <a:pt x="1060" y="1500"/>
                      </a:cubicBezTo>
                      <a:cubicBezTo>
                        <a:pt x="1060" y="1505"/>
                        <a:pt x="1059" y="1513"/>
                        <a:pt x="1065" y="1515"/>
                      </a:cubicBezTo>
                      <a:cubicBezTo>
                        <a:pt x="1071" y="1518"/>
                        <a:pt x="1082" y="1519"/>
                        <a:pt x="1085" y="1524"/>
                      </a:cubicBezTo>
                      <a:cubicBezTo>
                        <a:pt x="1088" y="1528"/>
                        <a:pt x="1100" y="1530"/>
                        <a:pt x="1102" y="1534"/>
                      </a:cubicBezTo>
                      <a:cubicBezTo>
                        <a:pt x="1105" y="1537"/>
                        <a:pt x="1122" y="1539"/>
                        <a:pt x="1128" y="1539"/>
                      </a:cubicBezTo>
                      <a:cubicBezTo>
                        <a:pt x="1134" y="1539"/>
                        <a:pt x="1141" y="1545"/>
                        <a:pt x="1145" y="1549"/>
                      </a:cubicBezTo>
                      <a:cubicBezTo>
                        <a:pt x="1149" y="1553"/>
                        <a:pt x="1152" y="1553"/>
                        <a:pt x="1156" y="1547"/>
                      </a:cubicBezTo>
                      <a:cubicBezTo>
                        <a:pt x="1157" y="1546"/>
                        <a:pt x="1160" y="1546"/>
                        <a:pt x="1165" y="1546"/>
                      </a:cubicBezTo>
                      <a:cubicBezTo>
                        <a:pt x="1165" y="1545"/>
                        <a:pt x="1165" y="1544"/>
                        <a:pt x="1164" y="1544"/>
                      </a:cubicBezTo>
                      <a:cubicBezTo>
                        <a:pt x="1161" y="1544"/>
                        <a:pt x="1161" y="1546"/>
                        <a:pt x="1160" y="1542"/>
                      </a:cubicBezTo>
                      <a:cubicBezTo>
                        <a:pt x="1159" y="1538"/>
                        <a:pt x="1157" y="1537"/>
                        <a:pt x="1159" y="1533"/>
                      </a:cubicBezTo>
                      <a:cubicBezTo>
                        <a:pt x="1160" y="1529"/>
                        <a:pt x="1160" y="1521"/>
                        <a:pt x="1159" y="1517"/>
                      </a:cubicBezTo>
                      <a:cubicBezTo>
                        <a:pt x="1158" y="1514"/>
                        <a:pt x="1157" y="1511"/>
                        <a:pt x="1157" y="1506"/>
                      </a:cubicBezTo>
                      <a:cubicBezTo>
                        <a:pt x="1158" y="1500"/>
                        <a:pt x="1158" y="1490"/>
                        <a:pt x="1158" y="1486"/>
                      </a:cubicBezTo>
                      <a:cubicBezTo>
                        <a:pt x="1157" y="1482"/>
                        <a:pt x="1154" y="1480"/>
                        <a:pt x="1157" y="1478"/>
                      </a:cubicBezTo>
                      <a:cubicBezTo>
                        <a:pt x="1159" y="1475"/>
                        <a:pt x="1164" y="1476"/>
                        <a:pt x="1164" y="1473"/>
                      </a:cubicBezTo>
                      <a:cubicBezTo>
                        <a:pt x="1164" y="1470"/>
                        <a:pt x="1165" y="1467"/>
                        <a:pt x="1166" y="1465"/>
                      </a:cubicBezTo>
                      <a:cubicBezTo>
                        <a:pt x="1167" y="1463"/>
                        <a:pt x="1168" y="1460"/>
                        <a:pt x="1165" y="1460"/>
                      </a:cubicBezTo>
                      <a:cubicBezTo>
                        <a:pt x="1163" y="1460"/>
                        <a:pt x="1160" y="1462"/>
                        <a:pt x="1156" y="1460"/>
                      </a:cubicBezTo>
                      <a:cubicBezTo>
                        <a:pt x="1153" y="1458"/>
                        <a:pt x="1150" y="1459"/>
                        <a:pt x="1152" y="1455"/>
                      </a:cubicBezTo>
                      <a:cubicBezTo>
                        <a:pt x="1154" y="1451"/>
                        <a:pt x="1153" y="1449"/>
                        <a:pt x="1154" y="1446"/>
                      </a:cubicBezTo>
                      <a:cubicBezTo>
                        <a:pt x="1155" y="1444"/>
                        <a:pt x="1157" y="1451"/>
                        <a:pt x="1158" y="1452"/>
                      </a:cubicBezTo>
                      <a:cubicBezTo>
                        <a:pt x="1159" y="1454"/>
                        <a:pt x="1166" y="1456"/>
                        <a:pt x="1169" y="1455"/>
                      </a:cubicBezTo>
                      <a:cubicBezTo>
                        <a:pt x="1172" y="1453"/>
                        <a:pt x="1176" y="1450"/>
                        <a:pt x="1179" y="1445"/>
                      </a:cubicBezTo>
                      <a:cubicBezTo>
                        <a:pt x="1181" y="1440"/>
                        <a:pt x="1176" y="1452"/>
                        <a:pt x="1176" y="1454"/>
                      </a:cubicBezTo>
                      <a:cubicBezTo>
                        <a:pt x="1176" y="1455"/>
                        <a:pt x="1179" y="1448"/>
                        <a:pt x="1185" y="1441"/>
                      </a:cubicBezTo>
                      <a:cubicBezTo>
                        <a:pt x="1190" y="1434"/>
                        <a:pt x="1198" y="1424"/>
                        <a:pt x="1196" y="1425"/>
                      </a:cubicBezTo>
                      <a:cubicBezTo>
                        <a:pt x="1193" y="1425"/>
                        <a:pt x="1188" y="1431"/>
                        <a:pt x="1185" y="1434"/>
                      </a:cubicBezTo>
                      <a:cubicBezTo>
                        <a:pt x="1182" y="1437"/>
                        <a:pt x="1184" y="1434"/>
                        <a:pt x="1183" y="1431"/>
                      </a:cubicBezTo>
                      <a:cubicBezTo>
                        <a:pt x="1183" y="1427"/>
                        <a:pt x="1179" y="1427"/>
                        <a:pt x="1180" y="1423"/>
                      </a:cubicBezTo>
                      <a:cubicBezTo>
                        <a:pt x="1180" y="1419"/>
                        <a:pt x="1175" y="1421"/>
                        <a:pt x="1174" y="1420"/>
                      </a:cubicBezTo>
                      <a:cubicBezTo>
                        <a:pt x="1173" y="1418"/>
                        <a:pt x="1181" y="1419"/>
                        <a:pt x="1185" y="1418"/>
                      </a:cubicBezTo>
                      <a:cubicBezTo>
                        <a:pt x="1190" y="1417"/>
                        <a:pt x="1196" y="1419"/>
                        <a:pt x="1198" y="1416"/>
                      </a:cubicBezTo>
                      <a:cubicBezTo>
                        <a:pt x="1201" y="1414"/>
                        <a:pt x="1205" y="1411"/>
                        <a:pt x="1205" y="1408"/>
                      </a:cubicBezTo>
                      <a:cubicBezTo>
                        <a:pt x="1206" y="1406"/>
                        <a:pt x="1201" y="1407"/>
                        <a:pt x="1198" y="1405"/>
                      </a:cubicBezTo>
                      <a:cubicBezTo>
                        <a:pt x="1195" y="1404"/>
                        <a:pt x="1196" y="1402"/>
                        <a:pt x="1199" y="1399"/>
                      </a:cubicBezTo>
                      <a:cubicBezTo>
                        <a:pt x="1202" y="1396"/>
                        <a:pt x="1206" y="1398"/>
                        <a:pt x="1206" y="1400"/>
                      </a:cubicBezTo>
                      <a:cubicBezTo>
                        <a:pt x="1205" y="1403"/>
                        <a:pt x="1205" y="1408"/>
                        <a:pt x="1207" y="1405"/>
                      </a:cubicBezTo>
                      <a:cubicBezTo>
                        <a:pt x="1209" y="1402"/>
                        <a:pt x="1210" y="1396"/>
                        <a:pt x="1212" y="1398"/>
                      </a:cubicBezTo>
                      <a:cubicBezTo>
                        <a:pt x="1214" y="1400"/>
                        <a:pt x="1216" y="1400"/>
                        <a:pt x="1219" y="1397"/>
                      </a:cubicBezTo>
                      <a:cubicBezTo>
                        <a:pt x="1222" y="1394"/>
                        <a:pt x="1223" y="1393"/>
                        <a:pt x="1224" y="1388"/>
                      </a:cubicBezTo>
                      <a:cubicBezTo>
                        <a:pt x="1224" y="1383"/>
                        <a:pt x="1224" y="1376"/>
                        <a:pt x="1226" y="1379"/>
                      </a:cubicBezTo>
                      <a:cubicBezTo>
                        <a:pt x="1228" y="1382"/>
                        <a:pt x="1230" y="1386"/>
                        <a:pt x="1233" y="1386"/>
                      </a:cubicBezTo>
                      <a:cubicBezTo>
                        <a:pt x="1237" y="1386"/>
                        <a:pt x="1242" y="1386"/>
                        <a:pt x="1237" y="1388"/>
                      </a:cubicBezTo>
                      <a:cubicBezTo>
                        <a:pt x="1233" y="1390"/>
                        <a:pt x="1227" y="1394"/>
                        <a:pt x="1222" y="1397"/>
                      </a:cubicBezTo>
                      <a:cubicBezTo>
                        <a:pt x="1217" y="1399"/>
                        <a:pt x="1218" y="1402"/>
                        <a:pt x="1223" y="1400"/>
                      </a:cubicBezTo>
                      <a:cubicBezTo>
                        <a:pt x="1228" y="1398"/>
                        <a:pt x="1238" y="1394"/>
                        <a:pt x="1242" y="1390"/>
                      </a:cubicBezTo>
                      <a:cubicBezTo>
                        <a:pt x="1246" y="1386"/>
                        <a:pt x="1242" y="1384"/>
                        <a:pt x="1245" y="1382"/>
                      </a:cubicBezTo>
                      <a:cubicBezTo>
                        <a:pt x="1248" y="1381"/>
                        <a:pt x="1249" y="1379"/>
                        <a:pt x="1250" y="1382"/>
                      </a:cubicBezTo>
                      <a:cubicBezTo>
                        <a:pt x="1250" y="1385"/>
                        <a:pt x="1254" y="1382"/>
                        <a:pt x="1255" y="1379"/>
                      </a:cubicBezTo>
                      <a:cubicBezTo>
                        <a:pt x="1255" y="1377"/>
                        <a:pt x="1253" y="1378"/>
                        <a:pt x="1250" y="1378"/>
                      </a:cubicBezTo>
                      <a:cubicBezTo>
                        <a:pt x="1247" y="1378"/>
                        <a:pt x="1242" y="1380"/>
                        <a:pt x="1242" y="1376"/>
                      </a:cubicBezTo>
                      <a:cubicBezTo>
                        <a:pt x="1242" y="1372"/>
                        <a:pt x="1239" y="1369"/>
                        <a:pt x="1239" y="1366"/>
                      </a:cubicBezTo>
                      <a:cubicBezTo>
                        <a:pt x="1238" y="1364"/>
                        <a:pt x="1246" y="1363"/>
                        <a:pt x="1247" y="1367"/>
                      </a:cubicBezTo>
                      <a:cubicBezTo>
                        <a:pt x="1248" y="1371"/>
                        <a:pt x="1250" y="1371"/>
                        <a:pt x="1252" y="1368"/>
                      </a:cubicBezTo>
                      <a:cubicBezTo>
                        <a:pt x="1254" y="1365"/>
                        <a:pt x="1256" y="1367"/>
                        <a:pt x="1260" y="1367"/>
                      </a:cubicBezTo>
                      <a:cubicBezTo>
                        <a:pt x="1264" y="1366"/>
                        <a:pt x="1264" y="1370"/>
                        <a:pt x="1262" y="1372"/>
                      </a:cubicBezTo>
                      <a:cubicBezTo>
                        <a:pt x="1260" y="1374"/>
                        <a:pt x="1256" y="1378"/>
                        <a:pt x="1260" y="1377"/>
                      </a:cubicBezTo>
                      <a:cubicBezTo>
                        <a:pt x="1263" y="1376"/>
                        <a:pt x="1268" y="1371"/>
                        <a:pt x="1273" y="1369"/>
                      </a:cubicBezTo>
                      <a:cubicBezTo>
                        <a:pt x="1279" y="1367"/>
                        <a:pt x="1290" y="1367"/>
                        <a:pt x="1287" y="1365"/>
                      </a:cubicBezTo>
                      <a:cubicBezTo>
                        <a:pt x="1284" y="1362"/>
                        <a:pt x="1280" y="1363"/>
                        <a:pt x="1285" y="1361"/>
                      </a:cubicBezTo>
                      <a:cubicBezTo>
                        <a:pt x="1290" y="1359"/>
                        <a:pt x="1294" y="1362"/>
                        <a:pt x="1299" y="1359"/>
                      </a:cubicBezTo>
                      <a:cubicBezTo>
                        <a:pt x="1303" y="1357"/>
                        <a:pt x="1315" y="1350"/>
                        <a:pt x="1321" y="1345"/>
                      </a:cubicBezTo>
                      <a:cubicBezTo>
                        <a:pt x="1327" y="1341"/>
                        <a:pt x="1329" y="1341"/>
                        <a:pt x="1330" y="1337"/>
                      </a:cubicBezTo>
                      <a:cubicBezTo>
                        <a:pt x="1331" y="1334"/>
                        <a:pt x="1333" y="1332"/>
                        <a:pt x="1337" y="1330"/>
                      </a:cubicBezTo>
                      <a:cubicBezTo>
                        <a:pt x="1340" y="1328"/>
                        <a:pt x="1332" y="1336"/>
                        <a:pt x="1336" y="1334"/>
                      </a:cubicBezTo>
                      <a:cubicBezTo>
                        <a:pt x="1341" y="1332"/>
                        <a:pt x="1355" y="1324"/>
                        <a:pt x="1355" y="1321"/>
                      </a:cubicBezTo>
                      <a:cubicBezTo>
                        <a:pt x="1354" y="1318"/>
                        <a:pt x="1351" y="1317"/>
                        <a:pt x="1348" y="1315"/>
                      </a:cubicBezTo>
                      <a:cubicBezTo>
                        <a:pt x="1344" y="1312"/>
                        <a:pt x="1345" y="1311"/>
                        <a:pt x="1347" y="1306"/>
                      </a:cubicBezTo>
                      <a:cubicBezTo>
                        <a:pt x="1348" y="1302"/>
                        <a:pt x="1345" y="1296"/>
                        <a:pt x="1348" y="1295"/>
                      </a:cubicBezTo>
                      <a:cubicBezTo>
                        <a:pt x="1350" y="1294"/>
                        <a:pt x="1350" y="1299"/>
                        <a:pt x="1354" y="1297"/>
                      </a:cubicBezTo>
                      <a:cubicBezTo>
                        <a:pt x="1358" y="1296"/>
                        <a:pt x="1365" y="1290"/>
                        <a:pt x="1364" y="1293"/>
                      </a:cubicBezTo>
                      <a:cubicBezTo>
                        <a:pt x="1364" y="1296"/>
                        <a:pt x="1365" y="1300"/>
                        <a:pt x="1362" y="1304"/>
                      </a:cubicBezTo>
                      <a:cubicBezTo>
                        <a:pt x="1358" y="1308"/>
                        <a:pt x="1357" y="1309"/>
                        <a:pt x="1362" y="1308"/>
                      </a:cubicBezTo>
                      <a:cubicBezTo>
                        <a:pt x="1367" y="1307"/>
                        <a:pt x="1373" y="1307"/>
                        <a:pt x="1370" y="1308"/>
                      </a:cubicBezTo>
                      <a:cubicBezTo>
                        <a:pt x="1367" y="1309"/>
                        <a:pt x="1352" y="1319"/>
                        <a:pt x="1356" y="1318"/>
                      </a:cubicBezTo>
                      <a:cubicBezTo>
                        <a:pt x="1360" y="1317"/>
                        <a:pt x="1371" y="1310"/>
                        <a:pt x="1384" y="1306"/>
                      </a:cubicBezTo>
                      <a:cubicBezTo>
                        <a:pt x="1397" y="1301"/>
                        <a:pt x="1402" y="1298"/>
                        <a:pt x="1409" y="1298"/>
                      </a:cubicBezTo>
                      <a:cubicBezTo>
                        <a:pt x="1415" y="1297"/>
                        <a:pt x="1412" y="1296"/>
                        <a:pt x="1411" y="1291"/>
                      </a:cubicBezTo>
                      <a:cubicBezTo>
                        <a:pt x="1409" y="1286"/>
                        <a:pt x="1424" y="1271"/>
                        <a:pt x="1422" y="1277"/>
                      </a:cubicBezTo>
                      <a:cubicBezTo>
                        <a:pt x="1420" y="1284"/>
                        <a:pt x="1415" y="1290"/>
                        <a:pt x="1415" y="1292"/>
                      </a:cubicBezTo>
                      <a:cubicBezTo>
                        <a:pt x="1415" y="1293"/>
                        <a:pt x="1420" y="1296"/>
                        <a:pt x="1427" y="1294"/>
                      </a:cubicBezTo>
                      <a:cubicBezTo>
                        <a:pt x="1433" y="1292"/>
                        <a:pt x="1440" y="1291"/>
                        <a:pt x="1441" y="1289"/>
                      </a:cubicBezTo>
                      <a:cubicBezTo>
                        <a:pt x="1442" y="1286"/>
                        <a:pt x="1446" y="1278"/>
                        <a:pt x="1448" y="1275"/>
                      </a:cubicBezTo>
                      <a:cubicBezTo>
                        <a:pt x="1450" y="1272"/>
                        <a:pt x="1450" y="1268"/>
                        <a:pt x="1451" y="1273"/>
                      </a:cubicBezTo>
                      <a:cubicBezTo>
                        <a:pt x="1452" y="1277"/>
                        <a:pt x="1453" y="1284"/>
                        <a:pt x="1450" y="1286"/>
                      </a:cubicBezTo>
                      <a:cubicBezTo>
                        <a:pt x="1446" y="1288"/>
                        <a:pt x="1439" y="1287"/>
                        <a:pt x="1447" y="1290"/>
                      </a:cubicBezTo>
                      <a:cubicBezTo>
                        <a:pt x="1455" y="1292"/>
                        <a:pt x="1468" y="1297"/>
                        <a:pt x="1474" y="1301"/>
                      </a:cubicBezTo>
                      <a:cubicBezTo>
                        <a:pt x="1479" y="1305"/>
                        <a:pt x="1490" y="1305"/>
                        <a:pt x="1496" y="1305"/>
                      </a:cubicBezTo>
                      <a:cubicBezTo>
                        <a:pt x="1502" y="1305"/>
                        <a:pt x="1506" y="1303"/>
                        <a:pt x="1510" y="1302"/>
                      </a:cubicBezTo>
                      <a:cubicBezTo>
                        <a:pt x="1513" y="1302"/>
                        <a:pt x="1514" y="1303"/>
                        <a:pt x="1516" y="1306"/>
                      </a:cubicBezTo>
                      <a:cubicBezTo>
                        <a:pt x="1518" y="1309"/>
                        <a:pt x="1530" y="1310"/>
                        <a:pt x="1530" y="1305"/>
                      </a:cubicBezTo>
                      <a:cubicBezTo>
                        <a:pt x="1531" y="1301"/>
                        <a:pt x="1526" y="1298"/>
                        <a:pt x="1522" y="1300"/>
                      </a:cubicBezTo>
                      <a:cubicBezTo>
                        <a:pt x="1518" y="1302"/>
                        <a:pt x="1514" y="1307"/>
                        <a:pt x="1515" y="1305"/>
                      </a:cubicBezTo>
                      <a:cubicBezTo>
                        <a:pt x="1517" y="1303"/>
                        <a:pt x="1508" y="1300"/>
                        <a:pt x="1512" y="1296"/>
                      </a:cubicBezTo>
                      <a:cubicBezTo>
                        <a:pt x="1517" y="1292"/>
                        <a:pt x="1524" y="1286"/>
                        <a:pt x="1526" y="1288"/>
                      </a:cubicBezTo>
                      <a:cubicBezTo>
                        <a:pt x="1528" y="1289"/>
                        <a:pt x="1524" y="1295"/>
                        <a:pt x="1529" y="1294"/>
                      </a:cubicBezTo>
                      <a:cubicBezTo>
                        <a:pt x="1533" y="1293"/>
                        <a:pt x="1538" y="1291"/>
                        <a:pt x="1538" y="1298"/>
                      </a:cubicBezTo>
                      <a:cubicBezTo>
                        <a:pt x="1538" y="1304"/>
                        <a:pt x="1540" y="1304"/>
                        <a:pt x="1544" y="1307"/>
                      </a:cubicBezTo>
                      <a:cubicBezTo>
                        <a:pt x="1549" y="1309"/>
                        <a:pt x="1550" y="1312"/>
                        <a:pt x="1552" y="1309"/>
                      </a:cubicBezTo>
                      <a:cubicBezTo>
                        <a:pt x="1554" y="1305"/>
                        <a:pt x="1560" y="1299"/>
                        <a:pt x="1558" y="1304"/>
                      </a:cubicBezTo>
                      <a:cubicBezTo>
                        <a:pt x="1556" y="1309"/>
                        <a:pt x="1551" y="1311"/>
                        <a:pt x="1554" y="1313"/>
                      </a:cubicBezTo>
                      <a:cubicBezTo>
                        <a:pt x="1557" y="1314"/>
                        <a:pt x="1560" y="1319"/>
                        <a:pt x="1558" y="1320"/>
                      </a:cubicBezTo>
                      <a:cubicBezTo>
                        <a:pt x="1556" y="1322"/>
                        <a:pt x="1551" y="1317"/>
                        <a:pt x="1551" y="1323"/>
                      </a:cubicBezTo>
                      <a:cubicBezTo>
                        <a:pt x="1552" y="1329"/>
                        <a:pt x="1558" y="1331"/>
                        <a:pt x="1559" y="1327"/>
                      </a:cubicBezTo>
                      <a:cubicBezTo>
                        <a:pt x="1561" y="1324"/>
                        <a:pt x="1563" y="1329"/>
                        <a:pt x="1566" y="1330"/>
                      </a:cubicBezTo>
                      <a:cubicBezTo>
                        <a:pt x="1570" y="1332"/>
                        <a:pt x="1573" y="1333"/>
                        <a:pt x="1577" y="1333"/>
                      </a:cubicBezTo>
                      <a:cubicBezTo>
                        <a:pt x="1581" y="1332"/>
                        <a:pt x="1584" y="1333"/>
                        <a:pt x="1586" y="1329"/>
                      </a:cubicBezTo>
                      <a:cubicBezTo>
                        <a:pt x="1587" y="1325"/>
                        <a:pt x="1588" y="1319"/>
                        <a:pt x="1592" y="1323"/>
                      </a:cubicBezTo>
                      <a:cubicBezTo>
                        <a:pt x="1597" y="1327"/>
                        <a:pt x="1602" y="1326"/>
                        <a:pt x="1606" y="1326"/>
                      </a:cubicBezTo>
                      <a:cubicBezTo>
                        <a:pt x="1609" y="1325"/>
                        <a:pt x="1606" y="1332"/>
                        <a:pt x="1607" y="1336"/>
                      </a:cubicBezTo>
                      <a:cubicBezTo>
                        <a:pt x="1609" y="1340"/>
                        <a:pt x="1617" y="1335"/>
                        <a:pt x="1620" y="1328"/>
                      </a:cubicBezTo>
                      <a:cubicBezTo>
                        <a:pt x="1623" y="1322"/>
                        <a:pt x="1618" y="1323"/>
                        <a:pt x="1622" y="1319"/>
                      </a:cubicBezTo>
                      <a:cubicBezTo>
                        <a:pt x="1626" y="1314"/>
                        <a:pt x="1617" y="1313"/>
                        <a:pt x="1616" y="1309"/>
                      </a:cubicBezTo>
                      <a:cubicBezTo>
                        <a:pt x="1615" y="1304"/>
                        <a:pt x="1617" y="1299"/>
                        <a:pt x="1622" y="1304"/>
                      </a:cubicBezTo>
                      <a:cubicBezTo>
                        <a:pt x="1626" y="1310"/>
                        <a:pt x="1631" y="1313"/>
                        <a:pt x="1634" y="1313"/>
                      </a:cubicBezTo>
                      <a:cubicBezTo>
                        <a:pt x="1637" y="1313"/>
                        <a:pt x="1639" y="1318"/>
                        <a:pt x="1638" y="1321"/>
                      </a:cubicBezTo>
                      <a:cubicBezTo>
                        <a:pt x="1637" y="1324"/>
                        <a:pt x="1645" y="1325"/>
                        <a:pt x="1648" y="1326"/>
                      </a:cubicBezTo>
                      <a:cubicBezTo>
                        <a:pt x="1652" y="1327"/>
                        <a:pt x="1652" y="1329"/>
                        <a:pt x="1653" y="1332"/>
                      </a:cubicBezTo>
                      <a:cubicBezTo>
                        <a:pt x="1653" y="1334"/>
                        <a:pt x="1657" y="1337"/>
                        <a:pt x="1657" y="1337"/>
                      </a:cubicBezTo>
                      <a:cubicBezTo>
                        <a:pt x="1657" y="1337"/>
                        <a:pt x="1659" y="1338"/>
                        <a:pt x="1655" y="1342"/>
                      </a:cubicBezTo>
                      <a:cubicBezTo>
                        <a:pt x="1650" y="1346"/>
                        <a:pt x="1647" y="1351"/>
                        <a:pt x="1651" y="1349"/>
                      </a:cubicBezTo>
                      <a:cubicBezTo>
                        <a:pt x="1655" y="1347"/>
                        <a:pt x="1660" y="1338"/>
                        <a:pt x="1663" y="1342"/>
                      </a:cubicBezTo>
                      <a:cubicBezTo>
                        <a:pt x="1666" y="1345"/>
                        <a:pt x="1669" y="1348"/>
                        <a:pt x="1670" y="1344"/>
                      </a:cubicBezTo>
                      <a:cubicBezTo>
                        <a:pt x="1671" y="1340"/>
                        <a:pt x="1669" y="1338"/>
                        <a:pt x="1674" y="1337"/>
                      </a:cubicBezTo>
                      <a:cubicBezTo>
                        <a:pt x="1678" y="1336"/>
                        <a:pt x="1678" y="1331"/>
                        <a:pt x="1675" y="1330"/>
                      </a:cubicBezTo>
                      <a:cubicBezTo>
                        <a:pt x="1672" y="1329"/>
                        <a:pt x="1669" y="1329"/>
                        <a:pt x="1669" y="1324"/>
                      </a:cubicBezTo>
                      <a:cubicBezTo>
                        <a:pt x="1670" y="1319"/>
                        <a:pt x="1668" y="1318"/>
                        <a:pt x="1663" y="1318"/>
                      </a:cubicBezTo>
                      <a:cubicBezTo>
                        <a:pt x="1658" y="1318"/>
                        <a:pt x="1656" y="1320"/>
                        <a:pt x="1653" y="1317"/>
                      </a:cubicBezTo>
                      <a:cubicBezTo>
                        <a:pt x="1651" y="1314"/>
                        <a:pt x="1651" y="1310"/>
                        <a:pt x="1648" y="1308"/>
                      </a:cubicBezTo>
                      <a:cubicBezTo>
                        <a:pt x="1645" y="1306"/>
                        <a:pt x="1645" y="1304"/>
                        <a:pt x="1646" y="1301"/>
                      </a:cubicBezTo>
                      <a:cubicBezTo>
                        <a:pt x="1648" y="1298"/>
                        <a:pt x="1648" y="1297"/>
                        <a:pt x="1651" y="1299"/>
                      </a:cubicBezTo>
                      <a:cubicBezTo>
                        <a:pt x="1655" y="1300"/>
                        <a:pt x="1655" y="1295"/>
                        <a:pt x="1656" y="1292"/>
                      </a:cubicBezTo>
                      <a:cubicBezTo>
                        <a:pt x="1657" y="1290"/>
                        <a:pt x="1663" y="1291"/>
                        <a:pt x="1666" y="1290"/>
                      </a:cubicBezTo>
                      <a:cubicBezTo>
                        <a:pt x="1669" y="1289"/>
                        <a:pt x="1670" y="1282"/>
                        <a:pt x="1668" y="1279"/>
                      </a:cubicBezTo>
                      <a:cubicBezTo>
                        <a:pt x="1666" y="1275"/>
                        <a:pt x="1663" y="1273"/>
                        <a:pt x="1660" y="1276"/>
                      </a:cubicBezTo>
                      <a:cubicBezTo>
                        <a:pt x="1657" y="1279"/>
                        <a:pt x="1656" y="1287"/>
                        <a:pt x="1652" y="1285"/>
                      </a:cubicBezTo>
                      <a:cubicBezTo>
                        <a:pt x="1648" y="1283"/>
                        <a:pt x="1645" y="1281"/>
                        <a:pt x="1646" y="1279"/>
                      </a:cubicBezTo>
                      <a:cubicBezTo>
                        <a:pt x="1647" y="1277"/>
                        <a:pt x="1651" y="1274"/>
                        <a:pt x="1652" y="1271"/>
                      </a:cubicBezTo>
                      <a:cubicBezTo>
                        <a:pt x="1653" y="1268"/>
                        <a:pt x="1651" y="1267"/>
                        <a:pt x="1647" y="1267"/>
                      </a:cubicBezTo>
                      <a:cubicBezTo>
                        <a:pt x="1642" y="1268"/>
                        <a:pt x="1642" y="1270"/>
                        <a:pt x="1638" y="1271"/>
                      </a:cubicBezTo>
                      <a:cubicBezTo>
                        <a:pt x="1634" y="1272"/>
                        <a:pt x="1619" y="1275"/>
                        <a:pt x="1618" y="1272"/>
                      </a:cubicBezTo>
                      <a:cubicBezTo>
                        <a:pt x="1616" y="1269"/>
                        <a:pt x="1615" y="1266"/>
                        <a:pt x="1620" y="1261"/>
                      </a:cubicBezTo>
                      <a:cubicBezTo>
                        <a:pt x="1624" y="1256"/>
                        <a:pt x="1626" y="1252"/>
                        <a:pt x="1633" y="1252"/>
                      </a:cubicBezTo>
                      <a:cubicBezTo>
                        <a:pt x="1639" y="1252"/>
                        <a:pt x="1644" y="1254"/>
                        <a:pt x="1647" y="1257"/>
                      </a:cubicBezTo>
                      <a:cubicBezTo>
                        <a:pt x="1651" y="1260"/>
                        <a:pt x="1660" y="1267"/>
                        <a:pt x="1663" y="1266"/>
                      </a:cubicBezTo>
                      <a:cubicBezTo>
                        <a:pt x="1667" y="1265"/>
                        <a:pt x="1680" y="1260"/>
                        <a:pt x="1682" y="1255"/>
                      </a:cubicBezTo>
                      <a:cubicBezTo>
                        <a:pt x="1683" y="1251"/>
                        <a:pt x="1694" y="1254"/>
                        <a:pt x="1700" y="1252"/>
                      </a:cubicBezTo>
                      <a:cubicBezTo>
                        <a:pt x="1705" y="1250"/>
                        <a:pt x="1707" y="1245"/>
                        <a:pt x="1709" y="1248"/>
                      </a:cubicBezTo>
                      <a:cubicBezTo>
                        <a:pt x="1711" y="1251"/>
                        <a:pt x="1714" y="1253"/>
                        <a:pt x="1718" y="1252"/>
                      </a:cubicBezTo>
                      <a:cubicBezTo>
                        <a:pt x="1722" y="1251"/>
                        <a:pt x="1723" y="1252"/>
                        <a:pt x="1726" y="1254"/>
                      </a:cubicBezTo>
                      <a:cubicBezTo>
                        <a:pt x="1729" y="1256"/>
                        <a:pt x="1731" y="1250"/>
                        <a:pt x="1738" y="1251"/>
                      </a:cubicBezTo>
                      <a:cubicBezTo>
                        <a:pt x="1745" y="1252"/>
                        <a:pt x="1747" y="1254"/>
                        <a:pt x="1750" y="1252"/>
                      </a:cubicBezTo>
                      <a:cubicBezTo>
                        <a:pt x="1752" y="1249"/>
                        <a:pt x="1754" y="1241"/>
                        <a:pt x="1756" y="1236"/>
                      </a:cubicBezTo>
                      <a:cubicBezTo>
                        <a:pt x="1758" y="1231"/>
                        <a:pt x="1758" y="1225"/>
                        <a:pt x="1761" y="1229"/>
                      </a:cubicBezTo>
                      <a:cubicBezTo>
                        <a:pt x="1763" y="1234"/>
                        <a:pt x="1765" y="1237"/>
                        <a:pt x="1763" y="1242"/>
                      </a:cubicBezTo>
                      <a:cubicBezTo>
                        <a:pt x="1760" y="1247"/>
                        <a:pt x="1761" y="1250"/>
                        <a:pt x="1762" y="1252"/>
                      </a:cubicBezTo>
                      <a:cubicBezTo>
                        <a:pt x="1764" y="1255"/>
                        <a:pt x="1764" y="1257"/>
                        <a:pt x="1761" y="1258"/>
                      </a:cubicBezTo>
                      <a:cubicBezTo>
                        <a:pt x="1759" y="1259"/>
                        <a:pt x="1754" y="1261"/>
                        <a:pt x="1759" y="1262"/>
                      </a:cubicBezTo>
                      <a:cubicBezTo>
                        <a:pt x="1763" y="1263"/>
                        <a:pt x="1774" y="1262"/>
                        <a:pt x="1777" y="1259"/>
                      </a:cubicBezTo>
                      <a:cubicBezTo>
                        <a:pt x="1780" y="1256"/>
                        <a:pt x="1786" y="1246"/>
                        <a:pt x="1789" y="1246"/>
                      </a:cubicBezTo>
                      <a:cubicBezTo>
                        <a:pt x="1792" y="1247"/>
                        <a:pt x="1791" y="1250"/>
                        <a:pt x="1787" y="1253"/>
                      </a:cubicBezTo>
                      <a:cubicBezTo>
                        <a:pt x="1784" y="1256"/>
                        <a:pt x="1779" y="1259"/>
                        <a:pt x="1784" y="1258"/>
                      </a:cubicBezTo>
                      <a:cubicBezTo>
                        <a:pt x="1789" y="1258"/>
                        <a:pt x="1793" y="1255"/>
                        <a:pt x="1795" y="1252"/>
                      </a:cubicBezTo>
                      <a:cubicBezTo>
                        <a:pt x="1798" y="1249"/>
                        <a:pt x="1801" y="1243"/>
                        <a:pt x="1804" y="1240"/>
                      </a:cubicBezTo>
                      <a:cubicBezTo>
                        <a:pt x="1806" y="1237"/>
                        <a:pt x="1807" y="1240"/>
                        <a:pt x="1807" y="1243"/>
                      </a:cubicBezTo>
                      <a:cubicBezTo>
                        <a:pt x="1806" y="1246"/>
                        <a:pt x="1808" y="1246"/>
                        <a:pt x="1810" y="1244"/>
                      </a:cubicBezTo>
                      <a:cubicBezTo>
                        <a:pt x="1812" y="1241"/>
                        <a:pt x="1814" y="1236"/>
                        <a:pt x="1815" y="1238"/>
                      </a:cubicBezTo>
                      <a:cubicBezTo>
                        <a:pt x="1815" y="1241"/>
                        <a:pt x="1813" y="1244"/>
                        <a:pt x="1816" y="1245"/>
                      </a:cubicBezTo>
                      <a:cubicBezTo>
                        <a:pt x="1818" y="1246"/>
                        <a:pt x="1819" y="1248"/>
                        <a:pt x="1816" y="1249"/>
                      </a:cubicBezTo>
                      <a:cubicBezTo>
                        <a:pt x="1812" y="1250"/>
                        <a:pt x="1803" y="1249"/>
                        <a:pt x="1807" y="1251"/>
                      </a:cubicBezTo>
                      <a:cubicBezTo>
                        <a:pt x="1810" y="1252"/>
                        <a:pt x="1813" y="1250"/>
                        <a:pt x="1820" y="1250"/>
                      </a:cubicBezTo>
                      <a:cubicBezTo>
                        <a:pt x="1826" y="1250"/>
                        <a:pt x="1830" y="1251"/>
                        <a:pt x="1833" y="1250"/>
                      </a:cubicBezTo>
                      <a:cubicBezTo>
                        <a:pt x="1836" y="1249"/>
                        <a:pt x="1840" y="1247"/>
                        <a:pt x="1844" y="1243"/>
                      </a:cubicBezTo>
                      <a:cubicBezTo>
                        <a:pt x="1847" y="1240"/>
                        <a:pt x="1847" y="1244"/>
                        <a:pt x="1850" y="1244"/>
                      </a:cubicBezTo>
                      <a:cubicBezTo>
                        <a:pt x="1854" y="1243"/>
                        <a:pt x="1859" y="1245"/>
                        <a:pt x="1859" y="1247"/>
                      </a:cubicBezTo>
                      <a:cubicBezTo>
                        <a:pt x="1859" y="1249"/>
                        <a:pt x="1858" y="1251"/>
                        <a:pt x="1854" y="1251"/>
                      </a:cubicBezTo>
                      <a:cubicBezTo>
                        <a:pt x="1851" y="1250"/>
                        <a:pt x="1842" y="1248"/>
                        <a:pt x="1844" y="1250"/>
                      </a:cubicBezTo>
                      <a:cubicBezTo>
                        <a:pt x="1847" y="1252"/>
                        <a:pt x="1853" y="1252"/>
                        <a:pt x="1859" y="1255"/>
                      </a:cubicBezTo>
                      <a:cubicBezTo>
                        <a:pt x="1865" y="1258"/>
                        <a:pt x="1873" y="1266"/>
                        <a:pt x="1876" y="1265"/>
                      </a:cubicBezTo>
                      <a:cubicBezTo>
                        <a:pt x="1879" y="1263"/>
                        <a:pt x="1878" y="1262"/>
                        <a:pt x="1877" y="1259"/>
                      </a:cubicBezTo>
                      <a:cubicBezTo>
                        <a:pt x="1875" y="1256"/>
                        <a:pt x="1880" y="1257"/>
                        <a:pt x="1885" y="1256"/>
                      </a:cubicBezTo>
                      <a:cubicBezTo>
                        <a:pt x="1890" y="1255"/>
                        <a:pt x="1891" y="1258"/>
                        <a:pt x="1887" y="1260"/>
                      </a:cubicBezTo>
                      <a:cubicBezTo>
                        <a:pt x="1884" y="1263"/>
                        <a:pt x="1879" y="1264"/>
                        <a:pt x="1884" y="1266"/>
                      </a:cubicBezTo>
                      <a:cubicBezTo>
                        <a:pt x="1888" y="1268"/>
                        <a:pt x="1891" y="1267"/>
                        <a:pt x="1891" y="1270"/>
                      </a:cubicBezTo>
                      <a:cubicBezTo>
                        <a:pt x="1891" y="1274"/>
                        <a:pt x="1886" y="1272"/>
                        <a:pt x="1887" y="1274"/>
                      </a:cubicBezTo>
                      <a:cubicBezTo>
                        <a:pt x="1887" y="1277"/>
                        <a:pt x="1894" y="1284"/>
                        <a:pt x="1894" y="1285"/>
                      </a:cubicBezTo>
                      <a:cubicBezTo>
                        <a:pt x="1895" y="1287"/>
                        <a:pt x="1889" y="1288"/>
                        <a:pt x="1890" y="1292"/>
                      </a:cubicBezTo>
                      <a:cubicBezTo>
                        <a:pt x="1890" y="1297"/>
                        <a:pt x="1894" y="1299"/>
                        <a:pt x="1899" y="1296"/>
                      </a:cubicBezTo>
                      <a:cubicBezTo>
                        <a:pt x="1903" y="1294"/>
                        <a:pt x="1904" y="1297"/>
                        <a:pt x="1908" y="1296"/>
                      </a:cubicBezTo>
                      <a:cubicBezTo>
                        <a:pt x="1912" y="1295"/>
                        <a:pt x="1905" y="1304"/>
                        <a:pt x="1910" y="1303"/>
                      </a:cubicBezTo>
                      <a:cubicBezTo>
                        <a:pt x="1916" y="1302"/>
                        <a:pt x="1919" y="1302"/>
                        <a:pt x="1922" y="1297"/>
                      </a:cubicBezTo>
                      <a:cubicBezTo>
                        <a:pt x="1924" y="1291"/>
                        <a:pt x="1927" y="1290"/>
                        <a:pt x="1932" y="1288"/>
                      </a:cubicBezTo>
                      <a:cubicBezTo>
                        <a:pt x="1937" y="1286"/>
                        <a:pt x="1938" y="1287"/>
                        <a:pt x="1945" y="1280"/>
                      </a:cubicBezTo>
                      <a:cubicBezTo>
                        <a:pt x="1952" y="1273"/>
                        <a:pt x="1953" y="1278"/>
                        <a:pt x="1957" y="1274"/>
                      </a:cubicBezTo>
                      <a:cubicBezTo>
                        <a:pt x="1960" y="1269"/>
                        <a:pt x="1963" y="1270"/>
                        <a:pt x="1968" y="1270"/>
                      </a:cubicBezTo>
                      <a:cubicBezTo>
                        <a:pt x="1974" y="1270"/>
                        <a:pt x="1981" y="1275"/>
                        <a:pt x="1984" y="1277"/>
                      </a:cubicBezTo>
                      <a:cubicBezTo>
                        <a:pt x="1986" y="1279"/>
                        <a:pt x="1991" y="1284"/>
                        <a:pt x="1992" y="1289"/>
                      </a:cubicBezTo>
                      <a:cubicBezTo>
                        <a:pt x="1993" y="1293"/>
                        <a:pt x="1996" y="1295"/>
                        <a:pt x="1998" y="1300"/>
                      </a:cubicBezTo>
                      <a:cubicBezTo>
                        <a:pt x="2000" y="1305"/>
                        <a:pt x="1999" y="1310"/>
                        <a:pt x="2002" y="1314"/>
                      </a:cubicBezTo>
                      <a:cubicBezTo>
                        <a:pt x="2005" y="1317"/>
                        <a:pt x="2010" y="1323"/>
                        <a:pt x="2011" y="1326"/>
                      </a:cubicBezTo>
                      <a:cubicBezTo>
                        <a:pt x="2013" y="1330"/>
                        <a:pt x="2023" y="1329"/>
                        <a:pt x="2026" y="1334"/>
                      </a:cubicBezTo>
                      <a:cubicBezTo>
                        <a:pt x="2028" y="1338"/>
                        <a:pt x="2034" y="1354"/>
                        <a:pt x="2032" y="1361"/>
                      </a:cubicBezTo>
                      <a:cubicBezTo>
                        <a:pt x="2030" y="1368"/>
                        <a:pt x="2023" y="1382"/>
                        <a:pt x="2018" y="1387"/>
                      </a:cubicBezTo>
                      <a:cubicBezTo>
                        <a:pt x="2014" y="1391"/>
                        <a:pt x="2015" y="1400"/>
                        <a:pt x="2014" y="1403"/>
                      </a:cubicBezTo>
                      <a:cubicBezTo>
                        <a:pt x="2012" y="1407"/>
                        <a:pt x="2009" y="1412"/>
                        <a:pt x="2007" y="1414"/>
                      </a:cubicBezTo>
                      <a:cubicBezTo>
                        <a:pt x="2006" y="1417"/>
                        <a:pt x="2006" y="1423"/>
                        <a:pt x="2009" y="1426"/>
                      </a:cubicBezTo>
                      <a:cubicBezTo>
                        <a:pt x="2012" y="1430"/>
                        <a:pt x="2015" y="1430"/>
                        <a:pt x="2017" y="1426"/>
                      </a:cubicBezTo>
                      <a:cubicBezTo>
                        <a:pt x="2019" y="1423"/>
                        <a:pt x="2020" y="1419"/>
                        <a:pt x="2018" y="1416"/>
                      </a:cubicBezTo>
                      <a:cubicBezTo>
                        <a:pt x="2016" y="1413"/>
                        <a:pt x="2017" y="1410"/>
                        <a:pt x="2019" y="1409"/>
                      </a:cubicBezTo>
                      <a:cubicBezTo>
                        <a:pt x="2022" y="1408"/>
                        <a:pt x="2022" y="1410"/>
                        <a:pt x="2024" y="1414"/>
                      </a:cubicBezTo>
                      <a:cubicBezTo>
                        <a:pt x="2025" y="1417"/>
                        <a:pt x="2027" y="1418"/>
                        <a:pt x="2029" y="1416"/>
                      </a:cubicBezTo>
                      <a:cubicBezTo>
                        <a:pt x="2031" y="1415"/>
                        <a:pt x="2032" y="1420"/>
                        <a:pt x="2030" y="1423"/>
                      </a:cubicBezTo>
                      <a:cubicBezTo>
                        <a:pt x="2029" y="1426"/>
                        <a:pt x="2022" y="1432"/>
                        <a:pt x="2018" y="1436"/>
                      </a:cubicBezTo>
                      <a:cubicBezTo>
                        <a:pt x="2015" y="1439"/>
                        <a:pt x="2010" y="1440"/>
                        <a:pt x="2010" y="1445"/>
                      </a:cubicBezTo>
                      <a:cubicBezTo>
                        <a:pt x="2011" y="1450"/>
                        <a:pt x="2012" y="1447"/>
                        <a:pt x="2014" y="1454"/>
                      </a:cubicBezTo>
                      <a:cubicBezTo>
                        <a:pt x="2015" y="1460"/>
                        <a:pt x="2016" y="1473"/>
                        <a:pt x="2018" y="1479"/>
                      </a:cubicBezTo>
                      <a:cubicBezTo>
                        <a:pt x="2020" y="1484"/>
                        <a:pt x="2023" y="1486"/>
                        <a:pt x="2023" y="1490"/>
                      </a:cubicBezTo>
                      <a:cubicBezTo>
                        <a:pt x="2022" y="1494"/>
                        <a:pt x="2022" y="1499"/>
                        <a:pt x="2024" y="1495"/>
                      </a:cubicBezTo>
                      <a:cubicBezTo>
                        <a:pt x="2025" y="1491"/>
                        <a:pt x="2024" y="1490"/>
                        <a:pt x="2028" y="1488"/>
                      </a:cubicBezTo>
                      <a:cubicBezTo>
                        <a:pt x="2031" y="1485"/>
                        <a:pt x="2026" y="1479"/>
                        <a:pt x="2030" y="1480"/>
                      </a:cubicBezTo>
                      <a:cubicBezTo>
                        <a:pt x="2034" y="1481"/>
                        <a:pt x="2034" y="1481"/>
                        <a:pt x="2037" y="1479"/>
                      </a:cubicBezTo>
                      <a:cubicBezTo>
                        <a:pt x="2040" y="1476"/>
                        <a:pt x="2039" y="1479"/>
                        <a:pt x="2037" y="1483"/>
                      </a:cubicBezTo>
                      <a:cubicBezTo>
                        <a:pt x="2036" y="1486"/>
                        <a:pt x="2035" y="1492"/>
                        <a:pt x="2034" y="1494"/>
                      </a:cubicBezTo>
                      <a:cubicBezTo>
                        <a:pt x="2034" y="1496"/>
                        <a:pt x="2031" y="1497"/>
                        <a:pt x="2030" y="1501"/>
                      </a:cubicBezTo>
                      <a:cubicBezTo>
                        <a:pt x="2029" y="1506"/>
                        <a:pt x="2031" y="1508"/>
                        <a:pt x="2028" y="1509"/>
                      </a:cubicBezTo>
                      <a:cubicBezTo>
                        <a:pt x="2024" y="1510"/>
                        <a:pt x="2023" y="1515"/>
                        <a:pt x="2026" y="1514"/>
                      </a:cubicBezTo>
                      <a:cubicBezTo>
                        <a:pt x="2029" y="1513"/>
                        <a:pt x="2029" y="1513"/>
                        <a:pt x="2032" y="1509"/>
                      </a:cubicBezTo>
                      <a:cubicBezTo>
                        <a:pt x="2035" y="1504"/>
                        <a:pt x="2034" y="1509"/>
                        <a:pt x="2037" y="1505"/>
                      </a:cubicBezTo>
                      <a:cubicBezTo>
                        <a:pt x="2040" y="1501"/>
                        <a:pt x="2052" y="1491"/>
                        <a:pt x="2049" y="1495"/>
                      </a:cubicBezTo>
                      <a:cubicBezTo>
                        <a:pt x="2046" y="1499"/>
                        <a:pt x="2034" y="1506"/>
                        <a:pt x="2038" y="1510"/>
                      </a:cubicBezTo>
                      <a:cubicBezTo>
                        <a:pt x="2041" y="1513"/>
                        <a:pt x="2045" y="1515"/>
                        <a:pt x="2044" y="1523"/>
                      </a:cubicBezTo>
                      <a:cubicBezTo>
                        <a:pt x="2042" y="1530"/>
                        <a:pt x="2040" y="1533"/>
                        <a:pt x="2040" y="1536"/>
                      </a:cubicBezTo>
                      <a:cubicBezTo>
                        <a:pt x="2041" y="1540"/>
                        <a:pt x="2040" y="1546"/>
                        <a:pt x="2044" y="1546"/>
                      </a:cubicBezTo>
                      <a:cubicBezTo>
                        <a:pt x="2049" y="1547"/>
                        <a:pt x="2060" y="1547"/>
                        <a:pt x="2063" y="1557"/>
                      </a:cubicBezTo>
                      <a:cubicBezTo>
                        <a:pt x="2066" y="1567"/>
                        <a:pt x="2067" y="1576"/>
                        <a:pt x="2070" y="1580"/>
                      </a:cubicBezTo>
                      <a:cubicBezTo>
                        <a:pt x="2074" y="1583"/>
                        <a:pt x="2082" y="1589"/>
                        <a:pt x="2079" y="1591"/>
                      </a:cubicBezTo>
                      <a:cubicBezTo>
                        <a:pt x="2076" y="1593"/>
                        <a:pt x="2075" y="1594"/>
                        <a:pt x="2073" y="1590"/>
                      </a:cubicBezTo>
                      <a:cubicBezTo>
                        <a:pt x="2071" y="1586"/>
                        <a:pt x="2071" y="1585"/>
                        <a:pt x="2067" y="1589"/>
                      </a:cubicBezTo>
                      <a:cubicBezTo>
                        <a:pt x="2063" y="1593"/>
                        <a:pt x="2066" y="1598"/>
                        <a:pt x="2070" y="1600"/>
                      </a:cubicBezTo>
                      <a:cubicBezTo>
                        <a:pt x="2075" y="1602"/>
                        <a:pt x="2085" y="1595"/>
                        <a:pt x="2087" y="1598"/>
                      </a:cubicBezTo>
                      <a:cubicBezTo>
                        <a:pt x="2089" y="1600"/>
                        <a:pt x="2093" y="1599"/>
                        <a:pt x="2098" y="1596"/>
                      </a:cubicBezTo>
                      <a:cubicBezTo>
                        <a:pt x="2102" y="1593"/>
                        <a:pt x="2104" y="1592"/>
                        <a:pt x="2104" y="1595"/>
                      </a:cubicBezTo>
                      <a:cubicBezTo>
                        <a:pt x="2105" y="1598"/>
                        <a:pt x="2106" y="1599"/>
                        <a:pt x="2103" y="1603"/>
                      </a:cubicBezTo>
                      <a:cubicBezTo>
                        <a:pt x="2100" y="1606"/>
                        <a:pt x="2095" y="1613"/>
                        <a:pt x="2099" y="1610"/>
                      </a:cubicBezTo>
                      <a:cubicBezTo>
                        <a:pt x="2103" y="1607"/>
                        <a:pt x="2109" y="1598"/>
                        <a:pt x="2114" y="1592"/>
                      </a:cubicBezTo>
                      <a:cubicBezTo>
                        <a:pt x="2119" y="1586"/>
                        <a:pt x="2117" y="1583"/>
                        <a:pt x="2117" y="1578"/>
                      </a:cubicBezTo>
                      <a:cubicBezTo>
                        <a:pt x="2117" y="1573"/>
                        <a:pt x="2115" y="1573"/>
                        <a:pt x="2121" y="1566"/>
                      </a:cubicBezTo>
                      <a:cubicBezTo>
                        <a:pt x="2128" y="1558"/>
                        <a:pt x="2135" y="1547"/>
                        <a:pt x="2136" y="1541"/>
                      </a:cubicBezTo>
                      <a:cubicBezTo>
                        <a:pt x="2138" y="1536"/>
                        <a:pt x="2138" y="1525"/>
                        <a:pt x="2143" y="1517"/>
                      </a:cubicBezTo>
                      <a:cubicBezTo>
                        <a:pt x="2149" y="1508"/>
                        <a:pt x="2149" y="1497"/>
                        <a:pt x="2149" y="1493"/>
                      </a:cubicBezTo>
                      <a:cubicBezTo>
                        <a:pt x="2150" y="1489"/>
                        <a:pt x="2151" y="1484"/>
                        <a:pt x="2150" y="1480"/>
                      </a:cubicBezTo>
                      <a:cubicBezTo>
                        <a:pt x="2149" y="1476"/>
                        <a:pt x="2151" y="1475"/>
                        <a:pt x="2150" y="1470"/>
                      </a:cubicBezTo>
                      <a:cubicBezTo>
                        <a:pt x="2149" y="1465"/>
                        <a:pt x="2145" y="1466"/>
                        <a:pt x="2145" y="1461"/>
                      </a:cubicBezTo>
                      <a:cubicBezTo>
                        <a:pt x="2144" y="1457"/>
                        <a:pt x="2146" y="1452"/>
                        <a:pt x="2145" y="1445"/>
                      </a:cubicBezTo>
                      <a:cubicBezTo>
                        <a:pt x="2144" y="1437"/>
                        <a:pt x="2146" y="1432"/>
                        <a:pt x="2144" y="1424"/>
                      </a:cubicBezTo>
                      <a:cubicBezTo>
                        <a:pt x="2143" y="1415"/>
                        <a:pt x="2141" y="1417"/>
                        <a:pt x="2140" y="1412"/>
                      </a:cubicBezTo>
                      <a:cubicBezTo>
                        <a:pt x="2139" y="1406"/>
                        <a:pt x="2139" y="1401"/>
                        <a:pt x="2137" y="1393"/>
                      </a:cubicBezTo>
                      <a:cubicBezTo>
                        <a:pt x="2135" y="1386"/>
                        <a:pt x="2134" y="1380"/>
                        <a:pt x="2134" y="1374"/>
                      </a:cubicBezTo>
                      <a:cubicBezTo>
                        <a:pt x="2134" y="1368"/>
                        <a:pt x="2133" y="1360"/>
                        <a:pt x="2135" y="1363"/>
                      </a:cubicBezTo>
                      <a:cubicBezTo>
                        <a:pt x="2138" y="1366"/>
                        <a:pt x="2139" y="1372"/>
                        <a:pt x="2142" y="1373"/>
                      </a:cubicBezTo>
                      <a:cubicBezTo>
                        <a:pt x="2144" y="1374"/>
                        <a:pt x="2145" y="1374"/>
                        <a:pt x="2144" y="1369"/>
                      </a:cubicBezTo>
                      <a:cubicBezTo>
                        <a:pt x="2143" y="1364"/>
                        <a:pt x="2140" y="1349"/>
                        <a:pt x="2137" y="1343"/>
                      </a:cubicBezTo>
                      <a:cubicBezTo>
                        <a:pt x="2134" y="1338"/>
                        <a:pt x="2132" y="1338"/>
                        <a:pt x="2131" y="1328"/>
                      </a:cubicBezTo>
                      <a:cubicBezTo>
                        <a:pt x="2130" y="1318"/>
                        <a:pt x="2128" y="1307"/>
                        <a:pt x="2127" y="1300"/>
                      </a:cubicBezTo>
                      <a:cubicBezTo>
                        <a:pt x="2126" y="1294"/>
                        <a:pt x="2128" y="1275"/>
                        <a:pt x="2127" y="1267"/>
                      </a:cubicBezTo>
                      <a:cubicBezTo>
                        <a:pt x="2127" y="1260"/>
                        <a:pt x="2125" y="1256"/>
                        <a:pt x="2127" y="1252"/>
                      </a:cubicBezTo>
                      <a:cubicBezTo>
                        <a:pt x="2129" y="1248"/>
                        <a:pt x="2125" y="1244"/>
                        <a:pt x="2124" y="1241"/>
                      </a:cubicBezTo>
                      <a:cubicBezTo>
                        <a:pt x="2123" y="1238"/>
                        <a:pt x="2128" y="1239"/>
                        <a:pt x="2128" y="1234"/>
                      </a:cubicBezTo>
                      <a:cubicBezTo>
                        <a:pt x="2127" y="1230"/>
                        <a:pt x="2124" y="1225"/>
                        <a:pt x="2126" y="1222"/>
                      </a:cubicBezTo>
                      <a:cubicBezTo>
                        <a:pt x="2129" y="1219"/>
                        <a:pt x="2134" y="1220"/>
                        <a:pt x="2134" y="1215"/>
                      </a:cubicBezTo>
                      <a:cubicBezTo>
                        <a:pt x="2134" y="1211"/>
                        <a:pt x="2132" y="1208"/>
                        <a:pt x="2135" y="1204"/>
                      </a:cubicBezTo>
                      <a:cubicBezTo>
                        <a:pt x="2137" y="1199"/>
                        <a:pt x="2139" y="1201"/>
                        <a:pt x="2144" y="1197"/>
                      </a:cubicBezTo>
                      <a:cubicBezTo>
                        <a:pt x="2149" y="1192"/>
                        <a:pt x="2145" y="1191"/>
                        <a:pt x="2143" y="1190"/>
                      </a:cubicBezTo>
                      <a:cubicBezTo>
                        <a:pt x="2141" y="1188"/>
                        <a:pt x="2138" y="1187"/>
                        <a:pt x="2142" y="1187"/>
                      </a:cubicBezTo>
                      <a:cubicBezTo>
                        <a:pt x="2146" y="1186"/>
                        <a:pt x="2149" y="1189"/>
                        <a:pt x="2150" y="1186"/>
                      </a:cubicBezTo>
                      <a:cubicBezTo>
                        <a:pt x="2151" y="1183"/>
                        <a:pt x="2151" y="1183"/>
                        <a:pt x="2154" y="1181"/>
                      </a:cubicBezTo>
                      <a:cubicBezTo>
                        <a:pt x="2157" y="1180"/>
                        <a:pt x="2155" y="1178"/>
                        <a:pt x="2153" y="1176"/>
                      </a:cubicBezTo>
                      <a:cubicBezTo>
                        <a:pt x="2151" y="1174"/>
                        <a:pt x="2152" y="1174"/>
                        <a:pt x="2157" y="1173"/>
                      </a:cubicBezTo>
                      <a:cubicBezTo>
                        <a:pt x="2161" y="1173"/>
                        <a:pt x="2163" y="1172"/>
                        <a:pt x="2163" y="1169"/>
                      </a:cubicBezTo>
                      <a:cubicBezTo>
                        <a:pt x="2163" y="1167"/>
                        <a:pt x="2161" y="1168"/>
                        <a:pt x="2160" y="1165"/>
                      </a:cubicBezTo>
                      <a:cubicBezTo>
                        <a:pt x="2158" y="1163"/>
                        <a:pt x="2158" y="1162"/>
                        <a:pt x="2163" y="1161"/>
                      </a:cubicBezTo>
                      <a:cubicBezTo>
                        <a:pt x="2167" y="1160"/>
                        <a:pt x="2170" y="1160"/>
                        <a:pt x="2169" y="1158"/>
                      </a:cubicBezTo>
                      <a:cubicBezTo>
                        <a:pt x="2168" y="1155"/>
                        <a:pt x="2163" y="1154"/>
                        <a:pt x="2171" y="1153"/>
                      </a:cubicBezTo>
                      <a:cubicBezTo>
                        <a:pt x="2179" y="1151"/>
                        <a:pt x="2180" y="1151"/>
                        <a:pt x="2180" y="1146"/>
                      </a:cubicBezTo>
                      <a:cubicBezTo>
                        <a:pt x="2180" y="1142"/>
                        <a:pt x="2187" y="1145"/>
                        <a:pt x="2187" y="1141"/>
                      </a:cubicBezTo>
                      <a:cubicBezTo>
                        <a:pt x="2187" y="1137"/>
                        <a:pt x="2189" y="1136"/>
                        <a:pt x="2193" y="1135"/>
                      </a:cubicBezTo>
                      <a:cubicBezTo>
                        <a:pt x="2197" y="1133"/>
                        <a:pt x="2200" y="1132"/>
                        <a:pt x="2199" y="1129"/>
                      </a:cubicBezTo>
                      <a:cubicBezTo>
                        <a:pt x="2198" y="1125"/>
                        <a:pt x="2195" y="1126"/>
                        <a:pt x="2195" y="1120"/>
                      </a:cubicBezTo>
                      <a:cubicBezTo>
                        <a:pt x="2194" y="1115"/>
                        <a:pt x="2194" y="1108"/>
                        <a:pt x="2196" y="1111"/>
                      </a:cubicBezTo>
                      <a:cubicBezTo>
                        <a:pt x="2197" y="1114"/>
                        <a:pt x="2195" y="1121"/>
                        <a:pt x="2199" y="1121"/>
                      </a:cubicBezTo>
                      <a:cubicBezTo>
                        <a:pt x="2203" y="1121"/>
                        <a:pt x="2204" y="1120"/>
                        <a:pt x="2204" y="1123"/>
                      </a:cubicBezTo>
                      <a:cubicBezTo>
                        <a:pt x="2204" y="1125"/>
                        <a:pt x="2210" y="1127"/>
                        <a:pt x="2212" y="1123"/>
                      </a:cubicBezTo>
                      <a:cubicBezTo>
                        <a:pt x="2214" y="1120"/>
                        <a:pt x="2212" y="1117"/>
                        <a:pt x="2212" y="1114"/>
                      </a:cubicBezTo>
                      <a:cubicBezTo>
                        <a:pt x="2211" y="1111"/>
                        <a:pt x="2213" y="1109"/>
                        <a:pt x="2216" y="1110"/>
                      </a:cubicBezTo>
                      <a:cubicBezTo>
                        <a:pt x="2220" y="1110"/>
                        <a:pt x="2222" y="1113"/>
                        <a:pt x="2226" y="1111"/>
                      </a:cubicBezTo>
                      <a:cubicBezTo>
                        <a:pt x="2230" y="1109"/>
                        <a:pt x="2240" y="1107"/>
                        <a:pt x="2247" y="1103"/>
                      </a:cubicBezTo>
                      <a:cubicBezTo>
                        <a:pt x="2253" y="1099"/>
                        <a:pt x="2251" y="1098"/>
                        <a:pt x="2251" y="1094"/>
                      </a:cubicBezTo>
                      <a:cubicBezTo>
                        <a:pt x="2252" y="1089"/>
                        <a:pt x="2253" y="1084"/>
                        <a:pt x="2253" y="1088"/>
                      </a:cubicBezTo>
                      <a:cubicBezTo>
                        <a:pt x="2254" y="1091"/>
                        <a:pt x="2254" y="1096"/>
                        <a:pt x="2257" y="1094"/>
                      </a:cubicBezTo>
                      <a:cubicBezTo>
                        <a:pt x="2261" y="1092"/>
                        <a:pt x="2263" y="1089"/>
                        <a:pt x="2268" y="1087"/>
                      </a:cubicBezTo>
                      <a:cubicBezTo>
                        <a:pt x="2274" y="1085"/>
                        <a:pt x="2272" y="1082"/>
                        <a:pt x="2273" y="1078"/>
                      </a:cubicBezTo>
                      <a:cubicBezTo>
                        <a:pt x="2274" y="1074"/>
                        <a:pt x="2278" y="1075"/>
                        <a:pt x="2282" y="1075"/>
                      </a:cubicBezTo>
                      <a:cubicBezTo>
                        <a:pt x="2285" y="1075"/>
                        <a:pt x="2284" y="1080"/>
                        <a:pt x="2288" y="1076"/>
                      </a:cubicBezTo>
                      <a:cubicBezTo>
                        <a:pt x="2292" y="1071"/>
                        <a:pt x="2292" y="1068"/>
                        <a:pt x="2295" y="1067"/>
                      </a:cubicBezTo>
                      <a:cubicBezTo>
                        <a:pt x="2297" y="1066"/>
                        <a:pt x="2296" y="1058"/>
                        <a:pt x="2298" y="1055"/>
                      </a:cubicBezTo>
                      <a:cubicBezTo>
                        <a:pt x="2300" y="1052"/>
                        <a:pt x="2305" y="1049"/>
                        <a:pt x="2303" y="1051"/>
                      </a:cubicBezTo>
                      <a:cubicBezTo>
                        <a:pt x="2301" y="1053"/>
                        <a:pt x="2297" y="1061"/>
                        <a:pt x="2300" y="1060"/>
                      </a:cubicBezTo>
                      <a:cubicBezTo>
                        <a:pt x="2303" y="1059"/>
                        <a:pt x="2315" y="1043"/>
                        <a:pt x="2322" y="1037"/>
                      </a:cubicBezTo>
                      <a:cubicBezTo>
                        <a:pt x="2328" y="1031"/>
                        <a:pt x="2335" y="1027"/>
                        <a:pt x="2344" y="1022"/>
                      </a:cubicBezTo>
                      <a:cubicBezTo>
                        <a:pt x="2354" y="1017"/>
                        <a:pt x="2359" y="1017"/>
                        <a:pt x="2366" y="1017"/>
                      </a:cubicBezTo>
                      <a:cubicBezTo>
                        <a:pt x="2372" y="1017"/>
                        <a:pt x="2372" y="1023"/>
                        <a:pt x="2378" y="1019"/>
                      </a:cubicBezTo>
                      <a:cubicBezTo>
                        <a:pt x="2383" y="1016"/>
                        <a:pt x="2385" y="1005"/>
                        <a:pt x="2388" y="1005"/>
                      </a:cubicBezTo>
                      <a:cubicBezTo>
                        <a:pt x="2390" y="1005"/>
                        <a:pt x="2386" y="1015"/>
                        <a:pt x="2389" y="1010"/>
                      </a:cubicBezTo>
                      <a:cubicBezTo>
                        <a:pt x="2392" y="1006"/>
                        <a:pt x="2398" y="995"/>
                        <a:pt x="2404" y="989"/>
                      </a:cubicBezTo>
                      <a:cubicBezTo>
                        <a:pt x="2410" y="984"/>
                        <a:pt x="2417" y="979"/>
                        <a:pt x="2420" y="977"/>
                      </a:cubicBezTo>
                      <a:cubicBezTo>
                        <a:pt x="2424" y="975"/>
                        <a:pt x="2421" y="973"/>
                        <a:pt x="2425" y="968"/>
                      </a:cubicBezTo>
                      <a:cubicBezTo>
                        <a:pt x="2429" y="964"/>
                        <a:pt x="2430" y="966"/>
                        <a:pt x="2429" y="969"/>
                      </a:cubicBezTo>
                      <a:cubicBezTo>
                        <a:pt x="2428" y="972"/>
                        <a:pt x="2432" y="972"/>
                        <a:pt x="2436" y="971"/>
                      </a:cubicBezTo>
                      <a:cubicBezTo>
                        <a:pt x="2440" y="970"/>
                        <a:pt x="2444" y="964"/>
                        <a:pt x="2444" y="964"/>
                      </a:cubicBezTo>
                      <a:cubicBezTo>
                        <a:pt x="2444" y="964"/>
                        <a:pt x="2448" y="963"/>
                        <a:pt x="2448" y="966"/>
                      </a:cubicBezTo>
                      <a:cubicBezTo>
                        <a:pt x="2447" y="970"/>
                        <a:pt x="2454" y="968"/>
                        <a:pt x="2458" y="966"/>
                      </a:cubicBezTo>
                      <a:cubicBezTo>
                        <a:pt x="2462" y="964"/>
                        <a:pt x="2463" y="965"/>
                        <a:pt x="2467" y="963"/>
                      </a:cubicBezTo>
                      <a:cubicBezTo>
                        <a:pt x="2471" y="960"/>
                        <a:pt x="2475" y="960"/>
                        <a:pt x="2475" y="962"/>
                      </a:cubicBezTo>
                      <a:cubicBezTo>
                        <a:pt x="2475" y="964"/>
                        <a:pt x="2482" y="959"/>
                        <a:pt x="2479" y="964"/>
                      </a:cubicBezTo>
                      <a:cubicBezTo>
                        <a:pt x="2476" y="968"/>
                        <a:pt x="2476" y="973"/>
                        <a:pt x="2478" y="967"/>
                      </a:cubicBezTo>
                      <a:cubicBezTo>
                        <a:pt x="2479" y="962"/>
                        <a:pt x="2492" y="953"/>
                        <a:pt x="2494" y="949"/>
                      </a:cubicBezTo>
                      <a:cubicBezTo>
                        <a:pt x="2496" y="946"/>
                        <a:pt x="2494" y="945"/>
                        <a:pt x="2491" y="947"/>
                      </a:cubicBezTo>
                      <a:cubicBezTo>
                        <a:pt x="2488" y="950"/>
                        <a:pt x="2488" y="949"/>
                        <a:pt x="2489" y="945"/>
                      </a:cubicBezTo>
                      <a:cubicBezTo>
                        <a:pt x="2490" y="941"/>
                        <a:pt x="2488" y="940"/>
                        <a:pt x="2483" y="943"/>
                      </a:cubicBezTo>
                      <a:cubicBezTo>
                        <a:pt x="2479" y="945"/>
                        <a:pt x="2476" y="946"/>
                        <a:pt x="2470" y="948"/>
                      </a:cubicBezTo>
                      <a:cubicBezTo>
                        <a:pt x="2464" y="950"/>
                        <a:pt x="2463" y="948"/>
                        <a:pt x="2460" y="946"/>
                      </a:cubicBezTo>
                      <a:cubicBezTo>
                        <a:pt x="2458" y="945"/>
                        <a:pt x="2455" y="942"/>
                        <a:pt x="2456" y="939"/>
                      </a:cubicBezTo>
                      <a:cubicBezTo>
                        <a:pt x="2457" y="937"/>
                        <a:pt x="2460" y="940"/>
                        <a:pt x="2463" y="943"/>
                      </a:cubicBezTo>
                      <a:cubicBezTo>
                        <a:pt x="2465" y="946"/>
                        <a:pt x="2468" y="946"/>
                        <a:pt x="2474" y="942"/>
                      </a:cubicBezTo>
                      <a:cubicBezTo>
                        <a:pt x="2480" y="938"/>
                        <a:pt x="2481" y="941"/>
                        <a:pt x="2483" y="937"/>
                      </a:cubicBezTo>
                      <a:cubicBezTo>
                        <a:pt x="2485" y="933"/>
                        <a:pt x="2483" y="931"/>
                        <a:pt x="2487" y="928"/>
                      </a:cubicBezTo>
                      <a:cubicBezTo>
                        <a:pt x="2490" y="926"/>
                        <a:pt x="2486" y="923"/>
                        <a:pt x="2482" y="921"/>
                      </a:cubicBezTo>
                      <a:cubicBezTo>
                        <a:pt x="2478" y="919"/>
                        <a:pt x="2475" y="920"/>
                        <a:pt x="2470" y="915"/>
                      </a:cubicBezTo>
                      <a:cubicBezTo>
                        <a:pt x="2464" y="911"/>
                        <a:pt x="2460" y="906"/>
                        <a:pt x="2464" y="908"/>
                      </a:cubicBezTo>
                      <a:cubicBezTo>
                        <a:pt x="2469" y="910"/>
                        <a:pt x="2469" y="919"/>
                        <a:pt x="2476" y="919"/>
                      </a:cubicBezTo>
                      <a:cubicBezTo>
                        <a:pt x="2482" y="918"/>
                        <a:pt x="2486" y="921"/>
                        <a:pt x="2487" y="917"/>
                      </a:cubicBezTo>
                      <a:cubicBezTo>
                        <a:pt x="2488" y="912"/>
                        <a:pt x="2494" y="907"/>
                        <a:pt x="2493" y="909"/>
                      </a:cubicBezTo>
                      <a:cubicBezTo>
                        <a:pt x="2492" y="912"/>
                        <a:pt x="2488" y="917"/>
                        <a:pt x="2492" y="917"/>
                      </a:cubicBezTo>
                      <a:cubicBezTo>
                        <a:pt x="2496" y="916"/>
                        <a:pt x="2504" y="915"/>
                        <a:pt x="2505" y="918"/>
                      </a:cubicBezTo>
                      <a:cubicBezTo>
                        <a:pt x="2506" y="921"/>
                        <a:pt x="2512" y="925"/>
                        <a:pt x="2516" y="919"/>
                      </a:cubicBezTo>
                      <a:cubicBezTo>
                        <a:pt x="2521" y="912"/>
                        <a:pt x="2525" y="907"/>
                        <a:pt x="2529" y="905"/>
                      </a:cubicBezTo>
                      <a:cubicBezTo>
                        <a:pt x="2533" y="904"/>
                        <a:pt x="2533" y="909"/>
                        <a:pt x="2536" y="905"/>
                      </a:cubicBezTo>
                      <a:cubicBezTo>
                        <a:pt x="2539" y="900"/>
                        <a:pt x="2543" y="893"/>
                        <a:pt x="2543" y="888"/>
                      </a:cubicBezTo>
                      <a:cubicBezTo>
                        <a:pt x="2543" y="884"/>
                        <a:pt x="2543" y="879"/>
                        <a:pt x="2540" y="882"/>
                      </a:cubicBezTo>
                      <a:cubicBezTo>
                        <a:pt x="2537" y="885"/>
                        <a:pt x="2532" y="884"/>
                        <a:pt x="2530" y="888"/>
                      </a:cubicBezTo>
                      <a:cubicBezTo>
                        <a:pt x="2529" y="892"/>
                        <a:pt x="2528" y="895"/>
                        <a:pt x="2526" y="898"/>
                      </a:cubicBezTo>
                      <a:cubicBezTo>
                        <a:pt x="2524" y="900"/>
                        <a:pt x="2520" y="904"/>
                        <a:pt x="2521" y="901"/>
                      </a:cubicBezTo>
                      <a:cubicBezTo>
                        <a:pt x="2523" y="897"/>
                        <a:pt x="2522" y="895"/>
                        <a:pt x="2525" y="890"/>
                      </a:cubicBezTo>
                      <a:cubicBezTo>
                        <a:pt x="2528" y="885"/>
                        <a:pt x="2534" y="882"/>
                        <a:pt x="2528" y="881"/>
                      </a:cubicBezTo>
                      <a:cubicBezTo>
                        <a:pt x="2521" y="879"/>
                        <a:pt x="2517" y="877"/>
                        <a:pt x="2514" y="880"/>
                      </a:cubicBezTo>
                      <a:cubicBezTo>
                        <a:pt x="2510" y="883"/>
                        <a:pt x="2506" y="881"/>
                        <a:pt x="2502" y="881"/>
                      </a:cubicBezTo>
                      <a:cubicBezTo>
                        <a:pt x="2497" y="881"/>
                        <a:pt x="2490" y="887"/>
                        <a:pt x="2491" y="882"/>
                      </a:cubicBezTo>
                      <a:cubicBezTo>
                        <a:pt x="2492" y="877"/>
                        <a:pt x="2492" y="871"/>
                        <a:pt x="2493" y="866"/>
                      </a:cubicBezTo>
                      <a:cubicBezTo>
                        <a:pt x="2495" y="862"/>
                        <a:pt x="2501" y="854"/>
                        <a:pt x="2500" y="859"/>
                      </a:cubicBezTo>
                      <a:cubicBezTo>
                        <a:pt x="2498" y="863"/>
                        <a:pt x="2494" y="868"/>
                        <a:pt x="2495" y="872"/>
                      </a:cubicBezTo>
                      <a:cubicBezTo>
                        <a:pt x="2496" y="876"/>
                        <a:pt x="2500" y="876"/>
                        <a:pt x="2503" y="877"/>
                      </a:cubicBezTo>
                      <a:cubicBezTo>
                        <a:pt x="2507" y="877"/>
                        <a:pt x="2511" y="877"/>
                        <a:pt x="2512" y="874"/>
                      </a:cubicBezTo>
                      <a:cubicBezTo>
                        <a:pt x="2512" y="870"/>
                        <a:pt x="2506" y="866"/>
                        <a:pt x="2510" y="867"/>
                      </a:cubicBezTo>
                      <a:cubicBezTo>
                        <a:pt x="2514" y="868"/>
                        <a:pt x="2517" y="871"/>
                        <a:pt x="2519" y="870"/>
                      </a:cubicBezTo>
                      <a:cubicBezTo>
                        <a:pt x="2521" y="869"/>
                        <a:pt x="2517" y="863"/>
                        <a:pt x="2520" y="865"/>
                      </a:cubicBezTo>
                      <a:cubicBezTo>
                        <a:pt x="2523" y="867"/>
                        <a:pt x="2524" y="870"/>
                        <a:pt x="2527" y="869"/>
                      </a:cubicBezTo>
                      <a:cubicBezTo>
                        <a:pt x="2529" y="868"/>
                        <a:pt x="2529" y="867"/>
                        <a:pt x="2529" y="864"/>
                      </a:cubicBezTo>
                      <a:cubicBezTo>
                        <a:pt x="2530" y="861"/>
                        <a:pt x="2531" y="864"/>
                        <a:pt x="2534" y="865"/>
                      </a:cubicBezTo>
                      <a:cubicBezTo>
                        <a:pt x="2536" y="867"/>
                        <a:pt x="2537" y="864"/>
                        <a:pt x="2539" y="863"/>
                      </a:cubicBezTo>
                      <a:cubicBezTo>
                        <a:pt x="2540" y="861"/>
                        <a:pt x="2541" y="862"/>
                        <a:pt x="2542" y="866"/>
                      </a:cubicBezTo>
                      <a:cubicBezTo>
                        <a:pt x="2542" y="870"/>
                        <a:pt x="2541" y="877"/>
                        <a:pt x="2543" y="873"/>
                      </a:cubicBezTo>
                      <a:cubicBezTo>
                        <a:pt x="2545" y="870"/>
                        <a:pt x="2545" y="865"/>
                        <a:pt x="2545" y="861"/>
                      </a:cubicBezTo>
                      <a:cubicBezTo>
                        <a:pt x="2544" y="856"/>
                        <a:pt x="2540" y="849"/>
                        <a:pt x="2541" y="845"/>
                      </a:cubicBezTo>
                      <a:cubicBezTo>
                        <a:pt x="2542" y="841"/>
                        <a:pt x="2546" y="837"/>
                        <a:pt x="2547" y="840"/>
                      </a:cubicBezTo>
                      <a:cubicBezTo>
                        <a:pt x="2548" y="842"/>
                        <a:pt x="2548" y="854"/>
                        <a:pt x="2548" y="861"/>
                      </a:cubicBezTo>
                      <a:cubicBezTo>
                        <a:pt x="2548" y="868"/>
                        <a:pt x="2551" y="876"/>
                        <a:pt x="2551" y="881"/>
                      </a:cubicBezTo>
                      <a:cubicBezTo>
                        <a:pt x="2551" y="886"/>
                        <a:pt x="2552" y="890"/>
                        <a:pt x="2553" y="886"/>
                      </a:cubicBezTo>
                      <a:cubicBezTo>
                        <a:pt x="2553" y="882"/>
                        <a:pt x="2549" y="872"/>
                        <a:pt x="2550" y="864"/>
                      </a:cubicBezTo>
                      <a:cubicBezTo>
                        <a:pt x="2551" y="856"/>
                        <a:pt x="2550" y="836"/>
                        <a:pt x="2550" y="828"/>
                      </a:cubicBezTo>
                      <a:cubicBezTo>
                        <a:pt x="2551" y="820"/>
                        <a:pt x="2552" y="817"/>
                        <a:pt x="2548" y="816"/>
                      </a:cubicBezTo>
                      <a:cubicBezTo>
                        <a:pt x="2544" y="815"/>
                        <a:pt x="2533" y="811"/>
                        <a:pt x="2532" y="816"/>
                      </a:cubicBezTo>
                      <a:cubicBezTo>
                        <a:pt x="2532" y="820"/>
                        <a:pt x="2531" y="823"/>
                        <a:pt x="2529" y="820"/>
                      </a:cubicBezTo>
                      <a:cubicBezTo>
                        <a:pt x="2526" y="818"/>
                        <a:pt x="2526" y="817"/>
                        <a:pt x="2524" y="819"/>
                      </a:cubicBezTo>
                      <a:cubicBezTo>
                        <a:pt x="2522" y="821"/>
                        <a:pt x="2520" y="826"/>
                        <a:pt x="2520" y="822"/>
                      </a:cubicBezTo>
                      <a:cubicBezTo>
                        <a:pt x="2521" y="818"/>
                        <a:pt x="2523" y="811"/>
                        <a:pt x="2519" y="808"/>
                      </a:cubicBezTo>
                      <a:cubicBezTo>
                        <a:pt x="2515" y="804"/>
                        <a:pt x="2513" y="804"/>
                        <a:pt x="2509" y="801"/>
                      </a:cubicBezTo>
                      <a:cubicBezTo>
                        <a:pt x="2505" y="798"/>
                        <a:pt x="2504" y="793"/>
                        <a:pt x="2501" y="792"/>
                      </a:cubicBezTo>
                      <a:cubicBezTo>
                        <a:pt x="2498" y="791"/>
                        <a:pt x="2496" y="794"/>
                        <a:pt x="2493" y="791"/>
                      </a:cubicBezTo>
                      <a:cubicBezTo>
                        <a:pt x="2490" y="788"/>
                        <a:pt x="2494" y="788"/>
                        <a:pt x="2497" y="790"/>
                      </a:cubicBezTo>
                      <a:cubicBezTo>
                        <a:pt x="2501" y="792"/>
                        <a:pt x="2509" y="797"/>
                        <a:pt x="2513" y="796"/>
                      </a:cubicBezTo>
                      <a:cubicBezTo>
                        <a:pt x="2517" y="796"/>
                        <a:pt x="2519" y="794"/>
                        <a:pt x="2520" y="798"/>
                      </a:cubicBezTo>
                      <a:cubicBezTo>
                        <a:pt x="2521" y="801"/>
                        <a:pt x="2527" y="806"/>
                        <a:pt x="2527" y="809"/>
                      </a:cubicBezTo>
                      <a:cubicBezTo>
                        <a:pt x="2528" y="812"/>
                        <a:pt x="2532" y="818"/>
                        <a:pt x="2533" y="814"/>
                      </a:cubicBezTo>
                      <a:cubicBezTo>
                        <a:pt x="2534" y="810"/>
                        <a:pt x="2541" y="809"/>
                        <a:pt x="2538" y="805"/>
                      </a:cubicBezTo>
                      <a:cubicBezTo>
                        <a:pt x="2535" y="801"/>
                        <a:pt x="2531" y="795"/>
                        <a:pt x="2527" y="791"/>
                      </a:cubicBezTo>
                      <a:cubicBezTo>
                        <a:pt x="2522" y="787"/>
                        <a:pt x="2517" y="780"/>
                        <a:pt x="2521" y="781"/>
                      </a:cubicBezTo>
                      <a:cubicBezTo>
                        <a:pt x="2524" y="783"/>
                        <a:pt x="2533" y="796"/>
                        <a:pt x="2536" y="795"/>
                      </a:cubicBezTo>
                      <a:cubicBezTo>
                        <a:pt x="2539" y="793"/>
                        <a:pt x="2537" y="791"/>
                        <a:pt x="2538" y="788"/>
                      </a:cubicBezTo>
                      <a:cubicBezTo>
                        <a:pt x="2539" y="786"/>
                        <a:pt x="2541" y="787"/>
                        <a:pt x="2545" y="786"/>
                      </a:cubicBezTo>
                      <a:cubicBezTo>
                        <a:pt x="2548" y="785"/>
                        <a:pt x="2549" y="781"/>
                        <a:pt x="2549" y="780"/>
                      </a:cubicBezTo>
                      <a:cubicBezTo>
                        <a:pt x="2548" y="778"/>
                        <a:pt x="2544" y="780"/>
                        <a:pt x="2543" y="777"/>
                      </a:cubicBezTo>
                      <a:cubicBezTo>
                        <a:pt x="2542" y="774"/>
                        <a:pt x="2544" y="769"/>
                        <a:pt x="2540" y="770"/>
                      </a:cubicBezTo>
                      <a:cubicBezTo>
                        <a:pt x="2536" y="770"/>
                        <a:pt x="2535" y="771"/>
                        <a:pt x="2534" y="767"/>
                      </a:cubicBezTo>
                      <a:cubicBezTo>
                        <a:pt x="2534" y="764"/>
                        <a:pt x="2531" y="763"/>
                        <a:pt x="2529" y="760"/>
                      </a:cubicBezTo>
                      <a:cubicBezTo>
                        <a:pt x="2527" y="757"/>
                        <a:pt x="2528" y="757"/>
                        <a:pt x="2527" y="751"/>
                      </a:cubicBezTo>
                      <a:cubicBezTo>
                        <a:pt x="2526" y="746"/>
                        <a:pt x="2526" y="747"/>
                        <a:pt x="2524" y="743"/>
                      </a:cubicBezTo>
                      <a:cubicBezTo>
                        <a:pt x="2522" y="740"/>
                        <a:pt x="2519" y="741"/>
                        <a:pt x="2520" y="738"/>
                      </a:cubicBezTo>
                      <a:cubicBezTo>
                        <a:pt x="2522" y="736"/>
                        <a:pt x="2524" y="738"/>
                        <a:pt x="2527" y="742"/>
                      </a:cubicBezTo>
                      <a:cubicBezTo>
                        <a:pt x="2529" y="746"/>
                        <a:pt x="2532" y="753"/>
                        <a:pt x="2533" y="756"/>
                      </a:cubicBezTo>
                      <a:cubicBezTo>
                        <a:pt x="2533" y="759"/>
                        <a:pt x="2536" y="759"/>
                        <a:pt x="2538" y="761"/>
                      </a:cubicBezTo>
                      <a:cubicBezTo>
                        <a:pt x="2540" y="762"/>
                        <a:pt x="2543" y="765"/>
                        <a:pt x="2542" y="767"/>
                      </a:cubicBezTo>
                      <a:cubicBezTo>
                        <a:pt x="2541" y="770"/>
                        <a:pt x="2545" y="771"/>
                        <a:pt x="2549" y="766"/>
                      </a:cubicBezTo>
                      <a:cubicBezTo>
                        <a:pt x="2553" y="761"/>
                        <a:pt x="2558" y="758"/>
                        <a:pt x="2558" y="754"/>
                      </a:cubicBezTo>
                      <a:cubicBezTo>
                        <a:pt x="2558" y="750"/>
                        <a:pt x="2549" y="749"/>
                        <a:pt x="2548" y="746"/>
                      </a:cubicBezTo>
                      <a:cubicBezTo>
                        <a:pt x="2547" y="743"/>
                        <a:pt x="2549" y="736"/>
                        <a:pt x="2543" y="735"/>
                      </a:cubicBezTo>
                      <a:cubicBezTo>
                        <a:pt x="2536" y="735"/>
                        <a:pt x="2535" y="736"/>
                        <a:pt x="2531" y="733"/>
                      </a:cubicBezTo>
                      <a:cubicBezTo>
                        <a:pt x="2527" y="730"/>
                        <a:pt x="2528" y="724"/>
                        <a:pt x="2522" y="724"/>
                      </a:cubicBezTo>
                      <a:cubicBezTo>
                        <a:pt x="2516" y="723"/>
                        <a:pt x="2511" y="725"/>
                        <a:pt x="2511" y="722"/>
                      </a:cubicBezTo>
                      <a:cubicBezTo>
                        <a:pt x="2511" y="718"/>
                        <a:pt x="2509" y="718"/>
                        <a:pt x="2512" y="714"/>
                      </a:cubicBezTo>
                      <a:cubicBezTo>
                        <a:pt x="2515" y="710"/>
                        <a:pt x="2526" y="701"/>
                        <a:pt x="2524" y="704"/>
                      </a:cubicBezTo>
                      <a:cubicBezTo>
                        <a:pt x="2521" y="707"/>
                        <a:pt x="2516" y="714"/>
                        <a:pt x="2516" y="716"/>
                      </a:cubicBezTo>
                      <a:cubicBezTo>
                        <a:pt x="2516" y="718"/>
                        <a:pt x="2519" y="721"/>
                        <a:pt x="2522" y="719"/>
                      </a:cubicBezTo>
                      <a:cubicBezTo>
                        <a:pt x="2525" y="717"/>
                        <a:pt x="2527" y="717"/>
                        <a:pt x="2528" y="719"/>
                      </a:cubicBezTo>
                      <a:cubicBezTo>
                        <a:pt x="2529" y="721"/>
                        <a:pt x="2532" y="727"/>
                        <a:pt x="2535" y="724"/>
                      </a:cubicBezTo>
                      <a:cubicBezTo>
                        <a:pt x="2538" y="721"/>
                        <a:pt x="2538" y="719"/>
                        <a:pt x="2538" y="723"/>
                      </a:cubicBezTo>
                      <a:cubicBezTo>
                        <a:pt x="2539" y="727"/>
                        <a:pt x="2539" y="729"/>
                        <a:pt x="2545" y="731"/>
                      </a:cubicBezTo>
                      <a:cubicBezTo>
                        <a:pt x="2552" y="733"/>
                        <a:pt x="2551" y="738"/>
                        <a:pt x="2555" y="737"/>
                      </a:cubicBezTo>
                      <a:cubicBezTo>
                        <a:pt x="2559" y="737"/>
                        <a:pt x="2560" y="737"/>
                        <a:pt x="2559" y="732"/>
                      </a:cubicBezTo>
                      <a:cubicBezTo>
                        <a:pt x="2557" y="727"/>
                        <a:pt x="2554" y="726"/>
                        <a:pt x="2550" y="721"/>
                      </a:cubicBezTo>
                      <a:cubicBezTo>
                        <a:pt x="2547" y="717"/>
                        <a:pt x="2545" y="717"/>
                        <a:pt x="2547" y="710"/>
                      </a:cubicBezTo>
                      <a:cubicBezTo>
                        <a:pt x="2549" y="703"/>
                        <a:pt x="2552" y="700"/>
                        <a:pt x="2551" y="702"/>
                      </a:cubicBezTo>
                      <a:cubicBezTo>
                        <a:pt x="2551" y="704"/>
                        <a:pt x="2546" y="711"/>
                        <a:pt x="2550" y="716"/>
                      </a:cubicBezTo>
                      <a:cubicBezTo>
                        <a:pt x="2554" y="720"/>
                        <a:pt x="2560" y="726"/>
                        <a:pt x="2560" y="723"/>
                      </a:cubicBezTo>
                      <a:cubicBezTo>
                        <a:pt x="2560" y="720"/>
                        <a:pt x="2560" y="719"/>
                        <a:pt x="2559" y="715"/>
                      </a:cubicBezTo>
                      <a:cubicBezTo>
                        <a:pt x="2557" y="710"/>
                        <a:pt x="2557" y="708"/>
                        <a:pt x="2559" y="706"/>
                      </a:cubicBezTo>
                      <a:cubicBezTo>
                        <a:pt x="2560" y="704"/>
                        <a:pt x="2559" y="705"/>
                        <a:pt x="2560" y="700"/>
                      </a:cubicBezTo>
                      <a:cubicBezTo>
                        <a:pt x="2561" y="694"/>
                        <a:pt x="2560" y="694"/>
                        <a:pt x="2564" y="690"/>
                      </a:cubicBezTo>
                      <a:cubicBezTo>
                        <a:pt x="2567" y="686"/>
                        <a:pt x="2564" y="682"/>
                        <a:pt x="2567" y="680"/>
                      </a:cubicBezTo>
                      <a:cubicBezTo>
                        <a:pt x="2570" y="678"/>
                        <a:pt x="2572" y="680"/>
                        <a:pt x="2573" y="677"/>
                      </a:cubicBezTo>
                      <a:cubicBezTo>
                        <a:pt x="2573" y="674"/>
                        <a:pt x="2573" y="673"/>
                        <a:pt x="2572" y="669"/>
                      </a:cubicBezTo>
                      <a:cubicBezTo>
                        <a:pt x="2572" y="664"/>
                        <a:pt x="2572" y="663"/>
                        <a:pt x="2575" y="662"/>
                      </a:cubicBezTo>
                      <a:cubicBezTo>
                        <a:pt x="2578" y="661"/>
                        <a:pt x="2584" y="657"/>
                        <a:pt x="2586" y="654"/>
                      </a:cubicBezTo>
                      <a:cubicBezTo>
                        <a:pt x="2588" y="651"/>
                        <a:pt x="2592" y="649"/>
                        <a:pt x="2592" y="652"/>
                      </a:cubicBezTo>
                      <a:cubicBezTo>
                        <a:pt x="2593" y="655"/>
                        <a:pt x="2598" y="654"/>
                        <a:pt x="2600" y="650"/>
                      </a:cubicBezTo>
                      <a:cubicBezTo>
                        <a:pt x="2602" y="645"/>
                        <a:pt x="2610" y="638"/>
                        <a:pt x="2610" y="642"/>
                      </a:cubicBezTo>
                      <a:cubicBezTo>
                        <a:pt x="2610" y="645"/>
                        <a:pt x="2608" y="648"/>
                        <a:pt x="2613" y="645"/>
                      </a:cubicBezTo>
                      <a:cubicBezTo>
                        <a:pt x="2617" y="642"/>
                        <a:pt x="2620" y="641"/>
                        <a:pt x="2618" y="643"/>
                      </a:cubicBezTo>
                      <a:cubicBezTo>
                        <a:pt x="2617" y="645"/>
                        <a:pt x="2608" y="648"/>
                        <a:pt x="2610" y="651"/>
                      </a:cubicBezTo>
                      <a:cubicBezTo>
                        <a:pt x="2612" y="655"/>
                        <a:pt x="2615" y="657"/>
                        <a:pt x="2609" y="657"/>
                      </a:cubicBezTo>
                      <a:cubicBezTo>
                        <a:pt x="2602" y="657"/>
                        <a:pt x="2599" y="655"/>
                        <a:pt x="2597" y="658"/>
                      </a:cubicBezTo>
                      <a:cubicBezTo>
                        <a:pt x="2594" y="661"/>
                        <a:pt x="2595" y="665"/>
                        <a:pt x="2591" y="666"/>
                      </a:cubicBezTo>
                      <a:cubicBezTo>
                        <a:pt x="2586" y="667"/>
                        <a:pt x="2583" y="667"/>
                        <a:pt x="2584" y="670"/>
                      </a:cubicBezTo>
                      <a:cubicBezTo>
                        <a:pt x="2584" y="674"/>
                        <a:pt x="2588" y="675"/>
                        <a:pt x="2588" y="677"/>
                      </a:cubicBezTo>
                      <a:cubicBezTo>
                        <a:pt x="2588" y="678"/>
                        <a:pt x="2584" y="681"/>
                        <a:pt x="2580" y="682"/>
                      </a:cubicBezTo>
                      <a:cubicBezTo>
                        <a:pt x="2577" y="682"/>
                        <a:pt x="2570" y="687"/>
                        <a:pt x="2574" y="686"/>
                      </a:cubicBezTo>
                      <a:cubicBezTo>
                        <a:pt x="2579" y="684"/>
                        <a:pt x="2585" y="683"/>
                        <a:pt x="2584" y="686"/>
                      </a:cubicBezTo>
                      <a:cubicBezTo>
                        <a:pt x="2584" y="690"/>
                        <a:pt x="2583" y="691"/>
                        <a:pt x="2579" y="692"/>
                      </a:cubicBezTo>
                      <a:cubicBezTo>
                        <a:pt x="2575" y="692"/>
                        <a:pt x="2569" y="696"/>
                        <a:pt x="2572" y="696"/>
                      </a:cubicBezTo>
                      <a:cubicBezTo>
                        <a:pt x="2576" y="696"/>
                        <a:pt x="2578" y="696"/>
                        <a:pt x="2580" y="699"/>
                      </a:cubicBezTo>
                      <a:cubicBezTo>
                        <a:pt x="2582" y="702"/>
                        <a:pt x="2582" y="705"/>
                        <a:pt x="2579" y="705"/>
                      </a:cubicBezTo>
                      <a:cubicBezTo>
                        <a:pt x="2575" y="705"/>
                        <a:pt x="2573" y="704"/>
                        <a:pt x="2572" y="707"/>
                      </a:cubicBezTo>
                      <a:cubicBezTo>
                        <a:pt x="2572" y="710"/>
                        <a:pt x="2573" y="711"/>
                        <a:pt x="2570" y="715"/>
                      </a:cubicBezTo>
                      <a:cubicBezTo>
                        <a:pt x="2567" y="718"/>
                        <a:pt x="2567" y="720"/>
                        <a:pt x="2569" y="723"/>
                      </a:cubicBezTo>
                      <a:cubicBezTo>
                        <a:pt x="2571" y="726"/>
                        <a:pt x="2573" y="730"/>
                        <a:pt x="2576" y="727"/>
                      </a:cubicBezTo>
                      <a:cubicBezTo>
                        <a:pt x="2578" y="725"/>
                        <a:pt x="2588" y="725"/>
                        <a:pt x="2588" y="728"/>
                      </a:cubicBezTo>
                      <a:cubicBezTo>
                        <a:pt x="2588" y="731"/>
                        <a:pt x="2586" y="733"/>
                        <a:pt x="2585" y="736"/>
                      </a:cubicBezTo>
                      <a:cubicBezTo>
                        <a:pt x="2583" y="739"/>
                        <a:pt x="2587" y="738"/>
                        <a:pt x="2587" y="741"/>
                      </a:cubicBezTo>
                      <a:cubicBezTo>
                        <a:pt x="2587" y="743"/>
                        <a:pt x="2583" y="744"/>
                        <a:pt x="2580" y="748"/>
                      </a:cubicBezTo>
                      <a:cubicBezTo>
                        <a:pt x="2577" y="752"/>
                        <a:pt x="2579" y="752"/>
                        <a:pt x="2582" y="751"/>
                      </a:cubicBezTo>
                      <a:cubicBezTo>
                        <a:pt x="2584" y="750"/>
                        <a:pt x="2585" y="751"/>
                        <a:pt x="2585" y="754"/>
                      </a:cubicBezTo>
                      <a:cubicBezTo>
                        <a:pt x="2584" y="757"/>
                        <a:pt x="2584" y="759"/>
                        <a:pt x="2581" y="760"/>
                      </a:cubicBezTo>
                      <a:cubicBezTo>
                        <a:pt x="2578" y="762"/>
                        <a:pt x="2576" y="763"/>
                        <a:pt x="2574" y="767"/>
                      </a:cubicBezTo>
                      <a:cubicBezTo>
                        <a:pt x="2572" y="771"/>
                        <a:pt x="2572" y="767"/>
                        <a:pt x="2568" y="772"/>
                      </a:cubicBezTo>
                      <a:cubicBezTo>
                        <a:pt x="2565" y="777"/>
                        <a:pt x="2562" y="787"/>
                        <a:pt x="2559" y="794"/>
                      </a:cubicBezTo>
                      <a:cubicBezTo>
                        <a:pt x="2556" y="802"/>
                        <a:pt x="2557" y="802"/>
                        <a:pt x="2560" y="801"/>
                      </a:cubicBezTo>
                      <a:cubicBezTo>
                        <a:pt x="2564" y="801"/>
                        <a:pt x="2565" y="800"/>
                        <a:pt x="2568" y="795"/>
                      </a:cubicBezTo>
                      <a:cubicBezTo>
                        <a:pt x="2570" y="789"/>
                        <a:pt x="2577" y="778"/>
                        <a:pt x="2583" y="776"/>
                      </a:cubicBezTo>
                      <a:cubicBezTo>
                        <a:pt x="2589" y="775"/>
                        <a:pt x="2590" y="767"/>
                        <a:pt x="2595" y="761"/>
                      </a:cubicBezTo>
                      <a:cubicBezTo>
                        <a:pt x="2599" y="755"/>
                        <a:pt x="2605" y="751"/>
                        <a:pt x="2610" y="748"/>
                      </a:cubicBezTo>
                      <a:cubicBezTo>
                        <a:pt x="2615" y="746"/>
                        <a:pt x="2619" y="732"/>
                        <a:pt x="2625" y="728"/>
                      </a:cubicBezTo>
                      <a:cubicBezTo>
                        <a:pt x="2632" y="724"/>
                        <a:pt x="2631" y="723"/>
                        <a:pt x="2634" y="717"/>
                      </a:cubicBezTo>
                      <a:cubicBezTo>
                        <a:pt x="2637" y="712"/>
                        <a:pt x="2635" y="712"/>
                        <a:pt x="2633" y="709"/>
                      </a:cubicBezTo>
                      <a:cubicBezTo>
                        <a:pt x="2631" y="705"/>
                        <a:pt x="2636" y="703"/>
                        <a:pt x="2638" y="700"/>
                      </a:cubicBezTo>
                      <a:cubicBezTo>
                        <a:pt x="2641" y="697"/>
                        <a:pt x="2639" y="697"/>
                        <a:pt x="2637" y="692"/>
                      </a:cubicBezTo>
                      <a:cubicBezTo>
                        <a:pt x="2635" y="687"/>
                        <a:pt x="2634" y="681"/>
                        <a:pt x="2632" y="676"/>
                      </a:cubicBezTo>
                      <a:cubicBezTo>
                        <a:pt x="2631" y="671"/>
                        <a:pt x="2632" y="665"/>
                        <a:pt x="2633" y="660"/>
                      </a:cubicBezTo>
                      <a:cubicBezTo>
                        <a:pt x="2633" y="656"/>
                        <a:pt x="2629" y="655"/>
                        <a:pt x="2630" y="648"/>
                      </a:cubicBezTo>
                      <a:cubicBezTo>
                        <a:pt x="2630" y="641"/>
                        <a:pt x="2631" y="633"/>
                        <a:pt x="2638" y="628"/>
                      </a:cubicBezTo>
                      <a:cubicBezTo>
                        <a:pt x="2645" y="623"/>
                        <a:pt x="2648" y="624"/>
                        <a:pt x="2655" y="623"/>
                      </a:cubicBezTo>
                      <a:cubicBezTo>
                        <a:pt x="2662" y="621"/>
                        <a:pt x="2664" y="619"/>
                        <a:pt x="2667" y="617"/>
                      </a:cubicBezTo>
                      <a:cubicBezTo>
                        <a:pt x="2671" y="615"/>
                        <a:pt x="2667" y="620"/>
                        <a:pt x="2655" y="623"/>
                      </a:cubicBezTo>
                      <a:cubicBezTo>
                        <a:pt x="2644" y="625"/>
                        <a:pt x="2637" y="628"/>
                        <a:pt x="2635" y="636"/>
                      </a:cubicBezTo>
                      <a:cubicBezTo>
                        <a:pt x="2632" y="644"/>
                        <a:pt x="2631" y="653"/>
                        <a:pt x="2638" y="656"/>
                      </a:cubicBezTo>
                      <a:cubicBezTo>
                        <a:pt x="2645" y="660"/>
                        <a:pt x="2646" y="665"/>
                        <a:pt x="2653" y="667"/>
                      </a:cubicBezTo>
                      <a:cubicBezTo>
                        <a:pt x="2660" y="669"/>
                        <a:pt x="2661" y="673"/>
                        <a:pt x="2657" y="675"/>
                      </a:cubicBezTo>
                      <a:cubicBezTo>
                        <a:pt x="2652" y="678"/>
                        <a:pt x="2646" y="682"/>
                        <a:pt x="2651" y="685"/>
                      </a:cubicBezTo>
                      <a:cubicBezTo>
                        <a:pt x="2656" y="687"/>
                        <a:pt x="2659" y="682"/>
                        <a:pt x="2665" y="678"/>
                      </a:cubicBezTo>
                      <a:cubicBezTo>
                        <a:pt x="2670" y="674"/>
                        <a:pt x="2677" y="662"/>
                        <a:pt x="2680" y="659"/>
                      </a:cubicBezTo>
                      <a:cubicBezTo>
                        <a:pt x="2684" y="656"/>
                        <a:pt x="2686" y="660"/>
                        <a:pt x="2688" y="656"/>
                      </a:cubicBezTo>
                      <a:cubicBezTo>
                        <a:pt x="2690" y="652"/>
                        <a:pt x="2691" y="648"/>
                        <a:pt x="2695" y="646"/>
                      </a:cubicBezTo>
                      <a:cubicBezTo>
                        <a:pt x="2700" y="643"/>
                        <a:pt x="2704" y="642"/>
                        <a:pt x="2707" y="639"/>
                      </a:cubicBezTo>
                      <a:cubicBezTo>
                        <a:pt x="2710" y="637"/>
                        <a:pt x="2709" y="638"/>
                        <a:pt x="2712" y="630"/>
                      </a:cubicBezTo>
                      <a:cubicBezTo>
                        <a:pt x="2715" y="622"/>
                        <a:pt x="2721" y="616"/>
                        <a:pt x="2719" y="620"/>
                      </a:cubicBezTo>
                      <a:cubicBezTo>
                        <a:pt x="2717" y="624"/>
                        <a:pt x="2719" y="626"/>
                        <a:pt x="2721" y="624"/>
                      </a:cubicBezTo>
                      <a:cubicBezTo>
                        <a:pt x="2723" y="621"/>
                        <a:pt x="2726" y="609"/>
                        <a:pt x="2730" y="603"/>
                      </a:cubicBezTo>
                      <a:cubicBezTo>
                        <a:pt x="2733" y="598"/>
                        <a:pt x="2736" y="593"/>
                        <a:pt x="2738" y="587"/>
                      </a:cubicBezTo>
                      <a:cubicBezTo>
                        <a:pt x="2739" y="582"/>
                        <a:pt x="2733" y="582"/>
                        <a:pt x="2729" y="583"/>
                      </a:cubicBezTo>
                      <a:cubicBezTo>
                        <a:pt x="2725" y="584"/>
                        <a:pt x="2721" y="583"/>
                        <a:pt x="2725" y="580"/>
                      </a:cubicBezTo>
                      <a:cubicBezTo>
                        <a:pt x="2729" y="576"/>
                        <a:pt x="2729" y="577"/>
                        <a:pt x="2734" y="573"/>
                      </a:cubicBezTo>
                      <a:cubicBezTo>
                        <a:pt x="2738" y="570"/>
                        <a:pt x="2742" y="568"/>
                        <a:pt x="2742" y="571"/>
                      </a:cubicBezTo>
                      <a:cubicBezTo>
                        <a:pt x="2742" y="573"/>
                        <a:pt x="2748" y="577"/>
                        <a:pt x="2754" y="575"/>
                      </a:cubicBezTo>
                      <a:cubicBezTo>
                        <a:pt x="2760" y="573"/>
                        <a:pt x="2776" y="568"/>
                        <a:pt x="2782" y="567"/>
                      </a:cubicBezTo>
                      <a:cubicBezTo>
                        <a:pt x="2788" y="565"/>
                        <a:pt x="2805" y="564"/>
                        <a:pt x="2813" y="563"/>
                      </a:cubicBezTo>
                      <a:cubicBezTo>
                        <a:pt x="2821" y="562"/>
                        <a:pt x="2823" y="559"/>
                        <a:pt x="2831" y="557"/>
                      </a:cubicBezTo>
                      <a:cubicBezTo>
                        <a:pt x="2838" y="554"/>
                        <a:pt x="2843" y="550"/>
                        <a:pt x="2851" y="547"/>
                      </a:cubicBezTo>
                      <a:cubicBezTo>
                        <a:pt x="2860" y="544"/>
                        <a:pt x="2869" y="540"/>
                        <a:pt x="2864" y="540"/>
                      </a:cubicBezTo>
                      <a:cubicBezTo>
                        <a:pt x="2860" y="541"/>
                        <a:pt x="2853" y="544"/>
                        <a:pt x="2848" y="544"/>
                      </a:cubicBezTo>
                      <a:cubicBezTo>
                        <a:pt x="2843" y="544"/>
                        <a:pt x="2839" y="545"/>
                        <a:pt x="2836" y="547"/>
                      </a:cubicBezTo>
                      <a:cubicBezTo>
                        <a:pt x="2832" y="549"/>
                        <a:pt x="2829" y="554"/>
                        <a:pt x="2829" y="551"/>
                      </a:cubicBezTo>
                      <a:cubicBezTo>
                        <a:pt x="2829" y="548"/>
                        <a:pt x="2832" y="545"/>
                        <a:pt x="2835" y="542"/>
                      </a:cubicBezTo>
                      <a:cubicBezTo>
                        <a:pt x="2839" y="539"/>
                        <a:pt x="2834" y="539"/>
                        <a:pt x="2833" y="542"/>
                      </a:cubicBezTo>
                      <a:cubicBezTo>
                        <a:pt x="2831" y="546"/>
                        <a:pt x="2828" y="549"/>
                        <a:pt x="2825" y="548"/>
                      </a:cubicBezTo>
                      <a:cubicBezTo>
                        <a:pt x="2822" y="547"/>
                        <a:pt x="2810" y="548"/>
                        <a:pt x="2805" y="548"/>
                      </a:cubicBezTo>
                      <a:cubicBezTo>
                        <a:pt x="2801" y="548"/>
                        <a:pt x="2793" y="548"/>
                        <a:pt x="2791" y="551"/>
                      </a:cubicBezTo>
                      <a:cubicBezTo>
                        <a:pt x="2790" y="554"/>
                        <a:pt x="2785" y="554"/>
                        <a:pt x="2782" y="552"/>
                      </a:cubicBezTo>
                      <a:cubicBezTo>
                        <a:pt x="2779" y="550"/>
                        <a:pt x="2769" y="554"/>
                        <a:pt x="2765" y="557"/>
                      </a:cubicBezTo>
                      <a:cubicBezTo>
                        <a:pt x="2760" y="559"/>
                        <a:pt x="2759" y="563"/>
                        <a:pt x="2756" y="561"/>
                      </a:cubicBezTo>
                      <a:cubicBezTo>
                        <a:pt x="2753" y="558"/>
                        <a:pt x="2758" y="556"/>
                        <a:pt x="2764" y="552"/>
                      </a:cubicBezTo>
                      <a:cubicBezTo>
                        <a:pt x="2769" y="548"/>
                        <a:pt x="2774" y="547"/>
                        <a:pt x="2781" y="543"/>
                      </a:cubicBezTo>
                      <a:cubicBezTo>
                        <a:pt x="2788" y="539"/>
                        <a:pt x="2800" y="535"/>
                        <a:pt x="2806" y="531"/>
                      </a:cubicBezTo>
                      <a:cubicBezTo>
                        <a:pt x="2812" y="528"/>
                        <a:pt x="2817" y="525"/>
                        <a:pt x="2819" y="529"/>
                      </a:cubicBezTo>
                      <a:cubicBezTo>
                        <a:pt x="2821" y="532"/>
                        <a:pt x="2835" y="531"/>
                        <a:pt x="2839" y="529"/>
                      </a:cubicBezTo>
                      <a:cubicBezTo>
                        <a:pt x="2843" y="526"/>
                        <a:pt x="2848" y="521"/>
                        <a:pt x="2848" y="526"/>
                      </a:cubicBezTo>
                      <a:cubicBezTo>
                        <a:pt x="2849" y="530"/>
                        <a:pt x="2860" y="527"/>
                        <a:pt x="2868" y="525"/>
                      </a:cubicBezTo>
                      <a:cubicBezTo>
                        <a:pt x="2876" y="524"/>
                        <a:pt x="2892" y="522"/>
                        <a:pt x="2896" y="519"/>
                      </a:cubicBezTo>
                      <a:cubicBezTo>
                        <a:pt x="2899" y="516"/>
                        <a:pt x="2900" y="513"/>
                        <a:pt x="2903" y="506"/>
                      </a:cubicBezTo>
                      <a:cubicBezTo>
                        <a:pt x="2905" y="500"/>
                        <a:pt x="2909" y="493"/>
                        <a:pt x="2909" y="498"/>
                      </a:cubicBezTo>
                      <a:cubicBezTo>
                        <a:pt x="2909" y="502"/>
                        <a:pt x="2907" y="506"/>
                        <a:pt x="2914" y="503"/>
                      </a:cubicBezTo>
                      <a:cubicBezTo>
                        <a:pt x="2920" y="499"/>
                        <a:pt x="2924" y="496"/>
                        <a:pt x="2921" y="500"/>
                      </a:cubicBezTo>
                      <a:cubicBezTo>
                        <a:pt x="2919" y="503"/>
                        <a:pt x="2912" y="510"/>
                        <a:pt x="2909" y="513"/>
                      </a:cubicBezTo>
                      <a:cubicBezTo>
                        <a:pt x="2907" y="516"/>
                        <a:pt x="2902" y="519"/>
                        <a:pt x="2908" y="517"/>
                      </a:cubicBezTo>
                      <a:cubicBezTo>
                        <a:pt x="2914" y="516"/>
                        <a:pt x="2916" y="516"/>
                        <a:pt x="2922" y="514"/>
                      </a:cubicBezTo>
                      <a:cubicBezTo>
                        <a:pt x="2928" y="513"/>
                        <a:pt x="2927" y="508"/>
                        <a:pt x="2932" y="506"/>
                      </a:cubicBezTo>
                      <a:cubicBezTo>
                        <a:pt x="2936" y="503"/>
                        <a:pt x="2941" y="505"/>
                        <a:pt x="2943" y="502"/>
                      </a:cubicBezTo>
                      <a:cubicBezTo>
                        <a:pt x="2945" y="500"/>
                        <a:pt x="2950" y="497"/>
                        <a:pt x="2948" y="500"/>
                      </a:cubicBezTo>
                      <a:cubicBezTo>
                        <a:pt x="2947" y="503"/>
                        <a:pt x="2941" y="509"/>
                        <a:pt x="2945" y="509"/>
                      </a:cubicBezTo>
                      <a:cubicBezTo>
                        <a:pt x="2950" y="510"/>
                        <a:pt x="2953" y="510"/>
                        <a:pt x="2958" y="508"/>
                      </a:cubicBezTo>
                      <a:cubicBezTo>
                        <a:pt x="2964" y="507"/>
                        <a:pt x="2974" y="505"/>
                        <a:pt x="2979" y="504"/>
                      </a:cubicBezTo>
                      <a:cubicBezTo>
                        <a:pt x="2984" y="502"/>
                        <a:pt x="2987" y="499"/>
                        <a:pt x="2988" y="495"/>
                      </a:cubicBezTo>
                      <a:cubicBezTo>
                        <a:pt x="2988" y="490"/>
                        <a:pt x="2989" y="483"/>
                        <a:pt x="2987" y="479"/>
                      </a:cubicBezTo>
                      <a:cubicBezTo>
                        <a:pt x="2984" y="474"/>
                        <a:pt x="2976" y="470"/>
                        <a:pt x="2978" y="475"/>
                      </a:cubicBezTo>
                      <a:cubicBezTo>
                        <a:pt x="2980" y="480"/>
                        <a:pt x="2983" y="477"/>
                        <a:pt x="2983" y="484"/>
                      </a:cubicBezTo>
                      <a:cubicBezTo>
                        <a:pt x="2982" y="492"/>
                        <a:pt x="2985" y="493"/>
                        <a:pt x="2980" y="495"/>
                      </a:cubicBezTo>
                      <a:cubicBezTo>
                        <a:pt x="2975" y="497"/>
                        <a:pt x="2971" y="498"/>
                        <a:pt x="2967" y="499"/>
                      </a:cubicBezTo>
                      <a:cubicBezTo>
                        <a:pt x="2962" y="501"/>
                        <a:pt x="2963" y="504"/>
                        <a:pt x="2960" y="497"/>
                      </a:cubicBezTo>
                      <a:cubicBezTo>
                        <a:pt x="2957" y="490"/>
                        <a:pt x="2958" y="486"/>
                        <a:pt x="2957" y="485"/>
                      </a:cubicBezTo>
                      <a:cubicBezTo>
                        <a:pt x="2956" y="483"/>
                        <a:pt x="2956" y="482"/>
                        <a:pt x="2955" y="474"/>
                      </a:cubicBezTo>
                      <a:cubicBezTo>
                        <a:pt x="2955" y="466"/>
                        <a:pt x="2957" y="461"/>
                        <a:pt x="2953" y="463"/>
                      </a:cubicBezTo>
                      <a:cubicBezTo>
                        <a:pt x="2949" y="464"/>
                        <a:pt x="2942" y="471"/>
                        <a:pt x="2941" y="464"/>
                      </a:cubicBezTo>
                      <a:cubicBezTo>
                        <a:pt x="2940" y="457"/>
                        <a:pt x="2947" y="454"/>
                        <a:pt x="2953" y="450"/>
                      </a:cubicBezTo>
                      <a:cubicBezTo>
                        <a:pt x="2958" y="446"/>
                        <a:pt x="2963" y="445"/>
                        <a:pt x="2966" y="441"/>
                      </a:cubicBezTo>
                      <a:cubicBezTo>
                        <a:pt x="2969" y="438"/>
                        <a:pt x="2966" y="438"/>
                        <a:pt x="2964" y="434"/>
                      </a:cubicBezTo>
                      <a:cubicBezTo>
                        <a:pt x="2963" y="429"/>
                        <a:pt x="2961" y="427"/>
                        <a:pt x="2966" y="423"/>
                      </a:cubicBezTo>
                      <a:cubicBezTo>
                        <a:pt x="2970" y="418"/>
                        <a:pt x="2973" y="416"/>
                        <a:pt x="2975" y="413"/>
                      </a:cubicBezTo>
                      <a:cubicBezTo>
                        <a:pt x="2976" y="409"/>
                        <a:pt x="2977" y="410"/>
                        <a:pt x="2981" y="408"/>
                      </a:cubicBezTo>
                      <a:cubicBezTo>
                        <a:pt x="2984" y="407"/>
                        <a:pt x="2990" y="394"/>
                        <a:pt x="2993" y="393"/>
                      </a:cubicBezTo>
                      <a:cubicBezTo>
                        <a:pt x="2996" y="391"/>
                        <a:pt x="3001" y="391"/>
                        <a:pt x="3004" y="387"/>
                      </a:cubicBezTo>
                      <a:cubicBezTo>
                        <a:pt x="3007" y="384"/>
                        <a:pt x="3013" y="380"/>
                        <a:pt x="3014" y="377"/>
                      </a:cubicBezTo>
                      <a:cubicBezTo>
                        <a:pt x="3016" y="375"/>
                        <a:pt x="3014" y="369"/>
                        <a:pt x="3020" y="365"/>
                      </a:cubicBezTo>
                      <a:cubicBezTo>
                        <a:pt x="3025" y="362"/>
                        <a:pt x="3035" y="357"/>
                        <a:pt x="3033" y="360"/>
                      </a:cubicBezTo>
                      <a:cubicBezTo>
                        <a:pt x="3032" y="363"/>
                        <a:pt x="3036" y="367"/>
                        <a:pt x="3038" y="366"/>
                      </a:cubicBezTo>
                      <a:cubicBezTo>
                        <a:pt x="3040" y="366"/>
                        <a:pt x="3044" y="363"/>
                        <a:pt x="3044" y="360"/>
                      </a:cubicBezTo>
                      <a:cubicBezTo>
                        <a:pt x="3045" y="356"/>
                        <a:pt x="3045" y="352"/>
                        <a:pt x="3047" y="349"/>
                      </a:cubicBezTo>
                      <a:cubicBezTo>
                        <a:pt x="3049" y="347"/>
                        <a:pt x="3055" y="343"/>
                        <a:pt x="3051" y="346"/>
                      </a:cubicBezTo>
                      <a:cubicBezTo>
                        <a:pt x="3047" y="349"/>
                        <a:pt x="3046" y="357"/>
                        <a:pt x="3050" y="356"/>
                      </a:cubicBezTo>
                      <a:cubicBezTo>
                        <a:pt x="3055" y="354"/>
                        <a:pt x="3053" y="356"/>
                        <a:pt x="3056" y="357"/>
                      </a:cubicBezTo>
                      <a:cubicBezTo>
                        <a:pt x="3060" y="358"/>
                        <a:pt x="3062" y="357"/>
                        <a:pt x="3062" y="357"/>
                      </a:cubicBezTo>
                      <a:cubicBezTo>
                        <a:pt x="3062" y="357"/>
                        <a:pt x="3069" y="347"/>
                        <a:pt x="3072" y="350"/>
                      </a:cubicBezTo>
                      <a:cubicBezTo>
                        <a:pt x="3076" y="352"/>
                        <a:pt x="3081" y="350"/>
                        <a:pt x="3084" y="346"/>
                      </a:cubicBezTo>
                      <a:cubicBezTo>
                        <a:pt x="3087" y="342"/>
                        <a:pt x="3094" y="337"/>
                        <a:pt x="3097" y="334"/>
                      </a:cubicBezTo>
                      <a:cubicBezTo>
                        <a:pt x="3099" y="330"/>
                        <a:pt x="3098" y="326"/>
                        <a:pt x="3102" y="322"/>
                      </a:cubicBezTo>
                      <a:cubicBezTo>
                        <a:pt x="3107" y="317"/>
                        <a:pt x="3116" y="310"/>
                        <a:pt x="3114" y="314"/>
                      </a:cubicBezTo>
                      <a:cubicBezTo>
                        <a:pt x="3113" y="317"/>
                        <a:pt x="3111" y="323"/>
                        <a:pt x="3112" y="326"/>
                      </a:cubicBezTo>
                      <a:cubicBezTo>
                        <a:pt x="3112" y="329"/>
                        <a:pt x="3116" y="332"/>
                        <a:pt x="3113" y="334"/>
                      </a:cubicBezTo>
                      <a:cubicBezTo>
                        <a:pt x="3110" y="336"/>
                        <a:pt x="3107" y="338"/>
                        <a:pt x="3110" y="339"/>
                      </a:cubicBezTo>
                      <a:cubicBezTo>
                        <a:pt x="3113" y="340"/>
                        <a:pt x="3115" y="341"/>
                        <a:pt x="3116" y="338"/>
                      </a:cubicBezTo>
                      <a:cubicBezTo>
                        <a:pt x="3118" y="335"/>
                        <a:pt x="3120" y="333"/>
                        <a:pt x="3122" y="332"/>
                      </a:cubicBezTo>
                      <a:cubicBezTo>
                        <a:pt x="3125" y="330"/>
                        <a:pt x="3124" y="327"/>
                        <a:pt x="3125" y="324"/>
                      </a:cubicBezTo>
                      <a:cubicBezTo>
                        <a:pt x="3125" y="321"/>
                        <a:pt x="3130" y="324"/>
                        <a:pt x="3131" y="321"/>
                      </a:cubicBezTo>
                      <a:cubicBezTo>
                        <a:pt x="3132" y="318"/>
                        <a:pt x="3132" y="325"/>
                        <a:pt x="3130" y="328"/>
                      </a:cubicBezTo>
                      <a:cubicBezTo>
                        <a:pt x="3128" y="331"/>
                        <a:pt x="3126" y="336"/>
                        <a:pt x="3131" y="334"/>
                      </a:cubicBezTo>
                      <a:cubicBezTo>
                        <a:pt x="3135" y="332"/>
                        <a:pt x="3138" y="330"/>
                        <a:pt x="3139" y="326"/>
                      </a:cubicBezTo>
                      <a:cubicBezTo>
                        <a:pt x="3141" y="322"/>
                        <a:pt x="3138" y="325"/>
                        <a:pt x="3139" y="321"/>
                      </a:cubicBezTo>
                      <a:cubicBezTo>
                        <a:pt x="3140" y="316"/>
                        <a:pt x="3140" y="315"/>
                        <a:pt x="3143" y="315"/>
                      </a:cubicBezTo>
                      <a:cubicBezTo>
                        <a:pt x="3146" y="315"/>
                        <a:pt x="3148" y="314"/>
                        <a:pt x="3147" y="319"/>
                      </a:cubicBezTo>
                      <a:cubicBezTo>
                        <a:pt x="3147" y="323"/>
                        <a:pt x="3146" y="327"/>
                        <a:pt x="3150" y="326"/>
                      </a:cubicBezTo>
                      <a:cubicBezTo>
                        <a:pt x="3154" y="326"/>
                        <a:pt x="3153" y="324"/>
                        <a:pt x="3154" y="320"/>
                      </a:cubicBezTo>
                      <a:cubicBezTo>
                        <a:pt x="3155" y="316"/>
                        <a:pt x="3156" y="319"/>
                        <a:pt x="3160" y="316"/>
                      </a:cubicBezTo>
                      <a:cubicBezTo>
                        <a:pt x="3165" y="313"/>
                        <a:pt x="3168" y="309"/>
                        <a:pt x="3170" y="312"/>
                      </a:cubicBezTo>
                      <a:cubicBezTo>
                        <a:pt x="3172" y="314"/>
                        <a:pt x="3168" y="319"/>
                        <a:pt x="3174" y="317"/>
                      </a:cubicBezTo>
                      <a:cubicBezTo>
                        <a:pt x="3180" y="315"/>
                        <a:pt x="3178" y="314"/>
                        <a:pt x="3182" y="311"/>
                      </a:cubicBezTo>
                      <a:cubicBezTo>
                        <a:pt x="3185" y="308"/>
                        <a:pt x="3186" y="310"/>
                        <a:pt x="3190" y="308"/>
                      </a:cubicBezTo>
                      <a:cubicBezTo>
                        <a:pt x="3194" y="306"/>
                        <a:pt x="3203" y="307"/>
                        <a:pt x="3208" y="303"/>
                      </a:cubicBezTo>
                      <a:cubicBezTo>
                        <a:pt x="3213" y="300"/>
                        <a:pt x="3218" y="298"/>
                        <a:pt x="3216" y="296"/>
                      </a:cubicBezTo>
                      <a:cubicBezTo>
                        <a:pt x="3215" y="294"/>
                        <a:pt x="3209" y="297"/>
                        <a:pt x="3210" y="293"/>
                      </a:cubicBezTo>
                      <a:cubicBezTo>
                        <a:pt x="3211" y="289"/>
                        <a:pt x="3216" y="286"/>
                        <a:pt x="3217" y="280"/>
                      </a:cubicBezTo>
                      <a:cubicBezTo>
                        <a:pt x="3218" y="275"/>
                        <a:pt x="3218" y="275"/>
                        <a:pt x="3218" y="275"/>
                      </a:cubicBezTo>
                      <a:cubicBezTo>
                        <a:pt x="3218" y="275"/>
                        <a:pt x="3217" y="274"/>
                        <a:pt x="3217" y="274"/>
                      </a:cubicBezTo>
                      <a:cubicBezTo>
                        <a:pt x="3217" y="271"/>
                        <a:pt x="3210" y="274"/>
                        <a:pt x="3207" y="275"/>
                      </a:cubicBezTo>
                      <a:cubicBezTo>
                        <a:pt x="3203" y="276"/>
                        <a:pt x="3203" y="272"/>
                        <a:pt x="3205" y="266"/>
                      </a:cubicBezTo>
                      <a:cubicBezTo>
                        <a:pt x="3207" y="260"/>
                        <a:pt x="3209" y="252"/>
                        <a:pt x="3212" y="248"/>
                      </a:cubicBezTo>
                      <a:cubicBezTo>
                        <a:pt x="3216" y="244"/>
                        <a:pt x="3206" y="247"/>
                        <a:pt x="3201" y="246"/>
                      </a:cubicBezTo>
                      <a:cubicBezTo>
                        <a:pt x="3195" y="245"/>
                        <a:pt x="3195" y="237"/>
                        <a:pt x="3198" y="237"/>
                      </a:cubicBezTo>
                      <a:cubicBezTo>
                        <a:pt x="3201" y="237"/>
                        <a:pt x="3212" y="193"/>
                        <a:pt x="3219" y="178"/>
                      </a:cubicBezTo>
                      <a:cubicBezTo>
                        <a:pt x="3226" y="164"/>
                        <a:pt x="3229" y="154"/>
                        <a:pt x="3227" y="148"/>
                      </a:cubicBezTo>
                      <a:cubicBezTo>
                        <a:pt x="3224" y="142"/>
                        <a:pt x="3217" y="132"/>
                        <a:pt x="3212" y="132"/>
                      </a:cubicBezTo>
                      <a:cubicBezTo>
                        <a:pt x="3206" y="132"/>
                        <a:pt x="3183" y="140"/>
                        <a:pt x="3178" y="142"/>
                      </a:cubicBezTo>
                      <a:cubicBezTo>
                        <a:pt x="3172" y="143"/>
                        <a:pt x="3172" y="139"/>
                        <a:pt x="3172" y="135"/>
                      </a:cubicBezTo>
                      <a:cubicBezTo>
                        <a:pt x="3171" y="131"/>
                        <a:pt x="3173" y="127"/>
                        <a:pt x="3170" y="124"/>
                      </a:cubicBezTo>
                      <a:cubicBezTo>
                        <a:pt x="3168" y="121"/>
                        <a:pt x="3154" y="133"/>
                        <a:pt x="3148" y="138"/>
                      </a:cubicBezTo>
                      <a:cubicBezTo>
                        <a:pt x="3143" y="143"/>
                        <a:pt x="3129" y="155"/>
                        <a:pt x="3117" y="163"/>
                      </a:cubicBezTo>
                      <a:cubicBezTo>
                        <a:pt x="3105" y="172"/>
                        <a:pt x="3107" y="173"/>
                        <a:pt x="3105" y="179"/>
                      </a:cubicBezTo>
                      <a:cubicBezTo>
                        <a:pt x="3102" y="186"/>
                        <a:pt x="3097" y="191"/>
                        <a:pt x="3086" y="198"/>
                      </a:cubicBezTo>
                      <a:cubicBezTo>
                        <a:pt x="3076" y="206"/>
                        <a:pt x="3074" y="217"/>
                        <a:pt x="3072" y="221"/>
                      </a:cubicBezTo>
                      <a:cubicBezTo>
                        <a:pt x="3071" y="225"/>
                        <a:pt x="3059" y="235"/>
                        <a:pt x="3051" y="240"/>
                      </a:cubicBezTo>
                      <a:cubicBezTo>
                        <a:pt x="3044" y="245"/>
                        <a:pt x="3037" y="250"/>
                        <a:pt x="3034" y="254"/>
                      </a:cubicBezTo>
                      <a:cubicBezTo>
                        <a:pt x="3031" y="259"/>
                        <a:pt x="3031" y="257"/>
                        <a:pt x="3029" y="261"/>
                      </a:cubicBezTo>
                      <a:cubicBezTo>
                        <a:pt x="3026" y="264"/>
                        <a:pt x="3021" y="267"/>
                        <a:pt x="3020" y="264"/>
                      </a:cubicBezTo>
                      <a:cubicBezTo>
                        <a:pt x="3018" y="261"/>
                        <a:pt x="3014" y="266"/>
                        <a:pt x="3010" y="266"/>
                      </a:cubicBezTo>
                      <a:cubicBezTo>
                        <a:pt x="3005" y="267"/>
                        <a:pt x="2999" y="266"/>
                        <a:pt x="2999" y="266"/>
                      </a:cubicBezTo>
                      <a:cubicBezTo>
                        <a:pt x="2983" y="284"/>
                        <a:pt x="2983" y="284"/>
                        <a:pt x="2983" y="284"/>
                      </a:cubicBezTo>
                      <a:cubicBezTo>
                        <a:pt x="2983" y="284"/>
                        <a:pt x="2821" y="284"/>
                        <a:pt x="2809" y="284"/>
                      </a:cubicBezTo>
                      <a:cubicBezTo>
                        <a:pt x="2797" y="285"/>
                        <a:pt x="2791" y="288"/>
                        <a:pt x="2775" y="297"/>
                      </a:cubicBezTo>
                      <a:cubicBezTo>
                        <a:pt x="2760" y="306"/>
                        <a:pt x="2745" y="318"/>
                        <a:pt x="2741" y="321"/>
                      </a:cubicBezTo>
                      <a:cubicBezTo>
                        <a:pt x="2737" y="325"/>
                        <a:pt x="2729" y="325"/>
                        <a:pt x="2720" y="327"/>
                      </a:cubicBezTo>
                      <a:cubicBezTo>
                        <a:pt x="2711" y="330"/>
                        <a:pt x="2701" y="333"/>
                        <a:pt x="2696" y="336"/>
                      </a:cubicBezTo>
                      <a:cubicBezTo>
                        <a:pt x="2692" y="339"/>
                        <a:pt x="2687" y="343"/>
                        <a:pt x="2688" y="339"/>
                      </a:cubicBezTo>
                      <a:cubicBezTo>
                        <a:pt x="2689" y="335"/>
                        <a:pt x="2683" y="339"/>
                        <a:pt x="2676" y="344"/>
                      </a:cubicBezTo>
                      <a:cubicBezTo>
                        <a:pt x="2669" y="349"/>
                        <a:pt x="2674" y="340"/>
                        <a:pt x="2670" y="337"/>
                      </a:cubicBezTo>
                      <a:cubicBezTo>
                        <a:pt x="2667" y="334"/>
                        <a:pt x="2663" y="338"/>
                        <a:pt x="2654" y="338"/>
                      </a:cubicBezTo>
                      <a:cubicBezTo>
                        <a:pt x="2644" y="337"/>
                        <a:pt x="2641" y="343"/>
                        <a:pt x="2643" y="343"/>
                      </a:cubicBezTo>
                      <a:cubicBezTo>
                        <a:pt x="2646" y="343"/>
                        <a:pt x="2648" y="342"/>
                        <a:pt x="2652" y="341"/>
                      </a:cubicBezTo>
                      <a:cubicBezTo>
                        <a:pt x="2657" y="341"/>
                        <a:pt x="2659" y="341"/>
                        <a:pt x="2662" y="341"/>
                      </a:cubicBezTo>
                      <a:cubicBezTo>
                        <a:pt x="2666" y="341"/>
                        <a:pt x="2667" y="343"/>
                        <a:pt x="2668" y="347"/>
                      </a:cubicBezTo>
                      <a:cubicBezTo>
                        <a:pt x="2668" y="351"/>
                        <a:pt x="2670" y="350"/>
                        <a:pt x="2667" y="355"/>
                      </a:cubicBezTo>
                      <a:cubicBezTo>
                        <a:pt x="2664" y="360"/>
                        <a:pt x="2659" y="358"/>
                        <a:pt x="2655" y="358"/>
                      </a:cubicBezTo>
                      <a:cubicBezTo>
                        <a:pt x="2652" y="358"/>
                        <a:pt x="2657" y="355"/>
                        <a:pt x="2652" y="354"/>
                      </a:cubicBezTo>
                      <a:cubicBezTo>
                        <a:pt x="2648" y="354"/>
                        <a:pt x="2645" y="358"/>
                        <a:pt x="2642" y="353"/>
                      </a:cubicBezTo>
                      <a:cubicBezTo>
                        <a:pt x="2639" y="349"/>
                        <a:pt x="2636" y="350"/>
                        <a:pt x="2629" y="350"/>
                      </a:cubicBezTo>
                      <a:cubicBezTo>
                        <a:pt x="2622" y="351"/>
                        <a:pt x="2601" y="356"/>
                        <a:pt x="2588" y="357"/>
                      </a:cubicBezTo>
                      <a:cubicBezTo>
                        <a:pt x="2575" y="359"/>
                        <a:pt x="2556" y="360"/>
                        <a:pt x="2550" y="364"/>
                      </a:cubicBezTo>
                      <a:cubicBezTo>
                        <a:pt x="2544" y="368"/>
                        <a:pt x="2532" y="374"/>
                        <a:pt x="2526" y="375"/>
                      </a:cubicBezTo>
                      <a:cubicBezTo>
                        <a:pt x="2520" y="376"/>
                        <a:pt x="2516" y="381"/>
                        <a:pt x="2509" y="386"/>
                      </a:cubicBezTo>
                      <a:cubicBezTo>
                        <a:pt x="2502" y="391"/>
                        <a:pt x="2502" y="391"/>
                        <a:pt x="2503" y="396"/>
                      </a:cubicBezTo>
                      <a:cubicBezTo>
                        <a:pt x="2505" y="402"/>
                        <a:pt x="2510" y="401"/>
                        <a:pt x="2515" y="402"/>
                      </a:cubicBezTo>
                      <a:cubicBezTo>
                        <a:pt x="2520" y="402"/>
                        <a:pt x="2521" y="402"/>
                        <a:pt x="2526" y="400"/>
                      </a:cubicBezTo>
                      <a:cubicBezTo>
                        <a:pt x="2531" y="399"/>
                        <a:pt x="2537" y="396"/>
                        <a:pt x="2536" y="399"/>
                      </a:cubicBezTo>
                      <a:cubicBezTo>
                        <a:pt x="2534" y="402"/>
                        <a:pt x="2532" y="408"/>
                        <a:pt x="2529" y="412"/>
                      </a:cubicBezTo>
                      <a:cubicBezTo>
                        <a:pt x="2527" y="416"/>
                        <a:pt x="2532" y="418"/>
                        <a:pt x="2534" y="422"/>
                      </a:cubicBezTo>
                      <a:cubicBezTo>
                        <a:pt x="2537" y="425"/>
                        <a:pt x="2522" y="424"/>
                        <a:pt x="2514" y="424"/>
                      </a:cubicBezTo>
                      <a:cubicBezTo>
                        <a:pt x="2506" y="423"/>
                        <a:pt x="2479" y="428"/>
                        <a:pt x="2468" y="429"/>
                      </a:cubicBezTo>
                      <a:cubicBezTo>
                        <a:pt x="2457" y="429"/>
                        <a:pt x="2454" y="436"/>
                        <a:pt x="2450" y="439"/>
                      </a:cubicBezTo>
                      <a:cubicBezTo>
                        <a:pt x="2445" y="442"/>
                        <a:pt x="2463" y="443"/>
                        <a:pt x="2464" y="444"/>
                      </a:cubicBezTo>
                      <a:cubicBezTo>
                        <a:pt x="2466" y="446"/>
                        <a:pt x="2460" y="445"/>
                        <a:pt x="2453" y="444"/>
                      </a:cubicBezTo>
                      <a:cubicBezTo>
                        <a:pt x="2446" y="444"/>
                        <a:pt x="2431" y="441"/>
                        <a:pt x="2423" y="438"/>
                      </a:cubicBezTo>
                      <a:cubicBezTo>
                        <a:pt x="2416" y="435"/>
                        <a:pt x="2403" y="439"/>
                        <a:pt x="2394" y="441"/>
                      </a:cubicBezTo>
                      <a:cubicBezTo>
                        <a:pt x="2386" y="443"/>
                        <a:pt x="2366" y="458"/>
                        <a:pt x="2360" y="462"/>
                      </a:cubicBezTo>
                      <a:cubicBezTo>
                        <a:pt x="2354" y="467"/>
                        <a:pt x="2350" y="465"/>
                        <a:pt x="2344" y="467"/>
                      </a:cubicBezTo>
                      <a:cubicBezTo>
                        <a:pt x="2338" y="469"/>
                        <a:pt x="2321" y="482"/>
                        <a:pt x="2319" y="484"/>
                      </a:cubicBezTo>
                      <a:cubicBezTo>
                        <a:pt x="2317" y="487"/>
                        <a:pt x="2313" y="483"/>
                        <a:pt x="2312" y="481"/>
                      </a:cubicBezTo>
                      <a:cubicBezTo>
                        <a:pt x="2311" y="479"/>
                        <a:pt x="2309" y="477"/>
                        <a:pt x="2304" y="481"/>
                      </a:cubicBezTo>
                      <a:cubicBezTo>
                        <a:pt x="2299" y="484"/>
                        <a:pt x="2295" y="483"/>
                        <a:pt x="2291" y="482"/>
                      </a:cubicBezTo>
                      <a:cubicBezTo>
                        <a:pt x="2287" y="480"/>
                        <a:pt x="2288" y="471"/>
                        <a:pt x="2292" y="466"/>
                      </a:cubicBezTo>
                      <a:cubicBezTo>
                        <a:pt x="2296" y="460"/>
                        <a:pt x="2307" y="454"/>
                        <a:pt x="2307" y="454"/>
                      </a:cubicBezTo>
                      <a:cubicBezTo>
                        <a:pt x="2307" y="454"/>
                        <a:pt x="2310" y="459"/>
                        <a:pt x="2314" y="460"/>
                      </a:cubicBezTo>
                      <a:cubicBezTo>
                        <a:pt x="2318" y="462"/>
                        <a:pt x="2324" y="461"/>
                        <a:pt x="2328" y="460"/>
                      </a:cubicBezTo>
                      <a:cubicBezTo>
                        <a:pt x="2332" y="458"/>
                        <a:pt x="2334" y="456"/>
                        <a:pt x="2334" y="452"/>
                      </a:cubicBezTo>
                      <a:cubicBezTo>
                        <a:pt x="2334" y="449"/>
                        <a:pt x="2329" y="446"/>
                        <a:pt x="2329" y="446"/>
                      </a:cubicBezTo>
                      <a:cubicBezTo>
                        <a:pt x="2351" y="414"/>
                        <a:pt x="2351" y="414"/>
                        <a:pt x="2351" y="414"/>
                      </a:cubicBezTo>
                      <a:cubicBezTo>
                        <a:pt x="2351" y="414"/>
                        <a:pt x="2353" y="414"/>
                        <a:pt x="2356" y="414"/>
                      </a:cubicBezTo>
                      <a:cubicBezTo>
                        <a:pt x="2358" y="415"/>
                        <a:pt x="2368" y="409"/>
                        <a:pt x="2373" y="405"/>
                      </a:cubicBezTo>
                      <a:cubicBezTo>
                        <a:pt x="2378" y="402"/>
                        <a:pt x="2394" y="393"/>
                        <a:pt x="2398" y="390"/>
                      </a:cubicBezTo>
                      <a:cubicBezTo>
                        <a:pt x="2402" y="387"/>
                        <a:pt x="2405" y="379"/>
                        <a:pt x="2405" y="373"/>
                      </a:cubicBezTo>
                      <a:cubicBezTo>
                        <a:pt x="2406" y="367"/>
                        <a:pt x="2411" y="360"/>
                        <a:pt x="2414" y="355"/>
                      </a:cubicBezTo>
                      <a:cubicBezTo>
                        <a:pt x="2416" y="350"/>
                        <a:pt x="2415" y="346"/>
                        <a:pt x="2418" y="344"/>
                      </a:cubicBezTo>
                      <a:cubicBezTo>
                        <a:pt x="2421" y="342"/>
                        <a:pt x="2426" y="336"/>
                        <a:pt x="2430" y="332"/>
                      </a:cubicBezTo>
                      <a:cubicBezTo>
                        <a:pt x="2435" y="328"/>
                        <a:pt x="2445" y="318"/>
                        <a:pt x="2451" y="313"/>
                      </a:cubicBezTo>
                      <a:cubicBezTo>
                        <a:pt x="2458" y="309"/>
                        <a:pt x="2461" y="304"/>
                        <a:pt x="2463" y="296"/>
                      </a:cubicBezTo>
                      <a:cubicBezTo>
                        <a:pt x="2464" y="289"/>
                        <a:pt x="2456" y="272"/>
                        <a:pt x="2454" y="267"/>
                      </a:cubicBezTo>
                      <a:cubicBezTo>
                        <a:pt x="2451" y="262"/>
                        <a:pt x="2463" y="266"/>
                        <a:pt x="2469" y="270"/>
                      </a:cubicBezTo>
                      <a:cubicBezTo>
                        <a:pt x="2474" y="274"/>
                        <a:pt x="2474" y="279"/>
                        <a:pt x="2472" y="283"/>
                      </a:cubicBezTo>
                      <a:cubicBezTo>
                        <a:pt x="2470" y="286"/>
                        <a:pt x="2472" y="286"/>
                        <a:pt x="2475" y="287"/>
                      </a:cubicBezTo>
                      <a:cubicBezTo>
                        <a:pt x="2478" y="289"/>
                        <a:pt x="2481" y="290"/>
                        <a:pt x="2477" y="293"/>
                      </a:cubicBezTo>
                      <a:cubicBezTo>
                        <a:pt x="2473" y="296"/>
                        <a:pt x="2471" y="300"/>
                        <a:pt x="2474" y="299"/>
                      </a:cubicBezTo>
                      <a:cubicBezTo>
                        <a:pt x="2477" y="298"/>
                        <a:pt x="2482" y="298"/>
                        <a:pt x="2481" y="300"/>
                      </a:cubicBezTo>
                      <a:cubicBezTo>
                        <a:pt x="2481" y="303"/>
                        <a:pt x="2476" y="305"/>
                        <a:pt x="2479" y="307"/>
                      </a:cubicBezTo>
                      <a:cubicBezTo>
                        <a:pt x="2481" y="310"/>
                        <a:pt x="2484" y="304"/>
                        <a:pt x="2488" y="303"/>
                      </a:cubicBezTo>
                      <a:cubicBezTo>
                        <a:pt x="2492" y="302"/>
                        <a:pt x="2495" y="303"/>
                        <a:pt x="2495" y="307"/>
                      </a:cubicBezTo>
                      <a:cubicBezTo>
                        <a:pt x="2496" y="311"/>
                        <a:pt x="2499" y="313"/>
                        <a:pt x="2504" y="314"/>
                      </a:cubicBezTo>
                      <a:cubicBezTo>
                        <a:pt x="2508" y="315"/>
                        <a:pt x="2514" y="318"/>
                        <a:pt x="2516" y="318"/>
                      </a:cubicBezTo>
                      <a:cubicBezTo>
                        <a:pt x="2519" y="317"/>
                        <a:pt x="2525" y="310"/>
                        <a:pt x="2526" y="304"/>
                      </a:cubicBezTo>
                      <a:cubicBezTo>
                        <a:pt x="2526" y="298"/>
                        <a:pt x="2527" y="296"/>
                        <a:pt x="2528" y="294"/>
                      </a:cubicBezTo>
                      <a:cubicBezTo>
                        <a:pt x="2529" y="293"/>
                        <a:pt x="2535" y="291"/>
                        <a:pt x="2536" y="294"/>
                      </a:cubicBezTo>
                      <a:cubicBezTo>
                        <a:pt x="2537" y="298"/>
                        <a:pt x="2538" y="301"/>
                        <a:pt x="2541" y="301"/>
                      </a:cubicBezTo>
                      <a:cubicBezTo>
                        <a:pt x="2543" y="300"/>
                        <a:pt x="2544" y="299"/>
                        <a:pt x="2547" y="295"/>
                      </a:cubicBezTo>
                      <a:cubicBezTo>
                        <a:pt x="2549" y="292"/>
                        <a:pt x="2542" y="296"/>
                        <a:pt x="2543" y="291"/>
                      </a:cubicBezTo>
                      <a:cubicBezTo>
                        <a:pt x="2543" y="287"/>
                        <a:pt x="2538" y="283"/>
                        <a:pt x="2535" y="279"/>
                      </a:cubicBezTo>
                      <a:cubicBezTo>
                        <a:pt x="2531" y="275"/>
                        <a:pt x="2536" y="278"/>
                        <a:pt x="2539" y="276"/>
                      </a:cubicBezTo>
                      <a:cubicBezTo>
                        <a:pt x="2542" y="274"/>
                        <a:pt x="2539" y="274"/>
                        <a:pt x="2538" y="270"/>
                      </a:cubicBezTo>
                      <a:cubicBezTo>
                        <a:pt x="2536" y="266"/>
                        <a:pt x="2543" y="266"/>
                        <a:pt x="2543" y="263"/>
                      </a:cubicBezTo>
                      <a:cubicBezTo>
                        <a:pt x="2542" y="259"/>
                        <a:pt x="2540" y="260"/>
                        <a:pt x="2539" y="262"/>
                      </a:cubicBezTo>
                      <a:cubicBezTo>
                        <a:pt x="2537" y="264"/>
                        <a:pt x="2531" y="262"/>
                        <a:pt x="2529" y="258"/>
                      </a:cubicBezTo>
                      <a:cubicBezTo>
                        <a:pt x="2527" y="253"/>
                        <a:pt x="2532" y="253"/>
                        <a:pt x="2533" y="247"/>
                      </a:cubicBezTo>
                      <a:cubicBezTo>
                        <a:pt x="2534" y="240"/>
                        <a:pt x="2527" y="249"/>
                        <a:pt x="2525" y="245"/>
                      </a:cubicBezTo>
                      <a:cubicBezTo>
                        <a:pt x="2522" y="240"/>
                        <a:pt x="2525" y="231"/>
                        <a:pt x="2524" y="228"/>
                      </a:cubicBezTo>
                      <a:cubicBezTo>
                        <a:pt x="2523" y="225"/>
                        <a:pt x="2515" y="224"/>
                        <a:pt x="2509" y="226"/>
                      </a:cubicBezTo>
                      <a:cubicBezTo>
                        <a:pt x="2503" y="227"/>
                        <a:pt x="2505" y="225"/>
                        <a:pt x="2504" y="221"/>
                      </a:cubicBezTo>
                      <a:cubicBezTo>
                        <a:pt x="2503" y="217"/>
                        <a:pt x="2501" y="222"/>
                        <a:pt x="2497" y="223"/>
                      </a:cubicBezTo>
                      <a:cubicBezTo>
                        <a:pt x="2493" y="223"/>
                        <a:pt x="2481" y="223"/>
                        <a:pt x="2480" y="222"/>
                      </a:cubicBezTo>
                      <a:cubicBezTo>
                        <a:pt x="2479" y="220"/>
                        <a:pt x="2484" y="218"/>
                        <a:pt x="2484" y="214"/>
                      </a:cubicBezTo>
                      <a:cubicBezTo>
                        <a:pt x="2484" y="211"/>
                        <a:pt x="2471" y="219"/>
                        <a:pt x="2467" y="219"/>
                      </a:cubicBezTo>
                      <a:cubicBezTo>
                        <a:pt x="2463" y="219"/>
                        <a:pt x="2472" y="216"/>
                        <a:pt x="2475" y="214"/>
                      </a:cubicBezTo>
                      <a:cubicBezTo>
                        <a:pt x="2479" y="212"/>
                        <a:pt x="2470" y="214"/>
                        <a:pt x="2464" y="213"/>
                      </a:cubicBezTo>
                      <a:cubicBezTo>
                        <a:pt x="2458" y="213"/>
                        <a:pt x="2454" y="211"/>
                        <a:pt x="2448" y="208"/>
                      </a:cubicBezTo>
                      <a:cubicBezTo>
                        <a:pt x="2442" y="205"/>
                        <a:pt x="2445" y="207"/>
                        <a:pt x="2433" y="208"/>
                      </a:cubicBezTo>
                      <a:cubicBezTo>
                        <a:pt x="2421" y="208"/>
                        <a:pt x="2417" y="208"/>
                        <a:pt x="2408" y="208"/>
                      </a:cubicBezTo>
                      <a:cubicBezTo>
                        <a:pt x="2400" y="208"/>
                        <a:pt x="2392" y="203"/>
                        <a:pt x="2386" y="201"/>
                      </a:cubicBezTo>
                      <a:cubicBezTo>
                        <a:pt x="2380" y="200"/>
                        <a:pt x="2369" y="198"/>
                        <a:pt x="2363" y="198"/>
                      </a:cubicBezTo>
                      <a:cubicBezTo>
                        <a:pt x="2357" y="197"/>
                        <a:pt x="2363" y="193"/>
                        <a:pt x="2366" y="187"/>
                      </a:cubicBezTo>
                      <a:cubicBezTo>
                        <a:pt x="2368" y="181"/>
                        <a:pt x="2348" y="186"/>
                        <a:pt x="2342" y="189"/>
                      </a:cubicBezTo>
                      <a:cubicBezTo>
                        <a:pt x="2337" y="191"/>
                        <a:pt x="2340" y="186"/>
                        <a:pt x="2343" y="182"/>
                      </a:cubicBezTo>
                      <a:cubicBezTo>
                        <a:pt x="2346" y="179"/>
                        <a:pt x="2349" y="174"/>
                        <a:pt x="2347" y="172"/>
                      </a:cubicBezTo>
                      <a:cubicBezTo>
                        <a:pt x="2345" y="170"/>
                        <a:pt x="2349" y="167"/>
                        <a:pt x="2354" y="166"/>
                      </a:cubicBezTo>
                      <a:cubicBezTo>
                        <a:pt x="2359" y="164"/>
                        <a:pt x="2362" y="165"/>
                        <a:pt x="2364" y="162"/>
                      </a:cubicBezTo>
                      <a:cubicBezTo>
                        <a:pt x="2366" y="158"/>
                        <a:pt x="2356" y="158"/>
                        <a:pt x="2351" y="157"/>
                      </a:cubicBezTo>
                      <a:cubicBezTo>
                        <a:pt x="2345" y="155"/>
                        <a:pt x="2347" y="152"/>
                        <a:pt x="2349" y="147"/>
                      </a:cubicBezTo>
                      <a:cubicBezTo>
                        <a:pt x="2350" y="143"/>
                        <a:pt x="2355" y="143"/>
                        <a:pt x="2361" y="139"/>
                      </a:cubicBezTo>
                      <a:cubicBezTo>
                        <a:pt x="2367" y="136"/>
                        <a:pt x="2364" y="133"/>
                        <a:pt x="2362" y="129"/>
                      </a:cubicBezTo>
                      <a:cubicBezTo>
                        <a:pt x="2359" y="125"/>
                        <a:pt x="2355" y="120"/>
                        <a:pt x="2354" y="113"/>
                      </a:cubicBezTo>
                      <a:cubicBezTo>
                        <a:pt x="2353" y="107"/>
                        <a:pt x="2364" y="100"/>
                        <a:pt x="2368" y="96"/>
                      </a:cubicBezTo>
                      <a:cubicBezTo>
                        <a:pt x="2371" y="92"/>
                        <a:pt x="2372" y="90"/>
                        <a:pt x="2364" y="92"/>
                      </a:cubicBezTo>
                      <a:cubicBezTo>
                        <a:pt x="2355" y="94"/>
                        <a:pt x="2348" y="93"/>
                        <a:pt x="2338" y="97"/>
                      </a:cubicBezTo>
                      <a:cubicBezTo>
                        <a:pt x="2328" y="101"/>
                        <a:pt x="2321" y="93"/>
                        <a:pt x="2318" y="87"/>
                      </a:cubicBezTo>
                      <a:cubicBezTo>
                        <a:pt x="2315" y="81"/>
                        <a:pt x="2317" y="72"/>
                        <a:pt x="2317" y="63"/>
                      </a:cubicBezTo>
                      <a:cubicBezTo>
                        <a:pt x="2318" y="53"/>
                        <a:pt x="2319" y="48"/>
                        <a:pt x="2318" y="42"/>
                      </a:cubicBezTo>
                      <a:cubicBezTo>
                        <a:pt x="2317" y="35"/>
                        <a:pt x="2305" y="41"/>
                        <a:pt x="2302" y="40"/>
                      </a:cubicBezTo>
                      <a:cubicBezTo>
                        <a:pt x="2299" y="39"/>
                        <a:pt x="2296" y="40"/>
                        <a:pt x="2291" y="39"/>
                      </a:cubicBezTo>
                      <a:cubicBezTo>
                        <a:pt x="2285" y="37"/>
                        <a:pt x="2277" y="42"/>
                        <a:pt x="2274" y="38"/>
                      </a:cubicBezTo>
                      <a:cubicBezTo>
                        <a:pt x="2270" y="35"/>
                        <a:pt x="2267" y="35"/>
                        <a:pt x="2263" y="34"/>
                      </a:cubicBezTo>
                      <a:cubicBezTo>
                        <a:pt x="2258" y="32"/>
                        <a:pt x="2249" y="31"/>
                        <a:pt x="2244" y="28"/>
                      </a:cubicBezTo>
                      <a:cubicBezTo>
                        <a:pt x="2239" y="25"/>
                        <a:pt x="2233" y="25"/>
                        <a:pt x="2229" y="29"/>
                      </a:cubicBezTo>
                      <a:cubicBezTo>
                        <a:pt x="2225" y="33"/>
                        <a:pt x="2232" y="38"/>
                        <a:pt x="2229" y="44"/>
                      </a:cubicBezTo>
                      <a:cubicBezTo>
                        <a:pt x="2227" y="50"/>
                        <a:pt x="2221" y="51"/>
                        <a:pt x="2217" y="51"/>
                      </a:cubicBezTo>
                      <a:cubicBezTo>
                        <a:pt x="2212" y="51"/>
                        <a:pt x="2200" y="62"/>
                        <a:pt x="2198" y="59"/>
                      </a:cubicBezTo>
                      <a:cubicBezTo>
                        <a:pt x="2196" y="56"/>
                        <a:pt x="2205" y="54"/>
                        <a:pt x="2211" y="51"/>
                      </a:cubicBezTo>
                      <a:cubicBezTo>
                        <a:pt x="2217" y="48"/>
                        <a:pt x="2216" y="45"/>
                        <a:pt x="2218" y="39"/>
                      </a:cubicBezTo>
                      <a:cubicBezTo>
                        <a:pt x="2221" y="34"/>
                        <a:pt x="2216" y="34"/>
                        <a:pt x="2213" y="37"/>
                      </a:cubicBezTo>
                      <a:cubicBezTo>
                        <a:pt x="2209" y="41"/>
                        <a:pt x="2199" y="51"/>
                        <a:pt x="2195" y="57"/>
                      </a:cubicBezTo>
                      <a:cubicBezTo>
                        <a:pt x="2191" y="62"/>
                        <a:pt x="2182" y="68"/>
                        <a:pt x="2177" y="68"/>
                      </a:cubicBezTo>
                      <a:cubicBezTo>
                        <a:pt x="2173" y="69"/>
                        <a:pt x="2181" y="64"/>
                        <a:pt x="2185" y="60"/>
                      </a:cubicBezTo>
                      <a:cubicBezTo>
                        <a:pt x="2189" y="56"/>
                        <a:pt x="2187" y="55"/>
                        <a:pt x="2180" y="56"/>
                      </a:cubicBezTo>
                      <a:cubicBezTo>
                        <a:pt x="2172" y="57"/>
                        <a:pt x="2165" y="63"/>
                        <a:pt x="2161" y="68"/>
                      </a:cubicBezTo>
                      <a:cubicBezTo>
                        <a:pt x="2156" y="73"/>
                        <a:pt x="2143" y="83"/>
                        <a:pt x="2138" y="87"/>
                      </a:cubicBezTo>
                      <a:cubicBezTo>
                        <a:pt x="2132" y="90"/>
                        <a:pt x="2121" y="90"/>
                        <a:pt x="2113" y="88"/>
                      </a:cubicBezTo>
                      <a:cubicBezTo>
                        <a:pt x="2105" y="87"/>
                        <a:pt x="2111" y="84"/>
                        <a:pt x="2104" y="83"/>
                      </a:cubicBezTo>
                      <a:cubicBezTo>
                        <a:pt x="2098" y="81"/>
                        <a:pt x="2084" y="83"/>
                        <a:pt x="2077" y="83"/>
                      </a:cubicBezTo>
                      <a:cubicBezTo>
                        <a:pt x="2070" y="83"/>
                        <a:pt x="2074" y="76"/>
                        <a:pt x="2069" y="76"/>
                      </a:cubicBezTo>
                      <a:cubicBezTo>
                        <a:pt x="2065" y="76"/>
                        <a:pt x="2046" y="83"/>
                        <a:pt x="2039" y="86"/>
                      </a:cubicBezTo>
                      <a:cubicBezTo>
                        <a:pt x="2031" y="90"/>
                        <a:pt x="2027" y="85"/>
                        <a:pt x="2023" y="80"/>
                      </a:cubicBezTo>
                      <a:cubicBezTo>
                        <a:pt x="2019" y="75"/>
                        <a:pt x="2013" y="71"/>
                        <a:pt x="2008" y="67"/>
                      </a:cubicBezTo>
                      <a:cubicBezTo>
                        <a:pt x="2004" y="63"/>
                        <a:pt x="2000" y="73"/>
                        <a:pt x="1996" y="71"/>
                      </a:cubicBezTo>
                      <a:cubicBezTo>
                        <a:pt x="1991" y="69"/>
                        <a:pt x="1991" y="63"/>
                        <a:pt x="1989" y="58"/>
                      </a:cubicBezTo>
                      <a:cubicBezTo>
                        <a:pt x="1987" y="52"/>
                        <a:pt x="1982" y="54"/>
                        <a:pt x="1976" y="52"/>
                      </a:cubicBezTo>
                      <a:cubicBezTo>
                        <a:pt x="1970" y="50"/>
                        <a:pt x="1955" y="51"/>
                        <a:pt x="1949" y="53"/>
                      </a:cubicBezTo>
                      <a:cubicBezTo>
                        <a:pt x="1943" y="55"/>
                        <a:pt x="1933" y="57"/>
                        <a:pt x="1932" y="54"/>
                      </a:cubicBezTo>
                      <a:cubicBezTo>
                        <a:pt x="1932" y="50"/>
                        <a:pt x="1930" y="49"/>
                        <a:pt x="1924" y="48"/>
                      </a:cubicBezTo>
                      <a:cubicBezTo>
                        <a:pt x="1918" y="47"/>
                        <a:pt x="1915" y="49"/>
                        <a:pt x="1912" y="45"/>
                      </a:cubicBezTo>
                      <a:cubicBezTo>
                        <a:pt x="1909" y="41"/>
                        <a:pt x="1898" y="45"/>
                        <a:pt x="1895" y="43"/>
                      </a:cubicBezTo>
                      <a:cubicBezTo>
                        <a:pt x="1893" y="41"/>
                        <a:pt x="1894" y="39"/>
                        <a:pt x="1895" y="35"/>
                      </a:cubicBezTo>
                      <a:cubicBezTo>
                        <a:pt x="1897" y="32"/>
                        <a:pt x="1900" y="20"/>
                        <a:pt x="1903" y="14"/>
                      </a:cubicBezTo>
                      <a:cubicBezTo>
                        <a:pt x="1905" y="7"/>
                        <a:pt x="1904" y="3"/>
                        <a:pt x="1900" y="3"/>
                      </a:cubicBezTo>
                      <a:cubicBezTo>
                        <a:pt x="1896" y="2"/>
                        <a:pt x="1896" y="0"/>
                        <a:pt x="1890" y="4"/>
                      </a:cubicBezTo>
                      <a:cubicBezTo>
                        <a:pt x="1884" y="8"/>
                        <a:pt x="1875" y="24"/>
                        <a:pt x="1875" y="24"/>
                      </a:cubicBezTo>
                      <a:cubicBezTo>
                        <a:pt x="1875" y="24"/>
                        <a:pt x="1227" y="27"/>
                        <a:pt x="1180" y="25"/>
                      </a:cubicBezTo>
                      <a:cubicBezTo>
                        <a:pt x="1132" y="23"/>
                        <a:pt x="461" y="27"/>
                        <a:pt x="461" y="2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3" name="Freeform 262">
                  <a:extLst>
                    <a:ext uri="{FF2B5EF4-FFF2-40B4-BE49-F238E27FC236}">
                      <a16:creationId xmlns:a16="http://schemas.microsoft.com/office/drawing/2014/main" id="{BEB6734E-E5E8-4954-85BD-B9FB37E8A00B}"/>
                    </a:ext>
                  </a:extLst>
                </p:cNvPr>
                <p:cNvSpPr>
                  <a:spLocks/>
                </p:cNvSpPr>
                <p:nvPr/>
              </p:nvSpPr>
              <p:spPr bwMode="auto">
                <a:xfrm>
                  <a:off x="1181100" y="3152776"/>
                  <a:ext cx="4763" cy="4763"/>
                </a:xfrm>
                <a:custGeom>
                  <a:avLst/>
                  <a:gdLst>
                    <a:gd name="T0" fmla="*/ 3 w 8"/>
                    <a:gd name="T1" fmla="*/ 3 h 7"/>
                    <a:gd name="T2" fmla="*/ 5 w 8"/>
                    <a:gd name="T3" fmla="*/ 5 h 7"/>
                    <a:gd name="T4" fmla="*/ 3 w 8"/>
                    <a:gd name="T5" fmla="*/ 3 h 7"/>
                  </a:gdLst>
                  <a:ahLst/>
                  <a:cxnLst>
                    <a:cxn ang="0">
                      <a:pos x="T0" y="T1"/>
                    </a:cxn>
                    <a:cxn ang="0">
                      <a:pos x="T2" y="T3"/>
                    </a:cxn>
                    <a:cxn ang="0">
                      <a:pos x="T4" y="T5"/>
                    </a:cxn>
                  </a:cxnLst>
                  <a:rect l="0" t="0" r="r" b="b"/>
                  <a:pathLst>
                    <a:path w="8" h="7">
                      <a:moveTo>
                        <a:pt x="3" y="3"/>
                      </a:moveTo>
                      <a:cubicBezTo>
                        <a:pt x="0" y="5"/>
                        <a:pt x="1" y="7"/>
                        <a:pt x="5" y="5"/>
                      </a:cubicBezTo>
                      <a:cubicBezTo>
                        <a:pt x="8" y="3"/>
                        <a:pt x="7" y="0"/>
                        <a:pt x="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4" name="Freeform 263">
                  <a:extLst>
                    <a:ext uri="{FF2B5EF4-FFF2-40B4-BE49-F238E27FC236}">
                      <a16:creationId xmlns:a16="http://schemas.microsoft.com/office/drawing/2014/main" id="{964A98C7-A44F-47E5-9885-9CD0E160B496}"/>
                    </a:ext>
                  </a:extLst>
                </p:cNvPr>
                <p:cNvSpPr>
                  <a:spLocks/>
                </p:cNvSpPr>
                <p:nvPr/>
              </p:nvSpPr>
              <p:spPr bwMode="auto">
                <a:xfrm>
                  <a:off x="1185863" y="3154363"/>
                  <a:ext cx="9525" cy="7938"/>
                </a:xfrm>
                <a:custGeom>
                  <a:avLst/>
                  <a:gdLst>
                    <a:gd name="T0" fmla="*/ 9 w 17"/>
                    <a:gd name="T1" fmla="*/ 4 h 15"/>
                    <a:gd name="T2" fmla="*/ 2 w 17"/>
                    <a:gd name="T3" fmla="*/ 7 h 15"/>
                    <a:gd name="T4" fmla="*/ 13 w 17"/>
                    <a:gd name="T5" fmla="*/ 11 h 15"/>
                    <a:gd name="T6" fmla="*/ 9 w 17"/>
                    <a:gd name="T7" fmla="*/ 4 h 15"/>
                  </a:gdLst>
                  <a:ahLst/>
                  <a:cxnLst>
                    <a:cxn ang="0">
                      <a:pos x="T0" y="T1"/>
                    </a:cxn>
                    <a:cxn ang="0">
                      <a:pos x="T2" y="T3"/>
                    </a:cxn>
                    <a:cxn ang="0">
                      <a:pos x="T4" y="T5"/>
                    </a:cxn>
                    <a:cxn ang="0">
                      <a:pos x="T6" y="T7"/>
                    </a:cxn>
                  </a:cxnLst>
                  <a:rect l="0" t="0" r="r" b="b"/>
                  <a:pathLst>
                    <a:path w="17" h="15">
                      <a:moveTo>
                        <a:pt x="9" y="4"/>
                      </a:moveTo>
                      <a:cubicBezTo>
                        <a:pt x="4" y="5"/>
                        <a:pt x="0" y="2"/>
                        <a:pt x="2" y="7"/>
                      </a:cubicBezTo>
                      <a:cubicBezTo>
                        <a:pt x="5" y="12"/>
                        <a:pt x="10" y="15"/>
                        <a:pt x="13" y="11"/>
                      </a:cubicBezTo>
                      <a:cubicBezTo>
                        <a:pt x="17" y="8"/>
                        <a:pt x="15" y="0"/>
                        <a:pt x="9"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5" name="Freeform 264">
                  <a:extLst>
                    <a:ext uri="{FF2B5EF4-FFF2-40B4-BE49-F238E27FC236}">
                      <a16:creationId xmlns:a16="http://schemas.microsoft.com/office/drawing/2014/main" id="{52426905-4E50-4E27-84FA-D9A1B21EA24A}"/>
                    </a:ext>
                  </a:extLst>
                </p:cNvPr>
                <p:cNvSpPr>
                  <a:spLocks/>
                </p:cNvSpPr>
                <p:nvPr/>
              </p:nvSpPr>
              <p:spPr bwMode="auto">
                <a:xfrm>
                  <a:off x="1198563" y="3154363"/>
                  <a:ext cx="9525" cy="6350"/>
                </a:xfrm>
                <a:custGeom>
                  <a:avLst/>
                  <a:gdLst>
                    <a:gd name="T0" fmla="*/ 5 w 19"/>
                    <a:gd name="T1" fmla="*/ 2 h 11"/>
                    <a:gd name="T2" fmla="*/ 2 w 19"/>
                    <a:gd name="T3" fmla="*/ 8 h 11"/>
                    <a:gd name="T4" fmla="*/ 16 w 19"/>
                    <a:gd name="T5" fmla="*/ 6 h 11"/>
                    <a:gd name="T6" fmla="*/ 16 w 19"/>
                    <a:gd name="T7" fmla="*/ 1 h 11"/>
                    <a:gd name="T8" fmla="*/ 5 w 19"/>
                    <a:gd name="T9" fmla="*/ 2 h 11"/>
                  </a:gdLst>
                  <a:ahLst/>
                  <a:cxnLst>
                    <a:cxn ang="0">
                      <a:pos x="T0" y="T1"/>
                    </a:cxn>
                    <a:cxn ang="0">
                      <a:pos x="T2" y="T3"/>
                    </a:cxn>
                    <a:cxn ang="0">
                      <a:pos x="T4" y="T5"/>
                    </a:cxn>
                    <a:cxn ang="0">
                      <a:pos x="T6" y="T7"/>
                    </a:cxn>
                    <a:cxn ang="0">
                      <a:pos x="T8" y="T9"/>
                    </a:cxn>
                  </a:cxnLst>
                  <a:rect l="0" t="0" r="r" b="b"/>
                  <a:pathLst>
                    <a:path w="19" h="11">
                      <a:moveTo>
                        <a:pt x="5" y="2"/>
                      </a:moveTo>
                      <a:cubicBezTo>
                        <a:pt x="1" y="1"/>
                        <a:pt x="0" y="6"/>
                        <a:pt x="2" y="8"/>
                      </a:cubicBezTo>
                      <a:cubicBezTo>
                        <a:pt x="3" y="11"/>
                        <a:pt x="13" y="8"/>
                        <a:pt x="16" y="6"/>
                      </a:cubicBezTo>
                      <a:cubicBezTo>
                        <a:pt x="19" y="3"/>
                        <a:pt x="19" y="0"/>
                        <a:pt x="16" y="1"/>
                      </a:cubicBezTo>
                      <a:cubicBezTo>
                        <a:pt x="12" y="3"/>
                        <a:pt x="10" y="1"/>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6" name="Freeform 265">
                  <a:extLst>
                    <a:ext uri="{FF2B5EF4-FFF2-40B4-BE49-F238E27FC236}">
                      <a16:creationId xmlns:a16="http://schemas.microsoft.com/office/drawing/2014/main" id="{4FCB3067-7459-4B18-B285-31B3DAA341FA}"/>
                    </a:ext>
                  </a:extLst>
                </p:cNvPr>
                <p:cNvSpPr>
                  <a:spLocks/>
                </p:cNvSpPr>
                <p:nvPr/>
              </p:nvSpPr>
              <p:spPr bwMode="auto">
                <a:xfrm>
                  <a:off x="1225550" y="3171826"/>
                  <a:ext cx="9525" cy="9525"/>
                </a:xfrm>
                <a:custGeom>
                  <a:avLst/>
                  <a:gdLst>
                    <a:gd name="T0" fmla="*/ 6 w 19"/>
                    <a:gd name="T1" fmla="*/ 2 h 18"/>
                    <a:gd name="T2" fmla="*/ 4 w 19"/>
                    <a:gd name="T3" fmla="*/ 7 h 18"/>
                    <a:gd name="T4" fmla="*/ 13 w 19"/>
                    <a:gd name="T5" fmla="*/ 17 h 18"/>
                    <a:gd name="T6" fmla="*/ 17 w 19"/>
                    <a:gd name="T7" fmla="*/ 11 h 18"/>
                    <a:gd name="T8" fmla="*/ 6 w 19"/>
                    <a:gd name="T9" fmla="*/ 2 h 18"/>
                  </a:gdLst>
                  <a:ahLst/>
                  <a:cxnLst>
                    <a:cxn ang="0">
                      <a:pos x="T0" y="T1"/>
                    </a:cxn>
                    <a:cxn ang="0">
                      <a:pos x="T2" y="T3"/>
                    </a:cxn>
                    <a:cxn ang="0">
                      <a:pos x="T4" y="T5"/>
                    </a:cxn>
                    <a:cxn ang="0">
                      <a:pos x="T6" y="T7"/>
                    </a:cxn>
                    <a:cxn ang="0">
                      <a:pos x="T8" y="T9"/>
                    </a:cxn>
                  </a:cxnLst>
                  <a:rect l="0" t="0" r="r" b="b"/>
                  <a:pathLst>
                    <a:path w="19" h="18">
                      <a:moveTo>
                        <a:pt x="6" y="2"/>
                      </a:moveTo>
                      <a:cubicBezTo>
                        <a:pt x="2" y="0"/>
                        <a:pt x="0" y="3"/>
                        <a:pt x="4" y="7"/>
                      </a:cubicBezTo>
                      <a:cubicBezTo>
                        <a:pt x="9" y="11"/>
                        <a:pt x="7" y="17"/>
                        <a:pt x="13" y="17"/>
                      </a:cubicBezTo>
                      <a:cubicBezTo>
                        <a:pt x="18" y="18"/>
                        <a:pt x="19" y="16"/>
                        <a:pt x="17" y="11"/>
                      </a:cubicBezTo>
                      <a:cubicBezTo>
                        <a:pt x="16" y="7"/>
                        <a:pt x="13" y="4"/>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7" name="Freeform 266">
                  <a:extLst>
                    <a:ext uri="{FF2B5EF4-FFF2-40B4-BE49-F238E27FC236}">
                      <a16:creationId xmlns:a16="http://schemas.microsoft.com/office/drawing/2014/main" id="{4BE5210C-D98A-4D9B-B7D8-F7D5BC76789F}"/>
                    </a:ext>
                  </a:extLst>
                </p:cNvPr>
                <p:cNvSpPr>
                  <a:spLocks/>
                </p:cNvSpPr>
                <p:nvPr/>
              </p:nvSpPr>
              <p:spPr bwMode="auto">
                <a:xfrm>
                  <a:off x="1219200" y="3190876"/>
                  <a:ext cx="4763" cy="7938"/>
                </a:xfrm>
                <a:custGeom>
                  <a:avLst/>
                  <a:gdLst>
                    <a:gd name="T0" fmla="*/ 4 w 10"/>
                    <a:gd name="T1" fmla="*/ 0 h 13"/>
                    <a:gd name="T2" fmla="*/ 4 w 10"/>
                    <a:gd name="T3" fmla="*/ 8 h 13"/>
                    <a:gd name="T4" fmla="*/ 10 w 10"/>
                    <a:gd name="T5" fmla="*/ 9 h 13"/>
                    <a:gd name="T6" fmla="*/ 4 w 10"/>
                    <a:gd name="T7" fmla="*/ 0 h 13"/>
                  </a:gdLst>
                  <a:ahLst/>
                  <a:cxnLst>
                    <a:cxn ang="0">
                      <a:pos x="T0" y="T1"/>
                    </a:cxn>
                    <a:cxn ang="0">
                      <a:pos x="T2" y="T3"/>
                    </a:cxn>
                    <a:cxn ang="0">
                      <a:pos x="T4" y="T5"/>
                    </a:cxn>
                    <a:cxn ang="0">
                      <a:pos x="T6" y="T7"/>
                    </a:cxn>
                  </a:cxnLst>
                  <a:rect l="0" t="0" r="r" b="b"/>
                  <a:pathLst>
                    <a:path w="10" h="13">
                      <a:moveTo>
                        <a:pt x="4" y="0"/>
                      </a:moveTo>
                      <a:cubicBezTo>
                        <a:pt x="0" y="0"/>
                        <a:pt x="1" y="4"/>
                        <a:pt x="4" y="8"/>
                      </a:cubicBezTo>
                      <a:cubicBezTo>
                        <a:pt x="6" y="13"/>
                        <a:pt x="9" y="13"/>
                        <a:pt x="10" y="9"/>
                      </a:cubicBezTo>
                      <a:cubicBezTo>
                        <a:pt x="10" y="6"/>
                        <a:pt x="9" y="2"/>
                        <a:pt x="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8" name="Rectangle 267">
                  <a:extLst>
                    <a:ext uri="{FF2B5EF4-FFF2-40B4-BE49-F238E27FC236}">
                      <a16:creationId xmlns:a16="http://schemas.microsoft.com/office/drawing/2014/main" id="{D48426FC-0CA6-469C-A38A-ABE7D5FBBFE0}"/>
                    </a:ext>
                  </a:extLst>
                </p:cNvPr>
                <p:cNvSpPr>
                  <a:spLocks noChangeArrowheads="1"/>
                </p:cNvSpPr>
                <p:nvPr/>
              </p:nvSpPr>
              <p:spPr bwMode="auto">
                <a:xfrm>
                  <a:off x="468313" y="3430588"/>
                  <a:ext cx="1588" cy="1588"/>
                </a:xfrm>
                <a:prstGeom prst="rect">
                  <a:avLst/>
                </a:pr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9" name="Freeform 268">
                  <a:extLst>
                    <a:ext uri="{FF2B5EF4-FFF2-40B4-BE49-F238E27FC236}">
                      <a16:creationId xmlns:a16="http://schemas.microsoft.com/office/drawing/2014/main" id="{1BB9A2A7-4FC7-40DE-A80C-A1F90128B4F7}"/>
                    </a:ext>
                  </a:extLst>
                </p:cNvPr>
                <p:cNvSpPr>
                  <a:spLocks/>
                </p:cNvSpPr>
                <p:nvPr/>
              </p:nvSpPr>
              <p:spPr bwMode="auto">
                <a:xfrm>
                  <a:off x="579438" y="34798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0" name="Freeform 269">
                  <a:extLst>
                    <a:ext uri="{FF2B5EF4-FFF2-40B4-BE49-F238E27FC236}">
                      <a16:creationId xmlns:a16="http://schemas.microsoft.com/office/drawing/2014/main" id="{27389D8E-D3A7-4F4A-A8BC-8DC587DABE5C}"/>
                    </a:ext>
                  </a:extLst>
                </p:cNvPr>
                <p:cNvSpPr>
                  <a:spLocks/>
                </p:cNvSpPr>
                <p:nvPr/>
              </p:nvSpPr>
              <p:spPr bwMode="auto">
                <a:xfrm>
                  <a:off x="671513" y="3497263"/>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1" name="Freeform 270">
                  <a:extLst>
                    <a:ext uri="{FF2B5EF4-FFF2-40B4-BE49-F238E27FC236}">
                      <a16:creationId xmlns:a16="http://schemas.microsoft.com/office/drawing/2014/main" id="{42B8DBBA-03C8-486D-8D2E-BE898D18FB5F}"/>
                    </a:ext>
                  </a:extLst>
                </p:cNvPr>
                <p:cNvSpPr>
                  <a:spLocks/>
                </p:cNvSpPr>
                <p:nvPr/>
              </p:nvSpPr>
              <p:spPr bwMode="auto">
                <a:xfrm>
                  <a:off x="755650" y="3527426"/>
                  <a:ext cx="4763" cy="9525"/>
                </a:xfrm>
                <a:custGeom>
                  <a:avLst/>
                  <a:gdLst>
                    <a:gd name="T0" fmla="*/ 0 w 3"/>
                    <a:gd name="T1" fmla="*/ 6 h 6"/>
                    <a:gd name="T2" fmla="*/ 3 w 3"/>
                    <a:gd name="T3" fmla="*/ 0 h 6"/>
                    <a:gd name="T4" fmla="*/ 0 w 3"/>
                    <a:gd name="T5" fmla="*/ 6 h 6"/>
                  </a:gdLst>
                  <a:ahLst/>
                  <a:cxnLst>
                    <a:cxn ang="0">
                      <a:pos x="T0" y="T1"/>
                    </a:cxn>
                    <a:cxn ang="0">
                      <a:pos x="T2" y="T3"/>
                    </a:cxn>
                    <a:cxn ang="0">
                      <a:pos x="T4" y="T5"/>
                    </a:cxn>
                  </a:cxnLst>
                  <a:rect l="0" t="0" r="r" b="b"/>
                  <a:pathLst>
                    <a:path w="3" h="6">
                      <a:moveTo>
                        <a:pt x="0" y="6"/>
                      </a:moveTo>
                      <a:lnTo>
                        <a:pt x="3" y="0"/>
                      </a:lnTo>
                      <a:lnTo>
                        <a:pt x="0" y="6"/>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2" name="Rectangle 271">
                  <a:extLst>
                    <a:ext uri="{FF2B5EF4-FFF2-40B4-BE49-F238E27FC236}">
                      <a16:creationId xmlns:a16="http://schemas.microsoft.com/office/drawing/2014/main" id="{6F788A85-EC74-4ECD-A999-9B4CDB19A920}"/>
                    </a:ext>
                  </a:extLst>
                </p:cNvPr>
                <p:cNvSpPr>
                  <a:spLocks noChangeArrowheads="1"/>
                </p:cNvSpPr>
                <p:nvPr/>
              </p:nvSpPr>
              <p:spPr bwMode="auto">
                <a:xfrm>
                  <a:off x="736600" y="3532188"/>
                  <a:ext cx="1588" cy="1588"/>
                </a:xfrm>
                <a:prstGeom prst="rect">
                  <a:avLst/>
                </a:pr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3" name="Freeform 272">
                  <a:extLst>
                    <a:ext uri="{FF2B5EF4-FFF2-40B4-BE49-F238E27FC236}">
                      <a16:creationId xmlns:a16="http://schemas.microsoft.com/office/drawing/2014/main" id="{5EFCD229-7529-4D97-8D87-F200F0AA3AF9}"/>
                    </a:ext>
                  </a:extLst>
                </p:cNvPr>
                <p:cNvSpPr>
                  <a:spLocks/>
                </p:cNvSpPr>
                <p:nvPr/>
              </p:nvSpPr>
              <p:spPr bwMode="auto">
                <a:xfrm>
                  <a:off x="736600" y="3532188"/>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4" name="Freeform 273">
                  <a:extLst>
                    <a:ext uri="{FF2B5EF4-FFF2-40B4-BE49-F238E27FC236}">
                      <a16:creationId xmlns:a16="http://schemas.microsoft.com/office/drawing/2014/main" id="{1FD9A3D9-9B76-4021-855E-9A997D8B81DB}"/>
                    </a:ext>
                  </a:extLst>
                </p:cNvPr>
                <p:cNvSpPr>
                  <a:spLocks/>
                </p:cNvSpPr>
                <p:nvPr/>
              </p:nvSpPr>
              <p:spPr bwMode="auto">
                <a:xfrm>
                  <a:off x="719138" y="3544888"/>
                  <a:ext cx="1588"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5" name="Freeform 274">
                  <a:extLst>
                    <a:ext uri="{FF2B5EF4-FFF2-40B4-BE49-F238E27FC236}">
                      <a16:creationId xmlns:a16="http://schemas.microsoft.com/office/drawing/2014/main" id="{A0AD52B5-8916-4D47-B66D-8C03BB5DF329}"/>
                    </a:ext>
                  </a:extLst>
                </p:cNvPr>
                <p:cNvSpPr>
                  <a:spLocks/>
                </p:cNvSpPr>
                <p:nvPr/>
              </p:nvSpPr>
              <p:spPr bwMode="auto">
                <a:xfrm>
                  <a:off x="806450" y="3543301"/>
                  <a:ext cx="11113" cy="14288"/>
                </a:xfrm>
                <a:custGeom>
                  <a:avLst/>
                  <a:gdLst>
                    <a:gd name="T0" fmla="*/ 7 w 7"/>
                    <a:gd name="T1" fmla="*/ 9 h 9"/>
                    <a:gd name="T2" fmla="*/ 0 w 7"/>
                    <a:gd name="T3" fmla="*/ 0 h 9"/>
                    <a:gd name="T4" fmla="*/ 7 w 7"/>
                    <a:gd name="T5" fmla="*/ 9 h 9"/>
                  </a:gdLst>
                  <a:ahLst/>
                  <a:cxnLst>
                    <a:cxn ang="0">
                      <a:pos x="T0" y="T1"/>
                    </a:cxn>
                    <a:cxn ang="0">
                      <a:pos x="T2" y="T3"/>
                    </a:cxn>
                    <a:cxn ang="0">
                      <a:pos x="T4" y="T5"/>
                    </a:cxn>
                  </a:cxnLst>
                  <a:rect l="0" t="0" r="r" b="b"/>
                  <a:pathLst>
                    <a:path w="7" h="9">
                      <a:moveTo>
                        <a:pt x="7" y="9"/>
                      </a:moveTo>
                      <a:lnTo>
                        <a:pt x="0" y="0"/>
                      </a:lnTo>
                      <a:lnTo>
                        <a:pt x="7" y="9"/>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6" name="Freeform 275">
                  <a:extLst>
                    <a:ext uri="{FF2B5EF4-FFF2-40B4-BE49-F238E27FC236}">
                      <a16:creationId xmlns:a16="http://schemas.microsoft.com/office/drawing/2014/main" id="{96ACA634-5D8B-40BE-956D-26D65D0327FE}"/>
                    </a:ext>
                  </a:extLst>
                </p:cNvPr>
                <p:cNvSpPr>
                  <a:spLocks/>
                </p:cNvSpPr>
                <p:nvPr/>
              </p:nvSpPr>
              <p:spPr bwMode="auto">
                <a:xfrm>
                  <a:off x="833438" y="3559176"/>
                  <a:ext cx="14288" cy="1588"/>
                </a:xfrm>
                <a:custGeom>
                  <a:avLst/>
                  <a:gdLst>
                    <a:gd name="T0" fmla="*/ 9 w 9"/>
                    <a:gd name="T1" fmla="*/ 1 h 1"/>
                    <a:gd name="T2" fmla="*/ 0 w 9"/>
                    <a:gd name="T3" fmla="*/ 0 h 1"/>
                    <a:gd name="T4" fmla="*/ 9 w 9"/>
                    <a:gd name="T5" fmla="*/ 1 h 1"/>
                  </a:gdLst>
                  <a:ahLst/>
                  <a:cxnLst>
                    <a:cxn ang="0">
                      <a:pos x="T0" y="T1"/>
                    </a:cxn>
                    <a:cxn ang="0">
                      <a:pos x="T2" y="T3"/>
                    </a:cxn>
                    <a:cxn ang="0">
                      <a:pos x="T4" y="T5"/>
                    </a:cxn>
                  </a:cxnLst>
                  <a:rect l="0" t="0" r="r" b="b"/>
                  <a:pathLst>
                    <a:path w="9" h="1">
                      <a:moveTo>
                        <a:pt x="9" y="1"/>
                      </a:moveTo>
                      <a:lnTo>
                        <a:pt x="0" y="0"/>
                      </a:lnTo>
                      <a:lnTo>
                        <a:pt x="9" y="1"/>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7" name="Freeform 276">
                  <a:extLst>
                    <a:ext uri="{FF2B5EF4-FFF2-40B4-BE49-F238E27FC236}">
                      <a16:creationId xmlns:a16="http://schemas.microsoft.com/office/drawing/2014/main" id="{617B4121-A3F0-4636-8C63-4404CD5CD401}"/>
                    </a:ext>
                  </a:extLst>
                </p:cNvPr>
                <p:cNvSpPr>
                  <a:spLocks/>
                </p:cNvSpPr>
                <p:nvPr/>
              </p:nvSpPr>
              <p:spPr bwMode="auto">
                <a:xfrm>
                  <a:off x="841375" y="3568701"/>
                  <a:ext cx="1588" cy="1588"/>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0"/>
                      </a:lnTo>
                      <a:lnTo>
                        <a:pt x="0" y="1"/>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8" name="Freeform 277">
                  <a:extLst>
                    <a:ext uri="{FF2B5EF4-FFF2-40B4-BE49-F238E27FC236}">
                      <a16:creationId xmlns:a16="http://schemas.microsoft.com/office/drawing/2014/main" id="{0AC6A968-8241-4CAE-B140-3B87458EC105}"/>
                    </a:ext>
                  </a:extLst>
                </p:cNvPr>
                <p:cNvSpPr>
                  <a:spLocks/>
                </p:cNvSpPr>
                <p:nvPr/>
              </p:nvSpPr>
              <p:spPr bwMode="auto">
                <a:xfrm>
                  <a:off x="863600" y="3568701"/>
                  <a:ext cx="9525" cy="7938"/>
                </a:xfrm>
                <a:custGeom>
                  <a:avLst/>
                  <a:gdLst>
                    <a:gd name="T0" fmla="*/ 6 w 6"/>
                    <a:gd name="T1" fmla="*/ 5 h 5"/>
                    <a:gd name="T2" fmla="*/ 0 w 6"/>
                    <a:gd name="T3" fmla="*/ 0 h 5"/>
                    <a:gd name="T4" fmla="*/ 6 w 6"/>
                    <a:gd name="T5" fmla="*/ 5 h 5"/>
                  </a:gdLst>
                  <a:ahLst/>
                  <a:cxnLst>
                    <a:cxn ang="0">
                      <a:pos x="T0" y="T1"/>
                    </a:cxn>
                    <a:cxn ang="0">
                      <a:pos x="T2" y="T3"/>
                    </a:cxn>
                    <a:cxn ang="0">
                      <a:pos x="T4" y="T5"/>
                    </a:cxn>
                  </a:cxnLst>
                  <a:rect l="0" t="0" r="r" b="b"/>
                  <a:pathLst>
                    <a:path w="6" h="5">
                      <a:moveTo>
                        <a:pt x="6" y="5"/>
                      </a:moveTo>
                      <a:lnTo>
                        <a:pt x="0" y="0"/>
                      </a:lnTo>
                      <a:lnTo>
                        <a:pt x="6" y="5"/>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9" name="Freeform 278">
                  <a:extLst>
                    <a:ext uri="{FF2B5EF4-FFF2-40B4-BE49-F238E27FC236}">
                      <a16:creationId xmlns:a16="http://schemas.microsoft.com/office/drawing/2014/main" id="{DA8FAECA-4413-44C0-8B34-B62CF7D44B2C}"/>
                    </a:ext>
                  </a:extLst>
                </p:cNvPr>
                <p:cNvSpPr>
                  <a:spLocks/>
                </p:cNvSpPr>
                <p:nvPr/>
              </p:nvSpPr>
              <p:spPr bwMode="auto">
                <a:xfrm>
                  <a:off x="852488" y="3579813"/>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0" name="Freeform 279">
                  <a:extLst>
                    <a:ext uri="{FF2B5EF4-FFF2-40B4-BE49-F238E27FC236}">
                      <a16:creationId xmlns:a16="http://schemas.microsoft.com/office/drawing/2014/main" id="{E633ABAF-A5AE-4664-BF62-F493A655D035}"/>
                    </a:ext>
                  </a:extLst>
                </p:cNvPr>
                <p:cNvSpPr>
                  <a:spLocks/>
                </p:cNvSpPr>
                <p:nvPr/>
              </p:nvSpPr>
              <p:spPr bwMode="auto">
                <a:xfrm>
                  <a:off x="879475" y="3590926"/>
                  <a:ext cx="33338" cy="46038"/>
                </a:xfrm>
                <a:custGeom>
                  <a:avLst/>
                  <a:gdLst>
                    <a:gd name="T0" fmla="*/ 0 w 21"/>
                    <a:gd name="T1" fmla="*/ 0 h 29"/>
                    <a:gd name="T2" fmla="*/ 0 w 21"/>
                    <a:gd name="T3" fmla="*/ 0 h 29"/>
                    <a:gd name="T4" fmla="*/ 21 w 21"/>
                    <a:gd name="T5" fmla="*/ 16 h 29"/>
                    <a:gd name="T6" fmla="*/ 3 w 21"/>
                    <a:gd name="T7" fmla="*/ 29 h 29"/>
                    <a:gd name="T8" fmla="*/ 0 w 21"/>
                    <a:gd name="T9" fmla="*/ 0 h 29"/>
                  </a:gdLst>
                  <a:ahLst/>
                  <a:cxnLst>
                    <a:cxn ang="0">
                      <a:pos x="T0" y="T1"/>
                    </a:cxn>
                    <a:cxn ang="0">
                      <a:pos x="T2" y="T3"/>
                    </a:cxn>
                    <a:cxn ang="0">
                      <a:pos x="T4" y="T5"/>
                    </a:cxn>
                    <a:cxn ang="0">
                      <a:pos x="T6" y="T7"/>
                    </a:cxn>
                    <a:cxn ang="0">
                      <a:pos x="T8" y="T9"/>
                    </a:cxn>
                  </a:cxnLst>
                  <a:rect l="0" t="0" r="r" b="b"/>
                  <a:pathLst>
                    <a:path w="21" h="29">
                      <a:moveTo>
                        <a:pt x="0" y="0"/>
                      </a:moveTo>
                      <a:lnTo>
                        <a:pt x="0" y="0"/>
                      </a:lnTo>
                      <a:lnTo>
                        <a:pt x="21" y="16"/>
                      </a:lnTo>
                      <a:lnTo>
                        <a:pt x="3" y="29"/>
                      </a:lnTo>
                      <a:lnTo>
                        <a:pt x="0"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1" name="Freeform 280">
                  <a:extLst>
                    <a:ext uri="{FF2B5EF4-FFF2-40B4-BE49-F238E27FC236}">
                      <a16:creationId xmlns:a16="http://schemas.microsoft.com/office/drawing/2014/main" id="{F17C2B2F-ABC7-482B-8C05-932C1E201B30}"/>
                    </a:ext>
                  </a:extLst>
                </p:cNvPr>
                <p:cNvSpPr>
                  <a:spLocks/>
                </p:cNvSpPr>
                <p:nvPr/>
              </p:nvSpPr>
              <p:spPr bwMode="auto">
                <a:xfrm>
                  <a:off x="468313" y="3430588"/>
                  <a:ext cx="0" cy="1588"/>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2" name="Freeform 281">
                  <a:extLst>
                    <a:ext uri="{FF2B5EF4-FFF2-40B4-BE49-F238E27FC236}">
                      <a16:creationId xmlns:a16="http://schemas.microsoft.com/office/drawing/2014/main" id="{F0B72726-4AB5-469F-8E1B-0202BF503B8A}"/>
                    </a:ext>
                  </a:extLst>
                </p:cNvPr>
                <p:cNvSpPr>
                  <a:spLocks/>
                </p:cNvSpPr>
                <p:nvPr/>
              </p:nvSpPr>
              <p:spPr bwMode="auto">
                <a:xfrm>
                  <a:off x="468313" y="3430588"/>
                  <a:ext cx="0" cy="1588"/>
                </a:xfrm>
                <a:custGeom>
                  <a:avLst/>
                  <a:gdLst>
                    <a:gd name="T0" fmla="*/ 0 h 1"/>
                    <a:gd name="T1" fmla="*/ 0 h 1"/>
                    <a:gd name="T2" fmla="*/ 0 h 1"/>
                    <a:gd name="T3" fmla="*/ 1 h 1"/>
                  </a:gdLst>
                  <a:ahLst/>
                  <a:cxnLst>
                    <a:cxn ang="0">
                      <a:pos x="0" y="T0"/>
                    </a:cxn>
                    <a:cxn ang="0">
                      <a:pos x="0" y="T1"/>
                    </a:cxn>
                    <a:cxn ang="0">
                      <a:pos x="0" y="T2"/>
                    </a:cxn>
                    <a:cxn ang="0">
                      <a:pos x="0" y="T3"/>
                    </a:cxn>
                  </a:cxnLst>
                  <a:rect l="0" t="0" r="r" b="b"/>
                  <a:pathLst>
                    <a:path h="1">
                      <a:moveTo>
                        <a:pt x="0" y="0"/>
                      </a:moveTo>
                      <a:lnTo>
                        <a:pt x="0" y="0"/>
                      </a:lnTo>
                      <a:lnTo>
                        <a:pt x="0" y="0"/>
                      </a:lnTo>
                      <a:lnTo>
                        <a:pt x="0" y="1"/>
                      </a:ln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3" name="Rectangle 282">
                  <a:extLst>
                    <a:ext uri="{FF2B5EF4-FFF2-40B4-BE49-F238E27FC236}">
                      <a16:creationId xmlns:a16="http://schemas.microsoft.com/office/drawing/2014/main" id="{8C93187A-298F-4CAF-9324-73F042A29284}"/>
                    </a:ext>
                  </a:extLst>
                </p:cNvPr>
                <p:cNvSpPr>
                  <a:spLocks noChangeArrowheads="1"/>
                </p:cNvSpPr>
                <p:nvPr/>
              </p:nvSpPr>
              <p:spPr bwMode="auto">
                <a:xfrm>
                  <a:off x="579438" y="3479801"/>
                  <a:ext cx="1588" cy="1588"/>
                </a:xfrm>
                <a:prstGeom prst="rect">
                  <a:avLst/>
                </a:pr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4" name="Freeform 283">
                  <a:extLst>
                    <a:ext uri="{FF2B5EF4-FFF2-40B4-BE49-F238E27FC236}">
                      <a16:creationId xmlns:a16="http://schemas.microsoft.com/office/drawing/2014/main" id="{4D046949-D980-43CB-AC90-FBB715ADBCEA}"/>
                    </a:ext>
                  </a:extLst>
                </p:cNvPr>
                <p:cNvSpPr>
                  <a:spLocks/>
                </p:cNvSpPr>
                <p:nvPr/>
              </p:nvSpPr>
              <p:spPr bwMode="auto">
                <a:xfrm>
                  <a:off x="671513" y="34972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5" name="Freeform 284">
                  <a:extLst>
                    <a:ext uri="{FF2B5EF4-FFF2-40B4-BE49-F238E27FC236}">
                      <a16:creationId xmlns:a16="http://schemas.microsoft.com/office/drawing/2014/main" id="{64411F07-28BF-4CB6-A319-02C8B08CF957}"/>
                    </a:ext>
                  </a:extLst>
                </p:cNvPr>
                <p:cNvSpPr>
                  <a:spLocks/>
                </p:cNvSpPr>
                <p:nvPr/>
              </p:nvSpPr>
              <p:spPr bwMode="auto">
                <a:xfrm>
                  <a:off x="755650" y="3527426"/>
                  <a:ext cx="4763" cy="9525"/>
                </a:xfrm>
                <a:custGeom>
                  <a:avLst/>
                  <a:gdLst>
                    <a:gd name="T0" fmla="*/ 3 w 3"/>
                    <a:gd name="T1" fmla="*/ 0 h 6"/>
                    <a:gd name="T2" fmla="*/ 3 w 3"/>
                    <a:gd name="T3" fmla="*/ 0 h 6"/>
                    <a:gd name="T4" fmla="*/ 0 w 3"/>
                    <a:gd name="T5" fmla="*/ 6 h 6"/>
                    <a:gd name="T6" fmla="*/ 3 w 3"/>
                    <a:gd name="T7" fmla="*/ 0 h 6"/>
                  </a:gdLst>
                  <a:ahLst/>
                  <a:cxnLst>
                    <a:cxn ang="0">
                      <a:pos x="T0" y="T1"/>
                    </a:cxn>
                    <a:cxn ang="0">
                      <a:pos x="T2" y="T3"/>
                    </a:cxn>
                    <a:cxn ang="0">
                      <a:pos x="T4" y="T5"/>
                    </a:cxn>
                    <a:cxn ang="0">
                      <a:pos x="T6" y="T7"/>
                    </a:cxn>
                  </a:cxnLst>
                  <a:rect l="0" t="0" r="r" b="b"/>
                  <a:pathLst>
                    <a:path w="3" h="6">
                      <a:moveTo>
                        <a:pt x="3" y="0"/>
                      </a:moveTo>
                      <a:lnTo>
                        <a:pt x="3" y="0"/>
                      </a:lnTo>
                      <a:lnTo>
                        <a:pt x="0" y="6"/>
                      </a:lnTo>
                      <a:lnTo>
                        <a:pt x="3"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6" name="Rectangle 285">
                  <a:extLst>
                    <a:ext uri="{FF2B5EF4-FFF2-40B4-BE49-F238E27FC236}">
                      <a16:creationId xmlns:a16="http://schemas.microsoft.com/office/drawing/2014/main" id="{DC6E148F-9D9C-4745-BE84-099162580F2B}"/>
                    </a:ext>
                  </a:extLst>
                </p:cNvPr>
                <p:cNvSpPr>
                  <a:spLocks noChangeArrowheads="1"/>
                </p:cNvSpPr>
                <p:nvPr/>
              </p:nvSpPr>
              <p:spPr bwMode="auto">
                <a:xfrm>
                  <a:off x="736600" y="3532188"/>
                  <a:ext cx="1588" cy="1588"/>
                </a:xfrm>
                <a:prstGeom prst="rect">
                  <a:avLst/>
                </a:pr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7" name="Freeform 286">
                  <a:extLst>
                    <a:ext uri="{FF2B5EF4-FFF2-40B4-BE49-F238E27FC236}">
                      <a16:creationId xmlns:a16="http://schemas.microsoft.com/office/drawing/2014/main" id="{9B4A86EC-FAB0-4DDD-9654-E74BD9229852}"/>
                    </a:ext>
                  </a:extLst>
                </p:cNvPr>
                <p:cNvSpPr>
                  <a:spLocks/>
                </p:cNvSpPr>
                <p:nvPr/>
              </p:nvSpPr>
              <p:spPr bwMode="auto">
                <a:xfrm>
                  <a:off x="736600" y="353218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8" name="Freeform 287">
                  <a:extLst>
                    <a:ext uri="{FF2B5EF4-FFF2-40B4-BE49-F238E27FC236}">
                      <a16:creationId xmlns:a16="http://schemas.microsoft.com/office/drawing/2014/main" id="{5B04698D-69BC-4349-8390-FE016E33C109}"/>
                    </a:ext>
                  </a:extLst>
                </p:cNvPr>
                <p:cNvSpPr>
                  <a:spLocks/>
                </p:cNvSpPr>
                <p:nvPr/>
              </p:nvSpPr>
              <p:spPr bwMode="auto">
                <a:xfrm>
                  <a:off x="719138" y="3544888"/>
                  <a:ext cx="1588"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lnTo>
                        <a:pt x="1" y="0"/>
                      </a:lnTo>
                      <a:lnTo>
                        <a:pt x="0" y="1"/>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9" name="Freeform 288">
                  <a:extLst>
                    <a:ext uri="{FF2B5EF4-FFF2-40B4-BE49-F238E27FC236}">
                      <a16:creationId xmlns:a16="http://schemas.microsoft.com/office/drawing/2014/main" id="{3FE50297-8996-4C21-80BC-851FDAB96404}"/>
                    </a:ext>
                  </a:extLst>
                </p:cNvPr>
                <p:cNvSpPr>
                  <a:spLocks/>
                </p:cNvSpPr>
                <p:nvPr/>
              </p:nvSpPr>
              <p:spPr bwMode="auto">
                <a:xfrm>
                  <a:off x="806450" y="3543301"/>
                  <a:ext cx="11113" cy="14288"/>
                </a:xfrm>
                <a:custGeom>
                  <a:avLst/>
                  <a:gdLst>
                    <a:gd name="T0" fmla="*/ 0 w 7"/>
                    <a:gd name="T1" fmla="*/ 0 h 9"/>
                    <a:gd name="T2" fmla="*/ 0 w 7"/>
                    <a:gd name="T3" fmla="*/ 0 h 9"/>
                    <a:gd name="T4" fmla="*/ 7 w 7"/>
                    <a:gd name="T5" fmla="*/ 9 h 9"/>
                    <a:gd name="T6" fmla="*/ 0 w 7"/>
                    <a:gd name="T7" fmla="*/ 0 h 9"/>
                  </a:gdLst>
                  <a:ahLst/>
                  <a:cxnLst>
                    <a:cxn ang="0">
                      <a:pos x="T0" y="T1"/>
                    </a:cxn>
                    <a:cxn ang="0">
                      <a:pos x="T2" y="T3"/>
                    </a:cxn>
                    <a:cxn ang="0">
                      <a:pos x="T4" y="T5"/>
                    </a:cxn>
                    <a:cxn ang="0">
                      <a:pos x="T6" y="T7"/>
                    </a:cxn>
                  </a:cxnLst>
                  <a:rect l="0" t="0" r="r" b="b"/>
                  <a:pathLst>
                    <a:path w="7" h="9">
                      <a:moveTo>
                        <a:pt x="0" y="0"/>
                      </a:moveTo>
                      <a:lnTo>
                        <a:pt x="0" y="0"/>
                      </a:lnTo>
                      <a:lnTo>
                        <a:pt x="7" y="9"/>
                      </a:lnTo>
                      <a:lnTo>
                        <a:pt x="0"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0" name="Freeform 289">
                  <a:extLst>
                    <a:ext uri="{FF2B5EF4-FFF2-40B4-BE49-F238E27FC236}">
                      <a16:creationId xmlns:a16="http://schemas.microsoft.com/office/drawing/2014/main" id="{AA1C335D-5F5C-4A7A-9B04-24D92107169B}"/>
                    </a:ext>
                  </a:extLst>
                </p:cNvPr>
                <p:cNvSpPr>
                  <a:spLocks/>
                </p:cNvSpPr>
                <p:nvPr/>
              </p:nvSpPr>
              <p:spPr bwMode="auto">
                <a:xfrm>
                  <a:off x="833438" y="3559176"/>
                  <a:ext cx="14288" cy="1588"/>
                </a:xfrm>
                <a:custGeom>
                  <a:avLst/>
                  <a:gdLst>
                    <a:gd name="T0" fmla="*/ 0 w 9"/>
                    <a:gd name="T1" fmla="*/ 0 h 1"/>
                    <a:gd name="T2" fmla="*/ 0 w 9"/>
                    <a:gd name="T3" fmla="*/ 0 h 1"/>
                    <a:gd name="T4" fmla="*/ 9 w 9"/>
                    <a:gd name="T5" fmla="*/ 1 h 1"/>
                    <a:gd name="T6" fmla="*/ 0 w 9"/>
                    <a:gd name="T7" fmla="*/ 0 h 1"/>
                  </a:gdLst>
                  <a:ahLst/>
                  <a:cxnLst>
                    <a:cxn ang="0">
                      <a:pos x="T0" y="T1"/>
                    </a:cxn>
                    <a:cxn ang="0">
                      <a:pos x="T2" y="T3"/>
                    </a:cxn>
                    <a:cxn ang="0">
                      <a:pos x="T4" y="T5"/>
                    </a:cxn>
                    <a:cxn ang="0">
                      <a:pos x="T6" y="T7"/>
                    </a:cxn>
                  </a:cxnLst>
                  <a:rect l="0" t="0" r="r" b="b"/>
                  <a:pathLst>
                    <a:path w="9" h="1">
                      <a:moveTo>
                        <a:pt x="0" y="0"/>
                      </a:moveTo>
                      <a:lnTo>
                        <a:pt x="0" y="0"/>
                      </a:lnTo>
                      <a:lnTo>
                        <a:pt x="9" y="1"/>
                      </a:lnTo>
                      <a:lnTo>
                        <a:pt x="0"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1" name="Freeform 290">
                  <a:extLst>
                    <a:ext uri="{FF2B5EF4-FFF2-40B4-BE49-F238E27FC236}">
                      <a16:creationId xmlns:a16="http://schemas.microsoft.com/office/drawing/2014/main" id="{500733E1-7EEB-4784-88A3-CA18977D5EEA}"/>
                    </a:ext>
                  </a:extLst>
                </p:cNvPr>
                <p:cNvSpPr>
                  <a:spLocks/>
                </p:cNvSpPr>
                <p:nvPr/>
              </p:nvSpPr>
              <p:spPr bwMode="auto">
                <a:xfrm>
                  <a:off x="841375" y="3568701"/>
                  <a:ext cx="1588" cy="1588"/>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lnTo>
                        <a:pt x="0" y="1"/>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2" name="Freeform 291">
                  <a:extLst>
                    <a:ext uri="{FF2B5EF4-FFF2-40B4-BE49-F238E27FC236}">
                      <a16:creationId xmlns:a16="http://schemas.microsoft.com/office/drawing/2014/main" id="{AB5761B3-39DB-46B7-8F77-AE32F1BFB5E6}"/>
                    </a:ext>
                  </a:extLst>
                </p:cNvPr>
                <p:cNvSpPr>
                  <a:spLocks/>
                </p:cNvSpPr>
                <p:nvPr/>
              </p:nvSpPr>
              <p:spPr bwMode="auto">
                <a:xfrm>
                  <a:off x="863600" y="3568701"/>
                  <a:ext cx="9525" cy="7938"/>
                </a:xfrm>
                <a:custGeom>
                  <a:avLst/>
                  <a:gdLst>
                    <a:gd name="T0" fmla="*/ 0 w 6"/>
                    <a:gd name="T1" fmla="*/ 0 h 5"/>
                    <a:gd name="T2" fmla="*/ 0 w 6"/>
                    <a:gd name="T3" fmla="*/ 0 h 5"/>
                    <a:gd name="T4" fmla="*/ 6 w 6"/>
                    <a:gd name="T5" fmla="*/ 5 h 5"/>
                    <a:gd name="T6" fmla="*/ 0 w 6"/>
                    <a:gd name="T7" fmla="*/ 0 h 5"/>
                  </a:gdLst>
                  <a:ahLst/>
                  <a:cxnLst>
                    <a:cxn ang="0">
                      <a:pos x="T0" y="T1"/>
                    </a:cxn>
                    <a:cxn ang="0">
                      <a:pos x="T2" y="T3"/>
                    </a:cxn>
                    <a:cxn ang="0">
                      <a:pos x="T4" y="T5"/>
                    </a:cxn>
                    <a:cxn ang="0">
                      <a:pos x="T6" y="T7"/>
                    </a:cxn>
                  </a:cxnLst>
                  <a:rect l="0" t="0" r="r" b="b"/>
                  <a:pathLst>
                    <a:path w="6" h="5">
                      <a:moveTo>
                        <a:pt x="0" y="0"/>
                      </a:moveTo>
                      <a:lnTo>
                        <a:pt x="0" y="0"/>
                      </a:lnTo>
                      <a:lnTo>
                        <a:pt x="6" y="5"/>
                      </a:lnTo>
                      <a:lnTo>
                        <a:pt x="0"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3" name="Freeform 292">
                  <a:extLst>
                    <a:ext uri="{FF2B5EF4-FFF2-40B4-BE49-F238E27FC236}">
                      <a16:creationId xmlns:a16="http://schemas.microsoft.com/office/drawing/2014/main" id="{115B833E-128C-48CA-9101-BD68FF0620FD}"/>
                    </a:ext>
                  </a:extLst>
                </p:cNvPr>
                <p:cNvSpPr>
                  <a:spLocks/>
                </p:cNvSpPr>
                <p:nvPr/>
              </p:nvSpPr>
              <p:spPr bwMode="auto">
                <a:xfrm>
                  <a:off x="852488" y="3579813"/>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4" name="Freeform 293">
                  <a:extLst>
                    <a:ext uri="{FF2B5EF4-FFF2-40B4-BE49-F238E27FC236}">
                      <a16:creationId xmlns:a16="http://schemas.microsoft.com/office/drawing/2014/main" id="{DA5016FA-8D6D-43F1-822F-AC173872B344}"/>
                    </a:ext>
                  </a:extLst>
                </p:cNvPr>
                <p:cNvSpPr>
                  <a:spLocks/>
                </p:cNvSpPr>
                <p:nvPr/>
              </p:nvSpPr>
              <p:spPr bwMode="auto">
                <a:xfrm>
                  <a:off x="879475" y="3590926"/>
                  <a:ext cx="33338" cy="46038"/>
                </a:xfrm>
                <a:custGeom>
                  <a:avLst/>
                  <a:gdLst>
                    <a:gd name="T0" fmla="*/ 0 w 21"/>
                    <a:gd name="T1" fmla="*/ 0 h 29"/>
                    <a:gd name="T2" fmla="*/ 0 w 21"/>
                    <a:gd name="T3" fmla="*/ 0 h 29"/>
                    <a:gd name="T4" fmla="*/ 21 w 21"/>
                    <a:gd name="T5" fmla="*/ 16 h 29"/>
                    <a:gd name="T6" fmla="*/ 3 w 21"/>
                    <a:gd name="T7" fmla="*/ 29 h 29"/>
                    <a:gd name="T8" fmla="*/ 0 w 21"/>
                    <a:gd name="T9" fmla="*/ 0 h 29"/>
                  </a:gdLst>
                  <a:ahLst/>
                  <a:cxnLst>
                    <a:cxn ang="0">
                      <a:pos x="T0" y="T1"/>
                    </a:cxn>
                    <a:cxn ang="0">
                      <a:pos x="T2" y="T3"/>
                    </a:cxn>
                    <a:cxn ang="0">
                      <a:pos x="T4" y="T5"/>
                    </a:cxn>
                    <a:cxn ang="0">
                      <a:pos x="T6" y="T7"/>
                    </a:cxn>
                    <a:cxn ang="0">
                      <a:pos x="T8" y="T9"/>
                    </a:cxn>
                  </a:cxnLst>
                  <a:rect l="0" t="0" r="r" b="b"/>
                  <a:pathLst>
                    <a:path w="21" h="29">
                      <a:moveTo>
                        <a:pt x="0" y="0"/>
                      </a:moveTo>
                      <a:lnTo>
                        <a:pt x="0" y="0"/>
                      </a:lnTo>
                      <a:lnTo>
                        <a:pt x="21" y="16"/>
                      </a:lnTo>
                      <a:lnTo>
                        <a:pt x="3" y="29"/>
                      </a:lnTo>
                      <a:lnTo>
                        <a:pt x="0" y="0"/>
                      </a:ln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3" name="Group 502">
                <a:extLst>
                  <a:ext uri="{FF2B5EF4-FFF2-40B4-BE49-F238E27FC236}">
                    <a16:creationId xmlns:a16="http://schemas.microsoft.com/office/drawing/2014/main" id="{930B2D8E-3C08-4267-A60A-148819891D33}"/>
                  </a:ext>
                </a:extLst>
              </p:cNvPr>
              <p:cNvGrpSpPr>
                <a:grpSpLocks noChangeAspect="1"/>
              </p:cNvGrpSpPr>
              <p:nvPr/>
            </p:nvGrpSpPr>
            <p:grpSpPr>
              <a:xfrm>
                <a:off x="2116138" y="3441701"/>
                <a:ext cx="736600" cy="636587"/>
                <a:chOff x="2116138" y="3441701"/>
                <a:chExt cx="736600" cy="636587"/>
              </a:xfrm>
              <a:solidFill>
                <a:srgbClr val="D9D9D9"/>
              </a:solidFill>
            </p:grpSpPr>
            <p:sp>
              <p:nvSpPr>
                <p:cNvPr id="525" name="Freeform 6">
                  <a:extLst>
                    <a:ext uri="{FF2B5EF4-FFF2-40B4-BE49-F238E27FC236}">
                      <a16:creationId xmlns:a16="http://schemas.microsoft.com/office/drawing/2014/main" id="{99F21B50-091B-4BFD-8879-B62AF98E5D80}"/>
                    </a:ext>
                  </a:extLst>
                </p:cNvPr>
                <p:cNvSpPr>
                  <a:spLocks/>
                </p:cNvSpPr>
                <p:nvPr/>
              </p:nvSpPr>
              <p:spPr bwMode="auto">
                <a:xfrm>
                  <a:off x="2776538" y="3754438"/>
                  <a:ext cx="4763" cy="4763"/>
                </a:xfrm>
                <a:custGeom>
                  <a:avLst/>
                  <a:gdLst>
                    <a:gd name="T0" fmla="*/ 5 w 8"/>
                    <a:gd name="T1" fmla="*/ 3 h 10"/>
                    <a:gd name="T2" fmla="*/ 2 w 8"/>
                    <a:gd name="T3" fmla="*/ 4 h 10"/>
                    <a:gd name="T4" fmla="*/ 6 w 8"/>
                    <a:gd name="T5" fmla="*/ 9 h 10"/>
                    <a:gd name="T6" fmla="*/ 5 w 8"/>
                    <a:gd name="T7" fmla="*/ 3 h 10"/>
                  </a:gdLst>
                  <a:ahLst/>
                  <a:cxnLst>
                    <a:cxn ang="0">
                      <a:pos x="T0" y="T1"/>
                    </a:cxn>
                    <a:cxn ang="0">
                      <a:pos x="T2" y="T3"/>
                    </a:cxn>
                    <a:cxn ang="0">
                      <a:pos x="T4" y="T5"/>
                    </a:cxn>
                    <a:cxn ang="0">
                      <a:pos x="T6" y="T7"/>
                    </a:cxn>
                  </a:cxnLst>
                  <a:rect l="0" t="0" r="r" b="b"/>
                  <a:pathLst>
                    <a:path w="8" h="10">
                      <a:moveTo>
                        <a:pt x="5" y="3"/>
                      </a:moveTo>
                      <a:cubicBezTo>
                        <a:pt x="4" y="0"/>
                        <a:pt x="0" y="1"/>
                        <a:pt x="2" y="4"/>
                      </a:cubicBezTo>
                      <a:cubicBezTo>
                        <a:pt x="3" y="8"/>
                        <a:pt x="5" y="10"/>
                        <a:pt x="6" y="9"/>
                      </a:cubicBezTo>
                      <a:cubicBezTo>
                        <a:pt x="8" y="8"/>
                        <a:pt x="7" y="6"/>
                        <a:pt x="5"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6" name="Freeform 7">
                  <a:extLst>
                    <a:ext uri="{FF2B5EF4-FFF2-40B4-BE49-F238E27FC236}">
                      <a16:creationId xmlns:a16="http://schemas.microsoft.com/office/drawing/2014/main" id="{CA7347C4-3891-4C80-B969-6D3F97DC011A}"/>
                    </a:ext>
                  </a:extLst>
                </p:cNvPr>
                <p:cNvSpPr>
                  <a:spLocks/>
                </p:cNvSpPr>
                <p:nvPr/>
              </p:nvSpPr>
              <p:spPr bwMode="auto">
                <a:xfrm>
                  <a:off x="2789238" y="3763963"/>
                  <a:ext cx="19050" cy="20638"/>
                </a:xfrm>
                <a:custGeom>
                  <a:avLst/>
                  <a:gdLst>
                    <a:gd name="T0" fmla="*/ 13 w 36"/>
                    <a:gd name="T1" fmla="*/ 15 h 39"/>
                    <a:gd name="T2" fmla="*/ 5 w 36"/>
                    <a:gd name="T3" fmla="*/ 12 h 39"/>
                    <a:gd name="T4" fmla="*/ 0 w 36"/>
                    <a:gd name="T5" fmla="*/ 19 h 39"/>
                    <a:gd name="T6" fmla="*/ 2 w 36"/>
                    <a:gd name="T7" fmla="*/ 32 h 39"/>
                    <a:gd name="T8" fmla="*/ 9 w 36"/>
                    <a:gd name="T9" fmla="*/ 36 h 39"/>
                    <a:gd name="T10" fmla="*/ 14 w 36"/>
                    <a:gd name="T11" fmla="*/ 23 h 39"/>
                    <a:gd name="T12" fmla="*/ 17 w 36"/>
                    <a:gd name="T13" fmla="*/ 19 h 39"/>
                    <a:gd name="T14" fmla="*/ 27 w 36"/>
                    <a:gd name="T15" fmla="*/ 20 h 39"/>
                    <a:gd name="T16" fmla="*/ 35 w 36"/>
                    <a:gd name="T17" fmla="*/ 17 h 39"/>
                    <a:gd name="T18" fmla="*/ 27 w 36"/>
                    <a:gd name="T19" fmla="*/ 8 h 39"/>
                    <a:gd name="T20" fmla="*/ 19 w 36"/>
                    <a:gd name="T21" fmla="*/ 1 h 39"/>
                    <a:gd name="T22" fmla="*/ 16 w 36"/>
                    <a:gd name="T23" fmla="*/ 8 h 39"/>
                    <a:gd name="T24" fmla="*/ 13 w 36"/>
                    <a:gd name="T25"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9">
                      <a:moveTo>
                        <a:pt x="13" y="15"/>
                      </a:moveTo>
                      <a:cubicBezTo>
                        <a:pt x="9" y="13"/>
                        <a:pt x="9" y="11"/>
                        <a:pt x="5" y="12"/>
                      </a:cubicBezTo>
                      <a:cubicBezTo>
                        <a:pt x="2" y="13"/>
                        <a:pt x="0" y="13"/>
                        <a:pt x="0" y="19"/>
                      </a:cubicBezTo>
                      <a:cubicBezTo>
                        <a:pt x="0" y="24"/>
                        <a:pt x="0" y="27"/>
                        <a:pt x="2" y="32"/>
                      </a:cubicBezTo>
                      <a:cubicBezTo>
                        <a:pt x="3" y="37"/>
                        <a:pt x="5" y="39"/>
                        <a:pt x="9" y="36"/>
                      </a:cubicBezTo>
                      <a:cubicBezTo>
                        <a:pt x="12" y="32"/>
                        <a:pt x="13" y="27"/>
                        <a:pt x="14" y="23"/>
                      </a:cubicBezTo>
                      <a:cubicBezTo>
                        <a:pt x="14" y="20"/>
                        <a:pt x="14" y="17"/>
                        <a:pt x="17" y="19"/>
                      </a:cubicBezTo>
                      <a:cubicBezTo>
                        <a:pt x="19" y="22"/>
                        <a:pt x="22" y="20"/>
                        <a:pt x="27" y="20"/>
                      </a:cubicBezTo>
                      <a:cubicBezTo>
                        <a:pt x="33" y="20"/>
                        <a:pt x="36" y="19"/>
                        <a:pt x="35" y="17"/>
                      </a:cubicBezTo>
                      <a:cubicBezTo>
                        <a:pt x="34" y="14"/>
                        <a:pt x="30" y="13"/>
                        <a:pt x="27" y="8"/>
                      </a:cubicBezTo>
                      <a:cubicBezTo>
                        <a:pt x="25" y="3"/>
                        <a:pt x="23" y="0"/>
                        <a:pt x="19" y="1"/>
                      </a:cubicBezTo>
                      <a:cubicBezTo>
                        <a:pt x="16" y="2"/>
                        <a:pt x="16" y="2"/>
                        <a:pt x="16" y="8"/>
                      </a:cubicBezTo>
                      <a:cubicBezTo>
                        <a:pt x="16" y="14"/>
                        <a:pt x="15" y="18"/>
                        <a:pt x="13" y="1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7" name="Freeform 8">
                  <a:extLst>
                    <a:ext uri="{FF2B5EF4-FFF2-40B4-BE49-F238E27FC236}">
                      <a16:creationId xmlns:a16="http://schemas.microsoft.com/office/drawing/2014/main" id="{068C47A7-37AE-4AF3-AF5E-DC3A02CA4E3D}"/>
                    </a:ext>
                  </a:extLst>
                </p:cNvPr>
                <p:cNvSpPr>
                  <a:spLocks/>
                </p:cNvSpPr>
                <p:nvPr/>
              </p:nvSpPr>
              <p:spPr bwMode="auto">
                <a:xfrm>
                  <a:off x="2801938" y="3779838"/>
                  <a:ext cx="6350" cy="7938"/>
                </a:xfrm>
                <a:custGeom>
                  <a:avLst/>
                  <a:gdLst>
                    <a:gd name="T0" fmla="*/ 7 w 11"/>
                    <a:gd name="T1" fmla="*/ 1 h 13"/>
                    <a:gd name="T2" fmla="*/ 4 w 11"/>
                    <a:gd name="T3" fmla="*/ 9 h 13"/>
                    <a:gd name="T4" fmla="*/ 10 w 11"/>
                    <a:gd name="T5" fmla="*/ 7 h 13"/>
                    <a:gd name="T6" fmla="*/ 7 w 11"/>
                    <a:gd name="T7" fmla="*/ 1 h 13"/>
                  </a:gdLst>
                  <a:ahLst/>
                  <a:cxnLst>
                    <a:cxn ang="0">
                      <a:pos x="T0" y="T1"/>
                    </a:cxn>
                    <a:cxn ang="0">
                      <a:pos x="T2" y="T3"/>
                    </a:cxn>
                    <a:cxn ang="0">
                      <a:pos x="T4" y="T5"/>
                    </a:cxn>
                    <a:cxn ang="0">
                      <a:pos x="T6" y="T7"/>
                    </a:cxn>
                  </a:cxnLst>
                  <a:rect l="0" t="0" r="r" b="b"/>
                  <a:pathLst>
                    <a:path w="11" h="13">
                      <a:moveTo>
                        <a:pt x="7" y="1"/>
                      </a:moveTo>
                      <a:cubicBezTo>
                        <a:pt x="3" y="2"/>
                        <a:pt x="0" y="5"/>
                        <a:pt x="4" y="9"/>
                      </a:cubicBezTo>
                      <a:cubicBezTo>
                        <a:pt x="7" y="13"/>
                        <a:pt x="8" y="10"/>
                        <a:pt x="10" y="7"/>
                      </a:cubicBezTo>
                      <a:cubicBezTo>
                        <a:pt x="11" y="4"/>
                        <a:pt x="10" y="0"/>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8" name="Freeform 9">
                  <a:extLst>
                    <a:ext uri="{FF2B5EF4-FFF2-40B4-BE49-F238E27FC236}">
                      <a16:creationId xmlns:a16="http://schemas.microsoft.com/office/drawing/2014/main" id="{08FAD5CE-565C-426A-BC9E-4A2576536944}"/>
                    </a:ext>
                  </a:extLst>
                </p:cNvPr>
                <p:cNvSpPr>
                  <a:spLocks/>
                </p:cNvSpPr>
                <p:nvPr/>
              </p:nvSpPr>
              <p:spPr bwMode="auto">
                <a:xfrm>
                  <a:off x="2809875" y="3768726"/>
                  <a:ext cx="6350" cy="3175"/>
                </a:xfrm>
                <a:custGeom>
                  <a:avLst/>
                  <a:gdLst>
                    <a:gd name="T0" fmla="*/ 6 w 10"/>
                    <a:gd name="T1" fmla="*/ 0 h 4"/>
                    <a:gd name="T2" fmla="*/ 3 w 10"/>
                    <a:gd name="T3" fmla="*/ 4 h 4"/>
                    <a:gd name="T4" fmla="*/ 6 w 10"/>
                    <a:gd name="T5" fmla="*/ 0 h 4"/>
                  </a:gdLst>
                  <a:ahLst/>
                  <a:cxnLst>
                    <a:cxn ang="0">
                      <a:pos x="T0" y="T1"/>
                    </a:cxn>
                    <a:cxn ang="0">
                      <a:pos x="T2" y="T3"/>
                    </a:cxn>
                    <a:cxn ang="0">
                      <a:pos x="T4" y="T5"/>
                    </a:cxn>
                  </a:cxnLst>
                  <a:rect l="0" t="0" r="r" b="b"/>
                  <a:pathLst>
                    <a:path w="10" h="4">
                      <a:moveTo>
                        <a:pt x="6" y="0"/>
                      </a:moveTo>
                      <a:cubicBezTo>
                        <a:pt x="3" y="0"/>
                        <a:pt x="0" y="4"/>
                        <a:pt x="3" y="4"/>
                      </a:cubicBezTo>
                      <a:cubicBezTo>
                        <a:pt x="6" y="4"/>
                        <a:pt x="10"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9" name="Freeform 10">
                  <a:extLst>
                    <a:ext uri="{FF2B5EF4-FFF2-40B4-BE49-F238E27FC236}">
                      <a16:creationId xmlns:a16="http://schemas.microsoft.com/office/drawing/2014/main" id="{E8F992D2-C253-479A-8FFE-E2E42D1225A2}"/>
                    </a:ext>
                  </a:extLst>
                </p:cNvPr>
                <p:cNvSpPr>
                  <a:spLocks/>
                </p:cNvSpPr>
                <p:nvPr/>
              </p:nvSpPr>
              <p:spPr bwMode="auto">
                <a:xfrm>
                  <a:off x="2797175" y="3794126"/>
                  <a:ext cx="6350" cy="17463"/>
                </a:xfrm>
                <a:custGeom>
                  <a:avLst/>
                  <a:gdLst>
                    <a:gd name="T0" fmla="*/ 13 w 14"/>
                    <a:gd name="T1" fmla="*/ 19 h 32"/>
                    <a:gd name="T2" fmla="*/ 11 w 14"/>
                    <a:gd name="T3" fmla="*/ 7 h 32"/>
                    <a:gd name="T4" fmla="*/ 2 w 14"/>
                    <a:gd name="T5" fmla="*/ 1 h 32"/>
                    <a:gd name="T6" fmla="*/ 1 w 14"/>
                    <a:gd name="T7" fmla="*/ 9 h 32"/>
                    <a:gd name="T8" fmla="*/ 5 w 14"/>
                    <a:gd name="T9" fmla="*/ 21 h 32"/>
                    <a:gd name="T10" fmla="*/ 6 w 14"/>
                    <a:gd name="T11" fmla="*/ 29 h 32"/>
                    <a:gd name="T12" fmla="*/ 13 w 1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13" y="19"/>
                      </a:moveTo>
                      <a:cubicBezTo>
                        <a:pt x="13" y="14"/>
                        <a:pt x="14" y="11"/>
                        <a:pt x="11" y="7"/>
                      </a:cubicBezTo>
                      <a:cubicBezTo>
                        <a:pt x="8" y="3"/>
                        <a:pt x="4" y="0"/>
                        <a:pt x="2" y="1"/>
                      </a:cubicBezTo>
                      <a:cubicBezTo>
                        <a:pt x="0" y="2"/>
                        <a:pt x="1" y="4"/>
                        <a:pt x="1" y="9"/>
                      </a:cubicBezTo>
                      <a:cubicBezTo>
                        <a:pt x="1" y="14"/>
                        <a:pt x="5" y="17"/>
                        <a:pt x="5" y="21"/>
                      </a:cubicBezTo>
                      <a:cubicBezTo>
                        <a:pt x="5" y="25"/>
                        <a:pt x="2" y="32"/>
                        <a:pt x="6" y="29"/>
                      </a:cubicBezTo>
                      <a:cubicBezTo>
                        <a:pt x="10" y="27"/>
                        <a:pt x="13" y="22"/>
                        <a:pt x="13" y="1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0" name="Freeform 11">
                  <a:extLst>
                    <a:ext uri="{FF2B5EF4-FFF2-40B4-BE49-F238E27FC236}">
                      <a16:creationId xmlns:a16="http://schemas.microsoft.com/office/drawing/2014/main" id="{9FAB9A67-1990-4E8F-ACBD-FD8079B08121}"/>
                    </a:ext>
                  </a:extLst>
                </p:cNvPr>
                <p:cNvSpPr>
                  <a:spLocks/>
                </p:cNvSpPr>
                <p:nvPr/>
              </p:nvSpPr>
              <p:spPr bwMode="auto">
                <a:xfrm>
                  <a:off x="2801938" y="3821113"/>
                  <a:ext cx="12700" cy="17463"/>
                </a:xfrm>
                <a:custGeom>
                  <a:avLst/>
                  <a:gdLst>
                    <a:gd name="T0" fmla="*/ 20 w 22"/>
                    <a:gd name="T1" fmla="*/ 30 h 33"/>
                    <a:gd name="T2" fmla="*/ 21 w 22"/>
                    <a:gd name="T3" fmla="*/ 22 h 33"/>
                    <a:gd name="T4" fmla="*/ 17 w 22"/>
                    <a:gd name="T5" fmla="*/ 15 h 33"/>
                    <a:gd name="T6" fmla="*/ 12 w 22"/>
                    <a:gd name="T7" fmla="*/ 3 h 33"/>
                    <a:gd name="T8" fmla="*/ 2 w 22"/>
                    <a:gd name="T9" fmla="*/ 4 h 33"/>
                    <a:gd name="T10" fmla="*/ 4 w 22"/>
                    <a:gd name="T11" fmla="*/ 13 h 33"/>
                    <a:gd name="T12" fmla="*/ 8 w 22"/>
                    <a:gd name="T13" fmla="*/ 29 h 33"/>
                    <a:gd name="T14" fmla="*/ 16 w 22"/>
                    <a:gd name="T15" fmla="*/ 29 h 33"/>
                    <a:gd name="T16" fmla="*/ 20 w 22"/>
                    <a:gd name="T1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20" y="30"/>
                      </a:moveTo>
                      <a:cubicBezTo>
                        <a:pt x="20" y="30"/>
                        <a:pt x="22" y="26"/>
                        <a:pt x="21" y="22"/>
                      </a:cubicBezTo>
                      <a:cubicBezTo>
                        <a:pt x="20" y="18"/>
                        <a:pt x="19" y="20"/>
                        <a:pt x="17" y="15"/>
                      </a:cubicBezTo>
                      <a:cubicBezTo>
                        <a:pt x="15" y="10"/>
                        <a:pt x="16" y="6"/>
                        <a:pt x="12" y="3"/>
                      </a:cubicBezTo>
                      <a:cubicBezTo>
                        <a:pt x="9" y="0"/>
                        <a:pt x="4" y="1"/>
                        <a:pt x="2" y="4"/>
                      </a:cubicBezTo>
                      <a:cubicBezTo>
                        <a:pt x="0" y="6"/>
                        <a:pt x="1" y="8"/>
                        <a:pt x="4" y="13"/>
                      </a:cubicBezTo>
                      <a:cubicBezTo>
                        <a:pt x="7" y="19"/>
                        <a:pt x="8" y="25"/>
                        <a:pt x="8" y="29"/>
                      </a:cubicBezTo>
                      <a:cubicBezTo>
                        <a:pt x="8" y="32"/>
                        <a:pt x="13" y="25"/>
                        <a:pt x="16" y="29"/>
                      </a:cubicBezTo>
                      <a:cubicBezTo>
                        <a:pt x="19" y="32"/>
                        <a:pt x="21" y="33"/>
                        <a:pt x="20" y="3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1" name="Freeform 12">
                  <a:extLst>
                    <a:ext uri="{FF2B5EF4-FFF2-40B4-BE49-F238E27FC236}">
                      <a16:creationId xmlns:a16="http://schemas.microsoft.com/office/drawing/2014/main" id="{714A2113-7444-435B-9230-CA96BD01BAFC}"/>
                    </a:ext>
                  </a:extLst>
                </p:cNvPr>
                <p:cNvSpPr>
                  <a:spLocks/>
                </p:cNvSpPr>
                <p:nvPr/>
              </p:nvSpPr>
              <p:spPr bwMode="auto">
                <a:xfrm>
                  <a:off x="2801938" y="3849688"/>
                  <a:ext cx="9525" cy="12700"/>
                </a:xfrm>
                <a:custGeom>
                  <a:avLst/>
                  <a:gdLst>
                    <a:gd name="T0" fmla="*/ 16 w 16"/>
                    <a:gd name="T1" fmla="*/ 10 h 25"/>
                    <a:gd name="T2" fmla="*/ 12 w 16"/>
                    <a:gd name="T3" fmla="*/ 2 h 25"/>
                    <a:gd name="T4" fmla="*/ 5 w 16"/>
                    <a:gd name="T5" fmla="*/ 7 h 25"/>
                    <a:gd name="T6" fmla="*/ 3 w 16"/>
                    <a:gd name="T7" fmla="*/ 20 h 25"/>
                    <a:gd name="T8" fmla="*/ 13 w 16"/>
                    <a:gd name="T9" fmla="*/ 22 h 25"/>
                    <a:gd name="T10" fmla="*/ 16 w 16"/>
                    <a:gd name="T11" fmla="*/ 10 h 25"/>
                  </a:gdLst>
                  <a:ahLst/>
                  <a:cxnLst>
                    <a:cxn ang="0">
                      <a:pos x="T0" y="T1"/>
                    </a:cxn>
                    <a:cxn ang="0">
                      <a:pos x="T2" y="T3"/>
                    </a:cxn>
                    <a:cxn ang="0">
                      <a:pos x="T4" y="T5"/>
                    </a:cxn>
                    <a:cxn ang="0">
                      <a:pos x="T6" y="T7"/>
                    </a:cxn>
                    <a:cxn ang="0">
                      <a:pos x="T8" y="T9"/>
                    </a:cxn>
                    <a:cxn ang="0">
                      <a:pos x="T10" y="T11"/>
                    </a:cxn>
                  </a:cxnLst>
                  <a:rect l="0" t="0" r="r" b="b"/>
                  <a:pathLst>
                    <a:path w="16" h="25">
                      <a:moveTo>
                        <a:pt x="16" y="10"/>
                      </a:moveTo>
                      <a:cubicBezTo>
                        <a:pt x="16" y="6"/>
                        <a:pt x="15" y="4"/>
                        <a:pt x="12" y="2"/>
                      </a:cubicBezTo>
                      <a:cubicBezTo>
                        <a:pt x="9" y="0"/>
                        <a:pt x="7" y="2"/>
                        <a:pt x="5" y="7"/>
                      </a:cubicBezTo>
                      <a:cubicBezTo>
                        <a:pt x="2" y="12"/>
                        <a:pt x="0" y="16"/>
                        <a:pt x="3" y="20"/>
                      </a:cubicBezTo>
                      <a:cubicBezTo>
                        <a:pt x="7" y="23"/>
                        <a:pt x="10" y="25"/>
                        <a:pt x="13" y="22"/>
                      </a:cubicBezTo>
                      <a:cubicBezTo>
                        <a:pt x="15" y="19"/>
                        <a:pt x="14" y="15"/>
                        <a:pt x="16"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2" name="Freeform 13">
                  <a:extLst>
                    <a:ext uri="{FF2B5EF4-FFF2-40B4-BE49-F238E27FC236}">
                      <a16:creationId xmlns:a16="http://schemas.microsoft.com/office/drawing/2014/main" id="{1763D8A3-13DB-457C-96AE-3D0F37A7E813}"/>
                    </a:ext>
                  </a:extLst>
                </p:cNvPr>
                <p:cNvSpPr>
                  <a:spLocks/>
                </p:cNvSpPr>
                <p:nvPr/>
              </p:nvSpPr>
              <p:spPr bwMode="auto">
                <a:xfrm>
                  <a:off x="2795588" y="3871913"/>
                  <a:ext cx="6350" cy="11113"/>
                </a:xfrm>
                <a:custGeom>
                  <a:avLst/>
                  <a:gdLst>
                    <a:gd name="T0" fmla="*/ 12 w 12"/>
                    <a:gd name="T1" fmla="*/ 8 h 21"/>
                    <a:gd name="T2" fmla="*/ 7 w 12"/>
                    <a:gd name="T3" fmla="*/ 4 h 21"/>
                    <a:gd name="T4" fmla="*/ 1 w 12"/>
                    <a:gd name="T5" fmla="*/ 13 h 21"/>
                    <a:gd name="T6" fmla="*/ 9 w 12"/>
                    <a:gd name="T7" fmla="*/ 18 h 21"/>
                    <a:gd name="T8" fmla="*/ 12 w 12"/>
                    <a:gd name="T9" fmla="*/ 8 h 21"/>
                  </a:gdLst>
                  <a:ahLst/>
                  <a:cxnLst>
                    <a:cxn ang="0">
                      <a:pos x="T0" y="T1"/>
                    </a:cxn>
                    <a:cxn ang="0">
                      <a:pos x="T2" y="T3"/>
                    </a:cxn>
                    <a:cxn ang="0">
                      <a:pos x="T4" y="T5"/>
                    </a:cxn>
                    <a:cxn ang="0">
                      <a:pos x="T6" y="T7"/>
                    </a:cxn>
                    <a:cxn ang="0">
                      <a:pos x="T8" y="T9"/>
                    </a:cxn>
                  </a:cxnLst>
                  <a:rect l="0" t="0" r="r" b="b"/>
                  <a:pathLst>
                    <a:path w="12" h="21">
                      <a:moveTo>
                        <a:pt x="12" y="8"/>
                      </a:moveTo>
                      <a:cubicBezTo>
                        <a:pt x="10" y="3"/>
                        <a:pt x="10" y="0"/>
                        <a:pt x="7" y="4"/>
                      </a:cubicBezTo>
                      <a:cubicBezTo>
                        <a:pt x="4" y="8"/>
                        <a:pt x="0" y="9"/>
                        <a:pt x="1" y="13"/>
                      </a:cubicBezTo>
                      <a:cubicBezTo>
                        <a:pt x="2" y="17"/>
                        <a:pt x="6" y="21"/>
                        <a:pt x="9" y="18"/>
                      </a:cubicBezTo>
                      <a:cubicBezTo>
                        <a:pt x="11" y="15"/>
                        <a:pt x="12" y="8"/>
                        <a:pt x="12"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3" name="Freeform 14">
                  <a:extLst>
                    <a:ext uri="{FF2B5EF4-FFF2-40B4-BE49-F238E27FC236}">
                      <a16:creationId xmlns:a16="http://schemas.microsoft.com/office/drawing/2014/main" id="{579AC0C9-79E4-4853-B887-A417C570FF70}"/>
                    </a:ext>
                  </a:extLst>
                </p:cNvPr>
                <p:cNvSpPr>
                  <a:spLocks/>
                </p:cNvSpPr>
                <p:nvPr/>
              </p:nvSpPr>
              <p:spPr bwMode="auto">
                <a:xfrm>
                  <a:off x="2846388" y="3875088"/>
                  <a:ext cx="6350" cy="9525"/>
                </a:xfrm>
                <a:custGeom>
                  <a:avLst/>
                  <a:gdLst>
                    <a:gd name="T0" fmla="*/ 3 w 13"/>
                    <a:gd name="T1" fmla="*/ 1 h 18"/>
                    <a:gd name="T2" fmla="*/ 1 w 13"/>
                    <a:gd name="T3" fmla="*/ 6 h 18"/>
                    <a:gd name="T4" fmla="*/ 4 w 13"/>
                    <a:gd name="T5" fmla="*/ 16 h 18"/>
                    <a:gd name="T6" fmla="*/ 13 w 13"/>
                    <a:gd name="T7" fmla="*/ 13 h 18"/>
                    <a:gd name="T8" fmla="*/ 3 w 13"/>
                    <a:gd name="T9" fmla="*/ 1 h 18"/>
                  </a:gdLst>
                  <a:ahLst/>
                  <a:cxnLst>
                    <a:cxn ang="0">
                      <a:pos x="T0" y="T1"/>
                    </a:cxn>
                    <a:cxn ang="0">
                      <a:pos x="T2" y="T3"/>
                    </a:cxn>
                    <a:cxn ang="0">
                      <a:pos x="T4" y="T5"/>
                    </a:cxn>
                    <a:cxn ang="0">
                      <a:pos x="T6" y="T7"/>
                    </a:cxn>
                    <a:cxn ang="0">
                      <a:pos x="T8" y="T9"/>
                    </a:cxn>
                  </a:cxnLst>
                  <a:rect l="0" t="0" r="r" b="b"/>
                  <a:pathLst>
                    <a:path w="13" h="18">
                      <a:moveTo>
                        <a:pt x="3" y="1"/>
                      </a:moveTo>
                      <a:cubicBezTo>
                        <a:pt x="1" y="0"/>
                        <a:pt x="1" y="1"/>
                        <a:pt x="1" y="6"/>
                      </a:cubicBezTo>
                      <a:cubicBezTo>
                        <a:pt x="0" y="11"/>
                        <a:pt x="2" y="14"/>
                        <a:pt x="4" y="16"/>
                      </a:cubicBezTo>
                      <a:cubicBezTo>
                        <a:pt x="7" y="18"/>
                        <a:pt x="12" y="17"/>
                        <a:pt x="13" y="13"/>
                      </a:cubicBezTo>
                      <a:cubicBezTo>
                        <a:pt x="13" y="9"/>
                        <a:pt x="8" y="3"/>
                        <a:pt x="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4" name="Freeform 15">
                  <a:extLst>
                    <a:ext uri="{FF2B5EF4-FFF2-40B4-BE49-F238E27FC236}">
                      <a16:creationId xmlns:a16="http://schemas.microsoft.com/office/drawing/2014/main" id="{BD5AA99E-44E2-41A4-AE53-80043BE515B8}"/>
                    </a:ext>
                  </a:extLst>
                </p:cNvPr>
                <p:cNvSpPr>
                  <a:spLocks/>
                </p:cNvSpPr>
                <p:nvPr/>
              </p:nvSpPr>
              <p:spPr bwMode="auto">
                <a:xfrm>
                  <a:off x="2786063" y="3900488"/>
                  <a:ext cx="6350" cy="4763"/>
                </a:xfrm>
                <a:custGeom>
                  <a:avLst/>
                  <a:gdLst>
                    <a:gd name="T0" fmla="*/ 8 w 11"/>
                    <a:gd name="T1" fmla="*/ 2 h 8"/>
                    <a:gd name="T2" fmla="*/ 5 w 11"/>
                    <a:gd name="T3" fmla="*/ 8 h 8"/>
                    <a:gd name="T4" fmla="*/ 8 w 11"/>
                    <a:gd name="T5" fmla="*/ 2 h 8"/>
                  </a:gdLst>
                  <a:ahLst/>
                  <a:cxnLst>
                    <a:cxn ang="0">
                      <a:pos x="T0" y="T1"/>
                    </a:cxn>
                    <a:cxn ang="0">
                      <a:pos x="T2" y="T3"/>
                    </a:cxn>
                    <a:cxn ang="0">
                      <a:pos x="T4" y="T5"/>
                    </a:cxn>
                  </a:cxnLst>
                  <a:rect l="0" t="0" r="r" b="b"/>
                  <a:pathLst>
                    <a:path w="11" h="8">
                      <a:moveTo>
                        <a:pt x="8" y="2"/>
                      </a:moveTo>
                      <a:cubicBezTo>
                        <a:pt x="5" y="3"/>
                        <a:pt x="0" y="8"/>
                        <a:pt x="5" y="8"/>
                      </a:cubicBezTo>
                      <a:cubicBezTo>
                        <a:pt x="9" y="7"/>
                        <a:pt x="11" y="0"/>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5" name="Freeform 16">
                  <a:extLst>
                    <a:ext uri="{FF2B5EF4-FFF2-40B4-BE49-F238E27FC236}">
                      <a16:creationId xmlns:a16="http://schemas.microsoft.com/office/drawing/2014/main" id="{34C29EB3-2776-44D2-84AA-D1B32BE329DC}"/>
                    </a:ext>
                  </a:extLst>
                </p:cNvPr>
                <p:cNvSpPr>
                  <a:spLocks/>
                </p:cNvSpPr>
                <p:nvPr/>
              </p:nvSpPr>
              <p:spPr bwMode="auto">
                <a:xfrm>
                  <a:off x="2778125" y="3911601"/>
                  <a:ext cx="7938" cy="9525"/>
                </a:xfrm>
                <a:custGeom>
                  <a:avLst/>
                  <a:gdLst>
                    <a:gd name="T0" fmla="*/ 11 w 14"/>
                    <a:gd name="T1" fmla="*/ 1 h 17"/>
                    <a:gd name="T2" fmla="*/ 3 w 14"/>
                    <a:gd name="T3" fmla="*/ 7 h 17"/>
                    <a:gd name="T4" fmla="*/ 4 w 14"/>
                    <a:gd name="T5" fmla="*/ 17 h 17"/>
                    <a:gd name="T6" fmla="*/ 11 w 14"/>
                    <a:gd name="T7" fmla="*/ 1 h 17"/>
                  </a:gdLst>
                  <a:ahLst/>
                  <a:cxnLst>
                    <a:cxn ang="0">
                      <a:pos x="T0" y="T1"/>
                    </a:cxn>
                    <a:cxn ang="0">
                      <a:pos x="T2" y="T3"/>
                    </a:cxn>
                    <a:cxn ang="0">
                      <a:pos x="T4" y="T5"/>
                    </a:cxn>
                    <a:cxn ang="0">
                      <a:pos x="T6" y="T7"/>
                    </a:cxn>
                  </a:cxnLst>
                  <a:rect l="0" t="0" r="r" b="b"/>
                  <a:pathLst>
                    <a:path w="14" h="17">
                      <a:moveTo>
                        <a:pt x="11" y="1"/>
                      </a:moveTo>
                      <a:cubicBezTo>
                        <a:pt x="9" y="0"/>
                        <a:pt x="6" y="1"/>
                        <a:pt x="3" y="7"/>
                      </a:cubicBezTo>
                      <a:cubicBezTo>
                        <a:pt x="1" y="12"/>
                        <a:pt x="0" y="17"/>
                        <a:pt x="4" y="17"/>
                      </a:cubicBezTo>
                      <a:cubicBezTo>
                        <a:pt x="9" y="17"/>
                        <a:pt x="14" y="4"/>
                        <a:pt x="1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6" name="Freeform 17">
                  <a:extLst>
                    <a:ext uri="{FF2B5EF4-FFF2-40B4-BE49-F238E27FC236}">
                      <a16:creationId xmlns:a16="http://schemas.microsoft.com/office/drawing/2014/main" id="{DB7B1934-750D-440F-8094-A8F8E72F28DF}"/>
                    </a:ext>
                  </a:extLst>
                </p:cNvPr>
                <p:cNvSpPr>
                  <a:spLocks/>
                </p:cNvSpPr>
                <p:nvPr/>
              </p:nvSpPr>
              <p:spPr bwMode="auto">
                <a:xfrm>
                  <a:off x="2805113" y="3943351"/>
                  <a:ext cx="12700" cy="7938"/>
                </a:xfrm>
                <a:custGeom>
                  <a:avLst/>
                  <a:gdLst>
                    <a:gd name="T0" fmla="*/ 17 w 24"/>
                    <a:gd name="T1" fmla="*/ 1 h 14"/>
                    <a:gd name="T2" fmla="*/ 4 w 24"/>
                    <a:gd name="T3" fmla="*/ 8 h 14"/>
                    <a:gd name="T4" fmla="*/ 4 w 24"/>
                    <a:gd name="T5" fmla="*/ 14 h 14"/>
                    <a:gd name="T6" fmla="*/ 17 w 24"/>
                    <a:gd name="T7" fmla="*/ 1 h 14"/>
                  </a:gdLst>
                  <a:ahLst/>
                  <a:cxnLst>
                    <a:cxn ang="0">
                      <a:pos x="T0" y="T1"/>
                    </a:cxn>
                    <a:cxn ang="0">
                      <a:pos x="T2" y="T3"/>
                    </a:cxn>
                    <a:cxn ang="0">
                      <a:pos x="T4" y="T5"/>
                    </a:cxn>
                    <a:cxn ang="0">
                      <a:pos x="T6" y="T7"/>
                    </a:cxn>
                  </a:cxnLst>
                  <a:rect l="0" t="0" r="r" b="b"/>
                  <a:pathLst>
                    <a:path w="24" h="14">
                      <a:moveTo>
                        <a:pt x="17" y="1"/>
                      </a:moveTo>
                      <a:cubicBezTo>
                        <a:pt x="14" y="0"/>
                        <a:pt x="7" y="6"/>
                        <a:pt x="4" y="8"/>
                      </a:cubicBezTo>
                      <a:cubicBezTo>
                        <a:pt x="1" y="11"/>
                        <a:pt x="0" y="14"/>
                        <a:pt x="4" y="14"/>
                      </a:cubicBezTo>
                      <a:cubicBezTo>
                        <a:pt x="9" y="14"/>
                        <a:pt x="24" y="1"/>
                        <a:pt x="1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7" name="Freeform 18">
                  <a:extLst>
                    <a:ext uri="{FF2B5EF4-FFF2-40B4-BE49-F238E27FC236}">
                      <a16:creationId xmlns:a16="http://schemas.microsoft.com/office/drawing/2014/main" id="{3EE7B17F-30A8-4BE2-BF33-D249534BF968}"/>
                    </a:ext>
                  </a:extLst>
                </p:cNvPr>
                <p:cNvSpPr>
                  <a:spLocks/>
                </p:cNvSpPr>
                <p:nvPr/>
              </p:nvSpPr>
              <p:spPr bwMode="auto">
                <a:xfrm>
                  <a:off x="2770188" y="3959226"/>
                  <a:ext cx="31750" cy="30163"/>
                </a:xfrm>
                <a:custGeom>
                  <a:avLst/>
                  <a:gdLst>
                    <a:gd name="T0" fmla="*/ 34 w 61"/>
                    <a:gd name="T1" fmla="*/ 5 h 57"/>
                    <a:gd name="T2" fmla="*/ 29 w 61"/>
                    <a:gd name="T3" fmla="*/ 14 h 57"/>
                    <a:gd name="T4" fmla="*/ 29 w 61"/>
                    <a:gd name="T5" fmla="*/ 32 h 57"/>
                    <a:gd name="T6" fmla="*/ 25 w 61"/>
                    <a:gd name="T7" fmla="*/ 41 h 57"/>
                    <a:gd name="T8" fmla="*/ 16 w 61"/>
                    <a:gd name="T9" fmla="*/ 46 h 57"/>
                    <a:gd name="T10" fmla="*/ 8 w 61"/>
                    <a:gd name="T11" fmla="*/ 51 h 57"/>
                    <a:gd name="T12" fmla="*/ 6 w 61"/>
                    <a:gd name="T13" fmla="*/ 56 h 57"/>
                    <a:gd name="T14" fmla="*/ 27 w 61"/>
                    <a:gd name="T15" fmla="*/ 56 h 57"/>
                    <a:gd name="T16" fmla="*/ 50 w 61"/>
                    <a:gd name="T17" fmla="*/ 52 h 57"/>
                    <a:gd name="T18" fmla="*/ 58 w 61"/>
                    <a:gd name="T19" fmla="*/ 42 h 57"/>
                    <a:gd name="T20" fmla="*/ 55 w 61"/>
                    <a:gd name="T21" fmla="*/ 29 h 57"/>
                    <a:gd name="T22" fmla="*/ 57 w 61"/>
                    <a:gd name="T23" fmla="*/ 14 h 57"/>
                    <a:gd name="T24" fmla="*/ 61 w 61"/>
                    <a:gd name="T25" fmla="*/ 6 h 57"/>
                    <a:gd name="T26" fmla="*/ 56 w 61"/>
                    <a:gd name="T27" fmla="*/ 2 h 57"/>
                    <a:gd name="T28" fmla="*/ 44 w 61"/>
                    <a:gd name="T29" fmla="*/ 6 h 57"/>
                    <a:gd name="T30" fmla="*/ 34 w 61"/>
                    <a:gd name="T31"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57">
                      <a:moveTo>
                        <a:pt x="34" y="5"/>
                      </a:moveTo>
                      <a:cubicBezTo>
                        <a:pt x="31" y="5"/>
                        <a:pt x="29" y="8"/>
                        <a:pt x="29" y="14"/>
                      </a:cubicBezTo>
                      <a:cubicBezTo>
                        <a:pt x="29" y="21"/>
                        <a:pt x="29" y="29"/>
                        <a:pt x="29" y="32"/>
                      </a:cubicBezTo>
                      <a:cubicBezTo>
                        <a:pt x="29" y="36"/>
                        <a:pt x="28" y="39"/>
                        <a:pt x="25" y="41"/>
                      </a:cubicBezTo>
                      <a:cubicBezTo>
                        <a:pt x="23" y="43"/>
                        <a:pt x="19" y="45"/>
                        <a:pt x="16" y="46"/>
                      </a:cubicBezTo>
                      <a:cubicBezTo>
                        <a:pt x="13" y="47"/>
                        <a:pt x="11" y="49"/>
                        <a:pt x="8" y="51"/>
                      </a:cubicBezTo>
                      <a:cubicBezTo>
                        <a:pt x="4" y="53"/>
                        <a:pt x="0" y="56"/>
                        <a:pt x="6" y="56"/>
                      </a:cubicBezTo>
                      <a:cubicBezTo>
                        <a:pt x="11" y="55"/>
                        <a:pt x="21" y="55"/>
                        <a:pt x="27" y="56"/>
                      </a:cubicBezTo>
                      <a:cubicBezTo>
                        <a:pt x="33" y="57"/>
                        <a:pt x="44" y="56"/>
                        <a:pt x="50" y="52"/>
                      </a:cubicBezTo>
                      <a:cubicBezTo>
                        <a:pt x="55" y="49"/>
                        <a:pt x="55" y="48"/>
                        <a:pt x="58" y="42"/>
                      </a:cubicBezTo>
                      <a:cubicBezTo>
                        <a:pt x="61" y="36"/>
                        <a:pt x="54" y="36"/>
                        <a:pt x="55" y="29"/>
                      </a:cubicBezTo>
                      <a:cubicBezTo>
                        <a:pt x="55" y="23"/>
                        <a:pt x="55" y="18"/>
                        <a:pt x="57" y="14"/>
                      </a:cubicBezTo>
                      <a:cubicBezTo>
                        <a:pt x="59" y="10"/>
                        <a:pt x="61" y="10"/>
                        <a:pt x="61" y="6"/>
                      </a:cubicBezTo>
                      <a:cubicBezTo>
                        <a:pt x="60" y="3"/>
                        <a:pt x="61" y="0"/>
                        <a:pt x="56" y="2"/>
                      </a:cubicBezTo>
                      <a:cubicBezTo>
                        <a:pt x="50" y="5"/>
                        <a:pt x="46" y="6"/>
                        <a:pt x="44" y="6"/>
                      </a:cubicBezTo>
                      <a:cubicBezTo>
                        <a:pt x="42" y="6"/>
                        <a:pt x="39" y="5"/>
                        <a:pt x="34"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8" name="Freeform 19">
                  <a:extLst>
                    <a:ext uri="{FF2B5EF4-FFF2-40B4-BE49-F238E27FC236}">
                      <a16:creationId xmlns:a16="http://schemas.microsoft.com/office/drawing/2014/main" id="{9FB9F9C7-A384-4CB6-8C3B-C51299A9E6BF}"/>
                    </a:ext>
                  </a:extLst>
                </p:cNvPr>
                <p:cNvSpPr>
                  <a:spLocks/>
                </p:cNvSpPr>
                <p:nvPr/>
              </p:nvSpPr>
              <p:spPr bwMode="auto">
                <a:xfrm>
                  <a:off x="2697163" y="3948113"/>
                  <a:ext cx="19050" cy="12700"/>
                </a:xfrm>
                <a:custGeom>
                  <a:avLst/>
                  <a:gdLst>
                    <a:gd name="T0" fmla="*/ 15 w 37"/>
                    <a:gd name="T1" fmla="*/ 12 h 25"/>
                    <a:gd name="T2" fmla="*/ 8 w 37"/>
                    <a:gd name="T3" fmla="*/ 8 h 25"/>
                    <a:gd name="T4" fmla="*/ 0 w 37"/>
                    <a:gd name="T5" fmla="*/ 14 h 25"/>
                    <a:gd name="T6" fmla="*/ 10 w 37"/>
                    <a:gd name="T7" fmla="*/ 19 h 25"/>
                    <a:gd name="T8" fmla="*/ 16 w 37"/>
                    <a:gd name="T9" fmla="*/ 19 h 25"/>
                    <a:gd name="T10" fmla="*/ 23 w 37"/>
                    <a:gd name="T11" fmla="*/ 22 h 25"/>
                    <a:gd name="T12" fmla="*/ 34 w 37"/>
                    <a:gd name="T13" fmla="*/ 17 h 25"/>
                    <a:gd name="T14" fmla="*/ 32 w 37"/>
                    <a:gd name="T15" fmla="*/ 5 h 25"/>
                    <a:gd name="T16" fmla="*/ 26 w 37"/>
                    <a:gd name="T17" fmla="*/ 5 h 25"/>
                    <a:gd name="T18" fmla="*/ 18 w 37"/>
                    <a:gd name="T19" fmla="*/ 12 h 25"/>
                    <a:gd name="T20" fmla="*/ 15 w 37"/>
                    <a:gd name="T21"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5">
                      <a:moveTo>
                        <a:pt x="15" y="12"/>
                      </a:moveTo>
                      <a:cubicBezTo>
                        <a:pt x="12" y="9"/>
                        <a:pt x="14" y="7"/>
                        <a:pt x="8" y="8"/>
                      </a:cubicBezTo>
                      <a:cubicBezTo>
                        <a:pt x="3" y="8"/>
                        <a:pt x="0" y="9"/>
                        <a:pt x="0" y="14"/>
                      </a:cubicBezTo>
                      <a:cubicBezTo>
                        <a:pt x="1" y="19"/>
                        <a:pt x="6" y="19"/>
                        <a:pt x="10" y="19"/>
                      </a:cubicBezTo>
                      <a:cubicBezTo>
                        <a:pt x="13" y="19"/>
                        <a:pt x="14" y="16"/>
                        <a:pt x="16" y="19"/>
                      </a:cubicBezTo>
                      <a:cubicBezTo>
                        <a:pt x="18" y="23"/>
                        <a:pt x="18" y="25"/>
                        <a:pt x="23" y="22"/>
                      </a:cubicBezTo>
                      <a:cubicBezTo>
                        <a:pt x="28" y="20"/>
                        <a:pt x="30" y="19"/>
                        <a:pt x="34" y="17"/>
                      </a:cubicBezTo>
                      <a:cubicBezTo>
                        <a:pt x="37" y="15"/>
                        <a:pt x="33" y="11"/>
                        <a:pt x="32" y="5"/>
                      </a:cubicBezTo>
                      <a:cubicBezTo>
                        <a:pt x="31" y="0"/>
                        <a:pt x="29" y="1"/>
                        <a:pt x="26" y="5"/>
                      </a:cubicBezTo>
                      <a:cubicBezTo>
                        <a:pt x="23" y="10"/>
                        <a:pt x="18" y="12"/>
                        <a:pt x="18" y="12"/>
                      </a:cubicBezTo>
                      <a:cubicBezTo>
                        <a:pt x="18" y="12"/>
                        <a:pt x="18" y="12"/>
                        <a:pt x="15"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9" name="Freeform 20">
                  <a:extLst>
                    <a:ext uri="{FF2B5EF4-FFF2-40B4-BE49-F238E27FC236}">
                      <a16:creationId xmlns:a16="http://schemas.microsoft.com/office/drawing/2014/main" id="{E535E0FB-B151-4591-8FA1-793022D28AC8}"/>
                    </a:ext>
                  </a:extLst>
                </p:cNvPr>
                <p:cNvSpPr>
                  <a:spLocks/>
                </p:cNvSpPr>
                <p:nvPr/>
              </p:nvSpPr>
              <p:spPr bwMode="auto">
                <a:xfrm>
                  <a:off x="2665413" y="3956051"/>
                  <a:ext cx="6350" cy="4763"/>
                </a:xfrm>
                <a:custGeom>
                  <a:avLst/>
                  <a:gdLst>
                    <a:gd name="T0" fmla="*/ 8 w 14"/>
                    <a:gd name="T1" fmla="*/ 1 h 10"/>
                    <a:gd name="T2" fmla="*/ 4 w 14"/>
                    <a:gd name="T3" fmla="*/ 6 h 10"/>
                    <a:gd name="T4" fmla="*/ 12 w 14"/>
                    <a:gd name="T5" fmla="*/ 7 h 10"/>
                    <a:gd name="T6" fmla="*/ 8 w 14"/>
                    <a:gd name="T7" fmla="*/ 1 h 10"/>
                  </a:gdLst>
                  <a:ahLst/>
                  <a:cxnLst>
                    <a:cxn ang="0">
                      <a:pos x="T0" y="T1"/>
                    </a:cxn>
                    <a:cxn ang="0">
                      <a:pos x="T2" y="T3"/>
                    </a:cxn>
                    <a:cxn ang="0">
                      <a:pos x="T4" y="T5"/>
                    </a:cxn>
                    <a:cxn ang="0">
                      <a:pos x="T6" y="T7"/>
                    </a:cxn>
                  </a:cxnLst>
                  <a:rect l="0" t="0" r="r" b="b"/>
                  <a:pathLst>
                    <a:path w="14" h="10">
                      <a:moveTo>
                        <a:pt x="8" y="1"/>
                      </a:moveTo>
                      <a:cubicBezTo>
                        <a:pt x="6" y="0"/>
                        <a:pt x="0" y="3"/>
                        <a:pt x="4" y="6"/>
                      </a:cubicBezTo>
                      <a:cubicBezTo>
                        <a:pt x="8" y="10"/>
                        <a:pt x="10" y="9"/>
                        <a:pt x="12" y="7"/>
                      </a:cubicBezTo>
                      <a:cubicBezTo>
                        <a:pt x="14" y="5"/>
                        <a:pt x="13" y="1"/>
                        <a:pt x="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0" name="Freeform 21">
                  <a:extLst>
                    <a:ext uri="{FF2B5EF4-FFF2-40B4-BE49-F238E27FC236}">
                      <a16:creationId xmlns:a16="http://schemas.microsoft.com/office/drawing/2014/main" id="{86555D5D-A1F0-4FE2-86F3-D26E3730A0F1}"/>
                    </a:ext>
                  </a:extLst>
                </p:cNvPr>
                <p:cNvSpPr>
                  <a:spLocks/>
                </p:cNvSpPr>
                <p:nvPr/>
              </p:nvSpPr>
              <p:spPr bwMode="auto">
                <a:xfrm>
                  <a:off x="2690813" y="3922713"/>
                  <a:ext cx="3175" cy="6350"/>
                </a:xfrm>
                <a:custGeom>
                  <a:avLst/>
                  <a:gdLst>
                    <a:gd name="T0" fmla="*/ 4 w 7"/>
                    <a:gd name="T1" fmla="*/ 2 h 12"/>
                    <a:gd name="T2" fmla="*/ 3 w 7"/>
                    <a:gd name="T3" fmla="*/ 9 h 12"/>
                    <a:gd name="T4" fmla="*/ 4 w 7"/>
                    <a:gd name="T5" fmla="*/ 2 h 12"/>
                  </a:gdLst>
                  <a:ahLst/>
                  <a:cxnLst>
                    <a:cxn ang="0">
                      <a:pos x="T0" y="T1"/>
                    </a:cxn>
                    <a:cxn ang="0">
                      <a:pos x="T2" y="T3"/>
                    </a:cxn>
                    <a:cxn ang="0">
                      <a:pos x="T4" y="T5"/>
                    </a:cxn>
                  </a:cxnLst>
                  <a:rect l="0" t="0" r="r" b="b"/>
                  <a:pathLst>
                    <a:path w="7" h="12">
                      <a:moveTo>
                        <a:pt x="4" y="2"/>
                      </a:moveTo>
                      <a:cubicBezTo>
                        <a:pt x="1" y="0"/>
                        <a:pt x="0" y="7"/>
                        <a:pt x="3" y="9"/>
                      </a:cubicBezTo>
                      <a:cubicBezTo>
                        <a:pt x="5" y="12"/>
                        <a:pt x="7" y="6"/>
                        <a:pt x="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1" name="Freeform 22">
                  <a:extLst>
                    <a:ext uri="{FF2B5EF4-FFF2-40B4-BE49-F238E27FC236}">
                      <a16:creationId xmlns:a16="http://schemas.microsoft.com/office/drawing/2014/main" id="{F0DD1E84-16F7-408E-AA7F-60EFB55A426D}"/>
                    </a:ext>
                  </a:extLst>
                </p:cNvPr>
                <p:cNvSpPr>
                  <a:spLocks/>
                </p:cNvSpPr>
                <p:nvPr/>
              </p:nvSpPr>
              <p:spPr bwMode="auto">
                <a:xfrm>
                  <a:off x="2528888" y="3898901"/>
                  <a:ext cx="4763" cy="7938"/>
                </a:xfrm>
                <a:custGeom>
                  <a:avLst/>
                  <a:gdLst>
                    <a:gd name="T0" fmla="*/ 7 w 10"/>
                    <a:gd name="T1" fmla="*/ 7 h 16"/>
                    <a:gd name="T2" fmla="*/ 0 w 10"/>
                    <a:gd name="T3" fmla="*/ 5 h 16"/>
                    <a:gd name="T4" fmla="*/ 7 w 10"/>
                    <a:gd name="T5" fmla="*/ 15 h 16"/>
                    <a:gd name="T6" fmla="*/ 7 w 10"/>
                    <a:gd name="T7" fmla="*/ 7 h 16"/>
                  </a:gdLst>
                  <a:ahLst/>
                  <a:cxnLst>
                    <a:cxn ang="0">
                      <a:pos x="T0" y="T1"/>
                    </a:cxn>
                    <a:cxn ang="0">
                      <a:pos x="T2" y="T3"/>
                    </a:cxn>
                    <a:cxn ang="0">
                      <a:pos x="T4" y="T5"/>
                    </a:cxn>
                    <a:cxn ang="0">
                      <a:pos x="T6" y="T7"/>
                    </a:cxn>
                  </a:cxnLst>
                  <a:rect l="0" t="0" r="r" b="b"/>
                  <a:pathLst>
                    <a:path w="10" h="16">
                      <a:moveTo>
                        <a:pt x="7" y="7"/>
                      </a:moveTo>
                      <a:cubicBezTo>
                        <a:pt x="4" y="3"/>
                        <a:pt x="1" y="0"/>
                        <a:pt x="0" y="5"/>
                      </a:cubicBezTo>
                      <a:cubicBezTo>
                        <a:pt x="0" y="10"/>
                        <a:pt x="4" y="15"/>
                        <a:pt x="7" y="15"/>
                      </a:cubicBezTo>
                      <a:cubicBezTo>
                        <a:pt x="10" y="16"/>
                        <a:pt x="10" y="10"/>
                        <a:pt x="7"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 name="Freeform 23">
                  <a:extLst>
                    <a:ext uri="{FF2B5EF4-FFF2-40B4-BE49-F238E27FC236}">
                      <a16:creationId xmlns:a16="http://schemas.microsoft.com/office/drawing/2014/main" id="{743EF3F8-80F8-4F29-9872-D71BB682880A}"/>
                    </a:ext>
                  </a:extLst>
                </p:cNvPr>
                <p:cNvSpPr>
                  <a:spLocks/>
                </p:cNvSpPr>
                <p:nvPr/>
              </p:nvSpPr>
              <p:spPr bwMode="auto">
                <a:xfrm>
                  <a:off x="2470150" y="3640138"/>
                  <a:ext cx="7938" cy="4763"/>
                </a:xfrm>
                <a:custGeom>
                  <a:avLst/>
                  <a:gdLst>
                    <a:gd name="T0" fmla="*/ 10 w 16"/>
                    <a:gd name="T1" fmla="*/ 1 h 10"/>
                    <a:gd name="T2" fmla="*/ 4 w 16"/>
                    <a:gd name="T3" fmla="*/ 5 h 10"/>
                    <a:gd name="T4" fmla="*/ 15 w 16"/>
                    <a:gd name="T5" fmla="*/ 8 h 10"/>
                    <a:gd name="T6" fmla="*/ 10 w 16"/>
                    <a:gd name="T7" fmla="*/ 1 h 10"/>
                  </a:gdLst>
                  <a:ahLst/>
                  <a:cxnLst>
                    <a:cxn ang="0">
                      <a:pos x="T0" y="T1"/>
                    </a:cxn>
                    <a:cxn ang="0">
                      <a:pos x="T2" y="T3"/>
                    </a:cxn>
                    <a:cxn ang="0">
                      <a:pos x="T4" y="T5"/>
                    </a:cxn>
                    <a:cxn ang="0">
                      <a:pos x="T6" y="T7"/>
                    </a:cxn>
                  </a:cxnLst>
                  <a:rect l="0" t="0" r="r" b="b"/>
                  <a:pathLst>
                    <a:path w="16" h="10">
                      <a:moveTo>
                        <a:pt x="10" y="1"/>
                      </a:moveTo>
                      <a:cubicBezTo>
                        <a:pt x="3" y="0"/>
                        <a:pt x="0" y="3"/>
                        <a:pt x="4" y="5"/>
                      </a:cubicBezTo>
                      <a:cubicBezTo>
                        <a:pt x="9" y="8"/>
                        <a:pt x="15" y="10"/>
                        <a:pt x="15" y="8"/>
                      </a:cubicBezTo>
                      <a:cubicBezTo>
                        <a:pt x="15" y="6"/>
                        <a:pt x="16" y="1"/>
                        <a:pt x="1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 name="Freeform 24">
                  <a:extLst>
                    <a:ext uri="{FF2B5EF4-FFF2-40B4-BE49-F238E27FC236}">
                      <a16:creationId xmlns:a16="http://schemas.microsoft.com/office/drawing/2014/main" id="{6AA0BCF6-1501-4FE8-B5BB-F986DF74B100}"/>
                    </a:ext>
                  </a:extLst>
                </p:cNvPr>
                <p:cNvSpPr>
                  <a:spLocks/>
                </p:cNvSpPr>
                <p:nvPr/>
              </p:nvSpPr>
              <p:spPr bwMode="auto">
                <a:xfrm>
                  <a:off x="2435225" y="3706813"/>
                  <a:ext cx="6350" cy="6350"/>
                </a:xfrm>
                <a:custGeom>
                  <a:avLst/>
                  <a:gdLst>
                    <a:gd name="T0" fmla="*/ 6 w 10"/>
                    <a:gd name="T1" fmla="*/ 0 h 10"/>
                    <a:gd name="T2" fmla="*/ 5 w 10"/>
                    <a:gd name="T3" fmla="*/ 9 h 10"/>
                    <a:gd name="T4" fmla="*/ 6 w 10"/>
                    <a:gd name="T5" fmla="*/ 0 h 10"/>
                  </a:gdLst>
                  <a:ahLst/>
                  <a:cxnLst>
                    <a:cxn ang="0">
                      <a:pos x="T0" y="T1"/>
                    </a:cxn>
                    <a:cxn ang="0">
                      <a:pos x="T2" y="T3"/>
                    </a:cxn>
                    <a:cxn ang="0">
                      <a:pos x="T4" y="T5"/>
                    </a:cxn>
                  </a:cxnLst>
                  <a:rect l="0" t="0" r="r" b="b"/>
                  <a:pathLst>
                    <a:path w="10" h="10">
                      <a:moveTo>
                        <a:pt x="6" y="0"/>
                      </a:moveTo>
                      <a:cubicBezTo>
                        <a:pt x="3" y="0"/>
                        <a:pt x="0" y="7"/>
                        <a:pt x="5" y="9"/>
                      </a:cubicBezTo>
                      <a:cubicBezTo>
                        <a:pt x="10" y="10"/>
                        <a:pt x="6"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 name="Freeform 25">
                  <a:extLst>
                    <a:ext uri="{FF2B5EF4-FFF2-40B4-BE49-F238E27FC236}">
                      <a16:creationId xmlns:a16="http://schemas.microsoft.com/office/drawing/2014/main" id="{2F2BB963-A2EF-45F5-82A3-D34A6DD1AE85}"/>
                    </a:ext>
                  </a:extLst>
                </p:cNvPr>
                <p:cNvSpPr>
                  <a:spLocks/>
                </p:cNvSpPr>
                <p:nvPr/>
              </p:nvSpPr>
              <p:spPr bwMode="auto">
                <a:xfrm>
                  <a:off x="2173288" y="4071938"/>
                  <a:ext cx="9525" cy="6350"/>
                </a:xfrm>
                <a:custGeom>
                  <a:avLst/>
                  <a:gdLst>
                    <a:gd name="T0" fmla="*/ 10 w 16"/>
                    <a:gd name="T1" fmla="*/ 4 h 12"/>
                    <a:gd name="T2" fmla="*/ 6 w 16"/>
                    <a:gd name="T3" fmla="*/ 10 h 12"/>
                    <a:gd name="T4" fmla="*/ 15 w 16"/>
                    <a:gd name="T5" fmla="*/ 4 h 12"/>
                    <a:gd name="T6" fmla="*/ 10 w 16"/>
                    <a:gd name="T7" fmla="*/ 4 h 12"/>
                  </a:gdLst>
                  <a:ahLst/>
                  <a:cxnLst>
                    <a:cxn ang="0">
                      <a:pos x="T0" y="T1"/>
                    </a:cxn>
                    <a:cxn ang="0">
                      <a:pos x="T2" y="T3"/>
                    </a:cxn>
                    <a:cxn ang="0">
                      <a:pos x="T4" y="T5"/>
                    </a:cxn>
                    <a:cxn ang="0">
                      <a:pos x="T6" y="T7"/>
                    </a:cxn>
                  </a:cxnLst>
                  <a:rect l="0" t="0" r="r" b="b"/>
                  <a:pathLst>
                    <a:path w="16" h="12">
                      <a:moveTo>
                        <a:pt x="10" y="4"/>
                      </a:moveTo>
                      <a:cubicBezTo>
                        <a:pt x="5" y="8"/>
                        <a:pt x="0" y="12"/>
                        <a:pt x="6" y="10"/>
                      </a:cubicBezTo>
                      <a:cubicBezTo>
                        <a:pt x="11" y="8"/>
                        <a:pt x="14" y="8"/>
                        <a:pt x="15" y="4"/>
                      </a:cubicBezTo>
                      <a:cubicBezTo>
                        <a:pt x="16" y="0"/>
                        <a:pt x="13" y="0"/>
                        <a:pt x="10"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 name="Freeform 26">
                  <a:extLst>
                    <a:ext uri="{FF2B5EF4-FFF2-40B4-BE49-F238E27FC236}">
                      <a16:creationId xmlns:a16="http://schemas.microsoft.com/office/drawing/2014/main" id="{D44FBBDA-D5BA-4EC4-90F3-EF01272C40B3}"/>
                    </a:ext>
                  </a:extLst>
                </p:cNvPr>
                <p:cNvSpPr>
                  <a:spLocks/>
                </p:cNvSpPr>
                <p:nvPr/>
              </p:nvSpPr>
              <p:spPr bwMode="auto">
                <a:xfrm>
                  <a:off x="2116138" y="3530601"/>
                  <a:ext cx="317500" cy="117475"/>
                </a:xfrm>
                <a:custGeom>
                  <a:avLst/>
                  <a:gdLst>
                    <a:gd name="T0" fmla="*/ 39 w 607"/>
                    <a:gd name="T1" fmla="*/ 58 h 226"/>
                    <a:gd name="T2" fmla="*/ 38 w 607"/>
                    <a:gd name="T3" fmla="*/ 75 h 226"/>
                    <a:gd name="T4" fmla="*/ 27 w 607"/>
                    <a:gd name="T5" fmla="*/ 79 h 226"/>
                    <a:gd name="T6" fmla="*/ 3 w 607"/>
                    <a:gd name="T7" fmla="*/ 89 h 226"/>
                    <a:gd name="T8" fmla="*/ 17 w 607"/>
                    <a:gd name="T9" fmla="*/ 88 h 226"/>
                    <a:gd name="T10" fmla="*/ 29 w 607"/>
                    <a:gd name="T11" fmla="*/ 96 h 226"/>
                    <a:gd name="T12" fmla="*/ 52 w 607"/>
                    <a:gd name="T13" fmla="*/ 85 h 226"/>
                    <a:gd name="T14" fmla="*/ 72 w 607"/>
                    <a:gd name="T15" fmla="*/ 70 h 226"/>
                    <a:gd name="T16" fmla="*/ 90 w 607"/>
                    <a:gd name="T17" fmla="*/ 70 h 226"/>
                    <a:gd name="T18" fmla="*/ 123 w 607"/>
                    <a:gd name="T19" fmla="*/ 44 h 226"/>
                    <a:gd name="T20" fmla="*/ 158 w 607"/>
                    <a:gd name="T21" fmla="*/ 35 h 226"/>
                    <a:gd name="T22" fmla="*/ 196 w 607"/>
                    <a:gd name="T23" fmla="*/ 47 h 226"/>
                    <a:gd name="T24" fmla="*/ 168 w 607"/>
                    <a:gd name="T25" fmla="*/ 56 h 226"/>
                    <a:gd name="T26" fmla="*/ 190 w 607"/>
                    <a:gd name="T27" fmla="*/ 69 h 226"/>
                    <a:gd name="T28" fmla="*/ 217 w 607"/>
                    <a:gd name="T29" fmla="*/ 75 h 226"/>
                    <a:gd name="T30" fmla="*/ 228 w 607"/>
                    <a:gd name="T31" fmla="*/ 78 h 226"/>
                    <a:gd name="T32" fmla="*/ 263 w 607"/>
                    <a:gd name="T33" fmla="*/ 73 h 226"/>
                    <a:gd name="T34" fmla="*/ 282 w 607"/>
                    <a:gd name="T35" fmla="*/ 99 h 226"/>
                    <a:gd name="T36" fmla="*/ 311 w 607"/>
                    <a:gd name="T37" fmla="*/ 110 h 226"/>
                    <a:gd name="T38" fmla="*/ 342 w 607"/>
                    <a:gd name="T39" fmla="*/ 109 h 226"/>
                    <a:gd name="T40" fmla="*/ 361 w 607"/>
                    <a:gd name="T41" fmla="*/ 121 h 226"/>
                    <a:gd name="T42" fmla="*/ 364 w 607"/>
                    <a:gd name="T43" fmla="*/ 146 h 226"/>
                    <a:gd name="T44" fmla="*/ 392 w 607"/>
                    <a:gd name="T45" fmla="*/ 168 h 226"/>
                    <a:gd name="T46" fmla="*/ 428 w 607"/>
                    <a:gd name="T47" fmla="*/ 168 h 226"/>
                    <a:gd name="T48" fmla="*/ 433 w 607"/>
                    <a:gd name="T49" fmla="*/ 181 h 226"/>
                    <a:gd name="T50" fmla="*/ 415 w 607"/>
                    <a:gd name="T51" fmla="*/ 202 h 226"/>
                    <a:gd name="T52" fmla="*/ 399 w 607"/>
                    <a:gd name="T53" fmla="*/ 224 h 226"/>
                    <a:gd name="T54" fmla="*/ 460 w 607"/>
                    <a:gd name="T55" fmla="*/ 217 h 226"/>
                    <a:gd name="T56" fmla="*/ 516 w 607"/>
                    <a:gd name="T57" fmla="*/ 220 h 226"/>
                    <a:gd name="T58" fmla="*/ 563 w 607"/>
                    <a:gd name="T59" fmla="*/ 215 h 226"/>
                    <a:gd name="T60" fmla="*/ 606 w 607"/>
                    <a:gd name="T61" fmla="*/ 200 h 226"/>
                    <a:gd name="T62" fmla="*/ 588 w 607"/>
                    <a:gd name="T63" fmla="*/ 193 h 226"/>
                    <a:gd name="T64" fmla="*/ 560 w 607"/>
                    <a:gd name="T65" fmla="*/ 168 h 226"/>
                    <a:gd name="T66" fmla="*/ 540 w 607"/>
                    <a:gd name="T67" fmla="*/ 166 h 226"/>
                    <a:gd name="T68" fmla="*/ 517 w 607"/>
                    <a:gd name="T69" fmla="*/ 165 h 226"/>
                    <a:gd name="T70" fmla="*/ 525 w 607"/>
                    <a:gd name="T71" fmla="*/ 153 h 226"/>
                    <a:gd name="T72" fmla="*/ 510 w 607"/>
                    <a:gd name="T73" fmla="*/ 140 h 226"/>
                    <a:gd name="T74" fmla="*/ 485 w 607"/>
                    <a:gd name="T75" fmla="*/ 131 h 226"/>
                    <a:gd name="T76" fmla="*/ 471 w 607"/>
                    <a:gd name="T77" fmla="*/ 132 h 226"/>
                    <a:gd name="T78" fmla="*/ 465 w 607"/>
                    <a:gd name="T79" fmla="*/ 121 h 226"/>
                    <a:gd name="T80" fmla="*/ 455 w 607"/>
                    <a:gd name="T81" fmla="*/ 118 h 226"/>
                    <a:gd name="T82" fmla="*/ 444 w 607"/>
                    <a:gd name="T83" fmla="*/ 115 h 226"/>
                    <a:gd name="T84" fmla="*/ 430 w 607"/>
                    <a:gd name="T85" fmla="*/ 102 h 226"/>
                    <a:gd name="T86" fmla="*/ 409 w 607"/>
                    <a:gd name="T87" fmla="*/ 93 h 226"/>
                    <a:gd name="T88" fmla="*/ 393 w 607"/>
                    <a:gd name="T89" fmla="*/ 77 h 226"/>
                    <a:gd name="T90" fmla="*/ 371 w 607"/>
                    <a:gd name="T91" fmla="*/ 61 h 226"/>
                    <a:gd name="T92" fmla="*/ 354 w 607"/>
                    <a:gd name="T93" fmla="*/ 55 h 226"/>
                    <a:gd name="T94" fmla="*/ 325 w 607"/>
                    <a:gd name="T95" fmla="*/ 52 h 226"/>
                    <a:gd name="T96" fmla="*/ 312 w 607"/>
                    <a:gd name="T97" fmla="*/ 31 h 226"/>
                    <a:gd name="T98" fmla="*/ 305 w 607"/>
                    <a:gd name="T99" fmla="*/ 23 h 226"/>
                    <a:gd name="T100" fmla="*/ 288 w 607"/>
                    <a:gd name="T101" fmla="*/ 20 h 226"/>
                    <a:gd name="T102" fmla="*/ 266 w 607"/>
                    <a:gd name="T103" fmla="*/ 16 h 226"/>
                    <a:gd name="T104" fmla="*/ 250 w 607"/>
                    <a:gd name="T105" fmla="*/ 11 h 226"/>
                    <a:gd name="T106" fmla="*/ 238 w 607"/>
                    <a:gd name="T107" fmla="*/ 8 h 226"/>
                    <a:gd name="T108" fmla="*/ 228 w 607"/>
                    <a:gd name="T109" fmla="*/ 2 h 226"/>
                    <a:gd name="T110" fmla="*/ 207 w 607"/>
                    <a:gd name="T111" fmla="*/ 5 h 226"/>
                    <a:gd name="T112" fmla="*/ 173 w 607"/>
                    <a:gd name="T113" fmla="*/ 3 h 226"/>
                    <a:gd name="T114" fmla="*/ 131 w 607"/>
                    <a:gd name="T115" fmla="*/ 12 h 226"/>
                    <a:gd name="T116" fmla="*/ 111 w 607"/>
                    <a:gd name="T117" fmla="*/ 14 h 226"/>
                    <a:gd name="T118" fmla="*/ 85 w 607"/>
                    <a:gd name="T119" fmla="*/ 26 h 226"/>
                    <a:gd name="T120" fmla="*/ 64 w 607"/>
                    <a:gd name="T121" fmla="*/ 35 h 226"/>
                    <a:gd name="T122" fmla="*/ 55 w 607"/>
                    <a:gd name="T123" fmla="*/ 4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 h="226">
                      <a:moveTo>
                        <a:pt x="50" y="45"/>
                      </a:moveTo>
                      <a:cubicBezTo>
                        <a:pt x="46" y="47"/>
                        <a:pt x="42" y="55"/>
                        <a:pt x="39" y="58"/>
                      </a:cubicBezTo>
                      <a:cubicBezTo>
                        <a:pt x="36" y="62"/>
                        <a:pt x="34" y="66"/>
                        <a:pt x="35" y="69"/>
                      </a:cubicBezTo>
                      <a:cubicBezTo>
                        <a:pt x="35" y="72"/>
                        <a:pt x="38" y="73"/>
                        <a:pt x="38" y="75"/>
                      </a:cubicBezTo>
                      <a:cubicBezTo>
                        <a:pt x="38" y="78"/>
                        <a:pt x="40" y="83"/>
                        <a:pt x="37" y="82"/>
                      </a:cubicBezTo>
                      <a:cubicBezTo>
                        <a:pt x="33" y="81"/>
                        <a:pt x="32" y="78"/>
                        <a:pt x="27" y="79"/>
                      </a:cubicBezTo>
                      <a:cubicBezTo>
                        <a:pt x="22" y="81"/>
                        <a:pt x="18" y="83"/>
                        <a:pt x="15" y="85"/>
                      </a:cubicBezTo>
                      <a:cubicBezTo>
                        <a:pt x="11" y="88"/>
                        <a:pt x="5" y="88"/>
                        <a:pt x="3" y="89"/>
                      </a:cubicBezTo>
                      <a:cubicBezTo>
                        <a:pt x="0" y="89"/>
                        <a:pt x="0" y="95"/>
                        <a:pt x="5" y="94"/>
                      </a:cubicBezTo>
                      <a:cubicBezTo>
                        <a:pt x="10" y="94"/>
                        <a:pt x="11" y="90"/>
                        <a:pt x="17" y="88"/>
                      </a:cubicBezTo>
                      <a:cubicBezTo>
                        <a:pt x="23" y="86"/>
                        <a:pt x="26" y="87"/>
                        <a:pt x="27" y="90"/>
                      </a:cubicBezTo>
                      <a:cubicBezTo>
                        <a:pt x="27" y="94"/>
                        <a:pt x="25" y="99"/>
                        <a:pt x="29" y="96"/>
                      </a:cubicBezTo>
                      <a:cubicBezTo>
                        <a:pt x="32" y="93"/>
                        <a:pt x="34" y="89"/>
                        <a:pt x="40" y="88"/>
                      </a:cubicBezTo>
                      <a:cubicBezTo>
                        <a:pt x="46" y="88"/>
                        <a:pt x="49" y="90"/>
                        <a:pt x="52" y="85"/>
                      </a:cubicBezTo>
                      <a:cubicBezTo>
                        <a:pt x="56" y="81"/>
                        <a:pt x="57" y="81"/>
                        <a:pt x="59" y="75"/>
                      </a:cubicBezTo>
                      <a:cubicBezTo>
                        <a:pt x="61" y="69"/>
                        <a:pt x="68" y="70"/>
                        <a:pt x="72" y="70"/>
                      </a:cubicBezTo>
                      <a:cubicBezTo>
                        <a:pt x="76" y="70"/>
                        <a:pt x="78" y="72"/>
                        <a:pt x="82" y="68"/>
                      </a:cubicBezTo>
                      <a:cubicBezTo>
                        <a:pt x="85" y="65"/>
                        <a:pt x="86" y="71"/>
                        <a:pt x="90" y="70"/>
                      </a:cubicBezTo>
                      <a:cubicBezTo>
                        <a:pt x="94" y="69"/>
                        <a:pt x="100" y="61"/>
                        <a:pt x="105" y="58"/>
                      </a:cubicBezTo>
                      <a:cubicBezTo>
                        <a:pt x="110" y="55"/>
                        <a:pt x="118" y="47"/>
                        <a:pt x="123" y="44"/>
                      </a:cubicBezTo>
                      <a:cubicBezTo>
                        <a:pt x="129" y="41"/>
                        <a:pt x="128" y="39"/>
                        <a:pt x="134" y="37"/>
                      </a:cubicBezTo>
                      <a:cubicBezTo>
                        <a:pt x="140" y="35"/>
                        <a:pt x="150" y="35"/>
                        <a:pt x="158" y="35"/>
                      </a:cubicBezTo>
                      <a:cubicBezTo>
                        <a:pt x="167" y="36"/>
                        <a:pt x="174" y="38"/>
                        <a:pt x="183" y="38"/>
                      </a:cubicBezTo>
                      <a:cubicBezTo>
                        <a:pt x="191" y="39"/>
                        <a:pt x="199" y="45"/>
                        <a:pt x="196" y="47"/>
                      </a:cubicBezTo>
                      <a:cubicBezTo>
                        <a:pt x="193" y="50"/>
                        <a:pt x="189" y="50"/>
                        <a:pt x="183" y="51"/>
                      </a:cubicBezTo>
                      <a:cubicBezTo>
                        <a:pt x="176" y="52"/>
                        <a:pt x="170" y="54"/>
                        <a:pt x="168" y="56"/>
                      </a:cubicBezTo>
                      <a:cubicBezTo>
                        <a:pt x="166" y="58"/>
                        <a:pt x="174" y="62"/>
                        <a:pt x="179" y="65"/>
                      </a:cubicBezTo>
                      <a:cubicBezTo>
                        <a:pt x="183" y="68"/>
                        <a:pt x="185" y="70"/>
                        <a:pt x="190" y="69"/>
                      </a:cubicBezTo>
                      <a:cubicBezTo>
                        <a:pt x="196" y="67"/>
                        <a:pt x="203" y="67"/>
                        <a:pt x="208" y="71"/>
                      </a:cubicBezTo>
                      <a:cubicBezTo>
                        <a:pt x="213" y="75"/>
                        <a:pt x="215" y="79"/>
                        <a:pt x="217" y="75"/>
                      </a:cubicBezTo>
                      <a:cubicBezTo>
                        <a:pt x="218" y="71"/>
                        <a:pt x="223" y="64"/>
                        <a:pt x="222" y="67"/>
                      </a:cubicBezTo>
                      <a:cubicBezTo>
                        <a:pt x="222" y="71"/>
                        <a:pt x="220" y="78"/>
                        <a:pt x="228" y="78"/>
                      </a:cubicBezTo>
                      <a:cubicBezTo>
                        <a:pt x="235" y="79"/>
                        <a:pt x="244" y="77"/>
                        <a:pt x="251" y="77"/>
                      </a:cubicBezTo>
                      <a:cubicBezTo>
                        <a:pt x="258" y="77"/>
                        <a:pt x="263" y="70"/>
                        <a:pt x="263" y="73"/>
                      </a:cubicBezTo>
                      <a:cubicBezTo>
                        <a:pt x="263" y="77"/>
                        <a:pt x="266" y="87"/>
                        <a:pt x="271" y="90"/>
                      </a:cubicBezTo>
                      <a:cubicBezTo>
                        <a:pt x="275" y="94"/>
                        <a:pt x="280" y="96"/>
                        <a:pt x="282" y="99"/>
                      </a:cubicBezTo>
                      <a:cubicBezTo>
                        <a:pt x="285" y="102"/>
                        <a:pt x="288" y="105"/>
                        <a:pt x="294" y="103"/>
                      </a:cubicBezTo>
                      <a:cubicBezTo>
                        <a:pt x="301" y="101"/>
                        <a:pt x="307" y="108"/>
                        <a:pt x="311" y="110"/>
                      </a:cubicBezTo>
                      <a:cubicBezTo>
                        <a:pt x="316" y="113"/>
                        <a:pt x="324" y="110"/>
                        <a:pt x="326" y="112"/>
                      </a:cubicBezTo>
                      <a:cubicBezTo>
                        <a:pt x="329" y="114"/>
                        <a:pt x="336" y="109"/>
                        <a:pt x="342" y="109"/>
                      </a:cubicBezTo>
                      <a:cubicBezTo>
                        <a:pt x="348" y="108"/>
                        <a:pt x="354" y="107"/>
                        <a:pt x="356" y="110"/>
                      </a:cubicBezTo>
                      <a:cubicBezTo>
                        <a:pt x="358" y="114"/>
                        <a:pt x="360" y="116"/>
                        <a:pt x="361" y="121"/>
                      </a:cubicBezTo>
                      <a:cubicBezTo>
                        <a:pt x="362" y="126"/>
                        <a:pt x="364" y="131"/>
                        <a:pt x="363" y="136"/>
                      </a:cubicBezTo>
                      <a:cubicBezTo>
                        <a:pt x="363" y="142"/>
                        <a:pt x="361" y="143"/>
                        <a:pt x="364" y="146"/>
                      </a:cubicBezTo>
                      <a:cubicBezTo>
                        <a:pt x="367" y="149"/>
                        <a:pt x="376" y="158"/>
                        <a:pt x="380" y="161"/>
                      </a:cubicBezTo>
                      <a:cubicBezTo>
                        <a:pt x="383" y="165"/>
                        <a:pt x="387" y="168"/>
                        <a:pt x="392" y="168"/>
                      </a:cubicBezTo>
                      <a:cubicBezTo>
                        <a:pt x="398" y="168"/>
                        <a:pt x="402" y="167"/>
                        <a:pt x="407" y="168"/>
                      </a:cubicBezTo>
                      <a:cubicBezTo>
                        <a:pt x="412" y="169"/>
                        <a:pt x="423" y="169"/>
                        <a:pt x="428" y="168"/>
                      </a:cubicBezTo>
                      <a:cubicBezTo>
                        <a:pt x="432" y="167"/>
                        <a:pt x="436" y="171"/>
                        <a:pt x="433" y="174"/>
                      </a:cubicBezTo>
                      <a:cubicBezTo>
                        <a:pt x="431" y="177"/>
                        <a:pt x="429" y="179"/>
                        <a:pt x="433" y="181"/>
                      </a:cubicBezTo>
                      <a:cubicBezTo>
                        <a:pt x="438" y="183"/>
                        <a:pt x="439" y="187"/>
                        <a:pt x="436" y="189"/>
                      </a:cubicBezTo>
                      <a:cubicBezTo>
                        <a:pt x="433" y="192"/>
                        <a:pt x="421" y="198"/>
                        <a:pt x="415" y="202"/>
                      </a:cubicBezTo>
                      <a:cubicBezTo>
                        <a:pt x="409" y="206"/>
                        <a:pt x="406" y="208"/>
                        <a:pt x="400" y="215"/>
                      </a:cubicBezTo>
                      <a:cubicBezTo>
                        <a:pt x="395" y="222"/>
                        <a:pt x="390" y="226"/>
                        <a:pt x="399" y="224"/>
                      </a:cubicBezTo>
                      <a:cubicBezTo>
                        <a:pt x="409" y="222"/>
                        <a:pt x="421" y="222"/>
                        <a:pt x="431" y="221"/>
                      </a:cubicBezTo>
                      <a:cubicBezTo>
                        <a:pt x="441" y="219"/>
                        <a:pt x="451" y="219"/>
                        <a:pt x="460" y="217"/>
                      </a:cubicBezTo>
                      <a:cubicBezTo>
                        <a:pt x="469" y="216"/>
                        <a:pt x="485" y="212"/>
                        <a:pt x="490" y="215"/>
                      </a:cubicBezTo>
                      <a:cubicBezTo>
                        <a:pt x="496" y="219"/>
                        <a:pt x="508" y="218"/>
                        <a:pt x="516" y="220"/>
                      </a:cubicBezTo>
                      <a:cubicBezTo>
                        <a:pt x="524" y="223"/>
                        <a:pt x="534" y="223"/>
                        <a:pt x="542" y="221"/>
                      </a:cubicBezTo>
                      <a:cubicBezTo>
                        <a:pt x="549" y="220"/>
                        <a:pt x="556" y="217"/>
                        <a:pt x="563" y="215"/>
                      </a:cubicBezTo>
                      <a:cubicBezTo>
                        <a:pt x="571" y="213"/>
                        <a:pt x="583" y="212"/>
                        <a:pt x="593" y="212"/>
                      </a:cubicBezTo>
                      <a:cubicBezTo>
                        <a:pt x="603" y="211"/>
                        <a:pt x="605" y="202"/>
                        <a:pt x="606" y="200"/>
                      </a:cubicBezTo>
                      <a:cubicBezTo>
                        <a:pt x="607" y="197"/>
                        <a:pt x="605" y="194"/>
                        <a:pt x="601" y="195"/>
                      </a:cubicBezTo>
                      <a:cubicBezTo>
                        <a:pt x="597" y="195"/>
                        <a:pt x="590" y="196"/>
                        <a:pt x="588" y="193"/>
                      </a:cubicBezTo>
                      <a:cubicBezTo>
                        <a:pt x="586" y="190"/>
                        <a:pt x="578" y="177"/>
                        <a:pt x="574" y="175"/>
                      </a:cubicBezTo>
                      <a:cubicBezTo>
                        <a:pt x="571" y="173"/>
                        <a:pt x="566" y="170"/>
                        <a:pt x="560" y="168"/>
                      </a:cubicBezTo>
                      <a:cubicBezTo>
                        <a:pt x="555" y="167"/>
                        <a:pt x="553" y="166"/>
                        <a:pt x="549" y="169"/>
                      </a:cubicBezTo>
                      <a:cubicBezTo>
                        <a:pt x="545" y="172"/>
                        <a:pt x="542" y="170"/>
                        <a:pt x="540" y="166"/>
                      </a:cubicBezTo>
                      <a:cubicBezTo>
                        <a:pt x="539" y="162"/>
                        <a:pt x="535" y="166"/>
                        <a:pt x="531" y="166"/>
                      </a:cubicBezTo>
                      <a:cubicBezTo>
                        <a:pt x="526" y="167"/>
                        <a:pt x="515" y="169"/>
                        <a:pt x="517" y="165"/>
                      </a:cubicBezTo>
                      <a:cubicBezTo>
                        <a:pt x="519" y="161"/>
                        <a:pt x="529" y="159"/>
                        <a:pt x="526" y="158"/>
                      </a:cubicBezTo>
                      <a:cubicBezTo>
                        <a:pt x="523" y="157"/>
                        <a:pt x="522" y="156"/>
                        <a:pt x="525" y="153"/>
                      </a:cubicBezTo>
                      <a:cubicBezTo>
                        <a:pt x="529" y="151"/>
                        <a:pt x="528" y="146"/>
                        <a:pt x="526" y="143"/>
                      </a:cubicBezTo>
                      <a:cubicBezTo>
                        <a:pt x="524" y="139"/>
                        <a:pt x="513" y="138"/>
                        <a:pt x="510" y="140"/>
                      </a:cubicBezTo>
                      <a:cubicBezTo>
                        <a:pt x="508" y="142"/>
                        <a:pt x="503" y="144"/>
                        <a:pt x="499" y="138"/>
                      </a:cubicBezTo>
                      <a:cubicBezTo>
                        <a:pt x="495" y="132"/>
                        <a:pt x="489" y="132"/>
                        <a:pt x="485" y="131"/>
                      </a:cubicBezTo>
                      <a:cubicBezTo>
                        <a:pt x="482" y="130"/>
                        <a:pt x="478" y="128"/>
                        <a:pt x="478" y="133"/>
                      </a:cubicBezTo>
                      <a:cubicBezTo>
                        <a:pt x="478" y="137"/>
                        <a:pt x="474" y="133"/>
                        <a:pt x="471" y="132"/>
                      </a:cubicBezTo>
                      <a:cubicBezTo>
                        <a:pt x="467" y="131"/>
                        <a:pt x="466" y="130"/>
                        <a:pt x="468" y="126"/>
                      </a:cubicBezTo>
                      <a:cubicBezTo>
                        <a:pt x="470" y="122"/>
                        <a:pt x="468" y="119"/>
                        <a:pt x="465" y="121"/>
                      </a:cubicBezTo>
                      <a:cubicBezTo>
                        <a:pt x="461" y="123"/>
                        <a:pt x="458" y="125"/>
                        <a:pt x="459" y="122"/>
                      </a:cubicBezTo>
                      <a:cubicBezTo>
                        <a:pt x="460" y="120"/>
                        <a:pt x="457" y="121"/>
                        <a:pt x="455" y="118"/>
                      </a:cubicBezTo>
                      <a:cubicBezTo>
                        <a:pt x="454" y="115"/>
                        <a:pt x="452" y="108"/>
                        <a:pt x="450" y="108"/>
                      </a:cubicBezTo>
                      <a:cubicBezTo>
                        <a:pt x="448" y="108"/>
                        <a:pt x="446" y="112"/>
                        <a:pt x="444" y="115"/>
                      </a:cubicBezTo>
                      <a:cubicBezTo>
                        <a:pt x="442" y="118"/>
                        <a:pt x="439" y="117"/>
                        <a:pt x="438" y="113"/>
                      </a:cubicBezTo>
                      <a:cubicBezTo>
                        <a:pt x="438" y="109"/>
                        <a:pt x="432" y="104"/>
                        <a:pt x="430" y="102"/>
                      </a:cubicBezTo>
                      <a:cubicBezTo>
                        <a:pt x="428" y="100"/>
                        <a:pt x="427" y="98"/>
                        <a:pt x="423" y="96"/>
                      </a:cubicBezTo>
                      <a:cubicBezTo>
                        <a:pt x="419" y="95"/>
                        <a:pt x="410" y="99"/>
                        <a:pt x="409" y="93"/>
                      </a:cubicBezTo>
                      <a:cubicBezTo>
                        <a:pt x="408" y="88"/>
                        <a:pt x="408" y="87"/>
                        <a:pt x="405" y="87"/>
                      </a:cubicBezTo>
                      <a:cubicBezTo>
                        <a:pt x="401" y="87"/>
                        <a:pt x="396" y="81"/>
                        <a:pt x="393" y="77"/>
                      </a:cubicBezTo>
                      <a:cubicBezTo>
                        <a:pt x="389" y="73"/>
                        <a:pt x="385" y="71"/>
                        <a:pt x="382" y="67"/>
                      </a:cubicBezTo>
                      <a:cubicBezTo>
                        <a:pt x="379" y="64"/>
                        <a:pt x="374" y="62"/>
                        <a:pt x="371" y="61"/>
                      </a:cubicBezTo>
                      <a:cubicBezTo>
                        <a:pt x="368" y="61"/>
                        <a:pt x="366" y="58"/>
                        <a:pt x="364" y="58"/>
                      </a:cubicBezTo>
                      <a:cubicBezTo>
                        <a:pt x="361" y="57"/>
                        <a:pt x="359" y="55"/>
                        <a:pt x="354" y="55"/>
                      </a:cubicBezTo>
                      <a:cubicBezTo>
                        <a:pt x="349" y="55"/>
                        <a:pt x="341" y="56"/>
                        <a:pt x="337" y="56"/>
                      </a:cubicBezTo>
                      <a:cubicBezTo>
                        <a:pt x="333" y="56"/>
                        <a:pt x="329" y="55"/>
                        <a:pt x="325" y="52"/>
                      </a:cubicBezTo>
                      <a:cubicBezTo>
                        <a:pt x="322" y="48"/>
                        <a:pt x="316" y="43"/>
                        <a:pt x="315" y="40"/>
                      </a:cubicBezTo>
                      <a:cubicBezTo>
                        <a:pt x="313" y="38"/>
                        <a:pt x="315" y="31"/>
                        <a:pt x="312" y="31"/>
                      </a:cubicBezTo>
                      <a:cubicBezTo>
                        <a:pt x="309" y="31"/>
                        <a:pt x="304" y="33"/>
                        <a:pt x="303" y="29"/>
                      </a:cubicBezTo>
                      <a:cubicBezTo>
                        <a:pt x="303" y="26"/>
                        <a:pt x="308" y="24"/>
                        <a:pt x="305" y="23"/>
                      </a:cubicBezTo>
                      <a:cubicBezTo>
                        <a:pt x="303" y="23"/>
                        <a:pt x="298" y="23"/>
                        <a:pt x="296" y="23"/>
                      </a:cubicBezTo>
                      <a:cubicBezTo>
                        <a:pt x="294" y="22"/>
                        <a:pt x="294" y="21"/>
                        <a:pt x="288" y="20"/>
                      </a:cubicBezTo>
                      <a:cubicBezTo>
                        <a:pt x="281" y="20"/>
                        <a:pt x="281" y="24"/>
                        <a:pt x="278" y="21"/>
                      </a:cubicBezTo>
                      <a:cubicBezTo>
                        <a:pt x="275" y="18"/>
                        <a:pt x="269" y="19"/>
                        <a:pt x="266" y="16"/>
                      </a:cubicBezTo>
                      <a:cubicBezTo>
                        <a:pt x="264" y="13"/>
                        <a:pt x="263" y="7"/>
                        <a:pt x="260" y="7"/>
                      </a:cubicBezTo>
                      <a:cubicBezTo>
                        <a:pt x="257" y="7"/>
                        <a:pt x="253" y="10"/>
                        <a:pt x="250" y="11"/>
                      </a:cubicBezTo>
                      <a:cubicBezTo>
                        <a:pt x="246" y="12"/>
                        <a:pt x="243" y="11"/>
                        <a:pt x="246" y="7"/>
                      </a:cubicBezTo>
                      <a:cubicBezTo>
                        <a:pt x="248" y="3"/>
                        <a:pt x="242" y="5"/>
                        <a:pt x="238" y="8"/>
                      </a:cubicBezTo>
                      <a:cubicBezTo>
                        <a:pt x="233" y="12"/>
                        <a:pt x="227" y="13"/>
                        <a:pt x="226" y="9"/>
                      </a:cubicBezTo>
                      <a:cubicBezTo>
                        <a:pt x="226" y="5"/>
                        <a:pt x="234" y="0"/>
                        <a:pt x="228" y="2"/>
                      </a:cubicBezTo>
                      <a:cubicBezTo>
                        <a:pt x="223" y="4"/>
                        <a:pt x="217" y="9"/>
                        <a:pt x="212" y="10"/>
                      </a:cubicBezTo>
                      <a:cubicBezTo>
                        <a:pt x="208" y="10"/>
                        <a:pt x="208" y="8"/>
                        <a:pt x="207" y="5"/>
                      </a:cubicBezTo>
                      <a:cubicBezTo>
                        <a:pt x="206" y="2"/>
                        <a:pt x="193" y="4"/>
                        <a:pt x="189" y="4"/>
                      </a:cubicBezTo>
                      <a:cubicBezTo>
                        <a:pt x="184" y="4"/>
                        <a:pt x="178" y="3"/>
                        <a:pt x="173" y="3"/>
                      </a:cubicBezTo>
                      <a:cubicBezTo>
                        <a:pt x="167" y="3"/>
                        <a:pt x="152" y="9"/>
                        <a:pt x="148" y="10"/>
                      </a:cubicBezTo>
                      <a:cubicBezTo>
                        <a:pt x="144" y="11"/>
                        <a:pt x="136" y="11"/>
                        <a:pt x="131" y="12"/>
                      </a:cubicBezTo>
                      <a:cubicBezTo>
                        <a:pt x="127" y="13"/>
                        <a:pt x="127" y="19"/>
                        <a:pt x="123" y="16"/>
                      </a:cubicBezTo>
                      <a:cubicBezTo>
                        <a:pt x="120" y="14"/>
                        <a:pt x="116" y="14"/>
                        <a:pt x="111" y="14"/>
                      </a:cubicBezTo>
                      <a:cubicBezTo>
                        <a:pt x="105" y="15"/>
                        <a:pt x="102" y="18"/>
                        <a:pt x="99" y="19"/>
                      </a:cubicBezTo>
                      <a:cubicBezTo>
                        <a:pt x="96" y="20"/>
                        <a:pt x="89" y="24"/>
                        <a:pt x="85" y="26"/>
                      </a:cubicBezTo>
                      <a:cubicBezTo>
                        <a:pt x="81" y="29"/>
                        <a:pt x="76" y="32"/>
                        <a:pt x="73" y="32"/>
                      </a:cubicBezTo>
                      <a:cubicBezTo>
                        <a:pt x="70" y="31"/>
                        <a:pt x="67" y="34"/>
                        <a:pt x="64" y="35"/>
                      </a:cubicBezTo>
                      <a:cubicBezTo>
                        <a:pt x="62" y="37"/>
                        <a:pt x="60" y="33"/>
                        <a:pt x="58" y="35"/>
                      </a:cubicBezTo>
                      <a:cubicBezTo>
                        <a:pt x="57" y="38"/>
                        <a:pt x="55" y="43"/>
                        <a:pt x="55" y="43"/>
                      </a:cubicBezTo>
                      <a:cubicBezTo>
                        <a:pt x="55" y="43"/>
                        <a:pt x="55" y="43"/>
                        <a:pt x="50" y="4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 name="Freeform 27">
                  <a:extLst>
                    <a:ext uri="{FF2B5EF4-FFF2-40B4-BE49-F238E27FC236}">
                      <a16:creationId xmlns:a16="http://schemas.microsoft.com/office/drawing/2014/main" id="{608A5131-0185-4A00-9A92-509D13CE0945}"/>
                    </a:ext>
                  </a:extLst>
                </p:cNvPr>
                <p:cNvSpPr>
                  <a:spLocks/>
                </p:cNvSpPr>
                <p:nvPr/>
              </p:nvSpPr>
              <p:spPr bwMode="auto">
                <a:xfrm>
                  <a:off x="2166938" y="3573463"/>
                  <a:ext cx="20638" cy="20638"/>
                </a:xfrm>
                <a:custGeom>
                  <a:avLst/>
                  <a:gdLst>
                    <a:gd name="T0" fmla="*/ 19 w 40"/>
                    <a:gd name="T1" fmla="*/ 3 h 37"/>
                    <a:gd name="T2" fmla="*/ 8 w 40"/>
                    <a:gd name="T3" fmla="*/ 12 h 37"/>
                    <a:gd name="T4" fmla="*/ 12 w 40"/>
                    <a:gd name="T5" fmla="*/ 26 h 37"/>
                    <a:gd name="T6" fmla="*/ 3 w 40"/>
                    <a:gd name="T7" fmla="*/ 27 h 37"/>
                    <a:gd name="T8" fmla="*/ 9 w 40"/>
                    <a:gd name="T9" fmla="*/ 34 h 37"/>
                    <a:gd name="T10" fmla="*/ 32 w 40"/>
                    <a:gd name="T11" fmla="*/ 30 h 37"/>
                    <a:gd name="T12" fmla="*/ 36 w 40"/>
                    <a:gd name="T13" fmla="*/ 13 h 37"/>
                    <a:gd name="T14" fmla="*/ 19 w 40"/>
                    <a:gd name="T15" fmla="*/ 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7">
                      <a:moveTo>
                        <a:pt x="19" y="3"/>
                      </a:moveTo>
                      <a:cubicBezTo>
                        <a:pt x="13" y="5"/>
                        <a:pt x="7" y="6"/>
                        <a:pt x="8" y="12"/>
                      </a:cubicBezTo>
                      <a:cubicBezTo>
                        <a:pt x="9" y="19"/>
                        <a:pt x="14" y="22"/>
                        <a:pt x="12" y="26"/>
                      </a:cubicBezTo>
                      <a:cubicBezTo>
                        <a:pt x="9" y="30"/>
                        <a:pt x="6" y="28"/>
                        <a:pt x="3" y="27"/>
                      </a:cubicBezTo>
                      <a:cubicBezTo>
                        <a:pt x="0" y="26"/>
                        <a:pt x="5" y="31"/>
                        <a:pt x="9" y="34"/>
                      </a:cubicBezTo>
                      <a:cubicBezTo>
                        <a:pt x="13" y="37"/>
                        <a:pt x="23" y="37"/>
                        <a:pt x="32" y="30"/>
                      </a:cubicBezTo>
                      <a:cubicBezTo>
                        <a:pt x="40" y="23"/>
                        <a:pt x="38" y="19"/>
                        <a:pt x="36" y="13"/>
                      </a:cubicBezTo>
                      <a:cubicBezTo>
                        <a:pt x="33" y="7"/>
                        <a:pt x="26" y="0"/>
                        <a:pt x="19"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 name="Freeform 28">
                  <a:extLst>
                    <a:ext uri="{FF2B5EF4-FFF2-40B4-BE49-F238E27FC236}">
                      <a16:creationId xmlns:a16="http://schemas.microsoft.com/office/drawing/2014/main" id="{22BB7CBC-9B14-4ED6-AC73-5A3E8327F9F8}"/>
                    </a:ext>
                  </a:extLst>
                </p:cNvPr>
                <p:cNvSpPr>
                  <a:spLocks/>
                </p:cNvSpPr>
                <p:nvPr/>
              </p:nvSpPr>
              <p:spPr bwMode="auto">
                <a:xfrm>
                  <a:off x="2281238" y="3546476"/>
                  <a:ext cx="7938" cy="7938"/>
                </a:xfrm>
                <a:custGeom>
                  <a:avLst/>
                  <a:gdLst>
                    <a:gd name="T0" fmla="*/ 11 w 15"/>
                    <a:gd name="T1" fmla="*/ 7 h 15"/>
                    <a:gd name="T2" fmla="*/ 2 w 15"/>
                    <a:gd name="T3" fmla="*/ 3 h 15"/>
                    <a:gd name="T4" fmla="*/ 11 w 15"/>
                    <a:gd name="T5" fmla="*/ 12 h 15"/>
                    <a:gd name="T6" fmla="*/ 11 w 15"/>
                    <a:gd name="T7" fmla="*/ 7 h 15"/>
                  </a:gdLst>
                  <a:ahLst/>
                  <a:cxnLst>
                    <a:cxn ang="0">
                      <a:pos x="T0" y="T1"/>
                    </a:cxn>
                    <a:cxn ang="0">
                      <a:pos x="T2" y="T3"/>
                    </a:cxn>
                    <a:cxn ang="0">
                      <a:pos x="T4" y="T5"/>
                    </a:cxn>
                    <a:cxn ang="0">
                      <a:pos x="T6" y="T7"/>
                    </a:cxn>
                  </a:cxnLst>
                  <a:rect l="0" t="0" r="r" b="b"/>
                  <a:pathLst>
                    <a:path w="15" h="15">
                      <a:moveTo>
                        <a:pt x="11" y="7"/>
                      </a:moveTo>
                      <a:cubicBezTo>
                        <a:pt x="6" y="3"/>
                        <a:pt x="0" y="0"/>
                        <a:pt x="2" y="3"/>
                      </a:cubicBezTo>
                      <a:cubicBezTo>
                        <a:pt x="5" y="5"/>
                        <a:pt x="7" y="9"/>
                        <a:pt x="11" y="12"/>
                      </a:cubicBezTo>
                      <a:cubicBezTo>
                        <a:pt x="15" y="15"/>
                        <a:pt x="14" y="10"/>
                        <a:pt x="11"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 name="Freeform 29">
                  <a:extLst>
                    <a:ext uri="{FF2B5EF4-FFF2-40B4-BE49-F238E27FC236}">
                      <a16:creationId xmlns:a16="http://schemas.microsoft.com/office/drawing/2014/main" id="{2C16010A-CB31-40FD-9EC1-D8A81532A58A}"/>
                    </a:ext>
                  </a:extLst>
                </p:cNvPr>
                <p:cNvSpPr>
                  <a:spLocks/>
                </p:cNvSpPr>
                <p:nvPr/>
              </p:nvSpPr>
              <p:spPr bwMode="auto">
                <a:xfrm>
                  <a:off x="2295525" y="3549651"/>
                  <a:ext cx="4763" cy="3175"/>
                </a:xfrm>
                <a:custGeom>
                  <a:avLst/>
                  <a:gdLst>
                    <a:gd name="T0" fmla="*/ 6 w 11"/>
                    <a:gd name="T1" fmla="*/ 1 h 8"/>
                    <a:gd name="T2" fmla="*/ 3 w 11"/>
                    <a:gd name="T3" fmla="*/ 6 h 8"/>
                    <a:gd name="T4" fmla="*/ 6 w 11"/>
                    <a:gd name="T5" fmla="*/ 1 h 8"/>
                  </a:gdLst>
                  <a:ahLst/>
                  <a:cxnLst>
                    <a:cxn ang="0">
                      <a:pos x="T0" y="T1"/>
                    </a:cxn>
                    <a:cxn ang="0">
                      <a:pos x="T2" y="T3"/>
                    </a:cxn>
                    <a:cxn ang="0">
                      <a:pos x="T4" y="T5"/>
                    </a:cxn>
                  </a:cxnLst>
                  <a:rect l="0" t="0" r="r" b="b"/>
                  <a:pathLst>
                    <a:path w="11" h="8">
                      <a:moveTo>
                        <a:pt x="6" y="1"/>
                      </a:moveTo>
                      <a:cubicBezTo>
                        <a:pt x="3" y="0"/>
                        <a:pt x="0" y="4"/>
                        <a:pt x="3" y="6"/>
                      </a:cubicBezTo>
                      <a:cubicBezTo>
                        <a:pt x="6" y="8"/>
                        <a:pt x="11" y="4"/>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 name="Freeform 30">
                  <a:extLst>
                    <a:ext uri="{FF2B5EF4-FFF2-40B4-BE49-F238E27FC236}">
                      <a16:creationId xmlns:a16="http://schemas.microsoft.com/office/drawing/2014/main" id="{94F87362-A470-4A93-B467-82075E1D8660}"/>
                    </a:ext>
                  </a:extLst>
                </p:cNvPr>
                <p:cNvSpPr>
                  <a:spLocks/>
                </p:cNvSpPr>
                <p:nvPr/>
              </p:nvSpPr>
              <p:spPr bwMode="auto">
                <a:xfrm>
                  <a:off x="2309813" y="3552826"/>
                  <a:ext cx="11113" cy="6350"/>
                </a:xfrm>
                <a:custGeom>
                  <a:avLst/>
                  <a:gdLst>
                    <a:gd name="T0" fmla="*/ 13 w 20"/>
                    <a:gd name="T1" fmla="*/ 2 h 11"/>
                    <a:gd name="T2" fmla="*/ 0 w 20"/>
                    <a:gd name="T3" fmla="*/ 5 h 11"/>
                    <a:gd name="T4" fmla="*/ 12 w 20"/>
                    <a:gd name="T5" fmla="*/ 11 h 11"/>
                    <a:gd name="T6" fmla="*/ 13 w 20"/>
                    <a:gd name="T7" fmla="*/ 2 h 11"/>
                  </a:gdLst>
                  <a:ahLst/>
                  <a:cxnLst>
                    <a:cxn ang="0">
                      <a:pos x="T0" y="T1"/>
                    </a:cxn>
                    <a:cxn ang="0">
                      <a:pos x="T2" y="T3"/>
                    </a:cxn>
                    <a:cxn ang="0">
                      <a:pos x="T4" y="T5"/>
                    </a:cxn>
                    <a:cxn ang="0">
                      <a:pos x="T6" y="T7"/>
                    </a:cxn>
                  </a:cxnLst>
                  <a:rect l="0" t="0" r="r" b="b"/>
                  <a:pathLst>
                    <a:path w="20" h="11">
                      <a:moveTo>
                        <a:pt x="13" y="2"/>
                      </a:moveTo>
                      <a:cubicBezTo>
                        <a:pt x="9" y="0"/>
                        <a:pt x="0" y="0"/>
                        <a:pt x="0" y="5"/>
                      </a:cubicBezTo>
                      <a:cubicBezTo>
                        <a:pt x="0" y="10"/>
                        <a:pt x="8" y="11"/>
                        <a:pt x="12" y="11"/>
                      </a:cubicBezTo>
                      <a:cubicBezTo>
                        <a:pt x="16" y="11"/>
                        <a:pt x="20" y="4"/>
                        <a:pt x="1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 name="Freeform 31">
                  <a:extLst>
                    <a:ext uri="{FF2B5EF4-FFF2-40B4-BE49-F238E27FC236}">
                      <a16:creationId xmlns:a16="http://schemas.microsoft.com/office/drawing/2014/main" id="{9CC75A85-CA5B-4F99-BC6A-E68E151449CC}"/>
                    </a:ext>
                  </a:extLst>
                </p:cNvPr>
                <p:cNvSpPr>
                  <a:spLocks/>
                </p:cNvSpPr>
                <p:nvPr/>
              </p:nvSpPr>
              <p:spPr bwMode="auto">
                <a:xfrm>
                  <a:off x="2316163" y="3557588"/>
                  <a:ext cx="11113" cy="9525"/>
                </a:xfrm>
                <a:custGeom>
                  <a:avLst/>
                  <a:gdLst>
                    <a:gd name="T0" fmla="*/ 14 w 22"/>
                    <a:gd name="T1" fmla="*/ 3 h 17"/>
                    <a:gd name="T2" fmla="*/ 6 w 22"/>
                    <a:gd name="T3" fmla="*/ 9 h 17"/>
                    <a:gd name="T4" fmla="*/ 14 w 22"/>
                    <a:gd name="T5" fmla="*/ 3 h 17"/>
                  </a:gdLst>
                  <a:ahLst/>
                  <a:cxnLst>
                    <a:cxn ang="0">
                      <a:pos x="T0" y="T1"/>
                    </a:cxn>
                    <a:cxn ang="0">
                      <a:pos x="T2" y="T3"/>
                    </a:cxn>
                    <a:cxn ang="0">
                      <a:pos x="T4" y="T5"/>
                    </a:cxn>
                  </a:cxnLst>
                  <a:rect l="0" t="0" r="r" b="b"/>
                  <a:pathLst>
                    <a:path w="22" h="17">
                      <a:moveTo>
                        <a:pt x="14" y="3"/>
                      </a:moveTo>
                      <a:cubicBezTo>
                        <a:pt x="12" y="0"/>
                        <a:pt x="0" y="1"/>
                        <a:pt x="6" y="9"/>
                      </a:cubicBezTo>
                      <a:cubicBezTo>
                        <a:pt x="12" y="17"/>
                        <a:pt x="22" y="10"/>
                        <a:pt x="14"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1" name="Freeform 32">
                  <a:extLst>
                    <a:ext uri="{FF2B5EF4-FFF2-40B4-BE49-F238E27FC236}">
                      <a16:creationId xmlns:a16="http://schemas.microsoft.com/office/drawing/2014/main" id="{607CFCEC-823C-423E-8B75-8071E8162164}"/>
                    </a:ext>
                  </a:extLst>
                </p:cNvPr>
                <p:cNvSpPr>
                  <a:spLocks/>
                </p:cNvSpPr>
                <p:nvPr/>
              </p:nvSpPr>
              <p:spPr bwMode="auto">
                <a:xfrm>
                  <a:off x="2322513" y="3562351"/>
                  <a:ext cx="9525" cy="7938"/>
                </a:xfrm>
                <a:custGeom>
                  <a:avLst/>
                  <a:gdLst>
                    <a:gd name="T0" fmla="*/ 12 w 17"/>
                    <a:gd name="T1" fmla="*/ 6 h 16"/>
                    <a:gd name="T2" fmla="*/ 4 w 17"/>
                    <a:gd name="T3" fmla="*/ 8 h 16"/>
                    <a:gd name="T4" fmla="*/ 16 w 17"/>
                    <a:gd name="T5" fmla="*/ 13 h 16"/>
                    <a:gd name="T6" fmla="*/ 12 w 17"/>
                    <a:gd name="T7" fmla="*/ 6 h 16"/>
                  </a:gdLst>
                  <a:ahLst/>
                  <a:cxnLst>
                    <a:cxn ang="0">
                      <a:pos x="T0" y="T1"/>
                    </a:cxn>
                    <a:cxn ang="0">
                      <a:pos x="T2" y="T3"/>
                    </a:cxn>
                    <a:cxn ang="0">
                      <a:pos x="T4" y="T5"/>
                    </a:cxn>
                    <a:cxn ang="0">
                      <a:pos x="T6" y="T7"/>
                    </a:cxn>
                  </a:cxnLst>
                  <a:rect l="0" t="0" r="r" b="b"/>
                  <a:pathLst>
                    <a:path w="17" h="16">
                      <a:moveTo>
                        <a:pt x="12" y="6"/>
                      </a:moveTo>
                      <a:cubicBezTo>
                        <a:pt x="10" y="2"/>
                        <a:pt x="0" y="0"/>
                        <a:pt x="4" y="8"/>
                      </a:cubicBezTo>
                      <a:cubicBezTo>
                        <a:pt x="9" y="16"/>
                        <a:pt x="17" y="15"/>
                        <a:pt x="16" y="13"/>
                      </a:cubicBezTo>
                      <a:cubicBezTo>
                        <a:pt x="14" y="11"/>
                        <a:pt x="12" y="6"/>
                        <a:pt x="12"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2" name="Freeform 33">
                  <a:extLst>
                    <a:ext uri="{FF2B5EF4-FFF2-40B4-BE49-F238E27FC236}">
                      <a16:creationId xmlns:a16="http://schemas.microsoft.com/office/drawing/2014/main" id="{88867BE7-726B-45A3-9711-BD6309682C59}"/>
                    </a:ext>
                  </a:extLst>
                </p:cNvPr>
                <p:cNvSpPr>
                  <a:spLocks/>
                </p:cNvSpPr>
                <p:nvPr/>
              </p:nvSpPr>
              <p:spPr bwMode="auto">
                <a:xfrm>
                  <a:off x="2330450" y="3563938"/>
                  <a:ext cx="4763" cy="6350"/>
                </a:xfrm>
                <a:custGeom>
                  <a:avLst/>
                  <a:gdLst>
                    <a:gd name="T0" fmla="*/ 3 w 9"/>
                    <a:gd name="T1" fmla="*/ 3 h 13"/>
                    <a:gd name="T2" fmla="*/ 4 w 9"/>
                    <a:gd name="T3" fmla="*/ 9 h 13"/>
                    <a:gd name="T4" fmla="*/ 3 w 9"/>
                    <a:gd name="T5" fmla="*/ 3 h 13"/>
                  </a:gdLst>
                  <a:ahLst/>
                  <a:cxnLst>
                    <a:cxn ang="0">
                      <a:pos x="T0" y="T1"/>
                    </a:cxn>
                    <a:cxn ang="0">
                      <a:pos x="T2" y="T3"/>
                    </a:cxn>
                    <a:cxn ang="0">
                      <a:pos x="T4" y="T5"/>
                    </a:cxn>
                  </a:cxnLst>
                  <a:rect l="0" t="0" r="r" b="b"/>
                  <a:pathLst>
                    <a:path w="9" h="13">
                      <a:moveTo>
                        <a:pt x="3" y="3"/>
                      </a:moveTo>
                      <a:cubicBezTo>
                        <a:pt x="1" y="0"/>
                        <a:pt x="0" y="5"/>
                        <a:pt x="4" y="9"/>
                      </a:cubicBezTo>
                      <a:cubicBezTo>
                        <a:pt x="9" y="13"/>
                        <a:pt x="7" y="6"/>
                        <a:pt x="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3" name="Freeform 34">
                  <a:extLst>
                    <a:ext uri="{FF2B5EF4-FFF2-40B4-BE49-F238E27FC236}">
                      <a16:creationId xmlns:a16="http://schemas.microsoft.com/office/drawing/2014/main" id="{471E68C3-9D64-4154-8E04-0EB2F009C299}"/>
                    </a:ext>
                  </a:extLst>
                </p:cNvPr>
                <p:cNvSpPr>
                  <a:spLocks/>
                </p:cNvSpPr>
                <p:nvPr/>
              </p:nvSpPr>
              <p:spPr bwMode="auto">
                <a:xfrm>
                  <a:off x="2327275" y="3570288"/>
                  <a:ext cx="9525" cy="7938"/>
                </a:xfrm>
                <a:custGeom>
                  <a:avLst/>
                  <a:gdLst>
                    <a:gd name="T0" fmla="*/ 16 w 18"/>
                    <a:gd name="T1" fmla="*/ 9 h 15"/>
                    <a:gd name="T2" fmla="*/ 5 w 18"/>
                    <a:gd name="T3" fmla="*/ 0 h 15"/>
                    <a:gd name="T4" fmla="*/ 8 w 18"/>
                    <a:gd name="T5" fmla="*/ 12 h 15"/>
                    <a:gd name="T6" fmla="*/ 16 w 18"/>
                    <a:gd name="T7" fmla="*/ 9 h 15"/>
                  </a:gdLst>
                  <a:ahLst/>
                  <a:cxnLst>
                    <a:cxn ang="0">
                      <a:pos x="T0" y="T1"/>
                    </a:cxn>
                    <a:cxn ang="0">
                      <a:pos x="T2" y="T3"/>
                    </a:cxn>
                    <a:cxn ang="0">
                      <a:pos x="T4" y="T5"/>
                    </a:cxn>
                    <a:cxn ang="0">
                      <a:pos x="T6" y="T7"/>
                    </a:cxn>
                  </a:cxnLst>
                  <a:rect l="0" t="0" r="r" b="b"/>
                  <a:pathLst>
                    <a:path w="18" h="15">
                      <a:moveTo>
                        <a:pt x="16" y="9"/>
                      </a:moveTo>
                      <a:cubicBezTo>
                        <a:pt x="18" y="5"/>
                        <a:pt x="11" y="1"/>
                        <a:pt x="5" y="0"/>
                      </a:cubicBezTo>
                      <a:cubicBezTo>
                        <a:pt x="0" y="0"/>
                        <a:pt x="3" y="9"/>
                        <a:pt x="8" y="12"/>
                      </a:cubicBezTo>
                      <a:cubicBezTo>
                        <a:pt x="12" y="15"/>
                        <a:pt x="16" y="9"/>
                        <a:pt x="16"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4" name="Freeform 35">
                  <a:extLst>
                    <a:ext uri="{FF2B5EF4-FFF2-40B4-BE49-F238E27FC236}">
                      <a16:creationId xmlns:a16="http://schemas.microsoft.com/office/drawing/2014/main" id="{2B7C7428-7E04-4AF6-8F61-25D026DEB600}"/>
                    </a:ext>
                  </a:extLst>
                </p:cNvPr>
                <p:cNvSpPr>
                  <a:spLocks/>
                </p:cNvSpPr>
                <p:nvPr/>
              </p:nvSpPr>
              <p:spPr bwMode="auto">
                <a:xfrm>
                  <a:off x="2338388" y="3576638"/>
                  <a:ext cx="11113" cy="12700"/>
                </a:xfrm>
                <a:custGeom>
                  <a:avLst/>
                  <a:gdLst>
                    <a:gd name="T0" fmla="*/ 8 w 23"/>
                    <a:gd name="T1" fmla="*/ 11 h 22"/>
                    <a:gd name="T2" fmla="*/ 4 w 23"/>
                    <a:gd name="T3" fmla="*/ 2 h 22"/>
                    <a:gd name="T4" fmla="*/ 22 w 23"/>
                    <a:gd name="T5" fmla="*/ 15 h 22"/>
                    <a:gd name="T6" fmla="*/ 8 w 23"/>
                    <a:gd name="T7" fmla="*/ 11 h 22"/>
                  </a:gdLst>
                  <a:ahLst/>
                  <a:cxnLst>
                    <a:cxn ang="0">
                      <a:pos x="T0" y="T1"/>
                    </a:cxn>
                    <a:cxn ang="0">
                      <a:pos x="T2" y="T3"/>
                    </a:cxn>
                    <a:cxn ang="0">
                      <a:pos x="T4" y="T5"/>
                    </a:cxn>
                    <a:cxn ang="0">
                      <a:pos x="T6" y="T7"/>
                    </a:cxn>
                  </a:cxnLst>
                  <a:rect l="0" t="0" r="r" b="b"/>
                  <a:pathLst>
                    <a:path w="23" h="22">
                      <a:moveTo>
                        <a:pt x="8" y="11"/>
                      </a:moveTo>
                      <a:cubicBezTo>
                        <a:pt x="6" y="6"/>
                        <a:pt x="0" y="0"/>
                        <a:pt x="4" y="2"/>
                      </a:cubicBezTo>
                      <a:cubicBezTo>
                        <a:pt x="9" y="3"/>
                        <a:pt x="23" y="9"/>
                        <a:pt x="22" y="15"/>
                      </a:cubicBezTo>
                      <a:cubicBezTo>
                        <a:pt x="21" y="22"/>
                        <a:pt x="15" y="17"/>
                        <a:pt x="8"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5" name="Freeform 36">
                  <a:extLst>
                    <a:ext uri="{FF2B5EF4-FFF2-40B4-BE49-F238E27FC236}">
                      <a16:creationId xmlns:a16="http://schemas.microsoft.com/office/drawing/2014/main" id="{E5F304D6-BC11-4C31-BF00-BA001BF57DD0}"/>
                    </a:ext>
                  </a:extLst>
                </p:cNvPr>
                <p:cNvSpPr>
                  <a:spLocks/>
                </p:cNvSpPr>
                <p:nvPr/>
              </p:nvSpPr>
              <p:spPr bwMode="auto">
                <a:xfrm>
                  <a:off x="2282825" y="3606801"/>
                  <a:ext cx="4763" cy="6350"/>
                </a:xfrm>
                <a:custGeom>
                  <a:avLst/>
                  <a:gdLst>
                    <a:gd name="T0" fmla="*/ 4 w 8"/>
                    <a:gd name="T1" fmla="*/ 2 h 10"/>
                    <a:gd name="T2" fmla="*/ 4 w 8"/>
                    <a:gd name="T3" fmla="*/ 8 h 10"/>
                    <a:gd name="T4" fmla="*/ 4 w 8"/>
                    <a:gd name="T5" fmla="*/ 2 h 10"/>
                  </a:gdLst>
                  <a:ahLst/>
                  <a:cxnLst>
                    <a:cxn ang="0">
                      <a:pos x="T0" y="T1"/>
                    </a:cxn>
                    <a:cxn ang="0">
                      <a:pos x="T2" y="T3"/>
                    </a:cxn>
                    <a:cxn ang="0">
                      <a:pos x="T4" y="T5"/>
                    </a:cxn>
                  </a:cxnLst>
                  <a:rect l="0" t="0" r="r" b="b"/>
                  <a:pathLst>
                    <a:path w="8" h="10">
                      <a:moveTo>
                        <a:pt x="4" y="2"/>
                      </a:moveTo>
                      <a:cubicBezTo>
                        <a:pt x="2" y="0"/>
                        <a:pt x="0" y="7"/>
                        <a:pt x="4" y="8"/>
                      </a:cubicBezTo>
                      <a:cubicBezTo>
                        <a:pt x="8" y="10"/>
                        <a:pt x="8" y="5"/>
                        <a:pt x="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6" name="Freeform 37">
                  <a:extLst>
                    <a:ext uri="{FF2B5EF4-FFF2-40B4-BE49-F238E27FC236}">
                      <a16:creationId xmlns:a16="http://schemas.microsoft.com/office/drawing/2014/main" id="{F0C08D77-437D-41E1-9120-F2E8647DDA1A}"/>
                    </a:ext>
                  </a:extLst>
                </p:cNvPr>
                <p:cNvSpPr>
                  <a:spLocks/>
                </p:cNvSpPr>
                <p:nvPr/>
              </p:nvSpPr>
              <p:spPr bwMode="auto">
                <a:xfrm>
                  <a:off x="2289175" y="3613151"/>
                  <a:ext cx="6350" cy="6350"/>
                </a:xfrm>
                <a:custGeom>
                  <a:avLst/>
                  <a:gdLst>
                    <a:gd name="T0" fmla="*/ 8 w 13"/>
                    <a:gd name="T1" fmla="*/ 2 h 10"/>
                    <a:gd name="T2" fmla="*/ 4 w 13"/>
                    <a:gd name="T3" fmla="*/ 7 h 10"/>
                    <a:gd name="T4" fmla="*/ 8 w 13"/>
                    <a:gd name="T5" fmla="*/ 2 h 10"/>
                  </a:gdLst>
                  <a:ahLst/>
                  <a:cxnLst>
                    <a:cxn ang="0">
                      <a:pos x="T0" y="T1"/>
                    </a:cxn>
                    <a:cxn ang="0">
                      <a:pos x="T2" y="T3"/>
                    </a:cxn>
                    <a:cxn ang="0">
                      <a:pos x="T4" y="T5"/>
                    </a:cxn>
                  </a:cxnLst>
                  <a:rect l="0" t="0" r="r" b="b"/>
                  <a:pathLst>
                    <a:path w="13" h="10">
                      <a:moveTo>
                        <a:pt x="8" y="2"/>
                      </a:moveTo>
                      <a:cubicBezTo>
                        <a:pt x="6" y="0"/>
                        <a:pt x="0" y="3"/>
                        <a:pt x="4" y="7"/>
                      </a:cubicBezTo>
                      <a:cubicBezTo>
                        <a:pt x="8" y="10"/>
                        <a:pt x="13" y="3"/>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7" name="Freeform 38">
                  <a:extLst>
                    <a:ext uri="{FF2B5EF4-FFF2-40B4-BE49-F238E27FC236}">
                      <a16:creationId xmlns:a16="http://schemas.microsoft.com/office/drawing/2014/main" id="{51656722-5CBC-4B2F-985B-3F1F8363DE2D}"/>
                    </a:ext>
                  </a:extLst>
                </p:cNvPr>
                <p:cNvSpPr>
                  <a:spLocks/>
                </p:cNvSpPr>
                <p:nvPr/>
              </p:nvSpPr>
              <p:spPr bwMode="auto">
                <a:xfrm>
                  <a:off x="2303463" y="3621088"/>
                  <a:ext cx="4763" cy="4763"/>
                </a:xfrm>
                <a:custGeom>
                  <a:avLst/>
                  <a:gdLst>
                    <a:gd name="T0" fmla="*/ 5 w 9"/>
                    <a:gd name="T1" fmla="*/ 1 h 9"/>
                    <a:gd name="T2" fmla="*/ 3 w 9"/>
                    <a:gd name="T3" fmla="*/ 6 h 9"/>
                    <a:gd name="T4" fmla="*/ 9 w 9"/>
                    <a:gd name="T5" fmla="*/ 5 h 9"/>
                    <a:gd name="T6" fmla="*/ 5 w 9"/>
                    <a:gd name="T7" fmla="*/ 1 h 9"/>
                  </a:gdLst>
                  <a:ahLst/>
                  <a:cxnLst>
                    <a:cxn ang="0">
                      <a:pos x="T0" y="T1"/>
                    </a:cxn>
                    <a:cxn ang="0">
                      <a:pos x="T2" y="T3"/>
                    </a:cxn>
                    <a:cxn ang="0">
                      <a:pos x="T4" y="T5"/>
                    </a:cxn>
                    <a:cxn ang="0">
                      <a:pos x="T6" y="T7"/>
                    </a:cxn>
                  </a:cxnLst>
                  <a:rect l="0" t="0" r="r" b="b"/>
                  <a:pathLst>
                    <a:path w="9" h="9">
                      <a:moveTo>
                        <a:pt x="5" y="1"/>
                      </a:moveTo>
                      <a:cubicBezTo>
                        <a:pt x="0" y="0"/>
                        <a:pt x="0" y="3"/>
                        <a:pt x="3" y="6"/>
                      </a:cubicBezTo>
                      <a:cubicBezTo>
                        <a:pt x="6" y="9"/>
                        <a:pt x="8" y="7"/>
                        <a:pt x="9" y="5"/>
                      </a:cubicBezTo>
                      <a:cubicBezTo>
                        <a:pt x="9" y="3"/>
                        <a:pt x="5" y="1"/>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8" name="Freeform 39">
                  <a:extLst>
                    <a:ext uri="{FF2B5EF4-FFF2-40B4-BE49-F238E27FC236}">
                      <a16:creationId xmlns:a16="http://schemas.microsoft.com/office/drawing/2014/main" id="{38B89E5F-1E05-444C-9A1B-747F9DFED26D}"/>
                    </a:ext>
                  </a:extLst>
                </p:cNvPr>
                <p:cNvSpPr>
                  <a:spLocks/>
                </p:cNvSpPr>
                <p:nvPr/>
              </p:nvSpPr>
              <p:spPr bwMode="auto">
                <a:xfrm>
                  <a:off x="2311400" y="3616326"/>
                  <a:ext cx="7938" cy="11113"/>
                </a:xfrm>
                <a:custGeom>
                  <a:avLst/>
                  <a:gdLst>
                    <a:gd name="T0" fmla="*/ 7 w 14"/>
                    <a:gd name="T1" fmla="*/ 5 h 21"/>
                    <a:gd name="T2" fmla="*/ 4 w 14"/>
                    <a:gd name="T3" fmla="*/ 18 h 21"/>
                    <a:gd name="T4" fmla="*/ 14 w 14"/>
                    <a:gd name="T5" fmla="*/ 18 h 21"/>
                    <a:gd name="T6" fmla="*/ 8 w 14"/>
                    <a:gd name="T7" fmla="*/ 12 h 21"/>
                    <a:gd name="T8" fmla="*/ 7 w 14"/>
                    <a:gd name="T9" fmla="*/ 5 h 21"/>
                  </a:gdLst>
                  <a:ahLst/>
                  <a:cxnLst>
                    <a:cxn ang="0">
                      <a:pos x="T0" y="T1"/>
                    </a:cxn>
                    <a:cxn ang="0">
                      <a:pos x="T2" y="T3"/>
                    </a:cxn>
                    <a:cxn ang="0">
                      <a:pos x="T4" y="T5"/>
                    </a:cxn>
                    <a:cxn ang="0">
                      <a:pos x="T6" y="T7"/>
                    </a:cxn>
                    <a:cxn ang="0">
                      <a:pos x="T8" y="T9"/>
                    </a:cxn>
                  </a:cxnLst>
                  <a:rect l="0" t="0" r="r" b="b"/>
                  <a:pathLst>
                    <a:path w="14" h="21">
                      <a:moveTo>
                        <a:pt x="7" y="5"/>
                      </a:moveTo>
                      <a:cubicBezTo>
                        <a:pt x="6" y="9"/>
                        <a:pt x="0" y="21"/>
                        <a:pt x="4" y="18"/>
                      </a:cubicBezTo>
                      <a:cubicBezTo>
                        <a:pt x="9" y="16"/>
                        <a:pt x="13" y="21"/>
                        <a:pt x="14" y="18"/>
                      </a:cubicBezTo>
                      <a:cubicBezTo>
                        <a:pt x="14" y="14"/>
                        <a:pt x="5" y="18"/>
                        <a:pt x="8" y="12"/>
                      </a:cubicBezTo>
                      <a:cubicBezTo>
                        <a:pt x="11" y="6"/>
                        <a:pt x="10" y="0"/>
                        <a:pt x="7"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9" name="Freeform 40">
                  <a:extLst>
                    <a:ext uri="{FF2B5EF4-FFF2-40B4-BE49-F238E27FC236}">
                      <a16:creationId xmlns:a16="http://schemas.microsoft.com/office/drawing/2014/main" id="{3781BA54-379C-44E7-BCBC-31257D1B674A}"/>
                    </a:ext>
                  </a:extLst>
                </p:cNvPr>
                <p:cNvSpPr>
                  <a:spLocks/>
                </p:cNvSpPr>
                <p:nvPr/>
              </p:nvSpPr>
              <p:spPr bwMode="auto">
                <a:xfrm>
                  <a:off x="2319338" y="3627438"/>
                  <a:ext cx="4763" cy="11113"/>
                </a:xfrm>
                <a:custGeom>
                  <a:avLst/>
                  <a:gdLst>
                    <a:gd name="T0" fmla="*/ 3 w 10"/>
                    <a:gd name="T1" fmla="*/ 2 h 22"/>
                    <a:gd name="T2" fmla="*/ 2 w 10"/>
                    <a:gd name="T3" fmla="*/ 8 h 22"/>
                    <a:gd name="T4" fmla="*/ 8 w 10"/>
                    <a:gd name="T5" fmla="*/ 18 h 22"/>
                    <a:gd name="T6" fmla="*/ 3 w 10"/>
                    <a:gd name="T7" fmla="*/ 2 h 22"/>
                  </a:gdLst>
                  <a:ahLst/>
                  <a:cxnLst>
                    <a:cxn ang="0">
                      <a:pos x="T0" y="T1"/>
                    </a:cxn>
                    <a:cxn ang="0">
                      <a:pos x="T2" y="T3"/>
                    </a:cxn>
                    <a:cxn ang="0">
                      <a:pos x="T4" y="T5"/>
                    </a:cxn>
                    <a:cxn ang="0">
                      <a:pos x="T6" y="T7"/>
                    </a:cxn>
                  </a:cxnLst>
                  <a:rect l="0" t="0" r="r" b="b"/>
                  <a:pathLst>
                    <a:path w="10" h="22">
                      <a:moveTo>
                        <a:pt x="3" y="2"/>
                      </a:moveTo>
                      <a:cubicBezTo>
                        <a:pt x="1" y="0"/>
                        <a:pt x="0" y="2"/>
                        <a:pt x="2" y="8"/>
                      </a:cubicBezTo>
                      <a:cubicBezTo>
                        <a:pt x="4" y="13"/>
                        <a:pt x="7" y="22"/>
                        <a:pt x="8" y="18"/>
                      </a:cubicBezTo>
                      <a:cubicBezTo>
                        <a:pt x="10" y="14"/>
                        <a:pt x="3" y="2"/>
                        <a:pt x="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0" name="Freeform 41">
                  <a:extLst>
                    <a:ext uri="{FF2B5EF4-FFF2-40B4-BE49-F238E27FC236}">
                      <a16:creationId xmlns:a16="http://schemas.microsoft.com/office/drawing/2014/main" id="{5E7EF9ED-9E34-4A4B-92FE-DC8BB85162B2}"/>
                    </a:ext>
                  </a:extLst>
                </p:cNvPr>
                <p:cNvSpPr>
                  <a:spLocks/>
                </p:cNvSpPr>
                <p:nvPr/>
              </p:nvSpPr>
              <p:spPr bwMode="auto">
                <a:xfrm>
                  <a:off x="2324100" y="3624263"/>
                  <a:ext cx="12700" cy="14288"/>
                </a:xfrm>
                <a:custGeom>
                  <a:avLst/>
                  <a:gdLst>
                    <a:gd name="T0" fmla="*/ 3 w 24"/>
                    <a:gd name="T1" fmla="*/ 8 h 27"/>
                    <a:gd name="T2" fmla="*/ 4 w 24"/>
                    <a:gd name="T3" fmla="*/ 13 h 27"/>
                    <a:gd name="T4" fmla="*/ 4 w 24"/>
                    <a:gd name="T5" fmla="*/ 24 h 27"/>
                    <a:gd name="T6" fmla="*/ 12 w 24"/>
                    <a:gd name="T7" fmla="*/ 14 h 27"/>
                    <a:gd name="T8" fmla="*/ 21 w 24"/>
                    <a:gd name="T9" fmla="*/ 6 h 27"/>
                    <a:gd name="T10" fmla="*/ 11 w 24"/>
                    <a:gd name="T11" fmla="*/ 9 h 27"/>
                    <a:gd name="T12" fmla="*/ 3 w 24"/>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3" y="8"/>
                      </a:moveTo>
                      <a:cubicBezTo>
                        <a:pt x="3" y="8"/>
                        <a:pt x="3" y="9"/>
                        <a:pt x="4" y="13"/>
                      </a:cubicBezTo>
                      <a:cubicBezTo>
                        <a:pt x="5" y="17"/>
                        <a:pt x="0" y="27"/>
                        <a:pt x="4" y="24"/>
                      </a:cubicBezTo>
                      <a:cubicBezTo>
                        <a:pt x="8" y="20"/>
                        <a:pt x="11" y="17"/>
                        <a:pt x="12" y="14"/>
                      </a:cubicBezTo>
                      <a:cubicBezTo>
                        <a:pt x="13" y="11"/>
                        <a:pt x="19" y="9"/>
                        <a:pt x="21" y="6"/>
                      </a:cubicBezTo>
                      <a:cubicBezTo>
                        <a:pt x="24" y="4"/>
                        <a:pt x="14" y="3"/>
                        <a:pt x="11" y="9"/>
                      </a:cubicBezTo>
                      <a:cubicBezTo>
                        <a:pt x="8" y="14"/>
                        <a:pt x="4" y="0"/>
                        <a:pt x="3"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1" name="Freeform 42">
                  <a:extLst>
                    <a:ext uri="{FF2B5EF4-FFF2-40B4-BE49-F238E27FC236}">
                      <a16:creationId xmlns:a16="http://schemas.microsoft.com/office/drawing/2014/main" id="{359D50BB-6A52-4785-914B-5154DC1636C3}"/>
                    </a:ext>
                  </a:extLst>
                </p:cNvPr>
                <p:cNvSpPr>
                  <a:spLocks/>
                </p:cNvSpPr>
                <p:nvPr/>
              </p:nvSpPr>
              <p:spPr bwMode="auto">
                <a:xfrm>
                  <a:off x="2470150" y="3587751"/>
                  <a:ext cx="6350" cy="6350"/>
                </a:xfrm>
                <a:custGeom>
                  <a:avLst/>
                  <a:gdLst>
                    <a:gd name="T0" fmla="*/ 5 w 12"/>
                    <a:gd name="T1" fmla="*/ 2 h 12"/>
                    <a:gd name="T2" fmla="*/ 4 w 12"/>
                    <a:gd name="T3" fmla="*/ 11 h 12"/>
                    <a:gd name="T4" fmla="*/ 5 w 12"/>
                    <a:gd name="T5" fmla="*/ 2 h 12"/>
                  </a:gdLst>
                  <a:ahLst/>
                  <a:cxnLst>
                    <a:cxn ang="0">
                      <a:pos x="T0" y="T1"/>
                    </a:cxn>
                    <a:cxn ang="0">
                      <a:pos x="T2" y="T3"/>
                    </a:cxn>
                    <a:cxn ang="0">
                      <a:pos x="T4" y="T5"/>
                    </a:cxn>
                  </a:cxnLst>
                  <a:rect l="0" t="0" r="r" b="b"/>
                  <a:pathLst>
                    <a:path w="12" h="12">
                      <a:moveTo>
                        <a:pt x="5" y="2"/>
                      </a:moveTo>
                      <a:cubicBezTo>
                        <a:pt x="0" y="3"/>
                        <a:pt x="0" y="12"/>
                        <a:pt x="4" y="11"/>
                      </a:cubicBezTo>
                      <a:cubicBezTo>
                        <a:pt x="9" y="10"/>
                        <a:pt x="12" y="0"/>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2" name="Freeform 43">
                  <a:extLst>
                    <a:ext uri="{FF2B5EF4-FFF2-40B4-BE49-F238E27FC236}">
                      <a16:creationId xmlns:a16="http://schemas.microsoft.com/office/drawing/2014/main" id="{4ED1394F-22AD-4D75-8B3E-FE0744D714D2}"/>
                    </a:ext>
                  </a:extLst>
                </p:cNvPr>
                <p:cNvSpPr>
                  <a:spLocks/>
                </p:cNvSpPr>
                <p:nvPr/>
              </p:nvSpPr>
              <p:spPr bwMode="auto">
                <a:xfrm>
                  <a:off x="2447925" y="3595688"/>
                  <a:ext cx="25400" cy="15875"/>
                </a:xfrm>
                <a:custGeom>
                  <a:avLst/>
                  <a:gdLst>
                    <a:gd name="T0" fmla="*/ 44 w 49"/>
                    <a:gd name="T1" fmla="*/ 4 h 31"/>
                    <a:gd name="T2" fmla="*/ 32 w 49"/>
                    <a:gd name="T3" fmla="*/ 12 h 31"/>
                    <a:gd name="T4" fmla="*/ 22 w 49"/>
                    <a:gd name="T5" fmla="*/ 11 h 31"/>
                    <a:gd name="T6" fmla="*/ 11 w 49"/>
                    <a:gd name="T7" fmla="*/ 17 h 31"/>
                    <a:gd name="T8" fmla="*/ 3 w 49"/>
                    <a:gd name="T9" fmla="*/ 28 h 31"/>
                    <a:gd name="T10" fmla="*/ 24 w 49"/>
                    <a:gd name="T11" fmla="*/ 28 h 31"/>
                    <a:gd name="T12" fmla="*/ 41 w 49"/>
                    <a:gd name="T13" fmla="*/ 21 h 31"/>
                    <a:gd name="T14" fmla="*/ 44 w 49"/>
                    <a:gd name="T15" fmla="*/ 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44" y="4"/>
                      </a:moveTo>
                      <a:cubicBezTo>
                        <a:pt x="38" y="8"/>
                        <a:pt x="40" y="11"/>
                        <a:pt x="32" y="12"/>
                      </a:cubicBezTo>
                      <a:cubicBezTo>
                        <a:pt x="24" y="14"/>
                        <a:pt x="27" y="13"/>
                        <a:pt x="22" y="11"/>
                      </a:cubicBezTo>
                      <a:cubicBezTo>
                        <a:pt x="18" y="9"/>
                        <a:pt x="17" y="13"/>
                        <a:pt x="11" y="17"/>
                      </a:cubicBezTo>
                      <a:cubicBezTo>
                        <a:pt x="5" y="21"/>
                        <a:pt x="0" y="26"/>
                        <a:pt x="3" y="28"/>
                      </a:cubicBezTo>
                      <a:cubicBezTo>
                        <a:pt x="7" y="31"/>
                        <a:pt x="17" y="28"/>
                        <a:pt x="24" y="28"/>
                      </a:cubicBezTo>
                      <a:cubicBezTo>
                        <a:pt x="31" y="28"/>
                        <a:pt x="36" y="28"/>
                        <a:pt x="41" y="21"/>
                      </a:cubicBezTo>
                      <a:cubicBezTo>
                        <a:pt x="45" y="14"/>
                        <a:pt x="49" y="0"/>
                        <a:pt x="44"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 name="Freeform 44">
                  <a:extLst>
                    <a:ext uri="{FF2B5EF4-FFF2-40B4-BE49-F238E27FC236}">
                      <a16:creationId xmlns:a16="http://schemas.microsoft.com/office/drawing/2014/main" id="{91EF8F6A-CDAC-4E39-B47B-689FB4B52405}"/>
                    </a:ext>
                  </a:extLst>
                </p:cNvPr>
                <p:cNvSpPr>
                  <a:spLocks/>
                </p:cNvSpPr>
                <p:nvPr/>
              </p:nvSpPr>
              <p:spPr bwMode="auto">
                <a:xfrm>
                  <a:off x="2324100" y="3462338"/>
                  <a:ext cx="23813" cy="31750"/>
                </a:xfrm>
                <a:custGeom>
                  <a:avLst/>
                  <a:gdLst>
                    <a:gd name="T0" fmla="*/ 33 w 43"/>
                    <a:gd name="T1" fmla="*/ 13 h 61"/>
                    <a:gd name="T2" fmla="*/ 30 w 43"/>
                    <a:gd name="T3" fmla="*/ 5 h 61"/>
                    <a:gd name="T4" fmla="*/ 19 w 43"/>
                    <a:gd name="T5" fmla="*/ 0 h 61"/>
                    <a:gd name="T6" fmla="*/ 18 w 43"/>
                    <a:gd name="T7" fmla="*/ 13 h 61"/>
                    <a:gd name="T8" fmla="*/ 15 w 43"/>
                    <a:gd name="T9" fmla="*/ 27 h 61"/>
                    <a:gd name="T10" fmla="*/ 11 w 43"/>
                    <a:gd name="T11" fmla="*/ 32 h 61"/>
                    <a:gd name="T12" fmla="*/ 12 w 43"/>
                    <a:gd name="T13" fmla="*/ 40 h 61"/>
                    <a:gd name="T14" fmla="*/ 6 w 43"/>
                    <a:gd name="T15" fmla="*/ 39 h 61"/>
                    <a:gd name="T16" fmla="*/ 2 w 43"/>
                    <a:gd name="T17" fmla="*/ 43 h 61"/>
                    <a:gd name="T18" fmla="*/ 13 w 43"/>
                    <a:gd name="T19" fmla="*/ 50 h 61"/>
                    <a:gd name="T20" fmla="*/ 20 w 43"/>
                    <a:gd name="T21" fmla="*/ 53 h 61"/>
                    <a:gd name="T22" fmla="*/ 28 w 43"/>
                    <a:gd name="T23" fmla="*/ 59 h 61"/>
                    <a:gd name="T24" fmla="*/ 40 w 43"/>
                    <a:gd name="T25" fmla="*/ 49 h 61"/>
                    <a:gd name="T26" fmla="*/ 40 w 43"/>
                    <a:gd name="T27" fmla="*/ 30 h 61"/>
                    <a:gd name="T28" fmla="*/ 33 w 43"/>
                    <a:gd name="T2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61">
                      <a:moveTo>
                        <a:pt x="33" y="13"/>
                      </a:moveTo>
                      <a:cubicBezTo>
                        <a:pt x="31" y="7"/>
                        <a:pt x="37" y="5"/>
                        <a:pt x="30" y="5"/>
                      </a:cubicBezTo>
                      <a:cubicBezTo>
                        <a:pt x="23" y="5"/>
                        <a:pt x="19" y="0"/>
                        <a:pt x="19" y="0"/>
                      </a:cubicBezTo>
                      <a:cubicBezTo>
                        <a:pt x="19" y="0"/>
                        <a:pt x="18" y="8"/>
                        <a:pt x="18" y="13"/>
                      </a:cubicBezTo>
                      <a:cubicBezTo>
                        <a:pt x="19" y="19"/>
                        <a:pt x="19" y="23"/>
                        <a:pt x="15" y="27"/>
                      </a:cubicBezTo>
                      <a:cubicBezTo>
                        <a:pt x="12" y="31"/>
                        <a:pt x="9" y="28"/>
                        <a:pt x="11" y="32"/>
                      </a:cubicBezTo>
                      <a:cubicBezTo>
                        <a:pt x="12" y="36"/>
                        <a:pt x="14" y="38"/>
                        <a:pt x="12" y="40"/>
                      </a:cubicBezTo>
                      <a:cubicBezTo>
                        <a:pt x="11" y="43"/>
                        <a:pt x="8" y="42"/>
                        <a:pt x="6" y="39"/>
                      </a:cubicBezTo>
                      <a:cubicBezTo>
                        <a:pt x="3" y="37"/>
                        <a:pt x="0" y="39"/>
                        <a:pt x="2" y="43"/>
                      </a:cubicBezTo>
                      <a:cubicBezTo>
                        <a:pt x="4" y="46"/>
                        <a:pt x="8" y="51"/>
                        <a:pt x="13" y="50"/>
                      </a:cubicBezTo>
                      <a:cubicBezTo>
                        <a:pt x="18" y="49"/>
                        <a:pt x="20" y="49"/>
                        <a:pt x="20" y="53"/>
                      </a:cubicBezTo>
                      <a:cubicBezTo>
                        <a:pt x="20" y="58"/>
                        <a:pt x="24" y="61"/>
                        <a:pt x="28" y="59"/>
                      </a:cubicBezTo>
                      <a:cubicBezTo>
                        <a:pt x="33" y="57"/>
                        <a:pt x="38" y="52"/>
                        <a:pt x="40" y="49"/>
                      </a:cubicBezTo>
                      <a:cubicBezTo>
                        <a:pt x="42" y="46"/>
                        <a:pt x="43" y="36"/>
                        <a:pt x="40" y="30"/>
                      </a:cubicBezTo>
                      <a:cubicBezTo>
                        <a:pt x="37" y="23"/>
                        <a:pt x="32" y="19"/>
                        <a:pt x="33" y="1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 name="Freeform 45">
                  <a:extLst>
                    <a:ext uri="{FF2B5EF4-FFF2-40B4-BE49-F238E27FC236}">
                      <a16:creationId xmlns:a16="http://schemas.microsoft.com/office/drawing/2014/main" id="{5A1005B4-8F5D-492B-9A4A-AF8ABA0CA84A}"/>
                    </a:ext>
                  </a:extLst>
                </p:cNvPr>
                <p:cNvSpPr>
                  <a:spLocks/>
                </p:cNvSpPr>
                <p:nvPr/>
              </p:nvSpPr>
              <p:spPr bwMode="auto">
                <a:xfrm>
                  <a:off x="2335213" y="3494088"/>
                  <a:ext cx="14288" cy="20638"/>
                </a:xfrm>
                <a:custGeom>
                  <a:avLst/>
                  <a:gdLst>
                    <a:gd name="T0" fmla="*/ 24 w 27"/>
                    <a:gd name="T1" fmla="*/ 9 h 38"/>
                    <a:gd name="T2" fmla="*/ 18 w 27"/>
                    <a:gd name="T3" fmla="*/ 12 h 38"/>
                    <a:gd name="T4" fmla="*/ 14 w 27"/>
                    <a:gd name="T5" fmla="*/ 9 h 38"/>
                    <a:gd name="T6" fmla="*/ 18 w 27"/>
                    <a:gd name="T7" fmla="*/ 1 h 38"/>
                    <a:gd name="T8" fmla="*/ 9 w 27"/>
                    <a:gd name="T9" fmla="*/ 6 h 38"/>
                    <a:gd name="T10" fmla="*/ 4 w 27"/>
                    <a:gd name="T11" fmla="*/ 12 h 38"/>
                    <a:gd name="T12" fmla="*/ 9 w 27"/>
                    <a:gd name="T13" fmla="*/ 22 h 38"/>
                    <a:gd name="T14" fmla="*/ 13 w 27"/>
                    <a:gd name="T15" fmla="*/ 33 h 38"/>
                    <a:gd name="T16" fmla="*/ 11 w 27"/>
                    <a:gd name="T17" fmla="*/ 37 h 38"/>
                    <a:gd name="T18" fmla="*/ 24 w 27"/>
                    <a:gd name="T19" fmla="*/ 31 h 38"/>
                    <a:gd name="T20" fmla="*/ 24 w 27"/>
                    <a:gd name="T21"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8">
                      <a:moveTo>
                        <a:pt x="24" y="9"/>
                      </a:moveTo>
                      <a:cubicBezTo>
                        <a:pt x="24" y="6"/>
                        <a:pt x="20" y="8"/>
                        <a:pt x="18" y="12"/>
                      </a:cubicBezTo>
                      <a:cubicBezTo>
                        <a:pt x="15" y="15"/>
                        <a:pt x="12" y="12"/>
                        <a:pt x="14" y="9"/>
                      </a:cubicBezTo>
                      <a:cubicBezTo>
                        <a:pt x="16" y="7"/>
                        <a:pt x="21" y="1"/>
                        <a:pt x="18" y="1"/>
                      </a:cubicBezTo>
                      <a:cubicBezTo>
                        <a:pt x="16" y="0"/>
                        <a:pt x="13" y="4"/>
                        <a:pt x="9" y="6"/>
                      </a:cubicBezTo>
                      <a:cubicBezTo>
                        <a:pt x="6" y="8"/>
                        <a:pt x="0" y="7"/>
                        <a:pt x="4" y="12"/>
                      </a:cubicBezTo>
                      <a:cubicBezTo>
                        <a:pt x="7" y="17"/>
                        <a:pt x="9" y="17"/>
                        <a:pt x="9" y="22"/>
                      </a:cubicBezTo>
                      <a:cubicBezTo>
                        <a:pt x="9" y="27"/>
                        <a:pt x="10" y="30"/>
                        <a:pt x="13" y="33"/>
                      </a:cubicBezTo>
                      <a:cubicBezTo>
                        <a:pt x="15" y="35"/>
                        <a:pt x="7" y="36"/>
                        <a:pt x="11" y="37"/>
                      </a:cubicBezTo>
                      <a:cubicBezTo>
                        <a:pt x="16" y="38"/>
                        <a:pt x="21" y="35"/>
                        <a:pt x="24" y="31"/>
                      </a:cubicBezTo>
                      <a:cubicBezTo>
                        <a:pt x="27" y="27"/>
                        <a:pt x="25" y="14"/>
                        <a:pt x="24"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 name="Freeform 46">
                  <a:extLst>
                    <a:ext uri="{FF2B5EF4-FFF2-40B4-BE49-F238E27FC236}">
                      <a16:creationId xmlns:a16="http://schemas.microsoft.com/office/drawing/2014/main" id="{62920332-445D-4C62-A442-C3AA9A027535}"/>
                    </a:ext>
                  </a:extLst>
                </p:cNvPr>
                <p:cNvSpPr>
                  <a:spLocks/>
                </p:cNvSpPr>
                <p:nvPr/>
              </p:nvSpPr>
              <p:spPr bwMode="auto">
                <a:xfrm>
                  <a:off x="2347913" y="3441701"/>
                  <a:ext cx="3175" cy="4763"/>
                </a:xfrm>
                <a:custGeom>
                  <a:avLst/>
                  <a:gdLst>
                    <a:gd name="T0" fmla="*/ 4 w 7"/>
                    <a:gd name="T1" fmla="*/ 3 h 9"/>
                    <a:gd name="T2" fmla="*/ 1 w 7"/>
                    <a:gd name="T3" fmla="*/ 6 h 9"/>
                    <a:gd name="T4" fmla="*/ 4 w 7"/>
                    <a:gd name="T5" fmla="*/ 3 h 9"/>
                  </a:gdLst>
                  <a:ahLst/>
                  <a:cxnLst>
                    <a:cxn ang="0">
                      <a:pos x="T0" y="T1"/>
                    </a:cxn>
                    <a:cxn ang="0">
                      <a:pos x="T2" y="T3"/>
                    </a:cxn>
                    <a:cxn ang="0">
                      <a:pos x="T4" y="T5"/>
                    </a:cxn>
                  </a:cxnLst>
                  <a:rect l="0" t="0" r="r" b="b"/>
                  <a:pathLst>
                    <a:path w="7" h="9">
                      <a:moveTo>
                        <a:pt x="4" y="3"/>
                      </a:moveTo>
                      <a:cubicBezTo>
                        <a:pt x="1" y="0"/>
                        <a:pt x="0" y="3"/>
                        <a:pt x="1" y="6"/>
                      </a:cubicBezTo>
                      <a:cubicBezTo>
                        <a:pt x="3" y="9"/>
                        <a:pt x="7" y="7"/>
                        <a:pt x="4"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 name="Freeform 47">
                  <a:extLst>
                    <a:ext uri="{FF2B5EF4-FFF2-40B4-BE49-F238E27FC236}">
                      <a16:creationId xmlns:a16="http://schemas.microsoft.com/office/drawing/2014/main" id="{3645962C-05A3-4DB9-A402-7687CF41693B}"/>
                    </a:ext>
                  </a:extLst>
                </p:cNvPr>
                <p:cNvSpPr>
                  <a:spLocks/>
                </p:cNvSpPr>
                <p:nvPr/>
              </p:nvSpPr>
              <p:spPr bwMode="auto">
                <a:xfrm>
                  <a:off x="2365375" y="3459163"/>
                  <a:ext cx="9525" cy="7938"/>
                </a:xfrm>
                <a:custGeom>
                  <a:avLst/>
                  <a:gdLst>
                    <a:gd name="T0" fmla="*/ 15 w 19"/>
                    <a:gd name="T1" fmla="*/ 0 h 16"/>
                    <a:gd name="T2" fmla="*/ 4 w 19"/>
                    <a:gd name="T3" fmla="*/ 11 h 16"/>
                    <a:gd name="T4" fmla="*/ 11 w 19"/>
                    <a:gd name="T5" fmla="*/ 11 h 16"/>
                    <a:gd name="T6" fmla="*/ 15 w 19"/>
                    <a:gd name="T7" fmla="*/ 0 h 16"/>
                  </a:gdLst>
                  <a:ahLst/>
                  <a:cxnLst>
                    <a:cxn ang="0">
                      <a:pos x="T0" y="T1"/>
                    </a:cxn>
                    <a:cxn ang="0">
                      <a:pos x="T2" y="T3"/>
                    </a:cxn>
                    <a:cxn ang="0">
                      <a:pos x="T4" y="T5"/>
                    </a:cxn>
                    <a:cxn ang="0">
                      <a:pos x="T6" y="T7"/>
                    </a:cxn>
                  </a:cxnLst>
                  <a:rect l="0" t="0" r="r" b="b"/>
                  <a:pathLst>
                    <a:path w="19" h="16">
                      <a:moveTo>
                        <a:pt x="15" y="0"/>
                      </a:moveTo>
                      <a:cubicBezTo>
                        <a:pt x="11" y="1"/>
                        <a:pt x="8" y="6"/>
                        <a:pt x="4" y="11"/>
                      </a:cubicBezTo>
                      <a:cubicBezTo>
                        <a:pt x="0" y="16"/>
                        <a:pt x="5" y="15"/>
                        <a:pt x="11" y="11"/>
                      </a:cubicBezTo>
                      <a:cubicBezTo>
                        <a:pt x="17" y="8"/>
                        <a:pt x="19" y="0"/>
                        <a:pt x="1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 name="Freeform 48">
                  <a:extLst>
                    <a:ext uri="{FF2B5EF4-FFF2-40B4-BE49-F238E27FC236}">
                      <a16:creationId xmlns:a16="http://schemas.microsoft.com/office/drawing/2014/main" id="{6315758B-DE30-441B-A23A-B0DE12407159}"/>
                    </a:ext>
                  </a:extLst>
                </p:cNvPr>
                <p:cNvSpPr>
                  <a:spLocks/>
                </p:cNvSpPr>
                <p:nvPr/>
              </p:nvSpPr>
              <p:spPr bwMode="auto">
                <a:xfrm>
                  <a:off x="2470150" y="3557588"/>
                  <a:ext cx="12700" cy="9525"/>
                </a:xfrm>
                <a:custGeom>
                  <a:avLst/>
                  <a:gdLst>
                    <a:gd name="T0" fmla="*/ 13 w 25"/>
                    <a:gd name="T1" fmla="*/ 3 h 18"/>
                    <a:gd name="T2" fmla="*/ 4 w 25"/>
                    <a:gd name="T3" fmla="*/ 6 h 18"/>
                    <a:gd name="T4" fmla="*/ 16 w 25"/>
                    <a:gd name="T5" fmla="*/ 8 h 18"/>
                    <a:gd name="T6" fmla="*/ 25 w 25"/>
                    <a:gd name="T7" fmla="*/ 13 h 18"/>
                    <a:gd name="T8" fmla="*/ 13 w 25"/>
                    <a:gd name="T9" fmla="*/ 3 h 18"/>
                  </a:gdLst>
                  <a:ahLst/>
                  <a:cxnLst>
                    <a:cxn ang="0">
                      <a:pos x="T0" y="T1"/>
                    </a:cxn>
                    <a:cxn ang="0">
                      <a:pos x="T2" y="T3"/>
                    </a:cxn>
                    <a:cxn ang="0">
                      <a:pos x="T4" y="T5"/>
                    </a:cxn>
                    <a:cxn ang="0">
                      <a:pos x="T6" y="T7"/>
                    </a:cxn>
                    <a:cxn ang="0">
                      <a:pos x="T8" y="T9"/>
                    </a:cxn>
                  </a:cxnLst>
                  <a:rect l="0" t="0" r="r" b="b"/>
                  <a:pathLst>
                    <a:path w="25" h="18">
                      <a:moveTo>
                        <a:pt x="13" y="3"/>
                      </a:moveTo>
                      <a:cubicBezTo>
                        <a:pt x="9" y="0"/>
                        <a:pt x="0" y="1"/>
                        <a:pt x="4" y="6"/>
                      </a:cubicBezTo>
                      <a:cubicBezTo>
                        <a:pt x="7" y="10"/>
                        <a:pt x="11" y="6"/>
                        <a:pt x="16" y="8"/>
                      </a:cubicBezTo>
                      <a:cubicBezTo>
                        <a:pt x="21" y="11"/>
                        <a:pt x="24" y="18"/>
                        <a:pt x="25" y="13"/>
                      </a:cubicBezTo>
                      <a:cubicBezTo>
                        <a:pt x="25" y="8"/>
                        <a:pt x="22" y="3"/>
                        <a:pt x="1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 name="Freeform 49">
                  <a:extLst>
                    <a:ext uri="{FF2B5EF4-FFF2-40B4-BE49-F238E27FC236}">
                      <a16:creationId xmlns:a16="http://schemas.microsoft.com/office/drawing/2014/main" id="{B2953ED0-3F90-44CD-BD7B-776675820B72}"/>
                    </a:ext>
                  </a:extLst>
                </p:cNvPr>
                <p:cNvSpPr>
                  <a:spLocks/>
                </p:cNvSpPr>
                <p:nvPr/>
              </p:nvSpPr>
              <p:spPr bwMode="auto">
                <a:xfrm>
                  <a:off x="2493963" y="3578226"/>
                  <a:ext cx="7938" cy="6350"/>
                </a:xfrm>
                <a:custGeom>
                  <a:avLst/>
                  <a:gdLst>
                    <a:gd name="T0" fmla="*/ 6 w 17"/>
                    <a:gd name="T1" fmla="*/ 1 h 14"/>
                    <a:gd name="T2" fmla="*/ 1 w 17"/>
                    <a:gd name="T3" fmla="*/ 8 h 14"/>
                    <a:gd name="T4" fmla="*/ 9 w 17"/>
                    <a:gd name="T5" fmla="*/ 9 h 14"/>
                    <a:gd name="T6" fmla="*/ 13 w 17"/>
                    <a:gd name="T7" fmla="*/ 3 h 14"/>
                    <a:gd name="T8" fmla="*/ 6 w 17"/>
                    <a:gd name="T9" fmla="*/ 1 h 14"/>
                  </a:gdLst>
                  <a:ahLst/>
                  <a:cxnLst>
                    <a:cxn ang="0">
                      <a:pos x="T0" y="T1"/>
                    </a:cxn>
                    <a:cxn ang="0">
                      <a:pos x="T2" y="T3"/>
                    </a:cxn>
                    <a:cxn ang="0">
                      <a:pos x="T4" y="T5"/>
                    </a:cxn>
                    <a:cxn ang="0">
                      <a:pos x="T6" y="T7"/>
                    </a:cxn>
                    <a:cxn ang="0">
                      <a:pos x="T8" y="T9"/>
                    </a:cxn>
                  </a:cxnLst>
                  <a:rect l="0" t="0" r="r" b="b"/>
                  <a:pathLst>
                    <a:path w="17" h="14">
                      <a:moveTo>
                        <a:pt x="6" y="1"/>
                      </a:moveTo>
                      <a:cubicBezTo>
                        <a:pt x="0" y="0"/>
                        <a:pt x="0" y="2"/>
                        <a:pt x="1" y="8"/>
                      </a:cubicBezTo>
                      <a:cubicBezTo>
                        <a:pt x="2" y="14"/>
                        <a:pt x="3" y="11"/>
                        <a:pt x="9" y="9"/>
                      </a:cubicBezTo>
                      <a:cubicBezTo>
                        <a:pt x="15" y="6"/>
                        <a:pt x="17" y="1"/>
                        <a:pt x="13" y="3"/>
                      </a:cubicBezTo>
                      <a:cubicBezTo>
                        <a:pt x="9" y="4"/>
                        <a:pt x="6" y="1"/>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9" name="Freeform 50">
                  <a:extLst>
                    <a:ext uri="{FF2B5EF4-FFF2-40B4-BE49-F238E27FC236}">
                      <a16:creationId xmlns:a16="http://schemas.microsoft.com/office/drawing/2014/main" id="{94EA1BBA-769C-4DE8-9D1A-7AF0988371B3}"/>
                    </a:ext>
                  </a:extLst>
                </p:cNvPr>
                <p:cNvSpPr>
                  <a:spLocks/>
                </p:cNvSpPr>
                <p:nvPr/>
              </p:nvSpPr>
              <p:spPr bwMode="auto">
                <a:xfrm>
                  <a:off x="2505075" y="3575051"/>
                  <a:ext cx="4763" cy="6350"/>
                </a:xfrm>
                <a:custGeom>
                  <a:avLst/>
                  <a:gdLst>
                    <a:gd name="T0" fmla="*/ 5 w 9"/>
                    <a:gd name="T1" fmla="*/ 1 h 11"/>
                    <a:gd name="T2" fmla="*/ 3 w 9"/>
                    <a:gd name="T3" fmla="*/ 7 h 11"/>
                    <a:gd name="T4" fmla="*/ 5 w 9"/>
                    <a:gd name="T5" fmla="*/ 1 h 11"/>
                  </a:gdLst>
                  <a:ahLst/>
                  <a:cxnLst>
                    <a:cxn ang="0">
                      <a:pos x="T0" y="T1"/>
                    </a:cxn>
                    <a:cxn ang="0">
                      <a:pos x="T2" y="T3"/>
                    </a:cxn>
                    <a:cxn ang="0">
                      <a:pos x="T4" y="T5"/>
                    </a:cxn>
                  </a:cxnLst>
                  <a:rect l="0" t="0" r="r" b="b"/>
                  <a:pathLst>
                    <a:path w="9" h="11">
                      <a:moveTo>
                        <a:pt x="5" y="1"/>
                      </a:moveTo>
                      <a:cubicBezTo>
                        <a:pt x="1" y="0"/>
                        <a:pt x="0" y="4"/>
                        <a:pt x="3" y="7"/>
                      </a:cubicBezTo>
                      <a:cubicBezTo>
                        <a:pt x="7" y="11"/>
                        <a:pt x="9" y="6"/>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0" name="Freeform 51">
                  <a:extLst>
                    <a:ext uri="{FF2B5EF4-FFF2-40B4-BE49-F238E27FC236}">
                      <a16:creationId xmlns:a16="http://schemas.microsoft.com/office/drawing/2014/main" id="{874C0236-02F5-4D1C-A407-1F8D7D9DD09E}"/>
                    </a:ext>
                  </a:extLst>
                </p:cNvPr>
                <p:cNvSpPr>
                  <a:spLocks/>
                </p:cNvSpPr>
                <p:nvPr/>
              </p:nvSpPr>
              <p:spPr bwMode="auto">
                <a:xfrm>
                  <a:off x="2509838" y="3578226"/>
                  <a:ext cx="9525" cy="9525"/>
                </a:xfrm>
                <a:custGeom>
                  <a:avLst/>
                  <a:gdLst>
                    <a:gd name="T0" fmla="*/ 9 w 21"/>
                    <a:gd name="T1" fmla="*/ 1 h 17"/>
                    <a:gd name="T2" fmla="*/ 4 w 21"/>
                    <a:gd name="T3" fmla="*/ 6 h 17"/>
                    <a:gd name="T4" fmla="*/ 15 w 21"/>
                    <a:gd name="T5" fmla="*/ 10 h 17"/>
                    <a:gd name="T6" fmla="*/ 21 w 21"/>
                    <a:gd name="T7" fmla="*/ 13 h 17"/>
                    <a:gd name="T8" fmla="*/ 16 w 21"/>
                    <a:gd name="T9" fmla="*/ 6 h 17"/>
                    <a:gd name="T10" fmla="*/ 9 w 21"/>
                    <a:gd name="T11" fmla="*/ 1 h 17"/>
                  </a:gdLst>
                  <a:ahLst/>
                  <a:cxnLst>
                    <a:cxn ang="0">
                      <a:pos x="T0" y="T1"/>
                    </a:cxn>
                    <a:cxn ang="0">
                      <a:pos x="T2" y="T3"/>
                    </a:cxn>
                    <a:cxn ang="0">
                      <a:pos x="T4" y="T5"/>
                    </a:cxn>
                    <a:cxn ang="0">
                      <a:pos x="T6" y="T7"/>
                    </a:cxn>
                    <a:cxn ang="0">
                      <a:pos x="T8" y="T9"/>
                    </a:cxn>
                    <a:cxn ang="0">
                      <a:pos x="T10" y="T11"/>
                    </a:cxn>
                  </a:cxnLst>
                  <a:rect l="0" t="0" r="r" b="b"/>
                  <a:pathLst>
                    <a:path w="21" h="17">
                      <a:moveTo>
                        <a:pt x="9" y="1"/>
                      </a:moveTo>
                      <a:cubicBezTo>
                        <a:pt x="5" y="0"/>
                        <a:pt x="0" y="2"/>
                        <a:pt x="4" y="6"/>
                      </a:cubicBezTo>
                      <a:cubicBezTo>
                        <a:pt x="8" y="10"/>
                        <a:pt x="12" y="6"/>
                        <a:pt x="15" y="10"/>
                      </a:cubicBezTo>
                      <a:cubicBezTo>
                        <a:pt x="18" y="14"/>
                        <a:pt x="21" y="17"/>
                        <a:pt x="21" y="13"/>
                      </a:cubicBezTo>
                      <a:cubicBezTo>
                        <a:pt x="21" y="8"/>
                        <a:pt x="21" y="4"/>
                        <a:pt x="16" y="6"/>
                      </a:cubicBezTo>
                      <a:cubicBezTo>
                        <a:pt x="12" y="8"/>
                        <a:pt x="9" y="1"/>
                        <a:pt x="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1" name="Freeform 52">
                  <a:extLst>
                    <a:ext uri="{FF2B5EF4-FFF2-40B4-BE49-F238E27FC236}">
                      <a16:creationId xmlns:a16="http://schemas.microsoft.com/office/drawing/2014/main" id="{91D8DA57-636A-4237-87D0-379358DE1BEA}"/>
                    </a:ext>
                  </a:extLst>
                </p:cNvPr>
                <p:cNvSpPr>
                  <a:spLocks/>
                </p:cNvSpPr>
                <p:nvPr/>
              </p:nvSpPr>
              <p:spPr bwMode="auto">
                <a:xfrm>
                  <a:off x="2292350" y="3694113"/>
                  <a:ext cx="68263" cy="31750"/>
                </a:xfrm>
                <a:custGeom>
                  <a:avLst/>
                  <a:gdLst>
                    <a:gd name="T0" fmla="*/ 64 w 130"/>
                    <a:gd name="T1" fmla="*/ 5 h 59"/>
                    <a:gd name="T2" fmla="*/ 38 w 130"/>
                    <a:gd name="T3" fmla="*/ 0 h 59"/>
                    <a:gd name="T4" fmla="*/ 30 w 130"/>
                    <a:gd name="T5" fmla="*/ 4 h 59"/>
                    <a:gd name="T6" fmla="*/ 16 w 130"/>
                    <a:gd name="T7" fmla="*/ 7 h 59"/>
                    <a:gd name="T8" fmla="*/ 6 w 130"/>
                    <a:gd name="T9" fmla="*/ 19 h 59"/>
                    <a:gd name="T10" fmla="*/ 25 w 130"/>
                    <a:gd name="T11" fmla="*/ 23 h 59"/>
                    <a:gd name="T12" fmla="*/ 34 w 130"/>
                    <a:gd name="T13" fmla="*/ 39 h 59"/>
                    <a:gd name="T14" fmla="*/ 48 w 130"/>
                    <a:gd name="T15" fmla="*/ 44 h 59"/>
                    <a:gd name="T16" fmla="*/ 64 w 130"/>
                    <a:gd name="T17" fmla="*/ 48 h 59"/>
                    <a:gd name="T18" fmla="*/ 75 w 130"/>
                    <a:gd name="T19" fmla="*/ 52 h 59"/>
                    <a:gd name="T20" fmla="*/ 82 w 130"/>
                    <a:gd name="T21" fmla="*/ 43 h 59"/>
                    <a:gd name="T22" fmla="*/ 107 w 130"/>
                    <a:gd name="T23" fmla="*/ 44 h 59"/>
                    <a:gd name="T24" fmla="*/ 130 w 130"/>
                    <a:gd name="T25" fmla="*/ 41 h 59"/>
                    <a:gd name="T26" fmla="*/ 123 w 130"/>
                    <a:gd name="T27" fmla="*/ 25 h 59"/>
                    <a:gd name="T28" fmla="*/ 109 w 130"/>
                    <a:gd name="T29" fmla="*/ 20 h 59"/>
                    <a:gd name="T30" fmla="*/ 94 w 130"/>
                    <a:gd name="T31" fmla="*/ 10 h 59"/>
                    <a:gd name="T32" fmla="*/ 80 w 130"/>
                    <a:gd name="T33" fmla="*/ 6 h 59"/>
                    <a:gd name="T34" fmla="*/ 64 w 130"/>
                    <a:gd name="T35"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59">
                      <a:moveTo>
                        <a:pt x="64" y="5"/>
                      </a:moveTo>
                      <a:cubicBezTo>
                        <a:pt x="57" y="3"/>
                        <a:pt x="43" y="0"/>
                        <a:pt x="38" y="0"/>
                      </a:cubicBezTo>
                      <a:cubicBezTo>
                        <a:pt x="33" y="0"/>
                        <a:pt x="35" y="4"/>
                        <a:pt x="30" y="4"/>
                      </a:cubicBezTo>
                      <a:cubicBezTo>
                        <a:pt x="25" y="5"/>
                        <a:pt x="21" y="2"/>
                        <a:pt x="16" y="7"/>
                      </a:cubicBezTo>
                      <a:cubicBezTo>
                        <a:pt x="10" y="12"/>
                        <a:pt x="0" y="16"/>
                        <a:pt x="6" y="19"/>
                      </a:cubicBezTo>
                      <a:cubicBezTo>
                        <a:pt x="13" y="22"/>
                        <a:pt x="23" y="18"/>
                        <a:pt x="25" y="23"/>
                      </a:cubicBezTo>
                      <a:cubicBezTo>
                        <a:pt x="28" y="28"/>
                        <a:pt x="31" y="35"/>
                        <a:pt x="34" y="39"/>
                      </a:cubicBezTo>
                      <a:cubicBezTo>
                        <a:pt x="38" y="42"/>
                        <a:pt x="43" y="45"/>
                        <a:pt x="48" y="44"/>
                      </a:cubicBezTo>
                      <a:cubicBezTo>
                        <a:pt x="54" y="43"/>
                        <a:pt x="59" y="44"/>
                        <a:pt x="64" y="48"/>
                      </a:cubicBezTo>
                      <a:cubicBezTo>
                        <a:pt x="69" y="51"/>
                        <a:pt x="75" y="59"/>
                        <a:pt x="75" y="52"/>
                      </a:cubicBezTo>
                      <a:cubicBezTo>
                        <a:pt x="76" y="46"/>
                        <a:pt x="75" y="42"/>
                        <a:pt x="82" y="43"/>
                      </a:cubicBezTo>
                      <a:cubicBezTo>
                        <a:pt x="88" y="44"/>
                        <a:pt x="100" y="44"/>
                        <a:pt x="107" y="44"/>
                      </a:cubicBezTo>
                      <a:cubicBezTo>
                        <a:pt x="115" y="44"/>
                        <a:pt x="130" y="45"/>
                        <a:pt x="130" y="41"/>
                      </a:cubicBezTo>
                      <a:cubicBezTo>
                        <a:pt x="130" y="37"/>
                        <a:pt x="128" y="30"/>
                        <a:pt x="123" y="25"/>
                      </a:cubicBezTo>
                      <a:cubicBezTo>
                        <a:pt x="117" y="20"/>
                        <a:pt x="115" y="22"/>
                        <a:pt x="109" y="20"/>
                      </a:cubicBezTo>
                      <a:cubicBezTo>
                        <a:pt x="102" y="18"/>
                        <a:pt x="98" y="13"/>
                        <a:pt x="94" y="10"/>
                      </a:cubicBezTo>
                      <a:cubicBezTo>
                        <a:pt x="90" y="8"/>
                        <a:pt x="86" y="8"/>
                        <a:pt x="80" y="6"/>
                      </a:cubicBezTo>
                      <a:cubicBezTo>
                        <a:pt x="74" y="5"/>
                        <a:pt x="72" y="4"/>
                        <a:pt x="64"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2" name="Freeform 53">
                  <a:extLst>
                    <a:ext uri="{FF2B5EF4-FFF2-40B4-BE49-F238E27FC236}">
                      <a16:creationId xmlns:a16="http://schemas.microsoft.com/office/drawing/2014/main" id="{B671B644-7167-4543-8885-A42DE453C7BD}"/>
                    </a:ext>
                  </a:extLst>
                </p:cNvPr>
                <p:cNvSpPr>
                  <a:spLocks/>
                </p:cNvSpPr>
                <p:nvPr/>
              </p:nvSpPr>
              <p:spPr bwMode="auto">
                <a:xfrm>
                  <a:off x="2414588" y="3644901"/>
                  <a:ext cx="88900" cy="68263"/>
                </a:xfrm>
                <a:custGeom>
                  <a:avLst/>
                  <a:gdLst>
                    <a:gd name="T0" fmla="*/ 169 w 172"/>
                    <a:gd name="T1" fmla="*/ 11 h 129"/>
                    <a:gd name="T2" fmla="*/ 159 w 172"/>
                    <a:gd name="T3" fmla="*/ 14 h 129"/>
                    <a:gd name="T4" fmla="*/ 141 w 172"/>
                    <a:gd name="T5" fmla="*/ 11 h 129"/>
                    <a:gd name="T6" fmla="*/ 128 w 172"/>
                    <a:gd name="T7" fmla="*/ 7 h 129"/>
                    <a:gd name="T8" fmla="*/ 111 w 172"/>
                    <a:gd name="T9" fmla="*/ 0 h 129"/>
                    <a:gd name="T10" fmla="*/ 90 w 172"/>
                    <a:gd name="T11" fmla="*/ 2 h 129"/>
                    <a:gd name="T12" fmla="*/ 75 w 172"/>
                    <a:gd name="T13" fmla="*/ 9 h 129"/>
                    <a:gd name="T14" fmla="*/ 74 w 172"/>
                    <a:gd name="T15" fmla="*/ 19 h 129"/>
                    <a:gd name="T16" fmla="*/ 94 w 172"/>
                    <a:gd name="T17" fmla="*/ 22 h 129"/>
                    <a:gd name="T18" fmla="*/ 103 w 172"/>
                    <a:gd name="T19" fmla="*/ 28 h 129"/>
                    <a:gd name="T20" fmla="*/ 109 w 172"/>
                    <a:gd name="T21" fmla="*/ 37 h 129"/>
                    <a:gd name="T22" fmla="*/ 106 w 172"/>
                    <a:gd name="T23" fmla="*/ 52 h 129"/>
                    <a:gd name="T24" fmla="*/ 109 w 172"/>
                    <a:gd name="T25" fmla="*/ 69 h 129"/>
                    <a:gd name="T26" fmla="*/ 121 w 172"/>
                    <a:gd name="T27" fmla="*/ 79 h 129"/>
                    <a:gd name="T28" fmla="*/ 122 w 172"/>
                    <a:gd name="T29" fmla="*/ 87 h 129"/>
                    <a:gd name="T30" fmla="*/ 106 w 172"/>
                    <a:gd name="T31" fmla="*/ 93 h 129"/>
                    <a:gd name="T32" fmla="*/ 96 w 172"/>
                    <a:gd name="T33" fmla="*/ 101 h 129"/>
                    <a:gd name="T34" fmla="*/ 79 w 172"/>
                    <a:gd name="T35" fmla="*/ 95 h 129"/>
                    <a:gd name="T36" fmla="*/ 62 w 172"/>
                    <a:gd name="T37" fmla="*/ 94 h 129"/>
                    <a:gd name="T38" fmla="*/ 50 w 172"/>
                    <a:gd name="T39" fmla="*/ 90 h 129"/>
                    <a:gd name="T40" fmla="*/ 44 w 172"/>
                    <a:gd name="T41" fmla="*/ 91 h 129"/>
                    <a:gd name="T42" fmla="*/ 25 w 172"/>
                    <a:gd name="T43" fmla="*/ 85 h 129"/>
                    <a:gd name="T44" fmla="*/ 10 w 172"/>
                    <a:gd name="T45" fmla="*/ 85 h 129"/>
                    <a:gd name="T46" fmla="*/ 3 w 172"/>
                    <a:gd name="T47" fmla="*/ 100 h 129"/>
                    <a:gd name="T48" fmla="*/ 6 w 172"/>
                    <a:gd name="T49" fmla="*/ 110 h 129"/>
                    <a:gd name="T50" fmla="*/ 23 w 172"/>
                    <a:gd name="T51" fmla="*/ 112 h 129"/>
                    <a:gd name="T52" fmla="*/ 33 w 172"/>
                    <a:gd name="T53" fmla="*/ 128 h 129"/>
                    <a:gd name="T54" fmla="*/ 39 w 172"/>
                    <a:gd name="T55" fmla="*/ 119 h 129"/>
                    <a:gd name="T56" fmla="*/ 58 w 172"/>
                    <a:gd name="T57" fmla="*/ 112 h 129"/>
                    <a:gd name="T58" fmla="*/ 80 w 172"/>
                    <a:gd name="T59" fmla="*/ 117 h 129"/>
                    <a:gd name="T60" fmla="*/ 100 w 172"/>
                    <a:gd name="T61" fmla="*/ 118 h 129"/>
                    <a:gd name="T62" fmla="*/ 122 w 172"/>
                    <a:gd name="T63" fmla="*/ 114 h 129"/>
                    <a:gd name="T64" fmla="*/ 145 w 172"/>
                    <a:gd name="T65" fmla="*/ 116 h 129"/>
                    <a:gd name="T66" fmla="*/ 154 w 172"/>
                    <a:gd name="T67" fmla="*/ 128 h 129"/>
                    <a:gd name="T68" fmla="*/ 158 w 172"/>
                    <a:gd name="T69" fmla="*/ 114 h 129"/>
                    <a:gd name="T70" fmla="*/ 154 w 172"/>
                    <a:gd name="T71" fmla="*/ 103 h 129"/>
                    <a:gd name="T72" fmla="*/ 149 w 172"/>
                    <a:gd name="T73" fmla="*/ 91 h 129"/>
                    <a:gd name="T74" fmla="*/ 161 w 172"/>
                    <a:gd name="T75" fmla="*/ 82 h 129"/>
                    <a:gd name="T76" fmla="*/ 161 w 172"/>
                    <a:gd name="T77" fmla="*/ 66 h 129"/>
                    <a:gd name="T78" fmla="*/ 167 w 172"/>
                    <a:gd name="T79" fmla="*/ 55 h 129"/>
                    <a:gd name="T80" fmla="*/ 168 w 172"/>
                    <a:gd name="T81" fmla="*/ 43 h 129"/>
                    <a:gd name="T82" fmla="*/ 171 w 172"/>
                    <a:gd name="T83" fmla="*/ 25 h 129"/>
                    <a:gd name="T84" fmla="*/ 169 w 172"/>
                    <a:gd name="T85"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 h="129">
                      <a:moveTo>
                        <a:pt x="169" y="11"/>
                      </a:moveTo>
                      <a:cubicBezTo>
                        <a:pt x="167" y="15"/>
                        <a:pt x="166" y="14"/>
                        <a:pt x="159" y="14"/>
                      </a:cubicBezTo>
                      <a:cubicBezTo>
                        <a:pt x="153" y="14"/>
                        <a:pt x="143" y="14"/>
                        <a:pt x="141" y="11"/>
                      </a:cubicBezTo>
                      <a:cubicBezTo>
                        <a:pt x="139" y="7"/>
                        <a:pt x="132" y="10"/>
                        <a:pt x="128" y="7"/>
                      </a:cubicBezTo>
                      <a:cubicBezTo>
                        <a:pt x="124" y="5"/>
                        <a:pt x="117" y="0"/>
                        <a:pt x="111" y="0"/>
                      </a:cubicBezTo>
                      <a:cubicBezTo>
                        <a:pt x="106" y="0"/>
                        <a:pt x="96" y="1"/>
                        <a:pt x="90" y="2"/>
                      </a:cubicBezTo>
                      <a:cubicBezTo>
                        <a:pt x="84" y="3"/>
                        <a:pt x="79" y="6"/>
                        <a:pt x="75" y="9"/>
                      </a:cubicBezTo>
                      <a:cubicBezTo>
                        <a:pt x="72" y="13"/>
                        <a:pt x="68" y="18"/>
                        <a:pt x="74" y="19"/>
                      </a:cubicBezTo>
                      <a:cubicBezTo>
                        <a:pt x="80" y="21"/>
                        <a:pt x="88" y="22"/>
                        <a:pt x="94" y="22"/>
                      </a:cubicBezTo>
                      <a:cubicBezTo>
                        <a:pt x="99" y="23"/>
                        <a:pt x="101" y="24"/>
                        <a:pt x="103" y="28"/>
                      </a:cubicBezTo>
                      <a:cubicBezTo>
                        <a:pt x="105" y="32"/>
                        <a:pt x="110" y="33"/>
                        <a:pt x="109" y="37"/>
                      </a:cubicBezTo>
                      <a:cubicBezTo>
                        <a:pt x="108" y="41"/>
                        <a:pt x="105" y="47"/>
                        <a:pt x="106" y="52"/>
                      </a:cubicBezTo>
                      <a:cubicBezTo>
                        <a:pt x="106" y="57"/>
                        <a:pt x="104" y="63"/>
                        <a:pt x="109" y="69"/>
                      </a:cubicBezTo>
                      <a:cubicBezTo>
                        <a:pt x="114" y="75"/>
                        <a:pt x="118" y="75"/>
                        <a:pt x="121" y="79"/>
                      </a:cubicBezTo>
                      <a:cubicBezTo>
                        <a:pt x="124" y="83"/>
                        <a:pt x="126" y="86"/>
                        <a:pt x="122" y="87"/>
                      </a:cubicBezTo>
                      <a:cubicBezTo>
                        <a:pt x="118" y="88"/>
                        <a:pt x="110" y="90"/>
                        <a:pt x="106" y="93"/>
                      </a:cubicBezTo>
                      <a:cubicBezTo>
                        <a:pt x="103" y="96"/>
                        <a:pt x="101" y="104"/>
                        <a:pt x="96" y="101"/>
                      </a:cubicBezTo>
                      <a:cubicBezTo>
                        <a:pt x="90" y="97"/>
                        <a:pt x="85" y="97"/>
                        <a:pt x="79" y="95"/>
                      </a:cubicBezTo>
                      <a:cubicBezTo>
                        <a:pt x="72" y="92"/>
                        <a:pt x="71" y="94"/>
                        <a:pt x="62" y="94"/>
                      </a:cubicBezTo>
                      <a:cubicBezTo>
                        <a:pt x="52" y="94"/>
                        <a:pt x="50" y="94"/>
                        <a:pt x="50" y="90"/>
                      </a:cubicBezTo>
                      <a:cubicBezTo>
                        <a:pt x="50" y="87"/>
                        <a:pt x="50" y="90"/>
                        <a:pt x="44" y="91"/>
                      </a:cubicBezTo>
                      <a:cubicBezTo>
                        <a:pt x="38" y="91"/>
                        <a:pt x="29" y="88"/>
                        <a:pt x="25" y="85"/>
                      </a:cubicBezTo>
                      <a:cubicBezTo>
                        <a:pt x="22" y="82"/>
                        <a:pt x="19" y="81"/>
                        <a:pt x="10" y="85"/>
                      </a:cubicBezTo>
                      <a:cubicBezTo>
                        <a:pt x="2" y="88"/>
                        <a:pt x="6" y="94"/>
                        <a:pt x="3" y="100"/>
                      </a:cubicBezTo>
                      <a:cubicBezTo>
                        <a:pt x="0" y="106"/>
                        <a:pt x="0" y="109"/>
                        <a:pt x="6" y="110"/>
                      </a:cubicBezTo>
                      <a:cubicBezTo>
                        <a:pt x="12" y="111"/>
                        <a:pt x="19" y="107"/>
                        <a:pt x="23" y="112"/>
                      </a:cubicBezTo>
                      <a:cubicBezTo>
                        <a:pt x="27" y="117"/>
                        <a:pt x="31" y="127"/>
                        <a:pt x="33" y="128"/>
                      </a:cubicBezTo>
                      <a:cubicBezTo>
                        <a:pt x="35" y="129"/>
                        <a:pt x="37" y="125"/>
                        <a:pt x="39" y="119"/>
                      </a:cubicBezTo>
                      <a:cubicBezTo>
                        <a:pt x="42" y="113"/>
                        <a:pt x="50" y="111"/>
                        <a:pt x="58" y="112"/>
                      </a:cubicBezTo>
                      <a:cubicBezTo>
                        <a:pt x="66" y="114"/>
                        <a:pt x="70" y="115"/>
                        <a:pt x="80" y="117"/>
                      </a:cubicBezTo>
                      <a:cubicBezTo>
                        <a:pt x="90" y="118"/>
                        <a:pt x="92" y="122"/>
                        <a:pt x="100" y="118"/>
                      </a:cubicBezTo>
                      <a:cubicBezTo>
                        <a:pt x="108" y="113"/>
                        <a:pt x="110" y="113"/>
                        <a:pt x="122" y="114"/>
                      </a:cubicBezTo>
                      <a:cubicBezTo>
                        <a:pt x="133" y="115"/>
                        <a:pt x="140" y="111"/>
                        <a:pt x="145" y="116"/>
                      </a:cubicBezTo>
                      <a:cubicBezTo>
                        <a:pt x="149" y="120"/>
                        <a:pt x="154" y="128"/>
                        <a:pt x="154" y="128"/>
                      </a:cubicBezTo>
                      <a:cubicBezTo>
                        <a:pt x="154" y="128"/>
                        <a:pt x="154" y="119"/>
                        <a:pt x="158" y="114"/>
                      </a:cubicBezTo>
                      <a:cubicBezTo>
                        <a:pt x="161" y="109"/>
                        <a:pt x="159" y="108"/>
                        <a:pt x="154" y="103"/>
                      </a:cubicBezTo>
                      <a:cubicBezTo>
                        <a:pt x="149" y="98"/>
                        <a:pt x="148" y="96"/>
                        <a:pt x="149" y="91"/>
                      </a:cubicBezTo>
                      <a:cubicBezTo>
                        <a:pt x="150" y="87"/>
                        <a:pt x="158" y="86"/>
                        <a:pt x="161" y="82"/>
                      </a:cubicBezTo>
                      <a:cubicBezTo>
                        <a:pt x="164" y="78"/>
                        <a:pt x="164" y="71"/>
                        <a:pt x="161" y="66"/>
                      </a:cubicBezTo>
                      <a:cubicBezTo>
                        <a:pt x="159" y="62"/>
                        <a:pt x="163" y="59"/>
                        <a:pt x="167" y="55"/>
                      </a:cubicBezTo>
                      <a:cubicBezTo>
                        <a:pt x="172" y="50"/>
                        <a:pt x="169" y="49"/>
                        <a:pt x="168" y="43"/>
                      </a:cubicBezTo>
                      <a:cubicBezTo>
                        <a:pt x="167" y="37"/>
                        <a:pt x="171" y="29"/>
                        <a:pt x="171" y="25"/>
                      </a:cubicBezTo>
                      <a:cubicBezTo>
                        <a:pt x="171" y="22"/>
                        <a:pt x="169" y="11"/>
                        <a:pt x="169"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 name="Freeform 54">
                  <a:extLst>
                    <a:ext uri="{FF2B5EF4-FFF2-40B4-BE49-F238E27FC236}">
                      <a16:creationId xmlns:a16="http://schemas.microsoft.com/office/drawing/2014/main" id="{F4C36310-79B1-4C0D-8C15-BA25AD0FAC95}"/>
                    </a:ext>
                  </a:extLst>
                </p:cNvPr>
                <p:cNvSpPr>
                  <a:spLocks/>
                </p:cNvSpPr>
                <p:nvPr/>
              </p:nvSpPr>
              <p:spPr bwMode="auto">
                <a:xfrm>
                  <a:off x="2449513" y="3678238"/>
                  <a:ext cx="19050" cy="12700"/>
                </a:xfrm>
                <a:custGeom>
                  <a:avLst/>
                  <a:gdLst>
                    <a:gd name="T0" fmla="*/ 14 w 35"/>
                    <a:gd name="T1" fmla="*/ 2 h 25"/>
                    <a:gd name="T2" fmla="*/ 9 w 35"/>
                    <a:gd name="T3" fmla="*/ 10 h 25"/>
                    <a:gd name="T4" fmla="*/ 30 w 35"/>
                    <a:gd name="T5" fmla="*/ 21 h 25"/>
                    <a:gd name="T6" fmla="*/ 14 w 35"/>
                    <a:gd name="T7" fmla="*/ 2 h 25"/>
                  </a:gdLst>
                  <a:ahLst/>
                  <a:cxnLst>
                    <a:cxn ang="0">
                      <a:pos x="T0" y="T1"/>
                    </a:cxn>
                    <a:cxn ang="0">
                      <a:pos x="T2" y="T3"/>
                    </a:cxn>
                    <a:cxn ang="0">
                      <a:pos x="T4" y="T5"/>
                    </a:cxn>
                    <a:cxn ang="0">
                      <a:pos x="T6" y="T7"/>
                    </a:cxn>
                  </a:cxnLst>
                  <a:rect l="0" t="0" r="r" b="b"/>
                  <a:pathLst>
                    <a:path w="35" h="25">
                      <a:moveTo>
                        <a:pt x="14" y="2"/>
                      </a:moveTo>
                      <a:cubicBezTo>
                        <a:pt x="7" y="0"/>
                        <a:pt x="0" y="7"/>
                        <a:pt x="9" y="10"/>
                      </a:cubicBezTo>
                      <a:cubicBezTo>
                        <a:pt x="18" y="13"/>
                        <a:pt x="26" y="25"/>
                        <a:pt x="30" y="21"/>
                      </a:cubicBezTo>
                      <a:cubicBezTo>
                        <a:pt x="35" y="16"/>
                        <a:pt x="25" y="4"/>
                        <a:pt x="1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 name="Freeform 55">
                  <a:extLst>
                    <a:ext uri="{FF2B5EF4-FFF2-40B4-BE49-F238E27FC236}">
                      <a16:creationId xmlns:a16="http://schemas.microsoft.com/office/drawing/2014/main" id="{FDBBA8E4-8AC9-4BB7-A28A-D9C920DD178C}"/>
                    </a:ext>
                  </a:extLst>
                </p:cNvPr>
                <p:cNvSpPr>
                  <a:spLocks/>
                </p:cNvSpPr>
                <p:nvPr/>
              </p:nvSpPr>
              <p:spPr bwMode="auto">
                <a:xfrm>
                  <a:off x="2490788" y="3643313"/>
                  <a:ext cx="111125" cy="85725"/>
                </a:xfrm>
                <a:custGeom>
                  <a:avLst/>
                  <a:gdLst>
                    <a:gd name="T0" fmla="*/ 6 w 212"/>
                    <a:gd name="T1" fmla="*/ 133 h 165"/>
                    <a:gd name="T2" fmla="*/ 12 w 212"/>
                    <a:gd name="T3" fmla="*/ 141 h 165"/>
                    <a:gd name="T4" fmla="*/ 20 w 212"/>
                    <a:gd name="T5" fmla="*/ 156 h 165"/>
                    <a:gd name="T6" fmla="*/ 25 w 212"/>
                    <a:gd name="T7" fmla="*/ 161 h 165"/>
                    <a:gd name="T8" fmla="*/ 44 w 212"/>
                    <a:gd name="T9" fmla="*/ 135 h 165"/>
                    <a:gd name="T10" fmla="*/ 47 w 212"/>
                    <a:gd name="T11" fmla="*/ 117 h 165"/>
                    <a:gd name="T12" fmla="*/ 55 w 212"/>
                    <a:gd name="T13" fmla="*/ 116 h 165"/>
                    <a:gd name="T14" fmla="*/ 64 w 212"/>
                    <a:gd name="T15" fmla="*/ 113 h 165"/>
                    <a:gd name="T16" fmla="*/ 74 w 212"/>
                    <a:gd name="T17" fmla="*/ 107 h 165"/>
                    <a:gd name="T18" fmla="*/ 79 w 212"/>
                    <a:gd name="T19" fmla="*/ 120 h 165"/>
                    <a:gd name="T20" fmla="*/ 104 w 212"/>
                    <a:gd name="T21" fmla="*/ 114 h 165"/>
                    <a:gd name="T22" fmla="*/ 121 w 212"/>
                    <a:gd name="T23" fmla="*/ 102 h 165"/>
                    <a:gd name="T24" fmla="*/ 141 w 212"/>
                    <a:gd name="T25" fmla="*/ 106 h 165"/>
                    <a:gd name="T26" fmla="*/ 155 w 212"/>
                    <a:gd name="T27" fmla="*/ 104 h 165"/>
                    <a:gd name="T28" fmla="*/ 173 w 212"/>
                    <a:gd name="T29" fmla="*/ 108 h 165"/>
                    <a:gd name="T30" fmla="*/ 185 w 212"/>
                    <a:gd name="T31" fmla="*/ 123 h 165"/>
                    <a:gd name="T32" fmla="*/ 192 w 212"/>
                    <a:gd name="T33" fmla="*/ 125 h 165"/>
                    <a:gd name="T34" fmla="*/ 196 w 212"/>
                    <a:gd name="T35" fmla="*/ 109 h 165"/>
                    <a:gd name="T36" fmla="*/ 208 w 212"/>
                    <a:gd name="T37" fmla="*/ 99 h 165"/>
                    <a:gd name="T38" fmla="*/ 204 w 212"/>
                    <a:gd name="T39" fmla="*/ 85 h 165"/>
                    <a:gd name="T40" fmla="*/ 186 w 212"/>
                    <a:gd name="T41" fmla="*/ 68 h 165"/>
                    <a:gd name="T42" fmla="*/ 175 w 212"/>
                    <a:gd name="T43" fmla="*/ 66 h 165"/>
                    <a:gd name="T44" fmla="*/ 167 w 212"/>
                    <a:gd name="T45" fmla="*/ 64 h 165"/>
                    <a:gd name="T46" fmla="*/ 155 w 212"/>
                    <a:gd name="T47" fmla="*/ 66 h 165"/>
                    <a:gd name="T48" fmla="*/ 144 w 212"/>
                    <a:gd name="T49" fmla="*/ 60 h 165"/>
                    <a:gd name="T50" fmla="*/ 139 w 212"/>
                    <a:gd name="T51" fmla="*/ 58 h 165"/>
                    <a:gd name="T52" fmla="*/ 148 w 212"/>
                    <a:gd name="T53" fmla="*/ 54 h 165"/>
                    <a:gd name="T54" fmla="*/ 166 w 212"/>
                    <a:gd name="T55" fmla="*/ 53 h 165"/>
                    <a:gd name="T56" fmla="*/ 162 w 212"/>
                    <a:gd name="T57" fmla="*/ 48 h 165"/>
                    <a:gd name="T58" fmla="*/ 145 w 212"/>
                    <a:gd name="T59" fmla="*/ 45 h 165"/>
                    <a:gd name="T60" fmla="*/ 133 w 212"/>
                    <a:gd name="T61" fmla="*/ 47 h 165"/>
                    <a:gd name="T62" fmla="*/ 126 w 212"/>
                    <a:gd name="T63" fmla="*/ 28 h 165"/>
                    <a:gd name="T64" fmla="*/ 118 w 212"/>
                    <a:gd name="T65" fmla="*/ 22 h 165"/>
                    <a:gd name="T66" fmla="*/ 102 w 212"/>
                    <a:gd name="T67" fmla="*/ 22 h 165"/>
                    <a:gd name="T68" fmla="*/ 91 w 212"/>
                    <a:gd name="T69" fmla="*/ 14 h 165"/>
                    <a:gd name="T70" fmla="*/ 77 w 212"/>
                    <a:gd name="T71" fmla="*/ 10 h 165"/>
                    <a:gd name="T72" fmla="*/ 64 w 212"/>
                    <a:gd name="T73" fmla="*/ 3 h 165"/>
                    <a:gd name="T74" fmla="*/ 45 w 212"/>
                    <a:gd name="T75" fmla="*/ 11 h 165"/>
                    <a:gd name="T76" fmla="*/ 35 w 212"/>
                    <a:gd name="T77" fmla="*/ 6 h 165"/>
                    <a:gd name="T78" fmla="*/ 21 w 212"/>
                    <a:gd name="T79" fmla="*/ 16 h 165"/>
                    <a:gd name="T80" fmla="*/ 19 w 212"/>
                    <a:gd name="T81" fmla="*/ 19 h 165"/>
                    <a:gd name="T82" fmla="*/ 21 w 212"/>
                    <a:gd name="T83" fmla="*/ 16 h 165"/>
                    <a:gd name="T84" fmla="*/ 23 w 212"/>
                    <a:gd name="T85" fmla="*/ 30 h 165"/>
                    <a:gd name="T86" fmla="*/ 20 w 212"/>
                    <a:gd name="T87" fmla="*/ 48 h 165"/>
                    <a:gd name="T88" fmla="*/ 19 w 212"/>
                    <a:gd name="T89" fmla="*/ 60 h 165"/>
                    <a:gd name="T90" fmla="*/ 13 w 212"/>
                    <a:gd name="T91" fmla="*/ 71 h 165"/>
                    <a:gd name="T92" fmla="*/ 13 w 212"/>
                    <a:gd name="T93" fmla="*/ 87 h 165"/>
                    <a:gd name="T94" fmla="*/ 1 w 212"/>
                    <a:gd name="T95" fmla="*/ 96 h 165"/>
                    <a:gd name="T96" fmla="*/ 6 w 212"/>
                    <a:gd name="T97" fmla="*/ 108 h 165"/>
                    <a:gd name="T98" fmla="*/ 10 w 212"/>
                    <a:gd name="T99" fmla="*/ 119 h 165"/>
                    <a:gd name="T100" fmla="*/ 6 w 212"/>
                    <a:gd name="T101" fmla="*/ 13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2" h="165">
                      <a:moveTo>
                        <a:pt x="6" y="133"/>
                      </a:moveTo>
                      <a:cubicBezTo>
                        <a:pt x="6" y="133"/>
                        <a:pt x="12" y="135"/>
                        <a:pt x="12" y="141"/>
                      </a:cubicBezTo>
                      <a:cubicBezTo>
                        <a:pt x="12" y="147"/>
                        <a:pt x="15" y="153"/>
                        <a:pt x="20" y="156"/>
                      </a:cubicBezTo>
                      <a:cubicBezTo>
                        <a:pt x="25" y="159"/>
                        <a:pt x="23" y="165"/>
                        <a:pt x="25" y="161"/>
                      </a:cubicBezTo>
                      <a:cubicBezTo>
                        <a:pt x="27" y="157"/>
                        <a:pt x="40" y="140"/>
                        <a:pt x="44" y="135"/>
                      </a:cubicBezTo>
                      <a:cubicBezTo>
                        <a:pt x="48" y="129"/>
                        <a:pt x="47" y="120"/>
                        <a:pt x="47" y="117"/>
                      </a:cubicBezTo>
                      <a:cubicBezTo>
                        <a:pt x="47" y="114"/>
                        <a:pt x="52" y="113"/>
                        <a:pt x="55" y="116"/>
                      </a:cubicBezTo>
                      <a:cubicBezTo>
                        <a:pt x="59" y="120"/>
                        <a:pt x="59" y="114"/>
                        <a:pt x="64" y="113"/>
                      </a:cubicBezTo>
                      <a:cubicBezTo>
                        <a:pt x="68" y="111"/>
                        <a:pt x="69" y="104"/>
                        <a:pt x="74" y="107"/>
                      </a:cubicBezTo>
                      <a:cubicBezTo>
                        <a:pt x="78" y="109"/>
                        <a:pt x="72" y="122"/>
                        <a:pt x="79" y="120"/>
                      </a:cubicBezTo>
                      <a:cubicBezTo>
                        <a:pt x="86" y="117"/>
                        <a:pt x="99" y="117"/>
                        <a:pt x="104" y="114"/>
                      </a:cubicBezTo>
                      <a:cubicBezTo>
                        <a:pt x="108" y="111"/>
                        <a:pt x="113" y="103"/>
                        <a:pt x="121" y="102"/>
                      </a:cubicBezTo>
                      <a:cubicBezTo>
                        <a:pt x="129" y="102"/>
                        <a:pt x="136" y="103"/>
                        <a:pt x="141" y="106"/>
                      </a:cubicBezTo>
                      <a:cubicBezTo>
                        <a:pt x="146" y="109"/>
                        <a:pt x="148" y="103"/>
                        <a:pt x="155" y="104"/>
                      </a:cubicBezTo>
                      <a:cubicBezTo>
                        <a:pt x="163" y="105"/>
                        <a:pt x="166" y="108"/>
                        <a:pt x="173" y="108"/>
                      </a:cubicBezTo>
                      <a:cubicBezTo>
                        <a:pt x="181" y="109"/>
                        <a:pt x="185" y="117"/>
                        <a:pt x="185" y="123"/>
                      </a:cubicBezTo>
                      <a:cubicBezTo>
                        <a:pt x="185" y="130"/>
                        <a:pt x="194" y="131"/>
                        <a:pt x="192" y="125"/>
                      </a:cubicBezTo>
                      <a:cubicBezTo>
                        <a:pt x="191" y="119"/>
                        <a:pt x="186" y="109"/>
                        <a:pt x="196" y="109"/>
                      </a:cubicBezTo>
                      <a:cubicBezTo>
                        <a:pt x="205" y="108"/>
                        <a:pt x="204" y="107"/>
                        <a:pt x="208" y="99"/>
                      </a:cubicBezTo>
                      <a:cubicBezTo>
                        <a:pt x="211" y="92"/>
                        <a:pt x="212" y="91"/>
                        <a:pt x="204" y="85"/>
                      </a:cubicBezTo>
                      <a:cubicBezTo>
                        <a:pt x="196" y="80"/>
                        <a:pt x="189" y="71"/>
                        <a:pt x="186" y="68"/>
                      </a:cubicBezTo>
                      <a:cubicBezTo>
                        <a:pt x="182" y="64"/>
                        <a:pt x="180" y="61"/>
                        <a:pt x="175" y="66"/>
                      </a:cubicBezTo>
                      <a:cubicBezTo>
                        <a:pt x="170" y="72"/>
                        <a:pt x="172" y="65"/>
                        <a:pt x="167" y="64"/>
                      </a:cubicBezTo>
                      <a:cubicBezTo>
                        <a:pt x="162" y="64"/>
                        <a:pt x="158" y="66"/>
                        <a:pt x="155" y="66"/>
                      </a:cubicBezTo>
                      <a:cubicBezTo>
                        <a:pt x="151" y="66"/>
                        <a:pt x="148" y="60"/>
                        <a:pt x="144" y="60"/>
                      </a:cubicBezTo>
                      <a:cubicBezTo>
                        <a:pt x="141" y="61"/>
                        <a:pt x="137" y="62"/>
                        <a:pt x="139" y="58"/>
                      </a:cubicBezTo>
                      <a:cubicBezTo>
                        <a:pt x="141" y="55"/>
                        <a:pt x="140" y="51"/>
                        <a:pt x="148" y="54"/>
                      </a:cubicBezTo>
                      <a:cubicBezTo>
                        <a:pt x="156" y="56"/>
                        <a:pt x="163" y="56"/>
                        <a:pt x="166" y="53"/>
                      </a:cubicBezTo>
                      <a:cubicBezTo>
                        <a:pt x="169" y="50"/>
                        <a:pt x="168" y="45"/>
                        <a:pt x="162" y="48"/>
                      </a:cubicBezTo>
                      <a:cubicBezTo>
                        <a:pt x="156" y="50"/>
                        <a:pt x="151" y="44"/>
                        <a:pt x="145" y="45"/>
                      </a:cubicBezTo>
                      <a:cubicBezTo>
                        <a:pt x="140" y="46"/>
                        <a:pt x="137" y="52"/>
                        <a:pt x="133" y="47"/>
                      </a:cubicBezTo>
                      <a:cubicBezTo>
                        <a:pt x="128" y="43"/>
                        <a:pt x="123" y="35"/>
                        <a:pt x="126" y="28"/>
                      </a:cubicBezTo>
                      <a:cubicBezTo>
                        <a:pt x="128" y="21"/>
                        <a:pt x="125" y="21"/>
                        <a:pt x="118" y="22"/>
                      </a:cubicBezTo>
                      <a:cubicBezTo>
                        <a:pt x="111" y="23"/>
                        <a:pt x="106" y="28"/>
                        <a:pt x="102" y="22"/>
                      </a:cubicBezTo>
                      <a:cubicBezTo>
                        <a:pt x="98" y="15"/>
                        <a:pt x="96" y="13"/>
                        <a:pt x="91" y="14"/>
                      </a:cubicBezTo>
                      <a:cubicBezTo>
                        <a:pt x="86" y="16"/>
                        <a:pt x="81" y="15"/>
                        <a:pt x="77" y="10"/>
                      </a:cubicBezTo>
                      <a:cubicBezTo>
                        <a:pt x="73" y="6"/>
                        <a:pt x="69" y="0"/>
                        <a:pt x="64" y="3"/>
                      </a:cubicBezTo>
                      <a:cubicBezTo>
                        <a:pt x="60" y="7"/>
                        <a:pt x="50" y="14"/>
                        <a:pt x="45" y="11"/>
                      </a:cubicBezTo>
                      <a:cubicBezTo>
                        <a:pt x="41" y="9"/>
                        <a:pt x="38" y="6"/>
                        <a:pt x="35" y="6"/>
                      </a:cubicBezTo>
                      <a:cubicBezTo>
                        <a:pt x="32" y="6"/>
                        <a:pt x="21" y="16"/>
                        <a:pt x="21" y="16"/>
                      </a:cubicBezTo>
                      <a:cubicBezTo>
                        <a:pt x="20" y="17"/>
                        <a:pt x="20" y="18"/>
                        <a:pt x="19" y="19"/>
                      </a:cubicBezTo>
                      <a:cubicBezTo>
                        <a:pt x="21" y="16"/>
                        <a:pt x="21" y="16"/>
                        <a:pt x="21" y="16"/>
                      </a:cubicBezTo>
                      <a:cubicBezTo>
                        <a:pt x="21" y="16"/>
                        <a:pt x="23" y="27"/>
                        <a:pt x="23" y="30"/>
                      </a:cubicBezTo>
                      <a:cubicBezTo>
                        <a:pt x="23" y="34"/>
                        <a:pt x="19" y="42"/>
                        <a:pt x="20" y="48"/>
                      </a:cubicBezTo>
                      <a:cubicBezTo>
                        <a:pt x="21" y="54"/>
                        <a:pt x="24" y="55"/>
                        <a:pt x="19" y="60"/>
                      </a:cubicBezTo>
                      <a:cubicBezTo>
                        <a:pt x="15" y="64"/>
                        <a:pt x="11" y="67"/>
                        <a:pt x="13" y="71"/>
                      </a:cubicBezTo>
                      <a:cubicBezTo>
                        <a:pt x="16" y="76"/>
                        <a:pt x="16" y="83"/>
                        <a:pt x="13" y="87"/>
                      </a:cubicBezTo>
                      <a:cubicBezTo>
                        <a:pt x="10" y="91"/>
                        <a:pt x="2" y="92"/>
                        <a:pt x="1" y="96"/>
                      </a:cubicBezTo>
                      <a:cubicBezTo>
                        <a:pt x="0" y="101"/>
                        <a:pt x="1" y="103"/>
                        <a:pt x="6" y="108"/>
                      </a:cubicBezTo>
                      <a:cubicBezTo>
                        <a:pt x="11" y="113"/>
                        <a:pt x="13" y="114"/>
                        <a:pt x="10" y="119"/>
                      </a:cubicBezTo>
                      <a:cubicBezTo>
                        <a:pt x="6" y="124"/>
                        <a:pt x="6" y="133"/>
                        <a:pt x="6" y="13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5" name="Freeform 56">
                  <a:extLst>
                    <a:ext uri="{FF2B5EF4-FFF2-40B4-BE49-F238E27FC236}">
                      <a16:creationId xmlns:a16="http://schemas.microsoft.com/office/drawing/2014/main" id="{D898213F-CC77-4795-8207-741DD0353934}"/>
                    </a:ext>
                  </a:extLst>
                </p:cNvPr>
                <p:cNvSpPr>
                  <a:spLocks/>
                </p:cNvSpPr>
                <p:nvPr/>
              </p:nvSpPr>
              <p:spPr bwMode="auto">
                <a:xfrm>
                  <a:off x="2632075" y="3692526"/>
                  <a:ext cx="50800" cy="22225"/>
                </a:xfrm>
                <a:custGeom>
                  <a:avLst/>
                  <a:gdLst>
                    <a:gd name="T0" fmla="*/ 21 w 99"/>
                    <a:gd name="T1" fmla="*/ 4 h 42"/>
                    <a:gd name="T2" fmla="*/ 12 w 99"/>
                    <a:gd name="T3" fmla="*/ 2 h 42"/>
                    <a:gd name="T4" fmla="*/ 6 w 99"/>
                    <a:gd name="T5" fmla="*/ 10 h 42"/>
                    <a:gd name="T6" fmla="*/ 2 w 99"/>
                    <a:gd name="T7" fmla="*/ 14 h 42"/>
                    <a:gd name="T8" fmla="*/ 8 w 99"/>
                    <a:gd name="T9" fmla="*/ 22 h 42"/>
                    <a:gd name="T10" fmla="*/ 6 w 99"/>
                    <a:gd name="T11" fmla="*/ 31 h 42"/>
                    <a:gd name="T12" fmla="*/ 9 w 99"/>
                    <a:gd name="T13" fmla="*/ 38 h 42"/>
                    <a:gd name="T14" fmla="*/ 20 w 99"/>
                    <a:gd name="T15" fmla="*/ 39 h 42"/>
                    <a:gd name="T16" fmla="*/ 32 w 99"/>
                    <a:gd name="T17" fmla="*/ 38 h 42"/>
                    <a:gd name="T18" fmla="*/ 53 w 99"/>
                    <a:gd name="T19" fmla="*/ 39 h 42"/>
                    <a:gd name="T20" fmla="*/ 69 w 99"/>
                    <a:gd name="T21" fmla="*/ 40 h 42"/>
                    <a:gd name="T22" fmla="*/ 85 w 99"/>
                    <a:gd name="T23" fmla="*/ 28 h 42"/>
                    <a:gd name="T24" fmla="*/ 96 w 99"/>
                    <a:gd name="T25" fmla="*/ 20 h 42"/>
                    <a:gd name="T26" fmla="*/ 92 w 99"/>
                    <a:gd name="T27" fmla="*/ 10 h 42"/>
                    <a:gd name="T28" fmla="*/ 78 w 99"/>
                    <a:gd name="T29" fmla="*/ 7 h 42"/>
                    <a:gd name="T30" fmla="*/ 64 w 99"/>
                    <a:gd name="T31" fmla="*/ 7 h 42"/>
                    <a:gd name="T32" fmla="*/ 38 w 99"/>
                    <a:gd name="T33" fmla="*/ 6 h 42"/>
                    <a:gd name="T34" fmla="*/ 21 w 99"/>
                    <a:gd name="T35"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42">
                      <a:moveTo>
                        <a:pt x="21" y="4"/>
                      </a:moveTo>
                      <a:cubicBezTo>
                        <a:pt x="16" y="3"/>
                        <a:pt x="15" y="0"/>
                        <a:pt x="12" y="2"/>
                      </a:cubicBezTo>
                      <a:cubicBezTo>
                        <a:pt x="8" y="5"/>
                        <a:pt x="7" y="7"/>
                        <a:pt x="6" y="10"/>
                      </a:cubicBezTo>
                      <a:cubicBezTo>
                        <a:pt x="5" y="12"/>
                        <a:pt x="0" y="9"/>
                        <a:pt x="2" y="14"/>
                      </a:cubicBezTo>
                      <a:cubicBezTo>
                        <a:pt x="4" y="18"/>
                        <a:pt x="7" y="18"/>
                        <a:pt x="8" y="22"/>
                      </a:cubicBezTo>
                      <a:cubicBezTo>
                        <a:pt x="9" y="25"/>
                        <a:pt x="7" y="26"/>
                        <a:pt x="6" y="31"/>
                      </a:cubicBezTo>
                      <a:cubicBezTo>
                        <a:pt x="5" y="36"/>
                        <a:pt x="6" y="38"/>
                        <a:pt x="9" y="38"/>
                      </a:cubicBezTo>
                      <a:cubicBezTo>
                        <a:pt x="12" y="37"/>
                        <a:pt x="17" y="37"/>
                        <a:pt x="20" y="39"/>
                      </a:cubicBezTo>
                      <a:cubicBezTo>
                        <a:pt x="23" y="41"/>
                        <a:pt x="26" y="38"/>
                        <a:pt x="32" y="38"/>
                      </a:cubicBezTo>
                      <a:cubicBezTo>
                        <a:pt x="38" y="37"/>
                        <a:pt x="47" y="37"/>
                        <a:pt x="53" y="39"/>
                      </a:cubicBezTo>
                      <a:cubicBezTo>
                        <a:pt x="58" y="40"/>
                        <a:pt x="62" y="42"/>
                        <a:pt x="69" y="40"/>
                      </a:cubicBezTo>
                      <a:cubicBezTo>
                        <a:pt x="76" y="38"/>
                        <a:pt x="81" y="33"/>
                        <a:pt x="85" y="28"/>
                      </a:cubicBezTo>
                      <a:cubicBezTo>
                        <a:pt x="88" y="23"/>
                        <a:pt x="94" y="23"/>
                        <a:pt x="96" y="20"/>
                      </a:cubicBezTo>
                      <a:cubicBezTo>
                        <a:pt x="97" y="18"/>
                        <a:pt x="99" y="12"/>
                        <a:pt x="92" y="10"/>
                      </a:cubicBezTo>
                      <a:cubicBezTo>
                        <a:pt x="84" y="7"/>
                        <a:pt x="82" y="6"/>
                        <a:pt x="78" y="7"/>
                      </a:cubicBezTo>
                      <a:cubicBezTo>
                        <a:pt x="74" y="8"/>
                        <a:pt x="69" y="11"/>
                        <a:pt x="64" y="7"/>
                      </a:cubicBezTo>
                      <a:cubicBezTo>
                        <a:pt x="60" y="4"/>
                        <a:pt x="44" y="6"/>
                        <a:pt x="38" y="6"/>
                      </a:cubicBezTo>
                      <a:cubicBezTo>
                        <a:pt x="32" y="6"/>
                        <a:pt x="25" y="5"/>
                        <a:pt x="21"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6" name="Freeform 57">
                  <a:extLst>
                    <a:ext uri="{FF2B5EF4-FFF2-40B4-BE49-F238E27FC236}">
                      <a16:creationId xmlns:a16="http://schemas.microsoft.com/office/drawing/2014/main" id="{F182B251-DBD0-4A72-A175-D97C4AAAC4E4}"/>
                    </a:ext>
                  </a:extLst>
                </p:cNvPr>
                <p:cNvSpPr>
                  <a:spLocks/>
                </p:cNvSpPr>
                <p:nvPr/>
              </p:nvSpPr>
              <p:spPr bwMode="auto">
                <a:xfrm>
                  <a:off x="2681288" y="3705226"/>
                  <a:ext cx="9525" cy="4763"/>
                </a:xfrm>
                <a:custGeom>
                  <a:avLst/>
                  <a:gdLst>
                    <a:gd name="T0" fmla="*/ 12 w 17"/>
                    <a:gd name="T1" fmla="*/ 3 h 11"/>
                    <a:gd name="T2" fmla="*/ 4 w 17"/>
                    <a:gd name="T3" fmla="*/ 8 h 11"/>
                    <a:gd name="T4" fmla="*/ 13 w 17"/>
                    <a:gd name="T5" fmla="*/ 8 h 11"/>
                    <a:gd name="T6" fmla="*/ 12 w 17"/>
                    <a:gd name="T7" fmla="*/ 3 h 11"/>
                  </a:gdLst>
                  <a:ahLst/>
                  <a:cxnLst>
                    <a:cxn ang="0">
                      <a:pos x="T0" y="T1"/>
                    </a:cxn>
                    <a:cxn ang="0">
                      <a:pos x="T2" y="T3"/>
                    </a:cxn>
                    <a:cxn ang="0">
                      <a:pos x="T4" y="T5"/>
                    </a:cxn>
                    <a:cxn ang="0">
                      <a:pos x="T6" y="T7"/>
                    </a:cxn>
                  </a:cxnLst>
                  <a:rect l="0" t="0" r="r" b="b"/>
                  <a:pathLst>
                    <a:path w="17" h="11">
                      <a:moveTo>
                        <a:pt x="12" y="3"/>
                      </a:moveTo>
                      <a:cubicBezTo>
                        <a:pt x="9" y="3"/>
                        <a:pt x="0" y="6"/>
                        <a:pt x="4" y="8"/>
                      </a:cubicBezTo>
                      <a:cubicBezTo>
                        <a:pt x="7" y="11"/>
                        <a:pt x="10" y="10"/>
                        <a:pt x="13" y="8"/>
                      </a:cubicBezTo>
                      <a:cubicBezTo>
                        <a:pt x="17" y="6"/>
                        <a:pt x="17" y="0"/>
                        <a:pt x="12"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 name="Freeform 58">
                  <a:extLst>
                    <a:ext uri="{FF2B5EF4-FFF2-40B4-BE49-F238E27FC236}">
                      <a16:creationId xmlns:a16="http://schemas.microsoft.com/office/drawing/2014/main" id="{B1FD0F9C-00FB-4E3E-AFF0-99EB76C73C15}"/>
                    </a:ext>
                  </a:extLst>
                </p:cNvPr>
                <p:cNvSpPr>
                  <a:spLocks/>
                </p:cNvSpPr>
                <p:nvPr/>
              </p:nvSpPr>
              <p:spPr bwMode="auto">
                <a:xfrm>
                  <a:off x="2122488" y="3557588"/>
                  <a:ext cx="9525" cy="11113"/>
                </a:xfrm>
                <a:custGeom>
                  <a:avLst/>
                  <a:gdLst>
                    <a:gd name="T0" fmla="*/ 18 w 18"/>
                    <a:gd name="T1" fmla="*/ 1 h 20"/>
                    <a:gd name="T2" fmla="*/ 8 w 18"/>
                    <a:gd name="T3" fmla="*/ 9 h 20"/>
                    <a:gd name="T4" fmla="*/ 4 w 18"/>
                    <a:gd name="T5" fmla="*/ 18 h 20"/>
                    <a:gd name="T6" fmla="*/ 18 w 18"/>
                    <a:gd name="T7" fmla="*/ 1 h 20"/>
                  </a:gdLst>
                  <a:ahLst/>
                  <a:cxnLst>
                    <a:cxn ang="0">
                      <a:pos x="T0" y="T1"/>
                    </a:cxn>
                    <a:cxn ang="0">
                      <a:pos x="T2" y="T3"/>
                    </a:cxn>
                    <a:cxn ang="0">
                      <a:pos x="T4" y="T5"/>
                    </a:cxn>
                    <a:cxn ang="0">
                      <a:pos x="T6" y="T7"/>
                    </a:cxn>
                  </a:cxnLst>
                  <a:rect l="0" t="0" r="r" b="b"/>
                  <a:pathLst>
                    <a:path w="18" h="20">
                      <a:moveTo>
                        <a:pt x="18" y="1"/>
                      </a:moveTo>
                      <a:cubicBezTo>
                        <a:pt x="16" y="0"/>
                        <a:pt x="13" y="5"/>
                        <a:pt x="8" y="9"/>
                      </a:cubicBezTo>
                      <a:cubicBezTo>
                        <a:pt x="4" y="13"/>
                        <a:pt x="0" y="20"/>
                        <a:pt x="4" y="18"/>
                      </a:cubicBezTo>
                      <a:cubicBezTo>
                        <a:pt x="7" y="16"/>
                        <a:pt x="18" y="5"/>
                        <a:pt x="1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04" name="Group 503">
                <a:extLst>
                  <a:ext uri="{FF2B5EF4-FFF2-40B4-BE49-F238E27FC236}">
                    <a16:creationId xmlns:a16="http://schemas.microsoft.com/office/drawing/2014/main" id="{B7D7FCD7-CC3F-4725-9F42-F892839B3167}"/>
                  </a:ext>
                </a:extLst>
              </p:cNvPr>
              <p:cNvGrpSpPr>
                <a:grpSpLocks noChangeAspect="1"/>
              </p:cNvGrpSpPr>
              <p:nvPr/>
            </p:nvGrpSpPr>
            <p:grpSpPr>
              <a:xfrm>
                <a:off x="1255713" y="3201988"/>
                <a:ext cx="1044575" cy="884238"/>
                <a:chOff x="1255713" y="3201988"/>
                <a:chExt cx="1044575" cy="884238"/>
              </a:xfrm>
              <a:solidFill>
                <a:srgbClr val="D9D9D9"/>
              </a:solidFill>
            </p:grpSpPr>
            <p:sp>
              <p:nvSpPr>
                <p:cNvPr id="505" name="Freeform 6">
                  <a:extLst>
                    <a:ext uri="{FF2B5EF4-FFF2-40B4-BE49-F238E27FC236}">
                      <a16:creationId xmlns:a16="http://schemas.microsoft.com/office/drawing/2014/main" id="{DA80743A-7AAE-4297-AC5A-4BDC53E9DC60}"/>
                    </a:ext>
                  </a:extLst>
                </p:cNvPr>
                <p:cNvSpPr>
                  <a:spLocks/>
                </p:cNvSpPr>
                <p:nvPr/>
              </p:nvSpPr>
              <p:spPr bwMode="auto">
                <a:xfrm>
                  <a:off x="2043113" y="3621088"/>
                  <a:ext cx="14288" cy="17463"/>
                </a:xfrm>
                <a:custGeom>
                  <a:avLst/>
                  <a:gdLst>
                    <a:gd name="T0" fmla="*/ 16 w 28"/>
                    <a:gd name="T1" fmla="*/ 6 h 33"/>
                    <a:gd name="T2" fmla="*/ 10 w 28"/>
                    <a:gd name="T3" fmla="*/ 15 h 33"/>
                    <a:gd name="T4" fmla="*/ 5 w 28"/>
                    <a:gd name="T5" fmla="*/ 29 h 33"/>
                    <a:gd name="T6" fmla="*/ 21 w 28"/>
                    <a:gd name="T7" fmla="*/ 12 h 33"/>
                    <a:gd name="T8" fmla="*/ 25 w 28"/>
                    <a:gd name="T9" fmla="*/ 2 h 33"/>
                    <a:gd name="T10" fmla="*/ 16 w 28"/>
                    <a:gd name="T11" fmla="*/ 6 h 33"/>
                  </a:gdLst>
                  <a:ahLst/>
                  <a:cxnLst>
                    <a:cxn ang="0">
                      <a:pos x="T0" y="T1"/>
                    </a:cxn>
                    <a:cxn ang="0">
                      <a:pos x="T2" y="T3"/>
                    </a:cxn>
                    <a:cxn ang="0">
                      <a:pos x="T4" y="T5"/>
                    </a:cxn>
                    <a:cxn ang="0">
                      <a:pos x="T6" y="T7"/>
                    </a:cxn>
                    <a:cxn ang="0">
                      <a:pos x="T8" y="T9"/>
                    </a:cxn>
                    <a:cxn ang="0">
                      <a:pos x="T10" y="T11"/>
                    </a:cxn>
                  </a:cxnLst>
                  <a:rect l="0" t="0" r="r" b="b"/>
                  <a:pathLst>
                    <a:path w="28" h="33">
                      <a:moveTo>
                        <a:pt x="16" y="6"/>
                      </a:moveTo>
                      <a:cubicBezTo>
                        <a:pt x="13" y="6"/>
                        <a:pt x="13" y="9"/>
                        <a:pt x="10" y="15"/>
                      </a:cubicBezTo>
                      <a:cubicBezTo>
                        <a:pt x="6" y="20"/>
                        <a:pt x="0" y="33"/>
                        <a:pt x="5" y="29"/>
                      </a:cubicBezTo>
                      <a:cubicBezTo>
                        <a:pt x="11" y="24"/>
                        <a:pt x="14" y="18"/>
                        <a:pt x="21" y="12"/>
                      </a:cubicBezTo>
                      <a:cubicBezTo>
                        <a:pt x="28" y="7"/>
                        <a:pt x="26" y="5"/>
                        <a:pt x="25" y="2"/>
                      </a:cubicBezTo>
                      <a:cubicBezTo>
                        <a:pt x="24" y="0"/>
                        <a:pt x="21" y="12"/>
                        <a:pt x="16"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6" name="Freeform 7">
                  <a:extLst>
                    <a:ext uri="{FF2B5EF4-FFF2-40B4-BE49-F238E27FC236}">
                      <a16:creationId xmlns:a16="http://schemas.microsoft.com/office/drawing/2014/main" id="{232B6407-A6F0-4E22-8B95-51C4C089433C}"/>
                    </a:ext>
                  </a:extLst>
                </p:cNvPr>
                <p:cNvSpPr>
                  <a:spLocks/>
                </p:cNvSpPr>
                <p:nvPr/>
              </p:nvSpPr>
              <p:spPr bwMode="auto">
                <a:xfrm>
                  <a:off x="1949450" y="3781426"/>
                  <a:ext cx="190500" cy="104775"/>
                </a:xfrm>
                <a:custGeom>
                  <a:avLst/>
                  <a:gdLst>
                    <a:gd name="T0" fmla="*/ 129 w 365"/>
                    <a:gd name="T1" fmla="*/ 193 h 202"/>
                    <a:gd name="T2" fmla="*/ 108 w 365"/>
                    <a:gd name="T3" fmla="*/ 201 h 202"/>
                    <a:gd name="T4" fmla="*/ 101 w 365"/>
                    <a:gd name="T5" fmla="*/ 185 h 202"/>
                    <a:gd name="T6" fmla="*/ 98 w 365"/>
                    <a:gd name="T7" fmla="*/ 177 h 202"/>
                    <a:gd name="T8" fmla="*/ 88 w 365"/>
                    <a:gd name="T9" fmla="*/ 171 h 202"/>
                    <a:gd name="T10" fmla="*/ 85 w 365"/>
                    <a:gd name="T11" fmla="*/ 162 h 202"/>
                    <a:gd name="T12" fmla="*/ 83 w 365"/>
                    <a:gd name="T13" fmla="*/ 142 h 202"/>
                    <a:gd name="T14" fmla="*/ 68 w 365"/>
                    <a:gd name="T15" fmla="*/ 138 h 202"/>
                    <a:gd name="T16" fmla="*/ 48 w 365"/>
                    <a:gd name="T17" fmla="*/ 142 h 202"/>
                    <a:gd name="T18" fmla="*/ 33 w 365"/>
                    <a:gd name="T19" fmla="*/ 130 h 202"/>
                    <a:gd name="T20" fmla="*/ 21 w 365"/>
                    <a:gd name="T21" fmla="*/ 121 h 202"/>
                    <a:gd name="T22" fmla="*/ 5 w 365"/>
                    <a:gd name="T23" fmla="*/ 110 h 202"/>
                    <a:gd name="T24" fmla="*/ 9 w 365"/>
                    <a:gd name="T25" fmla="*/ 94 h 202"/>
                    <a:gd name="T26" fmla="*/ 12 w 365"/>
                    <a:gd name="T27" fmla="*/ 65 h 202"/>
                    <a:gd name="T28" fmla="*/ 68 w 365"/>
                    <a:gd name="T29" fmla="*/ 27 h 202"/>
                    <a:gd name="T30" fmla="*/ 86 w 365"/>
                    <a:gd name="T31" fmla="*/ 18 h 202"/>
                    <a:gd name="T32" fmla="*/ 106 w 365"/>
                    <a:gd name="T33" fmla="*/ 8 h 202"/>
                    <a:gd name="T34" fmla="*/ 131 w 365"/>
                    <a:gd name="T35" fmla="*/ 13 h 202"/>
                    <a:gd name="T36" fmla="*/ 165 w 365"/>
                    <a:gd name="T37" fmla="*/ 15 h 202"/>
                    <a:gd name="T38" fmla="*/ 185 w 365"/>
                    <a:gd name="T39" fmla="*/ 16 h 202"/>
                    <a:gd name="T40" fmla="*/ 206 w 365"/>
                    <a:gd name="T41" fmla="*/ 7 h 202"/>
                    <a:gd name="T42" fmla="*/ 220 w 365"/>
                    <a:gd name="T43" fmla="*/ 3 h 202"/>
                    <a:gd name="T44" fmla="*/ 254 w 365"/>
                    <a:gd name="T45" fmla="*/ 7 h 202"/>
                    <a:gd name="T46" fmla="*/ 280 w 365"/>
                    <a:gd name="T47" fmla="*/ 7 h 202"/>
                    <a:gd name="T48" fmla="*/ 289 w 365"/>
                    <a:gd name="T49" fmla="*/ 17 h 202"/>
                    <a:gd name="T50" fmla="*/ 305 w 365"/>
                    <a:gd name="T51" fmla="*/ 15 h 202"/>
                    <a:gd name="T52" fmla="*/ 321 w 365"/>
                    <a:gd name="T53" fmla="*/ 33 h 202"/>
                    <a:gd name="T54" fmla="*/ 327 w 365"/>
                    <a:gd name="T55" fmla="*/ 40 h 202"/>
                    <a:gd name="T56" fmla="*/ 309 w 365"/>
                    <a:gd name="T57" fmla="*/ 34 h 202"/>
                    <a:gd name="T58" fmla="*/ 312 w 365"/>
                    <a:gd name="T59" fmla="*/ 40 h 202"/>
                    <a:gd name="T60" fmla="*/ 323 w 365"/>
                    <a:gd name="T61" fmla="*/ 44 h 202"/>
                    <a:gd name="T62" fmla="*/ 338 w 365"/>
                    <a:gd name="T63" fmla="*/ 52 h 202"/>
                    <a:gd name="T64" fmla="*/ 347 w 365"/>
                    <a:gd name="T65" fmla="*/ 49 h 202"/>
                    <a:gd name="T66" fmla="*/ 355 w 365"/>
                    <a:gd name="T67" fmla="*/ 63 h 202"/>
                    <a:gd name="T68" fmla="*/ 345 w 365"/>
                    <a:gd name="T69" fmla="*/ 69 h 202"/>
                    <a:gd name="T70" fmla="*/ 309 w 365"/>
                    <a:gd name="T71" fmla="*/ 84 h 202"/>
                    <a:gd name="T72" fmla="*/ 283 w 365"/>
                    <a:gd name="T73" fmla="*/ 91 h 202"/>
                    <a:gd name="T74" fmla="*/ 263 w 365"/>
                    <a:gd name="T75" fmla="*/ 79 h 202"/>
                    <a:gd name="T76" fmla="*/ 241 w 365"/>
                    <a:gd name="T77" fmla="*/ 102 h 202"/>
                    <a:gd name="T78" fmla="*/ 232 w 365"/>
                    <a:gd name="T79" fmla="*/ 116 h 202"/>
                    <a:gd name="T80" fmla="*/ 206 w 365"/>
                    <a:gd name="T81" fmla="*/ 139 h 202"/>
                    <a:gd name="T82" fmla="*/ 185 w 365"/>
                    <a:gd name="T83" fmla="*/ 132 h 202"/>
                    <a:gd name="T84" fmla="*/ 158 w 365"/>
                    <a:gd name="T85" fmla="*/ 149 h 202"/>
                    <a:gd name="T86" fmla="*/ 143 w 365"/>
                    <a:gd name="T87" fmla="*/ 18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5" h="202">
                      <a:moveTo>
                        <a:pt x="137" y="182"/>
                      </a:moveTo>
                      <a:cubicBezTo>
                        <a:pt x="135" y="182"/>
                        <a:pt x="131" y="188"/>
                        <a:pt x="129" y="193"/>
                      </a:cubicBezTo>
                      <a:cubicBezTo>
                        <a:pt x="126" y="197"/>
                        <a:pt x="120" y="202"/>
                        <a:pt x="117" y="202"/>
                      </a:cubicBezTo>
                      <a:cubicBezTo>
                        <a:pt x="113" y="202"/>
                        <a:pt x="108" y="201"/>
                        <a:pt x="108" y="201"/>
                      </a:cubicBezTo>
                      <a:cubicBezTo>
                        <a:pt x="108" y="201"/>
                        <a:pt x="108" y="196"/>
                        <a:pt x="105" y="193"/>
                      </a:cubicBezTo>
                      <a:cubicBezTo>
                        <a:pt x="101" y="190"/>
                        <a:pt x="101" y="189"/>
                        <a:pt x="101" y="185"/>
                      </a:cubicBezTo>
                      <a:cubicBezTo>
                        <a:pt x="101" y="182"/>
                        <a:pt x="98" y="180"/>
                        <a:pt x="101" y="178"/>
                      </a:cubicBezTo>
                      <a:cubicBezTo>
                        <a:pt x="105" y="176"/>
                        <a:pt x="101" y="175"/>
                        <a:pt x="98" y="177"/>
                      </a:cubicBezTo>
                      <a:cubicBezTo>
                        <a:pt x="95" y="178"/>
                        <a:pt x="92" y="181"/>
                        <a:pt x="93" y="179"/>
                      </a:cubicBezTo>
                      <a:cubicBezTo>
                        <a:pt x="94" y="176"/>
                        <a:pt x="93" y="173"/>
                        <a:pt x="88" y="171"/>
                      </a:cubicBezTo>
                      <a:cubicBezTo>
                        <a:pt x="87" y="171"/>
                        <a:pt x="87" y="171"/>
                        <a:pt x="87" y="171"/>
                      </a:cubicBezTo>
                      <a:cubicBezTo>
                        <a:pt x="86" y="169"/>
                        <a:pt x="84" y="165"/>
                        <a:pt x="85" y="162"/>
                      </a:cubicBezTo>
                      <a:cubicBezTo>
                        <a:pt x="86" y="157"/>
                        <a:pt x="89" y="152"/>
                        <a:pt x="90" y="148"/>
                      </a:cubicBezTo>
                      <a:cubicBezTo>
                        <a:pt x="90" y="143"/>
                        <a:pt x="88" y="142"/>
                        <a:pt x="83" y="142"/>
                      </a:cubicBezTo>
                      <a:cubicBezTo>
                        <a:pt x="77" y="141"/>
                        <a:pt x="74" y="143"/>
                        <a:pt x="72" y="144"/>
                      </a:cubicBezTo>
                      <a:cubicBezTo>
                        <a:pt x="71" y="145"/>
                        <a:pt x="70" y="142"/>
                        <a:pt x="68" y="138"/>
                      </a:cubicBezTo>
                      <a:cubicBezTo>
                        <a:pt x="66" y="134"/>
                        <a:pt x="63" y="136"/>
                        <a:pt x="58" y="139"/>
                      </a:cubicBezTo>
                      <a:cubicBezTo>
                        <a:pt x="54" y="142"/>
                        <a:pt x="49" y="144"/>
                        <a:pt x="48" y="142"/>
                      </a:cubicBezTo>
                      <a:cubicBezTo>
                        <a:pt x="46" y="139"/>
                        <a:pt x="48" y="137"/>
                        <a:pt x="43" y="135"/>
                      </a:cubicBezTo>
                      <a:cubicBezTo>
                        <a:pt x="39" y="133"/>
                        <a:pt x="34" y="134"/>
                        <a:pt x="33" y="130"/>
                      </a:cubicBezTo>
                      <a:cubicBezTo>
                        <a:pt x="33" y="126"/>
                        <a:pt x="33" y="127"/>
                        <a:pt x="30" y="127"/>
                      </a:cubicBezTo>
                      <a:cubicBezTo>
                        <a:pt x="26" y="126"/>
                        <a:pt x="23" y="125"/>
                        <a:pt x="21" y="121"/>
                      </a:cubicBezTo>
                      <a:cubicBezTo>
                        <a:pt x="20" y="116"/>
                        <a:pt x="21" y="115"/>
                        <a:pt x="17" y="113"/>
                      </a:cubicBezTo>
                      <a:cubicBezTo>
                        <a:pt x="14" y="112"/>
                        <a:pt x="7" y="113"/>
                        <a:pt x="5" y="110"/>
                      </a:cubicBezTo>
                      <a:cubicBezTo>
                        <a:pt x="3" y="107"/>
                        <a:pt x="0" y="103"/>
                        <a:pt x="0" y="103"/>
                      </a:cubicBezTo>
                      <a:cubicBezTo>
                        <a:pt x="3" y="102"/>
                        <a:pt x="5" y="97"/>
                        <a:pt x="9" y="94"/>
                      </a:cubicBezTo>
                      <a:cubicBezTo>
                        <a:pt x="16" y="89"/>
                        <a:pt x="12" y="85"/>
                        <a:pt x="11" y="81"/>
                      </a:cubicBezTo>
                      <a:cubicBezTo>
                        <a:pt x="9" y="77"/>
                        <a:pt x="10" y="72"/>
                        <a:pt x="12" y="65"/>
                      </a:cubicBezTo>
                      <a:cubicBezTo>
                        <a:pt x="15" y="59"/>
                        <a:pt x="26" y="56"/>
                        <a:pt x="36" y="50"/>
                      </a:cubicBezTo>
                      <a:cubicBezTo>
                        <a:pt x="47" y="45"/>
                        <a:pt x="62" y="31"/>
                        <a:pt x="68" y="27"/>
                      </a:cubicBezTo>
                      <a:cubicBezTo>
                        <a:pt x="73" y="24"/>
                        <a:pt x="75" y="20"/>
                        <a:pt x="75" y="20"/>
                      </a:cubicBezTo>
                      <a:cubicBezTo>
                        <a:pt x="75" y="20"/>
                        <a:pt x="83" y="21"/>
                        <a:pt x="86" y="18"/>
                      </a:cubicBezTo>
                      <a:cubicBezTo>
                        <a:pt x="88" y="15"/>
                        <a:pt x="94" y="10"/>
                        <a:pt x="97" y="8"/>
                      </a:cubicBezTo>
                      <a:cubicBezTo>
                        <a:pt x="100" y="7"/>
                        <a:pt x="104" y="6"/>
                        <a:pt x="106" y="8"/>
                      </a:cubicBezTo>
                      <a:cubicBezTo>
                        <a:pt x="109" y="11"/>
                        <a:pt x="113" y="15"/>
                        <a:pt x="116" y="14"/>
                      </a:cubicBezTo>
                      <a:cubicBezTo>
                        <a:pt x="119" y="14"/>
                        <a:pt x="127" y="12"/>
                        <a:pt x="131" y="13"/>
                      </a:cubicBezTo>
                      <a:cubicBezTo>
                        <a:pt x="136" y="15"/>
                        <a:pt x="146" y="17"/>
                        <a:pt x="150" y="17"/>
                      </a:cubicBezTo>
                      <a:cubicBezTo>
                        <a:pt x="153" y="16"/>
                        <a:pt x="158" y="15"/>
                        <a:pt x="165" y="15"/>
                      </a:cubicBezTo>
                      <a:cubicBezTo>
                        <a:pt x="171" y="15"/>
                        <a:pt x="175" y="14"/>
                        <a:pt x="177" y="15"/>
                      </a:cubicBezTo>
                      <a:cubicBezTo>
                        <a:pt x="178" y="17"/>
                        <a:pt x="182" y="17"/>
                        <a:pt x="185" y="16"/>
                      </a:cubicBezTo>
                      <a:cubicBezTo>
                        <a:pt x="188" y="14"/>
                        <a:pt x="191" y="9"/>
                        <a:pt x="194" y="8"/>
                      </a:cubicBezTo>
                      <a:cubicBezTo>
                        <a:pt x="198" y="8"/>
                        <a:pt x="204" y="8"/>
                        <a:pt x="206" y="7"/>
                      </a:cubicBezTo>
                      <a:cubicBezTo>
                        <a:pt x="208" y="5"/>
                        <a:pt x="204" y="2"/>
                        <a:pt x="208" y="1"/>
                      </a:cubicBezTo>
                      <a:cubicBezTo>
                        <a:pt x="211" y="0"/>
                        <a:pt x="216" y="1"/>
                        <a:pt x="220" y="3"/>
                      </a:cubicBezTo>
                      <a:cubicBezTo>
                        <a:pt x="223" y="4"/>
                        <a:pt x="231" y="9"/>
                        <a:pt x="236" y="9"/>
                      </a:cubicBezTo>
                      <a:cubicBezTo>
                        <a:pt x="240" y="9"/>
                        <a:pt x="251" y="8"/>
                        <a:pt x="254" y="7"/>
                      </a:cubicBezTo>
                      <a:cubicBezTo>
                        <a:pt x="257" y="7"/>
                        <a:pt x="260" y="0"/>
                        <a:pt x="265" y="2"/>
                      </a:cubicBezTo>
                      <a:cubicBezTo>
                        <a:pt x="269" y="5"/>
                        <a:pt x="278" y="7"/>
                        <a:pt x="280" y="7"/>
                      </a:cubicBezTo>
                      <a:cubicBezTo>
                        <a:pt x="282" y="8"/>
                        <a:pt x="283" y="9"/>
                        <a:pt x="284" y="12"/>
                      </a:cubicBezTo>
                      <a:cubicBezTo>
                        <a:pt x="285" y="15"/>
                        <a:pt x="288" y="18"/>
                        <a:pt x="289" y="17"/>
                      </a:cubicBezTo>
                      <a:cubicBezTo>
                        <a:pt x="291" y="15"/>
                        <a:pt x="296" y="12"/>
                        <a:pt x="298" y="12"/>
                      </a:cubicBezTo>
                      <a:cubicBezTo>
                        <a:pt x="301" y="11"/>
                        <a:pt x="303" y="13"/>
                        <a:pt x="305" y="15"/>
                      </a:cubicBezTo>
                      <a:cubicBezTo>
                        <a:pt x="307" y="18"/>
                        <a:pt x="314" y="26"/>
                        <a:pt x="316" y="28"/>
                      </a:cubicBezTo>
                      <a:cubicBezTo>
                        <a:pt x="319" y="30"/>
                        <a:pt x="319" y="33"/>
                        <a:pt x="321" y="33"/>
                      </a:cubicBezTo>
                      <a:cubicBezTo>
                        <a:pt x="322" y="34"/>
                        <a:pt x="332" y="36"/>
                        <a:pt x="331" y="39"/>
                      </a:cubicBezTo>
                      <a:cubicBezTo>
                        <a:pt x="330" y="42"/>
                        <a:pt x="328" y="42"/>
                        <a:pt x="327" y="40"/>
                      </a:cubicBezTo>
                      <a:cubicBezTo>
                        <a:pt x="325" y="38"/>
                        <a:pt x="320" y="34"/>
                        <a:pt x="317" y="33"/>
                      </a:cubicBezTo>
                      <a:cubicBezTo>
                        <a:pt x="314" y="33"/>
                        <a:pt x="311" y="35"/>
                        <a:pt x="309" y="34"/>
                      </a:cubicBezTo>
                      <a:cubicBezTo>
                        <a:pt x="308" y="32"/>
                        <a:pt x="304" y="31"/>
                        <a:pt x="306" y="33"/>
                      </a:cubicBezTo>
                      <a:cubicBezTo>
                        <a:pt x="308" y="35"/>
                        <a:pt x="312" y="37"/>
                        <a:pt x="312" y="40"/>
                      </a:cubicBezTo>
                      <a:cubicBezTo>
                        <a:pt x="311" y="42"/>
                        <a:pt x="311" y="45"/>
                        <a:pt x="314" y="45"/>
                      </a:cubicBezTo>
                      <a:cubicBezTo>
                        <a:pt x="317" y="44"/>
                        <a:pt x="321" y="42"/>
                        <a:pt x="323" y="44"/>
                      </a:cubicBezTo>
                      <a:cubicBezTo>
                        <a:pt x="324" y="46"/>
                        <a:pt x="327" y="46"/>
                        <a:pt x="329" y="49"/>
                      </a:cubicBezTo>
                      <a:cubicBezTo>
                        <a:pt x="330" y="52"/>
                        <a:pt x="336" y="54"/>
                        <a:pt x="338" y="52"/>
                      </a:cubicBezTo>
                      <a:cubicBezTo>
                        <a:pt x="340" y="51"/>
                        <a:pt x="345" y="53"/>
                        <a:pt x="343" y="48"/>
                      </a:cubicBezTo>
                      <a:cubicBezTo>
                        <a:pt x="341" y="44"/>
                        <a:pt x="344" y="48"/>
                        <a:pt x="347" y="49"/>
                      </a:cubicBezTo>
                      <a:cubicBezTo>
                        <a:pt x="350" y="50"/>
                        <a:pt x="352" y="52"/>
                        <a:pt x="352" y="55"/>
                      </a:cubicBezTo>
                      <a:cubicBezTo>
                        <a:pt x="353" y="59"/>
                        <a:pt x="353" y="61"/>
                        <a:pt x="355" y="63"/>
                      </a:cubicBezTo>
                      <a:cubicBezTo>
                        <a:pt x="358" y="64"/>
                        <a:pt x="365" y="66"/>
                        <a:pt x="363" y="68"/>
                      </a:cubicBezTo>
                      <a:cubicBezTo>
                        <a:pt x="361" y="70"/>
                        <a:pt x="352" y="67"/>
                        <a:pt x="345" y="69"/>
                      </a:cubicBezTo>
                      <a:cubicBezTo>
                        <a:pt x="339" y="71"/>
                        <a:pt x="331" y="75"/>
                        <a:pt x="324" y="77"/>
                      </a:cubicBezTo>
                      <a:cubicBezTo>
                        <a:pt x="318" y="80"/>
                        <a:pt x="314" y="81"/>
                        <a:pt x="309" y="84"/>
                      </a:cubicBezTo>
                      <a:cubicBezTo>
                        <a:pt x="304" y="87"/>
                        <a:pt x="300" y="83"/>
                        <a:pt x="294" y="86"/>
                      </a:cubicBezTo>
                      <a:cubicBezTo>
                        <a:pt x="288" y="89"/>
                        <a:pt x="287" y="92"/>
                        <a:pt x="283" y="91"/>
                      </a:cubicBezTo>
                      <a:cubicBezTo>
                        <a:pt x="278" y="90"/>
                        <a:pt x="275" y="87"/>
                        <a:pt x="272" y="87"/>
                      </a:cubicBezTo>
                      <a:cubicBezTo>
                        <a:pt x="270" y="86"/>
                        <a:pt x="268" y="78"/>
                        <a:pt x="263" y="79"/>
                      </a:cubicBezTo>
                      <a:cubicBezTo>
                        <a:pt x="258" y="81"/>
                        <a:pt x="252" y="84"/>
                        <a:pt x="249" y="90"/>
                      </a:cubicBezTo>
                      <a:cubicBezTo>
                        <a:pt x="246" y="96"/>
                        <a:pt x="243" y="99"/>
                        <a:pt x="241" y="102"/>
                      </a:cubicBezTo>
                      <a:cubicBezTo>
                        <a:pt x="240" y="105"/>
                        <a:pt x="241" y="103"/>
                        <a:pt x="240" y="110"/>
                      </a:cubicBezTo>
                      <a:cubicBezTo>
                        <a:pt x="239" y="116"/>
                        <a:pt x="238" y="113"/>
                        <a:pt x="232" y="116"/>
                      </a:cubicBezTo>
                      <a:cubicBezTo>
                        <a:pt x="226" y="120"/>
                        <a:pt x="225" y="124"/>
                        <a:pt x="219" y="128"/>
                      </a:cubicBezTo>
                      <a:cubicBezTo>
                        <a:pt x="213" y="132"/>
                        <a:pt x="206" y="136"/>
                        <a:pt x="206" y="139"/>
                      </a:cubicBezTo>
                      <a:cubicBezTo>
                        <a:pt x="206" y="142"/>
                        <a:pt x="206" y="148"/>
                        <a:pt x="204" y="146"/>
                      </a:cubicBezTo>
                      <a:cubicBezTo>
                        <a:pt x="202" y="143"/>
                        <a:pt x="185" y="132"/>
                        <a:pt x="185" y="132"/>
                      </a:cubicBezTo>
                      <a:cubicBezTo>
                        <a:pt x="185" y="132"/>
                        <a:pt x="181" y="134"/>
                        <a:pt x="174" y="140"/>
                      </a:cubicBezTo>
                      <a:cubicBezTo>
                        <a:pt x="168" y="147"/>
                        <a:pt x="168" y="151"/>
                        <a:pt x="158" y="149"/>
                      </a:cubicBezTo>
                      <a:cubicBezTo>
                        <a:pt x="149" y="148"/>
                        <a:pt x="142" y="146"/>
                        <a:pt x="143" y="152"/>
                      </a:cubicBezTo>
                      <a:cubicBezTo>
                        <a:pt x="143" y="157"/>
                        <a:pt x="146" y="179"/>
                        <a:pt x="143" y="181"/>
                      </a:cubicBezTo>
                      <a:cubicBezTo>
                        <a:pt x="140" y="184"/>
                        <a:pt x="137" y="182"/>
                        <a:pt x="137" y="18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7" name="Freeform 8">
                  <a:extLst>
                    <a:ext uri="{FF2B5EF4-FFF2-40B4-BE49-F238E27FC236}">
                      <a16:creationId xmlns:a16="http://schemas.microsoft.com/office/drawing/2014/main" id="{62D06911-99F4-451D-BD18-F48C06D6E3A4}"/>
                    </a:ext>
                  </a:extLst>
                </p:cNvPr>
                <p:cNvSpPr>
                  <a:spLocks/>
                </p:cNvSpPr>
                <p:nvPr/>
              </p:nvSpPr>
              <p:spPr bwMode="auto">
                <a:xfrm>
                  <a:off x="1255713" y="3201988"/>
                  <a:ext cx="801688" cy="630238"/>
                </a:xfrm>
                <a:custGeom>
                  <a:avLst/>
                  <a:gdLst>
                    <a:gd name="T0" fmla="*/ 11 w 1536"/>
                    <a:gd name="T1" fmla="*/ 100 h 1207"/>
                    <a:gd name="T2" fmla="*/ 16 w 1536"/>
                    <a:gd name="T3" fmla="*/ 179 h 1207"/>
                    <a:gd name="T4" fmla="*/ 66 w 1536"/>
                    <a:gd name="T5" fmla="*/ 255 h 1207"/>
                    <a:gd name="T6" fmla="*/ 63 w 1536"/>
                    <a:gd name="T7" fmla="*/ 330 h 1207"/>
                    <a:gd name="T8" fmla="*/ 51 w 1536"/>
                    <a:gd name="T9" fmla="*/ 324 h 1207"/>
                    <a:gd name="T10" fmla="*/ 34 w 1536"/>
                    <a:gd name="T11" fmla="*/ 368 h 1207"/>
                    <a:gd name="T12" fmla="*/ 100 w 1536"/>
                    <a:gd name="T13" fmla="*/ 402 h 1207"/>
                    <a:gd name="T14" fmla="*/ 132 w 1536"/>
                    <a:gd name="T15" fmla="*/ 533 h 1207"/>
                    <a:gd name="T16" fmla="*/ 225 w 1536"/>
                    <a:gd name="T17" fmla="*/ 653 h 1207"/>
                    <a:gd name="T18" fmla="*/ 229 w 1536"/>
                    <a:gd name="T19" fmla="*/ 563 h 1207"/>
                    <a:gd name="T20" fmla="*/ 200 w 1536"/>
                    <a:gd name="T21" fmla="*/ 493 h 1207"/>
                    <a:gd name="T22" fmla="*/ 174 w 1536"/>
                    <a:gd name="T23" fmla="*/ 403 h 1207"/>
                    <a:gd name="T24" fmla="*/ 144 w 1536"/>
                    <a:gd name="T25" fmla="*/ 328 h 1207"/>
                    <a:gd name="T26" fmla="*/ 119 w 1536"/>
                    <a:gd name="T27" fmla="*/ 231 h 1207"/>
                    <a:gd name="T28" fmla="*/ 91 w 1536"/>
                    <a:gd name="T29" fmla="*/ 108 h 1207"/>
                    <a:gd name="T30" fmla="*/ 147 w 1536"/>
                    <a:gd name="T31" fmla="*/ 82 h 1207"/>
                    <a:gd name="T32" fmla="*/ 188 w 1536"/>
                    <a:gd name="T33" fmla="*/ 159 h 1207"/>
                    <a:gd name="T34" fmla="*/ 210 w 1536"/>
                    <a:gd name="T35" fmla="*/ 270 h 1207"/>
                    <a:gd name="T36" fmla="*/ 258 w 1536"/>
                    <a:gd name="T37" fmla="*/ 345 h 1207"/>
                    <a:gd name="T38" fmla="*/ 316 w 1536"/>
                    <a:gd name="T39" fmla="*/ 416 h 1207"/>
                    <a:gd name="T40" fmla="*/ 303 w 1536"/>
                    <a:gd name="T41" fmla="*/ 467 h 1207"/>
                    <a:gd name="T42" fmla="*/ 338 w 1536"/>
                    <a:gd name="T43" fmla="*/ 494 h 1207"/>
                    <a:gd name="T44" fmla="*/ 356 w 1536"/>
                    <a:gd name="T45" fmla="*/ 523 h 1207"/>
                    <a:gd name="T46" fmla="*/ 398 w 1536"/>
                    <a:gd name="T47" fmla="*/ 576 h 1207"/>
                    <a:gd name="T48" fmla="*/ 474 w 1536"/>
                    <a:gd name="T49" fmla="*/ 746 h 1207"/>
                    <a:gd name="T50" fmla="*/ 444 w 1536"/>
                    <a:gd name="T51" fmla="*/ 842 h 1207"/>
                    <a:gd name="T52" fmla="*/ 548 w 1536"/>
                    <a:gd name="T53" fmla="*/ 961 h 1207"/>
                    <a:gd name="T54" fmla="*/ 714 w 1536"/>
                    <a:gd name="T55" fmla="*/ 1045 h 1207"/>
                    <a:gd name="T56" fmla="*/ 894 w 1536"/>
                    <a:gd name="T57" fmla="*/ 1125 h 1207"/>
                    <a:gd name="T58" fmla="*/ 1023 w 1536"/>
                    <a:gd name="T59" fmla="*/ 1084 h 1207"/>
                    <a:gd name="T60" fmla="*/ 1063 w 1536"/>
                    <a:gd name="T61" fmla="*/ 1098 h 1207"/>
                    <a:gd name="T62" fmla="*/ 1164 w 1536"/>
                    <a:gd name="T63" fmla="*/ 1199 h 1207"/>
                    <a:gd name="T64" fmla="*/ 1276 w 1536"/>
                    <a:gd name="T65" fmla="*/ 1083 h 1207"/>
                    <a:gd name="T66" fmla="*/ 1385 w 1536"/>
                    <a:gd name="T67" fmla="*/ 985 h 1207"/>
                    <a:gd name="T68" fmla="*/ 1440 w 1536"/>
                    <a:gd name="T69" fmla="*/ 967 h 1207"/>
                    <a:gd name="T70" fmla="*/ 1474 w 1536"/>
                    <a:gd name="T71" fmla="*/ 893 h 1207"/>
                    <a:gd name="T72" fmla="*/ 1482 w 1536"/>
                    <a:gd name="T73" fmla="*/ 860 h 1207"/>
                    <a:gd name="T74" fmla="*/ 1524 w 1536"/>
                    <a:gd name="T75" fmla="*/ 741 h 1207"/>
                    <a:gd name="T76" fmla="*/ 1457 w 1536"/>
                    <a:gd name="T77" fmla="*/ 740 h 1207"/>
                    <a:gd name="T78" fmla="*/ 1325 w 1536"/>
                    <a:gd name="T79" fmla="*/ 782 h 1207"/>
                    <a:gd name="T80" fmla="*/ 1282 w 1536"/>
                    <a:gd name="T81" fmla="*/ 896 h 1207"/>
                    <a:gd name="T82" fmla="*/ 1227 w 1536"/>
                    <a:gd name="T83" fmla="*/ 948 h 1207"/>
                    <a:gd name="T84" fmla="*/ 1227 w 1536"/>
                    <a:gd name="T85" fmla="*/ 931 h 1207"/>
                    <a:gd name="T86" fmla="*/ 1149 w 1536"/>
                    <a:gd name="T87" fmla="*/ 950 h 1207"/>
                    <a:gd name="T88" fmla="*/ 1054 w 1536"/>
                    <a:gd name="T89" fmla="*/ 967 h 1207"/>
                    <a:gd name="T90" fmla="*/ 980 w 1536"/>
                    <a:gd name="T91" fmla="*/ 944 h 1207"/>
                    <a:gd name="T92" fmla="*/ 960 w 1536"/>
                    <a:gd name="T93" fmla="*/ 848 h 1207"/>
                    <a:gd name="T94" fmla="*/ 914 w 1536"/>
                    <a:gd name="T95" fmla="*/ 687 h 1207"/>
                    <a:gd name="T96" fmla="*/ 936 w 1536"/>
                    <a:gd name="T97" fmla="*/ 571 h 1207"/>
                    <a:gd name="T98" fmla="*/ 951 w 1536"/>
                    <a:gd name="T99" fmla="*/ 507 h 1207"/>
                    <a:gd name="T100" fmla="*/ 996 w 1536"/>
                    <a:gd name="T101" fmla="*/ 460 h 1207"/>
                    <a:gd name="T102" fmla="*/ 892 w 1536"/>
                    <a:gd name="T103" fmla="*/ 405 h 1207"/>
                    <a:gd name="T104" fmla="*/ 854 w 1536"/>
                    <a:gd name="T105" fmla="*/ 257 h 1207"/>
                    <a:gd name="T106" fmla="*/ 742 w 1536"/>
                    <a:gd name="T107" fmla="*/ 211 h 1207"/>
                    <a:gd name="T108" fmla="*/ 638 w 1536"/>
                    <a:gd name="T109" fmla="*/ 139 h 1207"/>
                    <a:gd name="T110" fmla="*/ 464 w 1536"/>
                    <a:gd name="T111" fmla="*/ 9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6" h="1207">
                      <a:moveTo>
                        <a:pt x="0" y="13"/>
                      </a:moveTo>
                      <a:cubicBezTo>
                        <a:pt x="0" y="17"/>
                        <a:pt x="0" y="20"/>
                        <a:pt x="1" y="24"/>
                      </a:cubicBezTo>
                      <a:cubicBezTo>
                        <a:pt x="2" y="30"/>
                        <a:pt x="5" y="32"/>
                        <a:pt x="5" y="37"/>
                      </a:cubicBezTo>
                      <a:cubicBezTo>
                        <a:pt x="4" y="42"/>
                        <a:pt x="2" y="44"/>
                        <a:pt x="4" y="49"/>
                      </a:cubicBezTo>
                      <a:cubicBezTo>
                        <a:pt x="7" y="55"/>
                        <a:pt x="11" y="57"/>
                        <a:pt x="9" y="62"/>
                      </a:cubicBezTo>
                      <a:cubicBezTo>
                        <a:pt x="8" y="67"/>
                        <a:pt x="6" y="69"/>
                        <a:pt x="5" y="75"/>
                      </a:cubicBezTo>
                      <a:cubicBezTo>
                        <a:pt x="5" y="82"/>
                        <a:pt x="5" y="83"/>
                        <a:pt x="7" y="88"/>
                      </a:cubicBezTo>
                      <a:cubicBezTo>
                        <a:pt x="8" y="94"/>
                        <a:pt x="11" y="100"/>
                        <a:pt x="11" y="100"/>
                      </a:cubicBezTo>
                      <a:cubicBezTo>
                        <a:pt x="11" y="100"/>
                        <a:pt x="14" y="100"/>
                        <a:pt x="12" y="105"/>
                      </a:cubicBezTo>
                      <a:cubicBezTo>
                        <a:pt x="10" y="110"/>
                        <a:pt x="8" y="114"/>
                        <a:pt x="9" y="119"/>
                      </a:cubicBezTo>
                      <a:cubicBezTo>
                        <a:pt x="10" y="124"/>
                        <a:pt x="13" y="123"/>
                        <a:pt x="17" y="128"/>
                      </a:cubicBezTo>
                      <a:cubicBezTo>
                        <a:pt x="21" y="132"/>
                        <a:pt x="20" y="135"/>
                        <a:pt x="18" y="139"/>
                      </a:cubicBezTo>
                      <a:cubicBezTo>
                        <a:pt x="15" y="144"/>
                        <a:pt x="12" y="150"/>
                        <a:pt x="10" y="153"/>
                      </a:cubicBezTo>
                      <a:cubicBezTo>
                        <a:pt x="8" y="157"/>
                        <a:pt x="11" y="155"/>
                        <a:pt x="15" y="156"/>
                      </a:cubicBezTo>
                      <a:cubicBezTo>
                        <a:pt x="20" y="157"/>
                        <a:pt x="22" y="161"/>
                        <a:pt x="20" y="166"/>
                      </a:cubicBezTo>
                      <a:cubicBezTo>
                        <a:pt x="18" y="171"/>
                        <a:pt x="16" y="175"/>
                        <a:pt x="16" y="179"/>
                      </a:cubicBezTo>
                      <a:cubicBezTo>
                        <a:pt x="15" y="183"/>
                        <a:pt x="16" y="188"/>
                        <a:pt x="16" y="191"/>
                      </a:cubicBezTo>
                      <a:cubicBezTo>
                        <a:pt x="16" y="194"/>
                        <a:pt x="15" y="201"/>
                        <a:pt x="21" y="205"/>
                      </a:cubicBezTo>
                      <a:cubicBezTo>
                        <a:pt x="26" y="210"/>
                        <a:pt x="35" y="212"/>
                        <a:pt x="35" y="216"/>
                      </a:cubicBezTo>
                      <a:cubicBezTo>
                        <a:pt x="36" y="221"/>
                        <a:pt x="36" y="222"/>
                        <a:pt x="40" y="222"/>
                      </a:cubicBezTo>
                      <a:cubicBezTo>
                        <a:pt x="43" y="221"/>
                        <a:pt x="47" y="223"/>
                        <a:pt x="49" y="227"/>
                      </a:cubicBezTo>
                      <a:cubicBezTo>
                        <a:pt x="52" y="231"/>
                        <a:pt x="53" y="236"/>
                        <a:pt x="55" y="238"/>
                      </a:cubicBezTo>
                      <a:cubicBezTo>
                        <a:pt x="58" y="240"/>
                        <a:pt x="62" y="242"/>
                        <a:pt x="62" y="246"/>
                      </a:cubicBezTo>
                      <a:cubicBezTo>
                        <a:pt x="62" y="250"/>
                        <a:pt x="64" y="253"/>
                        <a:pt x="66" y="255"/>
                      </a:cubicBezTo>
                      <a:cubicBezTo>
                        <a:pt x="69" y="257"/>
                        <a:pt x="70" y="265"/>
                        <a:pt x="71" y="269"/>
                      </a:cubicBezTo>
                      <a:cubicBezTo>
                        <a:pt x="72" y="273"/>
                        <a:pt x="77" y="272"/>
                        <a:pt x="78" y="276"/>
                      </a:cubicBezTo>
                      <a:cubicBezTo>
                        <a:pt x="79" y="281"/>
                        <a:pt x="82" y="284"/>
                        <a:pt x="79" y="289"/>
                      </a:cubicBezTo>
                      <a:cubicBezTo>
                        <a:pt x="76" y="293"/>
                        <a:pt x="73" y="294"/>
                        <a:pt x="73" y="299"/>
                      </a:cubicBezTo>
                      <a:cubicBezTo>
                        <a:pt x="74" y="303"/>
                        <a:pt x="69" y="304"/>
                        <a:pt x="66" y="309"/>
                      </a:cubicBezTo>
                      <a:cubicBezTo>
                        <a:pt x="62" y="314"/>
                        <a:pt x="60" y="317"/>
                        <a:pt x="60" y="317"/>
                      </a:cubicBezTo>
                      <a:cubicBezTo>
                        <a:pt x="60" y="317"/>
                        <a:pt x="60" y="325"/>
                        <a:pt x="63" y="322"/>
                      </a:cubicBezTo>
                      <a:cubicBezTo>
                        <a:pt x="66" y="320"/>
                        <a:pt x="63" y="326"/>
                        <a:pt x="63" y="330"/>
                      </a:cubicBezTo>
                      <a:cubicBezTo>
                        <a:pt x="62" y="333"/>
                        <a:pt x="66" y="334"/>
                        <a:pt x="69" y="331"/>
                      </a:cubicBezTo>
                      <a:cubicBezTo>
                        <a:pt x="71" y="328"/>
                        <a:pt x="70" y="319"/>
                        <a:pt x="73" y="321"/>
                      </a:cubicBezTo>
                      <a:cubicBezTo>
                        <a:pt x="77" y="323"/>
                        <a:pt x="76" y="325"/>
                        <a:pt x="75" y="331"/>
                      </a:cubicBezTo>
                      <a:cubicBezTo>
                        <a:pt x="74" y="337"/>
                        <a:pt x="75" y="339"/>
                        <a:pt x="73" y="344"/>
                      </a:cubicBezTo>
                      <a:cubicBezTo>
                        <a:pt x="71" y="348"/>
                        <a:pt x="70" y="346"/>
                        <a:pt x="70" y="341"/>
                      </a:cubicBezTo>
                      <a:cubicBezTo>
                        <a:pt x="70" y="337"/>
                        <a:pt x="66" y="339"/>
                        <a:pt x="63" y="338"/>
                      </a:cubicBezTo>
                      <a:cubicBezTo>
                        <a:pt x="59" y="338"/>
                        <a:pt x="59" y="339"/>
                        <a:pt x="55" y="333"/>
                      </a:cubicBezTo>
                      <a:cubicBezTo>
                        <a:pt x="52" y="328"/>
                        <a:pt x="55" y="323"/>
                        <a:pt x="51" y="324"/>
                      </a:cubicBezTo>
                      <a:cubicBezTo>
                        <a:pt x="47" y="324"/>
                        <a:pt x="49" y="327"/>
                        <a:pt x="42" y="328"/>
                      </a:cubicBezTo>
                      <a:cubicBezTo>
                        <a:pt x="35" y="329"/>
                        <a:pt x="28" y="327"/>
                        <a:pt x="23" y="327"/>
                      </a:cubicBezTo>
                      <a:cubicBezTo>
                        <a:pt x="18" y="326"/>
                        <a:pt x="13" y="326"/>
                        <a:pt x="11" y="327"/>
                      </a:cubicBezTo>
                      <a:cubicBezTo>
                        <a:pt x="9" y="329"/>
                        <a:pt x="12" y="332"/>
                        <a:pt x="15" y="334"/>
                      </a:cubicBezTo>
                      <a:cubicBezTo>
                        <a:pt x="19" y="337"/>
                        <a:pt x="21" y="338"/>
                        <a:pt x="23" y="341"/>
                      </a:cubicBezTo>
                      <a:cubicBezTo>
                        <a:pt x="25" y="344"/>
                        <a:pt x="25" y="348"/>
                        <a:pt x="29" y="349"/>
                      </a:cubicBezTo>
                      <a:cubicBezTo>
                        <a:pt x="33" y="350"/>
                        <a:pt x="35" y="350"/>
                        <a:pt x="34" y="356"/>
                      </a:cubicBezTo>
                      <a:cubicBezTo>
                        <a:pt x="34" y="361"/>
                        <a:pt x="31" y="366"/>
                        <a:pt x="34" y="368"/>
                      </a:cubicBezTo>
                      <a:cubicBezTo>
                        <a:pt x="36" y="370"/>
                        <a:pt x="45" y="368"/>
                        <a:pt x="48" y="370"/>
                      </a:cubicBezTo>
                      <a:cubicBezTo>
                        <a:pt x="52" y="372"/>
                        <a:pt x="51" y="377"/>
                        <a:pt x="55" y="380"/>
                      </a:cubicBezTo>
                      <a:cubicBezTo>
                        <a:pt x="59" y="383"/>
                        <a:pt x="64" y="383"/>
                        <a:pt x="65" y="388"/>
                      </a:cubicBezTo>
                      <a:cubicBezTo>
                        <a:pt x="66" y="392"/>
                        <a:pt x="71" y="402"/>
                        <a:pt x="75" y="399"/>
                      </a:cubicBezTo>
                      <a:cubicBezTo>
                        <a:pt x="78" y="397"/>
                        <a:pt x="80" y="393"/>
                        <a:pt x="87" y="394"/>
                      </a:cubicBezTo>
                      <a:cubicBezTo>
                        <a:pt x="93" y="395"/>
                        <a:pt x="97" y="393"/>
                        <a:pt x="100" y="387"/>
                      </a:cubicBezTo>
                      <a:cubicBezTo>
                        <a:pt x="103" y="381"/>
                        <a:pt x="105" y="381"/>
                        <a:pt x="103" y="386"/>
                      </a:cubicBezTo>
                      <a:cubicBezTo>
                        <a:pt x="101" y="392"/>
                        <a:pt x="97" y="396"/>
                        <a:pt x="100" y="402"/>
                      </a:cubicBezTo>
                      <a:cubicBezTo>
                        <a:pt x="102" y="408"/>
                        <a:pt x="99" y="408"/>
                        <a:pt x="103" y="412"/>
                      </a:cubicBezTo>
                      <a:cubicBezTo>
                        <a:pt x="107" y="417"/>
                        <a:pt x="115" y="422"/>
                        <a:pt x="120" y="427"/>
                      </a:cubicBezTo>
                      <a:cubicBezTo>
                        <a:pt x="125" y="432"/>
                        <a:pt x="131" y="426"/>
                        <a:pt x="133" y="432"/>
                      </a:cubicBezTo>
                      <a:cubicBezTo>
                        <a:pt x="134" y="438"/>
                        <a:pt x="140" y="447"/>
                        <a:pt x="141" y="456"/>
                      </a:cubicBezTo>
                      <a:cubicBezTo>
                        <a:pt x="141" y="464"/>
                        <a:pt x="144" y="477"/>
                        <a:pt x="140" y="484"/>
                      </a:cubicBezTo>
                      <a:cubicBezTo>
                        <a:pt x="136" y="492"/>
                        <a:pt x="131" y="494"/>
                        <a:pt x="127" y="503"/>
                      </a:cubicBezTo>
                      <a:cubicBezTo>
                        <a:pt x="123" y="512"/>
                        <a:pt x="125" y="519"/>
                        <a:pt x="126" y="523"/>
                      </a:cubicBezTo>
                      <a:cubicBezTo>
                        <a:pt x="126" y="527"/>
                        <a:pt x="127" y="529"/>
                        <a:pt x="132" y="533"/>
                      </a:cubicBezTo>
                      <a:cubicBezTo>
                        <a:pt x="136" y="536"/>
                        <a:pt x="138" y="536"/>
                        <a:pt x="140" y="540"/>
                      </a:cubicBezTo>
                      <a:cubicBezTo>
                        <a:pt x="143" y="545"/>
                        <a:pt x="147" y="549"/>
                        <a:pt x="152" y="552"/>
                      </a:cubicBezTo>
                      <a:cubicBezTo>
                        <a:pt x="158" y="556"/>
                        <a:pt x="162" y="563"/>
                        <a:pt x="167" y="565"/>
                      </a:cubicBezTo>
                      <a:cubicBezTo>
                        <a:pt x="173" y="568"/>
                        <a:pt x="177" y="571"/>
                        <a:pt x="182" y="579"/>
                      </a:cubicBezTo>
                      <a:cubicBezTo>
                        <a:pt x="187" y="588"/>
                        <a:pt x="189" y="593"/>
                        <a:pt x="195" y="599"/>
                      </a:cubicBezTo>
                      <a:cubicBezTo>
                        <a:pt x="202" y="605"/>
                        <a:pt x="208" y="603"/>
                        <a:pt x="211" y="611"/>
                      </a:cubicBezTo>
                      <a:cubicBezTo>
                        <a:pt x="215" y="618"/>
                        <a:pt x="215" y="625"/>
                        <a:pt x="216" y="634"/>
                      </a:cubicBezTo>
                      <a:cubicBezTo>
                        <a:pt x="216" y="643"/>
                        <a:pt x="221" y="654"/>
                        <a:pt x="225" y="653"/>
                      </a:cubicBezTo>
                      <a:cubicBezTo>
                        <a:pt x="230" y="651"/>
                        <a:pt x="239" y="647"/>
                        <a:pt x="242" y="643"/>
                      </a:cubicBezTo>
                      <a:cubicBezTo>
                        <a:pt x="246" y="640"/>
                        <a:pt x="254" y="636"/>
                        <a:pt x="257" y="632"/>
                      </a:cubicBezTo>
                      <a:cubicBezTo>
                        <a:pt x="260" y="629"/>
                        <a:pt x="261" y="618"/>
                        <a:pt x="258" y="612"/>
                      </a:cubicBezTo>
                      <a:cubicBezTo>
                        <a:pt x="255" y="606"/>
                        <a:pt x="249" y="603"/>
                        <a:pt x="249" y="598"/>
                      </a:cubicBezTo>
                      <a:cubicBezTo>
                        <a:pt x="248" y="592"/>
                        <a:pt x="248" y="589"/>
                        <a:pt x="246" y="585"/>
                      </a:cubicBezTo>
                      <a:cubicBezTo>
                        <a:pt x="245" y="580"/>
                        <a:pt x="248" y="578"/>
                        <a:pt x="244" y="577"/>
                      </a:cubicBezTo>
                      <a:cubicBezTo>
                        <a:pt x="239" y="576"/>
                        <a:pt x="237" y="574"/>
                        <a:pt x="237" y="571"/>
                      </a:cubicBezTo>
                      <a:cubicBezTo>
                        <a:pt x="237" y="567"/>
                        <a:pt x="231" y="567"/>
                        <a:pt x="229" y="563"/>
                      </a:cubicBezTo>
                      <a:cubicBezTo>
                        <a:pt x="226" y="558"/>
                        <a:pt x="228" y="557"/>
                        <a:pt x="226" y="557"/>
                      </a:cubicBezTo>
                      <a:cubicBezTo>
                        <a:pt x="223" y="558"/>
                        <a:pt x="221" y="566"/>
                        <a:pt x="219" y="567"/>
                      </a:cubicBezTo>
                      <a:cubicBezTo>
                        <a:pt x="218" y="568"/>
                        <a:pt x="218" y="571"/>
                        <a:pt x="212" y="566"/>
                      </a:cubicBezTo>
                      <a:cubicBezTo>
                        <a:pt x="206" y="561"/>
                        <a:pt x="205" y="564"/>
                        <a:pt x="203" y="558"/>
                      </a:cubicBezTo>
                      <a:cubicBezTo>
                        <a:pt x="200" y="552"/>
                        <a:pt x="201" y="545"/>
                        <a:pt x="202" y="538"/>
                      </a:cubicBezTo>
                      <a:cubicBezTo>
                        <a:pt x="203" y="531"/>
                        <a:pt x="207" y="530"/>
                        <a:pt x="208" y="524"/>
                      </a:cubicBezTo>
                      <a:cubicBezTo>
                        <a:pt x="209" y="518"/>
                        <a:pt x="202" y="517"/>
                        <a:pt x="201" y="511"/>
                      </a:cubicBezTo>
                      <a:cubicBezTo>
                        <a:pt x="200" y="505"/>
                        <a:pt x="201" y="501"/>
                        <a:pt x="200" y="493"/>
                      </a:cubicBezTo>
                      <a:cubicBezTo>
                        <a:pt x="200" y="484"/>
                        <a:pt x="203" y="478"/>
                        <a:pt x="197" y="476"/>
                      </a:cubicBezTo>
                      <a:cubicBezTo>
                        <a:pt x="191" y="473"/>
                        <a:pt x="189" y="457"/>
                        <a:pt x="189" y="455"/>
                      </a:cubicBezTo>
                      <a:cubicBezTo>
                        <a:pt x="188" y="452"/>
                        <a:pt x="191" y="442"/>
                        <a:pt x="193" y="438"/>
                      </a:cubicBezTo>
                      <a:cubicBezTo>
                        <a:pt x="194" y="434"/>
                        <a:pt x="191" y="414"/>
                        <a:pt x="190" y="411"/>
                      </a:cubicBezTo>
                      <a:cubicBezTo>
                        <a:pt x="189" y="407"/>
                        <a:pt x="190" y="403"/>
                        <a:pt x="187" y="399"/>
                      </a:cubicBezTo>
                      <a:cubicBezTo>
                        <a:pt x="185" y="395"/>
                        <a:pt x="180" y="397"/>
                        <a:pt x="179" y="392"/>
                      </a:cubicBezTo>
                      <a:cubicBezTo>
                        <a:pt x="179" y="386"/>
                        <a:pt x="177" y="388"/>
                        <a:pt x="175" y="391"/>
                      </a:cubicBezTo>
                      <a:cubicBezTo>
                        <a:pt x="173" y="394"/>
                        <a:pt x="173" y="400"/>
                        <a:pt x="174" y="403"/>
                      </a:cubicBezTo>
                      <a:cubicBezTo>
                        <a:pt x="175" y="406"/>
                        <a:pt x="175" y="406"/>
                        <a:pt x="174" y="408"/>
                      </a:cubicBezTo>
                      <a:cubicBezTo>
                        <a:pt x="173" y="410"/>
                        <a:pt x="172" y="406"/>
                        <a:pt x="171" y="403"/>
                      </a:cubicBezTo>
                      <a:cubicBezTo>
                        <a:pt x="171" y="399"/>
                        <a:pt x="173" y="394"/>
                        <a:pt x="172" y="389"/>
                      </a:cubicBezTo>
                      <a:cubicBezTo>
                        <a:pt x="171" y="385"/>
                        <a:pt x="168" y="383"/>
                        <a:pt x="170" y="380"/>
                      </a:cubicBezTo>
                      <a:cubicBezTo>
                        <a:pt x="172" y="377"/>
                        <a:pt x="174" y="375"/>
                        <a:pt x="173" y="372"/>
                      </a:cubicBezTo>
                      <a:cubicBezTo>
                        <a:pt x="172" y="370"/>
                        <a:pt x="164" y="368"/>
                        <a:pt x="163" y="361"/>
                      </a:cubicBezTo>
                      <a:cubicBezTo>
                        <a:pt x="161" y="354"/>
                        <a:pt x="164" y="348"/>
                        <a:pt x="157" y="344"/>
                      </a:cubicBezTo>
                      <a:cubicBezTo>
                        <a:pt x="151" y="339"/>
                        <a:pt x="144" y="336"/>
                        <a:pt x="144" y="328"/>
                      </a:cubicBezTo>
                      <a:cubicBezTo>
                        <a:pt x="143" y="320"/>
                        <a:pt x="144" y="306"/>
                        <a:pt x="145" y="300"/>
                      </a:cubicBezTo>
                      <a:cubicBezTo>
                        <a:pt x="146" y="294"/>
                        <a:pt x="150" y="288"/>
                        <a:pt x="148" y="286"/>
                      </a:cubicBezTo>
                      <a:cubicBezTo>
                        <a:pt x="145" y="283"/>
                        <a:pt x="142" y="287"/>
                        <a:pt x="139" y="283"/>
                      </a:cubicBezTo>
                      <a:cubicBezTo>
                        <a:pt x="136" y="279"/>
                        <a:pt x="137" y="267"/>
                        <a:pt x="136" y="263"/>
                      </a:cubicBezTo>
                      <a:cubicBezTo>
                        <a:pt x="136" y="259"/>
                        <a:pt x="127" y="254"/>
                        <a:pt x="126" y="252"/>
                      </a:cubicBezTo>
                      <a:cubicBezTo>
                        <a:pt x="125" y="249"/>
                        <a:pt x="123" y="250"/>
                        <a:pt x="121" y="250"/>
                      </a:cubicBezTo>
                      <a:cubicBezTo>
                        <a:pt x="119" y="251"/>
                        <a:pt x="122" y="244"/>
                        <a:pt x="121" y="239"/>
                      </a:cubicBezTo>
                      <a:cubicBezTo>
                        <a:pt x="121" y="235"/>
                        <a:pt x="117" y="234"/>
                        <a:pt x="119" y="231"/>
                      </a:cubicBezTo>
                      <a:cubicBezTo>
                        <a:pt x="121" y="227"/>
                        <a:pt x="114" y="220"/>
                        <a:pt x="111" y="216"/>
                      </a:cubicBezTo>
                      <a:cubicBezTo>
                        <a:pt x="107" y="211"/>
                        <a:pt x="102" y="204"/>
                        <a:pt x="96" y="198"/>
                      </a:cubicBezTo>
                      <a:cubicBezTo>
                        <a:pt x="91" y="192"/>
                        <a:pt x="89" y="192"/>
                        <a:pt x="89" y="187"/>
                      </a:cubicBezTo>
                      <a:cubicBezTo>
                        <a:pt x="89" y="181"/>
                        <a:pt x="87" y="182"/>
                        <a:pt x="86" y="176"/>
                      </a:cubicBezTo>
                      <a:cubicBezTo>
                        <a:pt x="84" y="170"/>
                        <a:pt x="82" y="166"/>
                        <a:pt x="85" y="163"/>
                      </a:cubicBezTo>
                      <a:cubicBezTo>
                        <a:pt x="87" y="160"/>
                        <a:pt x="89" y="153"/>
                        <a:pt x="90" y="148"/>
                      </a:cubicBezTo>
                      <a:cubicBezTo>
                        <a:pt x="92" y="144"/>
                        <a:pt x="90" y="130"/>
                        <a:pt x="93" y="127"/>
                      </a:cubicBezTo>
                      <a:cubicBezTo>
                        <a:pt x="96" y="123"/>
                        <a:pt x="92" y="113"/>
                        <a:pt x="91" y="108"/>
                      </a:cubicBezTo>
                      <a:cubicBezTo>
                        <a:pt x="91" y="103"/>
                        <a:pt x="94" y="98"/>
                        <a:pt x="98" y="92"/>
                      </a:cubicBezTo>
                      <a:cubicBezTo>
                        <a:pt x="101" y="86"/>
                        <a:pt x="105" y="79"/>
                        <a:pt x="108" y="76"/>
                      </a:cubicBezTo>
                      <a:cubicBezTo>
                        <a:pt x="111" y="72"/>
                        <a:pt x="110" y="72"/>
                        <a:pt x="111" y="67"/>
                      </a:cubicBezTo>
                      <a:cubicBezTo>
                        <a:pt x="112" y="63"/>
                        <a:pt x="106" y="57"/>
                        <a:pt x="110" y="59"/>
                      </a:cubicBezTo>
                      <a:cubicBezTo>
                        <a:pt x="113" y="62"/>
                        <a:pt x="111" y="70"/>
                        <a:pt x="116" y="68"/>
                      </a:cubicBezTo>
                      <a:cubicBezTo>
                        <a:pt x="120" y="66"/>
                        <a:pt x="121" y="62"/>
                        <a:pt x="124" y="65"/>
                      </a:cubicBezTo>
                      <a:cubicBezTo>
                        <a:pt x="126" y="67"/>
                        <a:pt x="128" y="68"/>
                        <a:pt x="132" y="73"/>
                      </a:cubicBezTo>
                      <a:cubicBezTo>
                        <a:pt x="136" y="78"/>
                        <a:pt x="143" y="84"/>
                        <a:pt x="147" y="82"/>
                      </a:cubicBezTo>
                      <a:cubicBezTo>
                        <a:pt x="152" y="81"/>
                        <a:pt x="155" y="77"/>
                        <a:pt x="160" y="78"/>
                      </a:cubicBezTo>
                      <a:cubicBezTo>
                        <a:pt x="164" y="79"/>
                        <a:pt x="170" y="80"/>
                        <a:pt x="168" y="83"/>
                      </a:cubicBezTo>
                      <a:cubicBezTo>
                        <a:pt x="167" y="86"/>
                        <a:pt x="165" y="92"/>
                        <a:pt x="168" y="94"/>
                      </a:cubicBezTo>
                      <a:cubicBezTo>
                        <a:pt x="170" y="96"/>
                        <a:pt x="183" y="99"/>
                        <a:pt x="188" y="100"/>
                      </a:cubicBezTo>
                      <a:cubicBezTo>
                        <a:pt x="193" y="101"/>
                        <a:pt x="197" y="103"/>
                        <a:pt x="195" y="108"/>
                      </a:cubicBezTo>
                      <a:cubicBezTo>
                        <a:pt x="192" y="113"/>
                        <a:pt x="188" y="114"/>
                        <a:pt x="187" y="119"/>
                      </a:cubicBezTo>
                      <a:cubicBezTo>
                        <a:pt x="185" y="124"/>
                        <a:pt x="184" y="130"/>
                        <a:pt x="183" y="133"/>
                      </a:cubicBezTo>
                      <a:cubicBezTo>
                        <a:pt x="181" y="137"/>
                        <a:pt x="188" y="150"/>
                        <a:pt x="188" y="159"/>
                      </a:cubicBezTo>
                      <a:cubicBezTo>
                        <a:pt x="188" y="168"/>
                        <a:pt x="187" y="177"/>
                        <a:pt x="188" y="187"/>
                      </a:cubicBezTo>
                      <a:cubicBezTo>
                        <a:pt x="189" y="198"/>
                        <a:pt x="194" y="204"/>
                        <a:pt x="194" y="211"/>
                      </a:cubicBezTo>
                      <a:cubicBezTo>
                        <a:pt x="194" y="218"/>
                        <a:pt x="190" y="222"/>
                        <a:pt x="194" y="225"/>
                      </a:cubicBezTo>
                      <a:cubicBezTo>
                        <a:pt x="197" y="228"/>
                        <a:pt x="198" y="226"/>
                        <a:pt x="200" y="229"/>
                      </a:cubicBezTo>
                      <a:cubicBezTo>
                        <a:pt x="202" y="231"/>
                        <a:pt x="200" y="236"/>
                        <a:pt x="199" y="239"/>
                      </a:cubicBezTo>
                      <a:cubicBezTo>
                        <a:pt x="198" y="243"/>
                        <a:pt x="196" y="250"/>
                        <a:pt x="199" y="253"/>
                      </a:cubicBezTo>
                      <a:cubicBezTo>
                        <a:pt x="202" y="256"/>
                        <a:pt x="209" y="256"/>
                        <a:pt x="208" y="260"/>
                      </a:cubicBezTo>
                      <a:cubicBezTo>
                        <a:pt x="207" y="265"/>
                        <a:pt x="208" y="265"/>
                        <a:pt x="210" y="270"/>
                      </a:cubicBezTo>
                      <a:cubicBezTo>
                        <a:pt x="212" y="275"/>
                        <a:pt x="212" y="282"/>
                        <a:pt x="214" y="286"/>
                      </a:cubicBezTo>
                      <a:cubicBezTo>
                        <a:pt x="216" y="290"/>
                        <a:pt x="224" y="286"/>
                        <a:pt x="226" y="294"/>
                      </a:cubicBezTo>
                      <a:cubicBezTo>
                        <a:pt x="228" y="301"/>
                        <a:pt x="232" y="312"/>
                        <a:pt x="236" y="316"/>
                      </a:cubicBezTo>
                      <a:cubicBezTo>
                        <a:pt x="241" y="319"/>
                        <a:pt x="250" y="320"/>
                        <a:pt x="255" y="320"/>
                      </a:cubicBezTo>
                      <a:cubicBezTo>
                        <a:pt x="259" y="320"/>
                        <a:pt x="260" y="326"/>
                        <a:pt x="265" y="325"/>
                      </a:cubicBezTo>
                      <a:cubicBezTo>
                        <a:pt x="270" y="324"/>
                        <a:pt x="268" y="325"/>
                        <a:pt x="265" y="328"/>
                      </a:cubicBezTo>
                      <a:cubicBezTo>
                        <a:pt x="262" y="332"/>
                        <a:pt x="263" y="332"/>
                        <a:pt x="261" y="336"/>
                      </a:cubicBezTo>
                      <a:cubicBezTo>
                        <a:pt x="259" y="340"/>
                        <a:pt x="259" y="339"/>
                        <a:pt x="258" y="345"/>
                      </a:cubicBezTo>
                      <a:cubicBezTo>
                        <a:pt x="258" y="351"/>
                        <a:pt x="260" y="354"/>
                        <a:pt x="261" y="356"/>
                      </a:cubicBezTo>
                      <a:cubicBezTo>
                        <a:pt x="262" y="358"/>
                        <a:pt x="258" y="356"/>
                        <a:pt x="260" y="361"/>
                      </a:cubicBezTo>
                      <a:cubicBezTo>
                        <a:pt x="263" y="367"/>
                        <a:pt x="267" y="372"/>
                        <a:pt x="273" y="374"/>
                      </a:cubicBezTo>
                      <a:cubicBezTo>
                        <a:pt x="278" y="375"/>
                        <a:pt x="290" y="368"/>
                        <a:pt x="288" y="374"/>
                      </a:cubicBezTo>
                      <a:cubicBezTo>
                        <a:pt x="286" y="379"/>
                        <a:pt x="286" y="384"/>
                        <a:pt x="286" y="390"/>
                      </a:cubicBezTo>
                      <a:cubicBezTo>
                        <a:pt x="287" y="396"/>
                        <a:pt x="291" y="401"/>
                        <a:pt x="296" y="401"/>
                      </a:cubicBezTo>
                      <a:cubicBezTo>
                        <a:pt x="301" y="401"/>
                        <a:pt x="309" y="397"/>
                        <a:pt x="312" y="403"/>
                      </a:cubicBezTo>
                      <a:cubicBezTo>
                        <a:pt x="316" y="408"/>
                        <a:pt x="316" y="412"/>
                        <a:pt x="316" y="416"/>
                      </a:cubicBezTo>
                      <a:cubicBezTo>
                        <a:pt x="315" y="421"/>
                        <a:pt x="313" y="425"/>
                        <a:pt x="317" y="424"/>
                      </a:cubicBezTo>
                      <a:cubicBezTo>
                        <a:pt x="320" y="423"/>
                        <a:pt x="322" y="424"/>
                        <a:pt x="321" y="427"/>
                      </a:cubicBezTo>
                      <a:cubicBezTo>
                        <a:pt x="319" y="429"/>
                        <a:pt x="316" y="430"/>
                        <a:pt x="311" y="433"/>
                      </a:cubicBezTo>
                      <a:cubicBezTo>
                        <a:pt x="307" y="437"/>
                        <a:pt x="304" y="437"/>
                        <a:pt x="302" y="440"/>
                      </a:cubicBezTo>
                      <a:cubicBezTo>
                        <a:pt x="299" y="444"/>
                        <a:pt x="300" y="443"/>
                        <a:pt x="297" y="447"/>
                      </a:cubicBezTo>
                      <a:cubicBezTo>
                        <a:pt x="295" y="452"/>
                        <a:pt x="295" y="454"/>
                        <a:pt x="296" y="459"/>
                      </a:cubicBezTo>
                      <a:cubicBezTo>
                        <a:pt x="296" y="463"/>
                        <a:pt x="293" y="467"/>
                        <a:pt x="296" y="468"/>
                      </a:cubicBezTo>
                      <a:cubicBezTo>
                        <a:pt x="299" y="469"/>
                        <a:pt x="303" y="464"/>
                        <a:pt x="303" y="467"/>
                      </a:cubicBezTo>
                      <a:cubicBezTo>
                        <a:pt x="303" y="471"/>
                        <a:pt x="305" y="470"/>
                        <a:pt x="309" y="472"/>
                      </a:cubicBezTo>
                      <a:cubicBezTo>
                        <a:pt x="312" y="473"/>
                        <a:pt x="318" y="467"/>
                        <a:pt x="319" y="470"/>
                      </a:cubicBezTo>
                      <a:cubicBezTo>
                        <a:pt x="320" y="473"/>
                        <a:pt x="319" y="472"/>
                        <a:pt x="315" y="476"/>
                      </a:cubicBezTo>
                      <a:cubicBezTo>
                        <a:pt x="311" y="481"/>
                        <a:pt x="310" y="480"/>
                        <a:pt x="312" y="483"/>
                      </a:cubicBezTo>
                      <a:cubicBezTo>
                        <a:pt x="314" y="487"/>
                        <a:pt x="314" y="486"/>
                        <a:pt x="319" y="482"/>
                      </a:cubicBezTo>
                      <a:cubicBezTo>
                        <a:pt x="323" y="477"/>
                        <a:pt x="323" y="475"/>
                        <a:pt x="325" y="478"/>
                      </a:cubicBezTo>
                      <a:cubicBezTo>
                        <a:pt x="327" y="482"/>
                        <a:pt x="326" y="489"/>
                        <a:pt x="330" y="490"/>
                      </a:cubicBezTo>
                      <a:cubicBezTo>
                        <a:pt x="334" y="492"/>
                        <a:pt x="336" y="492"/>
                        <a:pt x="338" y="494"/>
                      </a:cubicBezTo>
                      <a:cubicBezTo>
                        <a:pt x="341" y="497"/>
                        <a:pt x="340" y="497"/>
                        <a:pt x="345" y="499"/>
                      </a:cubicBezTo>
                      <a:cubicBezTo>
                        <a:pt x="351" y="500"/>
                        <a:pt x="353" y="500"/>
                        <a:pt x="356" y="502"/>
                      </a:cubicBezTo>
                      <a:cubicBezTo>
                        <a:pt x="358" y="504"/>
                        <a:pt x="364" y="506"/>
                        <a:pt x="366" y="509"/>
                      </a:cubicBezTo>
                      <a:cubicBezTo>
                        <a:pt x="368" y="512"/>
                        <a:pt x="367" y="516"/>
                        <a:pt x="364" y="514"/>
                      </a:cubicBezTo>
                      <a:cubicBezTo>
                        <a:pt x="361" y="512"/>
                        <a:pt x="359" y="514"/>
                        <a:pt x="355" y="512"/>
                      </a:cubicBezTo>
                      <a:cubicBezTo>
                        <a:pt x="352" y="510"/>
                        <a:pt x="346" y="505"/>
                        <a:pt x="349" y="510"/>
                      </a:cubicBezTo>
                      <a:cubicBezTo>
                        <a:pt x="351" y="514"/>
                        <a:pt x="353" y="515"/>
                        <a:pt x="354" y="519"/>
                      </a:cubicBezTo>
                      <a:cubicBezTo>
                        <a:pt x="354" y="523"/>
                        <a:pt x="353" y="528"/>
                        <a:pt x="356" y="523"/>
                      </a:cubicBezTo>
                      <a:cubicBezTo>
                        <a:pt x="359" y="518"/>
                        <a:pt x="360" y="513"/>
                        <a:pt x="360" y="517"/>
                      </a:cubicBezTo>
                      <a:cubicBezTo>
                        <a:pt x="361" y="521"/>
                        <a:pt x="364" y="518"/>
                        <a:pt x="362" y="523"/>
                      </a:cubicBezTo>
                      <a:cubicBezTo>
                        <a:pt x="361" y="528"/>
                        <a:pt x="361" y="529"/>
                        <a:pt x="360" y="533"/>
                      </a:cubicBezTo>
                      <a:cubicBezTo>
                        <a:pt x="360" y="537"/>
                        <a:pt x="360" y="541"/>
                        <a:pt x="367" y="542"/>
                      </a:cubicBezTo>
                      <a:cubicBezTo>
                        <a:pt x="375" y="543"/>
                        <a:pt x="376" y="550"/>
                        <a:pt x="379" y="550"/>
                      </a:cubicBezTo>
                      <a:cubicBezTo>
                        <a:pt x="382" y="550"/>
                        <a:pt x="385" y="548"/>
                        <a:pt x="384" y="551"/>
                      </a:cubicBezTo>
                      <a:cubicBezTo>
                        <a:pt x="382" y="554"/>
                        <a:pt x="379" y="556"/>
                        <a:pt x="384" y="560"/>
                      </a:cubicBezTo>
                      <a:cubicBezTo>
                        <a:pt x="388" y="564"/>
                        <a:pt x="390" y="566"/>
                        <a:pt x="398" y="576"/>
                      </a:cubicBezTo>
                      <a:cubicBezTo>
                        <a:pt x="406" y="586"/>
                        <a:pt x="406" y="584"/>
                        <a:pt x="413" y="596"/>
                      </a:cubicBezTo>
                      <a:cubicBezTo>
                        <a:pt x="419" y="608"/>
                        <a:pt x="426" y="619"/>
                        <a:pt x="430" y="627"/>
                      </a:cubicBezTo>
                      <a:cubicBezTo>
                        <a:pt x="434" y="635"/>
                        <a:pt x="445" y="650"/>
                        <a:pt x="449" y="656"/>
                      </a:cubicBezTo>
                      <a:cubicBezTo>
                        <a:pt x="454" y="662"/>
                        <a:pt x="457" y="667"/>
                        <a:pt x="459" y="673"/>
                      </a:cubicBezTo>
                      <a:cubicBezTo>
                        <a:pt x="460" y="678"/>
                        <a:pt x="466" y="691"/>
                        <a:pt x="464" y="697"/>
                      </a:cubicBezTo>
                      <a:cubicBezTo>
                        <a:pt x="462" y="703"/>
                        <a:pt x="457" y="709"/>
                        <a:pt x="459" y="713"/>
                      </a:cubicBezTo>
                      <a:cubicBezTo>
                        <a:pt x="460" y="718"/>
                        <a:pt x="466" y="726"/>
                        <a:pt x="467" y="733"/>
                      </a:cubicBezTo>
                      <a:cubicBezTo>
                        <a:pt x="467" y="741"/>
                        <a:pt x="469" y="741"/>
                        <a:pt x="474" y="746"/>
                      </a:cubicBezTo>
                      <a:cubicBezTo>
                        <a:pt x="479" y="751"/>
                        <a:pt x="478" y="751"/>
                        <a:pt x="475" y="758"/>
                      </a:cubicBezTo>
                      <a:cubicBezTo>
                        <a:pt x="473" y="765"/>
                        <a:pt x="479" y="770"/>
                        <a:pt x="470" y="776"/>
                      </a:cubicBezTo>
                      <a:cubicBezTo>
                        <a:pt x="462" y="782"/>
                        <a:pt x="457" y="788"/>
                        <a:pt x="454" y="792"/>
                      </a:cubicBezTo>
                      <a:cubicBezTo>
                        <a:pt x="451" y="796"/>
                        <a:pt x="456" y="795"/>
                        <a:pt x="461" y="796"/>
                      </a:cubicBezTo>
                      <a:cubicBezTo>
                        <a:pt x="465" y="798"/>
                        <a:pt x="467" y="801"/>
                        <a:pt x="465" y="804"/>
                      </a:cubicBezTo>
                      <a:cubicBezTo>
                        <a:pt x="463" y="807"/>
                        <a:pt x="457" y="811"/>
                        <a:pt x="452" y="813"/>
                      </a:cubicBezTo>
                      <a:cubicBezTo>
                        <a:pt x="448" y="816"/>
                        <a:pt x="438" y="815"/>
                        <a:pt x="439" y="822"/>
                      </a:cubicBezTo>
                      <a:cubicBezTo>
                        <a:pt x="440" y="829"/>
                        <a:pt x="443" y="836"/>
                        <a:pt x="444" y="842"/>
                      </a:cubicBezTo>
                      <a:cubicBezTo>
                        <a:pt x="445" y="848"/>
                        <a:pt x="449" y="859"/>
                        <a:pt x="454" y="866"/>
                      </a:cubicBezTo>
                      <a:cubicBezTo>
                        <a:pt x="459" y="873"/>
                        <a:pt x="460" y="875"/>
                        <a:pt x="462" y="881"/>
                      </a:cubicBezTo>
                      <a:cubicBezTo>
                        <a:pt x="464" y="887"/>
                        <a:pt x="463" y="892"/>
                        <a:pt x="472" y="897"/>
                      </a:cubicBezTo>
                      <a:cubicBezTo>
                        <a:pt x="480" y="901"/>
                        <a:pt x="494" y="904"/>
                        <a:pt x="499" y="905"/>
                      </a:cubicBezTo>
                      <a:cubicBezTo>
                        <a:pt x="504" y="907"/>
                        <a:pt x="497" y="911"/>
                        <a:pt x="506" y="915"/>
                      </a:cubicBezTo>
                      <a:cubicBezTo>
                        <a:pt x="514" y="918"/>
                        <a:pt x="522" y="921"/>
                        <a:pt x="528" y="929"/>
                      </a:cubicBezTo>
                      <a:cubicBezTo>
                        <a:pt x="533" y="937"/>
                        <a:pt x="537" y="943"/>
                        <a:pt x="540" y="949"/>
                      </a:cubicBezTo>
                      <a:cubicBezTo>
                        <a:pt x="543" y="955"/>
                        <a:pt x="543" y="959"/>
                        <a:pt x="548" y="961"/>
                      </a:cubicBezTo>
                      <a:cubicBezTo>
                        <a:pt x="553" y="963"/>
                        <a:pt x="566" y="965"/>
                        <a:pt x="577" y="971"/>
                      </a:cubicBezTo>
                      <a:cubicBezTo>
                        <a:pt x="587" y="978"/>
                        <a:pt x="606" y="982"/>
                        <a:pt x="610" y="984"/>
                      </a:cubicBezTo>
                      <a:cubicBezTo>
                        <a:pt x="615" y="986"/>
                        <a:pt x="622" y="977"/>
                        <a:pt x="626" y="981"/>
                      </a:cubicBezTo>
                      <a:cubicBezTo>
                        <a:pt x="630" y="984"/>
                        <a:pt x="637" y="993"/>
                        <a:pt x="642" y="999"/>
                      </a:cubicBezTo>
                      <a:cubicBezTo>
                        <a:pt x="646" y="1004"/>
                        <a:pt x="650" y="1002"/>
                        <a:pt x="650" y="1005"/>
                      </a:cubicBezTo>
                      <a:cubicBezTo>
                        <a:pt x="650" y="1008"/>
                        <a:pt x="656" y="1012"/>
                        <a:pt x="662" y="1015"/>
                      </a:cubicBezTo>
                      <a:cubicBezTo>
                        <a:pt x="667" y="1017"/>
                        <a:pt x="672" y="1027"/>
                        <a:pt x="679" y="1030"/>
                      </a:cubicBezTo>
                      <a:cubicBezTo>
                        <a:pt x="686" y="1034"/>
                        <a:pt x="704" y="1041"/>
                        <a:pt x="714" y="1045"/>
                      </a:cubicBezTo>
                      <a:cubicBezTo>
                        <a:pt x="723" y="1049"/>
                        <a:pt x="730" y="1050"/>
                        <a:pt x="734" y="1056"/>
                      </a:cubicBezTo>
                      <a:cubicBezTo>
                        <a:pt x="739" y="1062"/>
                        <a:pt x="760" y="1067"/>
                        <a:pt x="767" y="1069"/>
                      </a:cubicBezTo>
                      <a:cubicBezTo>
                        <a:pt x="774" y="1071"/>
                        <a:pt x="797" y="1073"/>
                        <a:pt x="798" y="1078"/>
                      </a:cubicBezTo>
                      <a:cubicBezTo>
                        <a:pt x="799" y="1084"/>
                        <a:pt x="805" y="1095"/>
                        <a:pt x="811" y="1096"/>
                      </a:cubicBezTo>
                      <a:cubicBezTo>
                        <a:pt x="817" y="1097"/>
                        <a:pt x="826" y="1096"/>
                        <a:pt x="833" y="1102"/>
                      </a:cubicBezTo>
                      <a:cubicBezTo>
                        <a:pt x="839" y="1108"/>
                        <a:pt x="838" y="1111"/>
                        <a:pt x="849" y="1113"/>
                      </a:cubicBezTo>
                      <a:cubicBezTo>
                        <a:pt x="859" y="1115"/>
                        <a:pt x="868" y="1117"/>
                        <a:pt x="878" y="1118"/>
                      </a:cubicBezTo>
                      <a:cubicBezTo>
                        <a:pt x="889" y="1119"/>
                        <a:pt x="887" y="1121"/>
                        <a:pt x="894" y="1125"/>
                      </a:cubicBezTo>
                      <a:cubicBezTo>
                        <a:pt x="901" y="1128"/>
                        <a:pt x="910" y="1134"/>
                        <a:pt x="914" y="1135"/>
                      </a:cubicBezTo>
                      <a:cubicBezTo>
                        <a:pt x="918" y="1136"/>
                        <a:pt x="927" y="1131"/>
                        <a:pt x="932" y="1133"/>
                      </a:cubicBezTo>
                      <a:cubicBezTo>
                        <a:pt x="937" y="1135"/>
                        <a:pt x="959" y="1123"/>
                        <a:pt x="966" y="1120"/>
                      </a:cubicBezTo>
                      <a:cubicBezTo>
                        <a:pt x="973" y="1117"/>
                        <a:pt x="983" y="1117"/>
                        <a:pt x="988" y="1113"/>
                      </a:cubicBezTo>
                      <a:cubicBezTo>
                        <a:pt x="993" y="1108"/>
                        <a:pt x="1002" y="1100"/>
                        <a:pt x="1008" y="1099"/>
                      </a:cubicBezTo>
                      <a:cubicBezTo>
                        <a:pt x="1015" y="1098"/>
                        <a:pt x="1022" y="1097"/>
                        <a:pt x="1018" y="1095"/>
                      </a:cubicBezTo>
                      <a:cubicBezTo>
                        <a:pt x="1014" y="1093"/>
                        <a:pt x="1010" y="1091"/>
                        <a:pt x="1015" y="1087"/>
                      </a:cubicBezTo>
                      <a:cubicBezTo>
                        <a:pt x="1019" y="1084"/>
                        <a:pt x="1023" y="1081"/>
                        <a:pt x="1023" y="1084"/>
                      </a:cubicBezTo>
                      <a:cubicBezTo>
                        <a:pt x="1024" y="1087"/>
                        <a:pt x="1024" y="1095"/>
                        <a:pt x="1028" y="1091"/>
                      </a:cubicBezTo>
                      <a:cubicBezTo>
                        <a:pt x="1032" y="1088"/>
                        <a:pt x="1037" y="1088"/>
                        <a:pt x="1036" y="1090"/>
                      </a:cubicBezTo>
                      <a:cubicBezTo>
                        <a:pt x="1035" y="1092"/>
                        <a:pt x="1024" y="1096"/>
                        <a:pt x="1033" y="1098"/>
                      </a:cubicBezTo>
                      <a:cubicBezTo>
                        <a:pt x="1041" y="1100"/>
                        <a:pt x="1040" y="1097"/>
                        <a:pt x="1047" y="1099"/>
                      </a:cubicBezTo>
                      <a:cubicBezTo>
                        <a:pt x="1054" y="1102"/>
                        <a:pt x="1063" y="1111"/>
                        <a:pt x="1064" y="1109"/>
                      </a:cubicBezTo>
                      <a:cubicBezTo>
                        <a:pt x="1065" y="1106"/>
                        <a:pt x="1049" y="1097"/>
                        <a:pt x="1046" y="1094"/>
                      </a:cubicBezTo>
                      <a:cubicBezTo>
                        <a:pt x="1044" y="1092"/>
                        <a:pt x="1044" y="1090"/>
                        <a:pt x="1050" y="1094"/>
                      </a:cubicBezTo>
                      <a:cubicBezTo>
                        <a:pt x="1056" y="1097"/>
                        <a:pt x="1060" y="1100"/>
                        <a:pt x="1063" y="1098"/>
                      </a:cubicBezTo>
                      <a:cubicBezTo>
                        <a:pt x="1066" y="1097"/>
                        <a:pt x="1066" y="1102"/>
                        <a:pt x="1071" y="1105"/>
                      </a:cubicBezTo>
                      <a:cubicBezTo>
                        <a:pt x="1076" y="1109"/>
                        <a:pt x="1075" y="1111"/>
                        <a:pt x="1077" y="1114"/>
                      </a:cubicBezTo>
                      <a:cubicBezTo>
                        <a:pt x="1079" y="1118"/>
                        <a:pt x="1087" y="1127"/>
                        <a:pt x="1097" y="1134"/>
                      </a:cubicBezTo>
                      <a:cubicBezTo>
                        <a:pt x="1106" y="1141"/>
                        <a:pt x="1115" y="1159"/>
                        <a:pt x="1124" y="1163"/>
                      </a:cubicBezTo>
                      <a:cubicBezTo>
                        <a:pt x="1132" y="1167"/>
                        <a:pt x="1132" y="1168"/>
                        <a:pt x="1132" y="1173"/>
                      </a:cubicBezTo>
                      <a:cubicBezTo>
                        <a:pt x="1132" y="1178"/>
                        <a:pt x="1136" y="1186"/>
                        <a:pt x="1145" y="1195"/>
                      </a:cubicBezTo>
                      <a:cubicBezTo>
                        <a:pt x="1155" y="1205"/>
                        <a:pt x="1157" y="1207"/>
                        <a:pt x="1157" y="1207"/>
                      </a:cubicBezTo>
                      <a:cubicBezTo>
                        <a:pt x="1157" y="1207"/>
                        <a:pt x="1162" y="1203"/>
                        <a:pt x="1164" y="1199"/>
                      </a:cubicBezTo>
                      <a:cubicBezTo>
                        <a:pt x="1166" y="1195"/>
                        <a:pt x="1163" y="1186"/>
                        <a:pt x="1167" y="1180"/>
                      </a:cubicBezTo>
                      <a:cubicBezTo>
                        <a:pt x="1171" y="1175"/>
                        <a:pt x="1173" y="1172"/>
                        <a:pt x="1171" y="1168"/>
                      </a:cubicBezTo>
                      <a:cubicBezTo>
                        <a:pt x="1168" y="1164"/>
                        <a:pt x="1165" y="1162"/>
                        <a:pt x="1167" y="1159"/>
                      </a:cubicBezTo>
                      <a:cubicBezTo>
                        <a:pt x="1169" y="1156"/>
                        <a:pt x="1194" y="1118"/>
                        <a:pt x="1194" y="1118"/>
                      </a:cubicBezTo>
                      <a:cubicBezTo>
                        <a:pt x="1194" y="1118"/>
                        <a:pt x="1195" y="1104"/>
                        <a:pt x="1206" y="1105"/>
                      </a:cubicBezTo>
                      <a:cubicBezTo>
                        <a:pt x="1217" y="1106"/>
                        <a:pt x="1266" y="1108"/>
                        <a:pt x="1273" y="1107"/>
                      </a:cubicBezTo>
                      <a:cubicBezTo>
                        <a:pt x="1279" y="1107"/>
                        <a:pt x="1271" y="1097"/>
                        <a:pt x="1274" y="1093"/>
                      </a:cubicBezTo>
                      <a:cubicBezTo>
                        <a:pt x="1277" y="1089"/>
                        <a:pt x="1281" y="1084"/>
                        <a:pt x="1276" y="1083"/>
                      </a:cubicBezTo>
                      <a:cubicBezTo>
                        <a:pt x="1272" y="1081"/>
                        <a:pt x="1266" y="1075"/>
                        <a:pt x="1266" y="1071"/>
                      </a:cubicBezTo>
                      <a:cubicBezTo>
                        <a:pt x="1266" y="1068"/>
                        <a:pt x="1264" y="1062"/>
                        <a:pt x="1259" y="1059"/>
                      </a:cubicBezTo>
                      <a:cubicBezTo>
                        <a:pt x="1254" y="1056"/>
                        <a:pt x="1233" y="1033"/>
                        <a:pt x="1230" y="1029"/>
                      </a:cubicBezTo>
                      <a:cubicBezTo>
                        <a:pt x="1226" y="1026"/>
                        <a:pt x="1254" y="1026"/>
                        <a:pt x="1254" y="1026"/>
                      </a:cubicBezTo>
                      <a:cubicBezTo>
                        <a:pt x="1260" y="992"/>
                        <a:pt x="1260" y="992"/>
                        <a:pt x="1260" y="992"/>
                      </a:cubicBezTo>
                      <a:cubicBezTo>
                        <a:pt x="1364" y="989"/>
                        <a:pt x="1364" y="989"/>
                        <a:pt x="1364" y="989"/>
                      </a:cubicBezTo>
                      <a:cubicBezTo>
                        <a:pt x="1364" y="989"/>
                        <a:pt x="1367" y="974"/>
                        <a:pt x="1375" y="980"/>
                      </a:cubicBezTo>
                      <a:cubicBezTo>
                        <a:pt x="1382" y="986"/>
                        <a:pt x="1383" y="989"/>
                        <a:pt x="1385" y="985"/>
                      </a:cubicBezTo>
                      <a:cubicBezTo>
                        <a:pt x="1388" y="981"/>
                        <a:pt x="1410" y="947"/>
                        <a:pt x="1412" y="946"/>
                      </a:cubicBezTo>
                      <a:cubicBezTo>
                        <a:pt x="1413" y="945"/>
                        <a:pt x="1423" y="945"/>
                        <a:pt x="1423" y="945"/>
                      </a:cubicBezTo>
                      <a:cubicBezTo>
                        <a:pt x="1423" y="945"/>
                        <a:pt x="1426" y="940"/>
                        <a:pt x="1426" y="936"/>
                      </a:cubicBezTo>
                      <a:cubicBezTo>
                        <a:pt x="1426" y="932"/>
                        <a:pt x="1427" y="931"/>
                        <a:pt x="1431" y="930"/>
                      </a:cubicBezTo>
                      <a:cubicBezTo>
                        <a:pt x="1434" y="928"/>
                        <a:pt x="1439" y="924"/>
                        <a:pt x="1439" y="927"/>
                      </a:cubicBezTo>
                      <a:cubicBezTo>
                        <a:pt x="1439" y="929"/>
                        <a:pt x="1437" y="940"/>
                        <a:pt x="1436" y="945"/>
                      </a:cubicBezTo>
                      <a:cubicBezTo>
                        <a:pt x="1435" y="949"/>
                        <a:pt x="1440" y="953"/>
                        <a:pt x="1441" y="955"/>
                      </a:cubicBezTo>
                      <a:cubicBezTo>
                        <a:pt x="1442" y="956"/>
                        <a:pt x="1441" y="963"/>
                        <a:pt x="1440" y="967"/>
                      </a:cubicBezTo>
                      <a:cubicBezTo>
                        <a:pt x="1438" y="970"/>
                        <a:pt x="1434" y="978"/>
                        <a:pt x="1434" y="982"/>
                      </a:cubicBezTo>
                      <a:cubicBezTo>
                        <a:pt x="1434" y="986"/>
                        <a:pt x="1434" y="990"/>
                        <a:pt x="1435" y="986"/>
                      </a:cubicBezTo>
                      <a:cubicBezTo>
                        <a:pt x="1437" y="983"/>
                        <a:pt x="1440" y="971"/>
                        <a:pt x="1443" y="965"/>
                      </a:cubicBezTo>
                      <a:cubicBezTo>
                        <a:pt x="1447" y="959"/>
                        <a:pt x="1449" y="954"/>
                        <a:pt x="1451" y="949"/>
                      </a:cubicBezTo>
                      <a:cubicBezTo>
                        <a:pt x="1453" y="944"/>
                        <a:pt x="1455" y="937"/>
                        <a:pt x="1457" y="932"/>
                      </a:cubicBezTo>
                      <a:cubicBezTo>
                        <a:pt x="1458" y="928"/>
                        <a:pt x="1464" y="922"/>
                        <a:pt x="1465" y="917"/>
                      </a:cubicBezTo>
                      <a:cubicBezTo>
                        <a:pt x="1465" y="913"/>
                        <a:pt x="1465" y="909"/>
                        <a:pt x="1468" y="907"/>
                      </a:cubicBezTo>
                      <a:cubicBezTo>
                        <a:pt x="1471" y="904"/>
                        <a:pt x="1475" y="897"/>
                        <a:pt x="1474" y="893"/>
                      </a:cubicBezTo>
                      <a:cubicBezTo>
                        <a:pt x="1474" y="889"/>
                        <a:pt x="1472" y="891"/>
                        <a:pt x="1469" y="893"/>
                      </a:cubicBezTo>
                      <a:cubicBezTo>
                        <a:pt x="1466" y="896"/>
                        <a:pt x="1463" y="900"/>
                        <a:pt x="1464" y="897"/>
                      </a:cubicBezTo>
                      <a:cubicBezTo>
                        <a:pt x="1465" y="893"/>
                        <a:pt x="1464" y="889"/>
                        <a:pt x="1468" y="887"/>
                      </a:cubicBezTo>
                      <a:cubicBezTo>
                        <a:pt x="1472" y="886"/>
                        <a:pt x="1478" y="885"/>
                        <a:pt x="1479" y="881"/>
                      </a:cubicBezTo>
                      <a:cubicBezTo>
                        <a:pt x="1480" y="878"/>
                        <a:pt x="1481" y="876"/>
                        <a:pt x="1477" y="875"/>
                      </a:cubicBezTo>
                      <a:cubicBezTo>
                        <a:pt x="1473" y="875"/>
                        <a:pt x="1466" y="879"/>
                        <a:pt x="1466" y="875"/>
                      </a:cubicBezTo>
                      <a:cubicBezTo>
                        <a:pt x="1467" y="872"/>
                        <a:pt x="1474" y="861"/>
                        <a:pt x="1477" y="859"/>
                      </a:cubicBezTo>
                      <a:cubicBezTo>
                        <a:pt x="1479" y="856"/>
                        <a:pt x="1481" y="858"/>
                        <a:pt x="1482" y="860"/>
                      </a:cubicBezTo>
                      <a:cubicBezTo>
                        <a:pt x="1482" y="861"/>
                        <a:pt x="1485" y="857"/>
                        <a:pt x="1485" y="850"/>
                      </a:cubicBezTo>
                      <a:cubicBezTo>
                        <a:pt x="1485" y="844"/>
                        <a:pt x="1485" y="836"/>
                        <a:pt x="1488" y="833"/>
                      </a:cubicBezTo>
                      <a:cubicBezTo>
                        <a:pt x="1492" y="830"/>
                        <a:pt x="1494" y="821"/>
                        <a:pt x="1500" y="816"/>
                      </a:cubicBezTo>
                      <a:cubicBezTo>
                        <a:pt x="1506" y="811"/>
                        <a:pt x="1513" y="806"/>
                        <a:pt x="1519" y="800"/>
                      </a:cubicBezTo>
                      <a:cubicBezTo>
                        <a:pt x="1525" y="793"/>
                        <a:pt x="1532" y="780"/>
                        <a:pt x="1533" y="777"/>
                      </a:cubicBezTo>
                      <a:cubicBezTo>
                        <a:pt x="1534" y="773"/>
                        <a:pt x="1532" y="768"/>
                        <a:pt x="1534" y="763"/>
                      </a:cubicBezTo>
                      <a:cubicBezTo>
                        <a:pt x="1536" y="758"/>
                        <a:pt x="1533" y="752"/>
                        <a:pt x="1532" y="750"/>
                      </a:cubicBezTo>
                      <a:cubicBezTo>
                        <a:pt x="1530" y="747"/>
                        <a:pt x="1526" y="742"/>
                        <a:pt x="1524" y="741"/>
                      </a:cubicBezTo>
                      <a:cubicBezTo>
                        <a:pt x="1522" y="739"/>
                        <a:pt x="1516" y="740"/>
                        <a:pt x="1514" y="741"/>
                      </a:cubicBezTo>
                      <a:cubicBezTo>
                        <a:pt x="1512" y="742"/>
                        <a:pt x="1510" y="744"/>
                        <a:pt x="1507" y="743"/>
                      </a:cubicBezTo>
                      <a:cubicBezTo>
                        <a:pt x="1505" y="742"/>
                        <a:pt x="1500" y="745"/>
                        <a:pt x="1501" y="747"/>
                      </a:cubicBezTo>
                      <a:cubicBezTo>
                        <a:pt x="1502" y="749"/>
                        <a:pt x="1505" y="751"/>
                        <a:pt x="1504" y="751"/>
                      </a:cubicBezTo>
                      <a:cubicBezTo>
                        <a:pt x="1502" y="751"/>
                        <a:pt x="1496" y="749"/>
                        <a:pt x="1493" y="747"/>
                      </a:cubicBezTo>
                      <a:cubicBezTo>
                        <a:pt x="1489" y="746"/>
                        <a:pt x="1485" y="749"/>
                        <a:pt x="1483" y="747"/>
                      </a:cubicBezTo>
                      <a:cubicBezTo>
                        <a:pt x="1481" y="745"/>
                        <a:pt x="1478" y="744"/>
                        <a:pt x="1474" y="743"/>
                      </a:cubicBezTo>
                      <a:cubicBezTo>
                        <a:pt x="1471" y="741"/>
                        <a:pt x="1459" y="740"/>
                        <a:pt x="1457" y="740"/>
                      </a:cubicBezTo>
                      <a:cubicBezTo>
                        <a:pt x="1456" y="740"/>
                        <a:pt x="1455" y="744"/>
                        <a:pt x="1451" y="743"/>
                      </a:cubicBezTo>
                      <a:cubicBezTo>
                        <a:pt x="1447" y="743"/>
                        <a:pt x="1438" y="741"/>
                        <a:pt x="1433" y="745"/>
                      </a:cubicBezTo>
                      <a:cubicBezTo>
                        <a:pt x="1428" y="748"/>
                        <a:pt x="1419" y="751"/>
                        <a:pt x="1415" y="752"/>
                      </a:cubicBezTo>
                      <a:cubicBezTo>
                        <a:pt x="1410" y="753"/>
                        <a:pt x="1394" y="757"/>
                        <a:pt x="1389" y="758"/>
                      </a:cubicBezTo>
                      <a:cubicBezTo>
                        <a:pt x="1384" y="758"/>
                        <a:pt x="1382" y="756"/>
                        <a:pt x="1374" y="758"/>
                      </a:cubicBezTo>
                      <a:cubicBezTo>
                        <a:pt x="1366" y="760"/>
                        <a:pt x="1361" y="760"/>
                        <a:pt x="1355" y="763"/>
                      </a:cubicBezTo>
                      <a:cubicBezTo>
                        <a:pt x="1349" y="765"/>
                        <a:pt x="1338" y="771"/>
                        <a:pt x="1335" y="773"/>
                      </a:cubicBezTo>
                      <a:cubicBezTo>
                        <a:pt x="1332" y="776"/>
                        <a:pt x="1326" y="778"/>
                        <a:pt x="1325" y="782"/>
                      </a:cubicBezTo>
                      <a:cubicBezTo>
                        <a:pt x="1323" y="786"/>
                        <a:pt x="1325" y="791"/>
                        <a:pt x="1322" y="794"/>
                      </a:cubicBezTo>
                      <a:cubicBezTo>
                        <a:pt x="1320" y="797"/>
                        <a:pt x="1317" y="804"/>
                        <a:pt x="1315" y="809"/>
                      </a:cubicBezTo>
                      <a:cubicBezTo>
                        <a:pt x="1313" y="815"/>
                        <a:pt x="1313" y="817"/>
                        <a:pt x="1314" y="819"/>
                      </a:cubicBezTo>
                      <a:cubicBezTo>
                        <a:pt x="1314" y="820"/>
                        <a:pt x="1311" y="831"/>
                        <a:pt x="1310" y="836"/>
                      </a:cubicBezTo>
                      <a:cubicBezTo>
                        <a:pt x="1308" y="841"/>
                        <a:pt x="1311" y="845"/>
                        <a:pt x="1308" y="849"/>
                      </a:cubicBezTo>
                      <a:cubicBezTo>
                        <a:pt x="1306" y="853"/>
                        <a:pt x="1300" y="860"/>
                        <a:pt x="1296" y="864"/>
                      </a:cubicBezTo>
                      <a:cubicBezTo>
                        <a:pt x="1293" y="868"/>
                        <a:pt x="1293" y="869"/>
                        <a:pt x="1291" y="878"/>
                      </a:cubicBezTo>
                      <a:cubicBezTo>
                        <a:pt x="1288" y="887"/>
                        <a:pt x="1288" y="892"/>
                        <a:pt x="1282" y="896"/>
                      </a:cubicBezTo>
                      <a:cubicBezTo>
                        <a:pt x="1276" y="901"/>
                        <a:pt x="1267" y="907"/>
                        <a:pt x="1262" y="911"/>
                      </a:cubicBezTo>
                      <a:cubicBezTo>
                        <a:pt x="1256" y="914"/>
                        <a:pt x="1252" y="916"/>
                        <a:pt x="1249" y="919"/>
                      </a:cubicBezTo>
                      <a:cubicBezTo>
                        <a:pt x="1245" y="922"/>
                        <a:pt x="1234" y="924"/>
                        <a:pt x="1239" y="926"/>
                      </a:cubicBezTo>
                      <a:cubicBezTo>
                        <a:pt x="1244" y="928"/>
                        <a:pt x="1251" y="928"/>
                        <a:pt x="1251" y="931"/>
                      </a:cubicBezTo>
                      <a:cubicBezTo>
                        <a:pt x="1252" y="934"/>
                        <a:pt x="1252" y="937"/>
                        <a:pt x="1247" y="939"/>
                      </a:cubicBezTo>
                      <a:cubicBezTo>
                        <a:pt x="1243" y="941"/>
                        <a:pt x="1241" y="940"/>
                        <a:pt x="1238" y="943"/>
                      </a:cubicBezTo>
                      <a:cubicBezTo>
                        <a:pt x="1236" y="946"/>
                        <a:pt x="1238" y="947"/>
                        <a:pt x="1235" y="948"/>
                      </a:cubicBezTo>
                      <a:cubicBezTo>
                        <a:pt x="1232" y="950"/>
                        <a:pt x="1231" y="949"/>
                        <a:pt x="1227" y="948"/>
                      </a:cubicBezTo>
                      <a:cubicBezTo>
                        <a:pt x="1222" y="947"/>
                        <a:pt x="1222" y="945"/>
                        <a:pt x="1218" y="947"/>
                      </a:cubicBezTo>
                      <a:cubicBezTo>
                        <a:pt x="1215" y="950"/>
                        <a:pt x="1214" y="956"/>
                        <a:pt x="1214" y="951"/>
                      </a:cubicBezTo>
                      <a:cubicBezTo>
                        <a:pt x="1214" y="946"/>
                        <a:pt x="1216" y="944"/>
                        <a:pt x="1213" y="943"/>
                      </a:cubicBezTo>
                      <a:cubicBezTo>
                        <a:pt x="1211" y="941"/>
                        <a:pt x="1211" y="939"/>
                        <a:pt x="1213" y="938"/>
                      </a:cubicBezTo>
                      <a:cubicBezTo>
                        <a:pt x="1216" y="938"/>
                        <a:pt x="1217" y="938"/>
                        <a:pt x="1222" y="937"/>
                      </a:cubicBezTo>
                      <a:cubicBezTo>
                        <a:pt x="1226" y="937"/>
                        <a:pt x="1227" y="934"/>
                        <a:pt x="1231" y="932"/>
                      </a:cubicBezTo>
                      <a:cubicBezTo>
                        <a:pt x="1234" y="930"/>
                        <a:pt x="1238" y="927"/>
                        <a:pt x="1235" y="928"/>
                      </a:cubicBezTo>
                      <a:cubicBezTo>
                        <a:pt x="1231" y="929"/>
                        <a:pt x="1231" y="928"/>
                        <a:pt x="1227" y="931"/>
                      </a:cubicBezTo>
                      <a:cubicBezTo>
                        <a:pt x="1223" y="933"/>
                        <a:pt x="1220" y="934"/>
                        <a:pt x="1218" y="935"/>
                      </a:cubicBezTo>
                      <a:cubicBezTo>
                        <a:pt x="1215" y="935"/>
                        <a:pt x="1212" y="935"/>
                        <a:pt x="1213" y="933"/>
                      </a:cubicBezTo>
                      <a:cubicBezTo>
                        <a:pt x="1213" y="931"/>
                        <a:pt x="1209" y="931"/>
                        <a:pt x="1205" y="931"/>
                      </a:cubicBezTo>
                      <a:cubicBezTo>
                        <a:pt x="1201" y="932"/>
                        <a:pt x="1186" y="932"/>
                        <a:pt x="1180" y="934"/>
                      </a:cubicBezTo>
                      <a:cubicBezTo>
                        <a:pt x="1175" y="937"/>
                        <a:pt x="1168" y="940"/>
                        <a:pt x="1168" y="942"/>
                      </a:cubicBezTo>
                      <a:cubicBezTo>
                        <a:pt x="1168" y="945"/>
                        <a:pt x="1170" y="949"/>
                        <a:pt x="1168" y="946"/>
                      </a:cubicBezTo>
                      <a:cubicBezTo>
                        <a:pt x="1166" y="944"/>
                        <a:pt x="1164" y="943"/>
                        <a:pt x="1160" y="945"/>
                      </a:cubicBezTo>
                      <a:cubicBezTo>
                        <a:pt x="1155" y="947"/>
                        <a:pt x="1152" y="949"/>
                        <a:pt x="1149" y="950"/>
                      </a:cubicBezTo>
                      <a:cubicBezTo>
                        <a:pt x="1146" y="950"/>
                        <a:pt x="1144" y="950"/>
                        <a:pt x="1140" y="951"/>
                      </a:cubicBezTo>
                      <a:cubicBezTo>
                        <a:pt x="1135" y="951"/>
                        <a:pt x="1133" y="949"/>
                        <a:pt x="1129" y="948"/>
                      </a:cubicBezTo>
                      <a:cubicBezTo>
                        <a:pt x="1126" y="948"/>
                        <a:pt x="1113" y="949"/>
                        <a:pt x="1110" y="952"/>
                      </a:cubicBezTo>
                      <a:cubicBezTo>
                        <a:pt x="1107" y="954"/>
                        <a:pt x="1106" y="958"/>
                        <a:pt x="1103" y="960"/>
                      </a:cubicBezTo>
                      <a:cubicBezTo>
                        <a:pt x="1099" y="962"/>
                        <a:pt x="1098" y="964"/>
                        <a:pt x="1097" y="961"/>
                      </a:cubicBezTo>
                      <a:cubicBezTo>
                        <a:pt x="1097" y="959"/>
                        <a:pt x="1088" y="962"/>
                        <a:pt x="1084" y="964"/>
                      </a:cubicBezTo>
                      <a:cubicBezTo>
                        <a:pt x="1079" y="966"/>
                        <a:pt x="1073" y="968"/>
                        <a:pt x="1068" y="969"/>
                      </a:cubicBezTo>
                      <a:cubicBezTo>
                        <a:pt x="1062" y="970"/>
                        <a:pt x="1056" y="972"/>
                        <a:pt x="1054" y="967"/>
                      </a:cubicBezTo>
                      <a:cubicBezTo>
                        <a:pt x="1052" y="962"/>
                        <a:pt x="1046" y="949"/>
                        <a:pt x="1045" y="946"/>
                      </a:cubicBezTo>
                      <a:cubicBezTo>
                        <a:pt x="1044" y="943"/>
                        <a:pt x="1035" y="944"/>
                        <a:pt x="1033" y="944"/>
                      </a:cubicBezTo>
                      <a:cubicBezTo>
                        <a:pt x="1032" y="943"/>
                        <a:pt x="1031" y="936"/>
                        <a:pt x="1028" y="934"/>
                      </a:cubicBezTo>
                      <a:cubicBezTo>
                        <a:pt x="1025" y="932"/>
                        <a:pt x="1021" y="932"/>
                        <a:pt x="1014" y="932"/>
                      </a:cubicBezTo>
                      <a:cubicBezTo>
                        <a:pt x="1007" y="932"/>
                        <a:pt x="1000" y="933"/>
                        <a:pt x="997" y="931"/>
                      </a:cubicBezTo>
                      <a:cubicBezTo>
                        <a:pt x="993" y="929"/>
                        <a:pt x="991" y="930"/>
                        <a:pt x="989" y="932"/>
                      </a:cubicBezTo>
                      <a:cubicBezTo>
                        <a:pt x="986" y="934"/>
                        <a:pt x="985" y="931"/>
                        <a:pt x="985" y="936"/>
                      </a:cubicBezTo>
                      <a:cubicBezTo>
                        <a:pt x="985" y="940"/>
                        <a:pt x="983" y="943"/>
                        <a:pt x="980" y="944"/>
                      </a:cubicBezTo>
                      <a:cubicBezTo>
                        <a:pt x="978" y="945"/>
                        <a:pt x="977" y="944"/>
                        <a:pt x="979" y="940"/>
                      </a:cubicBezTo>
                      <a:cubicBezTo>
                        <a:pt x="982" y="937"/>
                        <a:pt x="986" y="932"/>
                        <a:pt x="986" y="928"/>
                      </a:cubicBezTo>
                      <a:cubicBezTo>
                        <a:pt x="985" y="924"/>
                        <a:pt x="984" y="928"/>
                        <a:pt x="982" y="925"/>
                      </a:cubicBezTo>
                      <a:cubicBezTo>
                        <a:pt x="981" y="921"/>
                        <a:pt x="981" y="920"/>
                        <a:pt x="979" y="913"/>
                      </a:cubicBezTo>
                      <a:cubicBezTo>
                        <a:pt x="977" y="907"/>
                        <a:pt x="977" y="905"/>
                        <a:pt x="975" y="900"/>
                      </a:cubicBezTo>
                      <a:cubicBezTo>
                        <a:pt x="973" y="895"/>
                        <a:pt x="968" y="894"/>
                        <a:pt x="967" y="887"/>
                      </a:cubicBezTo>
                      <a:cubicBezTo>
                        <a:pt x="966" y="879"/>
                        <a:pt x="965" y="871"/>
                        <a:pt x="966" y="866"/>
                      </a:cubicBezTo>
                      <a:cubicBezTo>
                        <a:pt x="966" y="861"/>
                        <a:pt x="963" y="855"/>
                        <a:pt x="960" y="848"/>
                      </a:cubicBezTo>
                      <a:cubicBezTo>
                        <a:pt x="956" y="842"/>
                        <a:pt x="937" y="808"/>
                        <a:pt x="934" y="804"/>
                      </a:cubicBezTo>
                      <a:cubicBezTo>
                        <a:pt x="931" y="800"/>
                        <a:pt x="932" y="789"/>
                        <a:pt x="929" y="781"/>
                      </a:cubicBezTo>
                      <a:cubicBezTo>
                        <a:pt x="926" y="773"/>
                        <a:pt x="923" y="762"/>
                        <a:pt x="923" y="759"/>
                      </a:cubicBezTo>
                      <a:cubicBezTo>
                        <a:pt x="923" y="756"/>
                        <a:pt x="923" y="752"/>
                        <a:pt x="922" y="748"/>
                      </a:cubicBezTo>
                      <a:cubicBezTo>
                        <a:pt x="920" y="744"/>
                        <a:pt x="918" y="744"/>
                        <a:pt x="916" y="739"/>
                      </a:cubicBezTo>
                      <a:cubicBezTo>
                        <a:pt x="914" y="734"/>
                        <a:pt x="913" y="731"/>
                        <a:pt x="914" y="725"/>
                      </a:cubicBezTo>
                      <a:cubicBezTo>
                        <a:pt x="914" y="720"/>
                        <a:pt x="915" y="702"/>
                        <a:pt x="916" y="700"/>
                      </a:cubicBezTo>
                      <a:cubicBezTo>
                        <a:pt x="916" y="698"/>
                        <a:pt x="913" y="691"/>
                        <a:pt x="914" y="687"/>
                      </a:cubicBezTo>
                      <a:cubicBezTo>
                        <a:pt x="915" y="684"/>
                        <a:pt x="916" y="668"/>
                        <a:pt x="918" y="663"/>
                      </a:cubicBezTo>
                      <a:cubicBezTo>
                        <a:pt x="920" y="658"/>
                        <a:pt x="924" y="654"/>
                        <a:pt x="925" y="648"/>
                      </a:cubicBezTo>
                      <a:cubicBezTo>
                        <a:pt x="927" y="642"/>
                        <a:pt x="927" y="632"/>
                        <a:pt x="929" y="624"/>
                      </a:cubicBezTo>
                      <a:cubicBezTo>
                        <a:pt x="931" y="617"/>
                        <a:pt x="934" y="608"/>
                        <a:pt x="934" y="606"/>
                      </a:cubicBezTo>
                      <a:cubicBezTo>
                        <a:pt x="935" y="604"/>
                        <a:pt x="935" y="600"/>
                        <a:pt x="933" y="597"/>
                      </a:cubicBezTo>
                      <a:cubicBezTo>
                        <a:pt x="931" y="594"/>
                        <a:pt x="934" y="594"/>
                        <a:pt x="935" y="590"/>
                      </a:cubicBezTo>
                      <a:cubicBezTo>
                        <a:pt x="936" y="586"/>
                        <a:pt x="936" y="585"/>
                        <a:pt x="936" y="581"/>
                      </a:cubicBezTo>
                      <a:cubicBezTo>
                        <a:pt x="935" y="578"/>
                        <a:pt x="934" y="574"/>
                        <a:pt x="936" y="571"/>
                      </a:cubicBezTo>
                      <a:cubicBezTo>
                        <a:pt x="937" y="568"/>
                        <a:pt x="940" y="562"/>
                        <a:pt x="940" y="559"/>
                      </a:cubicBezTo>
                      <a:cubicBezTo>
                        <a:pt x="941" y="556"/>
                        <a:pt x="935" y="552"/>
                        <a:pt x="936" y="549"/>
                      </a:cubicBezTo>
                      <a:cubicBezTo>
                        <a:pt x="936" y="546"/>
                        <a:pt x="935" y="544"/>
                        <a:pt x="938" y="546"/>
                      </a:cubicBezTo>
                      <a:cubicBezTo>
                        <a:pt x="942" y="547"/>
                        <a:pt x="944" y="549"/>
                        <a:pt x="945" y="548"/>
                      </a:cubicBezTo>
                      <a:cubicBezTo>
                        <a:pt x="946" y="547"/>
                        <a:pt x="948" y="544"/>
                        <a:pt x="948" y="540"/>
                      </a:cubicBezTo>
                      <a:cubicBezTo>
                        <a:pt x="947" y="536"/>
                        <a:pt x="948" y="531"/>
                        <a:pt x="948" y="527"/>
                      </a:cubicBezTo>
                      <a:cubicBezTo>
                        <a:pt x="949" y="523"/>
                        <a:pt x="952" y="523"/>
                        <a:pt x="952" y="519"/>
                      </a:cubicBezTo>
                      <a:cubicBezTo>
                        <a:pt x="953" y="516"/>
                        <a:pt x="949" y="511"/>
                        <a:pt x="951" y="507"/>
                      </a:cubicBezTo>
                      <a:cubicBezTo>
                        <a:pt x="952" y="504"/>
                        <a:pt x="951" y="500"/>
                        <a:pt x="951" y="498"/>
                      </a:cubicBezTo>
                      <a:cubicBezTo>
                        <a:pt x="950" y="495"/>
                        <a:pt x="954" y="495"/>
                        <a:pt x="956" y="493"/>
                      </a:cubicBezTo>
                      <a:cubicBezTo>
                        <a:pt x="958" y="491"/>
                        <a:pt x="955" y="486"/>
                        <a:pt x="957" y="488"/>
                      </a:cubicBezTo>
                      <a:cubicBezTo>
                        <a:pt x="960" y="489"/>
                        <a:pt x="960" y="494"/>
                        <a:pt x="963" y="493"/>
                      </a:cubicBezTo>
                      <a:cubicBezTo>
                        <a:pt x="965" y="492"/>
                        <a:pt x="969" y="490"/>
                        <a:pt x="969" y="487"/>
                      </a:cubicBezTo>
                      <a:cubicBezTo>
                        <a:pt x="969" y="483"/>
                        <a:pt x="974" y="485"/>
                        <a:pt x="975" y="487"/>
                      </a:cubicBezTo>
                      <a:cubicBezTo>
                        <a:pt x="976" y="490"/>
                        <a:pt x="978" y="492"/>
                        <a:pt x="981" y="486"/>
                      </a:cubicBezTo>
                      <a:cubicBezTo>
                        <a:pt x="984" y="481"/>
                        <a:pt x="994" y="465"/>
                        <a:pt x="996" y="460"/>
                      </a:cubicBezTo>
                      <a:cubicBezTo>
                        <a:pt x="996" y="457"/>
                        <a:pt x="998" y="453"/>
                        <a:pt x="997" y="451"/>
                      </a:cubicBezTo>
                      <a:cubicBezTo>
                        <a:pt x="992" y="451"/>
                        <a:pt x="989" y="451"/>
                        <a:pt x="988" y="452"/>
                      </a:cubicBezTo>
                      <a:cubicBezTo>
                        <a:pt x="984" y="458"/>
                        <a:pt x="981" y="458"/>
                        <a:pt x="977" y="454"/>
                      </a:cubicBezTo>
                      <a:cubicBezTo>
                        <a:pt x="973" y="450"/>
                        <a:pt x="966" y="444"/>
                        <a:pt x="960" y="444"/>
                      </a:cubicBezTo>
                      <a:cubicBezTo>
                        <a:pt x="954" y="444"/>
                        <a:pt x="937" y="442"/>
                        <a:pt x="934" y="439"/>
                      </a:cubicBezTo>
                      <a:cubicBezTo>
                        <a:pt x="932" y="435"/>
                        <a:pt x="920" y="433"/>
                        <a:pt x="917" y="429"/>
                      </a:cubicBezTo>
                      <a:cubicBezTo>
                        <a:pt x="914" y="424"/>
                        <a:pt x="903" y="423"/>
                        <a:pt x="897" y="420"/>
                      </a:cubicBezTo>
                      <a:cubicBezTo>
                        <a:pt x="891" y="418"/>
                        <a:pt x="892" y="410"/>
                        <a:pt x="892" y="405"/>
                      </a:cubicBezTo>
                      <a:cubicBezTo>
                        <a:pt x="892" y="400"/>
                        <a:pt x="889" y="394"/>
                        <a:pt x="887" y="387"/>
                      </a:cubicBezTo>
                      <a:cubicBezTo>
                        <a:pt x="884" y="381"/>
                        <a:pt x="885" y="376"/>
                        <a:pt x="887" y="370"/>
                      </a:cubicBezTo>
                      <a:cubicBezTo>
                        <a:pt x="890" y="364"/>
                        <a:pt x="885" y="355"/>
                        <a:pt x="888" y="345"/>
                      </a:cubicBezTo>
                      <a:cubicBezTo>
                        <a:pt x="892" y="336"/>
                        <a:pt x="889" y="344"/>
                        <a:pt x="884" y="342"/>
                      </a:cubicBezTo>
                      <a:cubicBezTo>
                        <a:pt x="878" y="340"/>
                        <a:pt x="872" y="324"/>
                        <a:pt x="870" y="318"/>
                      </a:cubicBezTo>
                      <a:cubicBezTo>
                        <a:pt x="868" y="312"/>
                        <a:pt x="867" y="306"/>
                        <a:pt x="864" y="300"/>
                      </a:cubicBezTo>
                      <a:cubicBezTo>
                        <a:pt x="860" y="294"/>
                        <a:pt x="857" y="291"/>
                        <a:pt x="856" y="284"/>
                      </a:cubicBezTo>
                      <a:cubicBezTo>
                        <a:pt x="856" y="277"/>
                        <a:pt x="853" y="267"/>
                        <a:pt x="854" y="257"/>
                      </a:cubicBezTo>
                      <a:cubicBezTo>
                        <a:pt x="855" y="247"/>
                        <a:pt x="848" y="235"/>
                        <a:pt x="846" y="231"/>
                      </a:cubicBezTo>
                      <a:cubicBezTo>
                        <a:pt x="845" y="227"/>
                        <a:pt x="838" y="222"/>
                        <a:pt x="833" y="217"/>
                      </a:cubicBezTo>
                      <a:cubicBezTo>
                        <a:pt x="827" y="211"/>
                        <a:pt x="823" y="206"/>
                        <a:pt x="823" y="199"/>
                      </a:cubicBezTo>
                      <a:cubicBezTo>
                        <a:pt x="823" y="192"/>
                        <a:pt x="815" y="198"/>
                        <a:pt x="806" y="197"/>
                      </a:cubicBezTo>
                      <a:cubicBezTo>
                        <a:pt x="797" y="196"/>
                        <a:pt x="800" y="194"/>
                        <a:pt x="794" y="195"/>
                      </a:cubicBezTo>
                      <a:cubicBezTo>
                        <a:pt x="788" y="197"/>
                        <a:pt x="780" y="192"/>
                        <a:pt x="774" y="192"/>
                      </a:cubicBezTo>
                      <a:cubicBezTo>
                        <a:pt x="767" y="192"/>
                        <a:pt x="766" y="198"/>
                        <a:pt x="758" y="198"/>
                      </a:cubicBezTo>
                      <a:cubicBezTo>
                        <a:pt x="750" y="198"/>
                        <a:pt x="749" y="201"/>
                        <a:pt x="742" y="211"/>
                      </a:cubicBezTo>
                      <a:cubicBezTo>
                        <a:pt x="735" y="221"/>
                        <a:pt x="715" y="242"/>
                        <a:pt x="710" y="246"/>
                      </a:cubicBezTo>
                      <a:cubicBezTo>
                        <a:pt x="706" y="249"/>
                        <a:pt x="693" y="243"/>
                        <a:pt x="688" y="239"/>
                      </a:cubicBezTo>
                      <a:cubicBezTo>
                        <a:pt x="683" y="235"/>
                        <a:pt x="662" y="226"/>
                        <a:pt x="660" y="223"/>
                      </a:cubicBezTo>
                      <a:cubicBezTo>
                        <a:pt x="658" y="220"/>
                        <a:pt x="653" y="212"/>
                        <a:pt x="648" y="209"/>
                      </a:cubicBezTo>
                      <a:cubicBezTo>
                        <a:pt x="644" y="206"/>
                        <a:pt x="642" y="200"/>
                        <a:pt x="641" y="193"/>
                      </a:cubicBezTo>
                      <a:cubicBezTo>
                        <a:pt x="640" y="186"/>
                        <a:pt x="640" y="178"/>
                        <a:pt x="643" y="172"/>
                      </a:cubicBezTo>
                      <a:cubicBezTo>
                        <a:pt x="646" y="165"/>
                        <a:pt x="642" y="164"/>
                        <a:pt x="640" y="159"/>
                      </a:cubicBezTo>
                      <a:cubicBezTo>
                        <a:pt x="638" y="155"/>
                        <a:pt x="639" y="145"/>
                        <a:pt x="638" y="139"/>
                      </a:cubicBezTo>
                      <a:cubicBezTo>
                        <a:pt x="637" y="132"/>
                        <a:pt x="628" y="130"/>
                        <a:pt x="622" y="127"/>
                      </a:cubicBezTo>
                      <a:cubicBezTo>
                        <a:pt x="615" y="124"/>
                        <a:pt x="610" y="110"/>
                        <a:pt x="606" y="101"/>
                      </a:cubicBezTo>
                      <a:cubicBezTo>
                        <a:pt x="602" y="92"/>
                        <a:pt x="598" y="93"/>
                        <a:pt x="592" y="89"/>
                      </a:cubicBezTo>
                      <a:cubicBezTo>
                        <a:pt x="586" y="85"/>
                        <a:pt x="585" y="76"/>
                        <a:pt x="584" y="69"/>
                      </a:cubicBezTo>
                      <a:cubicBezTo>
                        <a:pt x="582" y="62"/>
                        <a:pt x="571" y="63"/>
                        <a:pt x="571" y="63"/>
                      </a:cubicBezTo>
                      <a:cubicBezTo>
                        <a:pt x="571" y="63"/>
                        <a:pt x="503" y="61"/>
                        <a:pt x="491" y="63"/>
                      </a:cubicBezTo>
                      <a:cubicBezTo>
                        <a:pt x="478" y="66"/>
                        <a:pt x="481" y="69"/>
                        <a:pt x="477" y="80"/>
                      </a:cubicBezTo>
                      <a:cubicBezTo>
                        <a:pt x="472" y="91"/>
                        <a:pt x="464" y="93"/>
                        <a:pt x="464" y="93"/>
                      </a:cubicBezTo>
                      <a:cubicBezTo>
                        <a:pt x="311" y="93"/>
                        <a:pt x="311" y="93"/>
                        <a:pt x="311" y="93"/>
                      </a:cubicBezTo>
                      <a:cubicBezTo>
                        <a:pt x="311" y="93"/>
                        <a:pt x="151" y="23"/>
                        <a:pt x="139" y="17"/>
                      </a:cubicBezTo>
                      <a:cubicBezTo>
                        <a:pt x="127" y="11"/>
                        <a:pt x="131" y="12"/>
                        <a:pt x="136" y="7"/>
                      </a:cubicBezTo>
                      <a:cubicBezTo>
                        <a:pt x="140" y="3"/>
                        <a:pt x="135" y="0"/>
                        <a:pt x="135" y="0"/>
                      </a:cubicBezTo>
                      <a:cubicBezTo>
                        <a:pt x="0" y="13"/>
                        <a:pt x="0" y="13"/>
                        <a:pt x="0" y="1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8" name="Freeform 9">
                  <a:extLst>
                    <a:ext uri="{FF2B5EF4-FFF2-40B4-BE49-F238E27FC236}">
                      <a16:creationId xmlns:a16="http://schemas.microsoft.com/office/drawing/2014/main" id="{AA113B5E-C670-4161-A859-5AD9A33D6351}"/>
                    </a:ext>
                  </a:extLst>
                </p:cNvPr>
                <p:cNvSpPr>
                  <a:spLocks/>
                </p:cNvSpPr>
                <p:nvPr/>
              </p:nvSpPr>
              <p:spPr bwMode="auto">
                <a:xfrm>
                  <a:off x="1316038" y="3468688"/>
                  <a:ext cx="6350" cy="15875"/>
                </a:xfrm>
                <a:custGeom>
                  <a:avLst/>
                  <a:gdLst>
                    <a:gd name="T0" fmla="*/ 8 w 11"/>
                    <a:gd name="T1" fmla="*/ 3 h 30"/>
                    <a:gd name="T2" fmla="*/ 2 w 11"/>
                    <a:gd name="T3" fmla="*/ 11 h 30"/>
                    <a:gd name="T4" fmla="*/ 3 w 11"/>
                    <a:gd name="T5" fmla="*/ 18 h 30"/>
                    <a:gd name="T6" fmla="*/ 6 w 11"/>
                    <a:gd name="T7" fmla="*/ 21 h 30"/>
                    <a:gd name="T8" fmla="*/ 9 w 11"/>
                    <a:gd name="T9" fmla="*/ 29 h 30"/>
                    <a:gd name="T10" fmla="*/ 10 w 11"/>
                    <a:gd name="T11" fmla="*/ 25 h 30"/>
                    <a:gd name="T12" fmla="*/ 9 w 11"/>
                    <a:gd name="T13" fmla="*/ 12 h 30"/>
                    <a:gd name="T14" fmla="*/ 8 w 11"/>
                    <a:gd name="T15" fmla="*/ 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0">
                      <a:moveTo>
                        <a:pt x="8" y="3"/>
                      </a:moveTo>
                      <a:cubicBezTo>
                        <a:pt x="6" y="4"/>
                        <a:pt x="5" y="8"/>
                        <a:pt x="2" y="11"/>
                      </a:cubicBezTo>
                      <a:cubicBezTo>
                        <a:pt x="0" y="14"/>
                        <a:pt x="0" y="19"/>
                        <a:pt x="3" y="18"/>
                      </a:cubicBezTo>
                      <a:cubicBezTo>
                        <a:pt x="5" y="17"/>
                        <a:pt x="6" y="18"/>
                        <a:pt x="6" y="21"/>
                      </a:cubicBezTo>
                      <a:cubicBezTo>
                        <a:pt x="7" y="24"/>
                        <a:pt x="8" y="28"/>
                        <a:pt x="9" y="29"/>
                      </a:cubicBezTo>
                      <a:cubicBezTo>
                        <a:pt x="10" y="30"/>
                        <a:pt x="11" y="30"/>
                        <a:pt x="10" y="25"/>
                      </a:cubicBezTo>
                      <a:cubicBezTo>
                        <a:pt x="10" y="20"/>
                        <a:pt x="9" y="17"/>
                        <a:pt x="9" y="12"/>
                      </a:cubicBezTo>
                      <a:cubicBezTo>
                        <a:pt x="8" y="7"/>
                        <a:pt x="10" y="0"/>
                        <a:pt x="8"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9" name="Freeform 10">
                  <a:extLst>
                    <a:ext uri="{FF2B5EF4-FFF2-40B4-BE49-F238E27FC236}">
                      <a16:creationId xmlns:a16="http://schemas.microsoft.com/office/drawing/2014/main" id="{B34977EB-9852-421B-B29C-F078C369A410}"/>
                    </a:ext>
                  </a:extLst>
                </p:cNvPr>
                <p:cNvSpPr>
                  <a:spLocks/>
                </p:cNvSpPr>
                <p:nvPr/>
              </p:nvSpPr>
              <p:spPr bwMode="auto">
                <a:xfrm>
                  <a:off x="1322388" y="3486151"/>
                  <a:ext cx="9525" cy="6350"/>
                </a:xfrm>
                <a:custGeom>
                  <a:avLst/>
                  <a:gdLst>
                    <a:gd name="T0" fmla="*/ 5 w 17"/>
                    <a:gd name="T1" fmla="*/ 1 h 13"/>
                    <a:gd name="T2" fmla="*/ 4 w 17"/>
                    <a:gd name="T3" fmla="*/ 5 h 13"/>
                    <a:gd name="T4" fmla="*/ 14 w 17"/>
                    <a:gd name="T5" fmla="*/ 12 h 13"/>
                    <a:gd name="T6" fmla="*/ 14 w 17"/>
                    <a:gd name="T7" fmla="*/ 5 h 13"/>
                    <a:gd name="T8" fmla="*/ 5 w 17"/>
                    <a:gd name="T9" fmla="*/ 1 h 13"/>
                  </a:gdLst>
                  <a:ahLst/>
                  <a:cxnLst>
                    <a:cxn ang="0">
                      <a:pos x="T0" y="T1"/>
                    </a:cxn>
                    <a:cxn ang="0">
                      <a:pos x="T2" y="T3"/>
                    </a:cxn>
                    <a:cxn ang="0">
                      <a:pos x="T4" y="T5"/>
                    </a:cxn>
                    <a:cxn ang="0">
                      <a:pos x="T6" y="T7"/>
                    </a:cxn>
                    <a:cxn ang="0">
                      <a:pos x="T8" y="T9"/>
                    </a:cxn>
                  </a:cxnLst>
                  <a:rect l="0" t="0" r="r" b="b"/>
                  <a:pathLst>
                    <a:path w="17" h="13">
                      <a:moveTo>
                        <a:pt x="5" y="1"/>
                      </a:moveTo>
                      <a:cubicBezTo>
                        <a:pt x="2" y="0"/>
                        <a:pt x="0" y="1"/>
                        <a:pt x="4" y="5"/>
                      </a:cubicBezTo>
                      <a:cubicBezTo>
                        <a:pt x="8" y="9"/>
                        <a:pt x="11" y="13"/>
                        <a:pt x="14" y="12"/>
                      </a:cubicBezTo>
                      <a:cubicBezTo>
                        <a:pt x="17" y="11"/>
                        <a:pt x="16" y="8"/>
                        <a:pt x="14" y="5"/>
                      </a:cubicBezTo>
                      <a:cubicBezTo>
                        <a:pt x="12" y="2"/>
                        <a:pt x="9" y="2"/>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0" name="Freeform 11">
                  <a:extLst>
                    <a:ext uri="{FF2B5EF4-FFF2-40B4-BE49-F238E27FC236}">
                      <a16:creationId xmlns:a16="http://schemas.microsoft.com/office/drawing/2014/main" id="{8FF7144D-4EA3-44A4-98E7-1D856A241582}"/>
                    </a:ext>
                  </a:extLst>
                </p:cNvPr>
                <p:cNvSpPr>
                  <a:spLocks/>
                </p:cNvSpPr>
                <p:nvPr/>
              </p:nvSpPr>
              <p:spPr bwMode="auto">
                <a:xfrm>
                  <a:off x="1370013" y="3486151"/>
                  <a:ext cx="3175" cy="6350"/>
                </a:xfrm>
                <a:custGeom>
                  <a:avLst/>
                  <a:gdLst>
                    <a:gd name="T0" fmla="*/ 1 w 5"/>
                    <a:gd name="T1" fmla="*/ 1 h 11"/>
                    <a:gd name="T2" fmla="*/ 1 w 5"/>
                    <a:gd name="T3" fmla="*/ 5 h 11"/>
                    <a:gd name="T4" fmla="*/ 3 w 5"/>
                    <a:gd name="T5" fmla="*/ 9 h 11"/>
                    <a:gd name="T6" fmla="*/ 1 w 5"/>
                    <a:gd name="T7" fmla="*/ 1 h 11"/>
                  </a:gdLst>
                  <a:ahLst/>
                  <a:cxnLst>
                    <a:cxn ang="0">
                      <a:pos x="T0" y="T1"/>
                    </a:cxn>
                    <a:cxn ang="0">
                      <a:pos x="T2" y="T3"/>
                    </a:cxn>
                    <a:cxn ang="0">
                      <a:pos x="T4" y="T5"/>
                    </a:cxn>
                    <a:cxn ang="0">
                      <a:pos x="T6" y="T7"/>
                    </a:cxn>
                  </a:cxnLst>
                  <a:rect l="0" t="0" r="r" b="b"/>
                  <a:pathLst>
                    <a:path w="5" h="11">
                      <a:moveTo>
                        <a:pt x="1" y="1"/>
                      </a:moveTo>
                      <a:cubicBezTo>
                        <a:pt x="0" y="0"/>
                        <a:pt x="1" y="2"/>
                        <a:pt x="1" y="5"/>
                      </a:cubicBezTo>
                      <a:cubicBezTo>
                        <a:pt x="1" y="8"/>
                        <a:pt x="1" y="11"/>
                        <a:pt x="3" y="9"/>
                      </a:cubicBezTo>
                      <a:cubicBezTo>
                        <a:pt x="5" y="7"/>
                        <a:pt x="3" y="4"/>
                        <a:pt x="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1" name="Freeform 12">
                  <a:extLst>
                    <a:ext uri="{FF2B5EF4-FFF2-40B4-BE49-F238E27FC236}">
                      <a16:creationId xmlns:a16="http://schemas.microsoft.com/office/drawing/2014/main" id="{3EAC0824-744C-4B8B-AF76-ABD118E57BE9}"/>
                    </a:ext>
                  </a:extLst>
                </p:cNvPr>
                <p:cNvSpPr>
                  <a:spLocks/>
                </p:cNvSpPr>
                <p:nvPr/>
              </p:nvSpPr>
              <p:spPr bwMode="auto">
                <a:xfrm>
                  <a:off x="1382713" y="3492501"/>
                  <a:ext cx="4763" cy="9525"/>
                </a:xfrm>
                <a:custGeom>
                  <a:avLst/>
                  <a:gdLst>
                    <a:gd name="T0" fmla="*/ 2 w 8"/>
                    <a:gd name="T1" fmla="*/ 1 h 16"/>
                    <a:gd name="T2" fmla="*/ 0 w 8"/>
                    <a:gd name="T3" fmla="*/ 6 h 16"/>
                    <a:gd name="T4" fmla="*/ 6 w 8"/>
                    <a:gd name="T5" fmla="*/ 14 h 16"/>
                    <a:gd name="T6" fmla="*/ 2 w 8"/>
                    <a:gd name="T7" fmla="*/ 1 h 16"/>
                  </a:gdLst>
                  <a:ahLst/>
                  <a:cxnLst>
                    <a:cxn ang="0">
                      <a:pos x="T0" y="T1"/>
                    </a:cxn>
                    <a:cxn ang="0">
                      <a:pos x="T2" y="T3"/>
                    </a:cxn>
                    <a:cxn ang="0">
                      <a:pos x="T4" y="T5"/>
                    </a:cxn>
                    <a:cxn ang="0">
                      <a:pos x="T6" y="T7"/>
                    </a:cxn>
                  </a:cxnLst>
                  <a:rect l="0" t="0" r="r" b="b"/>
                  <a:pathLst>
                    <a:path w="8" h="16">
                      <a:moveTo>
                        <a:pt x="2" y="1"/>
                      </a:moveTo>
                      <a:cubicBezTo>
                        <a:pt x="0" y="0"/>
                        <a:pt x="0" y="2"/>
                        <a:pt x="0" y="6"/>
                      </a:cubicBezTo>
                      <a:cubicBezTo>
                        <a:pt x="1" y="10"/>
                        <a:pt x="3" y="16"/>
                        <a:pt x="6" y="14"/>
                      </a:cubicBezTo>
                      <a:cubicBezTo>
                        <a:pt x="8" y="11"/>
                        <a:pt x="6" y="2"/>
                        <a:pt x="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2" name="Freeform 13">
                  <a:extLst>
                    <a:ext uri="{FF2B5EF4-FFF2-40B4-BE49-F238E27FC236}">
                      <a16:creationId xmlns:a16="http://schemas.microsoft.com/office/drawing/2014/main" id="{FD3C2A0F-70F1-4EC1-BBD5-52AFD812CC2C}"/>
                    </a:ext>
                  </a:extLst>
                </p:cNvPr>
                <p:cNvSpPr>
                  <a:spLocks/>
                </p:cNvSpPr>
                <p:nvPr/>
              </p:nvSpPr>
              <p:spPr bwMode="auto">
                <a:xfrm>
                  <a:off x="1365250" y="3463926"/>
                  <a:ext cx="4763" cy="9525"/>
                </a:xfrm>
                <a:custGeom>
                  <a:avLst/>
                  <a:gdLst>
                    <a:gd name="T0" fmla="*/ 3 w 10"/>
                    <a:gd name="T1" fmla="*/ 1 h 17"/>
                    <a:gd name="T2" fmla="*/ 1 w 10"/>
                    <a:gd name="T3" fmla="*/ 8 h 17"/>
                    <a:gd name="T4" fmla="*/ 4 w 10"/>
                    <a:gd name="T5" fmla="*/ 17 h 17"/>
                    <a:gd name="T6" fmla="*/ 10 w 10"/>
                    <a:gd name="T7" fmla="*/ 13 h 17"/>
                    <a:gd name="T8" fmla="*/ 3 w 10"/>
                    <a:gd name="T9" fmla="*/ 1 h 17"/>
                  </a:gdLst>
                  <a:ahLst/>
                  <a:cxnLst>
                    <a:cxn ang="0">
                      <a:pos x="T0" y="T1"/>
                    </a:cxn>
                    <a:cxn ang="0">
                      <a:pos x="T2" y="T3"/>
                    </a:cxn>
                    <a:cxn ang="0">
                      <a:pos x="T4" y="T5"/>
                    </a:cxn>
                    <a:cxn ang="0">
                      <a:pos x="T6" y="T7"/>
                    </a:cxn>
                    <a:cxn ang="0">
                      <a:pos x="T8" y="T9"/>
                    </a:cxn>
                  </a:cxnLst>
                  <a:rect l="0" t="0" r="r" b="b"/>
                  <a:pathLst>
                    <a:path w="10" h="17">
                      <a:moveTo>
                        <a:pt x="3" y="1"/>
                      </a:moveTo>
                      <a:cubicBezTo>
                        <a:pt x="0" y="0"/>
                        <a:pt x="1" y="5"/>
                        <a:pt x="1" y="8"/>
                      </a:cubicBezTo>
                      <a:cubicBezTo>
                        <a:pt x="1" y="11"/>
                        <a:pt x="1" y="17"/>
                        <a:pt x="4" y="17"/>
                      </a:cubicBezTo>
                      <a:cubicBezTo>
                        <a:pt x="6" y="17"/>
                        <a:pt x="10" y="16"/>
                        <a:pt x="10" y="13"/>
                      </a:cubicBezTo>
                      <a:cubicBezTo>
                        <a:pt x="9" y="9"/>
                        <a:pt x="5" y="5"/>
                        <a:pt x="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 name="Freeform 14">
                  <a:extLst>
                    <a:ext uri="{FF2B5EF4-FFF2-40B4-BE49-F238E27FC236}">
                      <a16:creationId xmlns:a16="http://schemas.microsoft.com/office/drawing/2014/main" id="{A69BE97E-07C5-40B4-98BA-E931CAFFFBCD}"/>
                    </a:ext>
                  </a:extLst>
                </p:cNvPr>
                <p:cNvSpPr>
                  <a:spLocks/>
                </p:cNvSpPr>
                <p:nvPr/>
              </p:nvSpPr>
              <p:spPr bwMode="auto">
                <a:xfrm>
                  <a:off x="1993900" y="3816351"/>
                  <a:ext cx="144463" cy="150813"/>
                </a:xfrm>
                <a:custGeom>
                  <a:avLst/>
                  <a:gdLst>
                    <a:gd name="T0" fmla="*/ 21 w 278"/>
                    <a:gd name="T1" fmla="*/ 139 h 290"/>
                    <a:gd name="T2" fmla="*/ 9 w 278"/>
                    <a:gd name="T3" fmla="*/ 131 h 290"/>
                    <a:gd name="T4" fmla="*/ 8 w 278"/>
                    <a:gd name="T5" fmla="*/ 149 h 290"/>
                    <a:gd name="T6" fmla="*/ 32 w 278"/>
                    <a:gd name="T7" fmla="*/ 174 h 290"/>
                    <a:gd name="T8" fmla="*/ 52 w 278"/>
                    <a:gd name="T9" fmla="*/ 198 h 290"/>
                    <a:gd name="T10" fmla="*/ 87 w 278"/>
                    <a:gd name="T11" fmla="*/ 239 h 290"/>
                    <a:gd name="T12" fmla="*/ 102 w 278"/>
                    <a:gd name="T13" fmla="*/ 267 h 290"/>
                    <a:gd name="T14" fmla="*/ 119 w 278"/>
                    <a:gd name="T15" fmla="*/ 262 h 290"/>
                    <a:gd name="T16" fmla="*/ 154 w 278"/>
                    <a:gd name="T17" fmla="*/ 274 h 290"/>
                    <a:gd name="T18" fmla="*/ 188 w 278"/>
                    <a:gd name="T19" fmla="*/ 279 h 290"/>
                    <a:gd name="T20" fmla="*/ 214 w 278"/>
                    <a:gd name="T21" fmla="*/ 287 h 290"/>
                    <a:gd name="T22" fmla="*/ 223 w 278"/>
                    <a:gd name="T23" fmla="*/ 271 h 290"/>
                    <a:gd name="T24" fmla="*/ 213 w 278"/>
                    <a:gd name="T25" fmla="*/ 238 h 290"/>
                    <a:gd name="T26" fmla="*/ 225 w 278"/>
                    <a:gd name="T27" fmla="*/ 212 h 290"/>
                    <a:gd name="T28" fmla="*/ 228 w 278"/>
                    <a:gd name="T29" fmla="*/ 190 h 290"/>
                    <a:gd name="T30" fmla="*/ 227 w 278"/>
                    <a:gd name="T31" fmla="*/ 163 h 290"/>
                    <a:gd name="T32" fmla="*/ 236 w 278"/>
                    <a:gd name="T33" fmla="*/ 173 h 290"/>
                    <a:gd name="T34" fmla="*/ 238 w 278"/>
                    <a:gd name="T35" fmla="*/ 153 h 290"/>
                    <a:gd name="T36" fmla="*/ 244 w 278"/>
                    <a:gd name="T37" fmla="*/ 133 h 290"/>
                    <a:gd name="T38" fmla="*/ 247 w 278"/>
                    <a:gd name="T39" fmla="*/ 90 h 290"/>
                    <a:gd name="T40" fmla="*/ 267 w 278"/>
                    <a:gd name="T41" fmla="*/ 54 h 290"/>
                    <a:gd name="T42" fmla="*/ 271 w 278"/>
                    <a:gd name="T43" fmla="*/ 51 h 290"/>
                    <a:gd name="T44" fmla="*/ 264 w 278"/>
                    <a:gd name="T45" fmla="*/ 10 h 290"/>
                    <a:gd name="T46" fmla="*/ 278 w 278"/>
                    <a:gd name="T47" fmla="*/ 1 h 290"/>
                    <a:gd name="T48" fmla="*/ 239 w 278"/>
                    <a:gd name="T49" fmla="*/ 10 h 290"/>
                    <a:gd name="T50" fmla="*/ 209 w 278"/>
                    <a:gd name="T51" fmla="*/ 19 h 290"/>
                    <a:gd name="T52" fmla="*/ 187 w 278"/>
                    <a:gd name="T53" fmla="*/ 20 h 290"/>
                    <a:gd name="T54" fmla="*/ 164 w 278"/>
                    <a:gd name="T55" fmla="*/ 23 h 290"/>
                    <a:gd name="T56" fmla="*/ 155 w 278"/>
                    <a:gd name="T57" fmla="*/ 43 h 290"/>
                    <a:gd name="T58" fmla="*/ 134 w 278"/>
                    <a:gd name="T59" fmla="*/ 61 h 290"/>
                    <a:gd name="T60" fmla="*/ 119 w 278"/>
                    <a:gd name="T61" fmla="*/ 79 h 290"/>
                    <a:gd name="T62" fmla="*/ 89 w 278"/>
                    <a:gd name="T63" fmla="*/ 73 h 290"/>
                    <a:gd name="T64" fmla="*/ 58 w 278"/>
                    <a:gd name="T65" fmla="*/ 85 h 290"/>
                    <a:gd name="T66" fmla="*/ 52 w 278"/>
                    <a:gd name="T67" fmla="*/ 115 h 290"/>
                    <a:gd name="T68" fmla="*/ 32 w 278"/>
                    <a:gd name="T69" fmla="*/ 13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90">
                      <a:moveTo>
                        <a:pt x="23" y="134"/>
                      </a:moveTo>
                      <a:cubicBezTo>
                        <a:pt x="23" y="134"/>
                        <a:pt x="22" y="136"/>
                        <a:pt x="21" y="139"/>
                      </a:cubicBezTo>
                      <a:cubicBezTo>
                        <a:pt x="21" y="141"/>
                        <a:pt x="17" y="143"/>
                        <a:pt x="15" y="139"/>
                      </a:cubicBezTo>
                      <a:cubicBezTo>
                        <a:pt x="13" y="136"/>
                        <a:pt x="12" y="132"/>
                        <a:pt x="9" y="131"/>
                      </a:cubicBezTo>
                      <a:cubicBezTo>
                        <a:pt x="6" y="130"/>
                        <a:pt x="4" y="136"/>
                        <a:pt x="2" y="138"/>
                      </a:cubicBezTo>
                      <a:cubicBezTo>
                        <a:pt x="0" y="140"/>
                        <a:pt x="4" y="145"/>
                        <a:pt x="8" y="149"/>
                      </a:cubicBezTo>
                      <a:cubicBezTo>
                        <a:pt x="13" y="153"/>
                        <a:pt x="17" y="158"/>
                        <a:pt x="20" y="162"/>
                      </a:cubicBezTo>
                      <a:cubicBezTo>
                        <a:pt x="23" y="167"/>
                        <a:pt x="24" y="170"/>
                        <a:pt x="32" y="174"/>
                      </a:cubicBezTo>
                      <a:cubicBezTo>
                        <a:pt x="39" y="177"/>
                        <a:pt x="45" y="183"/>
                        <a:pt x="47" y="187"/>
                      </a:cubicBezTo>
                      <a:cubicBezTo>
                        <a:pt x="49" y="191"/>
                        <a:pt x="49" y="192"/>
                        <a:pt x="52" y="198"/>
                      </a:cubicBezTo>
                      <a:cubicBezTo>
                        <a:pt x="54" y="204"/>
                        <a:pt x="59" y="218"/>
                        <a:pt x="65" y="223"/>
                      </a:cubicBezTo>
                      <a:cubicBezTo>
                        <a:pt x="70" y="228"/>
                        <a:pt x="84" y="234"/>
                        <a:pt x="87" y="239"/>
                      </a:cubicBezTo>
                      <a:cubicBezTo>
                        <a:pt x="91" y="245"/>
                        <a:pt x="96" y="251"/>
                        <a:pt x="99" y="257"/>
                      </a:cubicBezTo>
                      <a:cubicBezTo>
                        <a:pt x="101" y="262"/>
                        <a:pt x="102" y="267"/>
                        <a:pt x="102" y="267"/>
                      </a:cubicBezTo>
                      <a:cubicBezTo>
                        <a:pt x="102" y="267"/>
                        <a:pt x="109" y="265"/>
                        <a:pt x="111" y="261"/>
                      </a:cubicBezTo>
                      <a:cubicBezTo>
                        <a:pt x="114" y="257"/>
                        <a:pt x="113" y="259"/>
                        <a:pt x="119" y="262"/>
                      </a:cubicBezTo>
                      <a:cubicBezTo>
                        <a:pt x="124" y="265"/>
                        <a:pt x="133" y="266"/>
                        <a:pt x="139" y="269"/>
                      </a:cubicBezTo>
                      <a:cubicBezTo>
                        <a:pt x="144" y="273"/>
                        <a:pt x="151" y="277"/>
                        <a:pt x="154" y="274"/>
                      </a:cubicBezTo>
                      <a:cubicBezTo>
                        <a:pt x="158" y="270"/>
                        <a:pt x="167" y="266"/>
                        <a:pt x="171" y="268"/>
                      </a:cubicBezTo>
                      <a:cubicBezTo>
                        <a:pt x="176" y="271"/>
                        <a:pt x="187" y="274"/>
                        <a:pt x="188" y="279"/>
                      </a:cubicBezTo>
                      <a:cubicBezTo>
                        <a:pt x="190" y="284"/>
                        <a:pt x="195" y="285"/>
                        <a:pt x="200" y="286"/>
                      </a:cubicBezTo>
                      <a:cubicBezTo>
                        <a:pt x="205" y="286"/>
                        <a:pt x="211" y="290"/>
                        <a:pt x="214" y="287"/>
                      </a:cubicBezTo>
                      <a:cubicBezTo>
                        <a:pt x="217" y="284"/>
                        <a:pt x="225" y="282"/>
                        <a:pt x="225" y="282"/>
                      </a:cubicBezTo>
                      <a:cubicBezTo>
                        <a:pt x="225" y="282"/>
                        <a:pt x="226" y="274"/>
                        <a:pt x="223" y="271"/>
                      </a:cubicBezTo>
                      <a:cubicBezTo>
                        <a:pt x="219" y="268"/>
                        <a:pt x="215" y="264"/>
                        <a:pt x="215" y="258"/>
                      </a:cubicBezTo>
                      <a:cubicBezTo>
                        <a:pt x="214" y="252"/>
                        <a:pt x="212" y="240"/>
                        <a:pt x="213" y="238"/>
                      </a:cubicBezTo>
                      <a:cubicBezTo>
                        <a:pt x="214" y="235"/>
                        <a:pt x="226" y="227"/>
                        <a:pt x="227" y="220"/>
                      </a:cubicBezTo>
                      <a:cubicBezTo>
                        <a:pt x="228" y="214"/>
                        <a:pt x="229" y="213"/>
                        <a:pt x="225" y="212"/>
                      </a:cubicBezTo>
                      <a:cubicBezTo>
                        <a:pt x="221" y="211"/>
                        <a:pt x="219" y="212"/>
                        <a:pt x="222" y="205"/>
                      </a:cubicBezTo>
                      <a:cubicBezTo>
                        <a:pt x="225" y="199"/>
                        <a:pt x="227" y="198"/>
                        <a:pt x="228" y="190"/>
                      </a:cubicBezTo>
                      <a:cubicBezTo>
                        <a:pt x="229" y="182"/>
                        <a:pt x="231" y="178"/>
                        <a:pt x="229" y="174"/>
                      </a:cubicBezTo>
                      <a:cubicBezTo>
                        <a:pt x="227" y="170"/>
                        <a:pt x="226" y="168"/>
                        <a:pt x="227" y="163"/>
                      </a:cubicBezTo>
                      <a:cubicBezTo>
                        <a:pt x="229" y="157"/>
                        <a:pt x="236" y="161"/>
                        <a:pt x="235" y="163"/>
                      </a:cubicBezTo>
                      <a:cubicBezTo>
                        <a:pt x="234" y="165"/>
                        <a:pt x="232" y="172"/>
                        <a:pt x="236" y="173"/>
                      </a:cubicBezTo>
                      <a:cubicBezTo>
                        <a:pt x="241" y="174"/>
                        <a:pt x="241" y="169"/>
                        <a:pt x="240" y="163"/>
                      </a:cubicBezTo>
                      <a:cubicBezTo>
                        <a:pt x="239" y="158"/>
                        <a:pt x="239" y="159"/>
                        <a:pt x="238" y="153"/>
                      </a:cubicBezTo>
                      <a:cubicBezTo>
                        <a:pt x="236" y="147"/>
                        <a:pt x="233" y="145"/>
                        <a:pt x="238" y="143"/>
                      </a:cubicBezTo>
                      <a:cubicBezTo>
                        <a:pt x="243" y="142"/>
                        <a:pt x="244" y="141"/>
                        <a:pt x="244" y="133"/>
                      </a:cubicBezTo>
                      <a:cubicBezTo>
                        <a:pt x="243" y="125"/>
                        <a:pt x="243" y="117"/>
                        <a:pt x="245" y="108"/>
                      </a:cubicBezTo>
                      <a:cubicBezTo>
                        <a:pt x="246" y="100"/>
                        <a:pt x="247" y="95"/>
                        <a:pt x="247" y="90"/>
                      </a:cubicBezTo>
                      <a:cubicBezTo>
                        <a:pt x="248" y="84"/>
                        <a:pt x="252" y="73"/>
                        <a:pt x="258" y="67"/>
                      </a:cubicBezTo>
                      <a:cubicBezTo>
                        <a:pt x="264" y="60"/>
                        <a:pt x="268" y="58"/>
                        <a:pt x="267" y="54"/>
                      </a:cubicBezTo>
                      <a:cubicBezTo>
                        <a:pt x="265" y="49"/>
                        <a:pt x="262" y="43"/>
                        <a:pt x="265" y="46"/>
                      </a:cubicBezTo>
                      <a:cubicBezTo>
                        <a:pt x="268" y="49"/>
                        <a:pt x="269" y="56"/>
                        <a:pt x="271" y="51"/>
                      </a:cubicBezTo>
                      <a:cubicBezTo>
                        <a:pt x="272" y="46"/>
                        <a:pt x="272" y="31"/>
                        <a:pt x="268" y="24"/>
                      </a:cubicBezTo>
                      <a:cubicBezTo>
                        <a:pt x="264" y="17"/>
                        <a:pt x="260" y="11"/>
                        <a:pt x="264" y="10"/>
                      </a:cubicBezTo>
                      <a:cubicBezTo>
                        <a:pt x="267" y="9"/>
                        <a:pt x="268" y="15"/>
                        <a:pt x="270" y="11"/>
                      </a:cubicBezTo>
                      <a:cubicBezTo>
                        <a:pt x="273" y="7"/>
                        <a:pt x="278" y="3"/>
                        <a:pt x="278" y="1"/>
                      </a:cubicBezTo>
                      <a:cubicBezTo>
                        <a:pt x="276" y="3"/>
                        <a:pt x="267" y="0"/>
                        <a:pt x="260" y="2"/>
                      </a:cubicBezTo>
                      <a:cubicBezTo>
                        <a:pt x="254" y="4"/>
                        <a:pt x="246" y="8"/>
                        <a:pt x="239" y="10"/>
                      </a:cubicBezTo>
                      <a:cubicBezTo>
                        <a:pt x="233" y="13"/>
                        <a:pt x="229" y="14"/>
                        <a:pt x="224" y="17"/>
                      </a:cubicBezTo>
                      <a:cubicBezTo>
                        <a:pt x="219" y="20"/>
                        <a:pt x="215" y="16"/>
                        <a:pt x="209" y="19"/>
                      </a:cubicBezTo>
                      <a:cubicBezTo>
                        <a:pt x="203" y="22"/>
                        <a:pt x="202" y="25"/>
                        <a:pt x="198" y="24"/>
                      </a:cubicBezTo>
                      <a:cubicBezTo>
                        <a:pt x="193" y="24"/>
                        <a:pt x="190" y="20"/>
                        <a:pt x="187" y="20"/>
                      </a:cubicBezTo>
                      <a:cubicBezTo>
                        <a:pt x="185" y="19"/>
                        <a:pt x="183" y="11"/>
                        <a:pt x="178" y="12"/>
                      </a:cubicBezTo>
                      <a:cubicBezTo>
                        <a:pt x="173" y="14"/>
                        <a:pt x="167" y="17"/>
                        <a:pt x="164" y="23"/>
                      </a:cubicBezTo>
                      <a:cubicBezTo>
                        <a:pt x="161" y="29"/>
                        <a:pt x="158" y="32"/>
                        <a:pt x="156" y="35"/>
                      </a:cubicBezTo>
                      <a:cubicBezTo>
                        <a:pt x="155" y="38"/>
                        <a:pt x="156" y="36"/>
                        <a:pt x="155" y="43"/>
                      </a:cubicBezTo>
                      <a:cubicBezTo>
                        <a:pt x="154" y="49"/>
                        <a:pt x="153" y="46"/>
                        <a:pt x="147" y="49"/>
                      </a:cubicBezTo>
                      <a:cubicBezTo>
                        <a:pt x="141" y="53"/>
                        <a:pt x="140" y="57"/>
                        <a:pt x="134" y="61"/>
                      </a:cubicBezTo>
                      <a:cubicBezTo>
                        <a:pt x="128" y="65"/>
                        <a:pt x="121" y="69"/>
                        <a:pt x="121" y="72"/>
                      </a:cubicBezTo>
                      <a:cubicBezTo>
                        <a:pt x="121" y="75"/>
                        <a:pt x="121" y="81"/>
                        <a:pt x="119" y="79"/>
                      </a:cubicBezTo>
                      <a:cubicBezTo>
                        <a:pt x="117" y="76"/>
                        <a:pt x="100" y="65"/>
                        <a:pt x="100" y="65"/>
                      </a:cubicBezTo>
                      <a:cubicBezTo>
                        <a:pt x="100" y="65"/>
                        <a:pt x="96" y="67"/>
                        <a:pt x="89" y="73"/>
                      </a:cubicBezTo>
                      <a:cubicBezTo>
                        <a:pt x="83" y="80"/>
                        <a:pt x="83" y="84"/>
                        <a:pt x="73" y="82"/>
                      </a:cubicBezTo>
                      <a:cubicBezTo>
                        <a:pt x="64" y="81"/>
                        <a:pt x="57" y="79"/>
                        <a:pt x="58" y="85"/>
                      </a:cubicBezTo>
                      <a:cubicBezTo>
                        <a:pt x="58" y="90"/>
                        <a:pt x="61" y="112"/>
                        <a:pt x="58" y="114"/>
                      </a:cubicBezTo>
                      <a:cubicBezTo>
                        <a:pt x="55" y="117"/>
                        <a:pt x="52" y="115"/>
                        <a:pt x="52" y="115"/>
                      </a:cubicBezTo>
                      <a:cubicBezTo>
                        <a:pt x="50" y="115"/>
                        <a:pt x="46" y="121"/>
                        <a:pt x="44" y="126"/>
                      </a:cubicBezTo>
                      <a:cubicBezTo>
                        <a:pt x="41" y="130"/>
                        <a:pt x="35" y="135"/>
                        <a:pt x="32" y="135"/>
                      </a:cubicBezTo>
                      <a:cubicBezTo>
                        <a:pt x="28" y="135"/>
                        <a:pt x="23" y="134"/>
                        <a:pt x="23" y="13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 name="Freeform 15">
                  <a:extLst>
                    <a:ext uri="{FF2B5EF4-FFF2-40B4-BE49-F238E27FC236}">
                      <a16:creationId xmlns:a16="http://schemas.microsoft.com/office/drawing/2014/main" id="{B21899D6-3B58-4165-9875-813A8732F726}"/>
                    </a:ext>
                  </a:extLst>
                </p:cNvPr>
                <p:cNvSpPr>
                  <a:spLocks/>
                </p:cNvSpPr>
                <p:nvPr/>
              </p:nvSpPr>
              <p:spPr bwMode="auto">
                <a:xfrm>
                  <a:off x="1922463" y="3833813"/>
                  <a:ext cx="73025" cy="47625"/>
                </a:xfrm>
                <a:custGeom>
                  <a:avLst/>
                  <a:gdLst>
                    <a:gd name="T0" fmla="*/ 1 w 141"/>
                    <a:gd name="T1" fmla="*/ 49 h 89"/>
                    <a:gd name="T2" fmla="*/ 11 w 141"/>
                    <a:gd name="T3" fmla="*/ 56 h 89"/>
                    <a:gd name="T4" fmla="*/ 25 w 141"/>
                    <a:gd name="T5" fmla="*/ 64 h 89"/>
                    <a:gd name="T6" fmla="*/ 43 w 141"/>
                    <a:gd name="T7" fmla="*/ 67 h 89"/>
                    <a:gd name="T8" fmla="*/ 60 w 141"/>
                    <a:gd name="T9" fmla="*/ 75 h 89"/>
                    <a:gd name="T10" fmla="*/ 75 w 141"/>
                    <a:gd name="T11" fmla="*/ 83 h 89"/>
                    <a:gd name="T12" fmla="*/ 86 w 141"/>
                    <a:gd name="T13" fmla="*/ 84 h 89"/>
                    <a:gd name="T14" fmla="*/ 94 w 141"/>
                    <a:gd name="T15" fmla="*/ 83 h 89"/>
                    <a:gd name="T16" fmla="*/ 106 w 141"/>
                    <a:gd name="T17" fmla="*/ 88 h 89"/>
                    <a:gd name="T18" fmla="*/ 121 w 141"/>
                    <a:gd name="T19" fmla="*/ 88 h 89"/>
                    <a:gd name="T20" fmla="*/ 129 w 141"/>
                    <a:gd name="T21" fmla="*/ 80 h 89"/>
                    <a:gd name="T22" fmla="*/ 130 w 141"/>
                    <a:gd name="T23" fmla="*/ 73 h 89"/>
                    <a:gd name="T24" fmla="*/ 137 w 141"/>
                    <a:gd name="T25" fmla="*/ 73 h 89"/>
                    <a:gd name="T26" fmla="*/ 140 w 141"/>
                    <a:gd name="T27" fmla="*/ 71 h 89"/>
                    <a:gd name="T28" fmla="*/ 136 w 141"/>
                    <a:gd name="T29" fmla="*/ 60 h 89"/>
                    <a:gd name="T30" fmla="*/ 141 w 141"/>
                    <a:gd name="T31" fmla="*/ 46 h 89"/>
                    <a:gd name="T32" fmla="*/ 134 w 141"/>
                    <a:gd name="T33" fmla="*/ 40 h 89"/>
                    <a:gd name="T34" fmla="*/ 123 w 141"/>
                    <a:gd name="T35" fmla="*/ 42 h 89"/>
                    <a:gd name="T36" fmla="*/ 119 w 141"/>
                    <a:gd name="T37" fmla="*/ 36 h 89"/>
                    <a:gd name="T38" fmla="*/ 109 w 141"/>
                    <a:gd name="T39" fmla="*/ 37 h 89"/>
                    <a:gd name="T40" fmla="*/ 98 w 141"/>
                    <a:gd name="T41" fmla="*/ 40 h 89"/>
                    <a:gd name="T42" fmla="*/ 94 w 141"/>
                    <a:gd name="T43" fmla="*/ 33 h 89"/>
                    <a:gd name="T44" fmla="*/ 84 w 141"/>
                    <a:gd name="T45" fmla="*/ 28 h 89"/>
                    <a:gd name="T46" fmla="*/ 81 w 141"/>
                    <a:gd name="T47" fmla="*/ 25 h 89"/>
                    <a:gd name="T48" fmla="*/ 72 w 141"/>
                    <a:gd name="T49" fmla="*/ 19 h 89"/>
                    <a:gd name="T50" fmla="*/ 68 w 141"/>
                    <a:gd name="T51" fmla="*/ 11 h 89"/>
                    <a:gd name="T52" fmla="*/ 56 w 141"/>
                    <a:gd name="T53" fmla="*/ 8 h 89"/>
                    <a:gd name="T54" fmla="*/ 51 w 141"/>
                    <a:gd name="T55" fmla="*/ 1 h 89"/>
                    <a:gd name="T56" fmla="*/ 41 w 141"/>
                    <a:gd name="T57" fmla="*/ 2 h 89"/>
                    <a:gd name="T58" fmla="*/ 37 w 141"/>
                    <a:gd name="T59" fmla="*/ 8 h 89"/>
                    <a:gd name="T60" fmla="*/ 35 w 141"/>
                    <a:gd name="T61" fmla="*/ 16 h 89"/>
                    <a:gd name="T62" fmla="*/ 30 w 141"/>
                    <a:gd name="T63" fmla="*/ 19 h 89"/>
                    <a:gd name="T64" fmla="*/ 25 w 141"/>
                    <a:gd name="T65" fmla="*/ 25 h 89"/>
                    <a:gd name="T66" fmla="*/ 22 w 141"/>
                    <a:gd name="T67" fmla="*/ 29 h 89"/>
                    <a:gd name="T68" fmla="*/ 18 w 141"/>
                    <a:gd name="T69" fmla="*/ 27 h 89"/>
                    <a:gd name="T70" fmla="*/ 12 w 141"/>
                    <a:gd name="T71" fmla="*/ 32 h 89"/>
                    <a:gd name="T72" fmla="*/ 5 w 141"/>
                    <a:gd name="T73" fmla="*/ 38 h 89"/>
                    <a:gd name="T74" fmla="*/ 1 w 141"/>
                    <a:gd name="T75" fmla="*/ 4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 h="89">
                      <a:moveTo>
                        <a:pt x="1" y="49"/>
                      </a:moveTo>
                      <a:cubicBezTo>
                        <a:pt x="1" y="49"/>
                        <a:pt x="7" y="52"/>
                        <a:pt x="11" y="56"/>
                      </a:cubicBezTo>
                      <a:cubicBezTo>
                        <a:pt x="16" y="59"/>
                        <a:pt x="20" y="64"/>
                        <a:pt x="25" y="64"/>
                      </a:cubicBezTo>
                      <a:cubicBezTo>
                        <a:pt x="31" y="65"/>
                        <a:pt x="39" y="67"/>
                        <a:pt x="43" y="67"/>
                      </a:cubicBezTo>
                      <a:cubicBezTo>
                        <a:pt x="47" y="67"/>
                        <a:pt x="55" y="72"/>
                        <a:pt x="60" y="75"/>
                      </a:cubicBezTo>
                      <a:cubicBezTo>
                        <a:pt x="65" y="79"/>
                        <a:pt x="70" y="81"/>
                        <a:pt x="75" y="83"/>
                      </a:cubicBezTo>
                      <a:cubicBezTo>
                        <a:pt x="80" y="84"/>
                        <a:pt x="86" y="86"/>
                        <a:pt x="86" y="84"/>
                      </a:cubicBezTo>
                      <a:cubicBezTo>
                        <a:pt x="87" y="81"/>
                        <a:pt x="89" y="80"/>
                        <a:pt x="94" y="83"/>
                      </a:cubicBezTo>
                      <a:cubicBezTo>
                        <a:pt x="99" y="86"/>
                        <a:pt x="102" y="88"/>
                        <a:pt x="106" y="88"/>
                      </a:cubicBezTo>
                      <a:cubicBezTo>
                        <a:pt x="109" y="88"/>
                        <a:pt x="117" y="89"/>
                        <a:pt x="121" y="88"/>
                      </a:cubicBezTo>
                      <a:cubicBezTo>
                        <a:pt x="124" y="87"/>
                        <a:pt x="129" y="85"/>
                        <a:pt x="129" y="80"/>
                      </a:cubicBezTo>
                      <a:cubicBezTo>
                        <a:pt x="128" y="76"/>
                        <a:pt x="127" y="73"/>
                        <a:pt x="130" y="73"/>
                      </a:cubicBezTo>
                      <a:cubicBezTo>
                        <a:pt x="134" y="72"/>
                        <a:pt x="134" y="73"/>
                        <a:pt x="137" y="73"/>
                      </a:cubicBezTo>
                      <a:cubicBezTo>
                        <a:pt x="141" y="74"/>
                        <a:pt x="140" y="71"/>
                        <a:pt x="140" y="71"/>
                      </a:cubicBezTo>
                      <a:cubicBezTo>
                        <a:pt x="140" y="71"/>
                        <a:pt x="134" y="65"/>
                        <a:pt x="136" y="60"/>
                      </a:cubicBezTo>
                      <a:cubicBezTo>
                        <a:pt x="137" y="55"/>
                        <a:pt x="140" y="50"/>
                        <a:pt x="141" y="46"/>
                      </a:cubicBezTo>
                      <a:cubicBezTo>
                        <a:pt x="141" y="41"/>
                        <a:pt x="139" y="40"/>
                        <a:pt x="134" y="40"/>
                      </a:cubicBezTo>
                      <a:cubicBezTo>
                        <a:pt x="128" y="39"/>
                        <a:pt x="125" y="41"/>
                        <a:pt x="123" y="42"/>
                      </a:cubicBezTo>
                      <a:cubicBezTo>
                        <a:pt x="122" y="43"/>
                        <a:pt x="121" y="40"/>
                        <a:pt x="119" y="36"/>
                      </a:cubicBezTo>
                      <a:cubicBezTo>
                        <a:pt x="117" y="32"/>
                        <a:pt x="114" y="34"/>
                        <a:pt x="109" y="37"/>
                      </a:cubicBezTo>
                      <a:cubicBezTo>
                        <a:pt x="105" y="40"/>
                        <a:pt x="100" y="42"/>
                        <a:pt x="98" y="40"/>
                      </a:cubicBezTo>
                      <a:cubicBezTo>
                        <a:pt x="97" y="37"/>
                        <a:pt x="99" y="35"/>
                        <a:pt x="94" y="33"/>
                      </a:cubicBezTo>
                      <a:cubicBezTo>
                        <a:pt x="90" y="31"/>
                        <a:pt x="85" y="32"/>
                        <a:pt x="84" y="28"/>
                      </a:cubicBezTo>
                      <a:cubicBezTo>
                        <a:pt x="84" y="24"/>
                        <a:pt x="84" y="25"/>
                        <a:pt x="81" y="25"/>
                      </a:cubicBezTo>
                      <a:cubicBezTo>
                        <a:pt x="77" y="24"/>
                        <a:pt x="74" y="23"/>
                        <a:pt x="72" y="19"/>
                      </a:cubicBezTo>
                      <a:cubicBezTo>
                        <a:pt x="71" y="14"/>
                        <a:pt x="72" y="13"/>
                        <a:pt x="68" y="11"/>
                      </a:cubicBezTo>
                      <a:cubicBezTo>
                        <a:pt x="65" y="10"/>
                        <a:pt x="58" y="11"/>
                        <a:pt x="56" y="8"/>
                      </a:cubicBezTo>
                      <a:cubicBezTo>
                        <a:pt x="54" y="5"/>
                        <a:pt x="51" y="1"/>
                        <a:pt x="51" y="1"/>
                      </a:cubicBezTo>
                      <a:cubicBezTo>
                        <a:pt x="51" y="1"/>
                        <a:pt x="43" y="0"/>
                        <a:pt x="41" y="2"/>
                      </a:cubicBezTo>
                      <a:cubicBezTo>
                        <a:pt x="39" y="4"/>
                        <a:pt x="38" y="5"/>
                        <a:pt x="37" y="8"/>
                      </a:cubicBezTo>
                      <a:cubicBezTo>
                        <a:pt x="37" y="10"/>
                        <a:pt x="36" y="16"/>
                        <a:pt x="35" y="16"/>
                      </a:cubicBezTo>
                      <a:cubicBezTo>
                        <a:pt x="34" y="17"/>
                        <a:pt x="32" y="18"/>
                        <a:pt x="30" y="19"/>
                      </a:cubicBezTo>
                      <a:cubicBezTo>
                        <a:pt x="28" y="20"/>
                        <a:pt x="26" y="23"/>
                        <a:pt x="25" y="25"/>
                      </a:cubicBezTo>
                      <a:cubicBezTo>
                        <a:pt x="25" y="26"/>
                        <a:pt x="23" y="30"/>
                        <a:pt x="22" y="29"/>
                      </a:cubicBezTo>
                      <a:cubicBezTo>
                        <a:pt x="20" y="28"/>
                        <a:pt x="19" y="26"/>
                        <a:pt x="18" y="27"/>
                      </a:cubicBezTo>
                      <a:cubicBezTo>
                        <a:pt x="17" y="28"/>
                        <a:pt x="14" y="30"/>
                        <a:pt x="12" y="32"/>
                      </a:cubicBezTo>
                      <a:cubicBezTo>
                        <a:pt x="10" y="33"/>
                        <a:pt x="6" y="35"/>
                        <a:pt x="5" y="38"/>
                      </a:cubicBezTo>
                      <a:cubicBezTo>
                        <a:pt x="3" y="40"/>
                        <a:pt x="0" y="42"/>
                        <a:pt x="1"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5" name="Freeform 16">
                  <a:extLst>
                    <a:ext uri="{FF2B5EF4-FFF2-40B4-BE49-F238E27FC236}">
                      <a16:creationId xmlns:a16="http://schemas.microsoft.com/office/drawing/2014/main" id="{95A068D9-0A7E-4CBD-96FB-443900E22702}"/>
                    </a:ext>
                  </a:extLst>
                </p:cNvPr>
                <p:cNvSpPr>
                  <a:spLocks/>
                </p:cNvSpPr>
                <p:nvPr/>
              </p:nvSpPr>
              <p:spPr bwMode="auto">
                <a:xfrm>
                  <a:off x="2122488" y="4003676"/>
                  <a:ext cx="177800" cy="82550"/>
                </a:xfrm>
                <a:custGeom>
                  <a:avLst/>
                  <a:gdLst>
                    <a:gd name="T0" fmla="*/ 6 w 342"/>
                    <a:gd name="T1" fmla="*/ 98 h 160"/>
                    <a:gd name="T2" fmla="*/ 11 w 342"/>
                    <a:gd name="T3" fmla="*/ 93 h 160"/>
                    <a:gd name="T4" fmla="*/ 27 w 342"/>
                    <a:gd name="T5" fmla="*/ 87 h 160"/>
                    <a:gd name="T6" fmla="*/ 38 w 342"/>
                    <a:gd name="T7" fmla="*/ 92 h 160"/>
                    <a:gd name="T8" fmla="*/ 46 w 342"/>
                    <a:gd name="T9" fmla="*/ 85 h 160"/>
                    <a:gd name="T10" fmla="*/ 60 w 342"/>
                    <a:gd name="T11" fmla="*/ 94 h 160"/>
                    <a:gd name="T12" fmla="*/ 82 w 342"/>
                    <a:gd name="T13" fmla="*/ 108 h 160"/>
                    <a:gd name="T14" fmla="*/ 93 w 342"/>
                    <a:gd name="T15" fmla="*/ 128 h 160"/>
                    <a:gd name="T16" fmla="*/ 107 w 342"/>
                    <a:gd name="T17" fmla="*/ 124 h 160"/>
                    <a:gd name="T18" fmla="*/ 120 w 342"/>
                    <a:gd name="T19" fmla="*/ 116 h 160"/>
                    <a:gd name="T20" fmla="*/ 121 w 342"/>
                    <a:gd name="T21" fmla="*/ 144 h 160"/>
                    <a:gd name="T22" fmla="*/ 131 w 342"/>
                    <a:gd name="T23" fmla="*/ 159 h 160"/>
                    <a:gd name="T24" fmla="*/ 160 w 342"/>
                    <a:gd name="T25" fmla="*/ 145 h 160"/>
                    <a:gd name="T26" fmla="*/ 167 w 342"/>
                    <a:gd name="T27" fmla="*/ 124 h 160"/>
                    <a:gd name="T28" fmla="*/ 151 w 342"/>
                    <a:gd name="T29" fmla="*/ 92 h 160"/>
                    <a:gd name="T30" fmla="*/ 181 w 342"/>
                    <a:gd name="T31" fmla="*/ 78 h 160"/>
                    <a:gd name="T32" fmla="*/ 196 w 342"/>
                    <a:gd name="T33" fmla="*/ 51 h 160"/>
                    <a:gd name="T34" fmla="*/ 224 w 342"/>
                    <a:gd name="T35" fmla="*/ 39 h 160"/>
                    <a:gd name="T36" fmla="*/ 241 w 342"/>
                    <a:gd name="T37" fmla="*/ 31 h 160"/>
                    <a:gd name="T38" fmla="*/ 246 w 342"/>
                    <a:gd name="T39" fmla="*/ 46 h 160"/>
                    <a:gd name="T40" fmla="*/ 261 w 342"/>
                    <a:gd name="T41" fmla="*/ 58 h 160"/>
                    <a:gd name="T42" fmla="*/ 268 w 342"/>
                    <a:gd name="T43" fmla="*/ 78 h 160"/>
                    <a:gd name="T44" fmla="*/ 274 w 342"/>
                    <a:gd name="T45" fmla="*/ 73 h 160"/>
                    <a:gd name="T46" fmla="*/ 287 w 342"/>
                    <a:gd name="T47" fmla="*/ 79 h 160"/>
                    <a:gd name="T48" fmla="*/ 292 w 342"/>
                    <a:gd name="T49" fmla="*/ 81 h 160"/>
                    <a:gd name="T50" fmla="*/ 308 w 342"/>
                    <a:gd name="T51" fmla="*/ 97 h 160"/>
                    <a:gd name="T52" fmla="*/ 288 w 342"/>
                    <a:gd name="T53" fmla="*/ 84 h 160"/>
                    <a:gd name="T54" fmla="*/ 276 w 342"/>
                    <a:gd name="T55" fmla="*/ 100 h 160"/>
                    <a:gd name="T56" fmla="*/ 281 w 342"/>
                    <a:gd name="T57" fmla="*/ 135 h 160"/>
                    <a:gd name="T58" fmla="*/ 297 w 342"/>
                    <a:gd name="T59" fmla="*/ 160 h 160"/>
                    <a:gd name="T60" fmla="*/ 308 w 342"/>
                    <a:gd name="T61" fmla="*/ 136 h 160"/>
                    <a:gd name="T62" fmla="*/ 320 w 342"/>
                    <a:gd name="T63" fmla="*/ 136 h 160"/>
                    <a:gd name="T64" fmla="*/ 336 w 342"/>
                    <a:gd name="T65" fmla="*/ 113 h 160"/>
                    <a:gd name="T66" fmla="*/ 329 w 342"/>
                    <a:gd name="T67" fmla="*/ 78 h 160"/>
                    <a:gd name="T68" fmla="*/ 328 w 342"/>
                    <a:gd name="T69" fmla="*/ 63 h 160"/>
                    <a:gd name="T70" fmla="*/ 314 w 342"/>
                    <a:gd name="T71" fmla="*/ 44 h 160"/>
                    <a:gd name="T72" fmla="*/ 294 w 342"/>
                    <a:gd name="T73" fmla="*/ 24 h 160"/>
                    <a:gd name="T74" fmla="*/ 257 w 342"/>
                    <a:gd name="T75" fmla="*/ 12 h 160"/>
                    <a:gd name="T76" fmla="*/ 240 w 342"/>
                    <a:gd name="T77" fmla="*/ 8 h 160"/>
                    <a:gd name="T78" fmla="*/ 218 w 342"/>
                    <a:gd name="T79" fmla="*/ 2 h 160"/>
                    <a:gd name="T80" fmla="*/ 193 w 342"/>
                    <a:gd name="T81" fmla="*/ 13 h 160"/>
                    <a:gd name="T82" fmla="*/ 160 w 342"/>
                    <a:gd name="T83" fmla="*/ 32 h 160"/>
                    <a:gd name="T84" fmla="*/ 118 w 342"/>
                    <a:gd name="T85" fmla="*/ 53 h 160"/>
                    <a:gd name="T86" fmla="*/ 83 w 342"/>
                    <a:gd name="T87" fmla="*/ 43 h 160"/>
                    <a:gd name="T88" fmla="*/ 73 w 342"/>
                    <a:gd name="T89" fmla="*/ 37 h 160"/>
                    <a:gd name="T90" fmla="*/ 61 w 342"/>
                    <a:gd name="T91" fmla="*/ 45 h 160"/>
                    <a:gd name="T92" fmla="*/ 49 w 342"/>
                    <a:gd name="T93" fmla="*/ 40 h 160"/>
                    <a:gd name="T94" fmla="*/ 45 w 342"/>
                    <a:gd name="T95" fmla="*/ 24 h 160"/>
                    <a:gd name="T96" fmla="*/ 36 w 342"/>
                    <a:gd name="T97" fmla="*/ 4 h 160"/>
                    <a:gd name="T98" fmla="*/ 15 w 342"/>
                    <a:gd name="T99" fmla="*/ 6 h 160"/>
                    <a:gd name="T100" fmla="*/ 19 w 342"/>
                    <a:gd name="T101" fmla="*/ 44 h 160"/>
                    <a:gd name="T102" fmla="*/ 14 w 342"/>
                    <a:gd name="T103" fmla="*/ 66 h 160"/>
                    <a:gd name="T104" fmla="*/ 4 w 342"/>
                    <a:gd name="T105" fmla="*/ 9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2" h="160">
                      <a:moveTo>
                        <a:pt x="4" y="90"/>
                      </a:moveTo>
                      <a:cubicBezTo>
                        <a:pt x="4" y="90"/>
                        <a:pt x="5" y="92"/>
                        <a:pt x="6" y="98"/>
                      </a:cubicBezTo>
                      <a:cubicBezTo>
                        <a:pt x="6" y="103"/>
                        <a:pt x="7" y="112"/>
                        <a:pt x="9" y="107"/>
                      </a:cubicBezTo>
                      <a:cubicBezTo>
                        <a:pt x="10" y="103"/>
                        <a:pt x="10" y="100"/>
                        <a:pt x="11" y="93"/>
                      </a:cubicBezTo>
                      <a:cubicBezTo>
                        <a:pt x="13" y="87"/>
                        <a:pt x="14" y="87"/>
                        <a:pt x="18" y="85"/>
                      </a:cubicBezTo>
                      <a:cubicBezTo>
                        <a:pt x="22" y="84"/>
                        <a:pt x="24" y="86"/>
                        <a:pt x="27" y="87"/>
                      </a:cubicBezTo>
                      <a:cubicBezTo>
                        <a:pt x="30" y="88"/>
                        <a:pt x="36" y="86"/>
                        <a:pt x="37" y="84"/>
                      </a:cubicBezTo>
                      <a:cubicBezTo>
                        <a:pt x="39" y="82"/>
                        <a:pt x="39" y="89"/>
                        <a:pt x="38" y="92"/>
                      </a:cubicBezTo>
                      <a:cubicBezTo>
                        <a:pt x="37" y="95"/>
                        <a:pt x="41" y="97"/>
                        <a:pt x="42" y="93"/>
                      </a:cubicBezTo>
                      <a:cubicBezTo>
                        <a:pt x="43" y="89"/>
                        <a:pt x="42" y="84"/>
                        <a:pt x="46" y="85"/>
                      </a:cubicBezTo>
                      <a:cubicBezTo>
                        <a:pt x="50" y="86"/>
                        <a:pt x="50" y="89"/>
                        <a:pt x="51" y="92"/>
                      </a:cubicBezTo>
                      <a:cubicBezTo>
                        <a:pt x="52" y="95"/>
                        <a:pt x="57" y="97"/>
                        <a:pt x="60" y="94"/>
                      </a:cubicBezTo>
                      <a:cubicBezTo>
                        <a:pt x="63" y="92"/>
                        <a:pt x="67" y="94"/>
                        <a:pt x="71" y="96"/>
                      </a:cubicBezTo>
                      <a:cubicBezTo>
                        <a:pt x="75" y="99"/>
                        <a:pt x="82" y="102"/>
                        <a:pt x="82" y="108"/>
                      </a:cubicBezTo>
                      <a:cubicBezTo>
                        <a:pt x="83" y="113"/>
                        <a:pt x="83" y="119"/>
                        <a:pt x="84" y="122"/>
                      </a:cubicBezTo>
                      <a:cubicBezTo>
                        <a:pt x="85" y="126"/>
                        <a:pt x="89" y="126"/>
                        <a:pt x="93" y="128"/>
                      </a:cubicBezTo>
                      <a:cubicBezTo>
                        <a:pt x="97" y="130"/>
                        <a:pt x="101" y="135"/>
                        <a:pt x="103" y="133"/>
                      </a:cubicBezTo>
                      <a:cubicBezTo>
                        <a:pt x="106" y="131"/>
                        <a:pt x="106" y="128"/>
                        <a:pt x="107" y="124"/>
                      </a:cubicBezTo>
                      <a:cubicBezTo>
                        <a:pt x="108" y="121"/>
                        <a:pt x="106" y="118"/>
                        <a:pt x="112" y="115"/>
                      </a:cubicBezTo>
                      <a:cubicBezTo>
                        <a:pt x="117" y="113"/>
                        <a:pt x="121" y="111"/>
                        <a:pt x="120" y="116"/>
                      </a:cubicBezTo>
                      <a:cubicBezTo>
                        <a:pt x="118" y="121"/>
                        <a:pt x="115" y="122"/>
                        <a:pt x="117" y="129"/>
                      </a:cubicBezTo>
                      <a:cubicBezTo>
                        <a:pt x="118" y="135"/>
                        <a:pt x="121" y="139"/>
                        <a:pt x="121" y="144"/>
                      </a:cubicBezTo>
                      <a:cubicBezTo>
                        <a:pt x="122" y="149"/>
                        <a:pt x="121" y="154"/>
                        <a:pt x="121" y="156"/>
                      </a:cubicBezTo>
                      <a:cubicBezTo>
                        <a:pt x="121" y="158"/>
                        <a:pt x="127" y="159"/>
                        <a:pt x="131" y="159"/>
                      </a:cubicBezTo>
                      <a:cubicBezTo>
                        <a:pt x="134" y="159"/>
                        <a:pt x="148" y="158"/>
                        <a:pt x="150" y="156"/>
                      </a:cubicBezTo>
                      <a:cubicBezTo>
                        <a:pt x="153" y="155"/>
                        <a:pt x="155" y="146"/>
                        <a:pt x="160" y="145"/>
                      </a:cubicBezTo>
                      <a:cubicBezTo>
                        <a:pt x="165" y="143"/>
                        <a:pt x="171" y="145"/>
                        <a:pt x="174" y="141"/>
                      </a:cubicBezTo>
                      <a:cubicBezTo>
                        <a:pt x="176" y="137"/>
                        <a:pt x="170" y="128"/>
                        <a:pt x="167" y="124"/>
                      </a:cubicBezTo>
                      <a:cubicBezTo>
                        <a:pt x="165" y="121"/>
                        <a:pt x="160" y="114"/>
                        <a:pt x="155" y="108"/>
                      </a:cubicBezTo>
                      <a:cubicBezTo>
                        <a:pt x="151" y="102"/>
                        <a:pt x="149" y="97"/>
                        <a:pt x="151" y="92"/>
                      </a:cubicBezTo>
                      <a:cubicBezTo>
                        <a:pt x="153" y="88"/>
                        <a:pt x="157" y="87"/>
                        <a:pt x="163" y="87"/>
                      </a:cubicBezTo>
                      <a:cubicBezTo>
                        <a:pt x="168" y="86"/>
                        <a:pt x="177" y="82"/>
                        <a:pt x="181" y="78"/>
                      </a:cubicBezTo>
                      <a:cubicBezTo>
                        <a:pt x="186" y="74"/>
                        <a:pt x="192" y="71"/>
                        <a:pt x="193" y="66"/>
                      </a:cubicBezTo>
                      <a:cubicBezTo>
                        <a:pt x="194" y="62"/>
                        <a:pt x="194" y="54"/>
                        <a:pt x="196" y="51"/>
                      </a:cubicBezTo>
                      <a:cubicBezTo>
                        <a:pt x="199" y="49"/>
                        <a:pt x="206" y="47"/>
                        <a:pt x="209" y="45"/>
                      </a:cubicBezTo>
                      <a:cubicBezTo>
                        <a:pt x="212" y="43"/>
                        <a:pt x="221" y="39"/>
                        <a:pt x="224" y="39"/>
                      </a:cubicBezTo>
                      <a:cubicBezTo>
                        <a:pt x="226" y="39"/>
                        <a:pt x="231" y="43"/>
                        <a:pt x="232" y="39"/>
                      </a:cubicBezTo>
                      <a:cubicBezTo>
                        <a:pt x="234" y="35"/>
                        <a:pt x="243" y="30"/>
                        <a:pt x="241" y="31"/>
                      </a:cubicBezTo>
                      <a:cubicBezTo>
                        <a:pt x="238" y="33"/>
                        <a:pt x="231" y="39"/>
                        <a:pt x="234" y="41"/>
                      </a:cubicBezTo>
                      <a:cubicBezTo>
                        <a:pt x="237" y="42"/>
                        <a:pt x="240" y="43"/>
                        <a:pt x="246" y="46"/>
                      </a:cubicBezTo>
                      <a:cubicBezTo>
                        <a:pt x="251" y="49"/>
                        <a:pt x="256" y="54"/>
                        <a:pt x="258" y="57"/>
                      </a:cubicBezTo>
                      <a:cubicBezTo>
                        <a:pt x="259" y="60"/>
                        <a:pt x="260" y="53"/>
                        <a:pt x="261" y="58"/>
                      </a:cubicBezTo>
                      <a:cubicBezTo>
                        <a:pt x="261" y="64"/>
                        <a:pt x="261" y="66"/>
                        <a:pt x="265" y="68"/>
                      </a:cubicBezTo>
                      <a:cubicBezTo>
                        <a:pt x="268" y="70"/>
                        <a:pt x="267" y="72"/>
                        <a:pt x="268" y="78"/>
                      </a:cubicBezTo>
                      <a:cubicBezTo>
                        <a:pt x="270" y="84"/>
                        <a:pt x="273" y="88"/>
                        <a:pt x="273" y="83"/>
                      </a:cubicBezTo>
                      <a:cubicBezTo>
                        <a:pt x="273" y="79"/>
                        <a:pt x="271" y="70"/>
                        <a:pt x="274" y="73"/>
                      </a:cubicBezTo>
                      <a:cubicBezTo>
                        <a:pt x="277" y="76"/>
                        <a:pt x="278" y="80"/>
                        <a:pt x="280" y="79"/>
                      </a:cubicBezTo>
                      <a:cubicBezTo>
                        <a:pt x="282" y="77"/>
                        <a:pt x="284" y="80"/>
                        <a:pt x="287" y="79"/>
                      </a:cubicBezTo>
                      <a:cubicBezTo>
                        <a:pt x="289" y="78"/>
                        <a:pt x="289" y="72"/>
                        <a:pt x="290" y="72"/>
                      </a:cubicBezTo>
                      <a:cubicBezTo>
                        <a:pt x="291" y="71"/>
                        <a:pt x="292" y="78"/>
                        <a:pt x="292" y="81"/>
                      </a:cubicBezTo>
                      <a:cubicBezTo>
                        <a:pt x="291" y="84"/>
                        <a:pt x="293" y="86"/>
                        <a:pt x="297" y="87"/>
                      </a:cubicBezTo>
                      <a:cubicBezTo>
                        <a:pt x="300" y="89"/>
                        <a:pt x="311" y="99"/>
                        <a:pt x="308" y="97"/>
                      </a:cubicBezTo>
                      <a:cubicBezTo>
                        <a:pt x="304" y="95"/>
                        <a:pt x="302" y="95"/>
                        <a:pt x="297" y="91"/>
                      </a:cubicBezTo>
                      <a:cubicBezTo>
                        <a:pt x="293" y="87"/>
                        <a:pt x="291" y="84"/>
                        <a:pt x="288" y="84"/>
                      </a:cubicBezTo>
                      <a:cubicBezTo>
                        <a:pt x="284" y="85"/>
                        <a:pt x="277" y="86"/>
                        <a:pt x="278" y="90"/>
                      </a:cubicBezTo>
                      <a:cubicBezTo>
                        <a:pt x="279" y="95"/>
                        <a:pt x="279" y="99"/>
                        <a:pt x="276" y="100"/>
                      </a:cubicBezTo>
                      <a:cubicBezTo>
                        <a:pt x="274" y="102"/>
                        <a:pt x="270" y="100"/>
                        <a:pt x="270" y="105"/>
                      </a:cubicBezTo>
                      <a:cubicBezTo>
                        <a:pt x="270" y="111"/>
                        <a:pt x="276" y="128"/>
                        <a:pt x="281" y="135"/>
                      </a:cubicBezTo>
                      <a:cubicBezTo>
                        <a:pt x="285" y="142"/>
                        <a:pt x="294" y="152"/>
                        <a:pt x="296" y="156"/>
                      </a:cubicBezTo>
                      <a:cubicBezTo>
                        <a:pt x="297" y="160"/>
                        <a:pt x="297" y="160"/>
                        <a:pt x="297" y="160"/>
                      </a:cubicBezTo>
                      <a:cubicBezTo>
                        <a:pt x="297" y="160"/>
                        <a:pt x="297" y="152"/>
                        <a:pt x="302" y="147"/>
                      </a:cubicBezTo>
                      <a:cubicBezTo>
                        <a:pt x="307" y="142"/>
                        <a:pt x="308" y="141"/>
                        <a:pt x="308" y="136"/>
                      </a:cubicBezTo>
                      <a:cubicBezTo>
                        <a:pt x="308" y="131"/>
                        <a:pt x="310" y="125"/>
                        <a:pt x="312" y="128"/>
                      </a:cubicBezTo>
                      <a:cubicBezTo>
                        <a:pt x="314" y="131"/>
                        <a:pt x="317" y="139"/>
                        <a:pt x="320" y="136"/>
                      </a:cubicBezTo>
                      <a:cubicBezTo>
                        <a:pt x="323" y="133"/>
                        <a:pt x="329" y="128"/>
                        <a:pt x="331" y="124"/>
                      </a:cubicBezTo>
                      <a:cubicBezTo>
                        <a:pt x="334" y="120"/>
                        <a:pt x="331" y="117"/>
                        <a:pt x="336" y="113"/>
                      </a:cubicBezTo>
                      <a:cubicBezTo>
                        <a:pt x="342" y="108"/>
                        <a:pt x="340" y="104"/>
                        <a:pt x="338" y="97"/>
                      </a:cubicBezTo>
                      <a:cubicBezTo>
                        <a:pt x="336" y="90"/>
                        <a:pt x="331" y="83"/>
                        <a:pt x="329" y="78"/>
                      </a:cubicBezTo>
                      <a:cubicBezTo>
                        <a:pt x="327" y="73"/>
                        <a:pt x="326" y="72"/>
                        <a:pt x="329" y="68"/>
                      </a:cubicBezTo>
                      <a:cubicBezTo>
                        <a:pt x="331" y="65"/>
                        <a:pt x="328" y="63"/>
                        <a:pt x="328" y="63"/>
                      </a:cubicBezTo>
                      <a:cubicBezTo>
                        <a:pt x="328" y="63"/>
                        <a:pt x="326" y="57"/>
                        <a:pt x="322" y="54"/>
                      </a:cubicBezTo>
                      <a:cubicBezTo>
                        <a:pt x="318" y="52"/>
                        <a:pt x="316" y="48"/>
                        <a:pt x="314" y="44"/>
                      </a:cubicBezTo>
                      <a:cubicBezTo>
                        <a:pt x="311" y="40"/>
                        <a:pt x="307" y="36"/>
                        <a:pt x="304" y="32"/>
                      </a:cubicBezTo>
                      <a:cubicBezTo>
                        <a:pt x="300" y="29"/>
                        <a:pt x="301" y="26"/>
                        <a:pt x="294" y="24"/>
                      </a:cubicBezTo>
                      <a:cubicBezTo>
                        <a:pt x="288" y="23"/>
                        <a:pt x="277" y="16"/>
                        <a:pt x="276" y="15"/>
                      </a:cubicBezTo>
                      <a:cubicBezTo>
                        <a:pt x="274" y="14"/>
                        <a:pt x="260" y="11"/>
                        <a:pt x="257" y="12"/>
                      </a:cubicBezTo>
                      <a:cubicBezTo>
                        <a:pt x="255" y="12"/>
                        <a:pt x="246" y="12"/>
                        <a:pt x="242" y="11"/>
                      </a:cubicBezTo>
                      <a:cubicBezTo>
                        <a:pt x="238" y="10"/>
                        <a:pt x="237" y="12"/>
                        <a:pt x="240" y="8"/>
                      </a:cubicBezTo>
                      <a:cubicBezTo>
                        <a:pt x="243" y="5"/>
                        <a:pt x="235" y="4"/>
                        <a:pt x="232" y="4"/>
                      </a:cubicBezTo>
                      <a:cubicBezTo>
                        <a:pt x="230" y="4"/>
                        <a:pt x="221" y="2"/>
                        <a:pt x="218" y="2"/>
                      </a:cubicBezTo>
                      <a:cubicBezTo>
                        <a:pt x="215" y="2"/>
                        <a:pt x="209" y="0"/>
                        <a:pt x="206" y="3"/>
                      </a:cubicBezTo>
                      <a:cubicBezTo>
                        <a:pt x="203" y="5"/>
                        <a:pt x="197" y="10"/>
                        <a:pt x="193" y="13"/>
                      </a:cubicBezTo>
                      <a:cubicBezTo>
                        <a:pt x="189" y="16"/>
                        <a:pt x="181" y="21"/>
                        <a:pt x="178" y="24"/>
                      </a:cubicBezTo>
                      <a:cubicBezTo>
                        <a:pt x="176" y="27"/>
                        <a:pt x="166" y="30"/>
                        <a:pt x="160" y="32"/>
                      </a:cubicBezTo>
                      <a:cubicBezTo>
                        <a:pt x="154" y="33"/>
                        <a:pt x="147" y="34"/>
                        <a:pt x="139" y="40"/>
                      </a:cubicBezTo>
                      <a:cubicBezTo>
                        <a:pt x="131" y="46"/>
                        <a:pt x="123" y="51"/>
                        <a:pt x="118" y="53"/>
                      </a:cubicBezTo>
                      <a:cubicBezTo>
                        <a:pt x="113" y="55"/>
                        <a:pt x="98" y="55"/>
                        <a:pt x="95" y="55"/>
                      </a:cubicBezTo>
                      <a:cubicBezTo>
                        <a:pt x="92" y="55"/>
                        <a:pt x="85" y="49"/>
                        <a:pt x="83" y="43"/>
                      </a:cubicBezTo>
                      <a:cubicBezTo>
                        <a:pt x="81" y="38"/>
                        <a:pt x="78" y="34"/>
                        <a:pt x="74" y="33"/>
                      </a:cubicBezTo>
                      <a:cubicBezTo>
                        <a:pt x="71" y="32"/>
                        <a:pt x="69" y="36"/>
                        <a:pt x="73" y="37"/>
                      </a:cubicBezTo>
                      <a:cubicBezTo>
                        <a:pt x="77" y="38"/>
                        <a:pt x="77" y="41"/>
                        <a:pt x="76" y="43"/>
                      </a:cubicBezTo>
                      <a:cubicBezTo>
                        <a:pt x="75" y="45"/>
                        <a:pt x="64" y="46"/>
                        <a:pt x="61" y="45"/>
                      </a:cubicBezTo>
                      <a:cubicBezTo>
                        <a:pt x="57" y="44"/>
                        <a:pt x="57" y="43"/>
                        <a:pt x="54" y="41"/>
                      </a:cubicBezTo>
                      <a:cubicBezTo>
                        <a:pt x="51" y="40"/>
                        <a:pt x="48" y="43"/>
                        <a:pt x="49" y="40"/>
                      </a:cubicBezTo>
                      <a:cubicBezTo>
                        <a:pt x="49" y="36"/>
                        <a:pt x="51" y="28"/>
                        <a:pt x="49" y="26"/>
                      </a:cubicBezTo>
                      <a:cubicBezTo>
                        <a:pt x="48" y="25"/>
                        <a:pt x="45" y="29"/>
                        <a:pt x="45" y="24"/>
                      </a:cubicBezTo>
                      <a:cubicBezTo>
                        <a:pt x="45" y="19"/>
                        <a:pt x="44" y="15"/>
                        <a:pt x="43" y="12"/>
                      </a:cubicBezTo>
                      <a:cubicBezTo>
                        <a:pt x="41" y="8"/>
                        <a:pt x="36" y="4"/>
                        <a:pt x="36" y="4"/>
                      </a:cubicBezTo>
                      <a:cubicBezTo>
                        <a:pt x="36" y="4"/>
                        <a:pt x="32" y="4"/>
                        <a:pt x="28" y="3"/>
                      </a:cubicBezTo>
                      <a:cubicBezTo>
                        <a:pt x="24" y="2"/>
                        <a:pt x="17" y="0"/>
                        <a:pt x="15" y="6"/>
                      </a:cubicBezTo>
                      <a:cubicBezTo>
                        <a:pt x="12" y="12"/>
                        <a:pt x="10" y="18"/>
                        <a:pt x="10" y="27"/>
                      </a:cubicBezTo>
                      <a:cubicBezTo>
                        <a:pt x="10" y="36"/>
                        <a:pt x="17" y="39"/>
                        <a:pt x="19" y="44"/>
                      </a:cubicBezTo>
                      <a:cubicBezTo>
                        <a:pt x="21" y="48"/>
                        <a:pt x="18" y="48"/>
                        <a:pt x="13" y="51"/>
                      </a:cubicBezTo>
                      <a:cubicBezTo>
                        <a:pt x="9" y="55"/>
                        <a:pt x="12" y="60"/>
                        <a:pt x="14" y="66"/>
                      </a:cubicBezTo>
                      <a:cubicBezTo>
                        <a:pt x="16" y="72"/>
                        <a:pt x="13" y="77"/>
                        <a:pt x="7" y="81"/>
                      </a:cubicBezTo>
                      <a:cubicBezTo>
                        <a:pt x="0" y="85"/>
                        <a:pt x="4" y="90"/>
                        <a:pt x="4" y="9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 name="Freeform 17">
                  <a:extLst>
                    <a:ext uri="{FF2B5EF4-FFF2-40B4-BE49-F238E27FC236}">
                      <a16:creationId xmlns:a16="http://schemas.microsoft.com/office/drawing/2014/main" id="{124A59BB-E92C-4520-9264-77498EF924C1}"/>
                    </a:ext>
                  </a:extLst>
                </p:cNvPr>
                <p:cNvSpPr>
                  <a:spLocks/>
                </p:cNvSpPr>
                <p:nvPr/>
              </p:nvSpPr>
              <p:spPr bwMode="auto">
                <a:xfrm>
                  <a:off x="1860550" y="3717926"/>
                  <a:ext cx="127000" cy="141288"/>
                </a:xfrm>
                <a:custGeom>
                  <a:avLst/>
                  <a:gdLst>
                    <a:gd name="T0" fmla="*/ 0 w 245"/>
                    <a:gd name="T1" fmla="*/ 218 h 272"/>
                    <a:gd name="T2" fmla="*/ 17 w 245"/>
                    <a:gd name="T3" fmla="*/ 235 h 272"/>
                    <a:gd name="T4" fmla="*/ 48 w 245"/>
                    <a:gd name="T5" fmla="*/ 257 h 272"/>
                    <a:gd name="T6" fmla="*/ 79 w 245"/>
                    <a:gd name="T7" fmla="*/ 260 h 272"/>
                    <a:gd name="T8" fmla="*/ 111 w 245"/>
                    <a:gd name="T9" fmla="*/ 267 h 272"/>
                    <a:gd name="T10" fmla="*/ 120 w 245"/>
                    <a:gd name="T11" fmla="*/ 272 h 272"/>
                    <a:gd name="T12" fmla="*/ 127 w 245"/>
                    <a:gd name="T13" fmla="*/ 258 h 272"/>
                    <a:gd name="T14" fmla="*/ 140 w 245"/>
                    <a:gd name="T15" fmla="*/ 251 h 272"/>
                    <a:gd name="T16" fmla="*/ 149 w 245"/>
                    <a:gd name="T17" fmla="*/ 242 h 272"/>
                    <a:gd name="T18" fmla="*/ 156 w 245"/>
                    <a:gd name="T19" fmla="*/ 234 h 272"/>
                    <a:gd name="T20" fmla="*/ 167 w 245"/>
                    <a:gd name="T21" fmla="*/ 224 h 272"/>
                    <a:gd name="T22" fmla="*/ 179 w 245"/>
                    <a:gd name="T23" fmla="*/ 215 h 272"/>
                    <a:gd name="T24" fmla="*/ 181 w 245"/>
                    <a:gd name="T25" fmla="*/ 202 h 272"/>
                    <a:gd name="T26" fmla="*/ 182 w 245"/>
                    <a:gd name="T27" fmla="*/ 186 h 272"/>
                    <a:gd name="T28" fmla="*/ 206 w 245"/>
                    <a:gd name="T29" fmla="*/ 171 h 272"/>
                    <a:gd name="T30" fmla="*/ 238 w 245"/>
                    <a:gd name="T31" fmla="*/ 148 h 272"/>
                    <a:gd name="T32" fmla="*/ 245 w 245"/>
                    <a:gd name="T33" fmla="*/ 141 h 272"/>
                    <a:gd name="T34" fmla="*/ 233 w 245"/>
                    <a:gd name="T35" fmla="*/ 132 h 272"/>
                    <a:gd name="T36" fmla="*/ 226 w 245"/>
                    <a:gd name="T37" fmla="*/ 132 h 272"/>
                    <a:gd name="T38" fmla="*/ 221 w 245"/>
                    <a:gd name="T39" fmla="*/ 139 h 272"/>
                    <a:gd name="T40" fmla="*/ 207 w 245"/>
                    <a:gd name="T41" fmla="*/ 130 h 272"/>
                    <a:gd name="T42" fmla="*/ 187 w 245"/>
                    <a:gd name="T43" fmla="*/ 129 h 272"/>
                    <a:gd name="T44" fmla="*/ 207 w 245"/>
                    <a:gd name="T45" fmla="*/ 0 h 272"/>
                    <a:gd name="T46" fmla="*/ 103 w 245"/>
                    <a:gd name="T47" fmla="*/ 3 h 272"/>
                    <a:gd name="T48" fmla="*/ 97 w 245"/>
                    <a:gd name="T49" fmla="*/ 37 h 272"/>
                    <a:gd name="T50" fmla="*/ 72 w 245"/>
                    <a:gd name="T51" fmla="*/ 40 h 272"/>
                    <a:gd name="T52" fmla="*/ 98 w 245"/>
                    <a:gd name="T53" fmla="*/ 67 h 272"/>
                    <a:gd name="T54" fmla="*/ 107 w 245"/>
                    <a:gd name="T55" fmla="*/ 75 h 272"/>
                    <a:gd name="T56" fmla="*/ 109 w 245"/>
                    <a:gd name="T57" fmla="*/ 83 h 272"/>
                    <a:gd name="T58" fmla="*/ 113 w 245"/>
                    <a:gd name="T59" fmla="*/ 89 h 272"/>
                    <a:gd name="T60" fmla="*/ 121 w 245"/>
                    <a:gd name="T61" fmla="*/ 95 h 272"/>
                    <a:gd name="T62" fmla="*/ 117 w 245"/>
                    <a:gd name="T63" fmla="*/ 106 h 272"/>
                    <a:gd name="T64" fmla="*/ 116 w 245"/>
                    <a:gd name="T65" fmla="*/ 118 h 272"/>
                    <a:gd name="T66" fmla="*/ 48 w 245"/>
                    <a:gd name="T67" fmla="*/ 116 h 272"/>
                    <a:gd name="T68" fmla="*/ 40 w 245"/>
                    <a:gd name="T69" fmla="*/ 120 h 272"/>
                    <a:gd name="T70" fmla="*/ 37 w 245"/>
                    <a:gd name="T71" fmla="*/ 129 h 272"/>
                    <a:gd name="T72" fmla="*/ 10 w 245"/>
                    <a:gd name="T73" fmla="*/ 170 h 272"/>
                    <a:gd name="T74" fmla="*/ 11 w 245"/>
                    <a:gd name="T75" fmla="*/ 174 h 272"/>
                    <a:gd name="T76" fmla="*/ 14 w 245"/>
                    <a:gd name="T77" fmla="*/ 185 h 272"/>
                    <a:gd name="T78" fmla="*/ 10 w 245"/>
                    <a:gd name="T79" fmla="*/ 192 h 272"/>
                    <a:gd name="T80" fmla="*/ 8 w 245"/>
                    <a:gd name="T81" fmla="*/ 201 h 272"/>
                    <a:gd name="T82" fmla="*/ 4 w 245"/>
                    <a:gd name="T83" fmla="*/ 214 h 272"/>
                    <a:gd name="T84" fmla="*/ 0 w 245"/>
                    <a:gd name="T85" fmla="*/ 21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5" h="272">
                      <a:moveTo>
                        <a:pt x="0" y="218"/>
                      </a:moveTo>
                      <a:cubicBezTo>
                        <a:pt x="0" y="218"/>
                        <a:pt x="9" y="228"/>
                        <a:pt x="17" y="235"/>
                      </a:cubicBezTo>
                      <a:cubicBezTo>
                        <a:pt x="25" y="241"/>
                        <a:pt x="41" y="253"/>
                        <a:pt x="48" y="257"/>
                      </a:cubicBezTo>
                      <a:cubicBezTo>
                        <a:pt x="55" y="261"/>
                        <a:pt x="72" y="263"/>
                        <a:pt x="79" y="260"/>
                      </a:cubicBezTo>
                      <a:cubicBezTo>
                        <a:pt x="87" y="258"/>
                        <a:pt x="105" y="263"/>
                        <a:pt x="111" y="267"/>
                      </a:cubicBezTo>
                      <a:cubicBezTo>
                        <a:pt x="117" y="270"/>
                        <a:pt x="120" y="272"/>
                        <a:pt x="120" y="272"/>
                      </a:cubicBezTo>
                      <a:cubicBezTo>
                        <a:pt x="120" y="272"/>
                        <a:pt x="118" y="263"/>
                        <a:pt x="127" y="258"/>
                      </a:cubicBezTo>
                      <a:cubicBezTo>
                        <a:pt x="136" y="252"/>
                        <a:pt x="136" y="248"/>
                        <a:pt x="140" y="251"/>
                      </a:cubicBezTo>
                      <a:cubicBezTo>
                        <a:pt x="143" y="255"/>
                        <a:pt x="143" y="246"/>
                        <a:pt x="149" y="242"/>
                      </a:cubicBezTo>
                      <a:cubicBezTo>
                        <a:pt x="155" y="238"/>
                        <a:pt x="154" y="241"/>
                        <a:pt x="156" y="234"/>
                      </a:cubicBezTo>
                      <a:cubicBezTo>
                        <a:pt x="157" y="227"/>
                        <a:pt x="161" y="223"/>
                        <a:pt x="167" y="224"/>
                      </a:cubicBezTo>
                      <a:cubicBezTo>
                        <a:pt x="174" y="225"/>
                        <a:pt x="172" y="220"/>
                        <a:pt x="179" y="215"/>
                      </a:cubicBezTo>
                      <a:cubicBezTo>
                        <a:pt x="186" y="210"/>
                        <a:pt x="182" y="206"/>
                        <a:pt x="181" y="202"/>
                      </a:cubicBezTo>
                      <a:cubicBezTo>
                        <a:pt x="179" y="198"/>
                        <a:pt x="180" y="193"/>
                        <a:pt x="182" y="186"/>
                      </a:cubicBezTo>
                      <a:cubicBezTo>
                        <a:pt x="185" y="180"/>
                        <a:pt x="196" y="177"/>
                        <a:pt x="206" y="171"/>
                      </a:cubicBezTo>
                      <a:cubicBezTo>
                        <a:pt x="217" y="166"/>
                        <a:pt x="232" y="152"/>
                        <a:pt x="238" y="148"/>
                      </a:cubicBezTo>
                      <a:cubicBezTo>
                        <a:pt x="243" y="145"/>
                        <a:pt x="245" y="141"/>
                        <a:pt x="245" y="141"/>
                      </a:cubicBezTo>
                      <a:cubicBezTo>
                        <a:pt x="245" y="141"/>
                        <a:pt x="237" y="134"/>
                        <a:pt x="233" y="132"/>
                      </a:cubicBezTo>
                      <a:cubicBezTo>
                        <a:pt x="229" y="129"/>
                        <a:pt x="228" y="129"/>
                        <a:pt x="226" y="132"/>
                      </a:cubicBezTo>
                      <a:cubicBezTo>
                        <a:pt x="224" y="135"/>
                        <a:pt x="222" y="141"/>
                        <a:pt x="221" y="139"/>
                      </a:cubicBezTo>
                      <a:cubicBezTo>
                        <a:pt x="219" y="137"/>
                        <a:pt x="211" y="133"/>
                        <a:pt x="207" y="130"/>
                      </a:cubicBezTo>
                      <a:cubicBezTo>
                        <a:pt x="204" y="128"/>
                        <a:pt x="187" y="129"/>
                        <a:pt x="187" y="129"/>
                      </a:cubicBezTo>
                      <a:cubicBezTo>
                        <a:pt x="207" y="0"/>
                        <a:pt x="207" y="0"/>
                        <a:pt x="207" y="0"/>
                      </a:cubicBezTo>
                      <a:cubicBezTo>
                        <a:pt x="103" y="3"/>
                        <a:pt x="103" y="3"/>
                        <a:pt x="103" y="3"/>
                      </a:cubicBezTo>
                      <a:cubicBezTo>
                        <a:pt x="97" y="37"/>
                        <a:pt x="97" y="37"/>
                        <a:pt x="97" y="37"/>
                      </a:cubicBezTo>
                      <a:cubicBezTo>
                        <a:pt x="97" y="37"/>
                        <a:pt x="70" y="37"/>
                        <a:pt x="72" y="40"/>
                      </a:cubicBezTo>
                      <a:cubicBezTo>
                        <a:pt x="74" y="42"/>
                        <a:pt x="98" y="67"/>
                        <a:pt x="98" y="67"/>
                      </a:cubicBezTo>
                      <a:cubicBezTo>
                        <a:pt x="98" y="67"/>
                        <a:pt x="106" y="71"/>
                        <a:pt x="107" y="75"/>
                      </a:cubicBezTo>
                      <a:cubicBezTo>
                        <a:pt x="108" y="79"/>
                        <a:pt x="109" y="82"/>
                        <a:pt x="109" y="83"/>
                      </a:cubicBezTo>
                      <a:cubicBezTo>
                        <a:pt x="109" y="85"/>
                        <a:pt x="111" y="87"/>
                        <a:pt x="113" y="89"/>
                      </a:cubicBezTo>
                      <a:cubicBezTo>
                        <a:pt x="115" y="91"/>
                        <a:pt x="119" y="93"/>
                        <a:pt x="121" y="95"/>
                      </a:cubicBezTo>
                      <a:cubicBezTo>
                        <a:pt x="123" y="98"/>
                        <a:pt x="116" y="104"/>
                        <a:pt x="117" y="106"/>
                      </a:cubicBezTo>
                      <a:cubicBezTo>
                        <a:pt x="117" y="109"/>
                        <a:pt x="122" y="117"/>
                        <a:pt x="116" y="118"/>
                      </a:cubicBezTo>
                      <a:cubicBezTo>
                        <a:pt x="109" y="119"/>
                        <a:pt x="50" y="116"/>
                        <a:pt x="48" y="116"/>
                      </a:cubicBezTo>
                      <a:cubicBezTo>
                        <a:pt x="46" y="116"/>
                        <a:pt x="42" y="116"/>
                        <a:pt x="40" y="120"/>
                      </a:cubicBezTo>
                      <a:cubicBezTo>
                        <a:pt x="38" y="123"/>
                        <a:pt x="37" y="129"/>
                        <a:pt x="37" y="129"/>
                      </a:cubicBezTo>
                      <a:cubicBezTo>
                        <a:pt x="10" y="170"/>
                        <a:pt x="10" y="170"/>
                        <a:pt x="10" y="170"/>
                      </a:cubicBezTo>
                      <a:cubicBezTo>
                        <a:pt x="10" y="170"/>
                        <a:pt x="8" y="170"/>
                        <a:pt x="11" y="174"/>
                      </a:cubicBezTo>
                      <a:cubicBezTo>
                        <a:pt x="14" y="179"/>
                        <a:pt x="16" y="181"/>
                        <a:pt x="14" y="185"/>
                      </a:cubicBezTo>
                      <a:cubicBezTo>
                        <a:pt x="11" y="190"/>
                        <a:pt x="10" y="190"/>
                        <a:pt x="10" y="192"/>
                      </a:cubicBezTo>
                      <a:cubicBezTo>
                        <a:pt x="9" y="193"/>
                        <a:pt x="8" y="196"/>
                        <a:pt x="8" y="201"/>
                      </a:cubicBezTo>
                      <a:cubicBezTo>
                        <a:pt x="8" y="205"/>
                        <a:pt x="8" y="211"/>
                        <a:pt x="4" y="214"/>
                      </a:cubicBezTo>
                      <a:cubicBezTo>
                        <a:pt x="0" y="218"/>
                        <a:pt x="0" y="218"/>
                        <a:pt x="0" y="21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 name="Freeform 18">
                  <a:extLst>
                    <a:ext uri="{FF2B5EF4-FFF2-40B4-BE49-F238E27FC236}">
                      <a16:creationId xmlns:a16="http://schemas.microsoft.com/office/drawing/2014/main" id="{D3FF8D3E-F41C-4590-9590-767E45AAD457}"/>
                    </a:ext>
                  </a:extLst>
                </p:cNvPr>
                <p:cNvSpPr>
                  <a:spLocks/>
                </p:cNvSpPr>
                <p:nvPr/>
              </p:nvSpPr>
              <p:spPr bwMode="auto">
                <a:xfrm>
                  <a:off x="1957388" y="3694113"/>
                  <a:ext cx="46038" cy="90488"/>
                </a:xfrm>
                <a:custGeom>
                  <a:avLst/>
                  <a:gdLst>
                    <a:gd name="T0" fmla="*/ 79 w 86"/>
                    <a:gd name="T1" fmla="*/ 0 h 173"/>
                    <a:gd name="T2" fmla="*/ 73 w 86"/>
                    <a:gd name="T3" fmla="*/ 7 h 173"/>
                    <a:gd name="T4" fmla="*/ 72 w 86"/>
                    <a:gd name="T5" fmla="*/ 13 h 173"/>
                    <a:gd name="T6" fmla="*/ 85 w 86"/>
                    <a:gd name="T7" fmla="*/ 13 h 173"/>
                    <a:gd name="T8" fmla="*/ 82 w 86"/>
                    <a:gd name="T9" fmla="*/ 29 h 173"/>
                    <a:gd name="T10" fmla="*/ 76 w 86"/>
                    <a:gd name="T11" fmla="*/ 40 h 173"/>
                    <a:gd name="T12" fmla="*/ 80 w 86"/>
                    <a:gd name="T13" fmla="*/ 48 h 173"/>
                    <a:gd name="T14" fmla="*/ 81 w 86"/>
                    <a:gd name="T15" fmla="*/ 54 h 173"/>
                    <a:gd name="T16" fmla="*/ 71 w 86"/>
                    <a:gd name="T17" fmla="*/ 62 h 173"/>
                    <a:gd name="T18" fmla="*/ 75 w 86"/>
                    <a:gd name="T19" fmla="*/ 66 h 173"/>
                    <a:gd name="T20" fmla="*/ 68 w 86"/>
                    <a:gd name="T21" fmla="*/ 75 h 173"/>
                    <a:gd name="T22" fmla="*/ 65 w 86"/>
                    <a:gd name="T23" fmla="*/ 99 h 173"/>
                    <a:gd name="T24" fmla="*/ 58 w 86"/>
                    <a:gd name="T25" fmla="*/ 123 h 173"/>
                    <a:gd name="T26" fmla="*/ 47 w 86"/>
                    <a:gd name="T27" fmla="*/ 140 h 173"/>
                    <a:gd name="T28" fmla="*/ 41 w 86"/>
                    <a:gd name="T29" fmla="*/ 149 h 173"/>
                    <a:gd name="T30" fmla="*/ 29 w 86"/>
                    <a:gd name="T31" fmla="*/ 156 h 173"/>
                    <a:gd name="T32" fmla="*/ 19 w 86"/>
                    <a:gd name="T33" fmla="*/ 169 h 173"/>
                    <a:gd name="T34" fmla="*/ 18 w 86"/>
                    <a:gd name="T35" fmla="*/ 173 h 173"/>
                    <a:gd name="T36" fmla="*/ 0 w 86"/>
                    <a:gd name="T37" fmla="*/ 173 h 173"/>
                    <a:gd name="T38" fmla="*/ 20 w 86"/>
                    <a:gd name="T39" fmla="*/ 44 h 173"/>
                    <a:gd name="T40" fmla="*/ 28 w 86"/>
                    <a:gd name="T41" fmla="*/ 33 h 173"/>
                    <a:gd name="T42" fmla="*/ 38 w 86"/>
                    <a:gd name="T43" fmla="*/ 41 h 173"/>
                    <a:gd name="T44" fmla="*/ 41 w 86"/>
                    <a:gd name="T45" fmla="*/ 40 h 173"/>
                    <a:gd name="T46" fmla="*/ 68 w 86"/>
                    <a:gd name="T47" fmla="*/ 1 h 173"/>
                    <a:gd name="T48" fmla="*/ 79 w 86"/>
                    <a:gd name="T4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73">
                      <a:moveTo>
                        <a:pt x="79" y="0"/>
                      </a:moveTo>
                      <a:cubicBezTo>
                        <a:pt x="79" y="0"/>
                        <a:pt x="76" y="3"/>
                        <a:pt x="73" y="7"/>
                      </a:cubicBezTo>
                      <a:cubicBezTo>
                        <a:pt x="70" y="10"/>
                        <a:pt x="67" y="14"/>
                        <a:pt x="72" y="13"/>
                      </a:cubicBezTo>
                      <a:cubicBezTo>
                        <a:pt x="77" y="11"/>
                        <a:pt x="84" y="9"/>
                        <a:pt x="85" y="13"/>
                      </a:cubicBezTo>
                      <a:cubicBezTo>
                        <a:pt x="86" y="17"/>
                        <a:pt x="84" y="26"/>
                        <a:pt x="82" y="29"/>
                      </a:cubicBezTo>
                      <a:cubicBezTo>
                        <a:pt x="80" y="32"/>
                        <a:pt x="76" y="37"/>
                        <a:pt x="76" y="40"/>
                      </a:cubicBezTo>
                      <a:cubicBezTo>
                        <a:pt x="77" y="44"/>
                        <a:pt x="79" y="45"/>
                        <a:pt x="80" y="48"/>
                      </a:cubicBezTo>
                      <a:cubicBezTo>
                        <a:pt x="81" y="51"/>
                        <a:pt x="84" y="52"/>
                        <a:pt x="81" y="54"/>
                      </a:cubicBezTo>
                      <a:cubicBezTo>
                        <a:pt x="78" y="56"/>
                        <a:pt x="70" y="58"/>
                        <a:pt x="71" y="62"/>
                      </a:cubicBezTo>
                      <a:cubicBezTo>
                        <a:pt x="71" y="65"/>
                        <a:pt x="76" y="65"/>
                        <a:pt x="75" y="66"/>
                      </a:cubicBezTo>
                      <a:cubicBezTo>
                        <a:pt x="73" y="68"/>
                        <a:pt x="70" y="68"/>
                        <a:pt x="68" y="75"/>
                      </a:cubicBezTo>
                      <a:cubicBezTo>
                        <a:pt x="65" y="81"/>
                        <a:pt x="65" y="91"/>
                        <a:pt x="65" y="99"/>
                      </a:cubicBezTo>
                      <a:cubicBezTo>
                        <a:pt x="65" y="106"/>
                        <a:pt x="62" y="114"/>
                        <a:pt x="58" y="123"/>
                      </a:cubicBezTo>
                      <a:cubicBezTo>
                        <a:pt x="55" y="131"/>
                        <a:pt x="50" y="135"/>
                        <a:pt x="47" y="140"/>
                      </a:cubicBezTo>
                      <a:cubicBezTo>
                        <a:pt x="45" y="146"/>
                        <a:pt x="46" y="148"/>
                        <a:pt x="41" y="149"/>
                      </a:cubicBezTo>
                      <a:cubicBezTo>
                        <a:pt x="37" y="150"/>
                        <a:pt x="31" y="151"/>
                        <a:pt x="29" y="156"/>
                      </a:cubicBezTo>
                      <a:cubicBezTo>
                        <a:pt x="26" y="161"/>
                        <a:pt x="20" y="164"/>
                        <a:pt x="19" y="169"/>
                      </a:cubicBezTo>
                      <a:cubicBezTo>
                        <a:pt x="18" y="173"/>
                        <a:pt x="18" y="173"/>
                        <a:pt x="18" y="173"/>
                      </a:cubicBezTo>
                      <a:cubicBezTo>
                        <a:pt x="0" y="173"/>
                        <a:pt x="0" y="173"/>
                        <a:pt x="0" y="173"/>
                      </a:cubicBezTo>
                      <a:cubicBezTo>
                        <a:pt x="20" y="44"/>
                        <a:pt x="20" y="44"/>
                        <a:pt x="20" y="44"/>
                      </a:cubicBezTo>
                      <a:cubicBezTo>
                        <a:pt x="20" y="44"/>
                        <a:pt x="23" y="30"/>
                        <a:pt x="28" y="33"/>
                      </a:cubicBezTo>
                      <a:cubicBezTo>
                        <a:pt x="33" y="36"/>
                        <a:pt x="38" y="41"/>
                        <a:pt x="38" y="41"/>
                      </a:cubicBezTo>
                      <a:cubicBezTo>
                        <a:pt x="38" y="41"/>
                        <a:pt x="39" y="43"/>
                        <a:pt x="41" y="40"/>
                      </a:cubicBezTo>
                      <a:cubicBezTo>
                        <a:pt x="43" y="37"/>
                        <a:pt x="68" y="1"/>
                        <a:pt x="68" y="1"/>
                      </a:cubicBezTo>
                      <a:cubicBezTo>
                        <a:pt x="79" y="0"/>
                        <a:pt x="79" y="0"/>
                        <a:pt x="79"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 name="Freeform 19">
                  <a:extLst>
                    <a:ext uri="{FF2B5EF4-FFF2-40B4-BE49-F238E27FC236}">
                      <a16:creationId xmlns:a16="http://schemas.microsoft.com/office/drawing/2014/main" id="{3D53421F-25D8-4344-BFC1-1A77763FC74C}"/>
                    </a:ext>
                  </a:extLst>
                </p:cNvPr>
                <p:cNvSpPr>
                  <a:spLocks/>
                </p:cNvSpPr>
                <p:nvPr/>
              </p:nvSpPr>
              <p:spPr bwMode="auto">
                <a:xfrm>
                  <a:off x="2039938" y="3949701"/>
                  <a:ext cx="101600" cy="101600"/>
                </a:xfrm>
                <a:custGeom>
                  <a:avLst/>
                  <a:gdLst>
                    <a:gd name="T0" fmla="*/ 13 w 194"/>
                    <a:gd name="T1" fmla="*/ 10 h 194"/>
                    <a:gd name="T2" fmla="*/ 12 w 194"/>
                    <a:gd name="T3" fmla="*/ 14 h 194"/>
                    <a:gd name="T4" fmla="*/ 5 w 194"/>
                    <a:gd name="T5" fmla="*/ 18 h 194"/>
                    <a:gd name="T6" fmla="*/ 13 w 194"/>
                    <a:gd name="T7" fmla="*/ 25 h 194"/>
                    <a:gd name="T8" fmla="*/ 15 w 194"/>
                    <a:gd name="T9" fmla="*/ 35 h 194"/>
                    <a:gd name="T10" fmla="*/ 10 w 194"/>
                    <a:gd name="T11" fmla="*/ 40 h 194"/>
                    <a:gd name="T12" fmla="*/ 7 w 194"/>
                    <a:gd name="T13" fmla="*/ 46 h 194"/>
                    <a:gd name="T14" fmla="*/ 1 w 194"/>
                    <a:gd name="T15" fmla="*/ 54 h 194"/>
                    <a:gd name="T16" fmla="*/ 5 w 194"/>
                    <a:gd name="T17" fmla="*/ 65 h 194"/>
                    <a:gd name="T18" fmla="*/ 9 w 194"/>
                    <a:gd name="T19" fmla="*/ 78 h 194"/>
                    <a:gd name="T20" fmla="*/ 17 w 194"/>
                    <a:gd name="T21" fmla="*/ 83 h 194"/>
                    <a:gd name="T22" fmla="*/ 33 w 194"/>
                    <a:gd name="T23" fmla="*/ 90 h 194"/>
                    <a:gd name="T24" fmla="*/ 44 w 194"/>
                    <a:gd name="T25" fmla="*/ 101 h 194"/>
                    <a:gd name="T26" fmla="*/ 52 w 194"/>
                    <a:gd name="T27" fmla="*/ 89 h 194"/>
                    <a:gd name="T28" fmla="*/ 52 w 194"/>
                    <a:gd name="T29" fmla="*/ 79 h 194"/>
                    <a:gd name="T30" fmla="*/ 42 w 194"/>
                    <a:gd name="T31" fmla="*/ 76 h 194"/>
                    <a:gd name="T32" fmla="*/ 36 w 194"/>
                    <a:gd name="T33" fmla="*/ 63 h 194"/>
                    <a:gd name="T34" fmla="*/ 38 w 194"/>
                    <a:gd name="T35" fmla="*/ 57 h 194"/>
                    <a:gd name="T36" fmla="*/ 44 w 194"/>
                    <a:gd name="T37" fmla="*/ 66 h 194"/>
                    <a:gd name="T38" fmla="*/ 52 w 194"/>
                    <a:gd name="T39" fmla="*/ 69 h 194"/>
                    <a:gd name="T40" fmla="*/ 59 w 194"/>
                    <a:gd name="T41" fmla="*/ 80 h 194"/>
                    <a:gd name="T42" fmla="*/ 69 w 194"/>
                    <a:gd name="T43" fmla="*/ 84 h 194"/>
                    <a:gd name="T44" fmla="*/ 71 w 194"/>
                    <a:gd name="T45" fmla="*/ 94 h 194"/>
                    <a:gd name="T46" fmla="*/ 70 w 194"/>
                    <a:gd name="T47" fmla="*/ 104 h 194"/>
                    <a:gd name="T48" fmla="*/ 86 w 194"/>
                    <a:gd name="T49" fmla="*/ 110 h 194"/>
                    <a:gd name="T50" fmla="*/ 103 w 194"/>
                    <a:gd name="T51" fmla="*/ 120 h 194"/>
                    <a:gd name="T52" fmla="*/ 123 w 194"/>
                    <a:gd name="T53" fmla="*/ 134 h 194"/>
                    <a:gd name="T54" fmla="*/ 128 w 194"/>
                    <a:gd name="T55" fmla="*/ 149 h 194"/>
                    <a:gd name="T56" fmla="*/ 123 w 194"/>
                    <a:gd name="T57" fmla="*/ 160 h 194"/>
                    <a:gd name="T58" fmla="*/ 119 w 194"/>
                    <a:gd name="T59" fmla="*/ 169 h 194"/>
                    <a:gd name="T60" fmla="*/ 127 w 194"/>
                    <a:gd name="T61" fmla="*/ 180 h 194"/>
                    <a:gd name="T62" fmla="*/ 142 w 194"/>
                    <a:gd name="T63" fmla="*/ 185 h 194"/>
                    <a:gd name="T64" fmla="*/ 144 w 194"/>
                    <a:gd name="T65" fmla="*/ 174 h 194"/>
                    <a:gd name="T66" fmla="*/ 137 w 194"/>
                    <a:gd name="T67" fmla="*/ 163 h 194"/>
                    <a:gd name="T68" fmla="*/ 142 w 194"/>
                    <a:gd name="T69" fmla="*/ 160 h 194"/>
                    <a:gd name="T70" fmla="*/ 151 w 194"/>
                    <a:gd name="T71" fmla="*/ 171 h 194"/>
                    <a:gd name="T72" fmla="*/ 154 w 194"/>
                    <a:gd name="T73" fmla="*/ 184 h 194"/>
                    <a:gd name="T74" fmla="*/ 153 w 194"/>
                    <a:gd name="T75" fmla="*/ 190 h 194"/>
                    <a:gd name="T76" fmla="*/ 162 w 194"/>
                    <a:gd name="T77" fmla="*/ 192 h 194"/>
                    <a:gd name="T78" fmla="*/ 165 w 194"/>
                    <a:gd name="T79" fmla="*/ 183 h 194"/>
                    <a:gd name="T80" fmla="*/ 172 w 194"/>
                    <a:gd name="T81" fmla="*/ 168 h 194"/>
                    <a:gd name="T82" fmla="*/ 171 w 194"/>
                    <a:gd name="T83" fmla="*/ 153 h 194"/>
                    <a:gd name="T84" fmla="*/ 177 w 194"/>
                    <a:gd name="T85" fmla="*/ 146 h 194"/>
                    <a:gd name="T86" fmla="*/ 168 w 194"/>
                    <a:gd name="T87" fmla="*/ 129 h 194"/>
                    <a:gd name="T88" fmla="*/ 173 w 194"/>
                    <a:gd name="T89" fmla="*/ 108 h 194"/>
                    <a:gd name="T90" fmla="*/ 186 w 194"/>
                    <a:gd name="T91" fmla="*/ 105 h 194"/>
                    <a:gd name="T92" fmla="*/ 194 w 194"/>
                    <a:gd name="T93" fmla="*/ 106 h 194"/>
                    <a:gd name="T94" fmla="*/ 174 w 194"/>
                    <a:gd name="T95" fmla="*/ 90 h 194"/>
                    <a:gd name="T96" fmla="*/ 166 w 194"/>
                    <a:gd name="T97" fmla="*/ 75 h 194"/>
                    <a:gd name="T98" fmla="*/ 156 w 194"/>
                    <a:gd name="T99" fmla="*/ 68 h 194"/>
                    <a:gd name="T100" fmla="*/ 150 w 194"/>
                    <a:gd name="T101" fmla="*/ 55 h 194"/>
                    <a:gd name="T102" fmla="*/ 141 w 194"/>
                    <a:gd name="T103" fmla="*/ 39 h 194"/>
                    <a:gd name="T104" fmla="*/ 136 w 194"/>
                    <a:gd name="T105" fmla="*/ 25 h 194"/>
                    <a:gd name="T106" fmla="*/ 125 w 194"/>
                    <a:gd name="T107" fmla="*/ 30 h 194"/>
                    <a:gd name="T108" fmla="*/ 111 w 194"/>
                    <a:gd name="T109" fmla="*/ 29 h 194"/>
                    <a:gd name="T110" fmla="*/ 99 w 194"/>
                    <a:gd name="T111" fmla="*/ 22 h 194"/>
                    <a:gd name="T112" fmla="*/ 82 w 194"/>
                    <a:gd name="T113" fmla="*/ 11 h 194"/>
                    <a:gd name="T114" fmla="*/ 65 w 194"/>
                    <a:gd name="T115" fmla="*/ 17 h 194"/>
                    <a:gd name="T116" fmla="*/ 50 w 194"/>
                    <a:gd name="T117" fmla="*/ 12 h 194"/>
                    <a:gd name="T118" fmla="*/ 30 w 194"/>
                    <a:gd name="T119" fmla="*/ 5 h 194"/>
                    <a:gd name="T120" fmla="*/ 22 w 194"/>
                    <a:gd name="T121" fmla="*/ 4 h 194"/>
                    <a:gd name="T122" fmla="*/ 13 w 194"/>
                    <a:gd name="T123" fmla="*/ 1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 h="194">
                      <a:moveTo>
                        <a:pt x="13" y="10"/>
                      </a:moveTo>
                      <a:cubicBezTo>
                        <a:pt x="13" y="10"/>
                        <a:pt x="16" y="15"/>
                        <a:pt x="12" y="14"/>
                      </a:cubicBezTo>
                      <a:cubicBezTo>
                        <a:pt x="9" y="14"/>
                        <a:pt x="5" y="15"/>
                        <a:pt x="5" y="18"/>
                      </a:cubicBezTo>
                      <a:cubicBezTo>
                        <a:pt x="6" y="21"/>
                        <a:pt x="8" y="22"/>
                        <a:pt x="13" y="25"/>
                      </a:cubicBezTo>
                      <a:cubicBezTo>
                        <a:pt x="18" y="28"/>
                        <a:pt x="16" y="32"/>
                        <a:pt x="15" y="35"/>
                      </a:cubicBezTo>
                      <a:cubicBezTo>
                        <a:pt x="14" y="38"/>
                        <a:pt x="14" y="38"/>
                        <a:pt x="10" y="40"/>
                      </a:cubicBezTo>
                      <a:cubicBezTo>
                        <a:pt x="6" y="41"/>
                        <a:pt x="8" y="44"/>
                        <a:pt x="7" y="46"/>
                      </a:cubicBezTo>
                      <a:cubicBezTo>
                        <a:pt x="6" y="49"/>
                        <a:pt x="1" y="50"/>
                        <a:pt x="1" y="54"/>
                      </a:cubicBezTo>
                      <a:cubicBezTo>
                        <a:pt x="0" y="58"/>
                        <a:pt x="2" y="60"/>
                        <a:pt x="5" y="65"/>
                      </a:cubicBezTo>
                      <a:cubicBezTo>
                        <a:pt x="8" y="70"/>
                        <a:pt x="6" y="74"/>
                        <a:pt x="9" y="78"/>
                      </a:cubicBezTo>
                      <a:cubicBezTo>
                        <a:pt x="13" y="81"/>
                        <a:pt x="13" y="85"/>
                        <a:pt x="17" y="83"/>
                      </a:cubicBezTo>
                      <a:cubicBezTo>
                        <a:pt x="21" y="81"/>
                        <a:pt x="28" y="85"/>
                        <a:pt x="33" y="90"/>
                      </a:cubicBezTo>
                      <a:cubicBezTo>
                        <a:pt x="38" y="95"/>
                        <a:pt x="40" y="102"/>
                        <a:pt x="44" y="101"/>
                      </a:cubicBezTo>
                      <a:cubicBezTo>
                        <a:pt x="48" y="101"/>
                        <a:pt x="49" y="93"/>
                        <a:pt x="52" y="89"/>
                      </a:cubicBezTo>
                      <a:cubicBezTo>
                        <a:pt x="56" y="86"/>
                        <a:pt x="54" y="81"/>
                        <a:pt x="52" y="79"/>
                      </a:cubicBezTo>
                      <a:cubicBezTo>
                        <a:pt x="49" y="77"/>
                        <a:pt x="46" y="82"/>
                        <a:pt x="42" y="76"/>
                      </a:cubicBezTo>
                      <a:cubicBezTo>
                        <a:pt x="38" y="69"/>
                        <a:pt x="36" y="68"/>
                        <a:pt x="36" y="63"/>
                      </a:cubicBezTo>
                      <a:cubicBezTo>
                        <a:pt x="37" y="58"/>
                        <a:pt x="36" y="53"/>
                        <a:pt x="38" y="57"/>
                      </a:cubicBezTo>
                      <a:cubicBezTo>
                        <a:pt x="40" y="61"/>
                        <a:pt x="41" y="65"/>
                        <a:pt x="44" y="66"/>
                      </a:cubicBezTo>
                      <a:cubicBezTo>
                        <a:pt x="48" y="67"/>
                        <a:pt x="50" y="64"/>
                        <a:pt x="52" y="69"/>
                      </a:cubicBezTo>
                      <a:cubicBezTo>
                        <a:pt x="54" y="73"/>
                        <a:pt x="56" y="80"/>
                        <a:pt x="59" y="80"/>
                      </a:cubicBezTo>
                      <a:cubicBezTo>
                        <a:pt x="62" y="79"/>
                        <a:pt x="68" y="82"/>
                        <a:pt x="69" y="84"/>
                      </a:cubicBezTo>
                      <a:cubicBezTo>
                        <a:pt x="70" y="86"/>
                        <a:pt x="73" y="91"/>
                        <a:pt x="71" y="94"/>
                      </a:cubicBezTo>
                      <a:cubicBezTo>
                        <a:pt x="69" y="98"/>
                        <a:pt x="66" y="101"/>
                        <a:pt x="70" y="104"/>
                      </a:cubicBezTo>
                      <a:cubicBezTo>
                        <a:pt x="74" y="107"/>
                        <a:pt x="82" y="110"/>
                        <a:pt x="86" y="110"/>
                      </a:cubicBezTo>
                      <a:cubicBezTo>
                        <a:pt x="90" y="109"/>
                        <a:pt x="97" y="115"/>
                        <a:pt x="103" y="120"/>
                      </a:cubicBezTo>
                      <a:cubicBezTo>
                        <a:pt x="108" y="124"/>
                        <a:pt x="119" y="130"/>
                        <a:pt x="123" y="134"/>
                      </a:cubicBezTo>
                      <a:cubicBezTo>
                        <a:pt x="127" y="139"/>
                        <a:pt x="129" y="146"/>
                        <a:pt x="128" y="149"/>
                      </a:cubicBezTo>
                      <a:cubicBezTo>
                        <a:pt x="127" y="152"/>
                        <a:pt x="125" y="154"/>
                        <a:pt x="123" y="160"/>
                      </a:cubicBezTo>
                      <a:cubicBezTo>
                        <a:pt x="122" y="165"/>
                        <a:pt x="117" y="165"/>
                        <a:pt x="119" y="169"/>
                      </a:cubicBezTo>
                      <a:cubicBezTo>
                        <a:pt x="120" y="172"/>
                        <a:pt x="122" y="176"/>
                        <a:pt x="127" y="180"/>
                      </a:cubicBezTo>
                      <a:cubicBezTo>
                        <a:pt x="131" y="184"/>
                        <a:pt x="138" y="185"/>
                        <a:pt x="142" y="185"/>
                      </a:cubicBezTo>
                      <a:cubicBezTo>
                        <a:pt x="146" y="185"/>
                        <a:pt x="147" y="178"/>
                        <a:pt x="144" y="174"/>
                      </a:cubicBezTo>
                      <a:cubicBezTo>
                        <a:pt x="142" y="170"/>
                        <a:pt x="136" y="166"/>
                        <a:pt x="137" y="163"/>
                      </a:cubicBezTo>
                      <a:cubicBezTo>
                        <a:pt x="138" y="159"/>
                        <a:pt x="139" y="156"/>
                        <a:pt x="142" y="160"/>
                      </a:cubicBezTo>
                      <a:cubicBezTo>
                        <a:pt x="146" y="165"/>
                        <a:pt x="146" y="170"/>
                        <a:pt x="151" y="171"/>
                      </a:cubicBezTo>
                      <a:cubicBezTo>
                        <a:pt x="156" y="172"/>
                        <a:pt x="155" y="181"/>
                        <a:pt x="154" y="184"/>
                      </a:cubicBezTo>
                      <a:cubicBezTo>
                        <a:pt x="153" y="187"/>
                        <a:pt x="150" y="186"/>
                        <a:pt x="153" y="190"/>
                      </a:cubicBezTo>
                      <a:cubicBezTo>
                        <a:pt x="157" y="194"/>
                        <a:pt x="162" y="192"/>
                        <a:pt x="162" y="192"/>
                      </a:cubicBezTo>
                      <a:cubicBezTo>
                        <a:pt x="162" y="192"/>
                        <a:pt x="158" y="187"/>
                        <a:pt x="165" y="183"/>
                      </a:cubicBezTo>
                      <a:cubicBezTo>
                        <a:pt x="171" y="179"/>
                        <a:pt x="174" y="174"/>
                        <a:pt x="172" y="168"/>
                      </a:cubicBezTo>
                      <a:cubicBezTo>
                        <a:pt x="170" y="162"/>
                        <a:pt x="167" y="157"/>
                        <a:pt x="171" y="153"/>
                      </a:cubicBezTo>
                      <a:cubicBezTo>
                        <a:pt x="176" y="150"/>
                        <a:pt x="179" y="150"/>
                        <a:pt x="177" y="146"/>
                      </a:cubicBezTo>
                      <a:cubicBezTo>
                        <a:pt x="175" y="141"/>
                        <a:pt x="168" y="138"/>
                        <a:pt x="168" y="129"/>
                      </a:cubicBezTo>
                      <a:cubicBezTo>
                        <a:pt x="168" y="120"/>
                        <a:pt x="170" y="114"/>
                        <a:pt x="173" y="108"/>
                      </a:cubicBezTo>
                      <a:cubicBezTo>
                        <a:pt x="175" y="102"/>
                        <a:pt x="182" y="104"/>
                        <a:pt x="186" y="105"/>
                      </a:cubicBezTo>
                      <a:cubicBezTo>
                        <a:pt x="190" y="106"/>
                        <a:pt x="194" y="106"/>
                        <a:pt x="194" y="106"/>
                      </a:cubicBezTo>
                      <a:cubicBezTo>
                        <a:pt x="194" y="106"/>
                        <a:pt x="176" y="96"/>
                        <a:pt x="174" y="90"/>
                      </a:cubicBezTo>
                      <a:cubicBezTo>
                        <a:pt x="172" y="84"/>
                        <a:pt x="172" y="78"/>
                        <a:pt x="166" y="75"/>
                      </a:cubicBezTo>
                      <a:cubicBezTo>
                        <a:pt x="160" y="72"/>
                        <a:pt x="157" y="73"/>
                        <a:pt x="156" y="68"/>
                      </a:cubicBezTo>
                      <a:cubicBezTo>
                        <a:pt x="155" y="63"/>
                        <a:pt x="152" y="59"/>
                        <a:pt x="150" y="55"/>
                      </a:cubicBezTo>
                      <a:cubicBezTo>
                        <a:pt x="148" y="51"/>
                        <a:pt x="141" y="41"/>
                        <a:pt x="141" y="39"/>
                      </a:cubicBezTo>
                      <a:cubicBezTo>
                        <a:pt x="141" y="37"/>
                        <a:pt x="136" y="25"/>
                        <a:pt x="136" y="25"/>
                      </a:cubicBezTo>
                      <a:cubicBezTo>
                        <a:pt x="136" y="25"/>
                        <a:pt x="128" y="27"/>
                        <a:pt x="125" y="30"/>
                      </a:cubicBezTo>
                      <a:cubicBezTo>
                        <a:pt x="122" y="33"/>
                        <a:pt x="116" y="29"/>
                        <a:pt x="111" y="29"/>
                      </a:cubicBezTo>
                      <a:cubicBezTo>
                        <a:pt x="106" y="28"/>
                        <a:pt x="101" y="27"/>
                        <a:pt x="99" y="22"/>
                      </a:cubicBezTo>
                      <a:cubicBezTo>
                        <a:pt x="98" y="17"/>
                        <a:pt x="87" y="14"/>
                        <a:pt x="82" y="11"/>
                      </a:cubicBezTo>
                      <a:cubicBezTo>
                        <a:pt x="78" y="9"/>
                        <a:pt x="69" y="13"/>
                        <a:pt x="65" y="17"/>
                      </a:cubicBezTo>
                      <a:cubicBezTo>
                        <a:pt x="62" y="20"/>
                        <a:pt x="55" y="16"/>
                        <a:pt x="50" y="12"/>
                      </a:cubicBezTo>
                      <a:cubicBezTo>
                        <a:pt x="44" y="9"/>
                        <a:pt x="35" y="8"/>
                        <a:pt x="30" y="5"/>
                      </a:cubicBezTo>
                      <a:cubicBezTo>
                        <a:pt x="24" y="2"/>
                        <a:pt x="25" y="0"/>
                        <a:pt x="22" y="4"/>
                      </a:cubicBezTo>
                      <a:cubicBezTo>
                        <a:pt x="20" y="8"/>
                        <a:pt x="13" y="10"/>
                        <a:pt x="13"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9" name="Freeform 20">
                  <a:extLst>
                    <a:ext uri="{FF2B5EF4-FFF2-40B4-BE49-F238E27FC236}">
                      <a16:creationId xmlns:a16="http://schemas.microsoft.com/office/drawing/2014/main" id="{96FA751D-FEB7-40E7-9650-D7936A592CB6}"/>
                    </a:ext>
                  </a:extLst>
                </p:cNvPr>
                <p:cNvSpPr>
                  <a:spLocks/>
                </p:cNvSpPr>
                <p:nvPr/>
              </p:nvSpPr>
              <p:spPr bwMode="auto">
                <a:xfrm>
                  <a:off x="1322388" y="3309938"/>
                  <a:ext cx="7938" cy="22225"/>
                </a:xfrm>
                <a:custGeom>
                  <a:avLst/>
                  <a:gdLst>
                    <a:gd name="T0" fmla="*/ 16 w 17"/>
                    <a:gd name="T1" fmla="*/ 21 h 43"/>
                    <a:gd name="T2" fmla="*/ 12 w 17"/>
                    <a:gd name="T3" fmla="*/ 13 h 43"/>
                    <a:gd name="T4" fmla="*/ 5 w 17"/>
                    <a:gd name="T5" fmla="*/ 3 h 43"/>
                    <a:gd name="T6" fmla="*/ 1 w 17"/>
                    <a:gd name="T7" fmla="*/ 17 h 43"/>
                    <a:gd name="T8" fmla="*/ 12 w 17"/>
                    <a:gd name="T9" fmla="*/ 35 h 43"/>
                    <a:gd name="T10" fmla="*/ 17 w 17"/>
                    <a:gd name="T11" fmla="*/ 38 h 43"/>
                    <a:gd name="T12" fmla="*/ 16 w 17"/>
                    <a:gd name="T13" fmla="*/ 21 h 43"/>
                  </a:gdLst>
                  <a:ahLst/>
                  <a:cxnLst>
                    <a:cxn ang="0">
                      <a:pos x="T0" y="T1"/>
                    </a:cxn>
                    <a:cxn ang="0">
                      <a:pos x="T2" y="T3"/>
                    </a:cxn>
                    <a:cxn ang="0">
                      <a:pos x="T4" y="T5"/>
                    </a:cxn>
                    <a:cxn ang="0">
                      <a:pos x="T6" y="T7"/>
                    </a:cxn>
                    <a:cxn ang="0">
                      <a:pos x="T8" y="T9"/>
                    </a:cxn>
                    <a:cxn ang="0">
                      <a:pos x="T10" y="T11"/>
                    </a:cxn>
                    <a:cxn ang="0">
                      <a:pos x="T12" y="T13"/>
                    </a:cxn>
                  </a:cxnLst>
                  <a:rect l="0" t="0" r="r" b="b"/>
                  <a:pathLst>
                    <a:path w="17" h="43">
                      <a:moveTo>
                        <a:pt x="16" y="21"/>
                      </a:moveTo>
                      <a:cubicBezTo>
                        <a:pt x="12" y="16"/>
                        <a:pt x="12" y="21"/>
                        <a:pt x="12" y="13"/>
                      </a:cubicBezTo>
                      <a:cubicBezTo>
                        <a:pt x="12" y="6"/>
                        <a:pt x="8" y="0"/>
                        <a:pt x="5" y="3"/>
                      </a:cubicBezTo>
                      <a:cubicBezTo>
                        <a:pt x="1" y="7"/>
                        <a:pt x="0" y="11"/>
                        <a:pt x="1" y="17"/>
                      </a:cubicBezTo>
                      <a:cubicBezTo>
                        <a:pt x="3" y="22"/>
                        <a:pt x="10" y="31"/>
                        <a:pt x="12" y="35"/>
                      </a:cubicBezTo>
                      <a:cubicBezTo>
                        <a:pt x="14" y="39"/>
                        <a:pt x="17" y="43"/>
                        <a:pt x="17" y="38"/>
                      </a:cubicBezTo>
                      <a:cubicBezTo>
                        <a:pt x="17" y="33"/>
                        <a:pt x="17" y="26"/>
                        <a:pt x="16" y="2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 name="Freeform 21">
                  <a:extLst>
                    <a:ext uri="{FF2B5EF4-FFF2-40B4-BE49-F238E27FC236}">
                      <a16:creationId xmlns:a16="http://schemas.microsoft.com/office/drawing/2014/main" id="{A995D19A-52CB-4892-9761-C403506DFA44}"/>
                    </a:ext>
                  </a:extLst>
                </p:cNvPr>
                <p:cNvSpPr>
                  <a:spLocks/>
                </p:cNvSpPr>
                <p:nvPr/>
              </p:nvSpPr>
              <p:spPr bwMode="auto">
                <a:xfrm>
                  <a:off x="1346200" y="3321051"/>
                  <a:ext cx="14288" cy="17463"/>
                </a:xfrm>
                <a:custGeom>
                  <a:avLst/>
                  <a:gdLst>
                    <a:gd name="T0" fmla="*/ 19 w 26"/>
                    <a:gd name="T1" fmla="*/ 4 h 35"/>
                    <a:gd name="T2" fmla="*/ 9 w 26"/>
                    <a:gd name="T3" fmla="*/ 11 h 35"/>
                    <a:gd name="T4" fmla="*/ 3 w 26"/>
                    <a:gd name="T5" fmla="*/ 24 h 35"/>
                    <a:gd name="T6" fmla="*/ 7 w 26"/>
                    <a:gd name="T7" fmla="*/ 32 h 35"/>
                    <a:gd name="T8" fmla="*/ 16 w 26"/>
                    <a:gd name="T9" fmla="*/ 30 h 35"/>
                    <a:gd name="T10" fmla="*/ 23 w 26"/>
                    <a:gd name="T11" fmla="*/ 13 h 35"/>
                    <a:gd name="T12" fmla="*/ 19 w 26"/>
                    <a:gd name="T13" fmla="*/ 4 h 35"/>
                  </a:gdLst>
                  <a:ahLst/>
                  <a:cxnLst>
                    <a:cxn ang="0">
                      <a:pos x="T0" y="T1"/>
                    </a:cxn>
                    <a:cxn ang="0">
                      <a:pos x="T2" y="T3"/>
                    </a:cxn>
                    <a:cxn ang="0">
                      <a:pos x="T4" y="T5"/>
                    </a:cxn>
                    <a:cxn ang="0">
                      <a:pos x="T6" y="T7"/>
                    </a:cxn>
                    <a:cxn ang="0">
                      <a:pos x="T8" y="T9"/>
                    </a:cxn>
                    <a:cxn ang="0">
                      <a:pos x="T10" y="T11"/>
                    </a:cxn>
                    <a:cxn ang="0">
                      <a:pos x="T12" y="T13"/>
                    </a:cxn>
                  </a:cxnLst>
                  <a:rect l="0" t="0" r="r" b="b"/>
                  <a:pathLst>
                    <a:path w="26" h="35">
                      <a:moveTo>
                        <a:pt x="19" y="4"/>
                      </a:moveTo>
                      <a:cubicBezTo>
                        <a:pt x="12" y="5"/>
                        <a:pt x="12" y="5"/>
                        <a:pt x="9" y="11"/>
                      </a:cubicBezTo>
                      <a:cubicBezTo>
                        <a:pt x="5" y="17"/>
                        <a:pt x="5" y="21"/>
                        <a:pt x="3" y="24"/>
                      </a:cubicBezTo>
                      <a:cubicBezTo>
                        <a:pt x="0" y="28"/>
                        <a:pt x="5" y="29"/>
                        <a:pt x="7" y="32"/>
                      </a:cubicBezTo>
                      <a:cubicBezTo>
                        <a:pt x="10" y="35"/>
                        <a:pt x="14" y="34"/>
                        <a:pt x="16" y="30"/>
                      </a:cubicBezTo>
                      <a:cubicBezTo>
                        <a:pt x="18" y="25"/>
                        <a:pt x="22" y="18"/>
                        <a:pt x="23" y="13"/>
                      </a:cubicBezTo>
                      <a:cubicBezTo>
                        <a:pt x="23" y="8"/>
                        <a:pt x="26" y="0"/>
                        <a:pt x="19"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 name="Freeform 22">
                  <a:extLst>
                    <a:ext uri="{FF2B5EF4-FFF2-40B4-BE49-F238E27FC236}">
                      <a16:creationId xmlns:a16="http://schemas.microsoft.com/office/drawing/2014/main" id="{D08B9E2D-9923-4B7B-8631-9B1E78594721}"/>
                    </a:ext>
                  </a:extLst>
                </p:cNvPr>
                <p:cNvSpPr>
                  <a:spLocks/>
                </p:cNvSpPr>
                <p:nvPr/>
              </p:nvSpPr>
              <p:spPr bwMode="auto">
                <a:xfrm>
                  <a:off x="1335088" y="3341688"/>
                  <a:ext cx="3175" cy="6350"/>
                </a:xfrm>
                <a:custGeom>
                  <a:avLst/>
                  <a:gdLst>
                    <a:gd name="T0" fmla="*/ 2 w 7"/>
                    <a:gd name="T1" fmla="*/ 1 h 12"/>
                    <a:gd name="T2" fmla="*/ 2 w 7"/>
                    <a:gd name="T3" fmla="*/ 7 h 12"/>
                    <a:gd name="T4" fmla="*/ 6 w 7"/>
                    <a:gd name="T5" fmla="*/ 9 h 12"/>
                    <a:gd name="T6" fmla="*/ 2 w 7"/>
                    <a:gd name="T7" fmla="*/ 1 h 12"/>
                  </a:gdLst>
                  <a:ahLst/>
                  <a:cxnLst>
                    <a:cxn ang="0">
                      <a:pos x="T0" y="T1"/>
                    </a:cxn>
                    <a:cxn ang="0">
                      <a:pos x="T2" y="T3"/>
                    </a:cxn>
                    <a:cxn ang="0">
                      <a:pos x="T4" y="T5"/>
                    </a:cxn>
                    <a:cxn ang="0">
                      <a:pos x="T6" y="T7"/>
                    </a:cxn>
                  </a:cxnLst>
                  <a:rect l="0" t="0" r="r" b="b"/>
                  <a:pathLst>
                    <a:path w="7" h="12">
                      <a:moveTo>
                        <a:pt x="2" y="1"/>
                      </a:moveTo>
                      <a:cubicBezTo>
                        <a:pt x="1" y="0"/>
                        <a:pt x="0" y="3"/>
                        <a:pt x="2" y="7"/>
                      </a:cubicBezTo>
                      <a:cubicBezTo>
                        <a:pt x="3" y="10"/>
                        <a:pt x="7" y="12"/>
                        <a:pt x="6" y="9"/>
                      </a:cubicBezTo>
                      <a:cubicBezTo>
                        <a:pt x="6" y="6"/>
                        <a:pt x="2" y="1"/>
                        <a:pt x="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 name="Freeform 23">
                  <a:extLst>
                    <a:ext uri="{FF2B5EF4-FFF2-40B4-BE49-F238E27FC236}">
                      <a16:creationId xmlns:a16="http://schemas.microsoft.com/office/drawing/2014/main" id="{AAE0544A-E344-4A92-A6CC-893A9DA7B125}"/>
                    </a:ext>
                  </a:extLst>
                </p:cNvPr>
                <p:cNvSpPr>
                  <a:spLocks/>
                </p:cNvSpPr>
                <p:nvPr/>
              </p:nvSpPr>
              <p:spPr bwMode="auto">
                <a:xfrm>
                  <a:off x="1257300" y="3351213"/>
                  <a:ext cx="6350" cy="12700"/>
                </a:xfrm>
                <a:custGeom>
                  <a:avLst/>
                  <a:gdLst>
                    <a:gd name="T0" fmla="*/ 11 w 13"/>
                    <a:gd name="T1" fmla="*/ 2 h 24"/>
                    <a:gd name="T2" fmla="*/ 5 w 13"/>
                    <a:gd name="T3" fmla="*/ 11 h 24"/>
                    <a:gd name="T4" fmla="*/ 0 w 13"/>
                    <a:gd name="T5" fmla="*/ 18 h 24"/>
                    <a:gd name="T6" fmla="*/ 4 w 13"/>
                    <a:gd name="T7" fmla="*/ 24 h 24"/>
                    <a:gd name="T8" fmla="*/ 9 w 13"/>
                    <a:gd name="T9" fmla="*/ 13 h 24"/>
                    <a:gd name="T10" fmla="*/ 11 w 13"/>
                    <a:gd name="T11" fmla="*/ 2 h 24"/>
                  </a:gdLst>
                  <a:ahLst/>
                  <a:cxnLst>
                    <a:cxn ang="0">
                      <a:pos x="T0" y="T1"/>
                    </a:cxn>
                    <a:cxn ang="0">
                      <a:pos x="T2" y="T3"/>
                    </a:cxn>
                    <a:cxn ang="0">
                      <a:pos x="T4" y="T5"/>
                    </a:cxn>
                    <a:cxn ang="0">
                      <a:pos x="T6" y="T7"/>
                    </a:cxn>
                    <a:cxn ang="0">
                      <a:pos x="T8" y="T9"/>
                    </a:cxn>
                    <a:cxn ang="0">
                      <a:pos x="T10" y="T11"/>
                    </a:cxn>
                  </a:cxnLst>
                  <a:rect l="0" t="0" r="r" b="b"/>
                  <a:pathLst>
                    <a:path w="13" h="24">
                      <a:moveTo>
                        <a:pt x="11" y="2"/>
                      </a:moveTo>
                      <a:cubicBezTo>
                        <a:pt x="9" y="0"/>
                        <a:pt x="8" y="7"/>
                        <a:pt x="5" y="11"/>
                      </a:cubicBezTo>
                      <a:cubicBezTo>
                        <a:pt x="3" y="15"/>
                        <a:pt x="1" y="16"/>
                        <a:pt x="0" y="18"/>
                      </a:cubicBezTo>
                      <a:cubicBezTo>
                        <a:pt x="0" y="21"/>
                        <a:pt x="4" y="24"/>
                        <a:pt x="4" y="24"/>
                      </a:cubicBezTo>
                      <a:cubicBezTo>
                        <a:pt x="4" y="24"/>
                        <a:pt x="7" y="18"/>
                        <a:pt x="9" y="13"/>
                      </a:cubicBezTo>
                      <a:cubicBezTo>
                        <a:pt x="12" y="8"/>
                        <a:pt x="13" y="4"/>
                        <a:pt x="1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3" name="Freeform 24">
                  <a:extLst>
                    <a:ext uri="{FF2B5EF4-FFF2-40B4-BE49-F238E27FC236}">
                      <a16:creationId xmlns:a16="http://schemas.microsoft.com/office/drawing/2014/main" id="{F908A6BD-3BFE-41D6-BB2F-03E996562E85}"/>
                    </a:ext>
                  </a:extLst>
                </p:cNvPr>
                <p:cNvSpPr>
                  <a:spLocks/>
                </p:cNvSpPr>
                <p:nvPr/>
              </p:nvSpPr>
              <p:spPr bwMode="auto">
                <a:xfrm>
                  <a:off x="1357313" y="3432176"/>
                  <a:ext cx="6350" cy="7938"/>
                </a:xfrm>
                <a:custGeom>
                  <a:avLst/>
                  <a:gdLst>
                    <a:gd name="T0" fmla="*/ 13 w 14"/>
                    <a:gd name="T1" fmla="*/ 3 h 16"/>
                    <a:gd name="T2" fmla="*/ 7 w 14"/>
                    <a:gd name="T3" fmla="*/ 4 h 16"/>
                    <a:gd name="T4" fmla="*/ 0 w 14"/>
                    <a:gd name="T5" fmla="*/ 12 h 16"/>
                    <a:gd name="T6" fmla="*/ 6 w 14"/>
                    <a:gd name="T7" fmla="*/ 12 h 16"/>
                    <a:gd name="T8" fmla="*/ 13 w 14"/>
                    <a:gd name="T9" fmla="*/ 3 h 16"/>
                  </a:gdLst>
                  <a:ahLst/>
                  <a:cxnLst>
                    <a:cxn ang="0">
                      <a:pos x="T0" y="T1"/>
                    </a:cxn>
                    <a:cxn ang="0">
                      <a:pos x="T2" y="T3"/>
                    </a:cxn>
                    <a:cxn ang="0">
                      <a:pos x="T4" y="T5"/>
                    </a:cxn>
                    <a:cxn ang="0">
                      <a:pos x="T6" y="T7"/>
                    </a:cxn>
                    <a:cxn ang="0">
                      <a:pos x="T8" y="T9"/>
                    </a:cxn>
                  </a:cxnLst>
                  <a:rect l="0" t="0" r="r" b="b"/>
                  <a:pathLst>
                    <a:path w="14" h="16">
                      <a:moveTo>
                        <a:pt x="13" y="3"/>
                      </a:moveTo>
                      <a:cubicBezTo>
                        <a:pt x="12" y="0"/>
                        <a:pt x="12" y="2"/>
                        <a:pt x="7" y="4"/>
                      </a:cubicBezTo>
                      <a:cubicBezTo>
                        <a:pt x="3" y="6"/>
                        <a:pt x="1" y="7"/>
                        <a:pt x="0" y="12"/>
                      </a:cubicBezTo>
                      <a:cubicBezTo>
                        <a:pt x="0" y="16"/>
                        <a:pt x="2" y="15"/>
                        <a:pt x="6" y="12"/>
                      </a:cubicBezTo>
                      <a:cubicBezTo>
                        <a:pt x="10" y="9"/>
                        <a:pt x="14" y="8"/>
                        <a:pt x="1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4" name="Freeform 25">
                  <a:extLst>
                    <a:ext uri="{FF2B5EF4-FFF2-40B4-BE49-F238E27FC236}">
                      <a16:creationId xmlns:a16="http://schemas.microsoft.com/office/drawing/2014/main" id="{701C61AD-A55D-4844-9B65-730426A59724}"/>
                    </a:ext>
                  </a:extLst>
                </p:cNvPr>
                <p:cNvSpPr>
                  <a:spLocks/>
                </p:cNvSpPr>
                <p:nvPr/>
              </p:nvSpPr>
              <p:spPr bwMode="auto">
                <a:xfrm>
                  <a:off x="1366838" y="3446463"/>
                  <a:ext cx="3175" cy="3175"/>
                </a:xfrm>
                <a:custGeom>
                  <a:avLst/>
                  <a:gdLst>
                    <a:gd name="T0" fmla="*/ 2 w 6"/>
                    <a:gd name="T1" fmla="*/ 0 h 7"/>
                    <a:gd name="T2" fmla="*/ 1 w 6"/>
                    <a:gd name="T3" fmla="*/ 5 h 7"/>
                    <a:gd name="T4" fmla="*/ 2 w 6"/>
                    <a:gd name="T5" fmla="*/ 0 h 7"/>
                  </a:gdLst>
                  <a:ahLst/>
                  <a:cxnLst>
                    <a:cxn ang="0">
                      <a:pos x="T0" y="T1"/>
                    </a:cxn>
                    <a:cxn ang="0">
                      <a:pos x="T2" y="T3"/>
                    </a:cxn>
                    <a:cxn ang="0">
                      <a:pos x="T4" y="T5"/>
                    </a:cxn>
                  </a:cxnLst>
                  <a:rect l="0" t="0" r="r" b="b"/>
                  <a:pathLst>
                    <a:path w="6" h="7">
                      <a:moveTo>
                        <a:pt x="2" y="0"/>
                      </a:moveTo>
                      <a:cubicBezTo>
                        <a:pt x="1" y="1"/>
                        <a:pt x="0" y="3"/>
                        <a:pt x="1" y="5"/>
                      </a:cubicBezTo>
                      <a:cubicBezTo>
                        <a:pt x="3" y="7"/>
                        <a:pt x="6" y="0"/>
                        <a:pt x="2"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865" name="Group 864">
              <a:extLst>
                <a:ext uri="{FF2B5EF4-FFF2-40B4-BE49-F238E27FC236}">
                  <a16:creationId xmlns:a16="http://schemas.microsoft.com/office/drawing/2014/main" id="{3A614B9E-79F3-417A-A7D4-66EC47D32B7A}"/>
                </a:ext>
              </a:extLst>
            </p:cNvPr>
            <p:cNvGrpSpPr>
              <a:grpSpLocks noChangeAspect="1"/>
            </p:cNvGrpSpPr>
            <p:nvPr/>
          </p:nvGrpSpPr>
          <p:grpSpPr>
            <a:xfrm>
              <a:off x="2168525" y="3903663"/>
              <a:ext cx="1427163" cy="2359025"/>
              <a:chOff x="2168525" y="3903663"/>
              <a:chExt cx="1427163" cy="2359025"/>
            </a:xfrm>
            <a:solidFill>
              <a:srgbClr val="D9D9D9"/>
            </a:solidFill>
          </p:grpSpPr>
          <p:sp>
            <p:nvSpPr>
              <p:cNvPr id="866" name="Freeform 6">
                <a:extLst>
                  <a:ext uri="{FF2B5EF4-FFF2-40B4-BE49-F238E27FC236}">
                    <a16:creationId xmlns:a16="http://schemas.microsoft.com/office/drawing/2014/main" id="{71C2EBF9-F26D-4D4C-8940-2FAF7AEB6EBB}"/>
                  </a:ext>
                </a:extLst>
              </p:cNvPr>
              <p:cNvSpPr>
                <a:spLocks/>
              </p:cNvSpPr>
              <p:nvPr/>
            </p:nvSpPr>
            <p:spPr bwMode="auto">
              <a:xfrm>
                <a:off x="2538413" y="4865688"/>
                <a:ext cx="46038" cy="47625"/>
              </a:xfrm>
              <a:custGeom>
                <a:avLst/>
                <a:gdLst>
                  <a:gd name="T0" fmla="*/ 49 w 88"/>
                  <a:gd name="T1" fmla="*/ 29 h 89"/>
                  <a:gd name="T2" fmla="*/ 60 w 88"/>
                  <a:gd name="T3" fmla="*/ 35 h 89"/>
                  <a:gd name="T4" fmla="*/ 63 w 88"/>
                  <a:gd name="T5" fmla="*/ 44 h 89"/>
                  <a:gd name="T6" fmla="*/ 70 w 88"/>
                  <a:gd name="T7" fmla="*/ 46 h 89"/>
                  <a:gd name="T8" fmla="*/ 71 w 88"/>
                  <a:gd name="T9" fmla="*/ 59 h 89"/>
                  <a:gd name="T10" fmla="*/ 77 w 88"/>
                  <a:gd name="T11" fmla="*/ 62 h 89"/>
                  <a:gd name="T12" fmla="*/ 85 w 88"/>
                  <a:gd name="T13" fmla="*/ 66 h 89"/>
                  <a:gd name="T14" fmla="*/ 82 w 88"/>
                  <a:gd name="T15" fmla="*/ 73 h 89"/>
                  <a:gd name="T16" fmla="*/ 76 w 88"/>
                  <a:gd name="T17" fmla="*/ 78 h 89"/>
                  <a:gd name="T18" fmla="*/ 69 w 88"/>
                  <a:gd name="T19" fmla="*/ 79 h 89"/>
                  <a:gd name="T20" fmla="*/ 76 w 88"/>
                  <a:gd name="T21" fmla="*/ 85 h 89"/>
                  <a:gd name="T22" fmla="*/ 72 w 88"/>
                  <a:gd name="T23" fmla="*/ 89 h 89"/>
                  <a:gd name="T24" fmla="*/ 65 w 88"/>
                  <a:gd name="T25" fmla="*/ 87 h 89"/>
                  <a:gd name="T26" fmla="*/ 61 w 88"/>
                  <a:gd name="T27" fmla="*/ 79 h 89"/>
                  <a:gd name="T28" fmla="*/ 63 w 88"/>
                  <a:gd name="T29" fmla="*/ 69 h 89"/>
                  <a:gd name="T30" fmla="*/ 65 w 88"/>
                  <a:gd name="T31" fmla="*/ 60 h 89"/>
                  <a:gd name="T32" fmla="*/ 59 w 88"/>
                  <a:gd name="T33" fmla="*/ 55 h 89"/>
                  <a:gd name="T34" fmla="*/ 52 w 88"/>
                  <a:gd name="T35" fmla="*/ 67 h 89"/>
                  <a:gd name="T36" fmla="*/ 42 w 88"/>
                  <a:gd name="T37" fmla="*/ 63 h 89"/>
                  <a:gd name="T38" fmla="*/ 36 w 88"/>
                  <a:gd name="T39" fmla="*/ 62 h 89"/>
                  <a:gd name="T40" fmla="*/ 37 w 88"/>
                  <a:gd name="T41" fmla="*/ 55 h 89"/>
                  <a:gd name="T42" fmla="*/ 35 w 88"/>
                  <a:gd name="T43" fmla="*/ 50 h 89"/>
                  <a:gd name="T44" fmla="*/ 25 w 88"/>
                  <a:gd name="T45" fmla="*/ 49 h 89"/>
                  <a:gd name="T46" fmla="*/ 19 w 88"/>
                  <a:gd name="T47" fmla="*/ 39 h 89"/>
                  <a:gd name="T48" fmla="*/ 16 w 88"/>
                  <a:gd name="T49" fmla="*/ 41 h 89"/>
                  <a:gd name="T50" fmla="*/ 5 w 88"/>
                  <a:gd name="T51" fmla="*/ 40 h 89"/>
                  <a:gd name="T52" fmla="*/ 2 w 88"/>
                  <a:gd name="T53" fmla="*/ 30 h 89"/>
                  <a:gd name="T54" fmla="*/ 7 w 88"/>
                  <a:gd name="T55" fmla="*/ 26 h 89"/>
                  <a:gd name="T56" fmla="*/ 12 w 88"/>
                  <a:gd name="T57" fmla="*/ 26 h 89"/>
                  <a:gd name="T58" fmla="*/ 5 w 88"/>
                  <a:gd name="T59" fmla="*/ 13 h 89"/>
                  <a:gd name="T60" fmla="*/ 12 w 88"/>
                  <a:gd name="T61" fmla="*/ 3 h 89"/>
                  <a:gd name="T62" fmla="*/ 21 w 88"/>
                  <a:gd name="T63" fmla="*/ 5 h 89"/>
                  <a:gd name="T64" fmla="*/ 36 w 88"/>
                  <a:gd name="T65" fmla="*/ 16 h 89"/>
                  <a:gd name="T66" fmla="*/ 38 w 88"/>
                  <a:gd name="T67" fmla="*/ 19 h 89"/>
                  <a:gd name="T68" fmla="*/ 49 w 88"/>
                  <a:gd name="T69" fmla="*/ 2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89">
                    <a:moveTo>
                      <a:pt x="49" y="29"/>
                    </a:moveTo>
                    <a:cubicBezTo>
                      <a:pt x="54" y="31"/>
                      <a:pt x="59" y="30"/>
                      <a:pt x="60" y="35"/>
                    </a:cubicBezTo>
                    <a:cubicBezTo>
                      <a:pt x="61" y="40"/>
                      <a:pt x="60" y="42"/>
                      <a:pt x="63" y="44"/>
                    </a:cubicBezTo>
                    <a:cubicBezTo>
                      <a:pt x="67" y="45"/>
                      <a:pt x="70" y="42"/>
                      <a:pt x="70" y="46"/>
                    </a:cubicBezTo>
                    <a:cubicBezTo>
                      <a:pt x="71" y="49"/>
                      <a:pt x="72" y="56"/>
                      <a:pt x="71" y="59"/>
                    </a:cubicBezTo>
                    <a:cubicBezTo>
                      <a:pt x="71" y="62"/>
                      <a:pt x="73" y="62"/>
                      <a:pt x="77" y="62"/>
                    </a:cubicBezTo>
                    <a:cubicBezTo>
                      <a:pt x="80" y="62"/>
                      <a:pt x="83" y="64"/>
                      <a:pt x="85" y="66"/>
                    </a:cubicBezTo>
                    <a:cubicBezTo>
                      <a:pt x="88" y="69"/>
                      <a:pt x="84" y="70"/>
                      <a:pt x="82" y="73"/>
                    </a:cubicBezTo>
                    <a:cubicBezTo>
                      <a:pt x="80" y="75"/>
                      <a:pt x="81" y="78"/>
                      <a:pt x="76" y="78"/>
                    </a:cubicBezTo>
                    <a:cubicBezTo>
                      <a:pt x="72" y="78"/>
                      <a:pt x="66" y="78"/>
                      <a:pt x="69" y="79"/>
                    </a:cubicBezTo>
                    <a:cubicBezTo>
                      <a:pt x="73" y="81"/>
                      <a:pt x="76" y="83"/>
                      <a:pt x="76" y="85"/>
                    </a:cubicBezTo>
                    <a:cubicBezTo>
                      <a:pt x="76" y="88"/>
                      <a:pt x="73" y="89"/>
                      <a:pt x="72" y="89"/>
                    </a:cubicBezTo>
                    <a:cubicBezTo>
                      <a:pt x="70" y="89"/>
                      <a:pt x="65" y="87"/>
                      <a:pt x="65" y="87"/>
                    </a:cubicBezTo>
                    <a:cubicBezTo>
                      <a:pt x="65" y="87"/>
                      <a:pt x="60" y="85"/>
                      <a:pt x="61" y="79"/>
                    </a:cubicBezTo>
                    <a:cubicBezTo>
                      <a:pt x="63" y="74"/>
                      <a:pt x="62" y="74"/>
                      <a:pt x="63" y="69"/>
                    </a:cubicBezTo>
                    <a:cubicBezTo>
                      <a:pt x="64" y="64"/>
                      <a:pt x="66" y="64"/>
                      <a:pt x="65" y="60"/>
                    </a:cubicBezTo>
                    <a:cubicBezTo>
                      <a:pt x="63" y="56"/>
                      <a:pt x="62" y="52"/>
                      <a:pt x="59" y="55"/>
                    </a:cubicBezTo>
                    <a:cubicBezTo>
                      <a:pt x="57" y="57"/>
                      <a:pt x="56" y="66"/>
                      <a:pt x="52" y="67"/>
                    </a:cubicBezTo>
                    <a:cubicBezTo>
                      <a:pt x="48" y="67"/>
                      <a:pt x="42" y="67"/>
                      <a:pt x="42" y="63"/>
                    </a:cubicBezTo>
                    <a:cubicBezTo>
                      <a:pt x="42" y="60"/>
                      <a:pt x="39" y="61"/>
                      <a:pt x="36" y="62"/>
                    </a:cubicBezTo>
                    <a:cubicBezTo>
                      <a:pt x="33" y="63"/>
                      <a:pt x="36" y="57"/>
                      <a:pt x="37" y="55"/>
                    </a:cubicBezTo>
                    <a:cubicBezTo>
                      <a:pt x="38" y="52"/>
                      <a:pt x="40" y="51"/>
                      <a:pt x="35" y="50"/>
                    </a:cubicBezTo>
                    <a:cubicBezTo>
                      <a:pt x="30" y="49"/>
                      <a:pt x="26" y="53"/>
                      <a:pt x="25" y="49"/>
                    </a:cubicBezTo>
                    <a:cubicBezTo>
                      <a:pt x="23" y="44"/>
                      <a:pt x="21" y="42"/>
                      <a:pt x="19" y="39"/>
                    </a:cubicBezTo>
                    <a:cubicBezTo>
                      <a:pt x="17" y="37"/>
                      <a:pt x="17" y="37"/>
                      <a:pt x="16" y="41"/>
                    </a:cubicBezTo>
                    <a:cubicBezTo>
                      <a:pt x="15" y="45"/>
                      <a:pt x="10" y="43"/>
                      <a:pt x="5" y="40"/>
                    </a:cubicBezTo>
                    <a:cubicBezTo>
                      <a:pt x="0" y="36"/>
                      <a:pt x="0" y="34"/>
                      <a:pt x="2" y="30"/>
                    </a:cubicBezTo>
                    <a:cubicBezTo>
                      <a:pt x="4" y="27"/>
                      <a:pt x="5" y="24"/>
                      <a:pt x="7" y="26"/>
                    </a:cubicBezTo>
                    <a:cubicBezTo>
                      <a:pt x="9" y="28"/>
                      <a:pt x="12" y="30"/>
                      <a:pt x="12" y="26"/>
                    </a:cubicBezTo>
                    <a:cubicBezTo>
                      <a:pt x="11" y="23"/>
                      <a:pt x="6" y="19"/>
                      <a:pt x="5" y="13"/>
                    </a:cubicBezTo>
                    <a:cubicBezTo>
                      <a:pt x="3" y="8"/>
                      <a:pt x="8" y="5"/>
                      <a:pt x="12" y="3"/>
                    </a:cubicBezTo>
                    <a:cubicBezTo>
                      <a:pt x="16" y="0"/>
                      <a:pt x="17" y="1"/>
                      <a:pt x="21" y="5"/>
                    </a:cubicBezTo>
                    <a:cubicBezTo>
                      <a:pt x="25" y="9"/>
                      <a:pt x="33" y="14"/>
                      <a:pt x="36" y="16"/>
                    </a:cubicBezTo>
                    <a:cubicBezTo>
                      <a:pt x="38" y="17"/>
                      <a:pt x="37" y="18"/>
                      <a:pt x="38" y="19"/>
                    </a:cubicBezTo>
                    <a:cubicBezTo>
                      <a:pt x="40" y="20"/>
                      <a:pt x="45" y="27"/>
                      <a:pt x="49" y="2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7" name="Freeform 7">
                <a:extLst>
                  <a:ext uri="{FF2B5EF4-FFF2-40B4-BE49-F238E27FC236}">
                    <a16:creationId xmlns:a16="http://schemas.microsoft.com/office/drawing/2014/main" id="{1E93F20B-953C-43A4-9776-D885817F8E90}"/>
                  </a:ext>
                </a:extLst>
              </p:cNvPr>
              <p:cNvSpPr>
                <a:spLocks/>
              </p:cNvSpPr>
              <p:nvPr/>
            </p:nvSpPr>
            <p:spPr bwMode="auto">
              <a:xfrm>
                <a:off x="2916238" y="5689601"/>
                <a:ext cx="6350" cy="3175"/>
              </a:xfrm>
              <a:custGeom>
                <a:avLst/>
                <a:gdLst>
                  <a:gd name="T0" fmla="*/ 5 w 11"/>
                  <a:gd name="T1" fmla="*/ 0 h 5"/>
                  <a:gd name="T2" fmla="*/ 5 w 11"/>
                  <a:gd name="T3" fmla="*/ 4 h 5"/>
                  <a:gd name="T4" fmla="*/ 5 w 11"/>
                  <a:gd name="T5" fmla="*/ 0 h 5"/>
                </a:gdLst>
                <a:ahLst/>
                <a:cxnLst>
                  <a:cxn ang="0">
                    <a:pos x="T0" y="T1"/>
                  </a:cxn>
                  <a:cxn ang="0">
                    <a:pos x="T2" y="T3"/>
                  </a:cxn>
                  <a:cxn ang="0">
                    <a:pos x="T4" y="T5"/>
                  </a:cxn>
                </a:cxnLst>
                <a:rect l="0" t="0" r="r" b="b"/>
                <a:pathLst>
                  <a:path w="11" h="5">
                    <a:moveTo>
                      <a:pt x="5" y="0"/>
                    </a:moveTo>
                    <a:cubicBezTo>
                      <a:pt x="3" y="0"/>
                      <a:pt x="0" y="3"/>
                      <a:pt x="5" y="4"/>
                    </a:cubicBezTo>
                    <a:cubicBezTo>
                      <a:pt x="10" y="5"/>
                      <a:pt x="11" y="0"/>
                      <a:pt x="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8" name="Freeform 8">
                <a:extLst>
                  <a:ext uri="{FF2B5EF4-FFF2-40B4-BE49-F238E27FC236}">
                    <a16:creationId xmlns:a16="http://schemas.microsoft.com/office/drawing/2014/main" id="{F8573ECE-521E-4BB3-B13A-D94ACFA631D3}"/>
                  </a:ext>
                </a:extLst>
              </p:cNvPr>
              <p:cNvSpPr>
                <a:spLocks/>
              </p:cNvSpPr>
              <p:nvPr/>
            </p:nvSpPr>
            <p:spPr bwMode="auto">
              <a:xfrm>
                <a:off x="2919413" y="5692776"/>
                <a:ext cx="9525" cy="6350"/>
              </a:xfrm>
              <a:custGeom>
                <a:avLst/>
                <a:gdLst>
                  <a:gd name="T0" fmla="*/ 13 w 17"/>
                  <a:gd name="T1" fmla="*/ 5 h 14"/>
                  <a:gd name="T2" fmla="*/ 3 w 17"/>
                  <a:gd name="T3" fmla="*/ 5 h 14"/>
                  <a:gd name="T4" fmla="*/ 14 w 17"/>
                  <a:gd name="T5" fmla="*/ 13 h 14"/>
                  <a:gd name="T6" fmla="*/ 13 w 17"/>
                  <a:gd name="T7" fmla="*/ 5 h 14"/>
                </a:gdLst>
                <a:ahLst/>
                <a:cxnLst>
                  <a:cxn ang="0">
                    <a:pos x="T0" y="T1"/>
                  </a:cxn>
                  <a:cxn ang="0">
                    <a:pos x="T2" y="T3"/>
                  </a:cxn>
                  <a:cxn ang="0">
                    <a:pos x="T4" y="T5"/>
                  </a:cxn>
                  <a:cxn ang="0">
                    <a:pos x="T6" y="T7"/>
                  </a:cxn>
                </a:cxnLst>
                <a:rect l="0" t="0" r="r" b="b"/>
                <a:pathLst>
                  <a:path w="17" h="14">
                    <a:moveTo>
                      <a:pt x="13" y="5"/>
                    </a:moveTo>
                    <a:cubicBezTo>
                      <a:pt x="10" y="1"/>
                      <a:pt x="0" y="0"/>
                      <a:pt x="3" y="5"/>
                    </a:cubicBezTo>
                    <a:cubicBezTo>
                      <a:pt x="6" y="10"/>
                      <a:pt x="10" y="14"/>
                      <a:pt x="14" y="13"/>
                    </a:cubicBezTo>
                    <a:cubicBezTo>
                      <a:pt x="17" y="12"/>
                      <a:pt x="16" y="8"/>
                      <a:pt x="13"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9" name="Freeform 9">
                <a:extLst>
                  <a:ext uri="{FF2B5EF4-FFF2-40B4-BE49-F238E27FC236}">
                    <a16:creationId xmlns:a16="http://schemas.microsoft.com/office/drawing/2014/main" id="{CE18374C-91F2-453F-B225-B70B718EC101}"/>
                  </a:ext>
                </a:extLst>
              </p:cNvPr>
              <p:cNvSpPr>
                <a:spLocks/>
              </p:cNvSpPr>
              <p:nvPr/>
            </p:nvSpPr>
            <p:spPr bwMode="auto">
              <a:xfrm>
                <a:off x="3143250" y="5381626"/>
                <a:ext cx="42863" cy="69850"/>
              </a:xfrm>
              <a:custGeom>
                <a:avLst/>
                <a:gdLst>
                  <a:gd name="T0" fmla="*/ 14 w 82"/>
                  <a:gd name="T1" fmla="*/ 135 h 135"/>
                  <a:gd name="T2" fmla="*/ 9 w 82"/>
                  <a:gd name="T3" fmla="*/ 130 h 135"/>
                  <a:gd name="T4" fmla="*/ 4 w 82"/>
                  <a:gd name="T5" fmla="*/ 125 h 135"/>
                  <a:gd name="T6" fmla="*/ 7 w 82"/>
                  <a:gd name="T7" fmla="*/ 118 h 135"/>
                  <a:gd name="T8" fmla="*/ 2 w 82"/>
                  <a:gd name="T9" fmla="*/ 112 h 135"/>
                  <a:gd name="T10" fmla="*/ 8 w 82"/>
                  <a:gd name="T11" fmla="*/ 105 h 135"/>
                  <a:gd name="T12" fmla="*/ 13 w 82"/>
                  <a:gd name="T13" fmla="*/ 92 h 135"/>
                  <a:gd name="T14" fmla="*/ 12 w 82"/>
                  <a:gd name="T15" fmla="*/ 81 h 135"/>
                  <a:gd name="T16" fmla="*/ 25 w 82"/>
                  <a:gd name="T17" fmla="*/ 77 h 135"/>
                  <a:gd name="T18" fmla="*/ 35 w 82"/>
                  <a:gd name="T19" fmla="*/ 62 h 135"/>
                  <a:gd name="T20" fmla="*/ 35 w 82"/>
                  <a:gd name="T21" fmla="*/ 54 h 135"/>
                  <a:gd name="T22" fmla="*/ 40 w 82"/>
                  <a:gd name="T23" fmla="*/ 50 h 135"/>
                  <a:gd name="T24" fmla="*/ 39 w 82"/>
                  <a:gd name="T25" fmla="*/ 38 h 135"/>
                  <a:gd name="T26" fmla="*/ 44 w 82"/>
                  <a:gd name="T27" fmla="*/ 45 h 135"/>
                  <a:gd name="T28" fmla="*/ 41 w 82"/>
                  <a:gd name="T29" fmla="*/ 29 h 135"/>
                  <a:gd name="T30" fmla="*/ 46 w 82"/>
                  <a:gd name="T31" fmla="*/ 20 h 135"/>
                  <a:gd name="T32" fmla="*/ 37 w 82"/>
                  <a:gd name="T33" fmla="*/ 10 h 135"/>
                  <a:gd name="T34" fmla="*/ 42 w 82"/>
                  <a:gd name="T35" fmla="*/ 3 h 135"/>
                  <a:gd name="T36" fmla="*/ 52 w 82"/>
                  <a:gd name="T37" fmla="*/ 13 h 135"/>
                  <a:gd name="T38" fmla="*/ 58 w 82"/>
                  <a:gd name="T39" fmla="*/ 18 h 135"/>
                  <a:gd name="T40" fmla="*/ 64 w 82"/>
                  <a:gd name="T41" fmla="*/ 13 h 135"/>
                  <a:gd name="T42" fmla="*/ 74 w 82"/>
                  <a:gd name="T43" fmla="*/ 9 h 135"/>
                  <a:gd name="T44" fmla="*/ 81 w 82"/>
                  <a:gd name="T45" fmla="*/ 13 h 135"/>
                  <a:gd name="T46" fmla="*/ 78 w 82"/>
                  <a:gd name="T47" fmla="*/ 21 h 135"/>
                  <a:gd name="T48" fmla="*/ 75 w 82"/>
                  <a:gd name="T49" fmla="*/ 23 h 135"/>
                  <a:gd name="T50" fmla="*/ 77 w 82"/>
                  <a:gd name="T51" fmla="*/ 38 h 135"/>
                  <a:gd name="T52" fmla="*/ 71 w 82"/>
                  <a:gd name="T53" fmla="*/ 49 h 135"/>
                  <a:gd name="T54" fmla="*/ 64 w 82"/>
                  <a:gd name="T55" fmla="*/ 58 h 135"/>
                  <a:gd name="T56" fmla="*/ 64 w 82"/>
                  <a:gd name="T57" fmla="*/ 69 h 135"/>
                  <a:gd name="T58" fmla="*/ 57 w 82"/>
                  <a:gd name="T59" fmla="*/ 68 h 135"/>
                  <a:gd name="T60" fmla="*/ 56 w 82"/>
                  <a:gd name="T61" fmla="*/ 77 h 135"/>
                  <a:gd name="T62" fmla="*/ 54 w 82"/>
                  <a:gd name="T63" fmla="*/ 88 h 135"/>
                  <a:gd name="T64" fmla="*/ 45 w 82"/>
                  <a:gd name="T65" fmla="*/ 95 h 135"/>
                  <a:gd name="T66" fmla="*/ 41 w 82"/>
                  <a:gd name="T67" fmla="*/ 104 h 135"/>
                  <a:gd name="T68" fmla="*/ 31 w 82"/>
                  <a:gd name="T69" fmla="*/ 112 h 135"/>
                  <a:gd name="T70" fmla="*/ 21 w 82"/>
                  <a:gd name="T71" fmla="*/ 116 h 135"/>
                  <a:gd name="T72" fmla="*/ 12 w 82"/>
                  <a:gd name="T73" fmla="*/ 114 h 135"/>
                  <a:gd name="T74" fmla="*/ 15 w 82"/>
                  <a:gd name="T75" fmla="*/ 128 h 135"/>
                  <a:gd name="T76" fmla="*/ 14 w 82"/>
                  <a:gd name="T7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135">
                    <a:moveTo>
                      <a:pt x="14" y="135"/>
                    </a:moveTo>
                    <a:cubicBezTo>
                      <a:pt x="14" y="135"/>
                      <a:pt x="13" y="129"/>
                      <a:pt x="9" y="130"/>
                    </a:cubicBezTo>
                    <a:cubicBezTo>
                      <a:pt x="4" y="130"/>
                      <a:pt x="2" y="128"/>
                      <a:pt x="4" y="125"/>
                    </a:cubicBezTo>
                    <a:cubicBezTo>
                      <a:pt x="6" y="121"/>
                      <a:pt x="10" y="119"/>
                      <a:pt x="7" y="118"/>
                    </a:cubicBezTo>
                    <a:cubicBezTo>
                      <a:pt x="4" y="118"/>
                      <a:pt x="0" y="116"/>
                      <a:pt x="2" y="112"/>
                    </a:cubicBezTo>
                    <a:cubicBezTo>
                      <a:pt x="4" y="109"/>
                      <a:pt x="6" y="108"/>
                      <a:pt x="8" y="105"/>
                    </a:cubicBezTo>
                    <a:cubicBezTo>
                      <a:pt x="11" y="101"/>
                      <a:pt x="14" y="96"/>
                      <a:pt x="13" y="92"/>
                    </a:cubicBezTo>
                    <a:cubicBezTo>
                      <a:pt x="11" y="87"/>
                      <a:pt x="9" y="83"/>
                      <a:pt x="12" y="81"/>
                    </a:cubicBezTo>
                    <a:cubicBezTo>
                      <a:pt x="15" y="79"/>
                      <a:pt x="22" y="80"/>
                      <a:pt x="25" y="77"/>
                    </a:cubicBezTo>
                    <a:cubicBezTo>
                      <a:pt x="28" y="74"/>
                      <a:pt x="35" y="65"/>
                      <a:pt x="35" y="62"/>
                    </a:cubicBezTo>
                    <a:cubicBezTo>
                      <a:pt x="35" y="59"/>
                      <a:pt x="31" y="55"/>
                      <a:pt x="35" y="54"/>
                    </a:cubicBezTo>
                    <a:cubicBezTo>
                      <a:pt x="38" y="53"/>
                      <a:pt x="39" y="55"/>
                      <a:pt x="40" y="50"/>
                    </a:cubicBezTo>
                    <a:cubicBezTo>
                      <a:pt x="40" y="45"/>
                      <a:pt x="37" y="35"/>
                      <a:pt x="39" y="38"/>
                    </a:cubicBezTo>
                    <a:cubicBezTo>
                      <a:pt x="41" y="42"/>
                      <a:pt x="43" y="49"/>
                      <a:pt x="44" y="45"/>
                    </a:cubicBezTo>
                    <a:cubicBezTo>
                      <a:pt x="44" y="41"/>
                      <a:pt x="40" y="32"/>
                      <a:pt x="41" y="29"/>
                    </a:cubicBezTo>
                    <a:cubicBezTo>
                      <a:pt x="42" y="25"/>
                      <a:pt x="46" y="24"/>
                      <a:pt x="46" y="20"/>
                    </a:cubicBezTo>
                    <a:cubicBezTo>
                      <a:pt x="45" y="16"/>
                      <a:pt x="38" y="13"/>
                      <a:pt x="37" y="10"/>
                    </a:cubicBezTo>
                    <a:cubicBezTo>
                      <a:pt x="35" y="6"/>
                      <a:pt x="39" y="0"/>
                      <a:pt x="42" y="3"/>
                    </a:cubicBezTo>
                    <a:cubicBezTo>
                      <a:pt x="45" y="6"/>
                      <a:pt x="51" y="10"/>
                      <a:pt x="52" y="13"/>
                    </a:cubicBezTo>
                    <a:cubicBezTo>
                      <a:pt x="54" y="16"/>
                      <a:pt x="57" y="21"/>
                      <a:pt x="58" y="18"/>
                    </a:cubicBezTo>
                    <a:cubicBezTo>
                      <a:pt x="59" y="15"/>
                      <a:pt x="61" y="14"/>
                      <a:pt x="64" y="13"/>
                    </a:cubicBezTo>
                    <a:cubicBezTo>
                      <a:pt x="68" y="13"/>
                      <a:pt x="73" y="11"/>
                      <a:pt x="74" y="9"/>
                    </a:cubicBezTo>
                    <a:cubicBezTo>
                      <a:pt x="75" y="6"/>
                      <a:pt x="80" y="8"/>
                      <a:pt x="81" y="13"/>
                    </a:cubicBezTo>
                    <a:cubicBezTo>
                      <a:pt x="82" y="18"/>
                      <a:pt x="81" y="22"/>
                      <a:pt x="78" y="21"/>
                    </a:cubicBezTo>
                    <a:cubicBezTo>
                      <a:pt x="76" y="21"/>
                      <a:pt x="74" y="18"/>
                      <a:pt x="75" y="23"/>
                    </a:cubicBezTo>
                    <a:cubicBezTo>
                      <a:pt x="76" y="28"/>
                      <a:pt x="77" y="33"/>
                      <a:pt x="77" y="38"/>
                    </a:cubicBezTo>
                    <a:cubicBezTo>
                      <a:pt x="77" y="43"/>
                      <a:pt x="75" y="46"/>
                      <a:pt x="71" y="49"/>
                    </a:cubicBezTo>
                    <a:cubicBezTo>
                      <a:pt x="68" y="52"/>
                      <a:pt x="64" y="51"/>
                      <a:pt x="64" y="58"/>
                    </a:cubicBezTo>
                    <a:cubicBezTo>
                      <a:pt x="65" y="65"/>
                      <a:pt x="65" y="69"/>
                      <a:pt x="64" y="69"/>
                    </a:cubicBezTo>
                    <a:cubicBezTo>
                      <a:pt x="62" y="68"/>
                      <a:pt x="60" y="63"/>
                      <a:pt x="57" y="68"/>
                    </a:cubicBezTo>
                    <a:cubicBezTo>
                      <a:pt x="54" y="73"/>
                      <a:pt x="56" y="70"/>
                      <a:pt x="56" y="77"/>
                    </a:cubicBezTo>
                    <a:cubicBezTo>
                      <a:pt x="57" y="83"/>
                      <a:pt x="56" y="87"/>
                      <a:pt x="54" y="88"/>
                    </a:cubicBezTo>
                    <a:cubicBezTo>
                      <a:pt x="52" y="90"/>
                      <a:pt x="47" y="90"/>
                      <a:pt x="45" y="95"/>
                    </a:cubicBezTo>
                    <a:cubicBezTo>
                      <a:pt x="44" y="100"/>
                      <a:pt x="43" y="103"/>
                      <a:pt x="41" y="104"/>
                    </a:cubicBezTo>
                    <a:cubicBezTo>
                      <a:pt x="39" y="105"/>
                      <a:pt x="34" y="110"/>
                      <a:pt x="31" y="112"/>
                    </a:cubicBezTo>
                    <a:cubicBezTo>
                      <a:pt x="29" y="114"/>
                      <a:pt x="25" y="117"/>
                      <a:pt x="21" y="116"/>
                    </a:cubicBezTo>
                    <a:cubicBezTo>
                      <a:pt x="18" y="115"/>
                      <a:pt x="13" y="107"/>
                      <a:pt x="12" y="114"/>
                    </a:cubicBezTo>
                    <a:cubicBezTo>
                      <a:pt x="11" y="120"/>
                      <a:pt x="15" y="124"/>
                      <a:pt x="15" y="128"/>
                    </a:cubicBezTo>
                    <a:cubicBezTo>
                      <a:pt x="16" y="132"/>
                      <a:pt x="16" y="132"/>
                      <a:pt x="14" y="13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0" name="Freeform 10">
                <a:extLst>
                  <a:ext uri="{FF2B5EF4-FFF2-40B4-BE49-F238E27FC236}">
                    <a16:creationId xmlns:a16="http://schemas.microsoft.com/office/drawing/2014/main" id="{54485470-73B0-46E2-8822-6EB622F5E256}"/>
                  </a:ext>
                </a:extLst>
              </p:cNvPr>
              <p:cNvSpPr>
                <a:spLocks/>
              </p:cNvSpPr>
              <p:nvPr/>
            </p:nvSpPr>
            <p:spPr bwMode="auto">
              <a:xfrm>
                <a:off x="3103563" y="6108701"/>
                <a:ext cx="39688" cy="31750"/>
              </a:xfrm>
              <a:custGeom>
                <a:avLst/>
                <a:gdLst>
                  <a:gd name="T0" fmla="*/ 71 w 75"/>
                  <a:gd name="T1" fmla="*/ 5 h 60"/>
                  <a:gd name="T2" fmla="*/ 61 w 75"/>
                  <a:gd name="T3" fmla="*/ 4 h 60"/>
                  <a:gd name="T4" fmla="*/ 56 w 75"/>
                  <a:gd name="T5" fmla="*/ 10 h 60"/>
                  <a:gd name="T6" fmla="*/ 43 w 75"/>
                  <a:gd name="T7" fmla="*/ 6 h 60"/>
                  <a:gd name="T8" fmla="*/ 36 w 75"/>
                  <a:gd name="T9" fmla="*/ 5 h 60"/>
                  <a:gd name="T10" fmla="*/ 30 w 75"/>
                  <a:gd name="T11" fmla="*/ 12 h 60"/>
                  <a:gd name="T12" fmla="*/ 17 w 75"/>
                  <a:gd name="T13" fmla="*/ 10 h 60"/>
                  <a:gd name="T14" fmla="*/ 4 w 75"/>
                  <a:gd name="T15" fmla="*/ 5 h 60"/>
                  <a:gd name="T16" fmla="*/ 12 w 75"/>
                  <a:gd name="T17" fmla="*/ 11 h 60"/>
                  <a:gd name="T18" fmla="*/ 18 w 75"/>
                  <a:gd name="T19" fmla="*/ 17 h 60"/>
                  <a:gd name="T20" fmla="*/ 35 w 75"/>
                  <a:gd name="T21" fmla="*/ 23 h 60"/>
                  <a:gd name="T22" fmla="*/ 23 w 75"/>
                  <a:gd name="T23" fmla="*/ 24 h 60"/>
                  <a:gd name="T24" fmla="*/ 13 w 75"/>
                  <a:gd name="T25" fmla="*/ 30 h 60"/>
                  <a:gd name="T26" fmla="*/ 25 w 75"/>
                  <a:gd name="T27" fmla="*/ 29 h 60"/>
                  <a:gd name="T28" fmla="*/ 33 w 75"/>
                  <a:gd name="T29" fmla="*/ 29 h 60"/>
                  <a:gd name="T30" fmla="*/ 25 w 75"/>
                  <a:gd name="T31" fmla="*/ 34 h 60"/>
                  <a:gd name="T32" fmla="*/ 24 w 75"/>
                  <a:gd name="T33" fmla="*/ 39 h 60"/>
                  <a:gd name="T34" fmla="*/ 27 w 75"/>
                  <a:gd name="T35" fmla="*/ 42 h 60"/>
                  <a:gd name="T36" fmla="*/ 16 w 75"/>
                  <a:gd name="T37" fmla="*/ 44 h 60"/>
                  <a:gd name="T38" fmla="*/ 2 w 75"/>
                  <a:gd name="T39" fmla="*/ 47 h 60"/>
                  <a:gd name="T40" fmla="*/ 9 w 75"/>
                  <a:gd name="T41" fmla="*/ 51 h 60"/>
                  <a:gd name="T42" fmla="*/ 19 w 75"/>
                  <a:gd name="T43" fmla="*/ 51 h 60"/>
                  <a:gd name="T44" fmla="*/ 25 w 75"/>
                  <a:gd name="T45" fmla="*/ 59 h 60"/>
                  <a:gd name="T46" fmla="*/ 31 w 75"/>
                  <a:gd name="T47" fmla="*/ 54 h 60"/>
                  <a:gd name="T48" fmla="*/ 38 w 75"/>
                  <a:gd name="T49" fmla="*/ 52 h 60"/>
                  <a:gd name="T50" fmla="*/ 39 w 75"/>
                  <a:gd name="T51" fmla="*/ 44 h 60"/>
                  <a:gd name="T52" fmla="*/ 52 w 75"/>
                  <a:gd name="T53" fmla="*/ 41 h 60"/>
                  <a:gd name="T54" fmla="*/ 59 w 75"/>
                  <a:gd name="T55" fmla="*/ 33 h 60"/>
                  <a:gd name="T56" fmla="*/ 67 w 75"/>
                  <a:gd name="T57" fmla="*/ 17 h 60"/>
                  <a:gd name="T58" fmla="*/ 71 w 75"/>
                  <a:gd name="T5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 h="60">
                    <a:moveTo>
                      <a:pt x="71" y="5"/>
                    </a:moveTo>
                    <a:cubicBezTo>
                      <a:pt x="66" y="2"/>
                      <a:pt x="63" y="0"/>
                      <a:pt x="61" y="4"/>
                    </a:cubicBezTo>
                    <a:cubicBezTo>
                      <a:pt x="60" y="7"/>
                      <a:pt x="61" y="10"/>
                      <a:pt x="56" y="10"/>
                    </a:cubicBezTo>
                    <a:cubicBezTo>
                      <a:pt x="51" y="9"/>
                      <a:pt x="46" y="9"/>
                      <a:pt x="43" y="6"/>
                    </a:cubicBezTo>
                    <a:cubicBezTo>
                      <a:pt x="40" y="3"/>
                      <a:pt x="36" y="1"/>
                      <a:pt x="36" y="5"/>
                    </a:cubicBezTo>
                    <a:cubicBezTo>
                      <a:pt x="36" y="10"/>
                      <a:pt x="35" y="12"/>
                      <a:pt x="30" y="12"/>
                    </a:cubicBezTo>
                    <a:cubicBezTo>
                      <a:pt x="26" y="13"/>
                      <a:pt x="19" y="12"/>
                      <a:pt x="17" y="10"/>
                    </a:cubicBezTo>
                    <a:cubicBezTo>
                      <a:pt x="14" y="8"/>
                      <a:pt x="7" y="5"/>
                      <a:pt x="4" y="5"/>
                    </a:cubicBezTo>
                    <a:cubicBezTo>
                      <a:pt x="1" y="5"/>
                      <a:pt x="8" y="7"/>
                      <a:pt x="12" y="11"/>
                    </a:cubicBezTo>
                    <a:cubicBezTo>
                      <a:pt x="16" y="14"/>
                      <a:pt x="13" y="16"/>
                      <a:pt x="18" y="17"/>
                    </a:cubicBezTo>
                    <a:cubicBezTo>
                      <a:pt x="23" y="17"/>
                      <a:pt x="34" y="21"/>
                      <a:pt x="35" y="23"/>
                    </a:cubicBezTo>
                    <a:cubicBezTo>
                      <a:pt x="35" y="24"/>
                      <a:pt x="28" y="23"/>
                      <a:pt x="23" y="24"/>
                    </a:cubicBezTo>
                    <a:cubicBezTo>
                      <a:pt x="17" y="24"/>
                      <a:pt x="9" y="27"/>
                      <a:pt x="13" y="30"/>
                    </a:cubicBezTo>
                    <a:cubicBezTo>
                      <a:pt x="17" y="33"/>
                      <a:pt x="19" y="32"/>
                      <a:pt x="25" y="29"/>
                    </a:cubicBezTo>
                    <a:cubicBezTo>
                      <a:pt x="31" y="26"/>
                      <a:pt x="36" y="26"/>
                      <a:pt x="33" y="29"/>
                    </a:cubicBezTo>
                    <a:cubicBezTo>
                      <a:pt x="29" y="32"/>
                      <a:pt x="26" y="31"/>
                      <a:pt x="25" y="34"/>
                    </a:cubicBezTo>
                    <a:cubicBezTo>
                      <a:pt x="24" y="37"/>
                      <a:pt x="20" y="39"/>
                      <a:pt x="24" y="39"/>
                    </a:cubicBezTo>
                    <a:cubicBezTo>
                      <a:pt x="28" y="39"/>
                      <a:pt x="30" y="39"/>
                      <a:pt x="27" y="42"/>
                    </a:cubicBezTo>
                    <a:cubicBezTo>
                      <a:pt x="23" y="45"/>
                      <a:pt x="21" y="43"/>
                      <a:pt x="16" y="44"/>
                    </a:cubicBezTo>
                    <a:cubicBezTo>
                      <a:pt x="11" y="45"/>
                      <a:pt x="5" y="46"/>
                      <a:pt x="2" y="47"/>
                    </a:cubicBezTo>
                    <a:cubicBezTo>
                      <a:pt x="0" y="48"/>
                      <a:pt x="3" y="51"/>
                      <a:pt x="9" y="51"/>
                    </a:cubicBezTo>
                    <a:cubicBezTo>
                      <a:pt x="15" y="51"/>
                      <a:pt x="17" y="48"/>
                      <a:pt x="19" y="51"/>
                    </a:cubicBezTo>
                    <a:cubicBezTo>
                      <a:pt x="22" y="55"/>
                      <a:pt x="22" y="57"/>
                      <a:pt x="25" y="59"/>
                    </a:cubicBezTo>
                    <a:cubicBezTo>
                      <a:pt x="28" y="60"/>
                      <a:pt x="27" y="55"/>
                      <a:pt x="31" y="54"/>
                    </a:cubicBezTo>
                    <a:cubicBezTo>
                      <a:pt x="35" y="52"/>
                      <a:pt x="36" y="53"/>
                      <a:pt x="38" y="52"/>
                    </a:cubicBezTo>
                    <a:cubicBezTo>
                      <a:pt x="39" y="50"/>
                      <a:pt x="37" y="47"/>
                      <a:pt x="39" y="44"/>
                    </a:cubicBezTo>
                    <a:cubicBezTo>
                      <a:pt x="42" y="41"/>
                      <a:pt x="46" y="41"/>
                      <a:pt x="52" y="41"/>
                    </a:cubicBezTo>
                    <a:cubicBezTo>
                      <a:pt x="57" y="41"/>
                      <a:pt x="55" y="45"/>
                      <a:pt x="59" y="33"/>
                    </a:cubicBezTo>
                    <a:cubicBezTo>
                      <a:pt x="63" y="21"/>
                      <a:pt x="62" y="19"/>
                      <a:pt x="67" y="17"/>
                    </a:cubicBezTo>
                    <a:cubicBezTo>
                      <a:pt x="72" y="15"/>
                      <a:pt x="75" y="7"/>
                      <a:pt x="71"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1" name="Freeform 11">
                <a:extLst>
                  <a:ext uri="{FF2B5EF4-FFF2-40B4-BE49-F238E27FC236}">
                    <a16:creationId xmlns:a16="http://schemas.microsoft.com/office/drawing/2014/main" id="{F9F1B068-DEA8-4986-BEE6-4D13B16D844D}"/>
                  </a:ext>
                </a:extLst>
              </p:cNvPr>
              <p:cNvSpPr>
                <a:spLocks/>
              </p:cNvSpPr>
              <p:nvPr/>
            </p:nvSpPr>
            <p:spPr bwMode="auto">
              <a:xfrm>
                <a:off x="3097213" y="6124576"/>
                <a:ext cx="9525" cy="6350"/>
              </a:xfrm>
              <a:custGeom>
                <a:avLst/>
                <a:gdLst>
                  <a:gd name="T0" fmla="*/ 14 w 17"/>
                  <a:gd name="T1" fmla="*/ 5 h 13"/>
                  <a:gd name="T2" fmla="*/ 6 w 17"/>
                  <a:gd name="T3" fmla="*/ 3 h 13"/>
                  <a:gd name="T4" fmla="*/ 1 w 17"/>
                  <a:gd name="T5" fmla="*/ 2 h 13"/>
                  <a:gd name="T6" fmla="*/ 5 w 17"/>
                  <a:gd name="T7" fmla="*/ 11 h 13"/>
                  <a:gd name="T8" fmla="*/ 14 w 17"/>
                  <a:gd name="T9" fmla="*/ 5 h 13"/>
                </a:gdLst>
                <a:ahLst/>
                <a:cxnLst>
                  <a:cxn ang="0">
                    <a:pos x="T0" y="T1"/>
                  </a:cxn>
                  <a:cxn ang="0">
                    <a:pos x="T2" y="T3"/>
                  </a:cxn>
                  <a:cxn ang="0">
                    <a:pos x="T4" y="T5"/>
                  </a:cxn>
                  <a:cxn ang="0">
                    <a:pos x="T6" y="T7"/>
                  </a:cxn>
                  <a:cxn ang="0">
                    <a:pos x="T8" y="T9"/>
                  </a:cxn>
                </a:cxnLst>
                <a:rect l="0" t="0" r="r" b="b"/>
                <a:pathLst>
                  <a:path w="17" h="13">
                    <a:moveTo>
                      <a:pt x="14" y="5"/>
                    </a:moveTo>
                    <a:cubicBezTo>
                      <a:pt x="12" y="4"/>
                      <a:pt x="8" y="5"/>
                      <a:pt x="6" y="3"/>
                    </a:cubicBezTo>
                    <a:cubicBezTo>
                      <a:pt x="5" y="1"/>
                      <a:pt x="2" y="0"/>
                      <a:pt x="1" y="2"/>
                    </a:cubicBezTo>
                    <a:cubicBezTo>
                      <a:pt x="0" y="4"/>
                      <a:pt x="1" y="8"/>
                      <a:pt x="5" y="11"/>
                    </a:cubicBezTo>
                    <a:cubicBezTo>
                      <a:pt x="9" y="13"/>
                      <a:pt x="17" y="9"/>
                      <a:pt x="14"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2" name="Freeform 12">
                <a:extLst>
                  <a:ext uri="{FF2B5EF4-FFF2-40B4-BE49-F238E27FC236}">
                    <a16:creationId xmlns:a16="http://schemas.microsoft.com/office/drawing/2014/main" id="{CA4607BA-81AF-41B9-A93A-BEEB8EDAF4AF}"/>
                  </a:ext>
                </a:extLst>
              </p:cNvPr>
              <p:cNvSpPr>
                <a:spLocks/>
              </p:cNvSpPr>
              <p:nvPr/>
            </p:nvSpPr>
            <p:spPr bwMode="auto">
              <a:xfrm>
                <a:off x="3122613" y="6105526"/>
                <a:ext cx="11113" cy="4763"/>
              </a:xfrm>
              <a:custGeom>
                <a:avLst/>
                <a:gdLst>
                  <a:gd name="T0" fmla="*/ 16 w 19"/>
                  <a:gd name="T1" fmla="*/ 2 h 10"/>
                  <a:gd name="T2" fmla="*/ 4 w 19"/>
                  <a:gd name="T3" fmla="*/ 4 h 10"/>
                  <a:gd name="T4" fmla="*/ 15 w 19"/>
                  <a:gd name="T5" fmla="*/ 9 h 10"/>
                  <a:gd name="T6" fmla="*/ 16 w 19"/>
                  <a:gd name="T7" fmla="*/ 2 h 10"/>
                </a:gdLst>
                <a:ahLst/>
                <a:cxnLst>
                  <a:cxn ang="0">
                    <a:pos x="T0" y="T1"/>
                  </a:cxn>
                  <a:cxn ang="0">
                    <a:pos x="T2" y="T3"/>
                  </a:cxn>
                  <a:cxn ang="0">
                    <a:pos x="T4" y="T5"/>
                  </a:cxn>
                  <a:cxn ang="0">
                    <a:pos x="T6" y="T7"/>
                  </a:cxn>
                </a:cxnLst>
                <a:rect l="0" t="0" r="r" b="b"/>
                <a:pathLst>
                  <a:path w="19" h="10">
                    <a:moveTo>
                      <a:pt x="16" y="2"/>
                    </a:moveTo>
                    <a:cubicBezTo>
                      <a:pt x="11" y="0"/>
                      <a:pt x="0" y="0"/>
                      <a:pt x="4" y="4"/>
                    </a:cubicBezTo>
                    <a:cubicBezTo>
                      <a:pt x="8" y="8"/>
                      <a:pt x="11" y="10"/>
                      <a:pt x="15" y="9"/>
                    </a:cubicBezTo>
                    <a:cubicBezTo>
                      <a:pt x="19" y="8"/>
                      <a:pt x="19" y="2"/>
                      <a:pt x="1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3" name="Freeform 13">
                <a:extLst>
                  <a:ext uri="{FF2B5EF4-FFF2-40B4-BE49-F238E27FC236}">
                    <a16:creationId xmlns:a16="http://schemas.microsoft.com/office/drawing/2014/main" id="{9438D050-5325-4449-8827-9F007B2B84EA}"/>
                  </a:ext>
                </a:extLst>
              </p:cNvPr>
              <p:cNvSpPr>
                <a:spLocks/>
              </p:cNvSpPr>
              <p:nvPr/>
            </p:nvSpPr>
            <p:spPr bwMode="auto">
              <a:xfrm>
                <a:off x="3113088" y="6107113"/>
                <a:ext cx="4763" cy="6350"/>
              </a:xfrm>
              <a:custGeom>
                <a:avLst/>
                <a:gdLst>
                  <a:gd name="T0" fmla="*/ 6 w 10"/>
                  <a:gd name="T1" fmla="*/ 3 h 12"/>
                  <a:gd name="T2" fmla="*/ 1 w 10"/>
                  <a:gd name="T3" fmla="*/ 7 h 12"/>
                  <a:gd name="T4" fmla="*/ 8 w 10"/>
                  <a:gd name="T5" fmla="*/ 10 h 12"/>
                  <a:gd name="T6" fmla="*/ 6 w 10"/>
                  <a:gd name="T7" fmla="*/ 3 h 12"/>
                </a:gdLst>
                <a:ahLst/>
                <a:cxnLst>
                  <a:cxn ang="0">
                    <a:pos x="T0" y="T1"/>
                  </a:cxn>
                  <a:cxn ang="0">
                    <a:pos x="T2" y="T3"/>
                  </a:cxn>
                  <a:cxn ang="0">
                    <a:pos x="T4" y="T5"/>
                  </a:cxn>
                  <a:cxn ang="0">
                    <a:pos x="T6" y="T7"/>
                  </a:cxn>
                </a:cxnLst>
                <a:rect l="0" t="0" r="r" b="b"/>
                <a:pathLst>
                  <a:path w="10" h="12">
                    <a:moveTo>
                      <a:pt x="6" y="3"/>
                    </a:moveTo>
                    <a:cubicBezTo>
                      <a:pt x="4" y="0"/>
                      <a:pt x="0" y="4"/>
                      <a:pt x="1" y="7"/>
                    </a:cubicBezTo>
                    <a:cubicBezTo>
                      <a:pt x="3" y="10"/>
                      <a:pt x="6" y="12"/>
                      <a:pt x="8" y="10"/>
                    </a:cubicBezTo>
                    <a:cubicBezTo>
                      <a:pt x="10" y="8"/>
                      <a:pt x="9" y="5"/>
                      <a:pt x="6"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4" name="Freeform 14">
                <a:extLst>
                  <a:ext uri="{FF2B5EF4-FFF2-40B4-BE49-F238E27FC236}">
                    <a16:creationId xmlns:a16="http://schemas.microsoft.com/office/drawing/2014/main" id="{FDE9BBA1-1177-4847-9464-49F582D0BA70}"/>
                  </a:ext>
                </a:extLst>
              </p:cNvPr>
              <p:cNvSpPr>
                <a:spLocks/>
              </p:cNvSpPr>
              <p:nvPr/>
            </p:nvSpPr>
            <p:spPr bwMode="auto">
              <a:xfrm>
                <a:off x="3136900" y="6107113"/>
                <a:ext cx="47625" cy="36513"/>
              </a:xfrm>
              <a:custGeom>
                <a:avLst/>
                <a:gdLst>
                  <a:gd name="T0" fmla="*/ 23 w 90"/>
                  <a:gd name="T1" fmla="*/ 10 h 70"/>
                  <a:gd name="T2" fmla="*/ 21 w 90"/>
                  <a:gd name="T3" fmla="*/ 15 h 70"/>
                  <a:gd name="T4" fmla="*/ 24 w 90"/>
                  <a:gd name="T5" fmla="*/ 21 h 70"/>
                  <a:gd name="T6" fmla="*/ 24 w 90"/>
                  <a:gd name="T7" fmla="*/ 25 h 70"/>
                  <a:gd name="T8" fmla="*/ 27 w 90"/>
                  <a:gd name="T9" fmla="*/ 33 h 70"/>
                  <a:gd name="T10" fmla="*/ 20 w 90"/>
                  <a:gd name="T11" fmla="*/ 31 h 70"/>
                  <a:gd name="T12" fmla="*/ 13 w 90"/>
                  <a:gd name="T13" fmla="*/ 39 h 70"/>
                  <a:gd name="T14" fmla="*/ 6 w 90"/>
                  <a:gd name="T15" fmla="*/ 50 h 70"/>
                  <a:gd name="T16" fmla="*/ 5 w 90"/>
                  <a:gd name="T17" fmla="*/ 56 h 70"/>
                  <a:gd name="T18" fmla="*/ 3 w 90"/>
                  <a:gd name="T19" fmla="*/ 62 h 70"/>
                  <a:gd name="T20" fmla="*/ 7 w 90"/>
                  <a:gd name="T21" fmla="*/ 60 h 70"/>
                  <a:gd name="T22" fmla="*/ 14 w 90"/>
                  <a:gd name="T23" fmla="*/ 61 h 70"/>
                  <a:gd name="T24" fmla="*/ 24 w 90"/>
                  <a:gd name="T25" fmla="*/ 67 h 70"/>
                  <a:gd name="T26" fmla="*/ 22 w 90"/>
                  <a:gd name="T27" fmla="*/ 59 h 70"/>
                  <a:gd name="T28" fmla="*/ 27 w 90"/>
                  <a:gd name="T29" fmla="*/ 59 h 70"/>
                  <a:gd name="T30" fmla="*/ 38 w 90"/>
                  <a:gd name="T31" fmla="*/ 63 h 70"/>
                  <a:gd name="T32" fmla="*/ 36 w 90"/>
                  <a:gd name="T33" fmla="*/ 54 h 70"/>
                  <a:gd name="T34" fmla="*/ 30 w 90"/>
                  <a:gd name="T35" fmla="*/ 49 h 70"/>
                  <a:gd name="T36" fmla="*/ 41 w 90"/>
                  <a:gd name="T37" fmla="*/ 52 h 70"/>
                  <a:gd name="T38" fmla="*/ 52 w 90"/>
                  <a:gd name="T39" fmla="*/ 50 h 70"/>
                  <a:gd name="T40" fmla="*/ 45 w 90"/>
                  <a:gd name="T41" fmla="*/ 43 h 70"/>
                  <a:gd name="T42" fmla="*/ 38 w 90"/>
                  <a:gd name="T43" fmla="*/ 36 h 70"/>
                  <a:gd name="T44" fmla="*/ 57 w 90"/>
                  <a:gd name="T45" fmla="*/ 42 h 70"/>
                  <a:gd name="T46" fmla="*/ 68 w 90"/>
                  <a:gd name="T47" fmla="*/ 37 h 70"/>
                  <a:gd name="T48" fmla="*/ 79 w 90"/>
                  <a:gd name="T49" fmla="*/ 34 h 70"/>
                  <a:gd name="T50" fmla="*/ 87 w 90"/>
                  <a:gd name="T51" fmla="*/ 27 h 70"/>
                  <a:gd name="T52" fmla="*/ 80 w 90"/>
                  <a:gd name="T53" fmla="*/ 14 h 70"/>
                  <a:gd name="T54" fmla="*/ 71 w 90"/>
                  <a:gd name="T55" fmla="*/ 8 h 70"/>
                  <a:gd name="T56" fmla="*/ 58 w 90"/>
                  <a:gd name="T57" fmla="*/ 15 h 70"/>
                  <a:gd name="T58" fmla="*/ 70 w 90"/>
                  <a:gd name="T59" fmla="*/ 19 h 70"/>
                  <a:gd name="T60" fmla="*/ 77 w 90"/>
                  <a:gd name="T61" fmla="*/ 18 h 70"/>
                  <a:gd name="T62" fmla="*/ 68 w 90"/>
                  <a:gd name="T63" fmla="*/ 24 h 70"/>
                  <a:gd name="T64" fmla="*/ 55 w 90"/>
                  <a:gd name="T65" fmla="*/ 22 h 70"/>
                  <a:gd name="T66" fmla="*/ 54 w 90"/>
                  <a:gd name="T67" fmla="*/ 12 h 70"/>
                  <a:gd name="T68" fmla="*/ 47 w 90"/>
                  <a:gd name="T69" fmla="*/ 8 h 70"/>
                  <a:gd name="T70" fmla="*/ 41 w 90"/>
                  <a:gd name="T71" fmla="*/ 3 h 70"/>
                  <a:gd name="T72" fmla="*/ 30 w 90"/>
                  <a:gd name="T73" fmla="*/ 6 h 70"/>
                  <a:gd name="T74" fmla="*/ 25 w 90"/>
                  <a:gd name="T75" fmla="*/ 2 h 70"/>
                  <a:gd name="T76" fmla="*/ 23 w 90"/>
                  <a:gd name="T7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70">
                    <a:moveTo>
                      <a:pt x="23" y="10"/>
                    </a:moveTo>
                    <a:cubicBezTo>
                      <a:pt x="20" y="11"/>
                      <a:pt x="18" y="13"/>
                      <a:pt x="21" y="15"/>
                    </a:cubicBezTo>
                    <a:cubicBezTo>
                      <a:pt x="25" y="17"/>
                      <a:pt x="26" y="20"/>
                      <a:pt x="24" y="21"/>
                    </a:cubicBezTo>
                    <a:cubicBezTo>
                      <a:pt x="22" y="22"/>
                      <a:pt x="22" y="22"/>
                      <a:pt x="24" y="25"/>
                    </a:cubicBezTo>
                    <a:cubicBezTo>
                      <a:pt x="27" y="28"/>
                      <a:pt x="28" y="33"/>
                      <a:pt x="27" y="33"/>
                    </a:cubicBezTo>
                    <a:cubicBezTo>
                      <a:pt x="25" y="33"/>
                      <a:pt x="25" y="28"/>
                      <a:pt x="20" y="31"/>
                    </a:cubicBezTo>
                    <a:cubicBezTo>
                      <a:pt x="15" y="33"/>
                      <a:pt x="16" y="34"/>
                      <a:pt x="13" y="39"/>
                    </a:cubicBezTo>
                    <a:cubicBezTo>
                      <a:pt x="9" y="43"/>
                      <a:pt x="6" y="46"/>
                      <a:pt x="6" y="50"/>
                    </a:cubicBezTo>
                    <a:cubicBezTo>
                      <a:pt x="6" y="53"/>
                      <a:pt x="8" y="55"/>
                      <a:pt x="5" y="56"/>
                    </a:cubicBezTo>
                    <a:cubicBezTo>
                      <a:pt x="3" y="57"/>
                      <a:pt x="0" y="59"/>
                      <a:pt x="3" y="62"/>
                    </a:cubicBezTo>
                    <a:cubicBezTo>
                      <a:pt x="6" y="65"/>
                      <a:pt x="7" y="62"/>
                      <a:pt x="7" y="60"/>
                    </a:cubicBezTo>
                    <a:cubicBezTo>
                      <a:pt x="7" y="58"/>
                      <a:pt x="10" y="57"/>
                      <a:pt x="14" y="61"/>
                    </a:cubicBezTo>
                    <a:cubicBezTo>
                      <a:pt x="18" y="65"/>
                      <a:pt x="26" y="70"/>
                      <a:pt x="24" y="67"/>
                    </a:cubicBezTo>
                    <a:cubicBezTo>
                      <a:pt x="23" y="65"/>
                      <a:pt x="21" y="62"/>
                      <a:pt x="22" y="59"/>
                    </a:cubicBezTo>
                    <a:cubicBezTo>
                      <a:pt x="23" y="56"/>
                      <a:pt x="24" y="55"/>
                      <a:pt x="27" y="59"/>
                    </a:cubicBezTo>
                    <a:cubicBezTo>
                      <a:pt x="29" y="62"/>
                      <a:pt x="36" y="65"/>
                      <a:pt x="38" y="63"/>
                    </a:cubicBezTo>
                    <a:cubicBezTo>
                      <a:pt x="41" y="62"/>
                      <a:pt x="40" y="57"/>
                      <a:pt x="36" y="54"/>
                    </a:cubicBezTo>
                    <a:cubicBezTo>
                      <a:pt x="32" y="52"/>
                      <a:pt x="27" y="49"/>
                      <a:pt x="30" y="49"/>
                    </a:cubicBezTo>
                    <a:cubicBezTo>
                      <a:pt x="34" y="48"/>
                      <a:pt x="38" y="49"/>
                      <a:pt x="41" y="52"/>
                    </a:cubicBezTo>
                    <a:cubicBezTo>
                      <a:pt x="43" y="54"/>
                      <a:pt x="48" y="53"/>
                      <a:pt x="52" y="50"/>
                    </a:cubicBezTo>
                    <a:cubicBezTo>
                      <a:pt x="55" y="48"/>
                      <a:pt x="50" y="45"/>
                      <a:pt x="45" y="43"/>
                    </a:cubicBezTo>
                    <a:cubicBezTo>
                      <a:pt x="39" y="41"/>
                      <a:pt x="34" y="35"/>
                      <a:pt x="38" y="36"/>
                    </a:cubicBezTo>
                    <a:cubicBezTo>
                      <a:pt x="43" y="36"/>
                      <a:pt x="48" y="42"/>
                      <a:pt x="57" y="42"/>
                    </a:cubicBezTo>
                    <a:cubicBezTo>
                      <a:pt x="67" y="42"/>
                      <a:pt x="67" y="41"/>
                      <a:pt x="68" y="37"/>
                    </a:cubicBezTo>
                    <a:cubicBezTo>
                      <a:pt x="70" y="33"/>
                      <a:pt x="72" y="35"/>
                      <a:pt x="79" y="34"/>
                    </a:cubicBezTo>
                    <a:cubicBezTo>
                      <a:pt x="86" y="34"/>
                      <a:pt x="90" y="29"/>
                      <a:pt x="87" y="27"/>
                    </a:cubicBezTo>
                    <a:cubicBezTo>
                      <a:pt x="85" y="25"/>
                      <a:pt x="82" y="18"/>
                      <a:pt x="80" y="14"/>
                    </a:cubicBezTo>
                    <a:cubicBezTo>
                      <a:pt x="79" y="10"/>
                      <a:pt x="77" y="8"/>
                      <a:pt x="71" y="8"/>
                    </a:cubicBezTo>
                    <a:cubicBezTo>
                      <a:pt x="66" y="9"/>
                      <a:pt x="55" y="10"/>
                      <a:pt x="58" y="15"/>
                    </a:cubicBezTo>
                    <a:cubicBezTo>
                      <a:pt x="60" y="20"/>
                      <a:pt x="67" y="21"/>
                      <a:pt x="70" y="19"/>
                    </a:cubicBezTo>
                    <a:cubicBezTo>
                      <a:pt x="73" y="16"/>
                      <a:pt x="76" y="16"/>
                      <a:pt x="77" y="18"/>
                    </a:cubicBezTo>
                    <a:cubicBezTo>
                      <a:pt x="78" y="20"/>
                      <a:pt x="72" y="24"/>
                      <a:pt x="68" y="24"/>
                    </a:cubicBezTo>
                    <a:cubicBezTo>
                      <a:pt x="63" y="23"/>
                      <a:pt x="57" y="25"/>
                      <a:pt x="55" y="22"/>
                    </a:cubicBezTo>
                    <a:cubicBezTo>
                      <a:pt x="53" y="18"/>
                      <a:pt x="52" y="14"/>
                      <a:pt x="54" y="12"/>
                    </a:cubicBezTo>
                    <a:cubicBezTo>
                      <a:pt x="56" y="10"/>
                      <a:pt x="50" y="9"/>
                      <a:pt x="47" y="8"/>
                    </a:cubicBezTo>
                    <a:cubicBezTo>
                      <a:pt x="44" y="6"/>
                      <a:pt x="44" y="4"/>
                      <a:pt x="41" y="3"/>
                    </a:cubicBezTo>
                    <a:cubicBezTo>
                      <a:pt x="37" y="3"/>
                      <a:pt x="32" y="8"/>
                      <a:pt x="30" y="6"/>
                    </a:cubicBezTo>
                    <a:cubicBezTo>
                      <a:pt x="29" y="4"/>
                      <a:pt x="29" y="0"/>
                      <a:pt x="25" y="2"/>
                    </a:cubicBezTo>
                    <a:cubicBezTo>
                      <a:pt x="21" y="3"/>
                      <a:pt x="26" y="10"/>
                      <a:pt x="23"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5" name="Freeform 15">
                <a:extLst>
                  <a:ext uri="{FF2B5EF4-FFF2-40B4-BE49-F238E27FC236}">
                    <a16:creationId xmlns:a16="http://schemas.microsoft.com/office/drawing/2014/main" id="{EAE5E8CE-EAB3-4D2B-BCD7-472367547804}"/>
                  </a:ext>
                </a:extLst>
              </p:cNvPr>
              <p:cNvSpPr>
                <a:spLocks/>
              </p:cNvSpPr>
              <p:nvPr/>
            </p:nvSpPr>
            <p:spPr bwMode="auto">
              <a:xfrm>
                <a:off x="2417763" y="3913188"/>
                <a:ext cx="414338" cy="401638"/>
              </a:xfrm>
              <a:custGeom>
                <a:avLst/>
                <a:gdLst>
                  <a:gd name="T0" fmla="*/ 95 w 793"/>
                  <a:gd name="T1" fmla="*/ 50 h 770"/>
                  <a:gd name="T2" fmla="*/ 111 w 793"/>
                  <a:gd name="T3" fmla="*/ 110 h 770"/>
                  <a:gd name="T4" fmla="*/ 78 w 793"/>
                  <a:gd name="T5" fmla="*/ 165 h 770"/>
                  <a:gd name="T6" fmla="*/ 96 w 793"/>
                  <a:gd name="T7" fmla="*/ 204 h 770"/>
                  <a:gd name="T8" fmla="*/ 137 w 793"/>
                  <a:gd name="T9" fmla="*/ 176 h 770"/>
                  <a:gd name="T10" fmla="*/ 116 w 793"/>
                  <a:gd name="T11" fmla="*/ 114 h 770"/>
                  <a:gd name="T12" fmla="*/ 185 w 793"/>
                  <a:gd name="T13" fmla="*/ 62 h 770"/>
                  <a:gd name="T14" fmla="*/ 220 w 793"/>
                  <a:gd name="T15" fmla="*/ 38 h 770"/>
                  <a:gd name="T16" fmla="*/ 209 w 793"/>
                  <a:gd name="T17" fmla="*/ 4 h 770"/>
                  <a:gd name="T18" fmla="*/ 251 w 793"/>
                  <a:gd name="T19" fmla="*/ 46 h 770"/>
                  <a:gd name="T20" fmla="*/ 315 w 793"/>
                  <a:gd name="T21" fmla="*/ 116 h 770"/>
                  <a:gd name="T22" fmla="*/ 431 w 793"/>
                  <a:gd name="T23" fmla="*/ 112 h 770"/>
                  <a:gd name="T24" fmla="*/ 517 w 793"/>
                  <a:gd name="T25" fmla="*/ 132 h 770"/>
                  <a:gd name="T26" fmla="*/ 569 w 793"/>
                  <a:gd name="T27" fmla="*/ 114 h 770"/>
                  <a:gd name="T28" fmla="*/ 567 w 793"/>
                  <a:gd name="T29" fmla="*/ 104 h 770"/>
                  <a:gd name="T30" fmla="*/ 658 w 793"/>
                  <a:gd name="T31" fmla="*/ 102 h 770"/>
                  <a:gd name="T32" fmla="*/ 653 w 793"/>
                  <a:gd name="T33" fmla="*/ 112 h 770"/>
                  <a:gd name="T34" fmla="*/ 628 w 793"/>
                  <a:gd name="T35" fmla="*/ 121 h 770"/>
                  <a:gd name="T36" fmla="*/ 630 w 793"/>
                  <a:gd name="T37" fmla="*/ 141 h 770"/>
                  <a:gd name="T38" fmla="*/ 659 w 793"/>
                  <a:gd name="T39" fmla="*/ 160 h 770"/>
                  <a:gd name="T40" fmla="*/ 679 w 793"/>
                  <a:gd name="T41" fmla="*/ 171 h 770"/>
                  <a:gd name="T42" fmla="*/ 693 w 793"/>
                  <a:gd name="T43" fmla="*/ 160 h 770"/>
                  <a:gd name="T44" fmla="*/ 733 w 793"/>
                  <a:gd name="T45" fmla="*/ 198 h 770"/>
                  <a:gd name="T46" fmla="*/ 728 w 793"/>
                  <a:gd name="T47" fmla="*/ 211 h 770"/>
                  <a:gd name="T48" fmla="*/ 723 w 793"/>
                  <a:gd name="T49" fmla="*/ 219 h 770"/>
                  <a:gd name="T50" fmla="*/ 715 w 793"/>
                  <a:gd name="T51" fmla="*/ 235 h 770"/>
                  <a:gd name="T52" fmla="*/ 698 w 793"/>
                  <a:gd name="T53" fmla="*/ 248 h 770"/>
                  <a:gd name="T54" fmla="*/ 719 w 793"/>
                  <a:gd name="T55" fmla="*/ 251 h 770"/>
                  <a:gd name="T56" fmla="*/ 782 w 793"/>
                  <a:gd name="T57" fmla="*/ 245 h 770"/>
                  <a:gd name="T58" fmla="*/ 744 w 793"/>
                  <a:gd name="T59" fmla="*/ 305 h 770"/>
                  <a:gd name="T60" fmla="*/ 755 w 793"/>
                  <a:gd name="T61" fmla="*/ 334 h 770"/>
                  <a:gd name="T62" fmla="*/ 728 w 793"/>
                  <a:gd name="T63" fmla="*/ 361 h 770"/>
                  <a:gd name="T64" fmla="*/ 707 w 793"/>
                  <a:gd name="T65" fmla="*/ 401 h 770"/>
                  <a:gd name="T66" fmla="*/ 724 w 793"/>
                  <a:gd name="T67" fmla="*/ 498 h 770"/>
                  <a:gd name="T68" fmla="*/ 683 w 793"/>
                  <a:gd name="T69" fmla="*/ 523 h 770"/>
                  <a:gd name="T70" fmla="*/ 632 w 793"/>
                  <a:gd name="T71" fmla="*/ 535 h 770"/>
                  <a:gd name="T72" fmla="*/ 579 w 793"/>
                  <a:gd name="T73" fmla="*/ 554 h 770"/>
                  <a:gd name="T74" fmla="*/ 534 w 793"/>
                  <a:gd name="T75" fmla="*/ 555 h 770"/>
                  <a:gd name="T76" fmla="*/ 508 w 793"/>
                  <a:gd name="T77" fmla="*/ 558 h 770"/>
                  <a:gd name="T78" fmla="*/ 533 w 793"/>
                  <a:gd name="T79" fmla="*/ 642 h 770"/>
                  <a:gd name="T80" fmla="*/ 537 w 793"/>
                  <a:gd name="T81" fmla="*/ 682 h 770"/>
                  <a:gd name="T82" fmla="*/ 497 w 793"/>
                  <a:gd name="T83" fmla="*/ 724 h 770"/>
                  <a:gd name="T84" fmla="*/ 443 w 793"/>
                  <a:gd name="T85" fmla="*/ 768 h 770"/>
                  <a:gd name="T86" fmla="*/ 366 w 793"/>
                  <a:gd name="T87" fmla="*/ 734 h 770"/>
                  <a:gd name="T88" fmla="*/ 347 w 793"/>
                  <a:gd name="T89" fmla="*/ 659 h 770"/>
                  <a:gd name="T90" fmla="*/ 323 w 793"/>
                  <a:gd name="T91" fmla="*/ 605 h 770"/>
                  <a:gd name="T92" fmla="*/ 321 w 793"/>
                  <a:gd name="T93" fmla="*/ 548 h 770"/>
                  <a:gd name="T94" fmla="*/ 315 w 793"/>
                  <a:gd name="T95" fmla="*/ 468 h 770"/>
                  <a:gd name="T96" fmla="*/ 337 w 793"/>
                  <a:gd name="T97" fmla="*/ 400 h 770"/>
                  <a:gd name="T98" fmla="*/ 242 w 793"/>
                  <a:gd name="T99" fmla="*/ 404 h 770"/>
                  <a:gd name="T100" fmla="*/ 174 w 793"/>
                  <a:gd name="T101" fmla="*/ 351 h 770"/>
                  <a:gd name="T102" fmla="*/ 97 w 793"/>
                  <a:gd name="T103" fmla="*/ 344 h 770"/>
                  <a:gd name="T104" fmla="*/ 49 w 793"/>
                  <a:gd name="T105" fmla="*/ 289 h 770"/>
                  <a:gd name="T106" fmla="*/ 28 w 793"/>
                  <a:gd name="T107" fmla="*/ 207 h 770"/>
                  <a:gd name="T108" fmla="*/ 14 w 793"/>
                  <a:gd name="T109" fmla="*/ 181 h 770"/>
                  <a:gd name="T110" fmla="*/ 68 w 793"/>
                  <a:gd name="T111" fmla="*/ 69 h 770"/>
                  <a:gd name="T112" fmla="*/ 134 w 793"/>
                  <a:gd name="T113" fmla="*/ 22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3" h="770">
                    <a:moveTo>
                      <a:pt x="134" y="22"/>
                    </a:moveTo>
                    <a:cubicBezTo>
                      <a:pt x="134" y="22"/>
                      <a:pt x="133" y="27"/>
                      <a:pt x="129" y="31"/>
                    </a:cubicBezTo>
                    <a:cubicBezTo>
                      <a:pt x="124" y="34"/>
                      <a:pt x="123" y="37"/>
                      <a:pt x="119" y="37"/>
                    </a:cubicBezTo>
                    <a:cubicBezTo>
                      <a:pt x="115" y="37"/>
                      <a:pt x="101" y="39"/>
                      <a:pt x="99" y="41"/>
                    </a:cubicBezTo>
                    <a:cubicBezTo>
                      <a:pt x="96" y="43"/>
                      <a:pt x="94" y="44"/>
                      <a:pt x="95" y="50"/>
                    </a:cubicBezTo>
                    <a:cubicBezTo>
                      <a:pt x="96" y="55"/>
                      <a:pt x="96" y="60"/>
                      <a:pt x="99" y="66"/>
                    </a:cubicBezTo>
                    <a:cubicBezTo>
                      <a:pt x="102" y="72"/>
                      <a:pt x="105" y="75"/>
                      <a:pt x="107" y="77"/>
                    </a:cubicBezTo>
                    <a:cubicBezTo>
                      <a:pt x="110" y="80"/>
                      <a:pt x="109" y="79"/>
                      <a:pt x="106" y="82"/>
                    </a:cubicBezTo>
                    <a:cubicBezTo>
                      <a:pt x="104" y="86"/>
                      <a:pt x="107" y="90"/>
                      <a:pt x="109" y="95"/>
                    </a:cubicBezTo>
                    <a:cubicBezTo>
                      <a:pt x="110" y="99"/>
                      <a:pt x="112" y="104"/>
                      <a:pt x="111" y="110"/>
                    </a:cubicBezTo>
                    <a:cubicBezTo>
                      <a:pt x="109" y="116"/>
                      <a:pt x="110" y="119"/>
                      <a:pt x="106" y="122"/>
                    </a:cubicBezTo>
                    <a:cubicBezTo>
                      <a:pt x="102" y="124"/>
                      <a:pt x="100" y="125"/>
                      <a:pt x="96" y="132"/>
                    </a:cubicBezTo>
                    <a:cubicBezTo>
                      <a:pt x="92" y="138"/>
                      <a:pt x="90" y="138"/>
                      <a:pt x="87" y="144"/>
                    </a:cubicBezTo>
                    <a:cubicBezTo>
                      <a:pt x="83" y="149"/>
                      <a:pt x="84" y="153"/>
                      <a:pt x="81" y="156"/>
                    </a:cubicBezTo>
                    <a:cubicBezTo>
                      <a:pt x="78" y="158"/>
                      <a:pt x="76" y="161"/>
                      <a:pt x="78" y="165"/>
                    </a:cubicBezTo>
                    <a:cubicBezTo>
                      <a:pt x="80" y="168"/>
                      <a:pt x="85" y="171"/>
                      <a:pt x="86" y="174"/>
                    </a:cubicBezTo>
                    <a:cubicBezTo>
                      <a:pt x="86" y="176"/>
                      <a:pt x="84" y="177"/>
                      <a:pt x="86" y="180"/>
                    </a:cubicBezTo>
                    <a:cubicBezTo>
                      <a:pt x="88" y="183"/>
                      <a:pt x="93" y="185"/>
                      <a:pt x="94" y="186"/>
                    </a:cubicBezTo>
                    <a:cubicBezTo>
                      <a:pt x="95" y="188"/>
                      <a:pt x="100" y="190"/>
                      <a:pt x="98" y="193"/>
                    </a:cubicBezTo>
                    <a:cubicBezTo>
                      <a:pt x="96" y="196"/>
                      <a:pt x="95" y="201"/>
                      <a:pt x="96" y="204"/>
                    </a:cubicBezTo>
                    <a:cubicBezTo>
                      <a:pt x="97" y="207"/>
                      <a:pt x="100" y="211"/>
                      <a:pt x="104" y="211"/>
                    </a:cubicBezTo>
                    <a:cubicBezTo>
                      <a:pt x="107" y="212"/>
                      <a:pt x="112" y="211"/>
                      <a:pt x="115" y="209"/>
                    </a:cubicBezTo>
                    <a:cubicBezTo>
                      <a:pt x="119" y="207"/>
                      <a:pt x="128" y="202"/>
                      <a:pt x="131" y="200"/>
                    </a:cubicBezTo>
                    <a:cubicBezTo>
                      <a:pt x="134" y="198"/>
                      <a:pt x="138" y="193"/>
                      <a:pt x="138" y="189"/>
                    </a:cubicBezTo>
                    <a:cubicBezTo>
                      <a:pt x="137" y="184"/>
                      <a:pt x="134" y="180"/>
                      <a:pt x="137" y="176"/>
                    </a:cubicBezTo>
                    <a:cubicBezTo>
                      <a:pt x="140" y="172"/>
                      <a:pt x="141" y="169"/>
                      <a:pt x="140" y="166"/>
                    </a:cubicBezTo>
                    <a:cubicBezTo>
                      <a:pt x="140" y="162"/>
                      <a:pt x="139" y="157"/>
                      <a:pt x="137" y="154"/>
                    </a:cubicBezTo>
                    <a:cubicBezTo>
                      <a:pt x="135" y="151"/>
                      <a:pt x="131" y="149"/>
                      <a:pt x="131" y="145"/>
                    </a:cubicBezTo>
                    <a:cubicBezTo>
                      <a:pt x="131" y="141"/>
                      <a:pt x="126" y="141"/>
                      <a:pt x="122" y="133"/>
                    </a:cubicBezTo>
                    <a:cubicBezTo>
                      <a:pt x="118" y="126"/>
                      <a:pt x="119" y="120"/>
                      <a:pt x="116" y="114"/>
                    </a:cubicBezTo>
                    <a:cubicBezTo>
                      <a:pt x="114" y="108"/>
                      <a:pt x="114" y="98"/>
                      <a:pt x="117" y="94"/>
                    </a:cubicBezTo>
                    <a:cubicBezTo>
                      <a:pt x="120" y="90"/>
                      <a:pt x="124" y="87"/>
                      <a:pt x="128" y="84"/>
                    </a:cubicBezTo>
                    <a:cubicBezTo>
                      <a:pt x="132" y="81"/>
                      <a:pt x="141" y="80"/>
                      <a:pt x="145" y="76"/>
                    </a:cubicBezTo>
                    <a:cubicBezTo>
                      <a:pt x="149" y="73"/>
                      <a:pt x="160" y="66"/>
                      <a:pt x="168" y="66"/>
                    </a:cubicBezTo>
                    <a:cubicBezTo>
                      <a:pt x="176" y="66"/>
                      <a:pt x="180" y="65"/>
                      <a:pt x="185" y="62"/>
                    </a:cubicBezTo>
                    <a:cubicBezTo>
                      <a:pt x="190" y="59"/>
                      <a:pt x="196" y="58"/>
                      <a:pt x="198" y="55"/>
                    </a:cubicBezTo>
                    <a:cubicBezTo>
                      <a:pt x="199" y="51"/>
                      <a:pt x="200" y="50"/>
                      <a:pt x="203" y="50"/>
                    </a:cubicBezTo>
                    <a:cubicBezTo>
                      <a:pt x="206" y="49"/>
                      <a:pt x="207" y="48"/>
                      <a:pt x="210" y="50"/>
                    </a:cubicBezTo>
                    <a:cubicBezTo>
                      <a:pt x="214" y="53"/>
                      <a:pt x="220" y="54"/>
                      <a:pt x="222" y="50"/>
                    </a:cubicBezTo>
                    <a:cubicBezTo>
                      <a:pt x="223" y="45"/>
                      <a:pt x="224" y="40"/>
                      <a:pt x="220" y="38"/>
                    </a:cubicBezTo>
                    <a:cubicBezTo>
                      <a:pt x="216" y="36"/>
                      <a:pt x="215" y="37"/>
                      <a:pt x="210" y="39"/>
                    </a:cubicBezTo>
                    <a:cubicBezTo>
                      <a:pt x="204" y="40"/>
                      <a:pt x="199" y="44"/>
                      <a:pt x="198" y="40"/>
                    </a:cubicBezTo>
                    <a:cubicBezTo>
                      <a:pt x="197" y="37"/>
                      <a:pt x="200" y="33"/>
                      <a:pt x="196" y="29"/>
                    </a:cubicBezTo>
                    <a:cubicBezTo>
                      <a:pt x="192" y="24"/>
                      <a:pt x="194" y="19"/>
                      <a:pt x="198" y="14"/>
                    </a:cubicBezTo>
                    <a:cubicBezTo>
                      <a:pt x="201" y="8"/>
                      <a:pt x="206" y="7"/>
                      <a:pt x="209" y="4"/>
                    </a:cubicBezTo>
                    <a:cubicBezTo>
                      <a:pt x="212" y="0"/>
                      <a:pt x="219" y="2"/>
                      <a:pt x="220" y="6"/>
                    </a:cubicBezTo>
                    <a:cubicBezTo>
                      <a:pt x="221" y="11"/>
                      <a:pt x="222" y="18"/>
                      <a:pt x="222" y="26"/>
                    </a:cubicBezTo>
                    <a:cubicBezTo>
                      <a:pt x="222" y="34"/>
                      <a:pt x="229" y="47"/>
                      <a:pt x="231" y="49"/>
                    </a:cubicBezTo>
                    <a:cubicBezTo>
                      <a:pt x="233" y="52"/>
                      <a:pt x="236" y="49"/>
                      <a:pt x="239" y="49"/>
                    </a:cubicBezTo>
                    <a:cubicBezTo>
                      <a:pt x="242" y="48"/>
                      <a:pt x="246" y="45"/>
                      <a:pt x="251" y="46"/>
                    </a:cubicBezTo>
                    <a:cubicBezTo>
                      <a:pt x="256" y="48"/>
                      <a:pt x="265" y="50"/>
                      <a:pt x="268" y="50"/>
                    </a:cubicBezTo>
                    <a:cubicBezTo>
                      <a:pt x="272" y="50"/>
                      <a:pt x="277" y="54"/>
                      <a:pt x="283" y="57"/>
                    </a:cubicBezTo>
                    <a:cubicBezTo>
                      <a:pt x="288" y="60"/>
                      <a:pt x="297" y="65"/>
                      <a:pt x="301" y="70"/>
                    </a:cubicBezTo>
                    <a:cubicBezTo>
                      <a:pt x="304" y="75"/>
                      <a:pt x="305" y="91"/>
                      <a:pt x="305" y="99"/>
                    </a:cubicBezTo>
                    <a:cubicBezTo>
                      <a:pt x="305" y="107"/>
                      <a:pt x="309" y="115"/>
                      <a:pt x="315" y="116"/>
                    </a:cubicBezTo>
                    <a:cubicBezTo>
                      <a:pt x="321" y="117"/>
                      <a:pt x="344" y="114"/>
                      <a:pt x="350" y="113"/>
                    </a:cubicBezTo>
                    <a:cubicBezTo>
                      <a:pt x="356" y="112"/>
                      <a:pt x="385" y="108"/>
                      <a:pt x="389" y="108"/>
                    </a:cubicBezTo>
                    <a:cubicBezTo>
                      <a:pt x="393" y="109"/>
                      <a:pt x="406" y="105"/>
                      <a:pt x="412" y="108"/>
                    </a:cubicBezTo>
                    <a:cubicBezTo>
                      <a:pt x="419" y="110"/>
                      <a:pt x="421" y="110"/>
                      <a:pt x="424" y="108"/>
                    </a:cubicBezTo>
                    <a:cubicBezTo>
                      <a:pt x="426" y="107"/>
                      <a:pt x="431" y="107"/>
                      <a:pt x="431" y="112"/>
                    </a:cubicBezTo>
                    <a:cubicBezTo>
                      <a:pt x="431" y="117"/>
                      <a:pt x="441" y="122"/>
                      <a:pt x="443" y="127"/>
                    </a:cubicBezTo>
                    <a:cubicBezTo>
                      <a:pt x="445" y="133"/>
                      <a:pt x="452" y="130"/>
                      <a:pt x="458" y="133"/>
                    </a:cubicBezTo>
                    <a:cubicBezTo>
                      <a:pt x="463" y="135"/>
                      <a:pt x="475" y="140"/>
                      <a:pt x="482" y="142"/>
                    </a:cubicBezTo>
                    <a:cubicBezTo>
                      <a:pt x="489" y="144"/>
                      <a:pt x="500" y="142"/>
                      <a:pt x="500" y="142"/>
                    </a:cubicBezTo>
                    <a:cubicBezTo>
                      <a:pt x="500" y="142"/>
                      <a:pt x="514" y="135"/>
                      <a:pt x="517" y="132"/>
                    </a:cubicBezTo>
                    <a:cubicBezTo>
                      <a:pt x="520" y="130"/>
                      <a:pt x="521" y="131"/>
                      <a:pt x="525" y="131"/>
                    </a:cubicBezTo>
                    <a:cubicBezTo>
                      <a:pt x="529" y="130"/>
                      <a:pt x="532" y="126"/>
                      <a:pt x="535" y="123"/>
                    </a:cubicBezTo>
                    <a:cubicBezTo>
                      <a:pt x="538" y="120"/>
                      <a:pt x="543" y="118"/>
                      <a:pt x="547" y="118"/>
                    </a:cubicBezTo>
                    <a:cubicBezTo>
                      <a:pt x="551" y="119"/>
                      <a:pt x="558" y="119"/>
                      <a:pt x="564" y="119"/>
                    </a:cubicBezTo>
                    <a:cubicBezTo>
                      <a:pt x="570" y="118"/>
                      <a:pt x="572" y="117"/>
                      <a:pt x="569" y="114"/>
                    </a:cubicBezTo>
                    <a:cubicBezTo>
                      <a:pt x="566" y="111"/>
                      <a:pt x="562" y="109"/>
                      <a:pt x="557" y="110"/>
                    </a:cubicBezTo>
                    <a:cubicBezTo>
                      <a:pt x="552" y="111"/>
                      <a:pt x="547" y="115"/>
                      <a:pt x="544" y="112"/>
                    </a:cubicBezTo>
                    <a:cubicBezTo>
                      <a:pt x="541" y="109"/>
                      <a:pt x="542" y="102"/>
                      <a:pt x="546" y="106"/>
                    </a:cubicBezTo>
                    <a:cubicBezTo>
                      <a:pt x="549" y="110"/>
                      <a:pt x="556" y="108"/>
                      <a:pt x="559" y="106"/>
                    </a:cubicBezTo>
                    <a:cubicBezTo>
                      <a:pt x="562" y="104"/>
                      <a:pt x="564" y="102"/>
                      <a:pt x="567" y="104"/>
                    </a:cubicBezTo>
                    <a:cubicBezTo>
                      <a:pt x="571" y="105"/>
                      <a:pt x="579" y="108"/>
                      <a:pt x="582" y="107"/>
                    </a:cubicBezTo>
                    <a:cubicBezTo>
                      <a:pt x="586" y="105"/>
                      <a:pt x="593" y="102"/>
                      <a:pt x="601" y="102"/>
                    </a:cubicBezTo>
                    <a:cubicBezTo>
                      <a:pt x="608" y="102"/>
                      <a:pt x="616" y="102"/>
                      <a:pt x="621" y="101"/>
                    </a:cubicBezTo>
                    <a:cubicBezTo>
                      <a:pt x="627" y="100"/>
                      <a:pt x="636" y="100"/>
                      <a:pt x="641" y="100"/>
                    </a:cubicBezTo>
                    <a:cubicBezTo>
                      <a:pt x="646" y="101"/>
                      <a:pt x="654" y="102"/>
                      <a:pt x="658" y="102"/>
                    </a:cubicBezTo>
                    <a:cubicBezTo>
                      <a:pt x="663" y="102"/>
                      <a:pt x="663" y="103"/>
                      <a:pt x="667" y="102"/>
                    </a:cubicBezTo>
                    <a:cubicBezTo>
                      <a:pt x="670" y="100"/>
                      <a:pt x="677" y="96"/>
                      <a:pt x="679" y="99"/>
                    </a:cubicBezTo>
                    <a:cubicBezTo>
                      <a:pt x="680" y="102"/>
                      <a:pt x="677" y="105"/>
                      <a:pt x="673" y="105"/>
                    </a:cubicBezTo>
                    <a:cubicBezTo>
                      <a:pt x="669" y="105"/>
                      <a:pt x="666" y="104"/>
                      <a:pt x="662" y="106"/>
                    </a:cubicBezTo>
                    <a:cubicBezTo>
                      <a:pt x="658" y="108"/>
                      <a:pt x="656" y="113"/>
                      <a:pt x="653" y="112"/>
                    </a:cubicBezTo>
                    <a:cubicBezTo>
                      <a:pt x="649" y="112"/>
                      <a:pt x="639" y="111"/>
                      <a:pt x="632" y="111"/>
                    </a:cubicBezTo>
                    <a:cubicBezTo>
                      <a:pt x="625" y="110"/>
                      <a:pt x="610" y="117"/>
                      <a:pt x="614" y="116"/>
                    </a:cubicBezTo>
                    <a:cubicBezTo>
                      <a:pt x="619" y="116"/>
                      <a:pt x="624" y="116"/>
                      <a:pt x="622" y="118"/>
                    </a:cubicBezTo>
                    <a:cubicBezTo>
                      <a:pt x="620" y="119"/>
                      <a:pt x="609" y="124"/>
                      <a:pt x="615" y="124"/>
                    </a:cubicBezTo>
                    <a:cubicBezTo>
                      <a:pt x="621" y="124"/>
                      <a:pt x="626" y="120"/>
                      <a:pt x="628" y="121"/>
                    </a:cubicBezTo>
                    <a:cubicBezTo>
                      <a:pt x="631" y="123"/>
                      <a:pt x="636" y="129"/>
                      <a:pt x="633" y="129"/>
                    </a:cubicBezTo>
                    <a:cubicBezTo>
                      <a:pt x="629" y="129"/>
                      <a:pt x="631" y="132"/>
                      <a:pt x="631" y="136"/>
                    </a:cubicBezTo>
                    <a:cubicBezTo>
                      <a:pt x="630" y="141"/>
                      <a:pt x="625" y="147"/>
                      <a:pt x="621" y="145"/>
                    </a:cubicBezTo>
                    <a:cubicBezTo>
                      <a:pt x="617" y="142"/>
                      <a:pt x="611" y="141"/>
                      <a:pt x="613" y="143"/>
                    </a:cubicBezTo>
                    <a:cubicBezTo>
                      <a:pt x="615" y="146"/>
                      <a:pt x="623" y="150"/>
                      <a:pt x="630" y="141"/>
                    </a:cubicBezTo>
                    <a:cubicBezTo>
                      <a:pt x="637" y="133"/>
                      <a:pt x="638" y="132"/>
                      <a:pt x="640" y="138"/>
                    </a:cubicBezTo>
                    <a:cubicBezTo>
                      <a:pt x="642" y="144"/>
                      <a:pt x="643" y="152"/>
                      <a:pt x="647" y="156"/>
                    </a:cubicBezTo>
                    <a:cubicBezTo>
                      <a:pt x="651" y="159"/>
                      <a:pt x="649" y="168"/>
                      <a:pt x="651" y="168"/>
                    </a:cubicBezTo>
                    <a:cubicBezTo>
                      <a:pt x="653" y="168"/>
                      <a:pt x="654" y="162"/>
                      <a:pt x="655" y="158"/>
                    </a:cubicBezTo>
                    <a:cubicBezTo>
                      <a:pt x="656" y="154"/>
                      <a:pt x="659" y="155"/>
                      <a:pt x="659" y="160"/>
                    </a:cubicBezTo>
                    <a:cubicBezTo>
                      <a:pt x="659" y="166"/>
                      <a:pt x="656" y="176"/>
                      <a:pt x="658" y="172"/>
                    </a:cubicBezTo>
                    <a:cubicBezTo>
                      <a:pt x="661" y="169"/>
                      <a:pt x="663" y="161"/>
                      <a:pt x="660" y="154"/>
                    </a:cubicBezTo>
                    <a:cubicBezTo>
                      <a:pt x="657" y="148"/>
                      <a:pt x="659" y="146"/>
                      <a:pt x="666" y="149"/>
                    </a:cubicBezTo>
                    <a:cubicBezTo>
                      <a:pt x="673" y="152"/>
                      <a:pt x="678" y="157"/>
                      <a:pt x="679" y="162"/>
                    </a:cubicBezTo>
                    <a:cubicBezTo>
                      <a:pt x="680" y="166"/>
                      <a:pt x="676" y="176"/>
                      <a:pt x="679" y="171"/>
                    </a:cubicBezTo>
                    <a:cubicBezTo>
                      <a:pt x="682" y="166"/>
                      <a:pt x="681" y="162"/>
                      <a:pt x="683" y="167"/>
                    </a:cubicBezTo>
                    <a:cubicBezTo>
                      <a:pt x="685" y="171"/>
                      <a:pt x="685" y="176"/>
                      <a:pt x="685" y="173"/>
                    </a:cubicBezTo>
                    <a:cubicBezTo>
                      <a:pt x="686" y="169"/>
                      <a:pt x="683" y="166"/>
                      <a:pt x="684" y="163"/>
                    </a:cubicBezTo>
                    <a:cubicBezTo>
                      <a:pt x="684" y="160"/>
                      <a:pt x="687" y="159"/>
                      <a:pt x="690" y="162"/>
                    </a:cubicBezTo>
                    <a:cubicBezTo>
                      <a:pt x="693" y="164"/>
                      <a:pt x="694" y="163"/>
                      <a:pt x="693" y="160"/>
                    </a:cubicBezTo>
                    <a:cubicBezTo>
                      <a:pt x="691" y="157"/>
                      <a:pt x="691" y="154"/>
                      <a:pt x="696" y="155"/>
                    </a:cubicBezTo>
                    <a:cubicBezTo>
                      <a:pt x="701" y="157"/>
                      <a:pt x="705" y="168"/>
                      <a:pt x="709" y="172"/>
                    </a:cubicBezTo>
                    <a:cubicBezTo>
                      <a:pt x="713" y="176"/>
                      <a:pt x="720" y="174"/>
                      <a:pt x="726" y="176"/>
                    </a:cubicBezTo>
                    <a:cubicBezTo>
                      <a:pt x="731" y="178"/>
                      <a:pt x="740" y="189"/>
                      <a:pt x="739" y="192"/>
                    </a:cubicBezTo>
                    <a:cubicBezTo>
                      <a:pt x="738" y="196"/>
                      <a:pt x="736" y="196"/>
                      <a:pt x="733" y="198"/>
                    </a:cubicBezTo>
                    <a:cubicBezTo>
                      <a:pt x="731" y="199"/>
                      <a:pt x="730" y="202"/>
                      <a:pt x="734" y="203"/>
                    </a:cubicBezTo>
                    <a:cubicBezTo>
                      <a:pt x="738" y="203"/>
                      <a:pt x="741" y="203"/>
                      <a:pt x="739" y="205"/>
                    </a:cubicBezTo>
                    <a:cubicBezTo>
                      <a:pt x="736" y="207"/>
                      <a:pt x="733" y="211"/>
                      <a:pt x="732" y="207"/>
                    </a:cubicBezTo>
                    <a:cubicBezTo>
                      <a:pt x="730" y="204"/>
                      <a:pt x="729" y="203"/>
                      <a:pt x="727" y="204"/>
                    </a:cubicBezTo>
                    <a:cubicBezTo>
                      <a:pt x="726" y="206"/>
                      <a:pt x="724" y="210"/>
                      <a:pt x="728" y="211"/>
                    </a:cubicBezTo>
                    <a:cubicBezTo>
                      <a:pt x="731" y="213"/>
                      <a:pt x="734" y="211"/>
                      <a:pt x="733" y="213"/>
                    </a:cubicBezTo>
                    <a:cubicBezTo>
                      <a:pt x="732" y="216"/>
                      <a:pt x="725" y="214"/>
                      <a:pt x="728" y="216"/>
                    </a:cubicBezTo>
                    <a:cubicBezTo>
                      <a:pt x="730" y="217"/>
                      <a:pt x="735" y="216"/>
                      <a:pt x="735" y="218"/>
                    </a:cubicBezTo>
                    <a:cubicBezTo>
                      <a:pt x="735" y="220"/>
                      <a:pt x="736" y="224"/>
                      <a:pt x="732" y="223"/>
                    </a:cubicBezTo>
                    <a:cubicBezTo>
                      <a:pt x="727" y="222"/>
                      <a:pt x="727" y="218"/>
                      <a:pt x="723" y="219"/>
                    </a:cubicBezTo>
                    <a:cubicBezTo>
                      <a:pt x="720" y="220"/>
                      <a:pt x="716" y="224"/>
                      <a:pt x="719" y="225"/>
                    </a:cubicBezTo>
                    <a:cubicBezTo>
                      <a:pt x="722" y="226"/>
                      <a:pt x="726" y="225"/>
                      <a:pt x="728" y="226"/>
                    </a:cubicBezTo>
                    <a:cubicBezTo>
                      <a:pt x="730" y="228"/>
                      <a:pt x="729" y="230"/>
                      <a:pt x="727" y="232"/>
                    </a:cubicBezTo>
                    <a:cubicBezTo>
                      <a:pt x="725" y="234"/>
                      <a:pt x="721" y="238"/>
                      <a:pt x="720" y="236"/>
                    </a:cubicBezTo>
                    <a:cubicBezTo>
                      <a:pt x="718" y="235"/>
                      <a:pt x="718" y="233"/>
                      <a:pt x="715" y="235"/>
                    </a:cubicBezTo>
                    <a:cubicBezTo>
                      <a:pt x="713" y="236"/>
                      <a:pt x="711" y="237"/>
                      <a:pt x="711" y="239"/>
                    </a:cubicBezTo>
                    <a:cubicBezTo>
                      <a:pt x="710" y="241"/>
                      <a:pt x="706" y="243"/>
                      <a:pt x="702" y="242"/>
                    </a:cubicBezTo>
                    <a:cubicBezTo>
                      <a:pt x="698" y="242"/>
                      <a:pt x="695" y="243"/>
                      <a:pt x="692" y="241"/>
                    </a:cubicBezTo>
                    <a:cubicBezTo>
                      <a:pt x="690" y="239"/>
                      <a:pt x="684" y="240"/>
                      <a:pt x="689" y="242"/>
                    </a:cubicBezTo>
                    <a:cubicBezTo>
                      <a:pt x="693" y="244"/>
                      <a:pt x="696" y="247"/>
                      <a:pt x="698" y="248"/>
                    </a:cubicBezTo>
                    <a:cubicBezTo>
                      <a:pt x="701" y="249"/>
                      <a:pt x="700" y="245"/>
                      <a:pt x="703" y="246"/>
                    </a:cubicBezTo>
                    <a:cubicBezTo>
                      <a:pt x="706" y="246"/>
                      <a:pt x="706" y="247"/>
                      <a:pt x="704" y="249"/>
                    </a:cubicBezTo>
                    <a:cubicBezTo>
                      <a:pt x="703" y="250"/>
                      <a:pt x="704" y="254"/>
                      <a:pt x="708" y="251"/>
                    </a:cubicBezTo>
                    <a:cubicBezTo>
                      <a:pt x="711" y="249"/>
                      <a:pt x="715" y="245"/>
                      <a:pt x="717" y="246"/>
                    </a:cubicBezTo>
                    <a:cubicBezTo>
                      <a:pt x="718" y="248"/>
                      <a:pt x="717" y="254"/>
                      <a:pt x="719" y="251"/>
                    </a:cubicBezTo>
                    <a:cubicBezTo>
                      <a:pt x="721" y="248"/>
                      <a:pt x="731" y="240"/>
                      <a:pt x="734" y="239"/>
                    </a:cubicBezTo>
                    <a:cubicBezTo>
                      <a:pt x="737" y="239"/>
                      <a:pt x="740" y="238"/>
                      <a:pt x="743" y="240"/>
                    </a:cubicBezTo>
                    <a:cubicBezTo>
                      <a:pt x="746" y="243"/>
                      <a:pt x="752" y="247"/>
                      <a:pt x="755" y="244"/>
                    </a:cubicBezTo>
                    <a:cubicBezTo>
                      <a:pt x="757" y="241"/>
                      <a:pt x="759" y="237"/>
                      <a:pt x="765" y="238"/>
                    </a:cubicBezTo>
                    <a:cubicBezTo>
                      <a:pt x="771" y="238"/>
                      <a:pt x="776" y="241"/>
                      <a:pt x="782" y="245"/>
                    </a:cubicBezTo>
                    <a:cubicBezTo>
                      <a:pt x="788" y="249"/>
                      <a:pt x="787" y="251"/>
                      <a:pt x="790" y="254"/>
                    </a:cubicBezTo>
                    <a:cubicBezTo>
                      <a:pt x="792" y="257"/>
                      <a:pt x="793" y="261"/>
                      <a:pt x="793" y="261"/>
                    </a:cubicBezTo>
                    <a:cubicBezTo>
                      <a:pt x="759" y="292"/>
                      <a:pt x="759" y="292"/>
                      <a:pt x="759" y="292"/>
                    </a:cubicBezTo>
                    <a:cubicBezTo>
                      <a:pt x="759" y="292"/>
                      <a:pt x="751" y="291"/>
                      <a:pt x="748" y="293"/>
                    </a:cubicBezTo>
                    <a:cubicBezTo>
                      <a:pt x="746" y="296"/>
                      <a:pt x="746" y="303"/>
                      <a:pt x="744" y="305"/>
                    </a:cubicBezTo>
                    <a:cubicBezTo>
                      <a:pt x="742" y="308"/>
                      <a:pt x="737" y="311"/>
                      <a:pt x="738" y="314"/>
                    </a:cubicBezTo>
                    <a:cubicBezTo>
                      <a:pt x="738" y="317"/>
                      <a:pt x="738" y="318"/>
                      <a:pt x="740" y="320"/>
                    </a:cubicBezTo>
                    <a:cubicBezTo>
                      <a:pt x="742" y="322"/>
                      <a:pt x="743" y="324"/>
                      <a:pt x="743" y="328"/>
                    </a:cubicBezTo>
                    <a:cubicBezTo>
                      <a:pt x="743" y="332"/>
                      <a:pt x="744" y="336"/>
                      <a:pt x="747" y="337"/>
                    </a:cubicBezTo>
                    <a:cubicBezTo>
                      <a:pt x="749" y="338"/>
                      <a:pt x="752" y="332"/>
                      <a:pt x="755" y="334"/>
                    </a:cubicBezTo>
                    <a:cubicBezTo>
                      <a:pt x="758" y="336"/>
                      <a:pt x="764" y="339"/>
                      <a:pt x="762" y="341"/>
                    </a:cubicBezTo>
                    <a:cubicBezTo>
                      <a:pt x="760" y="344"/>
                      <a:pt x="756" y="348"/>
                      <a:pt x="754" y="350"/>
                    </a:cubicBezTo>
                    <a:cubicBezTo>
                      <a:pt x="753" y="352"/>
                      <a:pt x="747" y="354"/>
                      <a:pt x="743" y="356"/>
                    </a:cubicBezTo>
                    <a:cubicBezTo>
                      <a:pt x="739" y="358"/>
                      <a:pt x="737" y="359"/>
                      <a:pt x="736" y="361"/>
                    </a:cubicBezTo>
                    <a:cubicBezTo>
                      <a:pt x="734" y="364"/>
                      <a:pt x="730" y="362"/>
                      <a:pt x="728" y="361"/>
                    </a:cubicBezTo>
                    <a:cubicBezTo>
                      <a:pt x="727" y="359"/>
                      <a:pt x="724" y="360"/>
                      <a:pt x="723" y="362"/>
                    </a:cubicBezTo>
                    <a:cubicBezTo>
                      <a:pt x="721" y="365"/>
                      <a:pt x="721" y="365"/>
                      <a:pt x="717" y="365"/>
                    </a:cubicBezTo>
                    <a:cubicBezTo>
                      <a:pt x="714" y="366"/>
                      <a:pt x="710" y="367"/>
                      <a:pt x="708" y="371"/>
                    </a:cubicBezTo>
                    <a:cubicBezTo>
                      <a:pt x="706" y="374"/>
                      <a:pt x="707" y="377"/>
                      <a:pt x="707" y="385"/>
                    </a:cubicBezTo>
                    <a:cubicBezTo>
                      <a:pt x="707" y="392"/>
                      <a:pt x="707" y="401"/>
                      <a:pt x="707" y="401"/>
                    </a:cubicBezTo>
                    <a:cubicBezTo>
                      <a:pt x="707" y="401"/>
                      <a:pt x="695" y="413"/>
                      <a:pt x="694" y="416"/>
                    </a:cubicBezTo>
                    <a:cubicBezTo>
                      <a:pt x="693" y="419"/>
                      <a:pt x="700" y="425"/>
                      <a:pt x="706" y="434"/>
                    </a:cubicBezTo>
                    <a:cubicBezTo>
                      <a:pt x="712" y="444"/>
                      <a:pt x="735" y="470"/>
                      <a:pt x="735" y="470"/>
                    </a:cubicBezTo>
                    <a:cubicBezTo>
                      <a:pt x="735" y="470"/>
                      <a:pt x="742" y="478"/>
                      <a:pt x="738" y="486"/>
                    </a:cubicBezTo>
                    <a:cubicBezTo>
                      <a:pt x="733" y="495"/>
                      <a:pt x="728" y="494"/>
                      <a:pt x="724" y="498"/>
                    </a:cubicBezTo>
                    <a:cubicBezTo>
                      <a:pt x="720" y="502"/>
                      <a:pt x="718" y="508"/>
                      <a:pt x="715" y="511"/>
                    </a:cubicBezTo>
                    <a:cubicBezTo>
                      <a:pt x="712" y="513"/>
                      <a:pt x="707" y="515"/>
                      <a:pt x="704" y="513"/>
                    </a:cubicBezTo>
                    <a:cubicBezTo>
                      <a:pt x="701" y="512"/>
                      <a:pt x="698" y="509"/>
                      <a:pt x="697" y="513"/>
                    </a:cubicBezTo>
                    <a:cubicBezTo>
                      <a:pt x="695" y="517"/>
                      <a:pt x="692" y="519"/>
                      <a:pt x="689" y="519"/>
                    </a:cubicBezTo>
                    <a:cubicBezTo>
                      <a:pt x="686" y="518"/>
                      <a:pt x="684" y="519"/>
                      <a:pt x="683" y="523"/>
                    </a:cubicBezTo>
                    <a:cubicBezTo>
                      <a:pt x="683" y="527"/>
                      <a:pt x="676" y="530"/>
                      <a:pt x="673" y="530"/>
                    </a:cubicBezTo>
                    <a:cubicBezTo>
                      <a:pt x="669" y="529"/>
                      <a:pt x="664" y="532"/>
                      <a:pt x="662" y="535"/>
                    </a:cubicBezTo>
                    <a:cubicBezTo>
                      <a:pt x="661" y="537"/>
                      <a:pt x="656" y="535"/>
                      <a:pt x="654" y="535"/>
                    </a:cubicBezTo>
                    <a:cubicBezTo>
                      <a:pt x="651" y="535"/>
                      <a:pt x="651" y="538"/>
                      <a:pt x="647" y="539"/>
                    </a:cubicBezTo>
                    <a:cubicBezTo>
                      <a:pt x="643" y="541"/>
                      <a:pt x="635" y="535"/>
                      <a:pt x="632" y="535"/>
                    </a:cubicBezTo>
                    <a:cubicBezTo>
                      <a:pt x="629" y="536"/>
                      <a:pt x="625" y="540"/>
                      <a:pt x="622" y="542"/>
                    </a:cubicBezTo>
                    <a:cubicBezTo>
                      <a:pt x="620" y="544"/>
                      <a:pt x="616" y="542"/>
                      <a:pt x="612" y="545"/>
                    </a:cubicBezTo>
                    <a:cubicBezTo>
                      <a:pt x="608" y="547"/>
                      <a:pt x="608" y="552"/>
                      <a:pt x="608" y="558"/>
                    </a:cubicBezTo>
                    <a:cubicBezTo>
                      <a:pt x="608" y="564"/>
                      <a:pt x="608" y="574"/>
                      <a:pt x="604" y="575"/>
                    </a:cubicBezTo>
                    <a:cubicBezTo>
                      <a:pt x="599" y="577"/>
                      <a:pt x="582" y="558"/>
                      <a:pt x="579" y="554"/>
                    </a:cubicBezTo>
                    <a:cubicBezTo>
                      <a:pt x="576" y="550"/>
                      <a:pt x="573" y="550"/>
                      <a:pt x="570" y="552"/>
                    </a:cubicBezTo>
                    <a:cubicBezTo>
                      <a:pt x="567" y="554"/>
                      <a:pt x="564" y="556"/>
                      <a:pt x="562" y="554"/>
                    </a:cubicBezTo>
                    <a:cubicBezTo>
                      <a:pt x="560" y="552"/>
                      <a:pt x="555" y="550"/>
                      <a:pt x="552" y="550"/>
                    </a:cubicBezTo>
                    <a:cubicBezTo>
                      <a:pt x="549" y="551"/>
                      <a:pt x="547" y="550"/>
                      <a:pt x="545" y="550"/>
                    </a:cubicBezTo>
                    <a:cubicBezTo>
                      <a:pt x="542" y="550"/>
                      <a:pt x="535" y="559"/>
                      <a:pt x="534" y="555"/>
                    </a:cubicBezTo>
                    <a:cubicBezTo>
                      <a:pt x="534" y="550"/>
                      <a:pt x="530" y="536"/>
                      <a:pt x="524" y="536"/>
                    </a:cubicBezTo>
                    <a:cubicBezTo>
                      <a:pt x="517" y="536"/>
                      <a:pt x="506" y="540"/>
                      <a:pt x="503" y="537"/>
                    </a:cubicBezTo>
                    <a:cubicBezTo>
                      <a:pt x="500" y="535"/>
                      <a:pt x="495" y="526"/>
                      <a:pt x="493" y="528"/>
                    </a:cubicBezTo>
                    <a:cubicBezTo>
                      <a:pt x="490" y="529"/>
                      <a:pt x="488" y="531"/>
                      <a:pt x="492" y="536"/>
                    </a:cubicBezTo>
                    <a:cubicBezTo>
                      <a:pt x="496" y="541"/>
                      <a:pt x="502" y="554"/>
                      <a:pt x="508" y="558"/>
                    </a:cubicBezTo>
                    <a:cubicBezTo>
                      <a:pt x="514" y="563"/>
                      <a:pt x="525" y="569"/>
                      <a:pt x="524" y="576"/>
                    </a:cubicBezTo>
                    <a:cubicBezTo>
                      <a:pt x="523" y="584"/>
                      <a:pt x="522" y="589"/>
                      <a:pt x="523" y="595"/>
                    </a:cubicBezTo>
                    <a:cubicBezTo>
                      <a:pt x="523" y="600"/>
                      <a:pt x="525" y="608"/>
                      <a:pt x="526" y="612"/>
                    </a:cubicBezTo>
                    <a:cubicBezTo>
                      <a:pt x="527" y="616"/>
                      <a:pt x="535" y="624"/>
                      <a:pt x="533" y="630"/>
                    </a:cubicBezTo>
                    <a:cubicBezTo>
                      <a:pt x="532" y="635"/>
                      <a:pt x="530" y="637"/>
                      <a:pt x="533" y="642"/>
                    </a:cubicBezTo>
                    <a:cubicBezTo>
                      <a:pt x="535" y="648"/>
                      <a:pt x="544" y="653"/>
                      <a:pt x="550" y="653"/>
                    </a:cubicBezTo>
                    <a:cubicBezTo>
                      <a:pt x="556" y="652"/>
                      <a:pt x="573" y="648"/>
                      <a:pt x="573" y="655"/>
                    </a:cubicBezTo>
                    <a:cubicBezTo>
                      <a:pt x="573" y="662"/>
                      <a:pt x="573" y="667"/>
                      <a:pt x="568" y="670"/>
                    </a:cubicBezTo>
                    <a:cubicBezTo>
                      <a:pt x="562" y="672"/>
                      <a:pt x="556" y="673"/>
                      <a:pt x="551" y="678"/>
                    </a:cubicBezTo>
                    <a:cubicBezTo>
                      <a:pt x="545" y="684"/>
                      <a:pt x="543" y="681"/>
                      <a:pt x="537" y="682"/>
                    </a:cubicBezTo>
                    <a:cubicBezTo>
                      <a:pt x="532" y="683"/>
                      <a:pt x="530" y="687"/>
                      <a:pt x="529" y="692"/>
                    </a:cubicBezTo>
                    <a:cubicBezTo>
                      <a:pt x="528" y="697"/>
                      <a:pt x="532" y="703"/>
                      <a:pt x="527" y="708"/>
                    </a:cubicBezTo>
                    <a:cubicBezTo>
                      <a:pt x="521" y="712"/>
                      <a:pt x="513" y="724"/>
                      <a:pt x="514" y="720"/>
                    </a:cubicBezTo>
                    <a:cubicBezTo>
                      <a:pt x="515" y="717"/>
                      <a:pt x="509" y="712"/>
                      <a:pt x="505" y="715"/>
                    </a:cubicBezTo>
                    <a:cubicBezTo>
                      <a:pt x="501" y="717"/>
                      <a:pt x="501" y="722"/>
                      <a:pt x="497" y="724"/>
                    </a:cubicBezTo>
                    <a:cubicBezTo>
                      <a:pt x="494" y="727"/>
                      <a:pt x="485" y="729"/>
                      <a:pt x="479" y="732"/>
                    </a:cubicBezTo>
                    <a:cubicBezTo>
                      <a:pt x="472" y="734"/>
                      <a:pt x="467" y="736"/>
                      <a:pt x="465" y="741"/>
                    </a:cubicBezTo>
                    <a:cubicBezTo>
                      <a:pt x="464" y="746"/>
                      <a:pt x="463" y="748"/>
                      <a:pt x="460" y="751"/>
                    </a:cubicBezTo>
                    <a:cubicBezTo>
                      <a:pt x="457" y="753"/>
                      <a:pt x="451" y="758"/>
                      <a:pt x="450" y="760"/>
                    </a:cubicBezTo>
                    <a:cubicBezTo>
                      <a:pt x="449" y="763"/>
                      <a:pt x="445" y="770"/>
                      <a:pt x="443" y="768"/>
                    </a:cubicBezTo>
                    <a:cubicBezTo>
                      <a:pt x="442" y="766"/>
                      <a:pt x="444" y="761"/>
                      <a:pt x="444" y="756"/>
                    </a:cubicBezTo>
                    <a:cubicBezTo>
                      <a:pt x="444" y="752"/>
                      <a:pt x="440" y="747"/>
                      <a:pt x="437" y="746"/>
                    </a:cubicBezTo>
                    <a:cubicBezTo>
                      <a:pt x="433" y="746"/>
                      <a:pt x="425" y="750"/>
                      <a:pt x="420" y="754"/>
                    </a:cubicBezTo>
                    <a:cubicBezTo>
                      <a:pt x="415" y="759"/>
                      <a:pt x="408" y="761"/>
                      <a:pt x="402" y="761"/>
                    </a:cubicBezTo>
                    <a:cubicBezTo>
                      <a:pt x="396" y="762"/>
                      <a:pt x="366" y="734"/>
                      <a:pt x="366" y="734"/>
                    </a:cubicBezTo>
                    <a:cubicBezTo>
                      <a:pt x="366" y="734"/>
                      <a:pt x="360" y="719"/>
                      <a:pt x="358" y="708"/>
                    </a:cubicBezTo>
                    <a:cubicBezTo>
                      <a:pt x="356" y="697"/>
                      <a:pt x="350" y="679"/>
                      <a:pt x="350" y="679"/>
                    </a:cubicBezTo>
                    <a:cubicBezTo>
                      <a:pt x="350" y="679"/>
                      <a:pt x="350" y="679"/>
                      <a:pt x="350" y="679"/>
                    </a:cubicBezTo>
                    <a:cubicBezTo>
                      <a:pt x="351" y="676"/>
                      <a:pt x="351" y="673"/>
                      <a:pt x="350" y="670"/>
                    </a:cubicBezTo>
                    <a:cubicBezTo>
                      <a:pt x="348" y="666"/>
                      <a:pt x="346" y="663"/>
                      <a:pt x="347" y="659"/>
                    </a:cubicBezTo>
                    <a:cubicBezTo>
                      <a:pt x="348" y="656"/>
                      <a:pt x="346" y="654"/>
                      <a:pt x="342" y="651"/>
                    </a:cubicBezTo>
                    <a:cubicBezTo>
                      <a:pt x="339" y="648"/>
                      <a:pt x="328" y="635"/>
                      <a:pt x="324" y="630"/>
                    </a:cubicBezTo>
                    <a:cubicBezTo>
                      <a:pt x="321" y="625"/>
                      <a:pt x="315" y="627"/>
                      <a:pt x="313" y="627"/>
                    </a:cubicBezTo>
                    <a:cubicBezTo>
                      <a:pt x="310" y="627"/>
                      <a:pt x="308" y="623"/>
                      <a:pt x="310" y="621"/>
                    </a:cubicBezTo>
                    <a:cubicBezTo>
                      <a:pt x="313" y="619"/>
                      <a:pt x="321" y="607"/>
                      <a:pt x="323" y="605"/>
                    </a:cubicBezTo>
                    <a:cubicBezTo>
                      <a:pt x="326" y="603"/>
                      <a:pt x="333" y="598"/>
                      <a:pt x="337" y="594"/>
                    </a:cubicBezTo>
                    <a:cubicBezTo>
                      <a:pt x="342" y="591"/>
                      <a:pt x="343" y="585"/>
                      <a:pt x="340" y="583"/>
                    </a:cubicBezTo>
                    <a:cubicBezTo>
                      <a:pt x="338" y="582"/>
                      <a:pt x="334" y="574"/>
                      <a:pt x="333" y="570"/>
                    </a:cubicBezTo>
                    <a:cubicBezTo>
                      <a:pt x="332" y="567"/>
                      <a:pt x="327" y="564"/>
                      <a:pt x="324" y="562"/>
                    </a:cubicBezTo>
                    <a:cubicBezTo>
                      <a:pt x="321" y="559"/>
                      <a:pt x="321" y="554"/>
                      <a:pt x="321" y="548"/>
                    </a:cubicBezTo>
                    <a:cubicBezTo>
                      <a:pt x="321" y="542"/>
                      <a:pt x="317" y="538"/>
                      <a:pt x="314" y="535"/>
                    </a:cubicBezTo>
                    <a:cubicBezTo>
                      <a:pt x="310" y="532"/>
                      <a:pt x="315" y="528"/>
                      <a:pt x="315" y="523"/>
                    </a:cubicBezTo>
                    <a:cubicBezTo>
                      <a:pt x="316" y="518"/>
                      <a:pt x="312" y="515"/>
                      <a:pt x="311" y="509"/>
                    </a:cubicBezTo>
                    <a:cubicBezTo>
                      <a:pt x="309" y="504"/>
                      <a:pt x="312" y="499"/>
                      <a:pt x="314" y="494"/>
                    </a:cubicBezTo>
                    <a:cubicBezTo>
                      <a:pt x="315" y="489"/>
                      <a:pt x="315" y="477"/>
                      <a:pt x="315" y="468"/>
                    </a:cubicBezTo>
                    <a:cubicBezTo>
                      <a:pt x="315" y="459"/>
                      <a:pt x="315" y="459"/>
                      <a:pt x="318" y="455"/>
                    </a:cubicBezTo>
                    <a:cubicBezTo>
                      <a:pt x="322" y="452"/>
                      <a:pt x="327" y="445"/>
                      <a:pt x="327" y="440"/>
                    </a:cubicBezTo>
                    <a:cubicBezTo>
                      <a:pt x="327" y="434"/>
                      <a:pt x="326" y="432"/>
                      <a:pt x="328" y="430"/>
                    </a:cubicBezTo>
                    <a:cubicBezTo>
                      <a:pt x="330" y="427"/>
                      <a:pt x="338" y="417"/>
                      <a:pt x="340" y="414"/>
                    </a:cubicBezTo>
                    <a:cubicBezTo>
                      <a:pt x="341" y="411"/>
                      <a:pt x="338" y="402"/>
                      <a:pt x="337" y="400"/>
                    </a:cubicBezTo>
                    <a:cubicBezTo>
                      <a:pt x="335" y="398"/>
                      <a:pt x="327" y="395"/>
                      <a:pt x="322" y="394"/>
                    </a:cubicBezTo>
                    <a:cubicBezTo>
                      <a:pt x="316" y="393"/>
                      <a:pt x="313" y="400"/>
                      <a:pt x="309" y="400"/>
                    </a:cubicBezTo>
                    <a:cubicBezTo>
                      <a:pt x="305" y="401"/>
                      <a:pt x="279" y="402"/>
                      <a:pt x="275" y="404"/>
                    </a:cubicBezTo>
                    <a:cubicBezTo>
                      <a:pt x="270" y="405"/>
                      <a:pt x="261" y="403"/>
                      <a:pt x="255" y="401"/>
                    </a:cubicBezTo>
                    <a:cubicBezTo>
                      <a:pt x="249" y="400"/>
                      <a:pt x="246" y="399"/>
                      <a:pt x="242" y="404"/>
                    </a:cubicBezTo>
                    <a:cubicBezTo>
                      <a:pt x="237" y="408"/>
                      <a:pt x="235" y="409"/>
                      <a:pt x="233" y="406"/>
                    </a:cubicBezTo>
                    <a:cubicBezTo>
                      <a:pt x="231" y="402"/>
                      <a:pt x="225" y="405"/>
                      <a:pt x="223" y="406"/>
                    </a:cubicBezTo>
                    <a:cubicBezTo>
                      <a:pt x="222" y="407"/>
                      <a:pt x="219" y="399"/>
                      <a:pt x="215" y="393"/>
                    </a:cubicBezTo>
                    <a:cubicBezTo>
                      <a:pt x="211" y="386"/>
                      <a:pt x="193" y="357"/>
                      <a:pt x="188" y="352"/>
                    </a:cubicBezTo>
                    <a:cubicBezTo>
                      <a:pt x="183" y="347"/>
                      <a:pt x="177" y="351"/>
                      <a:pt x="174" y="351"/>
                    </a:cubicBezTo>
                    <a:cubicBezTo>
                      <a:pt x="171" y="351"/>
                      <a:pt x="157" y="342"/>
                      <a:pt x="151" y="341"/>
                    </a:cubicBezTo>
                    <a:cubicBezTo>
                      <a:pt x="144" y="340"/>
                      <a:pt x="141" y="344"/>
                      <a:pt x="137" y="347"/>
                    </a:cubicBezTo>
                    <a:cubicBezTo>
                      <a:pt x="133" y="349"/>
                      <a:pt x="130" y="349"/>
                      <a:pt x="126" y="349"/>
                    </a:cubicBezTo>
                    <a:cubicBezTo>
                      <a:pt x="122" y="350"/>
                      <a:pt x="111" y="346"/>
                      <a:pt x="108" y="346"/>
                    </a:cubicBezTo>
                    <a:cubicBezTo>
                      <a:pt x="105" y="346"/>
                      <a:pt x="100" y="345"/>
                      <a:pt x="97" y="344"/>
                    </a:cubicBezTo>
                    <a:cubicBezTo>
                      <a:pt x="94" y="344"/>
                      <a:pt x="86" y="349"/>
                      <a:pt x="82" y="348"/>
                    </a:cubicBezTo>
                    <a:cubicBezTo>
                      <a:pt x="78" y="347"/>
                      <a:pt x="68" y="338"/>
                      <a:pt x="68" y="332"/>
                    </a:cubicBezTo>
                    <a:cubicBezTo>
                      <a:pt x="67" y="327"/>
                      <a:pt x="66" y="322"/>
                      <a:pt x="60" y="322"/>
                    </a:cubicBezTo>
                    <a:cubicBezTo>
                      <a:pt x="54" y="321"/>
                      <a:pt x="51" y="320"/>
                      <a:pt x="50" y="317"/>
                    </a:cubicBezTo>
                    <a:cubicBezTo>
                      <a:pt x="50" y="315"/>
                      <a:pt x="48" y="297"/>
                      <a:pt x="49" y="289"/>
                    </a:cubicBezTo>
                    <a:cubicBezTo>
                      <a:pt x="50" y="281"/>
                      <a:pt x="58" y="279"/>
                      <a:pt x="59" y="275"/>
                    </a:cubicBezTo>
                    <a:cubicBezTo>
                      <a:pt x="59" y="272"/>
                      <a:pt x="57" y="263"/>
                      <a:pt x="56" y="258"/>
                    </a:cubicBezTo>
                    <a:cubicBezTo>
                      <a:pt x="56" y="253"/>
                      <a:pt x="42" y="242"/>
                      <a:pt x="42" y="241"/>
                    </a:cubicBezTo>
                    <a:cubicBezTo>
                      <a:pt x="41" y="239"/>
                      <a:pt x="38" y="216"/>
                      <a:pt x="37" y="211"/>
                    </a:cubicBezTo>
                    <a:cubicBezTo>
                      <a:pt x="37" y="205"/>
                      <a:pt x="32" y="207"/>
                      <a:pt x="28" y="207"/>
                    </a:cubicBezTo>
                    <a:cubicBezTo>
                      <a:pt x="24" y="208"/>
                      <a:pt x="26" y="201"/>
                      <a:pt x="25" y="198"/>
                    </a:cubicBezTo>
                    <a:cubicBezTo>
                      <a:pt x="25" y="194"/>
                      <a:pt x="22" y="195"/>
                      <a:pt x="18" y="199"/>
                    </a:cubicBezTo>
                    <a:cubicBezTo>
                      <a:pt x="14" y="203"/>
                      <a:pt x="10" y="203"/>
                      <a:pt x="5" y="204"/>
                    </a:cubicBezTo>
                    <a:cubicBezTo>
                      <a:pt x="0" y="205"/>
                      <a:pt x="3" y="201"/>
                      <a:pt x="5" y="197"/>
                    </a:cubicBezTo>
                    <a:cubicBezTo>
                      <a:pt x="8" y="192"/>
                      <a:pt x="12" y="184"/>
                      <a:pt x="14" y="181"/>
                    </a:cubicBezTo>
                    <a:cubicBezTo>
                      <a:pt x="15" y="179"/>
                      <a:pt x="25" y="166"/>
                      <a:pt x="27" y="163"/>
                    </a:cubicBezTo>
                    <a:cubicBezTo>
                      <a:pt x="29" y="159"/>
                      <a:pt x="28" y="148"/>
                      <a:pt x="30" y="133"/>
                    </a:cubicBezTo>
                    <a:cubicBezTo>
                      <a:pt x="33" y="118"/>
                      <a:pt x="34" y="122"/>
                      <a:pt x="42" y="109"/>
                    </a:cubicBezTo>
                    <a:cubicBezTo>
                      <a:pt x="51" y="95"/>
                      <a:pt x="57" y="77"/>
                      <a:pt x="60" y="73"/>
                    </a:cubicBezTo>
                    <a:cubicBezTo>
                      <a:pt x="62" y="69"/>
                      <a:pt x="65" y="70"/>
                      <a:pt x="68" y="69"/>
                    </a:cubicBezTo>
                    <a:cubicBezTo>
                      <a:pt x="72" y="68"/>
                      <a:pt x="75" y="66"/>
                      <a:pt x="79" y="61"/>
                    </a:cubicBezTo>
                    <a:cubicBezTo>
                      <a:pt x="82" y="56"/>
                      <a:pt x="88" y="41"/>
                      <a:pt x="91" y="39"/>
                    </a:cubicBezTo>
                    <a:cubicBezTo>
                      <a:pt x="95" y="36"/>
                      <a:pt x="105" y="31"/>
                      <a:pt x="109" y="30"/>
                    </a:cubicBezTo>
                    <a:cubicBezTo>
                      <a:pt x="114" y="29"/>
                      <a:pt x="128" y="24"/>
                      <a:pt x="132" y="23"/>
                    </a:cubicBezTo>
                    <a:cubicBezTo>
                      <a:pt x="133" y="23"/>
                      <a:pt x="133" y="23"/>
                      <a:pt x="134" y="2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6" name="Freeform 16">
                <a:extLst>
                  <a:ext uri="{FF2B5EF4-FFF2-40B4-BE49-F238E27FC236}">
                    <a16:creationId xmlns:a16="http://schemas.microsoft.com/office/drawing/2014/main" id="{5F18C17D-5680-46AB-B888-773614FB36DD}"/>
                  </a:ext>
                </a:extLst>
              </p:cNvPr>
              <p:cNvSpPr>
                <a:spLocks/>
              </p:cNvSpPr>
              <p:nvPr/>
            </p:nvSpPr>
            <p:spPr bwMode="auto">
              <a:xfrm>
                <a:off x="2538413" y="4673601"/>
                <a:ext cx="385763" cy="458788"/>
              </a:xfrm>
              <a:custGeom>
                <a:avLst/>
                <a:gdLst>
                  <a:gd name="T0" fmla="*/ 59 w 740"/>
                  <a:gd name="T1" fmla="*/ 549 h 879"/>
                  <a:gd name="T2" fmla="*/ 84 w 740"/>
                  <a:gd name="T3" fmla="*/ 605 h 879"/>
                  <a:gd name="T4" fmla="*/ 117 w 740"/>
                  <a:gd name="T5" fmla="*/ 645 h 879"/>
                  <a:gd name="T6" fmla="*/ 114 w 740"/>
                  <a:gd name="T7" fmla="*/ 687 h 879"/>
                  <a:gd name="T8" fmla="*/ 114 w 740"/>
                  <a:gd name="T9" fmla="*/ 716 h 879"/>
                  <a:gd name="T10" fmla="*/ 138 w 740"/>
                  <a:gd name="T11" fmla="*/ 753 h 879"/>
                  <a:gd name="T12" fmla="*/ 166 w 740"/>
                  <a:gd name="T13" fmla="*/ 821 h 879"/>
                  <a:gd name="T14" fmla="*/ 179 w 740"/>
                  <a:gd name="T15" fmla="*/ 864 h 879"/>
                  <a:gd name="T16" fmla="*/ 228 w 740"/>
                  <a:gd name="T17" fmla="*/ 858 h 879"/>
                  <a:gd name="T18" fmla="*/ 263 w 740"/>
                  <a:gd name="T19" fmla="*/ 822 h 879"/>
                  <a:gd name="T20" fmla="*/ 287 w 740"/>
                  <a:gd name="T21" fmla="*/ 816 h 879"/>
                  <a:gd name="T22" fmla="*/ 365 w 740"/>
                  <a:gd name="T23" fmla="*/ 833 h 879"/>
                  <a:gd name="T24" fmla="*/ 390 w 740"/>
                  <a:gd name="T25" fmla="*/ 841 h 879"/>
                  <a:gd name="T26" fmla="*/ 435 w 740"/>
                  <a:gd name="T27" fmla="*/ 816 h 879"/>
                  <a:gd name="T28" fmla="*/ 485 w 740"/>
                  <a:gd name="T29" fmla="*/ 774 h 879"/>
                  <a:gd name="T30" fmla="*/ 505 w 740"/>
                  <a:gd name="T31" fmla="*/ 680 h 879"/>
                  <a:gd name="T32" fmla="*/ 610 w 740"/>
                  <a:gd name="T33" fmla="*/ 636 h 879"/>
                  <a:gd name="T34" fmla="*/ 714 w 740"/>
                  <a:gd name="T35" fmla="*/ 672 h 879"/>
                  <a:gd name="T36" fmla="*/ 730 w 740"/>
                  <a:gd name="T37" fmla="*/ 686 h 879"/>
                  <a:gd name="T38" fmla="*/ 728 w 740"/>
                  <a:gd name="T39" fmla="*/ 634 h 879"/>
                  <a:gd name="T40" fmla="*/ 739 w 740"/>
                  <a:gd name="T41" fmla="*/ 563 h 879"/>
                  <a:gd name="T42" fmla="*/ 721 w 740"/>
                  <a:gd name="T43" fmla="*/ 520 h 879"/>
                  <a:gd name="T44" fmla="*/ 683 w 740"/>
                  <a:gd name="T45" fmla="*/ 496 h 879"/>
                  <a:gd name="T46" fmla="*/ 681 w 740"/>
                  <a:gd name="T47" fmla="*/ 439 h 879"/>
                  <a:gd name="T48" fmla="*/ 568 w 740"/>
                  <a:gd name="T49" fmla="*/ 383 h 879"/>
                  <a:gd name="T50" fmla="*/ 561 w 740"/>
                  <a:gd name="T51" fmla="*/ 333 h 879"/>
                  <a:gd name="T52" fmla="*/ 548 w 740"/>
                  <a:gd name="T53" fmla="*/ 285 h 879"/>
                  <a:gd name="T54" fmla="*/ 507 w 740"/>
                  <a:gd name="T55" fmla="*/ 252 h 879"/>
                  <a:gd name="T56" fmla="*/ 467 w 740"/>
                  <a:gd name="T57" fmla="*/ 254 h 879"/>
                  <a:gd name="T58" fmla="*/ 429 w 740"/>
                  <a:gd name="T59" fmla="*/ 228 h 879"/>
                  <a:gd name="T60" fmla="*/ 398 w 740"/>
                  <a:gd name="T61" fmla="*/ 209 h 879"/>
                  <a:gd name="T62" fmla="*/ 351 w 740"/>
                  <a:gd name="T63" fmla="*/ 185 h 879"/>
                  <a:gd name="T64" fmla="*/ 311 w 740"/>
                  <a:gd name="T65" fmla="*/ 182 h 879"/>
                  <a:gd name="T66" fmla="*/ 285 w 740"/>
                  <a:gd name="T67" fmla="*/ 156 h 879"/>
                  <a:gd name="T68" fmla="*/ 260 w 740"/>
                  <a:gd name="T69" fmla="*/ 130 h 879"/>
                  <a:gd name="T70" fmla="*/ 249 w 740"/>
                  <a:gd name="T71" fmla="*/ 90 h 879"/>
                  <a:gd name="T72" fmla="*/ 242 w 740"/>
                  <a:gd name="T73" fmla="*/ 47 h 879"/>
                  <a:gd name="T74" fmla="*/ 241 w 740"/>
                  <a:gd name="T75" fmla="*/ 3 h 879"/>
                  <a:gd name="T76" fmla="*/ 202 w 740"/>
                  <a:gd name="T77" fmla="*/ 7 h 879"/>
                  <a:gd name="T78" fmla="*/ 165 w 740"/>
                  <a:gd name="T79" fmla="*/ 16 h 879"/>
                  <a:gd name="T80" fmla="*/ 125 w 740"/>
                  <a:gd name="T81" fmla="*/ 47 h 879"/>
                  <a:gd name="T82" fmla="*/ 92 w 740"/>
                  <a:gd name="T83" fmla="*/ 64 h 879"/>
                  <a:gd name="T84" fmla="*/ 56 w 740"/>
                  <a:gd name="T85" fmla="*/ 94 h 879"/>
                  <a:gd name="T86" fmla="*/ 9 w 740"/>
                  <a:gd name="T87" fmla="*/ 83 h 879"/>
                  <a:gd name="T88" fmla="*/ 57 w 740"/>
                  <a:gd name="T89" fmla="*/ 196 h 879"/>
                  <a:gd name="T90" fmla="*/ 49 w 740"/>
                  <a:gd name="T91" fmla="*/ 254 h 879"/>
                  <a:gd name="T92" fmla="*/ 55 w 740"/>
                  <a:gd name="T93" fmla="*/ 299 h 879"/>
                  <a:gd name="T94" fmla="*/ 37 w 740"/>
                  <a:gd name="T95" fmla="*/ 333 h 879"/>
                  <a:gd name="T96" fmla="*/ 43 w 740"/>
                  <a:gd name="T97" fmla="*/ 374 h 879"/>
                  <a:gd name="T98" fmla="*/ 21 w 740"/>
                  <a:gd name="T99" fmla="*/ 374 h 879"/>
                  <a:gd name="T100" fmla="*/ 12 w 740"/>
                  <a:gd name="T101" fmla="*/ 395 h 879"/>
                  <a:gd name="T102" fmla="*/ 5 w 740"/>
                  <a:gd name="T103" fmla="*/ 409 h 879"/>
                  <a:gd name="T104" fmla="*/ 25 w 740"/>
                  <a:gd name="T105" fmla="*/ 418 h 879"/>
                  <a:gd name="T106" fmla="*/ 36 w 740"/>
                  <a:gd name="T107" fmla="*/ 431 h 879"/>
                  <a:gd name="T108" fmla="*/ 59 w 740"/>
                  <a:gd name="T109" fmla="*/ 424 h 879"/>
                  <a:gd name="T110" fmla="*/ 61 w 740"/>
                  <a:gd name="T111" fmla="*/ 448 h 879"/>
                  <a:gd name="T112" fmla="*/ 43 w 740"/>
                  <a:gd name="T113" fmla="*/ 49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0" h="879">
                    <a:moveTo>
                      <a:pt x="43" y="523"/>
                    </a:moveTo>
                    <a:cubicBezTo>
                      <a:pt x="43" y="523"/>
                      <a:pt x="51" y="531"/>
                      <a:pt x="54" y="534"/>
                    </a:cubicBezTo>
                    <a:cubicBezTo>
                      <a:pt x="58" y="538"/>
                      <a:pt x="56" y="547"/>
                      <a:pt x="59" y="549"/>
                    </a:cubicBezTo>
                    <a:cubicBezTo>
                      <a:pt x="62" y="550"/>
                      <a:pt x="76" y="551"/>
                      <a:pt x="74" y="554"/>
                    </a:cubicBezTo>
                    <a:cubicBezTo>
                      <a:pt x="71" y="557"/>
                      <a:pt x="70" y="563"/>
                      <a:pt x="72" y="569"/>
                    </a:cubicBezTo>
                    <a:cubicBezTo>
                      <a:pt x="74" y="575"/>
                      <a:pt x="82" y="597"/>
                      <a:pt x="84" y="605"/>
                    </a:cubicBezTo>
                    <a:cubicBezTo>
                      <a:pt x="86" y="613"/>
                      <a:pt x="83" y="617"/>
                      <a:pt x="87" y="618"/>
                    </a:cubicBezTo>
                    <a:cubicBezTo>
                      <a:pt x="90" y="620"/>
                      <a:pt x="102" y="628"/>
                      <a:pt x="108" y="635"/>
                    </a:cubicBezTo>
                    <a:cubicBezTo>
                      <a:pt x="113" y="641"/>
                      <a:pt x="118" y="639"/>
                      <a:pt x="117" y="645"/>
                    </a:cubicBezTo>
                    <a:cubicBezTo>
                      <a:pt x="116" y="651"/>
                      <a:pt x="105" y="664"/>
                      <a:pt x="108" y="666"/>
                    </a:cubicBezTo>
                    <a:cubicBezTo>
                      <a:pt x="111" y="668"/>
                      <a:pt x="117" y="674"/>
                      <a:pt x="117" y="679"/>
                    </a:cubicBezTo>
                    <a:cubicBezTo>
                      <a:pt x="118" y="684"/>
                      <a:pt x="117" y="685"/>
                      <a:pt x="114" y="687"/>
                    </a:cubicBezTo>
                    <a:cubicBezTo>
                      <a:pt x="112" y="689"/>
                      <a:pt x="105" y="690"/>
                      <a:pt x="107" y="693"/>
                    </a:cubicBezTo>
                    <a:cubicBezTo>
                      <a:pt x="109" y="696"/>
                      <a:pt x="113" y="701"/>
                      <a:pt x="111" y="705"/>
                    </a:cubicBezTo>
                    <a:cubicBezTo>
                      <a:pt x="110" y="709"/>
                      <a:pt x="109" y="713"/>
                      <a:pt x="114" y="716"/>
                    </a:cubicBezTo>
                    <a:cubicBezTo>
                      <a:pt x="119" y="719"/>
                      <a:pt x="126" y="723"/>
                      <a:pt x="125" y="727"/>
                    </a:cubicBezTo>
                    <a:cubicBezTo>
                      <a:pt x="125" y="732"/>
                      <a:pt x="121" y="740"/>
                      <a:pt x="126" y="743"/>
                    </a:cubicBezTo>
                    <a:cubicBezTo>
                      <a:pt x="130" y="746"/>
                      <a:pt x="134" y="747"/>
                      <a:pt x="138" y="753"/>
                    </a:cubicBezTo>
                    <a:cubicBezTo>
                      <a:pt x="141" y="760"/>
                      <a:pt x="146" y="765"/>
                      <a:pt x="147" y="770"/>
                    </a:cubicBezTo>
                    <a:cubicBezTo>
                      <a:pt x="149" y="775"/>
                      <a:pt x="149" y="785"/>
                      <a:pt x="153" y="793"/>
                    </a:cubicBezTo>
                    <a:cubicBezTo>
                      <a:pt x="157" y="801"/>
                      <a:pt x="162" y="816"/>
                      <a:pt x="166" y="821"/>
                    </a:cubicBezTo>
                    <a:cubicBezTo>
                      <a:pt x="170" y="826"/>
                      <a:pt x="172" y="831"/>
                      <a:pt x="173" y="836"/>
                    </a:cubicBezTo>
                    <a:cubicBezTo>
                      <a:pt x="175" y="841"/>
                      <a:pt x="174" y="847"/>
                      <a:pt x="176" y="851"/>
                    </a:cubicBezTo>
                    <a:cubicBezTo>
                      <a:pt x="179" y="854"/>
                      <a:pt x="179" y="858"/>
                      <a:pt x="179" y="864"/>
                    </a:cubicBezTo>
                    <a:cubicBezTo>
                      <a:pt x="179" y="870"/>
                      <a:pt x="189" y="874"/>
                      <a:pt x="197" y="877"/>
                    </a:cubicBezTo>
                    <a:cubicBezTo>
                      <a:pt x="205" y="879"/>
                      <a:pt x="213" y="874"/>
                      <a:pt x="219" y="872"/>
                    </a:cubicBezTo>
                    <a:cubicBezTo>
                      <a:pt x="224" y="869"/>
                      <a:pt x="228" y="861"/>
                      <a:pt x="228" y="858"/>
                    </a:cubicBezTo>
                    <a:cubicBezTo>
                      <a:pt x="229" y="854"/>
                      <a:pt x="227" y="850"/>
                      <a:pt x="235" y="847"/>
                    </a:cubicBezTo>
                    <a:cubicBezTo>
                      <a:pt x="243" y="844"/>
                      <a:pt x="235" y="837"/>
                      <a:pt x="243" y="833"/>
                    </a:cubicBezTo>
                    <a:cubicBezTo>
                      <a:pt x="250" y="829"/>
                      <a:pt x="260" y="827"/>
                      <a:pt x="263" y="822"/>
                    </a:cubicBezTo>
                    <a:cubicBezTo>
                      <a:pt x="265" y="817"/>
                      <a:pt x="265" y="800"/>
                      <a:pt x="269" y="803"/>
                    </a:cubicBezTo>
                    <a:cubicBezTo>
                      <a:pt x="272" y="807"/>
                      <a:pt x="274" y="812"/>
                      <a:pt x="279" y="812"/>
                    </a:cubicBezTo>
                    <a:cubicBezTo>
                      <a:pt x="284" y="812"/>
                      <a:pt x="284" y="812"/>
                      <a:pt x="287" y="816"/>
                    </a:cubicBezTo>
                    <a:cubicBezTo>
                      <a:pt x="291" y="821"/>
                      <a:pt x="297" y="825"/>
                      <a:pt x="306" y="824"/>
                    </a:cubicBezTo>
                    <a:cubicBezTo>
                      <a:pt x="314" y="824"/>
                      <a:pt x="335" y="823"/>
                      <a:pt x="342" y="825"/>
                    </a:cubicBezTo>
                    <a:cubicBezTo>
                      <a:pt x="349" y="826"/>
                      <a:pt x="362" y="828"/>
                      <a:pt x="365" y="833"/>
                    </a:cubicBezTo>
                    <a:cubicBezTo>
                      <a:pt x="368" y="839"/>
                      <a:pt x="375" y="849"/>
                      <a:pt x="377" y="857"/>
                    </a:cubicBezTo>
                    <a:cubicBezTo>
                      <a:pt x="379" y="865"/>
                      <a:pt x="384" y="877"/>
                      <a:pt x="384" y="870"/>
                    </a:cubicBezTo>
                    <a:cubicBezTo>
                      <a:pt x="384" y="864"/>
                      <a:pt x="385" y="850"/>
                      <a:pt x="390" y="841"/>
                    </a:cubicBezTo>
                    <a:cubicBezTo>
                      <a:pt x="395" y="832"/>
                      <a:pt x="395" y="825"/>
                      <a:pt x="399" y="820"/>
                    </a:cubicBezTo>
                    <a:cubicBezTo>
                      <a:pt x="402" y="815"/>
                      <a:pt x="402" y="819"/>
                      <a:pt x="408" y="820"/>
                    </a:cubicBezTo>
                    <a:cubicBezTo>
                      <a:pt x="414" y="820"/>
                      <a:pt x="422" y="815"/>
                      <a:pt x="435" y="816"/>
                    </a:cubicBezTo>
                    <a:cubicBezTo>
                      <a:pt x="448" y="816"/>
                      <a:pt x="462" y="818"/>
                      <a:pt x="462" y="818"/>
                    </a:cubicBezTo>
                    <a:cubicBezTo>
                      <a:pt x="462" y="818"/>
                      <a:pt x="475" y="835"/>
                      <a:pt x="476" y="830"/>
                    </a:cubicBezTo>
                    <a:cubicBezTo>
                      <a:pt x="477" y="826"/>
                      <a:pt x="482" y="784"/>
                      <a:pt x="485" y="774"/>
                    </a:cubicBezTo>
                    <a:cubicBezTo>
                      <a:pt x="487" y="763"/>
                      <a:pt x="486" y="742"/>
                      <a:pt x="484" y="733"/>
                    </a:cubicBezTo>
                    <a:cubicBezTo>
                      <a:pt x="482" y="725"/>
                      <a:pt x="483" y="721"/>
                      <a:pt x="488" y="714"/>
                    </a:cubicBezTo>
                    <a:cubicBezTo>
                      <a:pt x="492" y="706"/>
                      <a:pt x="500" y="691"/>
                      <a:pt x="505" y="680"/>
                    </a:cubicBezTo>
                    <a:cubicBezTo>
                      <a:pt x="509" y="669"/>
                      <a:pt x="503" y="661"/>
                      <a:pt x="515" y="659"/>
                    </a:cubicBezTo>
                    <a:cubicBezTo>
                      <a:pt x="528" y="657"/>
                      <a:pt x="571" y="649"/>
                      <a:pt x="586" y="643"/>
                    </a:cubicBezTo>
                    <a:cubicBezTo>
                      <a:pt x="601" y="637"/>
                      <a:pt x="603" y="636"/>
                      <a:pt x="610" y="636"/>
                    </a:cubicBezTo>
                    <a:cubicBezTo>
                      <a:pt x="617" y="636"/>
                      <a:pt x="659" y="637"/>
                      <a:pt x="659" y="637"/>
                    </a:cubicBezTo>
                    <a:cubicBezTo>
                      <a:pt x="659" y="637"/>
                      <a:pt x="675" y="647"/>
                      <a:pt x="687" y="653"/>
                    </a:cubicBezTo>
                    <a:cubicBezTo>
                      <a:pt x="699" y="660"/>
                      <a:pt x="711" y="668"/>
                      <a:pt x="714" y="672"/>
                    </a:cubicBezTo>
                    <a:cubicBezTo>
                      <a:pt x="718" y="677"/>
                      <a:pt x="722" y="690"/>
                      <a:pt x="722" y="690"/>
                    </a:cubicBezTo>
                    <a:cubicBezTo>
                      <a:pt x="722" y="690"/>
                      <a:pt x="722" y="690"/>
                      <a:pt x="722" y="690"/>
                    </a:cubicBezTo>
                    <a:cubicBezTo>
                      <a:pt x="724" y="689"/>
                      <a:pt x="728" y="688"/>
                      <a:pt x="730" y="686"/>
                    </a:cubicBezTo>
                    <a:cubicBezTo>
                      <a:pt x="736" y="682"/>
                      <a:pt x="734" y="683"/>
                      <a:pt x="729" y="678"/>
                    </a:cubicBezTo>
                    <a:cubicBezTo>
                      <a:pt x="723" y="672"/>
                      <a:pt x="716" y="668"/>
                      <a:pt x="717" y="664"/>
                    </a:cubicBezTo>
                    <a:cubicBezTo>
                      <a:pt x="718" y="660"/>
                      <a:pt x="726" y="639"/>
                      <a:pt x="728" y="634"/>
                    </a:cubicBezTo>
                    <a:cubicBezTo>
                      <a:pt x="730" y="630"/>
                      <a:pt x="737" y="621"/>
                      <a:pt x="737" y="618"/>
                    </a:cubicBezTo>
                    <a:cubicBezTo>
                      <a:pt x="737" y="615"/>
                      <a:pt x="728" y="608"/>
                      <a:pt x="732" y="600"/>
                    </a:cubicBezTo>
                    <a:cubicBezTo>
                      <a:pt x="736" y="592"/>
                      <a:pt x="740" y="568"/>
                      <a:pt x="739" y="563"/>
                    </a:cubicBezTo>
                    <a:cubicBezTo>
                      <a:pt x="739" y="557"/>
                      <a:pt x="732" y="552"/>
                      <a:pt x="730" y="544"/>
                    </a:cubicBezTo>
                    <a:cubicBezTo>
                      <a:pt x="728" y="535"/>
                      <a:pt x="729" y="538"/>
                      <a:pt x="726" y="533"/>
                    </a:cubicBezTo>
                    <a:cubicBezTo>
                      <a:pt x="724" y="529"/>
                      <a:pt x="725" y="524"/>
                      <a:pt x="721" y="520"/>
                    </a:cubicBezTo>
                    <a:cubicBezTo>
                      <a:pt x="718" y="517"/>
                      <a:pt x="717" y="519"/>
                      <a:pt x="714" y="518"/>
                    </a:cubicBezTo>
                    <a:cubicBezTo>
                      <a:pt x="711" y="516"/>
                      <a:pt x="701" y="517"/>
                      <a:pt x="697" y="512"/>
                    </a:cubicBezTo>
                    <a:cubicBezTo>
                      <a:pt x="692" y="506"/>
                      <a:pt x="684" y="501"/>
                      <a:pt x="683" y="496"/>
                    </a:cubicBezTo>
                    <a:cubicBezTo>
                      <a:pt x="681" y="490"/>
                      <a:pt x="678" y="477"/>
                      <a:pt x="677" y="472"/>
                    </a:cubicBezTo>
                    <a:cubicBezTo>
                      <a:pt x="675" y="467"/>
                      <a:pt x="678" y="458"/>
                      <a:pt x="680" y="453"/>
                    </a:cubicBezTo>
                    <a:cubicBezTo>
                      <a:pt x="682" y="449"/>
                      <a:pt x="683" y="441"/>
                      <a:pt x="681" y="439"/>
                    </a:cubicBezTo>
                    <a:cubicBezTo>
                      <a:pt x="678" y="437"/>
                      <a:pt x="597" y="438"/>
                      <a:pt x="590" y="437"/>
                    </a:cubicBezTo>
                    <a:cubicBezTo>
                      <a:pt x="584" y="437"/>
                      <a:pt x="574" y="437"/>
                      <a:pt x="574" y="428"/>
                    </a:cubicBezTo>
                    <a:cubicBezTo>
                      <a:pt x="573" y="419"/>
                      <a:pt x="573" y="392"/>
                      <a:pt x="568" y="383"/>
                    </a:cubicBezTo>
                    <a:cubicBezTo>
                      <a:pt x="563" y="374"/>
                      <a:pt x="551" y="369"/>
                      <a:pt x="552" y="363"/>
                    </a:cubicBezTo>
                    <a:cubicBezTo>
                      <a:pt x="553" y="357"/>
                      <a:pt x="564" y="360"/>
                      <a:pt x="564" y="358"/>
                    </a:cubicBezTo>
                    <a:cubicBezTo>
                      <a:pt x="564" y="355"/>
                      <a:pt x="563" y="339"/>
                      <a:pt x="561" y="333"/>
                    </a:cubicBezTo>
                    <a:cubicBezTo>
                      <a:pt x="560" y="328"/>
                      <a:pt x="558" y="316"/>
                      <a:pt x="553" y="308"/>
                    </a:cubicBezTo>
                    <a:cubicBezTo>
                      <a:pt x="549" y="301"/>
                      <a:pt x="545" y="299"/>
                      <a:pt x="547" y="295"/>
                    </a:cubicBezTo>
                    <a:cubicBezTo>
                      <a:pt x="549" y="290"/>
                      <a:pt x="549" y="287"/>
                      <a:pt x="548" y="285"/>
                    </a:cubicBezTo>
                    <a:cubicBezTo>
                      <a:pt x="548" y="284"/>
                      <a:pt x="548" y="276"/>
                      <a:pt x="541" y="272"/>
                    </a:cubicBezTo>
                    <a:cubicBezTo>
                      <a:pt x="535" y="268"/>
                      <a:pt x="521" y="264"/>
                      <a:pt x="517" y="260"/>
                    </a:cubicBezTo>
                    <a:cubicBezTo>
                      <a:pt x="514" y="256"/>
                      <a:pt x="513" y="252"/>
                      <a:pt x="507" y="252"/>
                    </a:cubicBezTo>
                    <a:cubicBezTo>
                      <a:pt x="501" y="253"/>
                      <a:pt x="496" y="253"/>
                      <a:pt x="489" y="254"/>
                    </a:cubicBezTo>
                    <a:cubicBezTo>
                      <a:pt x="483" y="254"/>
                      <a:pt x="480" y="254"/>
                      <a:pt x="477" y="253"/>
                    </a:cubicBezTo>
                    <a:cubicBezTo>
                      <a:pt x="473" y="252"/>
                      <a:pt x="470" y="256"/>
                      <a:pt x="467" y="254"/>
                    </a:cubicBezTo>
                    <a:cubicBezTo>
                      <a:pt x="463" y="252"/>
                      <a:pt x="456" y="245"/>
                      <a:pt x="450" y="238"/>
                    </a:cubicBezTo>
                    <a:cubicBezTo>
                      <a:pt x="443" y="231"/>
                      <a:pt x="444" y="226"/>
                      <a:pt x="440" y="227"/>
                    </a:cubicBezTo>
                    <a:cubicBezTo>
                      <a:pt x="435" y="229"/>
                      <a:pt x="432" y="231"/>
                      <a:pt x="429" y="228"/>
                    </a:cubicBezTo>
                    <a:cubicBezTo>
                      <a:pt x="426" y="225"/>
                      <a:pt x="428" y="224"/>
                      <a:pt x="421" y="223"/>
                    </a:cubicBezTo>
                    <a:cubicBezTo>
                      <a:pt x="414" y="222"/>
                      <a:pt x="413" y="217"/>
                      <a:pt x="411" y="216"/>
                    </a:cubicBezTo>
                    <a:cubicBezTo>
                      <a:pt x="409" y="215"/>
                      <a:pt x="403" y="214"/>
                      <a:pt x="398" y="209"/>
                    </a:cubicBezTo>
                    <a:cubicBezTo>
                      <a:pt x="393" y="204"/>
                      <a:pt x="390" y="196"/>
                      <a:pt x="385" y="196"/>
                    </a:cubicBezTo>
                    <a:cubicBezTo>
                      <a:pt x="381" y="196"/>
                      <a:pt x="379" y="205"/>
                      <a:pt x="375" y="201"/>
                    </a:cubicBezTo>
                    <a:cubicBezTo>
                      <a:pt x="371" y="196"/>
                      <a:pt x="356" y="187"/>
                      <a:pt x="351" y="185"/>
                    </a:cubicBezTo>
                    <a:cubicBezTo>
                      <a:pt x="346" y="183"/>
                      <a:pt x="340" y="188"/>
                      <a:pt x="337" y="189"/>
                    </a:cubicBezTo>
                    <a:cubicBezTo>
                      <a:pt x="335" y="190"/>
                      <a:pt x="326" y="188"/>
                      <a:pt x="323" y="186"/>
                    </a:cubicBezTo>
                    <a:cubicBezTo>
                      <a:pt x="320" y="185"/>
                      <a:pt x="314" y="184"/>
                      <a:pt x="311" y="182"/>
                    </a:cubicBezTo>
                    <a:cubicBezTo>
                      <a:pt x="308" y="180"/>
                      <a:pt x="307" y="172"/>
                      <a:pt x="305" y="170"/>
                    </a:cubicBezTo>
                    <a:cubicBezTo>
                      <a:pt x="303" y="168"/>
                      <a:pt x="296" y="167"/>
                      <a:pt x="294" y="166"/>
                    </a:cubicBezTo>
                    <a:cubicBezTo>
                      <a:pt x="291" y="164"/>
                      <a:pt x="287" y="157"/>
                      <a:pt x="285" y="156"/>
                    </a:cubicBezTo>
                    <a:cubicBezTo>
                      <a:pt x="283" y="154"/>
                      <a:pt x="277" y="153"/>
                      <a:pt x="274" y="152"/>
                    </a:cubicBezTo>
                    <a:cubicBezTo>
                      <a:pt x="270" y="151"/>
                      <a:pt x="271" y="141"/>
                      <a:pt x="269" y="137"/>
                    </a:cubicBezTo>
                    <a:cubicBezTo>
                      <a:pt x="266" y="134"/>
                      <a:pt x="261" y="137"/>
                      <a:pt x="260" y="130"/>
                    </a:cubicBezTo>
                    <a:cubicBezTo>
                      <a:pt x="260" y="123"/>
                      <a:pt x="258" y="123"/>
                      <a:pt x="255" y="119"/>
                    </a:cubicBezTo>
                    <a:cubicBezTo>
                      <a:pt x="251" y="116"/>
                      <a:pt x="248" y="108"/>
                      <a:pt x="249" y="104"/>
                    </a:cubicBezTo>
                    <a:cubicBezTo>
                      <a:pt x="249" y="100"/>
                      <a:pt x="245" y="96"/>
                      <a:pt x="249" y="90"/>
                    </a:cubicBezTo>
                    <a:cubicBezTo>
                      <a:pt x="252" y="85"/>
                      <a:pt x="251" y="79"/>
                      <a:pt x="247" y="74"/>
                    </a:cubicBezTo>
                    <a:cubicBezTo>
                      <a:pt x="243" y="68"/>
                      <a:pt x="243" y="65"/>
                      <a:pt x="243" y="60"/>
                    </a:cubicBezTo>
                    <a:cubicBezTo>
                      <a:pt x="243" y="55"/>
                      <a:pt x="239" y="51"/>
                      <a:pt x="242" y="47"/>
                    </a:cubicBezTo>
                    <a:cubicBezTo>
                      <a:pt x="245" y="44"/>
                      <a:pt x="249" y="40"/>
                      <a:pt x="249" y="33"/>
                    </a:cubicBezTo>
                    <a:cubicBezTo>
                      <a:pt x="248" y="26"/>
                      <a:pt x="244" y="22"/>
                      <a:pt x="246" y="17"/>
                    </a:cubicBezTo>
                    <a:cubicBezTo>
                      <a:pt x="247" y="12"/>
                      <a:pt x="244" y="6"/>
                      <a:pt x="241" y="3"/>
                    </a:cubicBezTo>
                    <a:cubicBezTo>
                      <a:pt x="238" y="0"/>
                      <a:pt x="235" y="4"/>
                      <a:pt x="231" y="8"/>
                    </a:cubicBezTo>
                    <a:cubicBezTo>
                      <a:pt x="228" y="11"/>
                      <a:pt x="224" y="6"/>
                      <a:pt x="220" y="5"/>
                    </a:cubicBezTo>
                    <a:cubicBezTo>
                      <a:pt x="216" y="4"/>
                      <a:pt x="204" y="6"/>
                      <a:pt x="202" y="7"/>
                    </a:cubicBezTo>
                    <a:cubicBezTo>
                      <a:pt x="200" y="8"/>
                      <a:pt x="195" y="7"/>
                      <a:pt x="189" y="9"/>
                    </a:cubicBezTo>
                    <a:cubicBezTo>
                      <a:pt x="184" y="11"/>
                      <a:pt x="182" y="14"/>
                      <a:pt x="176" y="15"/>
                    </a:cubicBezTo>
                    <a:cubicBezTo>
                      <a:pt x="170" y="16"/>
                      <a:pt x="169" y="12"/>
                      <a:pt x="165" y="16"/>
                    </a:cubicBezTo>
                    <a:cubicBezTo>
                      <a:pt x="162" y="21"/>
                      <a:pt x="155" y="24"/>
                      <a:pt x="152" y="27"/>
                    </a:cubicBezTo>
                    <a:cubicBezTo>
                      <a:pt x="149" y="30"/>
                      <a:pt x="146" y="36"/>
                      <a:pt x="138" y="39"/>
                    </a:cubicBezTo>
                    <a:cubicBezTo>
                      <a:pt x="131" y="43"/>
                      <a:pt x="125" y="47"/>
                      <a:pt x="125" y="47"/>
                    </a:cubicBezTo>
                    <a:cubicBezTo>
                      <a:pt x="125" y="47"/>
                      <a:pt x="117" y="52"/>
                      <a:pt x="114" y="56"/>
                    </a:cubicBezTo>
                    <a:cubicBezTo>
                      <a:pt x="111" y="60"/>
                      <a:pt x="108" y="68"/>
                      <a:pt x="106" y="66"/>
                    </a:cubicBezTo>
                    <a:cubicBezTo>
                      <a:pt x="105" y="64"/>
                      <a:pt x="96" y="62"/>
                      <a:pt x="92" y="64"/>
                    </a:cubicBezTo>
                    <a:cubicBezTo>
                      <a:pt x="88" y="66"/>
                      <a:pt x="85" y="72"/>
                      <a:pt x="82" y="77"/>
                    </a:cubicBezTo>
                    <a:cubicBezTo>
                      <a:pt x="80" y="81"/>
                      <a:pt x="74" y="83"/>
                      <a:pt x="71" y="86"/>
                    </a:cubicBezTo>
                    <a:cubicBezTo>
                      <a:pt x="68" y="88"/>
                      <a:pt x="60" y="93"/>
                      <a:pt x="56" y="94"/>
                    </a:cubicBezTo>
                    <a:cubicBezTo>
                      <a:pt x="53" y="95"/>
                      <a:pt x="46" y="93"/>
                      <a:pt x="46" y="88"/>
                    </a:cubicBezTo>
                    <a:cubicBezTo>
                      <a:pt x="46" y="84"/>
                      <a:pt x="36" y="85"/>
                      <a:pt x="29" y="85"/>
                    </a:cubicBezTo>
                    <a:cubicBezTo>
                      <a:pt x="23" y="85"/>
                      <a:pt x="11" y="83"/>
                      <a:pt x="9" y="83"/>
                    </a:cubicBezTo>
                    <a:cubicBezTo>
                      <a:pt x="6" y="83"/>
                      <a:pt x="3" y="86"/>
                      <a:pt x="3" y="86"/>
                    </a:cubicBezTo>
                    <a:cubicBezTo>
                      <a:pt x="3" y="86"/>
                      <a:pt x="62" y="180"/>
                      <a:pt x="59" y="185"/>
                    </a:cubicBezTo>
                    <a:cubicBezTo>
                      <a:pt x="56" y="190"/>
                      <a:pt x="58" y="191"/>
                      <a:pt x="57" y="196"/>
                    </a:cubicBezTo>
                    <a:cubicBezTo>
                      <a:pt x="56" y="200"/>
                      <a:pt x="53" y="202"/>
                      <a:pt x="47" y="209"/>
                    </a:cubicBezTo>
                    <a:cubicBezTo>
                      <a:pt x="42" y="216"/>
                      <a:pt x="47" y="219"/>
                      <a:pt x="48" y="229"/>
                    </a:cubicBezTo>
                    <a:cubicBezTo>
                      <a:pt x="48" y="239"/>
                      <a:pt x="50" y="249"/>
                      <a:pt x="49" y="254"/>
                    </a:cubicBezTo>
                    <a:cubicBezTo>
                      <a:pt x="48" y="258"/>
                      <a:pt x="48" y="264"/>
                      <a:pt x="48" y="269"/>
                    </a:cubicBezTo>
                    <a:cubicBezTo>
                      <a:pt x="48" y="275"/>
                      <a:pt x="53" y="285"/>
                      <a:pt x="56" y="287"/>
                    </a:cubicBezTo>
                    <a:cubicBezTo>
                      <a:pt x="59" y="290"/>
                      <a:pt x="59" y="294"/>
                      <a:pt x="55" y="299"/>
                    </a:cubicBezTo>
                    <a:cubicBezTo>
                      <a:pt x="51" y="303"/>
                      <a:pt x="52" y="304"/>
                      <a:pt x="51" y="309"/>
                    </a:cubicBezTo>
                    <a:cubicBezTo>
                      <a:pt x="50" y="314"/>
                      <a:pt x="46" y="317"/>
                      <a:pt x="43" y="322"/>
                    </a:cubicBezTo>
                    <a:cubicBezTo>
                      <a:pt x="39" y="328"/>
                      <a:pt x="41" y="329"/>
                      <a:pt x="37" y="333"/>
                    </a:cubicBezTo>
                    <a:cubicBezTo>
                      <a:pt x="34" y="337"/>
                      <a:pt x="35" y="343"/>
                      <a:pt x="34" y="348"/>
                    </a:cubicBezTo>
                    <a:cubicBezTo>
                      <a:pt x="34" y="354"/>
                      <a:pt x="41" y="358"/>
                      <a:pt x="45" y="363"/>
                    </a:cubicBezTo>
                    <a:cubicBezTo>
                      <a:pt x="49" y="368"/>
                      <a:pt x="47" y="367"/>
                      <a:pt x="43" y="374"/>
                    </a:cubicBezTo>
                    <a:cubicBezTo>
                      <a:pt x="39" y="380"/>
                      <a:pt x="38" y="388"/>
                      <a:pt x="38" y="388"/>
                    </a:cubicBezTo>
                    <a:cubicBezTo>
                      <a:pt x="38" y="388"/>
                      <a:pt x="38" y="386"/>
                      <a:pt x="36" y="385"/>
                    </a:cubicBezTo>
                    <a:cubicBezTo>
                      <a:pt x="33" y="383"/>
                      <a:pt x="25" y="378"/>
                      <a:pt x="21" y="374"/>
                    </a:cubicBezTo>
                    <a:cubicBezTo>
                      <a:pt x="17" y="370"/>
                      <a:pt x="16" y="369"/>
                      <a:pt x="12" y="372"/>
                    </a:cubicBezTo>
                    <a:cubicBezTo>
                      <a:pt x="8" y="374"/>
                      <a:pt x="3" y="377"/>
                      <a:pt x="5" y="382"/>
                    </a:cubicBezTo>
                    <a:cubicBezTo>
                      <a:pt x="6" y="388"/>
                      <a:pt x="11" y="392"/>
                      <a:pt x="12" y="395"/>
                    </a:cubicBezTo>
                    <a:cubicBezTo>
                      <a:pt x="12" y="399"/>
                      <a:pt x="9" y="397"/>
                      <a:pt x="7" y="395"/>
                    </a:cubicBezTo>
                    <a:cubicBezTo>
                      <a:pt x="5" y="393"/>
                      <a:pt x="4" y="396"/>
                      <a:pt x="2" y="399"/>
                    </a:cubicBezTo>
                    <a:cubicBezTo>
                      <a:pt x="0" y="403"/>
                      <a:pt x="0" y="405"/>
                      <a:pt x="5" y="409"/>
                    </a:cubicBezTo>
                    <a:cubicBezTo>
                      <a:pt x="10" y="412"/>
                      <a:pt x="15" y="414"/>
                      <a:pt x="16" y="410"/>
                    </a:cubicBezTo>
                    <a:cubicBezTo>
                      <a:pt x="17" y="406"/>
                      <a:pt x="17" y="406"/>
                      <a:pt x="19" y="408"/>
                    </a:cubicBezTo>
                    <a:cubicBezTo>
                      <a:pt x="21" y="411"/>
                      <a:pt x="23" y="413"/>
                      <a:pt x="25" y="418"/>
                    </a:cubicBezTo>
                    <a:cubicBezTo>
                      <a:pt x="26" y="422"/>
                      <a:pt x="30" y="418"/>
                      <a:pt x="35" y="419"/>
                    </a:cubicBezTo>
                    <a:cubicBezTo>
                      <a:pt x="40" y="420"/>
                      <a:pt x="38" y="421"/>
                      <a:pt x="37" y="424"/>
                    </a:cubicBezTo>
                    <a:cubicBezTo>
                      <a:pt x="36" y="426"/>
                      <a:pt x="33" y="432"/>
                      <a:pt x="36" y="431"/>
                    </a:cubicBezTo>
                    <a:cubicBezTo>
                      <a:pt x="39" y="430"/>
                      <a:pt x="42" y="429"/>
                      <a:pt x="42" y="432"/>
                    </a:cubicBezTo>
                    <a:cubicBezTo>
                      <a:pt x="42" y="436"/>
                      <a:pt x="48" y="436"/>
                      <a:pt x="52" y="436"/>
                    </a:cubicBezTo>
                    <a:cubicBezTo>
                      <a:pt x="56" y="435"/>
                      <a:pt x="57" y="426"/>
                      <a:pt x="59" y="424"/>
                    </a:cubicBezTo>
                    <a:cubicBezTo>
                      <a:pt x="62" y="421"/>
                      <a:pt x="63" y="425"/>
                      <a:pt x="65" y="429"/>
                    </a:cubicBezTo>
                    <a:cubicBezTo>
                      <a:pt x="66" y="433"/>
                      <a:pt x="64" y="433"/>
                      <a:pt x="63" y="438"/>
                    </a:cubicBezTo>
                    <a:cubicBezTo>
                      <a:pt x="62" y="443"/>
                      <a:pt x="63" y="443"/>
                      <a:pt x="61" y="448"/>
                    </a:cubicBezTo>
                    <a:cubicBezTo>
                      <a:pt x="60" y="454"/>
                      <a:pt x="65" y="456"/>
                      <a:pt x="65" y="456"/>
                    </a:cubicBezTo>
                    <a:cubicBezTo>
                      <a:pt x="65" y="456"/>
                      <a:pt x="62" y="464"/>
                      <a:pt x="57" y="470"/>
                    </a:cubicBezTo>
                    <a:cubicBezTo>
                      <a:pt x="51" y="475"/>
                      <a:pt x="49" y="486"/>
                      <a:pt x="43" y="491"/>
                    </a:cubicBezTo>
                    <a:cubicBezTo>
                      <a:pt x="36" y="496"/>
                      <a:pt x="32" y="498"/>
                      <a:pt x="37" y="504"/>
                    </a:cubicBezTo>
                    <a:cubicBezTo>
                      <a:pt x="42" y="510"/>
                      <a:pt x="45" y="516"/>
                      <a:pt x="43" y="52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7" name="Freeform 17">
                <a:extLst>
                  <a:ext uri="{FF2B5EF4-FFF2-40B4-BE49-F238E27FC236}">
                    <a16:creationId xmlns:a16="http://schemas.microsoft.com/office/drawing/2014/main" id="{FCE19747-D962-45C6-9F1B-B5A680882B10}"/>
                  </a:ext>
                </a:extLst>
              </p:cNvPr>
              <p:cNvSpPr>
                <a:spLocks/>
              </p:cNvSpPr>
              <p:nvPr/>
            </p:nvSpPr>
            <p:spPr bwMode="auto">
              <a:xfrm>
                <a:off x="2913063" y="6151563"/>
                <a:ext cx="122238" cy="82550"/>
              </a:xfrm>
              <a:custGeom>
                <a:avLst/>
                <a:gdLst>
                  <a:gd name="T0" fmla="*/ 0 w 236"/>
                  <a:gd name="T1" fmla="*/ 0 h 158"/>
                  <a:gd name="T2" fmla="*/ 69 w 236"/>
                  <a:gd name="T3" fmla="*/ 139 h 158"/>
                  <a:gd name="T4" fmla="*/ 89 w 236"/>
                  <a:gd name="T5" fmla="*/ 138 h 158"/>
                  <a:gd name="T6" fmla="*/ 110 w 236"/>
                  <a:gd name="T7" fmla="*/ 141 h 158"/>
                  <a:gd name="T8" fmla="*/ 138 w 236"/>
                  <a:gd name="T9" fmla="*/ 142 h 158"/>
                  <a:gd name="T10" fmla="*/ 170 w 236"/>
                  <a:gd name="T11" fmla="*/ 150 h 158"/>
                  <a:gd name="T12" fmla="*/ 182 w 236"/>
                  <a:gd name="T13" fmla="*/ 153 h 158"/>
                  <a:gd name="T14" fmla="*/ 193 w 236"/>
                  <a:gd name="T15" fmla="*/ 151 h 158"/>
                  <a:gd name="T16" fmla="*/ 207 w 236"/>
                  <a:gd name="T17" fmla="*/ 145 h 158"/>
                  <a:gd name="T18" fmla="*/ 222 w 236"/>
                  <a:gd name="T19" fmla="*/ 148 h 158"/>
                  <a:gd name="T20" fmla="*/ 233 w 236"/>
                  <a:gd name="T21" fmla="*/ 144 h 158"/>
                  <a:gd name="T22" fmla="*/ 236 w 236"/>
                  <a:gd name="T23" fmla="*/ 130 h 158"/>
                  <a:gd name="T24" fmla="*/ 220 w 236"/>
                  <a:gd name="T25" fmla="*/ 129 h 158"/>
                  <a:gd name="T26" fmla="*/ 191 w 236"/>
                  <a:gd name="T27" fmla="*/ 125 h 158"/>
                  <a:gd name="T28" fmla="*/ 164 w 236"/>
                  <a:gd name="T29" fmla="*/ 114 h 158"/>
                  <a:gd name="T30" fmla="*/ 141 w 236"/>
                  <a:gd name="T31" fmla="*/ 103 h 158"/>
                  <a:gd name="T32" fmla="*/ 117 w 236"/>
                  <a:gd name="T33" fmla="*/ 94 h 158"/>
                  <a:gd name="T34" fmla="*/ 96 w 236"/>
                  <a:gd name="T35" fmla="*/ 80 h 158"/>
                  <a:gd name="T36" fmla="*/ 91 w 236"/>
                  <a:gd name="T37" fmla="*/ 77 h 158"/>
                  <a:gd name="T38" fmla="*/ 82 w 236"/>
                  <a:gd name="T39" fmla="*/ 74 h 158"/>
                  <a:gd name="T40" fmla="*/ 64 w 236"/>
                  <a:gd name="T41" fmla="*/ 58 h 158"/>
                  <a:gd name="T42" fmla="*/ 46 w 236"/>
                  <a:gd name="T43" fmla="*/ 44 h 158"/>
                  <a:gd name="T44" fmla="*/ 30 w 236"/>
                  <a:gd name="T45" fmla="*/ 40 h 158"/>
                  <a:gd name="T46" fmla="*/ 25 w 236"/>
                  <a:gd name="T47" fmla="*/ 28 h 158"/>
                  <a:gd name="T48" fmla="*/ 35 w 236"/>
                  <a:gd name="T49" fmla="*/ 31 h 158"/>
                  <a:gd name="T50" fmla="*/ 14 w 236"/>
                  <a:gd name="T51" fmla="*/ 11 h 158"/>
                  <a:gd name="T52" fmla="*/ 0 w 236"/>
                  <a:gd name="T5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158">
                    <a:moveTo>
                      <a:pt x="0" y="0"/>
                    </a:moveTo>
                    <a:cubicBezTo>
                      <a:pt x="69" y="139"/>
                      <a:pt x="69" y="139"/>
                      <a:pt x="69" y="139"/>
                    </a:cubicBezTo>
                    <a:cubicBezTo>
                      <a:pt x="69" y="139"/>
                      <a:pt x="85" y="140"/>
                      <a:pt x="89" y="138"/>
                    </a:cubicBezTo>
                    <a:cubicBezTo>
                      <a:pt x="93" y="137"/>
                      <a:pt x="102" y="140"/>
                      <a:pt x="110" y="141"/>
                    </a:cubicBezTo>
                    <a:cubicBezTo>
                      <a:pt x="117" y="142"/>
                      <a:pt x="130" y="142"/>
                      <a:pt x="138" y="142"/>
                    </a:cubicBezTo>
                    <a:cubicBezTo>
                      <a:pt x="146" y="143"/>
                      <a:pt x="165" y="145"/>
                      <a:pt x="170" y="150"/>
                    </a:cubicBezTo>
                    <a:cubicBezTo>
                      <a:pt x="175" y="154"/>
                      <a:pt x="178" y="158"/>
                      <a:pt x="182" y="153"/>
                    </a:cubicBezTo>
                    <a:cubicBezTo>
                      <a:pt x="187" y="149"/>
                      <a:pt x="187" y="150"/>
                      <a:pt x="193" y="151"/>
                    </a:cubicBezTo>
                    <a:cubicBezTo>
                      <a:pt x="199" y="152"/>
                      <a:pt x="204" y="143"/>
                      <a:pt x="207" y="145"/>
                    </a:cubicBezTo>
                    <a:cubicBezTo>
                      <a:pt x="211" y="146"/>
                      <a:pt x="218" y="149"/>
                      <a:pt x="222" y="148"/>
                    </a:cubicBezTo>
                    <a:cubicBezTo>
                      <a:pt x="225" y="148"/>
                      <a:pt x="229" y="145"/>
                      <a:pt x="233" y="144"/>
                    </a:cubicBezTo>
                    <a:cubicBezTo>
                      <a:pt x="236" y="143"/>
                      <a:pt x="235" y="135"/>
                      <a:pt x="236" y="130"/>
                    </a:cubicBezTo>
                    <a:cubicBezTo>
                      <a:pt x="236" y="125"/>
                      <a:pt x="230" y="130"/>
                      <a:pt x="220" y="129"/>
                    </a:cubicBezTo>
                    <a:cubicBezTo>
                      <a:pt x="209" y="129"/>
                      <a:pt x="194" y="127"/>
                      <a:pt x="191" y="125"/>
                    </a:cubicBezTo>
                    <a:cubicBezTo>
                      <a:pt x="187" y="124"/>
                      <a:pt x="170" y="119"/>
                      <a:pt x="164" y="114"/>
                    </a:cubicBezTo>
                    <a:cubicBezTo>
                      <a:pt x="157" y="110"/>
                      <a:pt x="148" y="106"/>
                      <a:pt x="141" y="103"/>
                    </a:cubicBezTo>
                    <a:cubicBezTo>
                      <a:pt x="135" y="99"/>
                      <a:pt x="129" y="98"/>
                      <a:pt x="117" y="94"/>
                    </a:cubicBezTo>
                    <a:cubicBezTo>
                      <a:pt x="106" y="90"/>
                      <a:pt x="101" y="82"/>
                      <a:pt x="96" y="80"/>
                    </a:cubicBezTo>
                    <a:cubicBezTo>
                      <a:pt x="91" y="77"/>
                      <a:pt x="91" y="77"/>
                      <a:pt x="91" y="77"/>
                    </a:cubicBezTo>
                    <a:cubicBezTo>
                      <a:pt x="91" y="77"/>
                      <a:pt x="84" y="74"/>
                      <a:pt x="82" y="74"/>
                    </a:cubicBezTo>
                    <a:cubicBezTo>
                      <a:pt x="80" y="73"/>
                      <a:pt x="68" y="61"/>
                      <a:pt x="64" y="58"/>
                    </a:cubicBezTo>
                    <a:cubicBezTo>
                      <a:pt x="60" y="56"/>
                      <a:pt x="50" y="46"/>
                      <a:pt x="46" y="44"/>
                    </a:cubicBezTo>
                    <a:cubicBezTo>
                      <a:pt x="42" y="41"/>
                      <a:pt x="37" y="43"/>
                      <a:pt x="30" y="40"/>
                    </a:cubicBezTo>
                    <a:cubicBezTo>
                      <a:pt x="22" y="37"/>
                      <a:pt x="18" y="28"/>
                      <a:pt x="25" y="28"/>
                    </a:cubicBezTo>
                    <a:cubicBezTo>
                      <a:pt x="31" y="28"/>
                      <a:pt x="32" y="32"/>
                      <a:pt x="35" y="31"/>
                    </a:cubicBezTo>
                    <a:cubicBezTo>
                      <a:pt x="37" y="29"/>
                      <a:pt x="20" y="15"/>
                      <a:pt x="14" y="11"/>
                    </a:cubicBezTo>
                    <a:cubicBezTo>
                      <a:pt x="8" y="7"/>
                      <a:pt x="0" y="0"/>
                      <a:pt x="0"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8" name="Freeform 18">
                <a:extLst>
                  <a:ext uri="{FF2B5EF4-FFF2-40B4-BE49-F238E27FC236}">
                    <a16:creationId xmlns:a16="http://schemas.microsoft.com/office/drawing/2014/main" id="{8F8F298B-98A9-4B75-8344-5FCE44BE2B15}"/>
                  </a:ext>
                </a:extLst>
              </p:cNvPr>
              <p:cNvSpPr>
                <a:spLocks/>
              </p:cNvSpPr>
              <p:nvPr/>
            </p:nvSpPr>
            <p:spPr bwMode="auto">
              <a:xfrm>
                <a:off x="2967038" y="5380038"/>
                <a:ext cx="157163" cy="169863"/>
              </a:xfrm>
              <a:custGeom>
                <a:avLst/>
                <a:gdLst>
                  <a:gd name="T0" fmla="*/ 23 w 301"/>
                  <a:gd name="T1" fmla="*/ 259 h 324"/>
                  <a:gd name="T2" fmla="*/ 43 w 301"/>
                  <a:gd name="T3" fmla="*/ 274 h 324"/>
                  <a:gd name="T4" fmla="*/ 65 w 301"/>
                  <a:gd name="T5" fmla="*/ 292 h 324"/>
                  <a:gd name="T6" fmla="*/ 106 w 301"/>
                  <a:gd name="T7" fmla="*/ 296 h 324"/>
                  <a:gd name="T8" fmla="*/ 141 w 301"/>
                  <a:gd name="T9" fmla="*/ 312 h 324"/>
                  <a:gd name="T10" fmla="*/ 165 w 301"/>
                  <a:gd name="T11" fmla="*/ 319 h 324"/>
                  <a:gd name="T12" fmla="*/ 198 w 301"/>
                  <a:gd name="T13" fmla="*/ 315 h 324"/>
                  <a:gd name="T14" fmla="*/ 225 w 301"/>
                  <a:gd name="T15" fmla="*/ 323 h 324"/>
                  <a:gd name="T16" fmla="*/ 247 w 301"/>
                  <a:gd name="T17" fmla="*/ 315 h 324"/>
                  <a:gd name="T18" fmla="*/ 263 w 301"/>
                  <a:gd name="T19" fmla="*/ 303 h 324"/>
                  <a:gd name="T20" fmla="*/ 277 w 301"/>
                  <a:gd name="T21" fmla="*/ 295 h 324"/>
                  <a:gd name="T22" fmla="*/ 288 w 301"/>
                  <a:gd name="T23" fmla="*/ 280 h 324"/>
                  <a:gd name="T24" fmla="*/ 296 w 301"/>
                  <a:gd name="T25" fmla="*/ 259 h 324"/>
                  <a:gd name="T26" fmla="*/ 298 w 301"/>
                  <a:gd name="T27" fmla="*/ 245 h 324"/>
                  <a:gd name="T28" fmla="*/ 293 w 301"/>
                  <a:gd name="T29" fmla="*/ 240 h 324"/>
                  <a:gd name="T30" fmla="*/ 289 w 301"/>
                  <a:gd name="T31" fmla="*/ 228 h 324"/>
                  <a:gd name="T32" fmla="*/ 283 w 301"/>
                  <a:gd name="T33" fmla="*/ 204 h 324"/>
                  <a:gd name="T34" fmla="*/ 293 w 301"/>
                  <a:gd name="T35" fmla="*/ 190 h 324"/>
                  <a:gd name="T36" fmla="*/ 299 w 301"/>
                  <a:gd name="T37" fmla="*/ 176 h 324"/>
                  <a:gd name="T38" fmla="*/ 282 w 301"/>
                  <a:gd name="T39" fmla="*/ 166 h 324"/>
                  <a:gd name="T40" fmla="*/ 265 w 301"/>
                  <a:gd name="T41" fmla="*/ 149 h 324"/>
                  <a:gd name="T42" fmla="*/ 255 w 301"/>
                  <a:gd name="T43" fmla="*/ 134 h 324"/>
                  <a:gd name="T44" fmla="*/ 244 w 301"/>
                  <a:gd name="T45" fmla="*/ 123 h 324"/>
                  <a:gd name="T46" fmla="*/ 235 w 301"/>
                  <a:gd name="T47" fmla="*/ 123 h 324"/>
                  <a:gd name="T48" fmla="*/ 221 w 301"/>
                  <a:gd name="T49" fmla="*/ 115 h 324"/>
                  <a:gd name="T50" fmla="*/ 209 w 301"/>
                  <a:gd name="T51" fmla="*/ 102 h 324"/>
                  <a:gd name="T52" fmla="*/ 198 w 301"/>
                  <a:gd name="T53" fmla="*/ 91 h 324"/>
                  <a:gd name="T54" fmla="*/ 184 w 301"/>
                  <a:gd name="T55" fmla="*/ 88 h 324"/>
                  <a:gd name="T56" fmla="*/ 176 w 301"/>
                  <a:gd name="T57" fmla="*/ 82 h 324"/>
                  <a:gd name="T58" fmla="*/ 169 w 301"/>
                  <a:gd name="T59" fmla="*/ 82 h 324"/>
                  <a:gd name="T60" fmla="*/ 154 w 301"/>
                  <a:gd name="T61" fmla="*/ 67 h 324"/>
                  <a:gd name="T62" fmla="*/ 137 w 301"/>
                  <a:gd name="T63" fmla="*/ 52 h 324"/>
                  <a:gd name="T64" fmla="*/ 134 w 301"/>
                  <a:gd name="T65" fmla="*/ 60 h 324"/>
                  <a:gd name="T66" fmla="*/ 121 w 301"/>
                  <a:gd name="T67" fmla="*/ 67 h 324"/>
                  <a:gd name="T68" fmla="*/ 116 w 301"/>
                  <a:gd name="T69" fmla="*/ 57 h 324"/>
                  <a:gd name="T70" fmla="*/ 97 w 301"/>
                  <a:gd name="T71" fmla="*/ 33 h 324"/>
                  <a:gd name="T72" fmla="*/ 76 w 301"/>
                  <a:gd name="T73" fmla="*/ 14 h 324"/>
                  <a:gd name="T74" fmla="*/ 60 w 301"/>
                  <a:gd name="T75" fmla="*/ 3 h 324"/>
                  <a:gd name="T76" fmla="*/ 50 w 301"/>
                  <a:gd name="T77" fmla="*/ 2 h 324"/>
                  <a:gd name="T78" fmla="*/ 41 w 301"/>
                  <a:gd name="T79" fmla="*/ 13 h 324"/>
                  <a:gd name="T80" fmla="*/ 29 w 301"/>
                  <a:gd name="T81" fmla="*/ 15 h 324"/>
                  <a:gd name="T82" fmla="*/ 18 w 301"/>
                  <a:gd name="T83" fmla="*/ 12 h 324"/>
                  <a:gd name="T84" fmla="*/ 6 w 301"/>
                  <a:gd name="T85" fmla="*/ 29 h 324"/>
                  <a:gd name="T86" fmla="*/ 15 w 301"/>
                  <a:gd name="T87" fmla="*/ 50 h 324"/>
                  <a:gd name="T88" fmla="*/ 10 w 301"/>
                  <a:gd name="T89" fmla="*/ 59 h 324"/>
                  <a:gd name="T90" fmla="*/ 12 w 301"/>
                  <a:gd name="T91" fmla="*/ 81 h 324"/>
                  <a:gd name="T92" fmla="*/ 10 w 301"/>
                  <a:gd name="T93" fmla="*/ 97 h 324"/>
                  <a:gd name="T94" fmla="*/ 12 w 301"/>
                  <a:gd name="T95" fmla="*/ 112 h 324"/>
                  <a:gd name="T96" fmla="*/ 7 w 301"/>
                  <a:gd name="T97" fmla="*/ 123 h 324"/>
                  <a:gd name="T98" fmla="*/ 11 w 301"/>
                  <a:gd name="T99" fmla="*/ 137 h 324"/>
                  <a:gd name="T100" fmla="*/ 15 w 301"/>
                  <a:gd name="T101" fmla="*/ 151 h 324"/>
                  <a:gd name="T102" fmla="*/ 17 w 301"/>
                  <a:gd name="T103" fmla="*/ 173 h 324"/>
                  <a:gd name="T104" fmla="*/ 24 w 301"/>
                  <a:gd name="T105" fmla="*/ 198 h 324"/>
                  <a:gd name="T106" fmla="*/ 12 w 301"/>
                  <a:gd name="T107" fmla="*/ 203 h 324"/>
                  <a:gd name="T108" fmla="*/ 10 w 301"/>
                  <a:gd name="T109" fmla="*/ 222 h 324"/>
                  <a:gd name="T110" fmla="*/ 12 w 301"/>
                  <a:gd name="T111" fmla="*/ 239 h 324"/>
                  <a:gd name="T112" fmla="*/ 23 w 301"/>
                  <a:gd name="T113" fmla="*/ 25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1" h="324">
                    <a:moveTo>
                      <a:pt x="23" y="259"/>
                    </a:moveTo>
                    <a:cubicBezTo>
                      <a:pt x="23" y="259"/>
                      <a:pt x="37" y="270"/>
                      <a:pt x="43" y="274"/>
                    </a:cubicBezTo>
                    <a:cubicBezTo>
                      <a:pt x="49" y="279"/>
                      <a:pt x="58" y="294"/>
                      <a:pt x="65" y="292"/>
                    </a:cubicBezTo>
                    <a:cubicBezTo>
                      <a:pt x="72" y="291"/>
                      <a:pt x="96" y="290"/>
                      <a:pt x="106" y="296"/>
                    </a:cubicBezTo>
                    <a:cubicBezTo>
                      <a:pt x="116" y="303"/>
                      <a:pt x="130" y="309"/>
                      <a:pt x="141" y="312"/>
                    </a:cubicBezTo>
                    <a:cubicBezTo>
                      <a:pt x="152" y="315"/>
                      <a:pt x="158" y="324"/>
                      <a:pt x="165" y="319"/>
                    </a:cubicBezTo>
                    <a:cubicBezTo>
                      <a:pt x="172" y="314"/>
                      <a:pt x="189" y="313"/>
                      <a:pt x="198" y="315"/>
                    </a:cubicBezTo>
                    <a:cubicBezTo>
                      <a:pt x="206" y="317"/>
                      <a:pt x="216" y="323"/>
                      <a:pt x="225" y="323"/>
                    </a:cubicBezTo>
                    <a:cubicBezTo>
                      <a:pt x="234" y="323"/>
                      <a:pt x="238" y="322"/>
                      <a:pt x="247" y="315"/>
                    </a:cubicBezTo>
                    <a:cubicBezTo>
                      <a:pt x="256" y="309"/>
                      <a:pt x="259" y="301"/>
                      <a:pt x="263" y="303"/>
                    </a:cubicBezTo>
                    <a:cubicBezTo>
                      <a:pt x="268" y="305"/>
                      <a:pt x="272" y="302"/>
                      <a:pt x="277" y="295"/>
                    </a:cubicBezTo>
                    <a:cubicBezTo>
                      <a:pt x="282" y="288"/>
                      <a:pt x="288" y="287"/>
                      <a:pt x="288" y="280"/>
                    </a:cubicBezTo>
                    <a:cubicBezTo>
                      <a:pt x="289" y="272"/>
                      <a:pt x="296" y="265"/>
                      <a:pt x="296" y="259"/>
                    </a:cubicBezTo>
                    <a:cubicBezTo>
                      <a:pt x="297" y="254"/>
                      <a:pt x="298" y="245"/>
                      <a:pt x="298" y="245"/>
                    </a:cubicBezTo>
                    <a:cubicBezTo>
                      <a:pt x="298" y="245"/>
                      <a:pt x="297" y="242"/>
                      <a:pt x="293" y="240"/>
                    </a:cubicBezTo>
                    <a:cubicBezTo>
                      <a:pt x="290" y="238"/>
                      <a:pt x="288" y="233"/>
                      <a:pt x="289" y="228"/>
                    </a:cubicBezTo>
                    <a:cubicBezTo>
                      <a:pt x="290" y="222"/>
                      <a:pt x="283" y="210"/>
                      <a:pt x="283" y="204"/>
                    </a:cubicBezTo>
                    <a:cubicBezTo>
                      <a:pt x="283" y="199"/>
                      <a:pt x="289" y="193"/>
                      <a:pt x="293" y="190"/>
                    </a:cubicBezTo>
                    <a:cubicBezTo>
                      <a:pt x="297" y="186"/>
                      <a:pt x="301" y="180"/>
                      <a:pt x="299" y="176"/>
                    </a:cubicBezTo>
                    <a:cubicBezTo>
                      <a:pt x="297" y="172"/>
                      <a:pt x="291" y="171"/>
                      <a:pt x="282" y="166"/>
                    </a:cubicBezTo>
                    <a:cubicBezTo>
                      <a:pt x="274" y="161"/>
                      <a:pt x="266" y="153"/>
                      <a:pt x="265" y="149"/>
                    </a:cubicBezTo>
                    <a:cubicBezTo>
                      <a:pt x="263" y="144"/>
                      <a:pt x="256" y="135"/>
                      <a:pt x="255" y="134"/>
                    </a:cubicBezTo>
                    <a:cubicBezTo>
                      <a:pt x="254" y="133"/>
                      <a:pt x="247" y="125"/>
                      <a:pt x="244" y="123"/>
                    </a:cubicBezTo>
                    <a:cubicBezTo>
                      <a:pt x="242" y="122"/>
                      <a:pt x="240" y="123"/>
                      <a:pt x="235" y="123"/>
                    </a:cubicBezTo>
                    <a:cubicBezTo>
                      <a:pt x="231" y="122"/>
                      <a:pt x="224" y="118"/>
                      <a:pt x="221" y="115"/>
                    </a:cubicBezTo>
                    <a:cubicBezTo>
                      <a:pt x="219" y="112"/>
                      <a:pt x="213" y="107"/>
                      <a:pt x="209" y="102"/>
                    </a:cubicBezTo>
                    <a:cubicBezTo>
                      <a:pt x="206" y="97"/>
                      <a:pt x="200" y="92"/>
                      <a:pt x="198" y="91"/>
                    </a:cubicBezTo>
                    <a:cubicBezTo>
                      <a:pt x="196" y="91"/>
                      <a:pt x="186" y="92"/>
                      <a:pt x="184" y="88"/>
                    </a:cubicBezTo>
                    <a:cubicBezTo>
                      <a:pt x="182" y="85"/>
                      <a:pt x="179" y="83"/>
                      <a:pt x="176" y="82"/>
                    </a:cubicBezTo>
                    <a:cubicBezTo>
                      <a:pt x="173" y="81"/>
                      <a:pt x="173" y="87"/>
                      <a:pt x="169" y="82"/>
                    </a:cubicBezTo>
                    <a:cubicBezTo>
                      <a:pt x="165" y="77"/>
                      <a:pt x="157" y="69"/>
                      <a:pt x="154" y="67"/>
                    </a:cubicBezTo>
                    <a:cubicBezTo>
                      <a:pt x="151" y="64"/>
                      <a:pt x="140" y="53"/>
                      <a:pt x="137" y="52"/>
                    </a:cubicBezTo>
                    <a:cubicBezTo>
                      <a:pt x="134" y="51"/>
                      <a:pt x="138" y="56"/>
                      <a:pt x="134" y="60"/>
                    </a:cubicBezTo>
                    <a:cubicBezTo>
                      <a:pt x="129" y="65"/>
                      <a:pt x="123" y="68"/>
                      <a:pt x="121" y="67"/>
                    </a:cubicBezTo>
                    <a:cubicBezTo>
                      <a:pt x="118" y="67"/>
                      <a:pt x="116" y="65"/>
                      <a:pt x="116" y="57"/>
                    </a:cubicBezTo>
                    <a:cubicBezTo>
                      <a:pt x="116" y="49"/>
                      <a:pt x="105" y="40"/>
                      <a:pt x="97" y="33"/>
                    </a:cubicBezTo>
                    <a:cubicBezTo>
                      <a:pt x="88" y="27"/>
                      <a:pt x="83" y="18"/>
                      <a:pt x="76" y="14"/>
                    </a:cubicBezTo>
                    <a:cubicBezTo>
                      <a:pt x="70" y="10"/>
                      <a:pt x="63" y="5"/>
                      <a:pt x="60" y="3"/>
                    </a:cubicBezTo>
                    <a:cubicBezTo>
                      <a:pt x="57" y="1"/>
                      <a:pt x="53" y="0"/>
                      <a:pt x="50" y="2"/>
                    </a:cubicBezTo>
                    <a:cubicBezTo>
                      <a:pt x="46" y="5"/>
                      <a:pt x="43" y="12"/>
                      <a:pt x="41" y="13"/>
                    </a:cubicBezTo>
                    <a:cubicBezTo>
                      <a:pt x="39" y="15"/>
                      <a:pt x="33" y="15"/>
                      <a:pt x="29" y="15"/>
                    </a:cubicBezTo>
                    <a:cubicBezTo>
                      <a:pt x="25" y="14"/>
                      <a:pt x="18" y="12"/>
                      <a:pt x="18" y="12"/>
                    </a:cubicBezTo>
                    <a:cubicBezTo>
                      <a:pt x="18" y="12"/>
                      <a:pt x="12" y="24"/>
                      <a:pt x="6" y="29"/>
                    </a:cubicBezTo>
                    <a:cubicBezTo>
                      <a:pt x="0" y="35"/>
                      <a:pt x="13" y="45"/>
                      <a:pt x="15" y="50"/>
                    </a:cubicBezTo>
                    <a:cubicBezTo>
                      <a:pt x="17" y="56"/>
                      <a:pt x="10" y="55"/>
                      <a:pt x="10" y="59"/>
                    </a:cubicBezTo>
                    <a:cubicBezTo>
                      <a:pt x="10" y="63"/>
                      <a:pt x="15" y="76"/>
                      <a:pt x="12" y="81"/>
                    </a:cubicBezTo>
                    <a:cubicBezTo>
                      <a:pt x="10" y="86"/>
                      <a:pt x="7" y="93"/>
                      <a:pt x="10" y="97"/>
                    </a:cubicBezTo>
                    <a:cubicBezTo>
                      <a:pt x="13" y="101"/>
                      <a:pt x="15" y="108"/>
                      <a:pt x="12" y="112"/>
                    </a:cubicBezTo>
                    <a:cubicBezTo>
                      <a:pt x="8" y="116"/>
                      <a:pt x="6" y="119"/>
                      <a:pt x="7" y="123"/>
                    </a:cubicBezTo>
                    <a:cubicBezTo>
                      <a:pt x="8" y="128"/>
                      <a:pt x="9" y="130"/>
                      <a:pt x="11" y="137"/>
                    </a:cubicBezTo>
                    <a:cubicBezTo>
                      <a:pt x="12" y="144"/>
                      <a:pt x="16" y="143"/>
                      <a:pt x="15" y="151"/>
                    </a:cubicBezTo>
                    <a:cubicBezTo>
                      <a:pt x="14" y="158"/>
                      <a:pt x="12" y="162"/>
                      <a:pt x="17" y="173"/>
                    </a:cubicBezTo>
                    <a:cubicBezTo>
                      <a:pt x="21" y="183"/>
                      <a:pt x="24" y="193"/>
                      <a:pt x="24" y="198"/>
                    </a:cubicBezTo>
                    <a:cubicBezTo>
                      <a:pt x="23" y="203"/>
                      <a:pt x="14" y="199"/>
                      <a:pt x="12" y="203"/>
                    </a:cubicBezTo>
                    <a:cubicBezTo>
                      <a:pt x="11" y="208"/>
                      <a:pt x="11" y="218"/>
                      <a:pt x="10" y="222"/>
                    </a:cubicBezTo>
                    <a:cubicBezTo>
                      <a:pt x="9" y="227"/>
                      <a:pt x="11" y="231"/>
                      <a:pt x="12" y="239"/>
                    </a:cubicBezTo>
                    <a:cubicBezTo>
                      <a:pt x="14" y="246"/>
                      <a:pt x="21" y="255"/>
                      <a:pt x="23" y="25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9" name="Freeform 19">
                <a:extLst>
                  <a:ext uri="{FF2B5EF4-FFF2-40B4-BE49-F238E27FC236}">
                    <a16:creationId xmlns:a16="http://schemas.microsoft.com/office/drawing/2014/main" id="{5490A551-0A06-4189-86D9-D242FFED1BBE}"/>
                  </a:ext>
                </a:extLst>
              </p:cNvPr>
              <p:cNvSpPr>
                <a:spLocks/>
              </p:cNvSpPr>
              <p:nvPr/>
            </p:nvSpPr>
            <p:spPr bwMode="auto">
              <a:xfrm>
                <a:off x="2176463" y="4284663"/>
                <a:ext cx="176213" cy="225425"/>
              </a:xfrm>
              <a:custGeom>
                <a:avLst/>
                <a:gdLst>
                  <a:gd name="T0" fmla="*/ 123 w 337"/>
                  <a:gd name="T1" fmla="*/ 12 h 431"/>
                  <a:gd name="T2" fmla="*/ 117 w 337"/>
                  <a:gd name="T3" fmla="*/ 14 h 431"/>
                  <a:gd name="T4" fmla="*/ 115 w 337"/>
                  <a:gd name="T5" fmla="*/ 24 h 431"/>
                  <a:gd name="T6" fmla="*/ 103 w 337"/>
                  <a:gd name="T7" fmla="*/ 27 h 431"/>
                  <a:gd name="T8" fmla="*/ 80 w 337"/>
                  <a:gd name="T9" fmla="*/ 34 h 431"/>
                  <a:gd name="T10" fmla="*/ 75 w 337"/>
                  <a:gd name="T11" fmla="*/ 35 h 431"/>
                  <a:gd name="T12" fmla="*/ 57 w 337"/>
                  <a:gd name="T13" fmla="*/ 43 h 431"/>
                  <a:gd name="T14" fmla="*/ 50 w 337"/>
                  <a:gd name="T15" fmla="*/ 54 h 431"/>
                  <a:gd name="T16" fmla="*/ 54 w 337"/>
                  <a:gd name="T17" fmla="*/ 70 h 431"/>
                  <a:gd name="T18" fmla="*/ 50 w 337"/>
                  <a:gd name="T19" fmla="*/ 95 h 431"/>
                  <a:gd name="T20" fmla="*/ 27 w 337"/>
                  <a:gd name="T21" fmla="*/ 127 h 431"/>
                  <a:gd name="T22" fmla="*/ 38 w 337"/>
                  <a:gd name="T23" fmla="*/ 141 h 431"/>
                  <a:gd name="T24" fmla="*/ 24 w 337"/>
                  <a:gd name="T25" fmla="*/ 150 h 431"/>
                  <a:gd name="T26" fmla="*/ 6 w 337"/>
                  <a:gd name="T27" fmla="*/ 162 h 431"/>
                  <a:gd name="T28" fmla="*/ 10 w 337"/>
                  <a:gd name="T29" fmla="*/ 187 h 431"/>
                  <a:gd name="T30" fmla="*/ 9 w 337"/>
                  <a:gd name="T31" fmla="*/ 212 h 431"/>
                  <a:gd name="T32" fmla="*/ 8 w 337"/>
                  <a:gd name="T33" fmla="*/ 243 h 431"/>
                  <a:gd name="T34" fmla="*/ 15 w 337"/>
                  <a:gd name="T35" fmla="*/ 258 h 431"/>
                  <a:gd name="T36" fmla="*/ 38 w 337"/>
                  <a:gd name="T37" fmla="*/ 276 h 431"/>
                  <a:gd name="T38" fmla="*/ 57 w 337"/>
                  <a:gd name="T39" fmla="*/ 253 h 431"/>
                  <a:gd name="T40" fmla="*/ 62 w 337"/>
                  <a:gd name="T41" fmla="*/ 263 h 431"/>
                  <a:gd name="T42" fmla="*/ 62 w 337"/>
                  <a:gd name="T43" fmla="*/ 269 h 431"/>
                  <a:gd name="T44" fmla="*/ 66 w 337"/>
                  <a:gd name="T45" fmla="*/ 253 h 431"/>
                  <a:gd name="T46" fmla="*/ 68 w 337"/>
                  <a:gd name="T47" fmla="*/ 260 h 431"/>
                  <a:gd name="T48" fmla="*/ 66 w 337"/>
                  <a:gd name="T49" fmla="*/ 288 h 431"/>
                  <a:gd name="T50" fmla="*/ 48 w 337"/>
                  <a:gd name="T51" fmla="*/ 321 h 431"/>
                  <a:gd name="T52" fmla="*/ 46 w 337"/>
                  <a:gd name="T53" fmla="*/ 337 h 431"/>
                  <a:gd name="T54" fmla="*/ 49 w 337"/>
                  <a:gd name="T55" fmla="*/ 360 h 431"/>
                  <a:gd name="T56" fmla="*/ 31 w 337"/>
                  <a:gd name="T57" fmla="*/ 372 h 431"/>
                  <a:gd name="T58" fmla="*/ 37 w 337"/>
                  <a:gd name="T59" fmla="*/ 386 h 431"/>
                  <a:gd name="T60" fmla="*/ 45 w 337"/>
                  <a:gd name="T61" fmla="*/ 392 h 431"/>
                  <a:gd name="T62" fmla="*/ 75 w 337"/>
                  <a:gd name="T63" fmla="*/ 395 h 431"/>
                  <a:gd name="T64" fmla="*/ 101 w 337"/>
                  <a:gd name="T65" fmla="*/ 423 h 431"/>
                  <a:gd name="T66" fmla="*/ 125 w 337"/>
                  <a:gd name="T67" fmla="*/ 415 h 431"/>
                  <a:gd name="T68" fmla="*/ 141 w 337"/>
                  <a:gd name="T69" fmla="*/ 380 h 431"/>
                  <a:gd name="T70" fmla="*/ 153 w 337"/>
                  <a:gd name="T71" fmla="*/ 348 h 431"/>
                  <a:gd name="T72" fmla="*/ 165 w 337"/>
                  <a:gd name="T73" fmla="*/ 327 h 431"/>
                  <a:gd name="T74" fmla="*/ 185 w 337"/>
                  <a:gd name="T75" fmla="*/ 298 h 431"/>
                  <a:gd name="T76" fmla="*/ 255 w 337"/>
                  <a:gd name="T77" fmla="*/ 268 h 431"/>
                  <a:gd name="T78" fmla="*/ 314 w 337"/>
                  <a:gd name="T79" fmla="*/ 204 h 431"/>
                  <a:gd name="T80" fmla="*/ 329 w 337"/>
                  <a:gd name="T81" fmla="*/ 161 h 431"/>
                  <a:gd name="T82" fmla="*/ 334 w 337"/>
                  <a:gd name="T83" fmla="*/ 142 h 431"/>
                  <a:gd name="T84" fmla="*/ 321 w 337"/>
                  <a:gd name="T85" fmla="*/ 117 h 431"/>
                  <a:gd name="T86" fmla="*/ 320 w 337"/>
                  <a:gd name="T87" fmla="*/ 102 h 431"/>
                  <a:gd name="T88" fmla="*/ 300 w 337"/>
                  <a:gd name="T89" fmla="*/ 91 h 431"/>
                  <a:gd name="T90" fmla="*/ 268 w 337"/>
                  <a:gd name="T91" fmla="*/ 74 h 431"/>
                  <a:gd name="T92" fmla="*/ 254 w 337"/>
                  <a:gd name="T93" fmla="*/ 81 h 431"/>
                  <a:gd name="T94" fmla="*/ 234 w 337"/>
                  <a:gd name="T95" fmla="*/ 77 h 431"/>
                  <a:gd name="T96" fmla="*/ 209 w 337"/>
                  <a:gd name="T97" fmla="*/ 73 h 431"/>
                  <a:gd name="T98" fmla="*/ 194 w 337"/>
                  <a:gd name="T99" fmla="*/ 51 h 431"/>
                  <a:gd name="T100" fmla="*/ 178 w 337"/>
                  <a:gd name="T101" fmla="*/ 42 h 431"/>
                  <a:gd name="T102" fmla="*/ 127 w 337"/>
                  <a:gd name="T103" fmla="*/ 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 h="431">
                    <a:moveTo>
                      <a:pt x="124" y="0"/>
                    </a:moveTo>
                    <a:cubicBezTo>
                      <a:pt x="124" y="0"/>
                      <a:pt x="125" y="7"/>
                      <a:pt x="123" y="12"/>
                    </a:cubicBezTo>
                    <a:cubicBezTo>
                      <a:pt x="120" y="17"/>
                      <a:pt x="119" y="16"/>
                      <a:pt x="119" y="13"/>
                    </a:cubicBezTo>
                    <a:cubicBezTo>
                      <a:pt x="118" y="11"/>
                      <a:pt x="117" y="11"/>
                      <a:pt x="117" y="14"/>
                    </a:cubicBezTo>
                    <a:cubicBezTo>
                      <a:pt x="116" y="16"/>
                      <a:pt x="119" y="18"/>
                      <a:pt x="118" y="20"/>
                    </a:cubicBezTo>
                    <a:cubicBezTo>
                      <a:pt x="117" y="22"/>
                      <a:pt x="115" y="26"/>
                      <a:pt x="115" y="24"/>
                    </a:cubicBezTo>
                    <a:cubicBezTo>
                      <a:pt x="115" y="22"/>
                      <a:pt x="116" y="17"/>
                      <a:pt x="113" y="19"/>
                    </a:cubicBezTo>
                    <a:cubicBezTo>
                      <a:pt x="110" y="21"/>
                      <a:pt x="106" y="26"/>
                      <a:pt x="103" y="27"/>
                    </a:cubicBezTo>
                    <a:cubicBezTo>
                      <a:pt x="100" y="28"/>
                      <a:pt x="95" y="24"/>
                      <a:pt x="90" y="28"/>
                    </a:cubicBezTo>
                    <a:cubicBezTo>
                      <a:pt x="85" y="31"/>
                      <a:pt x="82" y="33"/>
                      <a:pt x="80" y="34"/>
                    </a:cubicBezTo>
                    <a:cubicBezTo>
                      <a:pt x="78" y="35"/>
                      <a:pt x="77" y="45"/>
                      <a:pt x="77" y="41"/>
                    </a:cubicBezTo>
                    <a:cubicBezTo>
                      <a:pt x="77" y="37"/>
                      <a:pt x="78" y="35"/>
                      <a:pt x="75" y="35"/>
                    </a:cubicBezTo>
                    <a:cubicBezTo>
                      <a:pt x="72" y="34"/>
                      <a:pt x="70" y="34"/>
                      <a:pt x="67" y="37"/>
                    </a:cubicBezTo>
                    <a:cubicBezTo>
                      <a:pt x="65" y="40"/>
                      <a:pt x="59" y="41"/>
                      <a:pt x="57" y="43"/>
                    </a:cubicBezTo>
                    <a:cubicBezTo>
                      <a:pt x="54" y="44"/>
                      <a:pt x="53" y="45"/>
                      <a:pt x="51" y="47"/>
                    </a:cubicBezTo>
                    <a:cubicBezTo>
                      <a:pt x="50" y="50"/>
                      <a:pt x="48" y="51"/>
                      <a:pt x="50" y="54"/>
                    </a:cubicBezTo>
                    <a:cubicBezTo>
                      <a:pt x="53" y="58"/>
                      <a:pt x="55" y="59"/>
                      <a:pt x="55" y="61"/>
                    </a:cubicBezTo>
                    <a:cubicBezTo>
                      <a:pt x="55" y="63"/>
                      <a:pt x="51" y="68"/>
                      <a:pt x="54" y="70"/>
                    </a:cubicBezTo>
                    <a:cubicBezTo>
                      <a:pt x="57" y="73"/>
                      <a:pt x="54" y="78"/>
                      <a:pt x="53" y="83"/>
                    </a:cubicBezTo>
                    <a:cubicBezTo>
                      <a:pt x="53" y="89"/>
                      <a:pt x="53" y="92"/>
                      <a:pt x="50" y="95"/>
                    </a:cubicBezTo>
                    <a:cubicBezTo>
                      <a:pt x="48" y="98"/>
                      <a:pt x="36" y="112"/>
                      <a:pt x="34" y="116"/>
                    </a:cubicBezTo>
                    <a:cubicBezTo>
                      <a:pt x="31" y="120"/>
                      <a:pt x="26" y="122"/>
                      <a:pt x="27" y="127"/>
                    </a:cubicBezTo>
                    <a:cubicBezTo>
                      <a:pt x="28" y="132"/>
                      <a:pt x="31" y="137"/>
                      <a:pt x="33" y="139"/>
                    </a:cubicBezTo>
                    <a:cubicBezTo>
                      <a:pt x="36" y="141"/>
                      <a:pt x="41" y="140"/>
                      <a:pt x="38" y="141"/>
                    </a:cubicBezTo>
                    <a:cubicBezTo>
                      <a:pt x="35" y="142"/>
                      <a:pt x="27" y="138"/>
                      <a:pt x="26" y="143"/>
                    </a:cubicBezTo>
                    <a:cubicBezTo>
                      <a:pt x="25" y="147"/>
                      <a:pt x="26" y="146"/>
                      <a:pt x="24" y="150"/>
                    </a:cubicBezTo>
                    <a:cubicBezTo>
                      <a:pt x="22" y="154"/>
                      <a:pt x="24" y="157"/>
                      <a:pt x="21" y="158"/>
                    </a:cubicBezTo>
                    <a:cubicBezTo>
                      <a:pt x="17" y="158"/>
                      <a:pt x="8" y="160"/>
                      <a:pt x="6" y="162"/>
                    </a:cubicBezTo>
                    <a:cubicBezTo>
                      <a:pt x="5" y="164"/>
                      <a:pt x="1" y="167"/>
                      <a:pt x="2" y="170"/>
                    </a:cubicBezTo>
                    <a:cubicBezTo>
                      <a:pt x="4" y="174"/>
                      <a:pt x="10" y="185"/>
                      <a:pt x="10" y="187"/>
                    </a:cubicBezTo>
                    <a:cubicBezTo>
                      <a:pt x="11" y="190"/>
                      <a:pt x="11" y="194"/>
                      <a:pt x="9" y="199"/>
                    </a:cubicBezTo>
                    <a:cubicBezTo>
                      <a:pt x="7" y="204"/>
                      <a:pt x="7" y="208"/>
                      <a:pt x="9" y="212"/>
                    </a:cubicBezTo>
                    <a:cubicBezTo>
                      <a:pt x="11" y="216"/>
                      <a:pt x="14" y="225"/>
                      <a:pt x="13" y="230"/>
                    </a:cubicBezTo>
                    <a:cubicBezTo>
                      <a:pt x="12" y="235"/>
                      <a:pt x="10" y="240"/>
                      <a:pt x="8" y="243"/>
                    </a:cubicBezTo>
                    <a:cubicBezTo>
                      <a:pt x="5" y="245"/>
                      <a:pt x="0" y="244"/>
                      <a:pt x="1" y="248"/>
                    </a:cubicBezTo>
                    <a:cubicBezTo>
                      <a:pt x="2" y="252"/>
                      <a:pt x="11" y="257"/>
                      <a:pt x="15" y="258"/>
                    </a:cubicBezTo>
                    <a:cubicBezTo>
                      <a:pt x="19" y="260"/>
                      <a:pt x="23" y="263"/>
                      <a:pt x="26" y="268"/>
                    </a:cubicBezTo>
                    <a:cubicBezTo>
                      <a:pt x="29" y="272"/>
                      <a:pt x="34" y="277"/>
                      <a:pt x="38" y="276"/>
                    </a:cubicBezTo>
                    <a:cubicBezTo>
                      <a:pt x="43" y="276"/>
                      <a:pt x="46" y="273"/>
                      <a:pt x="48" y="269"/>
                    </a:cubicBezTo>
                    <a:cubicBezTo>
                      <a:pt x="51" y="264"/>
                      <a:pt x="57" y="248"/>
                      <a:pt x="57" y="253"/>
                    </a:cubicBezTo>
                    <a:cubicBezTo>
                      <a:pt x="57" y="258"/>
                      <a:pt x="55" y="263"/>
                      <a:pt x="58" y="262"/>
                    </a:cubicBezTo>
                    <a:cubicBezTo>
                      <a:pt x="60" y="260"/>
                      <a:pt x="63" y="263"/>
                      <a:pt x="62" y="263"/>
                    </a:cubicBezTo>
                    <a:cubicBezTo>
                      <a:pt x="60" y="263"/>
                      <a:pt x="52" y="266"/>
                      <a:pt x="54" y="269"/>
                    </a:cubicBezTo>
                    <a:cubicBezTo>
                      <a:pt x="55" y="272"/>
                      <a:pt x="60" y="272"/>
                      <a:pt x="62" y="269"/>
                    </a:cubicBezTo>
                    <a:cubicBezTo>
                      <a:pt x="64" y="266"/>
                      <a:pt x="67" y="264"/>
                      <a:pt x="65" y="263"/>
                    </a:cubicBezTo>
                    <a:cubicBezTo>
                      <a:pt x="62" y="263"/>
                      <a:pt x="66" y="259"/>
                      <a:pt x="66" y="253"/>
                    </a:cubicBezTo>
                    <a:cubicBezTo>
                      <a:pt x="67" y="247"/>
                      <a:pt x="69" y="229"/>
                      <a:pt x="70" y="231"/>
                    </a:cubicBezTo>
                    <a:cubicBezTo>
                      <a:pt x="71" y="233"/>
                      <a:pt x="63" y="256"/>
                      <a:pt x="68" y="260"/>
                    </a:cubicBezTo>
                    <a:cubicBezTo>
                      <a:pt x="72" y="265"/>
                      <a:pt x="75" y="265"/>
                      <a:pt x="73" y="272"/>
                    </a:cubicBezTo>
                    <a:cubicBezTo>
                      <a:pt x="71" y="278"/>
                      <a:pt x="67" y="279"/>
                      <a:pt x="66" y="288"/>
                    </a:cubicBezTo>
                    <a:cubicBezTo>
                      <a:pt x="66" y="297"/>
                      <a:pt x="61" y="309"/>
                      <a:pt x="59" y="312"/>
                    </a:cubicBezTo>
                    <a:cubicBezTo>
                      <a:pt x="58" y="315"/>
                      <a:pt x="52" y="320"/>
                      <a:pt x="48" y="321"/>
                    </a:cubicBezTo>
                    <a:cubicBezTo>
                      <a:pt x="44" y="321"/>
                      <a:pt x="42" y="322"/>
                      <a:pt x="42" y="322"/>
                    </a:cubicBezTo>
                    <a:cubicBezTo>
                      <a:pt x="42" y="322"/>
                      <a:pt x="45" y="330"/>
                      <a:pt x="46" y="337"/>
                    </a:cubicBezTo>
                    <a:cubicBezTo>
                      <a:pt x="47" y="344"/>
                      <a:pt x="49" y="348"/>
                      <a:pt x="50" y="352"/>
                    </a:cubicBezTo>
                    <a:cubicBezTo>
                      <a:pt x="51" y="357"/>
                      <a:pt x="52" y="358"/>
                      <a:pt x="49" y="360"/>
                    </a:cubicBezTo>
                    <a:cubicBezTo>
                      <a:pt x="46" y="362"/>
                      <a:pt x="41" y="362"/>
                      <a:pt x="36" y="364"/>
                    </a:cubicBezTo>
                    <a:cubicBezTo>
                      <a:pt x="32" y="366"/>
                      <a:pt x="30" y="368"/>
                      <a:pt x="31" y="372"/>
                    </a:cubicBezTo>
                    <a:cubicBezTo>
                      <a:pt x="32" y="376"/>
                      <a:pt x="34" y="377"/>
                      <a:pt x="36" y="379"/>
                    </a:cubicBezTo>
                    <a:cubicBezTo>
                      <a:pt x="39" y="380"/>
                      <a:pt x="39" y="381"/>
                      <a:pt x="37" y="386"/>
                    </a:cubicBezTo>
                    <a:cubicBezTo>
                      <a:pt x="35" y="391"/>
                      <a:pt x="33" y="391"/>
                      <a:pt x="36" y="395"/>
                    </a:cubicBezTo>
                    <a:cubicBezTo>
                      <a:pt x="40" y="398"/>
                      <a:pt x="41" y="398"/>
                      <a:pt x="45" y="392"/>
                    </a:cubicBezTo>
                    <a:cubicBezTo>
                      <a:pt x="49" y="387"/>
                      <a:pt x="52" y="382"/>
                      <a:pt x="55" y="385"/>
                    </a:cubicBezTo>
                    <a:cubicBezTo>
                      <a:pt x="58" y="388"/>
                      <a:pt x="73" y="398"/>
                      <a:pt x="75" y="395"/>
                    </a:cubicBezTo>
                    <a:cubicBezTo>
                      <a:pt x="77" y="393"/>
                      <a:pt x="82" y="394"/>
                      <a:pt x="88" y="400"/>
                    </a:cubicBezTo>
                    <a:cubicBezTo>
                      <a:pt x="94" y="405"/>
                      <a:pt x="92" y="418"/>
                      <a:pt x="101" y="423"/>
                    </a:cubicBezTo>
                    <a:cubicBezTo>
                      <a:pt x="110" y="428"/>
                      <a:pt x="118" y="431"/>
                      <a:pt x="121" y="428"/>
                    </a:cubicBezTo>
                    <a:cubicBezTo>
                      <a:pt x="125" y="426"/>
                      <a:pt x="124" y="420"/>
                      <a:pt x="125" y="415"/>
                    </a:cubicBezTo>
                    <a:cubicBezTo>
                      <a:pt x="126" y="410"/>
                      <a:pt x="134" y="405"/>
                      <a:pt x="138" y="402"/>
                    </a:cubicBezTo>
                    <a:cubicBezTo>
                      <a:pt x="142" y="398"/>
                      <a:pt x="139" y="385"/>
                      <a:pt x="141" y="380"/>
                    </a:cubicBezTo>
                    <a:cubicBezTo>
                      <a:pt x="142" y="375"/>
                      <a:pt x="147" y="363"/>
                      <a:pt x="148" y="358"/>
                    </a:cubicBezTo>
                    <a:cubicBezTo>
                      <a:pt x="149" y="354"/>
                      <a:pt x="151" y="353"/>
                      <a:pt x="153" y="348"/>
                    </a:cubicBezTo>
                    <a:cubicBezTo>
                      <a:pt x="156" y="344"/>
                      <a:pt x="154" y="333"/>
                      <a:pt x="157" y="329"/>
                    </a:cubicBezTo>
                    <a:cubicBezTo>
                      <a:pt x="159" y="326"/>
                      <a:pt x="162" y="329"/>
                      <a:pt x="165" y="327"/>
                    </a:cubicBezTo>
                    <a:cubicBezTo>
                      <a:pt x="168" y="326"/>
                      <a:pt x="161" y="319"/>
                      <a:pt x="167" y="314"/>
                    </a:cubicBezTo>
                    <a:cubicBezTo>
                      <a:pt x="173" y="309"/>
                      <a:pt x="179" y="303"/>
                      <a:pt x="185" y="298"/>
                    </a:cubicBezTo>
                    <a:cubicBezTo>
                      <a:pt x="191" y="292"/>
                      <a:pt x="204" y="288"/>
                      <a:pt x="218" y="283"/>
                    </a:cubicBezTo>
                    <a:cubicBezTo>
                      <a:pt x="232" y="277"/>
                      <a:pt x="254" y="269"/>
                      <a:pt x="255" y="268"/>
                    </a:cubicBezTo>
                    <a:cubicBezTo>
                      <a:pt x="256" y="267"/>
                      <a:pt x="286" y="243"/>
                      <a:pt x="293" y="234"/>
                    </a:cubicBezTo>
                    <a:cubicBezTo>
                      <a:pt x="300" y="225"/>
                      <a:pt x="311" y="210"/>
                      <a:pt x="314" y="204"/>
                    </a:cubicBezTo>
                    <a:cubicBezTo>
                      <a:pt x="317" y="198"/>
                      <a:pt x="323" y="173"/>
                      <a:pt x="324" y="168"/>
                    </a:cubicBezTo>
                    <a:cubicBezTo>
                      <a:pt x="326" y="162"/>
                      <a:pt x="324" y="159"/>
                      <a:pt x="329" y="161"/>
                    </a:cubicBezTo>
                    <a:cubicBezTo>
                      <a:pt x="333" y="163"/>
                      <a:pt x="337" y="166"/>
                      <a:pt x="336" y="161"/>
                    </a:cubicBezTo>
                    <a:cubicBezTo>
                      <a:pt x="335" y="157"/>
                      <a:pt x="333" y="145"/>
                      <a:pt x="334" y="142"/>
                    </a:cubicBezTo>
                    <a:cubicBezTo>
                      <a:pt x="334" y="139"/>
                      <a:pt x="336" y="134"/>
                      <a:pt x="332" y="130"/>
                    </a:cubicBezTo>
                    <a:cubicBezTo>
                      <a:pt x="327" y="126"/>
                      <a:pt x="323" y="122"/>
                      <a:pt x="321" y="117"/>
                    </a:cubicBezTo>
                    <a:cubicBezTo>
                      <a:pt x="320" y="111"/>
                      <a:pt x="313" y="110"/>
                      <a:pt x="315" y="108"/>
                    </a:cubicBezTo>
                    <a:cubicBezTo>
                      <a:pt x="316" y="106"/>
                      <a:pt x="318" y="104"/>
                      <a:pt x="320" y="102"/>
                    </a:cubicBezTo>
                    <a:cubicBezTo>
                      <a:pt x="318" y="99"/>
                      <a:pt x="316" y="97"/>
                      <a:pt x="312" y="97"/>
                    </a:cubicBezTo>
                    <a:cubicBezTo>
                      <a:pt x="307" y="96"/>
                      <a:pt x="303" y="95"/>
                      <a:pt x="300" y="91"/>
                    </a:cubicBezTo>
                    <a:cubicBezTo>
                      <a:pt x="298" y="87"/>
                      <a:pt x="290" y="77"/>
                      <a:pt x="283" y="74"/>
                    </a:cubicBezTo>
                    <a:cubicBezTo>
                      <a:pt x="277" y="70"/>
                      <a:pt x="268" y="69"/>
                      <a:pt x="268" y="74"/>
                    </a:cubicBezTo>
                    <a:cubicBezTo>
                      <a:pt x="268" y="78"/>
                      <a:pt x="266" y="83"/>
                      <a:pt x="262" y="82"/>
                    </a:cubicBezTo>
                    <a:cubicBezTo>
                      <a:pt x="258" y="82"/>
                      <a:pt x="259" y="79"/>
                      <a:pt x="254" y="81"/>
                    </a:cubicBezTo>
                    <a:cubicBezTo>
                      <a:pt x="250" y="82"/>
                      <a:pt x="251" y="83"/>
                      <a:pt x="247" y="83"/>
                    </a:cubicBezTo>
                    <a:cubicBezTo>
                      <a:pt x="243" y="83"/>
                      <a:pt x="236" y="79"/>
                      <a:pt x="234" y="77"/>
                    </a:cubicBezTo>
                    <a:cubicBezTo>
                      <a:pt x="232" y="76"/>
                      <a:pt x="227" y="74"/>
                      <a:pt x="224" y="74"/>
                    </a:cubicBezTo>
                    <a:cubicBezTo>
                      <a:pt x="221" y="75"/>
                      <a:pt x="211" y="76"/>
                      <a:pt x="209" y="73"/>
                    </a:cubicBezTo>
                    <a:cubicBezTo>
                      <a:pt x="207" y="70"/>
                      <a:pt x="206" y="61"/>
                      <a:pt x="205" y="57"/>
                    </a:cubicBezTo>
                    <a:cubicBezTo>
                      <a:pt x="204" y="53"/>
                      <a:pt x="196" y="53"/>
                      <a:pt x="194" y="51"/>
                    </a:cubicBezTo>
                    <a:cubicBezTo>
                      <a:pt x="192" y="49"/>
                      <a:pt x="193" y="41"/>
                      <a:pt x="190" y="41"/>
                    </a:cubicBezTo>
                    <a:cubicBezTo>
                      <a:pt x="186" y="41"/>
                      <a:pt x="182" y="44"/>
                      <a:pt x="178" y="42"/>
                    </a:cubicBezTo>
                    <a:cubicBezTo>
                      <a:pt x="175" y="39"/>
                      <a:pt x="161" y="33"/>
                      <a:pt x="157" y="30"/>
                    </a:cubicBezTo>
                    <a:cubicBezTo>
                      <a:pt x="154" y="27"/>
                      <a:pt x="130" y="7"/>
                      <a:pt x="127" y="4"/>
                    </a:cubicBezTo>
                    <a:cubicBezTo>
                      <a:pt x="126" y="3"/>
                      <a:pt x="125" y="1"/>
                      <a:pt x="124"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0" name="Freeform 20">
                <a:extLst>
                  <a:ext uri="{FF2B5EF4-FFF2-40B4-BE49-F238E27FC236}">
                    <a16:creationId xmlns:a16="http://schemas.microsoft.com/office/drawing/2014/main" id="{CD3C7226-5CEA-4603-BC1D-2BB0A17A833A}"/>
                  </a:ext>
                </a:extLst>
              </p:cNvPr>
              <p:cNvSpPr>
                <a:spLocks/>
              </p:cNvSpPr>
              <p:nvPr/>
            </p:nvSpPr>
            <p:spPr bwMode="auto">
              <a:xfrm>
                <a:off x="2198688" y="4429126"/>
                <a:ext cx="11113" cy="12700"/>
              </a:xfrm>
              <a:custGeom>
                <a:avLst/>
                <a:gdLst>
                  <a:gd name="T0" fmla="*/ 19 w 21"/>
                  <a:gd name="T1" fmla="*/ 1 h 24"/>
                  <a:gd name="T2" fmla="*/ 10 w 21"/>
                  <a:gd name="T3" fmla="*/ 1 h 24"/>
                  <a:gd name="T4" fmla="*/ 1 w 21"/>
                  <a:gd name="T5" fmla="*/ 9 h 24"/>
                  <a:gd name="T6" fmla="*/ 1 w 21"/>
                  <a:gd name="T7" fmla="*/ 18 h 24"/>
                  <a:gd name="T8" fmla="*/ 6 w 21"/>
                  <a:gd name="T9" fmla="*/ 23 h 24"/>
                  <a:gd name="T10" fmla="*/ 11 w 21"/>
                  <a:gd name="T11" fmla="*/ 16 h 24"/>
                  <a:gd name="T12" fmla="*/ 14 w 21"/>
                  <a:gd name="T13" fmla="*/ 10 h 24"/>
                  <a:gd name="T14" fmla="*/ 19 w 21"/>
                  <a:gd name="T15" fmla="*/ 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4">
                    <a:moveTo>
                      <a:pt x="19" y="1"/>
                    </a:moveTo>
                    <a:cubicBezTo>
                      <a:pt x="15" y="0"/>
                      <a:pt x="15" y="0"/>
                      <a:pt x="10" y="1"/>
                    </a:cubicBezTo>
                    <a:cubicBezTo>
                      <a:pt x="6" y="3"/>
                      <a:pt x="2" y="6"/>
                      <a:pt x="1" y="9"/>
                    </a:cubicBezTo>
                    <a:cubicBezTo>
                      <a:pt x="0" y="11"/>
                      <a:pt x="1" y="13"/>
                      <a:pt x="1" y="18"/>
                    </a:cubicBezTo>
                    <a:cubicBezTo>
                      <a:pt x="1" y="22"/>
                      <a:pt x="3" y="24"/>
                      <a:pt x="6" y="23"/>
                    </a:cubicBezTo>
                    <a:cubicBezTo>
                      <a:pt x="10" y="22"/>
                      <a:pt x="10" y="20"/>
                      <a:pt x="11" y="16"/>
                    </a:cubicBezTo>
                    <a:cubicBezTo>
                      <a:pt x="12" y="12"/>
                      <a:pt x="11" y="11"/>
                      <a:pt x="14" y="10"/>
                    </a:cubicBezTo>
                    <a:cubicBezTo>
                      <a:pt x="17" y="9"/>
                      <a:pt x="21" y="4"/>
                      <a:pt x="1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1" name="Freeform 21">
                <a:extLst>
                  <a:ext uri="{FF2B5EF4-FFF2-40B4-BE49-F238E27FC236}">
                    <a16:creationId xmlns:a16="http://schemas.microsoft.com/office/drawing/2014/main" id="{6E367BE2-F5A6-4A43-BECE-321283E52B39}"/>
                  </a:ext>
                </a:extLst>
              </p:cNvPr>
              <p:cNvSpPr>
                <a:spLocks noEditPoints="1"/>
              </p:cNvSpPr>
              <p:nvPr/>
            </p:nvSpPr>
            <p:spPr bwMode="auto">
              <a:xfrm>
                <a:off x="2397125" y="4152901"/>
                <a:ext cx="1198563" cy="1355725"/>
              </a:xfrm>
              <a:custGeom>
                <a:avLst/>
                <a:gdLst>
                  <a:gd name="T0" fmla="*/ 1344 w 2295"/>
                  <a:gd name="T1" fmla="*/ 169 h 2594"/>
                  <a:gd name="T2" fmla="*/ 1400 w 2295"/>
                  <a:gd name="T3" fmla="*/ 272 h 2594"/>
                  <a:gd name="T4" fmla="*/ 1316 w 2295"/>
                  <a:gd name="T5" fmla="*/ 368 h 2594"/>
                  <a:gd name="T6" fmla="*/ 1247 w 2295"/>
                  <a:gd name="T7" fmla="*/ 449 h 2594"/>
                  <a:gd name="T8" fmla="*/ 1354 w 2295"/>
                  <a:gd name="T9" fmla="*/ 464 h 2594"/>
                  <a:gd name="T10" fmla="*/ 1425 w 2295"/>
                  <a:gd name="T11" fmla="*/ 506 h 2594"/>
                  <a:gd name="T12" fmla="*/ 1485 w 2295"/>
                  <a:gd name="T13" fmla="*/ 439 h 2594"/>
                  <a:gd name="T14" fmla="*/ 1543 w 2295"/>
                  <a:gd name="T15" fmla="*/ 402 h 2594"/>
                  <a:gd name="T16" fmla="*/ 1603 w 2295"/>
                  <a:gd name="T17" fmla="*/ 415 h 2594"/>
                  <a:gd name="T18" fmla="*/ 1670 w 2295"/>
                  <a:gd name="T19" fmla="*/ 444 h 2594"/>
                  <a:gd name="T20" fmla="*/ 1717 w 2295"/>
                  <a:gd name="T21" fmla="*/ 486 h 2594"/>
                  <a:gd name="T22" fmla="*/ 1717 w 2295"/>
                  <a:gd name="T23" fmla="*/ 534 h 2594"/>
                  <a:gd name="T24" fmla="*/ 1739 w 2295"/>
                  <a:gd name="T25" fmla="*/ 542 h 2594"/>
                  <a:gd name="T26" fmla="*/ 1863 w 2295"/>
                  <a:gd name="T27" fmla="*/ 537 h 2594"/>
                  <a:gd name="T28" fmla="*/ 2060 w 2295"/>
                  <a:gd name="T29" fmla="*/ 593 h 2594"/>
                  <a:gd name="T30" fmla="*/ 2249 w 2295"/>
                  <a:gd name="T31" fmla="*/ 695 h 2594"/>
                  <a:gd name="T32" fmla="*/ 2291 w 2295"/>
                  <a:gd name="T33" fmla="*/ 859 h 2594"/>
                  <a:gd name="T34" fmla="*/ 2216 w 2295"/>
                  <a:gd name="T35" fmla="*/ 1031 h 2594"/>
                  <a:gd name="T36" fmla="*/ 2154 w 2295"/>
                  <a:gd name="T37" fmla="*/ 1103 h 2594"/>
                  <a:gd name="T38" fmla="*/ 2076 w 2295"/>
                  <a:gd name="T39" fmla="*/ 1198 h 2594"/>
                  <a:gd name="T40" fmla="*/ 2059 w 2295"/>
                  <a:gd name="T41" fmla="*/ 1254 h 2594"/>
                  <a:gd name="T42" fmla="*/ 2080 w 2295"/>
                  <a:gd name="T43" fmla="*/ 1406 h 2594"/>
                  <a:gd name="T44" fmla="*/ 2027 w 2295"/>
                  <a:gd name="T45" fmla="*/ 1680 h 2594"/>
                  <a:gd name="T46" fmla="*/ 1987 w 2295"/>
                  <a:gd name="T47" fmla="*/ 1813 h 2594"/>
                  <a:gd name="T48" fmla="*/ 1869 w 2295"/>
                  <a:gd name="T49" fmla="*/ 1857 h 2594"/>
                  <a:gd name="T50" fmla="*/ 1783 w 2295"/>
                  <a:gd name="T51" fmla="*/ 1887 h 2594"/>
                  <a:gd name="T52" fmla="*/ 1744 w 2295"/>
                  <a:gd name="T53" fmla="*/ 1937 h 2594"/>
                  <a:gd name="T54" fmla="*/ 1621 w 2295"/>
                  <a:gd name="T55" fmla="*/ 1999 h 2594"/>
                  <a:gd name="T56" fmla="*/ 1572 w 2295"/>
                  <a:gd name="T57" fmla="*/ 2048 h 2594"/>
                  <a:gd name="T58" fmla="*/ 1584 w 2295"/>
                  <a:gd name="T59" fmla="*/ 2133 h 2594"/>
                  <a:gd name="T60" fmla="*/ 1594 w 2295"/>
                  <a:gd name="T61" fmla="*/ 2217 h 2594"/>
                  <a:gd name="T62" fmla="*/ 1459 w 2295"/>
                  <a:gd name="T63" fmla="*/ 2468 h 2594"/>
                  <a:gd name="T64" fmla="*/ 1357 w 2295"/>
                  <a:gd name="T65" fmla="*/ 2498 h 2594"/>
                  <a:gd name="T66" fmla="*/ 1226 w 2295"/>
                  <a:gd name="T67" fmla="*/ 2409 h 2594"/>
                  <a:gd name="T68" fmla="*/ 1127 w 2295"/>
                  <a:gd name="T69" fmla="*/ 2330 h 2594"/>
                  <a:gd name="T70" fmla="*/ 1218 w 2295"/>
                  <a:gd name="T71" fmla="*/ 2203 h 2594"/>
                  <a:gd name="T72" fmla="*/ 1241 w 2295"/>
                  <a:gd name="T73" fmla="*/ 2054 h 2594"/>
                  <a:gd name="T74" fmla="*/ 1172 w 2295"/>
                  <a:gd name="T75" fmla="*/ 1939 h 2594"/>
                  <a:gd name="T76" fmla="*/ 1033 w 2295"/>
                  <a:gd name="T77" fmla="*/ 1822 h 2594"/>
                  <a:gd name="T78" fmla="*/ 998 w 2295"/>
                  <a:gd name="T79" fmla="*/ 1630 h 2594"/>
                  <a:gd name="T80" fmla="*/ 951 w 2295"/>
                  <a:gd name="T81" fmla="*/ 1435 h 2594"/>
                  <a:gd name="T82" fmla="*/ 777 w 2295"/>
                  <a:gd name="T83" fmla="*/ 1248 h 2594"/>
                  <a:gd name="T84" fmla="*/ 621 w 2295"/>
                  <a:gd name="T85" fmla="*/ 1181 h 2594"/>
                  <a:gd name="T86" fmla="*/ 519 w 2295"/>
                  <a:gd name="T87" fmla="*/ 1086 h 2594"/>
                  <a:gd name="T88" fmla="*/ 435 w 2295"/>
                  <a:gd name="T89" fmla="*/ 1012 h 2594"/>
                  <a:gd name="T90" fmla="*/ 279 w 2295"/>
                  <a:gd name="T91" fmla="*/ 1079 h 2594"/>
                  <a:gd name="T92" fmla="*/ 114 w 2295"/>
                  <a:gd name="T93" fmla="*/ 1004 h 2594"/>
                  <a:gd name="T94" fmla="*/ 5 w 2295"/>
                  <a:gd name="T95" fmla="*/ 859 h 2594"/>
                  <a:gd name="T96" fmla="*/ 80 w 2295"/>
                  <a:gd name="T97" fmla="*/ 681 h 2594"/>
                  <a:gd name="T98" fmla="*/ 228 w 2295"/>
                  <a:gd name="T99" fmla="*/ 631 h 2594"/>
                  <a:gd name="T100" fmla="*/ 237 w 2295"/>
                  <a:gd name="T101" fmla="*/ 309 h 2594"/>
                  <a:gd name="T102" fmla="*/ 257 w 2295"/>
                  <a:gd name="T103" fmla="*/ 237 h 2594"/>
                  <a:gd name="T104" fmla="*/ 406 w 2295"/>
                  <a:gd name="T105" fmla="*/ 273 h 2594"/>
                  <a:gd name="T106" fmla="*/ 554 w 2295"/>
                  <a:gd name="T107" fmla="*/ 259 h 2594"/>
                  <a:gd name="T108" fmla="*/ 564 w 2295"/>
                  <a:gd name="T109" fmla="*/ 115 h 2594"/>
                  <a:gd name="T110" fmla="*/ 644 w 2295"/>
                  <a:gd name="T111" fmla="*/ 114 h 2594"/>
                  <a:gd name="T112" fmla="*/ 744 w 2295"/>
                  <a:gd name="T113" fmla="*/ 52 h 2594"/>
                  <a:gd name="T114" fmla="*/ 828 w 2295"/>
                  <a:gd name="T115" fmla="*/ 70 h 2594"/>
                  <a:gd name="T116" fmla="*/ 866 w 2295"/>
                  <a:gd name="T117" fmla="*/ 262 h 2594"/>
                  <a:gd name="T118" fmla="*/ 989 w 2295"/>
                  <a:gd name="T119" fmla="*/ 224 h 2594"/>
                  <a:gd name="T120" fmla="*/ 1126 w 2295"/>
                  <a:gd name="T121" fmla="*/ 197 h 2594"/>
                  <a:gd name="T122" fmla="*/ 1285 w 2295"/>
                  <a:gd name="T123" fmla="*/ 10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5" h="2594">
                    <a:moveTo>
                      <a:pt x="1301" y="78"/>
                    </a:moveTo>
                    <a:cubicBezTo>
                      <a:pt x="1301" y="78"/>
                      <a:pt x="1305" y="75"/>
                      <a:pt x="1306" y="78"/>
                    </a:cubicBezTo>
                    <a:cubicBezTo>
                      <a:pt x="1308" y="80"/>
                      <a:pt x="1314" y="90"/>
                      <a:pt x="1313" y="86"/>
                    </a:cubicBezTo>
                    <a:cubicBezTo>
                      <a:pt x="1311" y="81"/>
                      <a:pt x="1306" y="77"/>
                      <a:pt x="1307" y="71"/>
                    </a:cubicBezTo>
                    <a:cubicBezTo>
                      <a:pt x="1308" y="66"/>
                      <a:pt x="1309" y="61"/>
                      <a:pt x="1312" y="63"/>
                    </a:cubicBezTo>
                    <a:cubicBezTo>
                      <a:pt x="1315" y="65"/>
                      <a:pt x="1326" y="75"/>
                      <a:pt x="1328" y="80"/>
                    </a:cubicBezTo>
                    <a:cubicBezTo>
                      <a:pt x="1330" y="85"/>
                      <a:pt x="1331" y="91"/>
                      <a:pt x="1329" y="97"/>
                    </a:cubicBezTo>
                    <a:cubicBezTo>
                      <a:pt x="1327" y="103"/>
                      <a:pt x="1327" y="113"/>
                      <a:pt x="1328" y="109"/>
                    </a:cubicBezTo>
                    <a:cubicBezTo>
                      <a:pt x="1329" y="105"/>
                      <a:pt x="1332" y="90"/>
                      <a:pt x="1334" y="94"/>
                    </a:cubicBezTo>
                    <a:cubicBezTo>
                      <a:pt x="1336" y="97"/>
                      <a:pt x="1336" y="104"/>
                      <a:pt x="1335" y="113"/>
                    </a:cubicBezTo>
                    <a:cubicBezTo>
                      <a:pt x="1335" y="121"/>
                      <a:pt x="1339" y="142"/>
                      <a:pt x="1341" y="150"/>
                    </a:cubicBezTo>
                    <a:cubicBezTo>
                      <a:pt x="1343" y="158"/>
                      <a:pt x="1342" y="165"/>
                      <a:pt x="1344" y="169"/>
                    </a:cubicBezTo>
                    <a:cubicBezTo>
                      <a:pt x="1347" y="174"/>
                      <a:pt x="1349" y="174"/>
                      <a:pt x="1349" y="181"/>
                    </a:cubicBezTo>
                    <a:cubicBezTo>
                      <a:pt x="1350" y="187"/>
                      <a:pt x="1353" y="191"/>
                      <a:pt x="1354" y="196"/>
                    </a:cubicBezTo>
                    <a:cubicBezTo>
                      <a:pt x="1355" y="202"/>
                      <a:pt x="1356" y="201"/>
                      <a:pt x="1355" y="205"/>
                    </a:cubicBezTo>
                    <a:cubicBezTo>
                      <a:pt x="1353" y="209"/>
                      <a:pt x="1353" y="211"/>
                      <a:pt x="1356" y="212"/>
                    </a:cubicBezTo>
                    <a:cubicBezTo>
                      <a:pt x="1359" y="212"/>
                      <a:pt x="1361" y="215"/>
                      <a:pt x="1362" y="218"/>
                    </a:cubicBezTo>
                    <a:cubicBezTo>
                      <a:pt x="1363" y="221"/>
                      <a:pt x="1366" y="221"/>
                      <a:pt x="1367" y="225"/>
                    </a:cubicBezTo>
                    <a:cubicBezTo>
                      <a:pt x="1368" y="230"/>
                      <a:pt x="1372" y="231"/>
                      <a:pt x="1376" y="231"/>
                    </a:cubicBezTo>
                    <a:cubicBezTo>
                      <a:pt x="1379" y="231"/>
                      <a:pt x="1388" y="230"/>
                      <a:pt x="1393" y="234"/>
                    </a:cubicBezTo>
                    <a:cubicBezTo>
                      <a:pt x="1399" y="237"/>
                      <a:pt x="1402" y="242"/>
                      <a:pt x="1403" y="249"/>
                    </a:cubicBezTo>
                    <a:cubicBezTo>
                      <a:pt x="1403" y="256"/>
                      <a:pt x="1403" y="261"/>
                      <a:pt x="1402" y="264"/>
                    </a:cubicBezTo>
                    <a:cubicBezTo>
                      <a:pt x="1400" y="267"/>
                      <a:pt x="1386" y="270"/>
                      <a:pt x="1390" y="270"/>
                    </a:cubicBezTo>
                    <a:cubicBezTo>
                      <a:pt x="1394" y="270"/>
                      <a:pt x="1400" y="268"/>
                      <a:pt x="1400" y="272"/>
                    </a:cubicBezTo>
                    <a:cubicBezTo>
                      <a:pt x="1400" y="275"/>
                      <a:pt x="1398" y="277"/>
                      <a:pt x="1396" y="279"/>
                    </a:cubicBezTo>
                    <a:cubicBezTo>
                      <a:pt x="1394" y="281"/>
                      <a:pt x="1396" y="281"/>
                      <a:pt x="1397" y="284"/>
                    </a:cubicBezTo>
                    <a:cubicBezTo>
                      <a:pt x="1398" y="288"/>
                      <a:pt x="1394" y="292"/>
                      <a:pt x="1393" y="289"/>
                    </a:cubicBezTo>
                    <a:cubicBezTo>
                      <a:pt x="1392" y="286"/>
                      <a:pt x="1396" y="281"/>
                      <a:pt x="1393" y="282"/>
                    </a:cubicBezTo>
                    <a:cubicBezTo>
                      <a:pt x="1390" y="284"/>
                      <a:pt x="1386" y="289"/>
                      <a:pt x="1383" y="291"/>
                    </a:cubicBezTo>
                    <a:cubicBezTo>
                      <a:pt x="1380" y="293"/>
                      <a:pt x="1377" y="293"/>
                      <a:pt x="1377" y="298"/>
                    </a:cubicBezTo>
                    <a:cubicBezTo>
                      <a:pt x="1377" y="303"/>
                      <a:pt x="1371" y="305"/>
                      <a:pt x="1369" y="308"/>
                    </a:cubicBezTo>
                    <a:cubicBezTo>
                      <a:pt x="1366" y="310"/>
                      <a:pt x="1363" y="317"/>
                      <a:pt x="1358" y="324"/>
                    </a:cubicBezTo>
                    <a:cubicBezTo>
                      <a:pt x="1353" y="332"/>
                      <a:pt x="1351" y="336"/>
                      <a:pt x="1347" y="339"/>
                    </a:cubicBezTo>
                    <a:cubicBezTo>
                      <a:pt x="1343" y="342"/>
                      <a:pt x="1342" y="338"/>
                      <a:pt x="1337" y="342"/>
                    </a:cubicBezTo>
                    <a:cubicBezTo>
                      <a:pt x="1333" y="347"/>
                      <a:pt x="1332" y="352"/>
                      <a:pt x="1328" y="356"/>
                    </a:cubicBezTo>
                    <a:cubicBezTo>
                      <a:pt x="1324" y="359"/>
                      <a:pt x="1321" y="359"/>
                      <a:pt x="1316" y="368"/>
                    </a:cubicBezTo>
                    <a:cubicBezTo>
                      <a:pt x="1310" y="376"/>
                      <a:pt x="1311" y="380"/>
                      <a:pt x="1305" y="387"/>
                    </a:cubicBezTo>
                    <a:cubicBezTo>
                      <a:pt x="1300" y="394"/>
                      <a:pt x="1298" y="396"/>
                      <a:pt x="1297" y="399"/>
                    </a:cubicBezTo>
                    <a:cubicBezTo>
                      <a:pt x="1295" y="401"/>
                      <a:pt x="1294" y="403"/>
                      <a:pt x="1294" y="409"/>
                    </a:cubicBezTo>
                    <a:cubicBezTo>
                      <a:pt x="1294" y="416"/>
                      <a:pt x="1295" y="421"/>
                      <a:pt x="1291" y="425"/>
                    </a:cubicBezTo>
                    <a:cubicBezTo>
                      <a:pt x="1286" y="429"/>
                      <a:pt x="1282" y="425"/>
                      <a:pt x="1283" y="431"/>
                    </a:cubicBezTo>
                    <a:cubicBezTo>
                      <a:pt x="1284" y="436"/>
                      <a:pt x="1280" y="441"/>
                      <a:pt x="1278" y="443"/>
                    </a:cubicBezTo>
                    <a:cubicBezTo>
                      <a:pt x="1276" y="444"/>
                      <a:pt x="1271" y="449"/>
                      <a:pt x="1269" y="444"/>
                    </a:cubicBezTo>
                    <a:cubicBezTo>
                      <a:pt x="1266" y="440"/>
                      <a:pt x="1264" y="439"/>
                      <a:pt x="1261" y="441"/>
                    </a:cubicBezTo>
                    <a:cubicBezTo>
                      <a:pt x="1259" y="443"/>
                      <a:pt x="1270" y="442"/>
                      <a:pt x="1265" y="446"/>
                    </a:cubicBezTo>
                    <a:cubicBezTo>
                      <a:pt x="1260" y="450"/>
                      <a:pt x="1255" y="454"/>
                      <a:pt x="1256" y="451"/>
                    </a:cubicBezTo>
                    <a:cubicBezTo>
                      <a:pt x="1256" y="449"/>
                      <a:pt x="1259" y="445"/>
                      <a:pt x="1256" y="445"/>
                    </a:cubicBezTo>
                    <a:cubicBezTo>
                      <a:pt x="1254" y="445"/>
                      <a:pt x="1250" y="448"/>
                      <a:pt x="1247" y="449"/>
                    </a:cubicBezTo>
                    <a:cubicBezTo>
                      <a:pt x="1245" y="451"/>
                      <a:pt x="1243" y="451"/>
                      <a:pt x="1239" y="454"/>
                    </a:cubicBezTo>
                    <a:cubicBezTo>
                      <a:pt x="1236" y="456"/>
                      <a:pt x="1231" y="458"/>
                      <a:pt x="1237" y="458"/>
                    </a:cubicBezTo>
                    <a:cubicBezTo>
                      <a:pt x="1242" y="457"/>
                      <a:pt x="1250" y="455"/>
                      <a:pt x="1255" y="455"/>
                    </a:cubicBezTo>
                    <a:cubicBezTo>
                      <a:pt x="1260" y="455"/>
                      <a:pt x="1265" y="455"/>
                      <a:pt x="1264" y="459"/>
                    </a:cubicBezTo>
                    <a:cubicBezTo>
                      <a:pt x="1263" y="463"/>
                      <a:pt x="1260" y="468"/>
                      <a:pt x="1264" y="465"/>
                    </a:cubicBezTo>
                    <a:cubicBezTo>
                      <a:pt x="1268" y="462"/>
                      <a:pt x="1272" y="458"/>
                      <a:pt x="1281" y="456"/>
                    </a:cubicBezTo>
                    <a:cubicBezTo>
                      <a:pt x="1289" y="453"/>
                      <a:pt x="1294" y="449"/>
                      <a:pt x="1298" y="445"/>
                    </a:cubicBezTo>
                    <a:cubicBezTo>
                      <a:pt x="1302" y="442"/>
                      <a:pt x="1317" y="438"/>
                      <a:pt x="1320" y="434"/>
                    </a:cubicBezTo>
                    <a:cubicBezTo>
                      <a:pt x="1324" y="430"/>
                      <a:pt x="1338" y="414"/>
                      <a:pt x="1342" y="415"/>
                    </a:cubicBezTo>
                    <a:cubicBezTo>
                      <a:pt x="1346" y="415"/>
                      <a:pt x="1347" y="426"/>
                      <a:pt x="1346" y="433"/>
                    </a:cubicBezTo>
                    <a:cubicBezTo>
                      <a:pt x="1346" y="439"/>
                      <a:pt x="1349" y="450"/>
                      <a:pt x="1351" y="453"/>
                    </a:cubicBezTo>
                    <a:cubicBezTo>
                      <a:pt x="1353" y="456"/>
                      <a:pt x="1355" y="460"/>
                      <a:pt x="1354" y="464"/>
                    </a:cubicBezTo>
                    <a:cubicBezTo>
                      <a:pt x="1353" y="468"/>
                      <a:pt x="1353" y="472"/>
                      <a:pt x="1356" y="471"/>
                    </a:cubicBezTo>
                    <a:cubicBezTo>
                      <a:pt x="1360" y="470"/>
                      <a:pt x="1364" y="470"/>
                      <a:pt x="1366" y="474"/>
                    </a:cubicBezTo>
                    <a:cubicBezTo>
                      <a:pt x="1368" y="477"/>
                      <a:pt x="1369" y="482"/>
                      <a:pt x="1372" y="481"/>
                    </a:cubicBezTo>
                    <a:cubicBezTo>
                      <a:pt x="1375" y="480"/>
                      <a:pt x="1376" y="474"/>
                      <a:pt x="1379" y="475"/>
                    </a:cubicBezTo>
                    <a:cubicBezTo>
                      <a:pt x="1383" y="477"/>
                      <a:pt x="1386" y="483"/>
                      <a:pt x="1387" y="477"/>
                    </a:cubicBezTo>
                    <a:cubicBezTo>
                      <a:pt x="1389" y="472"/>
                      <a:pt x="1390" y="470"/>
                      <a:pt x="1396" y="472"/>
                    </a:cubicBezTo>
                    <a:cubicBezTo>
                      <a:pt x="1402" y="474"/>
                      <a:pt x="1401" y="487"/>
                      <a:pt x="1404" y="484"/>
                    </a:cubicBezTo>
                    <a:cubicBezTo>
                      <a:pt x="1407" y="481"/>
                      <a:pt x="1408" y="475"/>
                      <a:pt x="1414" y="475"/>
                    </a:cubicBezTo>
                    <a:cubicBezTo>
                      <a:pt x="1420" y="475"/>
                      <a:pt x="1424" y="472"/>
                      <a:pt x="1428" y="470"/>
                    </a:cubicBezTo>
                    <a:cubicBezTo>
                      <a:pt x="1432" y="467"/>
                      <a:pt x="1440" y="465"/>
                      <a:pt x="1437" y="469"/>
                    </a:cubicBezTo>
                    <a:cubicBezTo>
                      <a:pt x="1435" y="474"/>
                      <a:pt x="1429" y="489"/>
                      <a:pt x="1427" y="494"/>
                    </a:cubicBezTo>
                    <a:cubicBezTo>
                      <a:pt x="1425" y="499"/>
                      <a:pt x="1424" y="503"/>
                      <a:pt x="1425" y="506"/>
                    </a:cubicBezTo>
                    <a:cubicBezTo>
                      <a:pt x="1426" y="510"/>
                      <a:pt x="1427" y="514"/>
                      <a:pt x="1426" y="517"/>
                    </a:cubicBezTo>
                    <a:cubicBezTo>
                      <a:pt x="1425" y="521"/>
                      <a:pt x="1424" y="524"/>
                      <a:pt x="1427" y="521"/>
                    </a:cubicBezTo>
                    <a:cubicBezTo>
                      <a:pt x="1430" y="517"/>
                      <a:pt x="1432" y="496"/>
                      <a:pt x="1436" y="490"/>
                    </a:cubicBezTo>
                    <a:cubicBezTo>
                      <a:pt x="1440" y="484"/>
                      <a:pt x="1441" y="476"/>
                      <a:pt x="1448" y="475"/>
                    </a:cubicBezTo>
                    <a:cubicBezTo>
                      <a:pt x="1454" y="475"/>
                      <a:pt x="1456" y="475"/>
                      <a:pt x="1458" y="472"/>
                    </a:cubicBezTo>
                    <a:cubicBezTo>
                      <a:pt x="1459" y="469"/>
                      <a:pt x="1466" y="460"/>
                      <a:pt x="1469" y="455"/>
                    </a:cubicBezTo>
                    <a:cubicBezTo>
                      <a:pt x="1472" y="449"/>
                      <a:pt x="1474" y="447"/>
                      <a:pt x="1476" y="450"/>
                    </a:cubicBezTo>
                    <a:cubicBezTo>
                      <a:pt x="1478" y="453"/>
                      <a:pt x="1485" y="463"/>
                      <a:pt x="1486" y="459"/>
                    </a:cubicBezTo>
                    <a:cubicBezTo>
                      <a:pt x="1487" y="455"/>
                      <a:pt x="1487" y="455"/>
                      <a:pt x="1486" y="452"/>
                    </a:cubicBezTo>
                    <a:cubicBezTo>
                      <a:pt x="1486" y="449"/>
                      <a:pt x="1494" y="452"/>
                      <a:pt x="1498" y="450"/>
                    </a:cubicBezTo>
                    <a:cubicBezTo>
                      <a:pt x="1502" y="448"/>
                      <a:pt x="1494" y="448"/>
                      <a:pt x="1490" y="447"/>
                    </a:cubicBezTo>
                    <a:cubicBezTo>
                      <a:pt x="1485" y="446"/>
                      <a:pt x="1483" y="441"/>
                      <a:pt x="1485" y="439"/>
                    </a:cubicBezTo>
                    <a:cubicBezTo>
                      <a:pt x="1487" y="436"/>
                      <a:pt x="1490" y="439"/>
                      <a:pt x="1493" y="436"/>
                    </a:cubicBezTo>
                    <a:cubicBezTo>
                      <a:pt x="1495" y="434"/>
                      <a:pt x="1495" y="429"/>
                      <a:pt x="1495" y="422"/>
                    </a:cubicBezTo>
                    <a:cubicBezTo>
                      <a:pt x="1494" y="414"/>
                      <a:pt x="1494" y="413"/>
                      <a:pt x="1498" y="409"/>
                    </a:cubicBezTo>
                    <a:cubicBezTo>
                      <a:pt x="1502" y="405"/>
                      <a:pt x="1506" y="401"/>
                      <a:pt x="1508" y="398"/>
                    </a:cubicBezTo>
                    <a:cubicBezTo>
                      <a:pt x="1510" y="396"/>
                      <a:pt x="1510" y="400"/>
                      <a:pt x="1512" y="402"/>
                    </a:cubicBezTo>
                    <a:cubicBezTo>
                      <a:pt x="1514" y="403"/>
                      <a:pt x="1514" y="403"/>
                      <a:pt x="1515" y="400"/>
                    </a:cubicBezTo>
                    <a:cubicBezTo>
                      <a:pt x="1516" y="397"/>
                      <a:pt x="1515" y="394"/>
                      <a:pt x="1516" y="396"/>
                    </a:cubicBezTo>
                    <a:cubicBezTo>
                      <a:pt x="1518" y="397"/>
                      <a:pt x="1520" y="398"/>
                      <a:pt x="1523" y="397"/>
                    </a:cubicBezTo>
                    <a:cubicBezTo>
                      <a:pt x="1526" y="395"/>
                      <a:pt x="1527" y="399"/>
                      <a:pt x="1528" y="397"/>
                    </a:cubicBezTo>
                    <a:cubicBezTo>
                      <a:pt x="1529" y="394"/>
                      <a:pt x="1525" y="391"/>
                      <a:pt x="1529" y="392"/>
                    </a:cubicBezTo>
                    <a:cubicBezTo>
                      <a:pt x="1532" y="393"/>
                      <a:pt x="1536" y="395"/>
                      <a:pt x="1537" y="397"/>
                    </a:cubicBezTo>
                    <a:cubicBezTo>
                      <a:pt x="1539" y="400"/>
                      <a:pt x="1540" y="402"/>
                      <a:pt x="1543" y="402"/>
                    </a:cubicBezTo>
                    <a:cubicBezTo>
                      <a:pt x="1547" y="402"/>
                      <a:pt x="1547" y="400"/>
                      <a:pt x="1545" y="397"/>
                    </a:cubicBezTo>
                    <a:cubicBezTo>
                      <a:pt x="1543" y="394"/>
                      <a:pt x="1544" y="389"/>
                      <a:pt x="1548" y="390"/>
                    </a:cubicBezTo>
                    <a:cubicBezTo>
                      <a:pt x="1551" y="390"/>
                      <a:pt x="1561" y="394"/>
                      <a:pt x="1561" y="398"/>
                    </a:cubicBezTo>
                    <a:cubicBezTo>
                      <a:pt x="1562" y="402"/>
                      <a:pt x="1565" y="399"/>
                      <a:pt x="1568" y="401"/>
                    </a:cubicBezTo>
                    <a:cubicBezTo>
                      <a:pt x="1571" y="403"/>
                      <a:pt x="1569" y="409"/>
                      <a:pt x="1573" y="409"/>
                    </a:cubicBezTo>
                    <a:cubicBezTo>
                      <a:pt x="1576" y="408"/>
                      <a:pt x="1578" y="407"/>
                      <a:pt x="1579" y="404"/>
                    </a:cubicBezTo>
                    <a:cubicBezTo>
                      <a:pt x="1580" y="401"/>
                      <a:pt x="1580" y="404"/>
                      <a:pt x="1583" y="405"/>
                    </a:cubicBezTo>
                    <a:cubicBezTo>
                      <a:pt x="1585" y="407"/>
                      <a:pt x="1585" y="409"/>
                      <a:pt x="1590" y="408"/>
                    </a:cubicBezTo>
                    <a:cubicBezTo>
                      <a:pt x="1595" y="408"/>
                      <a:pt x="1596" y="409"/>
                      <a:pt x="1594" y="412"/>
                    </a:cubicBezTo>
                    <a:cubicBezTo>
                      <a:pt x="1593" y="414"/>
                      <a:pt x="1585" y="417"/>
                      <a:pt x="1589" y="417"/>
                    </a:cubicBezTo>
                    <a:cubicBezTo>
                      <a:pt x="1593" y="417"/>
                      <a:pt x="1596" y="413"/>
                      <a:pt x="1599" y="413"/>
                    </a:cubicBezTo>
                    <a:cubicBezTo>
                      <a:pt x="1603" y="412"/>
                      <a:pt x="1603" y="412"/>
                      <a:pt x="1603" y="415"/>
                    </a:cubicBezTo>
                    <a:cubicBezTo>
                      <a:pt x="1604" y="417"/>
                      <a:pt x="1607" y="419"/>
                      <a:pt x="1609" y="421"/>
                    </a:cubicBezTo>
                    <a:cubicBezTo>
                      <a:pt x="1612" y="424"/>
                      <a:pt x="1615" y="414"/>
                      <a:pt x="1617" y="416"/>
                    </a:cubicBezTo>
                    <a:cubicBezTo>
                      <a:pt x="1619" y="419"/>
                      <a:pt x="1617" y="422"/>
                      <a:pt x="1620" y="425"/>
                    </a:cubicBezTo>
                    <a:cubicBezTo>
                      <a:pt x="1622" y="429"/>
                      <a:pt x="1624" y="425"/>
                      <a:pt x="1629" y="426"/>
                    </a:cubicBezTo>
                    <a:cubicBezTo>
                      <a:pt x="1635" y="427"/>
                      <a:pt x="1637" y="431"/>
                      <a:pt x="1638" y="433"/>
                    </a:cubicBezTo>
                    <a:cubicBezTo>
                      <a:pt x="1639" y="435"/>
                      <a:pt x="1645" y="430"/>
                      <a:pt x="1647" y="433"/>
                    </a:cubicBezTo>
                    <a:cubicBezTo>
                      <a:pt x="1648" y="436"/>
                      <a:pt x="1647" y="439"/>
                      <a:pt x="1651" y="440"/>
                    </a:cubicBezTo>
                    <a:cubicBezTo>
                      <a:pt x="1654" y="441"/>
                      <a:pt x="1655" y="435"/>
                      <a:pt x="1657" y="438"/>
                    </a:cubicBezTo>
                    <a:cubicBezTo>
                      <a:pt x="1659" y="442"/>
                      <a:pt x="1662" y="441"/>
                      <a:pt x="1664" y="440"/>
                    </a:cubicBezTo>
                    <a:cubicBezTo>
                      <a:pt x="1665" y="440"/>
                      <a:pt x="1665" y="443"/>
                      <a:pt x="1663" y="445"/>
                    </a:cubicBezTo>
                    <a:cubicBezTo>
                      <a:pt x="1660" y="448"/>
                      <a:pt x="1659" y="452"/>
                      <a:pt x="1661" y="451"/>
                    </a:cubicBezTo>
                    <a:cubicBezTo>
                      <a:pt x="1663" y="449"/>
                      <a:pt x="1670" y="440"/>
                      <a:pt x="1670" y="444"/>
                    </a:cubicBezTo>
                    <a:cubicBezTo>
                      <a:pt x="1670" y="447"/>
                      <a:pt x="1668" y="450"/>
                      <a:pt x="1668" y="456"/>
                    </a:cubicBezTo>
                    <a:cubicBezTo>
                      <a:pt x="1669" y="462"/>
                      <a:pt x="1672" y="468"/>
                      <a:pt x="1674" y="465"/>
                    </a:cubicBezTo>
                    <a:cubicBezTo>
                      <a:pt x="1676" y="463"/>
                      <a:pt x="1673" y="458"/>
                      <a:pt x="1676" y="454"/>
                    </a:cubicBezTo>
                    <a:cubicBezTo>
                      <a:pt x="1679" y="449"/>
                      <a:pt x="1683" y="449"/>
                      <a:pt x="1686" y="451"/>
                    </a:cubicBezTo>
                    <a:cubicBezTo>
                      <a:pt x="1689" y="452"/>
                      <a:pt x="1691" y="454"/>
                      <a:pt x="1695" y="450"/>
                    </a:cubicBezTo>
                    <a:cubicBezTo>
                      <a:pt x="1698" y="446"/>
                      <a:pt x="1700" y="447"/>
                      <a:pt x="1698" y="451"/>
                    </a:cubicBezTo>
                    <a:cubicBezTo>
                      <a:pt x="1696" y="454"/>
                      <a:pt x="1692" y="456"/>
                      <a:pt x="1694" y="458"/>
                    </a:cubicBezTo>
                    <a:cubicBezTo>
                      <a:pt x="1696" y="459"/>
                      <a:pt x="1704" y="457"/>
                      <a:pt x="1705" y="460"/>
                    </a:cubicBezTo>
                    <a:cubicBezTo>
                      <a:pt x="1705" y="462"/>
                      <a:pt x="1703" y="464"/>
                      <a:pt x="1705" y="468"/>
                    </a:cubicBezTo>
                    <a:cubicBezTo>
                      <a:pt x="1706" y="471"/>
                      <a:pt x="1712" y="465"/>
                      <a:pt x="1714" y="469"/>
                    </a:cubicBezTo>
                    <a:cubicBezTo>
                      <a:pt x="1715" y="473"/>
                      <a:pt x="1716" y="471"/>
                      <a:pt x="1718" y="476"/>
                    </a:cubicBezTo>
                    <a:cubicBezTo>
                      <a:pt x="1721" y="481"/>
                      <a:pt x="1719" y="481"/>
                      <a:pt x="1717" y="486"/>
                    </a:cubicBezTo>
                    <a:cubicBezTo>
                      <a:pt x="1715" y="492"/>
                      <a:pt x="1716" y="493"/>
                      <a:pt x="1713" y="496"/>
                    </a:cubicBezTo>
                    <a:cubicBezTo>
                      <a:pt x="1710" y="499"/>
                      <a:pt x="1702" y="503"/>
                      <a:pt x="1703" y="505"/>
                    </a:cubicBezTo>
                    <a:cubicBezTo>
                      <a:pt x="1704" y="507"/>
                      <a:pt x="1708" y="503"/>
                      <a:pt x="1709" y="507"/>
                    </a:cubicBezTo>
                    <a:cubicBezTo>
                      <a:pt x="1710" y="511"/>
                      <a:pt x="1709" y="504"/>
                      <a:pt x="1713" y="501"/>
                    </a:cubicBezTo>
                    <a:cubicBezTo>
                      <a:pt x="1716" y="497"/>
                      <a:pt x="1717" y="492"/>
                      <a:pt x="1723" y="495"/>
                    </a:cubicBezTo>
                    <a:cubicBezTo>
                      <a:pt x="1729" y="499"/>
                      <a:pt x="1730" y="505"/>
                      <a:pt x="1727" y="509"/>
                    </a:cubicBezTo>
                    <a:cubicBezTo>
                      <a:pt x="1724" y="513"/>
                      <a:pt x="1719" y="510"/>
                      <a:pt x="1717" y="515"/>
                    </a:cubicBezTo>
                    <a:cubicBezTo>
                      <a:pt x="1714" y="520"/>
                      <a:pt x="1713" y="520"/>
                      <a:pt x="1712" y="525"/>
                    </a:cubicBezTo>
                    <a:cubicBezTo>
                      <a:pt x="1711" y="531"/>
                      <a:pt x="1712" y="528"/>
                      <a:pt x="1710" y="535"/>
                    </a:cubicBezTo>
                    <a:cubicBezTo>
                      <a:pt x="1708" y="543"/>
                      <a:pt x="1708" y="546"/>
                      <a:pt x="1709" y="549"/>
                    </a:cubicBezTo>
                    <a:cubicBezTo>
                      <a:pt x="1710" y="552"/>
                      <a:pt x="1713" y="550"/>
                      <a:pt x="1713" y="546"/>
                    </a:cubicBezTo>
                    <a:cubicBezTo>
                      <a:pt x="1713" y="542"/>
                      <a:pt x="1714" y="538"/>
                      <a:pt x="1717" y="534"/>
                    </a:cubicBezTo>
                    <a:cubicBezTo>
                      <a:pt x="1720" y="531"/>
                      <a:pt x="1720" y="529"/>
                      <a:pt x="1720" y="533"/>
                    </a:cubicBezTo>
                    <a:cubicBezTo>
                      <a:pt x="1719" y="536"/>
                      <a:pt x="1722" y="541"/>
                      <a:pt x="1719" y="545"/>
                    </a:cubicBezTo>
                    <a:cubicBezTo>
                      <a:pt x="1717" y="549"/>
                      <a:pt x="1718" y="550"/>
                      <a:pt x="1712" y="556"/>
                    </a:cubicBezTo>
                    <a:cubicBezTo>
                      <a:pt x="1705" y="562"/>
                      <a:pt x="1703" y="563"/>
                      <a:pt x="1702" y="568"/>
                    </a:cubicBezTo>
                    <a:cubicBezTo>
                      <a:pt x="1702" y="573"/>
                      <a:pt x="1703" y="567"/>
                      <a:pt x="1707" y="564"/>
                    </a:cubicBezTo>
                    <a:cubicBezTo>
                      <a:pt x="1711" y="560"/>
                      <a:pt x="1718" y="554"/>
                      <a:pt x="1722" y="547"/>
                    </a:cubicBezTo>
                    <a:cubicBezTo>
                      <a:pt x="1726" y="540"/>
                      <a:pt x="1724" y="535"/>
                      <a:pt x="1727" y="529"/>
                    </a:cubicBezTo>
                    <a:cubicBezTo>
                      <a:pt x="1730" y="522"/>
                      <a:pt x="1737" y="515"/>
                      <a:pt x="1742" y="513"/>
                    </a:cubicBezTo>
                    <a:cubicBezTo>
                      <a:pt x="1748" y="510"/>
                      <a:pt x="1749" y="514"/>
                      <a:pt x="1746" y="518"/>
                    </a:cubicBezTo>
                    <a:cubicBezTo>
                      <a:pt x="1743" y="523"/>
                      <a:pt x="1742" y="527"/>
                      <a:pt x="1738" y="531"/>
                    </a:cubicBezTo>
                    <a:cubicBezTo>
                      <a:pt x="1733" y="535"/>
                      <a:pt x="1731" y="537"/>
                      <a:pt x="1734" y="537"/>
                    </a:cubicBezTo>
                    <a:cubicBezTo>
                      <a:pt x="1737" y="538"/>
                      <a:pt x="1736" y="544"/>
                      <a:pt x="1739" y="542"/>
                    </a:cubicBezTo>
                    <a:cubicBezTo>
                      <a:pt x="1742" y="540"/>
                      <a:pt x="1745" y="540"/>
                      <a:pt x="1746" y="535"/>
                    </a:cubicBezTo>
                    <a:cubicBezTo>
                      <a:pt x="1747" y="529"/>
                      <a:pt x="1750" y="519"/>
                      <a:pt x="1752" y="521"/>
                    </a:cubicBezTo>
                    <a:cubicBezTo>
                      <a:pt x="1754" y="522"/>
                      <a:pt x="1754" y="527"/>
                      <a:pt x="1756" y="526"/>
                    </a:cubicBezTo>
                    <a:cubicBezTo>
                      <a:pt x="1758" y="524"/>
                      <a:pt x="1760" y="518"/>
                      <a:pt x="1770" y="517"/>
                    </a:cubicBezTo>
                    <a:cubicBezTo>
                      <a:pt x="1780" y="515"/>
                      <a:pt x="1780" y="516"/>
                      <a:pt x="1784" y="511"/>
                    </a:cubicBezTo>
                    <a:cubicBezTo>
                      <a:pt x="1787" y="507"/>
                      <a:pt x="1795" y="511"/>
                      <a:pt x="1801" y="514"/>
                    </a:cubicBezTo>
                    <a:cubicBezTo>
                      <a:pt x="1807" y="516"/>
                      <a:pt x="1819" y="521"/>
                      <a:pt x="1826" y="525"/>
                    </a:cubicBezTo>
                    <a:cubicBezTo>
                      <a:pt x="1832" y="529"/>
                      <a:pt x="1835" y="534"/>
                      <a:pt x="1841" y="533"/>
                    </a:cubicBezTo>
                    <a:cubicBezTo>
                      <a:pt x="1847" y="533"/>
                      <a:pt x="1850" y="533"/>
                      <a:pt x="1852" y="537"/>
                    </a:cubicBezTo>
                    <a:cubicBezTo>
                      <a:pt x="1853" y="541"/>
                      <a:pt x="1855" y="539"/>
                      <a:pt x="1859" y="538"/>
                    </a:cubicBezTo>
                    <a:cubicBezTo>
                      <a:pt x="1862" y="537"/>
                      <a:pt x="1852" y="531"/>
                      <a:pt x="1856" y="530"/>
                    </a:cubicBezTo>
                    <a:cubicBezTo>
                      <a:pt x="1859" y="529"/>
                      <a:pt x="1861" y="531"/>
                      <a:pt x="1863" y="537"/>
                    </a:cubicBezTo>
                    <a:cubicBezTo>
                      <a:pt x="1864" y="542"/>
                      <a:pt x="1864" y="541"/>
                      <a:pt x="1868" y="539"/>
                    </a:cubicBezTo>
                    <a:cubicBezTo>
                      <a:pt x="1871" y="537"/>
                      <a:pt x="1864" y="531"/>
                      <a:pt x="1870" y="532"/>
                    </a:cubicBezTo>
                    <a:cubicBezTo>
                      <a:pt x="1876" y="533"/>
                      <a:pt x="1880" y="538"/>
                      <a:pt x="1884" y="541"/>
                    </a:cubicBezTo>
                    <a:cubicBezTo>
                      <a:pt x="1889" y="543"/>
                      <a:pt x="1898" y="545"/>
                      <a:pt x="1903" y="548"/>
                    </a:cubicBezTo>
                    <a:cubicBezTo>
                      <a:pt x="1907" y="551"/>
                      <a:pt x="1912" y="551"/>
                      <a:pt x="1911" y="545"/>
                    </a:cubicBezTo>
                    <a:cubicBezTo>
                      <a:pt x="1910" y="539"/>
                      <a:pt x="1913" y="541"/>
                      <a:pt x="1920" y="542"/>
                    </a:cubicBezTo>
                    <a:cubicBezTo>
                      <a:pt x="1926" y="543"/>
                      <a:pt x="1943" y="540"/>
                      <a:pt x="1948" y="538"/>
                    </a:cubicBezTo>
                    <a:cubicBezTo>
                      <a:pt x="1954" y="537"/>
                      <a:pt x="1963" y="536"/>
                      <a:pt x="1973" y="539"/>
                    </a:cubicBezTo>
                    <a:cubicBezTo>
                      <a:pt x="1983" y="542"/>
                      <a:pt x="1987" y="544"/>
                      <a:pt x="1994" y="547"/>
                    </a:cubicBezTo>
                    <a:cubicBezTo>
                      <a:pt x="2001" y="551"/>
                      <a:pt x="2021" y="561"/>
                      <a:pt x="2027" y="566"/>
                    </a:cubicBezTo>
                    <a:cubicBezTo>
                      <a:pt x="2034" y="570"/>
                      <a:pt x="2039" y="577"/>
                      <a:pt x="2046" y="581"/>
                    </a:cubicBezTo>
                    <a:cubicBezTo>
                      <a:pt x="2053" y="585"/>
                      <a:pt x="2058" y="592"/>
                      <a:pt x="2060" y="593"/>
                    </a:cubicBezTo>
                    <a:cubicBezTo>
                      <a:pt x="2061" y="595"/>
                      <a:pt x="2075" y="600"/>
                      <a:pt x="2078" y="606"/>
                    </a:cubicBezTo>
                    <a:cubicBezTo>
                      <a:pt x="2081" y="613"/>
                      <a:pt x="2090" y="619"/>
                      <a:pt x="2092" y="624"/>
                    </a:cubicBezTo>
                    <a:cubicBezTo>
                      <a:pt x="2095" y="630"/>
                      <a:pt x="2103" y="636"/>
                      <a:pt x="2107" y="639"/>
                    </a:cubicBezTo>
                    <a:cubicBezTo>
                      <a:pt x="2110" y="642"/>
                      <a:pt x="2115" y="642"/>
                      <a:pt x="2117" y="647"/>
                    </a:cubicBezTo>
                    <a:cubicBezTo>
                      <a:pt x="2120" y="651"/>
                      <a:pt x="2120" y="659"/>
                      <a:pt x="2128" y="659"/>
                    </a:cubicBezTo>
                    <a:cubicBezTo>
                      <a:pt x="2137" y="659"/>
                      <a:pt x="2141" y="659"/>
                      <a:pt x="2145" y="665"/>
                    </a:cubicBezTo>
                    <a:cubicBezTo>
                      <a:pt x="2149" y="671"/>
                      <a:pt x="2146" y="679"/>
                      <a:pt x="2155" y="678"/>
                    </a:cubicBezTo>
                    <a:cubicBezTo>
                      <a:pt x="2164" y="678"/>
                      <a:pt x="2166" y="679"/>
                      <a:pt x="2170" y="681"/>
                    </a:cubicBezTo>
                    <a:cubicBezTo>
                      <a:pt x="2174" y="684"/>
                      <a:pt x="2181" y="690"/>
                      <a:pt x="2187" y="689"/>
                    </a:cubicBezTo>
                    <a:cubicBezTo>
                      <a:pt x="2193" y="688"/>
                      <a:pt x="2206" y="690"/>
                      <a:pt x="2212" y="689"/>
                    </a:cubicBezTo>
                    <a:cubicBezTo>
                      <a:pt x="2217" y="688"/>
                      <a:pt x="2230" y="689"/>
                      <a:pt x="2235" y="690"/>
                    </a:cubicBezTo>
                    <a:cubicBezTo>
                      <a:pt x="2240" y="691"/>
                      <a:pt x="2243" y="693"/>
                      <a:pt x="2249" y="695"/>
                    </a:cubicBezTo>
                    <a:cubicBezTo>
                      <a:pt x="2255" y="697"/>
                      <a:pt x="2259" y="703"/>
                      <a:pt x="2263" y="713"/>
                    </a:cubicBezTo>
                    <a:cubicBezTo>
                      <a:pt x="2266" y="723"/>
                      <a:pt x="2268" y="733"/>
                      <a:pt x="2269" y="737"/>
                    </a:cubicBezTo>
                    <a:cubicBezTo>
                      <a:pt x="2270" y="742"/>
                      <a:pt x="2275" y="747"/>
                      <a:pt x="2274" y="752"/>
                    </a:cubicBezTo>
                    <a:cubicBezTo>
                      <a:pt x="2273" y="757"/>
                      <a:pt x="2270" y="761"/>
                      <a:pt x="2273" y="764"/>
                    </a:cubicBezTo>
                    <a:cubicBezTo>
                      <a:pt x="2276" y="768"/>
                      <a:pt x="2277" y="767"/>
                      <a:pt x="2279" y="772"/>
                    </a:cubicBezTo>
                    <a:cubicBezTo>
                      <a:pt x="2280" y="778"/>
                      <a:pt x="2283" y="784"/>
                      <a:pt x="2283" y="790"/>
                    </a:cubicBezTo>
                    <a:cubicBezTo>
                      <a:pt x="2283" y="796"/>
                      <a:pt x="2286" y="807"/>
                      <a:pt x="2288" y="810"/>
                    </a:cubicBezTo>
                    <a:cubicBezTo>
                      <a:pt x="2289" y="813"/>
                      <a:pt x="2284" y="825"/>
                      <a:pt x="2288" y="824"/>
                    </a:cubicBezTo>
                    <a:cubicBezTo>
                      <a:pt x="2291" y="823"/>
                      <a:pt x="2294" y="824"/>
                      <a:pt x="2294" y="829"/>
                    </a:cubicBezTo>
                    <a:cubicBezTo>
                      <a:pt x="2294" y="835"/>
                      <a:pt x="2294" y="846"/>
                      <a:pt x="2292" y="848"/>
                    </a:cubicBezTo>
                    <a:cubicBezTo>
                      <a:pt x="2290" y="850"/>
                      <a:pt x="2285" y="855"/>
                      <a:pt x="2289" y="854"/>
                    </a:cubicBezTo>
                    <a:cubicBezTo>
                      <a:pt x="2292" y="854"/>
                      <a:pt x="2294" y="855"/>
                      <a:pt x="2291" y="859"/>
                    </a:cubicBezTo>
                    <a:cubicBezTo>
                      <a:pt x="2289" y="862"/>
                      <a:pt x="2289" y="867"/>
                      <a:pt x="2291" y="872"/>
                    </a:cubicBezTo>
                    <a:cubicBezTo>
                      <a:pt x="2293" y="876"/>
                      <a:pt x="2295" y="876"/>
                      <a:pt x="2294" y="882"/>
                    </a:cubicBezTo>
                    <a:cubicBezTo>
                      <a:pt x="2292" y="888"/>
                      <a:pt x="2289" y="893"/>
                      <a:pt x="2289" y="897"/>
                    </a:cubicBezTo>
                    <a:cubicBezTo>
                      <a:pt x="2288" y="902"/>
                      <a:pt x="2287" y="905"/>
                      <a:pt x="2285" y="908"/>
                    </a:cubicBezTo>
                    <a:cubicBezTo>
                      <a:pt x="2283" y="910"/>
                      <a:pt x="2284" y="912"/>
                      <a:pt x="2285" y="915"/>
                    </a:cubicBezTo>
                    <a:cubicBezTo>
                      <a:pt x="2285" y="919"/>
                      <a:pt x="2282" y="925"/>
                      <a:pt x="2281" y="932"/>
                    </a:cubicBezTo>
                    <a:cubicBezTo>
                      <a:pt x="2279" y="939"/>
                      <a:pt x="2274" y="948"/>
                      <a:pt x="2270" y="957"/>
                    </a:cubicBezTo>
                    <a:cubicBezTo>
                      <a:pt x="2266" y="965"/>
                      <a:pt x="2261" y="971"/>
                      <a:pt x="2255" y="979"/>
                    </a:cubicBezTo>
                    <a:cubicBezTo>
                      <a:pt x="2249" y="988"/>
                      <a:pt x="2243" y="994"/>
                      <a:pt x="2240" y="992"/>
                    </a:cubicBezTo>
                    <a:cubicBezTo>
                      <a:pt x="2236" y="991"/>
                      <a:pt x="2236" y="993"/>
                      <a:pt x="2236" y="999"/>
                    </a:cubicBezTo>
                    <a:cubicBezTo>
                      <a:pt x="2236" y="1006"/>
                      <a:pt x="2237" y="1007"/>
                      <a:pt x="2232" y="1013"/>
                    </a:cubicBezTo>
                    <a:cubicBezTo>
                      <a:pt x="2226" y="1019"/>
                      <a:pt x="2221" y="1025"/>
                      <a:pt x="2216" y="1031"/>
                    </a:cubicBezTo>
                    <a:cubicBezTo>
                      <a:pt x="2211" y="1037"/>
                      <a:pt x="2214" y="1038"/>
                      <a:pt x="2209" y="1044"/>
                    </a:cubicBezTo>
                    <a:cubicBezTo>
                      <a:pt x="2205" y="1049"/>
                      <a:pt x="2204" y="1048"/>
                      <a:pt x="2197" y="1051"/>
                    </a:cubicBezTo>
                    <a:cubicBezTo>
                      <a:pt x="2191" y="1055"/>
                      <a:pt x="2191" y="1056"/>
                      <a:pt x="2188" y="1058"/>
                    </a:cubicBezTo>
                    <a:cubicBezTo>
                      <a:pt x="2186" y="1060"/>
                      <a:pt x="2182" y="1064"/>
                      <a:pt x="2178" y="1067"/>
                    </a:cubicBezTo>
                    <a:cubicBezTo>
                      <a:pt x="2175" y="1070"/>
                      <a:pt x="2174" y="1075"/>
                      <a:pt x="2172" y="1072"/>
                    </a:cubicBezTo>
                    <a:cubicBezTo>
                      <a:pt x="2170" y="1069"/>
                      <a:pt x="2167" y="1064"/>
                      <a:pt x="2165" y="1066"/>
                    </a:cubicBezTo>
                    <a:cubicBezTo>
                      <a:pt x="2163" y="1068"/>
                      <a:pt x="2162" y="1071"/>
                      <a:pt x="2167" y="1072"/>
                    </a:cubicBezTo>
                    <a:cubicBezTo>
                      <a:pt x="2172" y="1072"/>
                      <a:pt x="2171" y="1075"/>
                      <a:pt x="2170" y="1078"/>
                    </a:cubicBezTo>
                    <a:cubicBezTo>
                      <a:pt x="2169" y="1082"/>
                      <a:pt x="2165" y="1090"/>
                      <a:pt x="2163" y="1088"/>
                    </a:cubicBezTo>
                    <a:cubicBezTo>
                      <a:pt x="2161" y="1086"/>
                      <a:pt x="2156" y="1082"/>
                      <a:pt x="2158" y="1084"/>
                    </a:cubicBezTo>
                    <a:cubicBezTo>
                      <a:pt x="2159" y="1087"/>
                      <a:pt x="2165" y="1088"/>
                      <a:pt x="2163" y="1093"/>
                    </a:cubicBezTo>
                    <a:cubicBezTo>
                      <a:pt x="2162" y="1098"/>
                      <a:pt x="2156" y="1106"/>
                      <a:pt x="2154" y="1103"/>
                    </a:cubicBezTo>
                    <a:cubicBezTo>
                      <a:pt x="2152" y="1101"/>
                      <a:pt x="2151" y="1100"/>
                      <a:pt x="2150" y="1104"/>
                    </a:cubicBezTo>
                    <a:cubicBezTo>
                      <a:pt x="2149" y="1107"/>
                      <a:pt x="2150" y="1112"/>
                      <a:pt x="2148" y="1114"/>
                    </a:cubicBezTo>
                    <a:cubicBezTo>
                      <a:pt x="2146" y="1117"/>
                      <a:pt x="2150" y="1118"/>
                      <a:pt x="2151" y="1120"/>
                    </a:cubicBezTo>
                    <a:cubicBezTo>
                      <a:pt x="2151" y="1122"/>
                      <a:pt x="2146" y="1129"/>
                      <a:pt x="2144" y="1134"/>
                    </a:cubicBezTo>
                    <a:cubicBezTo>
                      <a:pt x="2142" y="1139"/>
                      <a:pt x="2140" y="1149"/>
                      <a:pt x="2133" y="1161"/>
                    </a:cubicBezTo>
                    <a:cubicBezTo>
                      <a:pt x="2125" y="1173"/>
                      <a:pt x="2121" y="1183"/>
                      <a:pt x="2118" y="1189"/>
                    </a:cubicBezTo>
                    <a:cubicBezTo>
                      <a:pt x="2114" y="1195"/>
                      <a:pt x="2113" y="1195"/>
                      <a:pt x="2111" y="1197"/>
                    </a:cubicBezTo>
                    <a:cubicBezTo>
                      <a:pt x="2108" y="1199"/>
                      <a:pt x="2098" y="1216"/>
                      <a:pt x="2095" y="1214"/>
                    </a:cubicBezTo>
                    <a:cubicBezTo>
                      <a:pt x="2091" y="1211"/>
                      <a:pt x="2089" y="1207"/>
                      <a:pt x="2090" y="1202"/>
                    </a:cubicBezTo>
                    <a:cubicBezTo>
                      <a:pt x="2090" y="1198"/>
                      <a:pt x="2086" y="1196"/>
                      <a:pt x="2083" y="1193"/>
                    </a:cubicBezTo>
                    <a:cubicBezTo>
                      <a:pt x="2079" y="1189"/>
                      <a:pt x="2077" y="1186"/>
                      <a:pt x="2077" y="1189"/>
                    </a:cubicBezTo>
                    <a:cubicBezTo>
                      <a:pt x="2077" y="1191"/>
                      <a:pt x="2078" y="1195"/>
                      <a:pt x="2076" y="1198"/>
                    </a:cubicBezTo>
                    <a:cubicBezTo>
                      <a:pt x="2074" y="1200"/>
                      <a:pt x="2071" y="1205"/>
                      <a:pt x="2069" y="1202"/>
                    </a:cubicBezTo>
                    <a:cubicBezTo>
                      <a:pt x="2067" y="1199"/>
                      <a:pt x="2065" y="1197"/>
                      <a:pt x="2066" y="1200"/>
                    </a:cubicBezTo>
                    <a:cubicBezTo>
                      <a:pt x="2066" y="1202"/>
                      <a:pt x="2073" y="1204"/>
                      <a:pt x="2075" y="1208"/>
                    </a:cubicBezTo>
                    <a:cubicBezTo>
                      <a:pt x="2076" y="1212"/>
                      <a:pt x="2074" y="1218"/>
                      <a:pt x="2078" y="1217"/>
                    </a:cubicBezTo>
                    <a:cubicBezTo>
                      <a:pt x="2082" y="1215"/>
                      <a:pt x="2086" y="1213"/>
                      <a:pt x="2083" y="1217"/>
                    </a:cubicBezTo>
                    <a:cubicBezTo>
                      <a:pt x="2081" y="1221"/>
                      <a:pt x="2077" y="1227"/>
                      <a:pt x="2076" y="1224"/>
                    </a:cubicBezTo>
                    <a:cubicBezTo>
                      <a:pt x="2074" y="1221"/>
                      <a:pt x="2073" y="1215"/>
                      <a:pt x="2071" y="1218"/>
                    </a:cubicBezTo>
                    <a:cubicBezTo>
                      <a:pt x="2068" y="1221"/>
                      <a:pt x="2067" y="1223"/>
                      <a:pt x="2068" y="1228"/>
                    </a:cubicBezTo>
                    <a:cubicBezTo>
                      <a:pt x="2068" y="1232"/>
                      <a:pt x="2066" y="1232"/>
                      <a:pt x="2066" y="1234"/>
                    </a:cubicBezTo>
                    <a:cubicBezTo>
                      <a:pt x="2065" y="1237"/>
                      <a:pt x="2064" y="1232"/>
                      <a:pt x="2062" y="1238"/>
                    </a:cubicBezTo>
                    <a:cubicBezTo>
                      <a:pt x="2060" y="1244"/>
                      <a:pt x="2060" y="1245"/>
                      <a:pt x="2059" y="1248"/>
                    </a:cubicBezTo>
                    <a:cubicBezTo>
                      <a:pt x="2058" y="1251"/>
                      <a:pt x="2056" y="1256"/>
                      <a:pt x="2059" y="1254"/>
                    </a:cubicBezTo>
                    <a:cubicBezTo>
                      <a:pt x="2062" y="1251"/>
                      <a:pt x="2065" y="1252"/>
                      <a:pt x="2065" y="1256"/>
                    </a:cubicBezTo>
                    <a:cubicBezTo>
                      <a:pt x="2066" y="1261"/>
                      <a:pt x="2067" y="1266"/>
                      <a:pt x="2065" y="1267"/>
                    </a:cubicBezTo>
                    <a:cubicBezTo>
                      <a:pt x="2063" y="1267"/>
                      <a:pt x="2061" y="1268"/>
                      <a:pt x="2060" y="1266"/>
                    </a:cubicBezTo>
                    <a:cubicBezTo>
                      <a:pt x="2058" y="1264"/>
                      <a:pt x="2060" y="1268"/>
                      <a:pt x="2061" y="1273"/>
                    </a:cubicBezTo>
                    <a:cubicBezTo>
                      <a:pt x="2063" y="1277"/>
                      <a:pt x="2063" y="1280"/>
                      <a:pt x="2064" y="1282"/>
                    </a:cubicBezTo>
                    <a:cubicBezTo>
                      <a:pt x="2065" y="1285"/>
                      <a:pt x="2068" y="1274"/>
                      <a:pt x="2068" y="1280"/>
                    </a:cubicBezTo>
                    <a:cubicBezTo>
                      <a:pt x="2069" y="1285"/>
                      <a:pt x="2068" y="1289"/>
                      <a:pt x="2067" y="1298"/>
                    </a:cubicBezTo>
                    <a:cubicBezTo>
                      <a:pt x="2065" y="1306"/>
                      <a:pt x="2066" y="1303"/>
                      <a:pt x="2065" y="1314"/>
                    </a:cubicBezTo>
                    <a:cubicBezTo>
                      <a:pt x="2063" y="1325"/>
                      <a:pt x="2063" y="1328"/>
                      <a:pt x="2064" y="1331"/>
                    </a:cubicBezTo>
                    <a:cubicBezTo>
                      <a:pt x="2065" y="1334"/>
                      <a:pt x="2070" y="1343"/>
                      <a:pt x="2070" y="1348"/>
                    </a:cubicBezTo>
                    <a:cubicBezTo>
                      <a:pt x="2070" y="1353"/>
                      <a:pt x="2069" y="1366"/>
                      <a:pt x="2072" y="1377"/>
                    </a:cubicBezTo>
                    <a:cubicBezTo>
                      <a:pt x="2075" y="1389"/>
                      <a:pt x="2082" y="1399"/>
                      <a:pt x="2080" y="1406"/>
                    </a:cubicBezTo>
                    <a:cubicBezTo>
                      <a:pt x="2079" y="1413"/>
                      <a:pt x="2078" y="1422"/>
                      <a:pt x="2075" y="1434"/>
                    </a:cubicBezTo>
                    <a:cubicBezTo>
                      <a:pt x="2072" y="1445"/>
                      <a:pt x="2073" y="1450"/>
                      <a:pt x="2070" y="1460"/>
                    </a:cubicBezTo>
                    <a:cubicBezTo>
                      <a:pt x="2068" y="1471"/>
                      <a:pt x="2068" y="1482"/>
                      <a:pt x="2066" y="1491"/>
                    </a:cubicBezTo>
                    <a:cubicBezTo>
                      <a:pt x="2065" y="1500"/>
                      <a:pt x="2068" y="1511"/>
                      <a:pt x="2069" y="1518"/>
                    </a:cubicBezTo>
                    <a:cubicBezTo>
                      <a:pt x="2071" y="1524"/>
                      <a:pt x="2073" y="1527"/>
                      <a:pt x="2067" y="1534"/>
                    </a:cubicBezTo>
                    <a:cubicBezTo>
                      <a:pt x="2061" y="1540"/>
                      <a:pt x="2057" y="1538"/>
                      <a:pt x="2054" y="1545"/>
                    </a:cubicBezTo>
                    <a:cubicBezTo>
                      <a:pt x="2051" y="1552"/>
                      <a:pt x="2047" y="1557"/>
                      <a:pt x="2045" y="1571"/>
                    </a:cubicBezTo>
                    <a:cubicBezTo>
                      <a:pt x="2042" y="1584"/>
                      <a:pt x="2040" y="1588"/>
                      <a:pt x="2042" y="1605"/>
                    </a:cubicBezTo>
                    <a:cubicBezTo>
                      <a:pt x="2045" y="1622"/>
                      <a:pt x="2048" y="1631"/>
                      <a:pt x="2048" y="1634"/>
                    </a:cubicBezTo>
                    <a:cubicBezTo>
                      <a:pt x="2049" y="1637"/>
                      <a:pt x="2049" y="1646"/>
                      <a:pt x="2045" y="1651"/>
                    </a:cubicBezTo>
                    <a:cubicBezTo>
                      <a:pt x="2041" y="1657"/>
                      <a:pt x="2037" y="1658"/>
                      <a:pt x="2034" y="1662"/>
                    </a:cubicBezTo>
                    <a:cubicBezTo>
                      <a:pt x="2031" y="1665"/>
                      <a:pt x="2029" y="1672"/>
                      <a:pt x="2027" y="1680"/>
                    </a:cubicBezTo>
                    <a:cubicBezTo>
                      <a:pt x="2026" y="1688"/>
                      <a:pt x="2024" y="1698"/>
                      <a:pt x="2021" y="1699"/>
                    </a:cubicBezTo>
                    <a:cubicBezTo>
                      <a:pt x="2018" y="1699"/>
                      <a:pt x="2013" y="1698"/>
                      <a:pt x="2015" y="1703"/>
                    </a:cubicBezTo>
                    <a:cubicBezTo>
                      <a:pt x="2016" y="1709"/>
                      <a:pt x="2018" y="1713"/>
                      <a:pt x="2014" y="1718"/>
                    </a:cubicBezTo>
                    <a:cubicBezTo>
                      <a:pt x="2011" y="1723"/>
                      <a:pt x="2007" y="1728"/>
                      <a:pt x="2004" y="1732"/>
                    </a:cubicBezTo>
                    <a:cubicBezTo>
                      <a:pt x="2001" y="1736"/>
                      <a:pt x="1995" y="1733"/>
                      <a:pt x="1993" y="1737"/>
                    </a:cubicBezTo>
                    <a:cubicBezTo>
                      <a:pt x="1991" y="1742"/>
                      <a:pt x="1993" y="1739"/>
                      <a:pt x="1990" y="1748"/>
                    </a:cubicBezTo>
                    <a:cubicBezTo>
                      <a:pt x="1988" y="1756"/>
                      <a:pt x="1986" y="1757"/>
                      <a:pt x="1985" y="1764"/>
                    </a:cubicBezTo>
                    <a:cubicBezTo>
                      <a:pt x="1984" y="1770"/>
                      <a:pt x="1984" y="1772"/>
                      <a:pt x="1982" y="1775"/>
                    </a:cubicBezTo>
                    <a:cubicBezTo>
                      <a:pt x="1980" y="1779"/>
                      <a:pt x="1980" y="1778"/>
                      <a:pt x="1981" y="1784"/>
                    </a:cubicBezTo>
                    <a:cubicBezTo>
                      <a:pt x="1983" y="1789"/>
                      <a:pt x="1984" y="1791"/>
                      <a:pt x="1984" y="1794"/>
                    </a:cubicBezTo>
                    <a:cubicBezTo>
                      <a:pt x="1983" y="1797"/>
                      <a:pt x="1983" y="1800"/>
                      <a:pt x="1984" y="1804"/>
                    </a:cubicBezTo>
                    <a:cubicBezTo>
                      <a:pt x="1986" y="1809"/>
                      <a:pt x="1989" y="1809"/>
                      <a:pt x="1987" y="1813"/>
                    </a:cubicBezTo>
                    <a:cubicBezTo>
                      <a:pt x="1984" y="1817"/>
                      <a:pt x="1975" y="1824"/>
                      <a:pt x="1971" y="1824"/>
                    </a:cubicBezTo>
                    <a:cubicBezTo>
                      <a:pt x="1967" y="1825"/>
                      <a:pt x="1954" y="1829"/>
                      <a:pt x="1950" y="1834"/>
                    </a:cubicBezTo>
                    <a:cubicBezTo>
                      <a:pt x="1945" y="1838"/>
                      <a:pt x="1943" y="1842"/>
                      <a:pt x="1939" y="1845"/>
                    </a:cubicBezTo>
                    <a:cubicBezTo>
                      <a:pt x="1935" y="1847"/>
                      <a:pt x="1933" y="1845"/>
                      <a:pt x="1933" y="1850"/>
                    </a:cubicBezTo>
                    <a:cubicBezTo>
                      <a:pt x="1933" y="1856"/>
                      <a:pt x="1935" y="1860"/>
                      <a:pt x="1936" y="1864"/>
                    </a:cubicBezTo>
                    <a:cubicBezTo>
                      <a:pt x="1937" y="1867"/>
                      <a:pt x="1932" y="1869"/>
                      <a:pt x="1932" y="1873"/>
                    </a:cubicBezTo>
                    <a:cubicBezTo>
                      <a:pt x="1933" y="1878"/>
                      <a:pt x="1931" y="1877"/>
                      <a:pt x="1923" y="1876"/>
                    </a:cubicBezTo>
                    <a:cubicBezTo>
                      <a:pt x="1914" y="1876"/>
                      <a:pt x="1912" y="1874"/>
                      <a:pt x="1905" y="1875"/>
                    </a:cubicBezTo>
                    <a:cubicBezTo>
                      <a:pt x="1898" y="1876"/>
                      <a:pt x="1894" y="1877"/>
                      <a:pt x="1888" y="1878"/>
                    </a:cubicBezTo>
                    <a:cubicBezTo>
                      <a:pt x="1883" y="1879"/>
                      <a:pt x="1876" y="1880"/>
                      <a:pt x="1874" y="1877"/>
                    </a:cubicBezTo>
                    <a:cubicBezTo>
                      <a:pt x="1871" y="1874"/>
                      <a:pt x="1867" y="1874"/>
                      <a:pt x="1869" y="1868"/>
                    </a:cubicBezTo>
                    <a:cubicBezTo>
                      <a:pt x="1871" y="1863"/>
                      <a:pt x="1872" y="1856"/>
                      <a:pt x="1869" y="1857"/>
                    </a:cubicBezTo>
                    <a:cubicBezTo>
                      <a:pt x="1866" y="1859"/>
                      <a:pt x="1862" y="1860"/>
                      <a:pt x="1861" y="1864"/>
                    </a:cubicBezTo>
                    <a:cubicBezTo>
                      <a:pt x="1860" y="1868"/>
                      <a:pt x="1864" y="1872"/>
                      <a:pt x="1865" y="1875"/>
                    </a:cubicBezTo>
                    <a:cubicBezTo>
                      <a:pt x="1866" y="1878"/>
                      <a:pt x="1856" y="1879"/>
                      <a:pt x="1850" y="1880"/>
                    </a:cubicBezTo>
                    <a:cubicBezTo>
                      <a:pt x="1843" y="1880"/>
                      <a:pt x="1829" y="1883"/>
                      <a:pt x="1827" y="1884"/>
                    </a:cubicBezTo>
                    <a:cubicBezTo>
                      <a:pt x="1826" y="1885"/>
                      <a:pt x="1823" y="1881"/>
                      <a:pt x="1826" y="1881"/>
                    </a:cubicBezTo>
                    <a:cubicBezTo>
                      <a:pt x="1829" y="1880"/>
                      <a:pt x="1841" y="1882"/>
                      <a:pt x="1840" y="1878"/>
                    </a:cubicBezTo>
                    <a:cubicBezTo>
                      <a:pt x="1838" y="1874"/>
                      <a:pt x="1829" y="1871"/>
                      <a:pt x="1824" y="1873"/>
                    </a:cubicBezTo>
                    <a:cubicBezTo>
                      <a:pt x="1819" y="1874"/>
                      <a:pt x="1817" y="1876"/>
                      <a:pt x="1813" y="1878"/>
                    </a:cubicBezTo>
                    <a:cubicBezTo>
                      <a:pt x="1810" y="1880"/>
                      <a:pt x="1806" y="1882"/>
                      <a:pt x="1804" y="1879"/>
                    </a:cubicBezTo>
                    <a:cubicBezTo>
                      <a:pt x="1802" y="1875"/>
                      <a:pt x="1802" y="1873"/>
                      <a:pt x="1798" y="1875"/>
                    </a:cubicBezTo>
                    <a:cubicBezTo>
                      <a:pt x="1795" y="1878"/>
                      <a:pt x="1794" y="1881"/>
                      <a:pt x="1790" y="1881"/>
                    </a:cubicBezTo>
                    <a:cubicBezTo>
                      <a:pt x="1785" y="1881"/>
                      <a:pt x="1784" y="1883"/>
                      <a:pt x="1783" y="1887"/>
                    </a:cubicBezTo>
                    <a:cubicBezTo>
                      <a:pt x="1782" y="1890"/>
                      <a:pt x="1777" y="1895"/>
                      <a:pt x="1783" y="1895"/>
                    </a:cubicBezTo>
                    <a:cubicBezTo>
                      <a:pt x="1789" y="1896"/>
                      <a:pt x="1793" y="1898"/>
                      <a:pt x="1791" y="1900"/>
                    </a:cubicBezTo>
                    <a:cubicBezTo>
                      <a:pt x="1788" y="1902"/>
                      <a:pt x="1785" y="1903"/>
                      <a:pt x="1779" y="1903"/>
                    </a:cubicBezTo>
                    <a:cubicBezTo>
                      <a:pt x="1773" y="1902"/>
                      <a:pt x="1774" y="1899"/>
                      <a:pt x="1770" y="1901"/>
                    </a:cubicBezTo>
                    <a:cubicBezTo>
                      <a:pt x="1767" y="1903"/>
                      <a:pt x="1763" y="1907"/>
                      <a:pt x="1760" y="1910"/>
                    </a:cubicBezTo>
                    <a:cubicBezTo>
                      <a:pt x="1758" y="1913"/>
                      <a:pt x="1754" y="1914"/>
                      <a:pt x="1753" y="1916"/>
                    </a:cubicBezTo>
                    <a:cubicBezTo>
                      <a:pt x="1752" y="1919"/>
                      <a:pt x="1748" y="1917"/>
                      <a:pt x="1745" y="1919"/>
                    </a:cubicBezTo>
                    <a:cubicBezTo>
                      <a:pt x="1742" y="1922"/>
                      <a:pt x="1743" y="1926"/>
                      <a:pt x="1744" y="1928"/>
                    </a:cubicBezTo>
                    <a:cubicBezTo>
                      <a:pt x="1745" y="1931"/>
                      <a:pt x="1751" y="1927"/>
                      <a:pt x="1753" y="1931"/>
                    </a:cubicBezTo>
                    <a:cubicBezTo>
                      <a:pt x="1755" y="1935"/>
                      <a:pt x="1753" y="1937"/>
                      <a:pt x="1754" y="1940"/>
                    </a:cubicBezTo>
                    <a:cubicBezTo>
                      <a:pt x="1755" y="1943"/>
                      <a:pt x="1752" y="1944"/>
                      <a:pt x="1747" y="1943"/>
                    </a:cubicBezTo>
                    <a:cubicBezTo>
                      <a:pt x="1743" y="1942"/>
                      <a:pt x="1742" y="1940"/>
                      <a:pt x="1744" y="1937"/>
                    </a:cubicBezTo>
                    <a:cubicBezTo>
                      <a:pt x="1746" y="1933"/>
                      <a:pt x="1747" y="1931"/>
                      <a:pt x="1743" y="1932"/>
                    </a:cubicBezTo>
                    <a:cubicBezTo>
                      <a:pt x="1740" y="1933"/>
                      <a:pt x="1740" y="1933"/>
                      <a:pt x="1734" y="1932"/>
                    </a:cubicBezTo>
                    <a:cubicBezTo>
                      <a:pt x="1729" y="1931"/>
                      <a:pt x="1722" y="1928"/>
                      <a:pt x="1718" y="1929"/>
                    </a:cubicBezTo>
                    <a:cubicBezTo>
                      <a:pt x="1714" y="1930"/>
                      <a:pt x="1711" y="1929"/>
                      <a:pt x="1706" y="1936"/>
                    </a:cubicBezTo>
                    <a:cubicBezTo>
                      <a:pt x="1701" y="1942"/>
                      <a:pt x="1704" y="1943"/>
                      <a:pt x="1698" y="1946"/>
                    </a:cubicBezTo>
                    <a:cubicBezTo>
                      <a:pt x="1692" y="1948"/>
                      <a:pt x="1693" y="1945"/>
                      <a:pt x="1692" y="1942"/>
                    </a:cubicBezTo>
                    <a:cubicBezTo>
                      <a:pt x="1692" y="1938"/>
                      <a:pt x="1686" y="1939"/>
                      <a:pt x="1684" y="1943"/>
                    </a:cubicBezTo>
                    <a:cubicBezTo>
                      <a:pt x="1682" y="1947"/>
                      <a:pt x="1685" y="1948"/>
                      <a:pt x="1682" y="1950"/>
                    </a:cubicBezTo>
                    <a:cubicBezTo>
                      <a:pt x="1679" y="1951"/>
                      <a:pt x="1669" y="1958"/>
                      <a:pt x="1666" y="1962"/>
                    </a:cubicBezTo>
                    <a:cubicBezTo>
                      <a:pt x="1664" y="1965"/>
                      <a:pt x="1659" y="1968"/>
                      <a:pt x="1656" y="1973"/>
                    </a:cubicBezTo>
                    <a:cubicBezTo>
                      <a:pt x="1653" y="1978"/>
                      <a:pt x="1647" y="1985"/>
                      <a:pt x="1641" y="1987"/>
                    </a:cubicBezTo>
                    <a:cubicBezTo>
                      <a:pt x="1635" y="1988"/>
                      <a:pt x="1625" y="1994"/>
                      <a:pt x="1621" y="1999"/>
                    </a:cubicBezTo>
                    <a:cubicBezTo>
                      <a:pt x="1616" y="2005"/>
                      <a:pt x="1609" y="2012"/>
                      <a:pt x="1608" y="2014"/>
                    </a:cubicBezTo>
                    <a:cubicBezTo>
                      <a:pt x="1606" y="2017"/>
                      <a:pt x="1607" y="2019"/>
                      <a:pt x="1610" y="2019"/>
                    </a:cubicBezTo>
                    <a:cubicBezTo>
                      <a:pt x="1612" y="2020"/>
                      <a:pt x="1608" y="2027"/>
                      <a:pt x="1606" y="2029"/>
                    </a:cubicBezTo>
                    <a:cubicBezTo>
                      <a:pt x="1603" y="2031"/>
                      <a:pt x="1602" y="2033"/>
                      <a:pt x="1600" y="2037"/>
                    </a:cubicBezTo>
                    <a:cubicBezTo>
                      <a:pt x="1597" y="2041"/>
                      <a:pt x="1593" y="2046"/>
                      <a:pt x="1593" y="2041"/>
                    </a:cubicBezTo>
                    <a:cubicBezTo>
                      <a:pt x="1594" y="2037"/>
                      <a:pt x="1598" y="2032"/>
                      <a:pt x="1594" y="2032"/>
                    </a:cubicBezTo>
                    <a:cubicBezTo>
                      <a:pt x="1591" y="2033"/>
                      <a:pt x="1585" y="2035"/>
                      <a:pt x="1583" y="2032"/>
                    </a:cubicBezTo>
                    <a:cubicBezTo>
                      <a:pt x="1582" y="2030"/>
                      <a:pt x="1580" y="2027"/>
                      <a:pt x="1580" y="2032"/>
                    </a:cubicBezTo>
                    <a:cubicBezTo>
                      <a:pt x="1580" y="2037"/>
                      <a:pt x="1583" y="2042"/>
                      <a:pt x="1578" y="2043"/>
                    </a:cubicBezTo>
                    <a:cubicBezTo>
                      <a:pt x="1574" y="2043"/>
                      <a:pt x="1571" y="2044"/>
                      <a:pt x="1570" y="2041"/>
                    </a:cubicBezTo>
                    <a:cubicBezTo>
                      <a:pt x="1569" y="2038"/>
                      <a:pt x="1566" y="2036"/>
                      <a:pt x="1567" y="2042"/>
                    </a:cubicBezTo>
                    <a:cubicBezTo>
                      <a:pt x="1568" y="2047"/>
                      <a:pt x="1569" y="2048"/>
                      <a:pt x="1572" y="2048"/>
                    </a:cubicBezTo>
                    <a:cubicBezTo>
                      <a:pt x="1576" y="2049"/>
                      <a:pt x="1580" y="2047"/>
                      <a:pt x="1581" y="2050"/>
                    </a:cubicBezTo>
                    <a:cubicBezTo>
                      <a:pt x="1583" y="2053"/>
                      <a:pt x="1588" y="2049"/>
                      <a:pt x="1587" y="2051"/>
                    </a:cubicBezTo>
                    <a:cubicBezTo>
                      <a:pt x="1587" y="2053"/>
                      <a:pt x="1582" y="2060"/>
                      <a:pt x="1581" y="2064"/>
                    </a:cubicBezTo>
                    <a:cubicBezTo>
                      <a:pt x="1580" y="2068"/>
                      <a:pt x="1575" y="2068"/>
                      <a:pt x="1573" y="2070"/>
                    </a:cubicBezTo>
                    <a:cubicBezTo>
                      <a:pt x="1571" y="2073"/>
                      <a:pt x="1576" y="2070"/>
                      <a:pt x="1577" y="2075"/>
                    </a:cubicBezTo>
                    <a:cubicBezTo>
                      <a:pt x="1577" y="2080"/>
                      <a:pt x="1578" y="2084"/>
                      <a:pt x="1577" y="2088"/>
                    </a:cubicBezTo>
                    <a:cubicBezTo>
                      <a:pt x="1577" y="2092"/>
                      <a:pt x="1571" y="2093"/>
                      <a:pt x="1570" y="2092"/>
                    </a:cubicBezTo>
                    <a:cubicBezTo>
                      <a:pt x="1569" y="2090"/>
                      <a:pt x="1567" y="2087"/>
                      <a:pt x="1567" y="2090"/>
                    </a:cubicBezTo>
                    <a:cubicBezTo>
                      <a:pt x="1567" y="2093"/>
                      <a:pt x="1570" y="2094"/>
                      <a:pt x="1570" y="2099"/>
                    </a:cubicBezTo>
                    <a:cubicBezTo>
                      <a:pt x="1571" y="2103"/>
                      <a:pt x="1578" y="2104"/>
                      <a:pt x="1578" y="2110"/>
                    </a:cubicBezTo>
                    <a:cubicBezTo>
                      <a:pt x="1578" y="2116"/>
                      <a:pt x="1578" y="2121"/>
                      <a:pt x="1579" y="2127"/>
                    </a:cubicBezTo>
                    <a:cubicBezTo>
                      <a:pt x="1580" y="2132"/>
                      <a:pt x="1584" y="2128"/>
                      <a:pt x="1584" y="2133"/>
                    </a:cubicBezTo>
                    <a:cubicBezTo>
                      <a:pt x="1583" y="2139"/>
                      <a:pt x="1585" y="2143"/>
                      <a:pt x="1586" y="2145"/>
                    </a:cubicBezTo>
                    <a:cubicBezTo>
                      <a:pt x="1588" y="2148"/>
                      <a:pt x="1586" y="2152"/>
                      <a:pt x="1590" y="2153"/>
                    </a:cubicBezTo>
                    <a:cubicBezTo>
                      <a:pt x="1593" y="2154"/>
                      <a:pt x="1593" y="2156"/>
                      <a:pt x="1593" y="2159"/>
                    </a:cubicBezTo>
                    <a:cubicBezTo>
                      <a:pt x="1594" y="2162"/>
                      <a:pt x="1586" y="2163"/>
                      <a:pt x="1589" y="2164"/>
                    </a:cubicBezTo>
                    <a:cubicBezTo>
                      <a:pt x="1592" y="2166"/>
                      <a:pt x="1592" y="2168"/>
                      <a:pt x="1591" y="2171"/>
                    </a:cubicBezTo>
                    <a:cubicBezTo>
                      <a:pt x="1590" y="2174"/>
                      <a:pt x="1588" y="2178"/>
                      <a:pt x="1588" y="2183"/>
                    </a:cubicBezTo>
                    <a:cubicBezTo>
                      <a:pt x="1588" y="2187"/>
                      <a:pt x="1591" y="2200"/>
                      <a:pt x="1594" y="2196"/>
                    </a:cubicBezTo>
                    <a:cubicBezTo>
                      <a:pt x="1596" y="2192"/>
                      <a:pt x="1599" y="2190"/>
                      <a:pt x="1597" y="2184"/>
                    </a:cubicBezTo>
                    <a:cubicBezTo>
                      <a:pt x="1595" y="2179"/>
                      <a:pt x="1595" y="2173"/>
                      <a:pt x="1598" y="2172"/>
                    </a:cubicBezTo>
                    <a:cubicBezTo>
                      <a:pt x="1601" y="2171"/>
                      <a:pt x="1601" y="2171"/>
                      <a:pt x="1602" y="2177"/>
                    </a:cubicBezTo>
                    <a:cubicBezTo>
                      <a:pt x="1602" y="2183"/>
                      <a:pt x="1600" y="2190"/>
                      <a:pt x="1596" y="2197"/>
                    </a:cubicBezTo>
                    <a:cubicBezTo>
                      <a:pt x="1593" y="2204"/>
                      <a:pt x="1593" y="2210"/>
                      <a:pt x="1594" y="2217"/>
                    </a:cubicBezTo>
                    <a:cubicBezTo>
                      <a:pt x="1594" y="2224"/>
                      <a:pt x="1592" y="2233"/>
                      <a:pt x="1591" y="2236"/>
                    </a:cubicBezTo>
                    <a:cubicBezTo>
                      <a:pt x="1590" y="2240"/>
                      <a:pt x="1589" y="2240"/>
                      <a:pt x="1586" y="2239"/>
                    </a:cubicBezTo>
                    <a:cubicBezTo>
                      <a:pt x="1582" y="2237"/>
                      <a:pt x="1585" y="2243"/>
                      <a:pt x="1588" y="2244"/>
                    </a:cubicBezTo>
                    <a:cubicBezTo>
                      <a:pt x="1591" y="2246"/>
                      <a:pt x="1594" y="2247"/>
                      <a:pt x="1590" y="2251"/>
                    </a:cubicBezTo>
                    <a:cubicBezTo>
                      <a:pt x="1586" y="2255"/>
                      <a:pt x="1582" y="2254"/>
                      <a:pt x="1573" y="2262"/>
                    </a:cubicBezTo>
                    <a:cubicBezTo>
                      <a:pt x="1564" y="2269"/>
                      <a:pt x="1556" y="2278"/>
                      <a:pt x="1553" y="2284"/>
                    </a:cubicBezTo>
                    <a:cubicBezTo>
                      <a:pt x="1550" y="2290"/>
                      <a:pt x="1536" y="2315"/>
                      <a:pt x="1533" y="2325"/>
                    </a:cubicBezTo>
                    <a:cubicBezTo>
                      <a:pt x="1529" y="2335"/>
                      <a:pt x="1529" y="2350"/>
                      <a:pt x="1527" y="2360"/>
                    </a:cubicBezTo>
                    <a:cubicBezTo>
                      <a:pt x="1524" y="2371"/>
                      <a:pt x="1517" y="2390"/>
                      <a:pt x="1512" y="2398"/>
                    </a:cubicBezTo>
                    <a:cubicBezTo>
                      <a:pt x="1508" y="2407"/>
                      <a:pt x="1505" y="2418"/>
                      <a:pt x="1501" y="2423"/>
                    </a:cubicBezTo>
                    <a:cubicBezTo>
                      <a:pt x="1497" y="2429"/>
                      <a:pt x="1487" y="2444"/>
                      <a:pt x="1483" y="2448"/>
                    </a:cubicBezTo>
                    <a:cubicBezTo>
                      <a:pt x="1479" y="2452"/>
                      <a:pt x="1464" y="2463"/>
                      <a:pt x="1459" y="2468"/>
                    </a:cubicBezTo>
                    <a:cubicBezTo>
                      <a:pt x="1454" y="2472"/>
                      <a:pt x="1448" y="2479"/>
                      <a:pt x="1444" y="2484"/>
                    </a:cubicBezTo>
                    <a:cubicBezTo>
                      <a:pt x="1440" y="2489"/>
                      <a:pt x="1432" y="2499"/>
                      <a:pt x="1432" y="2509"/>
                    </a:cubicBezTo>
                    <a:cubicBezTo>
                      <a:pt x="1431" y="2518"/>
                      <a:pt x="1431" y="2519"/>
                      <a:pt x="1430" y="2530"/>
                    </a:cubicBezTo>
                    <a:cubicBezTo>
                      <a:pt x="1428" y="2541"/>
                      <a:pt x="1426" y="2549"/>
                      <a:pt x="1420" y="2560"/>
                    </a:cubicBezTo>
                    <a:cubicBezTo>
                      <a:pt x="1413" y="2571"/>
                      <a:pt x="1390" y="2594"/>
                      <a:pt x="1390" y="2594"/>
                    </a:cubicBezTo>
                    <a:cubicBezTo>
                      <a:pt x="1390" y="2594"/>
                      <a:pt x="1389" y="2591"/>
                      <a:pt x="1385" y="2589"/>
                    </a:cubicBezTo>
                    <a:cubicBezTo>
                      <a:pt x="1382" y="2587"/>
                      <a:pt x="1380" y="2582"/>
                      <a:pt x="1381" y="2577"/>
                    </a:cubicBezTo>
                    <a:cubicBezTo>
                      <a:pt x="1382" y="2571"/>
                      <a:pt x="1375" y="2559"/>
                      <a:pt x="1375" y="2553"/>
                    </a:cubicBezTo>
                    <a:cubicBezTo>
                      <a:pt x="1375" y="2548"/>
                      <a:pt x="1381" y="2542"/>
                      <a:pt x="1385" y="2539"/>
                    </a:cubicBezTo>
                    <a:cubicBezTo>
                      <a:pt x="1389" y="2535"/>
                      <a:pt x="1393" y="2529"/>
                      <a:pt x="1391" y="2525"/>
                    </a:cubicBezTo>
                    <a:cubicBezTo>
                      <a:pt x="1389" y="2521"/>
                      <a:pt x="1383" y="2520"/>
                      <a:pt x="1374" y="2515"/>
                    </a:cubicBezTo>
                    <a:cubicBezTo>
                      <a:pt x="1366" y="2510"/>
                      <a:pt x="1358" y="2502"/>
                      <a:pt x="1357" y="2498"/>
                    </a:cubicBezTo>
                    <a:cubicBezTo>
                      <a:pt x="1355" y="2493"/>
                      <a:pt x="1348" y="2484"/>
                      <a:pt x="1347" y="2483"/>
                    </a:cubicBezTo>
                    <a:cubicBezTo>
                      <a:pt x="1346" y="2482"/>
                      <a:pt x="1339" y="2474"/>
                      <a:pt x="1336" y="2472"/>
                    </a:cubicBezTo>
                    <a:cubicBezTo>
                      <a:pt x="1334" y="2471"/>
                      <a:pt x="1332" y="2472"/>
                      <a:pt x="1327" y="2472"/>
                    </a:cubicBezTo>
                    <a:cubicBezTo>
                      <a:pt x="1323" y="2471"/>
                      <a:pt x="1316" y="2467"/>
                      <a:pt x="1313" y="2464"/>
                    </a:cubicBezTo>
                    <a:cubicBezTo>
                      <a:pt x="1311" y="2461"/>
                      <a:pt x="1305" y="2456"/>
                      <a:pt x="1301" y="2451"/>
                    </a:cubicBezTo>
                    <a:cubicBezTo>
                      <a:pt x="1298" y="2446"/>
                      <a:pt x="1292" y="2441"/>
                      <a:pt x="1290" y="2440"/>
                    </a:cubicBezTo>
                    <a:cubicBezTo>
                      <a:pt x="1288" y="2440"/>
                      <a:pt x="1278" y="2441"/>
                      <a:pt x="1276" y="2437"/>
                    </a:cubicBezTo>
                    <a:cubicBezTo>
                      <a:pt x="1274" y="2434"/>
                      <a:pt x="1271" y="2432"/>
                      <a:pt x="1268" y="2431"/>
                    </a:cubicBezTo>
                    <a:cubicBezTo>
                      <a:pt x="1265" y="2430"/>
                      <a:pt x="1265" y="2436"/>
                      <a:pt x="1261" y="2431"/>
                    </a:cubicBezTo>
                    <a:cubicBezTo>
                      <a:pt x="1257" y="2426"/>
                      <a:pt x="1249" y="2418"/>
                      <a:pt x="1246" y="2416"/>
                    </a:cubicBezTo>
                    <a:cubicBezTo>
                      <a:pt x="1243" y="2413"/>
                      <a:pt x="1232" y="2402"/>
                      <a:pt x="1229" y="2401"/>
                    </a:cubicBezTo>
                    <a:cubicBezTo>
                      <a:pt x="1226" y="2400"/>
                      <a:pt x="1230" y="2405"/>
                      <a:pt x="1226" y="2409"/>
                    </a:cubicBezTo>
                    <a:cubicBezTo>
                      <a:pt x="1221" y="2414"/>
                      <a:pt x="1215" y="2417"/>
                      <a:pt x="1213" y="2416"/>
                    </a:cubicBezTo>
                    <a:cubicBezTo>
                      <a:pt x="1210" y="2416"/>
                      <a:pt x="1208" y="2414"/>
                      <a:pt x="1208" y="2406"/>
                    </a:cubicBezTo>
                    <a:cubicBezTo>
                      <a:pt x="1208" y="2398"/>
                      <a:pt x="1197" y="2389"/>
                      <a:pt x="1189" y="2382"/>
                    </a:cubicBezTo>
                    <a:cubicBezTo>
                      <a:pt x="1180" y="2376"/>
                      <a:pt x="1175" y="2367"/>
                      <a:pt x="1168" y="2363"/>
                    </a:cubicBezTo>
                    <a:cubicBezTo>
                      <a:pt x="1162" y="2359"/>
                      <a:pt x="1155" y="2354"/>
                      <a:pt x="1152" y="2352"/>
                    </a:cubicBezTo>
                    <a:cubicBezTo>
                      <a:pt x="1149" y="2350"/>
                      <a:pt x="1145" y="2349"/>
                      <a:pt x="1142" y="2351"/>
                    </a:cubicBezTo>
                    <a:cubicBezTo>
                      <a:pt x="1138" y="2354"/>
                      <a:pt x="1135" y="2361"/>
                      <a:pt x="1133" y="2362"/>
                    </a:cubicBezTo>
                    <a:cubicBezTo>
                      <a:pt x="1131" y="2364"/>
                      <a:pt x="1125" y="2364"/>
                      <a:pt x="1121" y="2364"/>
                    </a:cubicBezTo>
                    <a:cubicBezTo>
                      <a:pt x="1117" y="2363"/>
                      <a:pt x="1110" y="2361"/>
                      <a:pt x="1110" y="2361"/>
                    </a:cubicBezTo>
                    <a:cubicBezTo>
                      <a:pt x="1110" y="2361"/>
                      <a:pt x="1108" y="2355"/>
                      <a:pt x="1113" y="2353"/>
                    </a:cubicBezTo>
                    <a:cubicBezTo>
                      <a:pt x="1119" y="2351"/>
                      <a:pt x="1122" y="2345"/>
                      <a:pt x="1123" y="2341"/>
                    </a:cubicBezTo>
                    <a:cubicBezTo>
                      <a:pt x="1123" y="2337"/>
                      <a:pt x="1121" y="2332"/>
                      <a:pt x="1127" y="2330"/>
                    </a:cubicBezTo>
                    <a:cubicBezTo>
                      <a:pt x="1133" y="2329"/>
                      <a:pt x="1138" y="2323"/>
                      <a:pt x="1140" y="2318"/>
                    </a:cubicBezTo>
                    <a:cubicBezTo>
                      <a:pt x="1142" y="2313"/>
                      <a:pt x="1150" y="2302"/>
                      <a:pt x="1151" y="2299"/>
                    </a:cubicBezTo>
                    <a:cubicBezTo>
                      <a:pt x="1152" y="2296"/>
                      <a:pt x="1150" y="2289"/>
                      <a:pt x="1153" y="2287"/>
                    </a:cubicBezTo>
                    <a:cubicBezTo>
                      <a:pt x="1155" y="2285"/>
                      <a:pt x="1161" y="2283"/>
                      <a:pt x="1164" y="2279"/>
                    </a:cubicBezTo>
                    <a:cubicBezTo>
                      <a:pt x="1166" y="2275"/>
                      <a:pt x="1164" y="2269"/>
                      <a:pt x="1168" y="2265"/>
                    </a:cubicBezTo>
                    <a:cubicBezTo>
                      <a:pt x="1172" y="2262"/>
                      <a:pt x="1178" y="2255"/>
                      <a:pt x="1180" y="2251"/>
                    </a:cubicBezTo>
                    <a:cubicBezTo>
                      <a:pt x="1182" y="2246"/>
                      <a:pt x="1179" y="2246"/>
                      <a:pt x="1182" y="2244"/>
                    </a:cubicBezTo>
                    <a:cubicBezTo>
                      <a:pt x="1185" y="2242"/>
                      <a:pt x="1184" y="2237"/>
                      <a:pt x="1189" y="2236"/>
                    </a:cubicBezTo>
                    <a:cubicBezTo>
                      <a:pt x="1194" y="2236"/>
                      <a:pt x="1198" y="2238"/>
                      <a:pt x="1197" y="2234"/>
                    </a:cubicBezTo>
                    <a:cubicBezTo>
                      <a:pt x="1196" y="2230"/>
                      <a:pt x="1189" y="2227"/>
                      <a:pt x="1196" y="2222"/>
                    </a:cubicBezTo>
                    <a:cubicBezTo>
                      <a:pt x="1203" y="2217"/>
                      <a:pt x="1208" y="2216"/>
                      <a:pt x="1210" y="2213"/>
                    </a:cubicBezTo>
                    <a:cubicBezTo>
                      <a:pt x="1213" y="2209"/>
                      <a:pt x="1213" y="2206"/>
                      <a:pt x="1218" y="2203"/>
                    </a:cubicBezTo>
                    <a:cubicBezTo>
                      <a:pt x="1224" y="2201"/>
                      <a:pt x="1230" y="2199"/>
                      <a:pt x="1233" y="2195"/>
                    </a:cubicBezTo>
                    <a:cubicBezTo>
                      <a:pt x="1235" y="2191"/>
                      <a:pt x="1237" y="2183"/>
                      <a:pt x="1244" y="2180"/>
                    </a:cubicBezTo>
                    <a:cubicBezTo>
                      <a:pt x="1252" y="2178"/>
                      <a:pt x="1254" y="2173"/>
                      <a:pt x="1261" y="2172"/>
                    </a:cubicBezTo>
                    <a:cubicBezTo>
                      <a:pt x="1267" y="2170"/>
                      <a:pt x="1272" y="2166"/>
                      <a:pt x="1281" y="2160"/>
                    </a:cubicBezTo>
                    <a:cubicBezTo>
                      <a:pt x="1289" y="2155"/>
                      <a:pt x="1291" y="2151"/>
                      <a:pt x="1293" y="2145"/>
                    </a:cubicBezTo>
                    <a:cubicBezTo>
                      <a:pt x="1295" y="2139"/>
                      <a:pt x="1292" y="2132"/>
                      <a:pt x="1291" y="2123"/>
                    </a:cubicBezTo>
                    <a:cubicBezTo>
                      <a:pt x="1290" y="2114"/>
                      <a:pt x="1291" y="2103"/>
                      <a:pt x="1291" y="2098"/>
                    </a:cubicBezTo>
                    <a:cubicBezTo>
                      <a:pt x="1291" y="2092"/>
                      <a:pt x="1289" y="2092"/>
                      <a:pt x="1286" y="2085"/>
                    </a:cubicBezTo>
                    <a:cubicBezTo>
                      <a:pt x="1283" y="2079"/>
                      <a:pt x="1280" y="2069"/>
                      <a:pt x="1278" y="2064"/>
                    </a:cubicBezTo>
                    <a:cubicBezTo>
                      <a:pt x="1276" y="2058"/>
                      <a:pt x="1269" y="2052"/>
                      <a:pt x="1265" y="2050"/>
                    </a:cubicBezTo>
                    <a:cubicBezTo>
                      <a:pt x="1261" y="2047"/>
                      <a:pt x="1257" y="2049"/>
                      <a:pt x="1252" y="2050"/>
                    </a:cubicBezTo>
                    <a:cubicBezTo>
                      <a:pt x="1246" y="2052"/>
                      <a:pt x="1241" y="2052"/>
                      <a:pt x="1241" y="2054"/>
                    </a:cubicBezTo>
                    <a:cubicBezTo>
                      <a:pt x="1240" y="2057"/>
                      <a:pt x="1236" y="2056"/>
                      <a:pt x="1233" y="2053"/>
                    </a:cubicBezTo>
                    <a:cubicBezTo>
                      <a:pt x="1231" y="2050"/>
                      <a:pt x="1229" y="2041"/>
                      <a:pt x="1231" y="2037"/>
                    </a:cubicBezTo>
                    <a:cubicBezTo>
                      <a:pt x="1233" y="2033"/>
                      <a:pt x="1234" y="2026"/>
                      <a:pt x="1236" y="2021"/>
                    </a:cubicBezTo>
                    <a:cubicBezTo>
                      <a:pt x="1237" y="2016"/>
                      <a:pt x="1236" y="2003"/>
                      <a:pt x="1237" y="1998"/>
                    </a:cubicBezTo>
                    <a:cubicBezTo>
                      <a:pt x="1238" y="1993"/>
                      <a:pt x="1239" y="1989"/>
                      <a:pt x="1239" y="1982"/>
                    </a:cubicBezTo>
                    <a:cubicBezTo>
                      <a:pt x="1239" y="1976"/>
                      <a:pt x="1243" y="1972"/>
                      <a:pt x="1241" y="1968"/>
                    </a:cubicBezTo>
                    <a:cubicBezTo>
                      <a:pt x="1240" y="1965"/>
                      <a:pt x="1236" y="1960"/>
                      <a:pt x="1236" y="1955"/>
                    </a:cubicBezTo>
                    <a:cubicBezTo>
                      <a:pt x="1237" y="1950"/>
                      <a:pt x="1239" y="1950"/>
                      <a:pt x="1234" y="1945"/>
                    </a:cubicBezTo>
                    <a:cubicBezTo>
                      <a:pt x="1229" y="1939"/>
                      <a:pt x="1220" y="1937"/>
                      <a:pt x="1217" y="1935"/>
                    </a:cubicBezTo>
                    <a:cubicBezTo>
                      <a:pt x="1214" y="1934"/>
                      <a:pt x="1206" y="1939"/>
                      <a:pt x="1201" y="1942"/>
                    </a:cubicBezTo>
                    <a:cubicBezTo>
                      <a:pt x="1196" y="1945"/>
                      <a:pt x="1187" y="1947"/>
                      <a:pt x="1181" y="1945"/>
                    </a:cubicBezTo>
                    <a:cubicBezTo>
                      <a:pt x="1176" y="1944"/>
                      <a:pt x="1173" y="1943"/>
                      <a:pt x="1172" y="1939"/>
                    </a:cubicBezTo>
                    <a:cubicBezTo>
                      <a:pt x="1171" y="1934"/>
                      <a:pt x="1170" y="1927"/>
                      <a:pt x="1166" y="1922"/>
                    </a:cubicBezTo>
                    <a:cubicBezTo>
                      <a:pt x="1162" y="1917"/>
                      <a:pt x="1162" y="1910"/>
                      <a:pt x="1162" y="1905"/>
                    </a:cubicBezTo>
                    <a:cubicBezTo>
                      <a:pt x="1162" y="1900"/>
                      <a:pt x="1160" y="1897"/>
                      <a:pt x="1159" y="1891"/>
                    </a:cubicBezTo>
                    <a:cubicBezTo>
                      <a:pt x="1157" y="1885"/>
                      <a:pt x="1156" y="1884"/>
                      <a:pt x="1156" y="1880"/>
                    </a:cubicBezTo>
                    <a:cubicBezTo>
                      <a:pt x="1155" y="1875"/>
                      <a:pt x="1148" y="1850"/>
                      <a:pt x="1147" y="1843"/>
                    </a:cubicBezTo>
                    <a:cubicBezTo>
                      <a:pt x="1146" y="1836"/>
                      <a:pt x="1139" y="1833"/>
                      <a:pt x="1133" y="1834"/>
                    </a:cubicBezTo>
                    <a:cubicBezTo>
                      <a:pt x="1128" y="1834"/>
                      <a:pt x="1113" y="1832"/>
                      <a:pt x="1111" y="1828"/>
                    </a:cubicBezTo>
                    <a:cubicBezTo>
                      <a:pt x="1108" y="1823"/>
                      <a:pt x="1102" y="1817"/>
                      <a:pt x="1098" y="1818"/>
                    </a:cubicBezTo>
                    <a:cubicBezTo>
                      <a:pt x="1094" y="1819"/>
                      <a:pt x="1089" y="1830"/>
                      <a:pt x="1087" y="1830"/>
                    </a:cubicBezTo>
                    <a:cubicBezTo>
                      <a:pt x="1084" y="1831"/>
                      <a:pt x="1076" y="1834"/>
                      <a:pt x="1073" y="1830"/>
                    </a:cubicBezTo>
                    <a:cubicBezTo>
                      <a:pt x="1070" y="1826"/>
                      <a:pt x="1052" y="1826"/>
                      <a:pt x="1048" y="1826"/>
                    </a:cubicBezTo>
                    <a:cubicBezTo>
                      <a:pt x="1044" y="1827"/>
                      <a:pt x="1038" y="1823"/>
                      <a:pt x="1033" y="1822"/>
                    </a:cubicBezTo>
                    <a:cubicBezTo>
                      <a:pt x="1028" y="1821"/>
                      <a:pt x="1024" y="1824"/>
                      <a:pt x="1018" y="1820"/>
                    </a:cubicBezTo>
                    <a:cubicBezTo>
                      <a:pt x="1012" y="1817"/>
                      <a:pt x="1010" y="1817"/>
                      <a:pt x="1012" y="1811"/>
                    </a:cubicBezTo>
                    <a:cubicBezTo>
                      <a:pt x="1015" y="1805"/>
                      <a:pt x="1013" y="1793"/>
                      <a:pt x="1013" y="1787"/>
                    </a:cubicBezTo>
                    <a:cubicBezTo>
                      <a:pt x="1013" y="1780"/>
                      <a:pt x="1012" y="1764"/>
                      <a:pt x="1012" y="1757"/>
                    </a:cubicBezTo>
                    <a:cubicBezTo>
                      <a:pt x="1013" y="1750"/>
                      <a:pt x="1009" y="1739"/>
                      <a:pt x="1006" y="1734"/>
                    </a:cubicBezTo>
                    <a:cubicBezTo>
                      <a:pt x="1004" y="1728"/>
                      <a:pt x="1010" y="1728"/>
                      <a:pt x="1007" y="1725"/>
                    </a:cubicBezTo>
                    <a:cubicBezTo>
                      <a:pt x="1003" y="1723"/>
                      <a:pt x="998" y="1715"/>
                      <a:pt x="997" y="1709"/>
                    </a:cubicBezTo>
                    <a:cubicBezTo>
                      <a:pt x="995" y="1702"/>
                      <a:pt x="988" y="1703"/>
                      <a:pt x="987" y="1694"/>
                    </a:cubicBezTo>
                    <a:cubicBezTo>
                      <a:pt x="986" y="1686"/>
                      <a:pt x="995" y="1686"/>
                      <a:pt x="1000" y="1682"/>
                    </a:cubicBezTo>
                    <a:cubicBezTo>
                      <a:pt x="1006" y="1678"/>
                      <a:pt x="1004" y="1679"/>
                      <a:pt x="999" y="1674"/>
                    </a:cubicBezTo>
                    <a:cubicBezTo>
                      <a:pt x="993" y="1668"/>
                      <a:pt x="986" y="1664"/>
                      <a:pt x="987" y="1660"/>
                    </a:cubicBezTo>
                    <a:cubicBezTo>
                      <a:pt x="988" y="1656"/>
                      <a:pt x="996" y="1635"/>
                      <a:pt x="998" y="1630"/>
                    </a:cubicBezTo>
                    <a:cubicBezTo>
                      <a:pt x="1000" y="1626"/>
                      <a:pt x="1007" y="1617"/>
                      <a:pt x="1007" y="1614"/>
                    </a:cubicBezTo>
                    <a:cubicBezTo>
                      <a:pt x="1007" y="1611"/>
                      <a:pt x="998" y="1604"/>
                      <a:pt x="1002" y="1596"/>
                    </a:cubicBezTo>
                    <a:cubicBezTo>
                      <a:pt x="1006" y="1588"/>
                      <a:pt x="1010" y="1564"/>
                      <a:pt x="1009" y="1559"/>
                    </a:cubicBezTo>
                    <a:cubicBezTo>
                      <a:pt x="1009" y="1553"/>
                      <a:pt x="1002" y="1548"/>
                      <a:pt x="1000" y="1540"/>
                    </a:cubicBezTo>
                    <a:cubicBezTo>
                      <a:pt x="998" y="1531"/>
                      <a:pt x="999" y="1534"/>
                      <a:pt x="996" y="1529"/>
                    </a:cubicBezTo>
                    <a:cubicBezTo>
                      <a:pt x="994" y="1525"/>
                      <a:pt x="995" y="1520"/>
                      <a:pt x="991" y="1516"/>
                    </a:cubicBezTo>
                    <a:cubicBezTo>
                      <a:pt x="988" y="1513"/>
                      <a:pt x="987" y="1515"/>
                      <a:pt x="984" y="1514"/>
                    </a:cubicBezTo>
                    <a:cubicBezTo>
                      <a:pt x="981" y="1512"/>
                      <a:pt x="971" y="1513"/>
                      <a:pt x="967" y="1508"/>
                    </a:cubicBezTo>
                    <a:cubicBezTo>
                      <a:pt x="962" y="1502"/>
                      <a:pt x="954" y="1497"/>
                      <a:pt x="953" y="1492"/>
                    </a:cubicBezTo>
                    <a:cubicBezTo>
                      <a:pt x="951" y="1486"/>
                      <a:pt x="948" y="1473"/>
                      <a:pt x="947" y="1468"/>
                    </a:cubicBezTo>
                    <a:cubicBezTo>
                      <a:pt x="945" y="1463"/>
                      <a:pt x="948" y="1454"/>
                      <a:pt x="950" y="1449"/>
                    </a:cubicBezTo>
                    <a:cubicBezTo>
                      <a:pt x="952" y="1445"/>
                      <a:pt x="953" y="1437"/>
                      <a:pt x="951" y="1435"/>
                    </a:cubicBezTo>
                    <a:cubicBezTo>
                      <a:pt x="948" y="1433"/>
                      <a:pt x="867" y="1434"/>
                      <a:pt x="860" y="1433"/>
                    </a:cubicBezTo>
                    <a:cubicBezTo>
                      <a:pt x="854" y="1433"/>
                      <a:pt x="844" y="1433"/>
                      <a:pt x="844" y="1424"/>
                    </a:cubicBezTo>
                    <a:cubicBezTo>
                      <a:pt x="843" y="1415"/>
                      <a:pt x="843" y="1388"/>
                      <a:pt x="838" y="1379"/>
                    </a:cubicBezTo>
                    <a:cubicBezTo>
                      <a:pt x="833" y="1370"/>
                      <a:pt x="821" y="1365"/>
                      <a:pt x="822" y="1359"/>
                    </a:cubicBezTo>
                    <a:cubicBezTo>
                      <a:pt x="823" y="1353"/>
                      <a:pt x="834" y="1356"/>
                      <a:pt x="834" y="1354"/>
                    </a:cubicBezTo>
                    <a:cubicBezTo>
                      <a:pt x="834" y="1351"/>
                      <a:pt x="833" y="1335"/>
                      <a:pt x="831" y="1329"/>
                    </a:cubicBezTo>
                    <a:cubicBezTo>
                      <a:pt x="830" y="1324"/>
                      <a:pt x="828" y="1312"/>
                      <a:pt x="823" y="1304"/>
                    </a:cubicBezTo>
                    <a:cubicBezTo>
                      <a:pt x="819" y="1297"/>
                      <a:pt x="815" y="1295"/>
                      <a:pt x="817" y="1291"/>
                    </a:cubicBezTo>
                    <a:cubicBezTo>
                      <a:pt x="819" y="1286"/>
                      <a:pt x="819" y="1283"/>
                      <a:pt x="818" y="1281"/>
                    </a:cubicBezTo>
                    <a:cubicBezTo>
                      <a:pt x="818" y="1280"/>
                      <a:pt x="818" y="1272"/>
                      <a:pt x="811" y="1268"/>
                    </a:cubicBezTo>
                    <a:cubicBezTo>
                      <a:pt x="805" y="1264"/>
                      <a:pt x="791" y="1260"/>
                      <a:pt x="787" y="1256"/>
                    </a:cubicBezTo>
                    <a:cubicBezTo>
                      <a:pt x="784" y="1252"/>
                      <a:pt x="783" y="1248"/>
                      <a:pt x="777" y="1248"/>
                    </a:cubicBezTo>
                    <a:cubicBezTo>
                      <a:pt x="771" y="1249"/>
                      <a:pt x="766" y="1249"/>
                      <a:pt x="759" y="1250"/>
                    </a:cubicBezTo>
                    <a:cubicBezTo>
                      <a:pt x="753" y="1250"/>
                      <a:pt x="750" y="1250"/>
                      <a:pt x="747" y="1249"/>
                    </a:cubicBezTo>
                    <a:cubicBezTo>
                      <a:pt x="743" y="1248"/>
                      <a:pt x="740" y="1252"/>
                      <a:pt x="737" y="1250"/>
                    </a:cubicBezTo>
                    <a:cubicBezTo>
                      <a:pt x="733" y="1248"/>
                      <a:pt x="726" y="1241"/>
                      <a:pt x="720" y="1234"/>
                    </a:cubicBezTo>
                    <a:cubicBezTo>
                      <a:pt x="713" y="1227"/>
                      <a:pt x="714" y="1222"/>
                      <a:pt x="710" y="1223"/>
                    </a:cubicBezTo>
                    <a:cubicBezTo>
                      <a:pt x="705" y="1225"/>
                      <a:pt x="702" y="1227"/>
                      <a:pt x="699" y="1224"/>
                    </a:cubicBezTo>
                    <a:cubicBezTo>
                      <a:pt x="696" y="1221"/>
                      <a:pt x="698" y="1220"/>
                      <a:pt x="691" y="1219"/>
                    </a:cubicBezTo>
                    <a:cubicBezTo>
                      <a:pt x="684" y="1218"/>
                      <a:pt x="683" y="1213"/>
                      <a:pt x="681" y="1212"/>
                    </a:cubicBezTo>
                    <a:cubicBezTo>
                      <a:pt x="679" y="1211"/>
                      <a:pt x="673" y="1210"/>
                      <a:pt x="668" y="1205"/>
                    </a:cubicBezTo>
                    <a:cubicBezTo>
                      <a:pt x="663" y="1200"/>
                      <a:pt x="660" y="1192"/>
                      <a:pt x="655" y="1192"/>
                    </a:cubicBezTo>
                    <a:cubicBezTo>
                      <a:pt x="651" y="1192"/>
                      <a:pt x="649" y="1201"/>
                      <a:pt x="645" y="1197"/>
                    </a:cubicBezTo>
                    <a:cubicBezTo>
                      <a:pt x="641" y="1192"/>
                      <a:pt x="626" y="1183"/>
                      <a:pt x="621" y="1181"/>
                    </a:cubicBezTo>
                    <a:cubicBezTo>
                      <a:pt x="616" y="1179"/>
                      <a:pt x="610" y="1184"/>
                      <a:pt x="607" y="1185"/>
                    </a:cubicBezTo>
                    <a:cubicBezTo>
                      <a:pt x="605" y="1186"/>
                      <a:pt x="596" y="1184"/>
                      <a:pt x="593" y="1182"/>
                    </a:cubicBezTo>
                    <a:cubicBezTo>
                      <a:pt x="590" y="1181"/>
                      <a:pt x="584" y="1180"/>
                      <a:pt x="581" y="1178"/>
                    </a:cubicBezTo>
                    <a:cubicBezTo>
                      <a:pt x="578" y="1176"/>
                      <a:pt x="577" y="1168"/>
                      <a:pt x="575" y="1166"/>
                    </a:cubicBezTo>
                    <a:cubicBezTo>
                      <a:pt x="573" y="1164"/>
                      <a:pt x="566" y="1163"/>
                      <a:pt x="564" y="1162"/>
                    </a:cubicBezTo>
                    <a:cubicBezTo>
                      <a:pt x="561" y="1160"/>
                      <a:pt x="557" y="1153"/>
                      <a:pt x="555" y="1152"/>
                    </a:cubicBezTo>
                    <a:cubicBezTo>
                      <a:pt x="553" y="1150"/>
                      <a:pt x="547" y="1149"/>
                      <a:pt x="544" y="1148"/>
                    </a:cubicBezTo>
                    <a:cubicBezTo>
                      <a:pt x="540" y="1147"/>
                      <a:pt x="541" y="1137"/>
                      <a:pt x="539" y="1133"/>
                    </a:cubicBezTo>
                    <a:cubicBezTo>
                      <a:pt x="536" y="1130"/>
                      <a:pt x="531" y="1133"/>
                      <a:pt x="530" y="1126"/>
                    </a:cubicBezTo>
                    <a:cubicBezTo>
                      <a:pt x="530" y="1119"/>
                      <a:pt x="528" y="1119"/>
                      <a:pt x="525" y="1115"/>
                    </a:cubicBezTo>
                    <a:cubicBezTo>
                      <a:pt x="521" y="1112"/>
                      <a:pt x="518" y="1104"/>
                      <a:pt x="519" y="1100"/>
                    </a:cubicBezTo>
                    <a:cubicBezTo>
                      <a:pt x="519" y="1096"/>
                      <a:pt x="515" y="1092"/>
                      <a:pt x="519" y="1086"/>
                    </a:cubicBezTo>
                    <a:cubicBezTo>
                      <a:pt x="522" y="1081"/>
                      <a:pt x="521" y="1075"/>
                      <a:pt x="517" y="1070"/>
                    </a:cubicBezTo>
                    <a:cubicBezTo>
                      <a:pt x="513" y="1064"/>
                      <a:pt x="513" y="1061"/>
                      <a:pt x="513" y="1056"/>
                    </a:cubicBezTo>
                    <a:cubicBezTo>
                      <a:pt x="513" y="1051"/>
                      <a:pt x="509" y="1047"/>
                      <a:pt x="512" y="1043"/>
                    </a:cubicBezTo>
                    <a:cubicBezTo>
                      <a:pt x="515" y="1040"/>
                      <a:pt x="519" y="1036"/>
                      <a:pt x="519" y="1029"/>
                    </a:cubicBezTo>
                    <a:cubicBezTo>
                      <a:pt x="518" y="1022"/>
                      <a:pt x="514" y="1018"/>
                      <a:pt x="516" y="1013"/>
                    </a:cubicBezTo>
                    <a:cubicBezTo>
                      <a:pt x="517" y="1008"/>
                      <a:pt x="514" y="1002"/>
                      <a:pt x="511" y="999"/>
                    </a:cubicBezTo>
                    <a:cubicBezTo>
                      <a:pt x="508" y="996"/>
                      <a:pt x="505" y="1000"/>
                      <a:pt x="501" y="1004"/>
                    </a:cubicBezTo>
                    <a:cubicBezTo>
                      <a:pt x="498" y="1007"/>
                      <a:pt x="494" y="1002"/>
                      <a:pt x="490" y="1001"/>
                    </a:cubicBezTo>
                    <a:cubicBezTo>
                      <a:pt x="486" y="1000"/>
                      <a:pt x="474" y="1002"/>
                      <a:pt x="472" y="1003"/>
                    </a:cubicBezTo>
                    <a:cubicBezTo>
                      <a:pt x="470" y="1004"/>
                      <a:pt x="465" y="1003"/>
                      <a:pt x="459" y="1005"/>
                    </a:cubicBezTo>
                    <a:cubicBezTo>
                      <a:pt x="454" y="1007"/>
                      <a:pt x="452" y="1010"/>
                      <a:pt x="446" y="1011"/>
                    </a:cubicBezTo>
                    <a:cubicBezTo>
                      <a:pt x="440" y="1012"/>
                      <a:pt x="439" y="1008"/>
                      <a:pt x="435" y="1012"/>
                    </a:cubicBezTo>
                    <a:cubicBezTo>
                      <a:pt x="432" y="1017"/>
                      <a:pt x="425" y="1020"/>
                      <a:pt x="422" y="1023"/>
                    </a:cubicBezTo>
                    <a:cubicBezTo>
                      <a:pt x="419" y="1026"/>
                      <a:pt x="416" y="1032"/>
                      <a:pt x="408" y="1035"/>
                    </a:cubicBezTo>
                    <a:cubicBezTo>
                      <a:pt x="401" y="1039"/>
                      <a:pt x="395" y="1043"/>
                      <a:pt x="395" y="1043"/>
                    </a:cubicBezTo>
                    <a:cubicBezTo>
                      <a:pt x="395" y="1043"/>
                      <a:pt x="387" y="1048"/>
                      <a:pt x="384" y="1052"/>
                    </a:cubicBezTo>
                    <a:cubicBezTo>
                      <a:pt x="381" y="1056"/>
                      <a:pt x="378" y="1064"/>
                      <a:pt x="376" y="1062"/>
                    </a:cubicBezTo>
                    <a:cubicBezTo>
                      <a:pt x="375" y="1060"/>
                      <a:pt x="366" y="1058"/>
                      <a:pt x="362" y="1060"/>
                    </a:cubicBezTo>
                    <a:cubicBezTo>
                      <a:pt x="358" y="1062"/>
                      <a:pt x="355" y="1068"/>
                      <a:pt x="352" y="1073"/>
                    </a:cubicBezTo>
                    <a:cubicBezTo>
                      <a:pt x="350" y="1077"/>
                      <a:pt x="344" y="1079"/>
                      <a:pt x="341" y="1082"/>
                    </a:cubicBezTo>
                    <a:cubicBezTo>
                      <a:pt x="338" y="1084"/>
                      <a:pt x="330" y="1089"/>
                      <a:pt x="326" y="1090"/>
                    </a:cubicBezTo>
                    <a:cubicBezTo>
                      <a:pt x="323" y="1091"/>
                      <a:pt x="316" y="1089"/>
                      <a:pt x="316" y="1084"/>
                    </a:cubicBezTo>
                    <a:cubicBezTo>
                      <a:pt x="316" y="1080"/>
                      <a:pt x="306" y="1081"/>
                      <a:pt x="299" y="1081"/>
                    </a:cubicBezTo>
                    <a:cubicBezTo>
                      <a:pt x="293" y="1081"/>
                      <a:pt x="281" y="1079"/>
                      <a:pt x="279" y="1079"/>
                    </a:cubicBezTo>
                    <a:cubicBezTo>
                      <a:pt x="276" y="1079"/>
                      <a:pt x="273" y="1082"/>
                      <a:pt x="273" y="1082"/>
                    </a:cubicBezTo>
                    <a:cubicBezTo>
                      <a:pt x="273" y="1082"/>
                      <a:pt x="267" y="1080"/>
                      <a:pt x="261" y="1079"/>
                    </a:cubicBezTo>
                    <a:cubicBezTo>
                      <a:pt x="255" y="1078"/>
                      <a:pt x="248" y="1075"/>
                      <a:pt x="243" y="1079"/>
                    </a:cubicBezTo>
                    <a:cubicBezTo>
                      <a:pt x="239" y="1083"/>
                      <a:pt x="228" y="1091"/>
                      <a:pt x="225" y="1087"/>
                    </a:cubicBezTo>
                    <a:cubicBezTo>
                      <a:pt x="221" y="1083"/>
                      <a:pt x="215" y="1077"/>
                      <a:pt x="211" y="1079"/>
                    </a:cubicBezTo>
                    <a:cubicBezTo>
                      <a:pt x="207" y="1082"/>
                      <a:pt x="206" y="1032"/>
                      <a:pt x="205" y="1018"/>
                    </a:cubicBezTo>
                    <a:cubicBezTo>
                      <a:pt x="204" y="1004"/>
                      <a:pt x="208" y="1003"/>
                      <a:pt x="209" y="998"/>
                    </a:cubicBezTo>
                    <a:cubicBezTo>
                      <a:pt x="210" y="993"/>
                      <a:pt x="203" y="989"/>
                      <a:pt x="206" y="984"/>
                    </a:cubicBezTo>
                    <a:cubicBezTo>
                      <a:pt x="209" y="979"/>
                      <a:pt x="207" y="980"/>
                      <a:pt x="201" y="985"/>
                    </a:cubicBezTo>
                    <a:cubicBezTo>
                      <a:pt x="194" y="991"/>
                      <a:pt x="165" y="1017"/>
                      <a:pt x="161" y="1017"/>
                    </a:cubicBezTo>
                    <a:cubicBezTo>
                      <a:pt x="157" y="1017"/>
                      <a:pt x="116" y="1017"/>
                      <a:pt x="116" y="1017"/>
                    </a:cubicBezTo>
                    <a:cubicBezTo>
                      <a:pt x="116" y="1017"/>
                      <a:pt x="115" y="1007"/>
                      <a:pt x="114" y="1004"/>
                    </a:cubicBezTo>
                    <a:cubicBezTo>
                      <a:pt x="112" y="1001"/>
                      <a:pt x="108" y="995"/>
                      <a:pt x="107" y="990"/>
                    </a:cubicBezTo>
                    <a:cubicBezTo>
                      <a:pt x="106" y="985"/>
                      <a:pt x="101" y="982"/>
                      <a:pt x="96" y="982"/>
                    </a:cubicBezTo>
                    <a:cubicBezTo>
                      <a:pt x="90" y="982"/>
                      <a:pt x="85" y="979"/>
                      <a:pt x="77" y="978"/>
                    </a:cubicBezTo>
                    <a:cubicBezTo>
                      <a:pt x="68" y="976"/>
                      <a:pt x="54" y="981"/>
                      <a:pt x="55" y="977"/>
                    </a:cubicBezTo>
                    <a:cubicBezTo>
                      <a:pt x="57" y="972"/>
                      <a:pt x="58" y="966"/>
                      <a:pt x="63" y="961"/>
                    </a:cubicBezTo>
                    <a:cubicBezTo>
                      <a:pt x="67" y="956"/>
                      <a:pt x="63" y="944"/>
                      <a:pt x="59" y="940"/>
                    </a:cubicBezTo>
                    <a:cubicBezTo>
                      <a:pt x="54" y="937"/>
                      <a:pt x="44" y="927"/>
                      <a:pt x="43" y="921"/>
                    </a:cubicBezTo>
                    <a:cubicBezTo>
                      <a:pt x="41" y="915"/>
                      <a:pt x="38" y="911"/>
                      <a:pt x="34" y="908"/>
                    </a:cubicBezTo>
                    <a:cubicBezTo>
                      <a:pt x="30" y="905"/>
                      <a:pt x="26" y="902"/>
                      <a:pt x="25" y="895"/>
                    </a:cubicBezTo>
                    <a:cubicBezTo>
                      <a:pt x="24" y="889"/>
                      <a:pt x="17" y="883"/>
                      <a:pt x="15" y="880"/>
                    </a:cubicBezTo>
                    <a:cubicBezTo>
                      <a:pt x="13" y="877"/>
                      <a:pt x="18" y="877"/>
                      <a:pt x="17" y="872"/>
                    </a:cubicBezTo>
                    <a:cubicBezTo>
                      <a:pt x="16" y="867"/>
                      <a:pt x="9" y="864"/>
                      <a:pt x="5" y="859"/>
                    </a:cubicBezTo>
                    <a:cubicBezTo>
                      <a:pt x="1" y="855"/>
                      <a:pt x="0" y="851"/>
                      <a:pt x="2" y="847"/>
                    </a:cubicBezTo>
                    <a:cubicBezTo>
                      <a:pt x="4" y="844"/>
                      <a:pt x="2" y="841"/>
                      <a:pt x="8" y="839"/>
                    </a:cubicBezTo>
                    <a:cubicBezTo>
                      <a:pt x="14" y="838"/>
                      <a:pt x="16" y="838"/>
                      <a:pt x="15" y="834"/>
                    </a:cubicBezTo>
                    <a:cubicBezTo>
                      <a:pt x="13" y="831"/>
                      <a:pt x="9" y="814"/>
                      <a:pt x="13" y="806"/>
                    </a:cubicBezTo>
                    <a:cubicBezTo>
                      <a:pt x="17" y="798"/>
                      <a:pt x="30" y="793"/>
                      <a:pt x="36" y="788"/>
                    </a:cubicBezTo>
                    <a:cubicBezTo>
                      <a:pt x="42" y="783"/>
                      <a:pt x="48" y="786"/>
                      <a:pt x="48" y="781"/>
                    </a:cubicBezTo>
                    <a:cubicBezTo>
                      <a:pt x="49" y="775"/>
                      <a:pt x="46" y="773"/>
                      <a:pt x="42" y="763"/>
                    </a:cubicBezTo>
                    <a:cubicBezTo>
                      <a:pt x="39" y="753"/>
                      <a:pt x="43" y="750"/>
                      <a:pt x="47" y="743"/>
                    </a:cubicBezTo>
                    <a:cubicBezTo>
                      <a:pt x="52" y="735"/>
                      <a:pt x="55" y="726"/>
                      <a:pt x="55" y="722"/>
                    </a:cubicBezTo>
                    <a:cubicBezTo>
                      <a:pt x="56" y="717"/>
                      <a:pt x="56" y="707"/>
                      <a:pt x="58" y="703"/>
                    </a:cubicBezTo>
                    <a:cubicBezTo>
                      <a:pt x="60" y="699"/>
                      <a:pt x="53" y="692"/>
                      <a:pt x="58" y="690"/>
                    </a:cubicBezTo>
                    <a:cubicBezTo>
                      <a:pt x="62" y="688"/>
                      <a:pt x="75" y="685"/>
                      <a:pt x="80" y="681"/>
                    </a:cubicBezTo>
                    <a:cubicBezTo>
                      <a:pt x="85" y="677"/>
                      <a:pt x="84" y="672"/>
                      <a:pt x="88" y="670"/>
                    </a:cubicBezTo>
                    <a:cubicBezTo>
                      <a:pt x="92" y="667"/>
                      <a:pt x="101" y="666"/>
                      <a:pt x="106" y="661"/>
                    </a:cubicBezTo>
                    <a:cubicBezTo>
                      <a:pt x="111" y="657"/>
                      <a:pt x="111" y="651"/>
                      <a:pt x="120" y="650"/>
                    </a:cubicBezTo>
                    <a:cubicBezTo>
                      <a:pt x="128" y="649"/>
                      <a:pt x="135" y="650"/>
                      <a:pt x="142" y="646"/>
                    </a:cubicBezTo>
                    <a:cubicBezTo>
                      <a:pt x="150" y="643"/>
                      <a:pt x="155" y="642"/>
                      <a:pt x="162" y="642"/>
                    </a:cubicBezTo>
                    <a:cubicBezTo>
                      <a:pt x="168" y="642"/>
                      <a:pt x="170" y="641"/>
                      <a:pt x="174" y="637"/>
                    </a:cubicBezTo>
                    <a:cubicBezTo>
                      <a:pt x="177" y="633"/>
                      <a:pt x="187" y="624"/>
                      <a:pt x="188" y="627"/>
                    </a:cubicBezTo>
                    <a:cubicBezTo>
                      <a:pt x="190" y="630"/>
                      <a:pt x="191" y="633"/>
                      <a:pt x="195" y="630"/>
                    </a:cubicBezTo>
                    <a:cubicBezTo>
                      <a:pt x="200" y="627"/>
                      <a:pt x="201" y="626"/>
                      <a:pt x="207" y="631"/>
                    </a:cubicBezTo>
                    <a:cubicBezTo>
                      <a:pt x="213" y="636"/>
                      <a:pt x="213" y="640"/>
                      <a:pt x="216" y="637"/>
                    </a:cubicBezTo>
                    <a:cubicBezTo>
                      <a:pt x="219" y="635"/>
                      <a:pt x="221" y="635"/>
                      <a:pt x="224" y="638"/>
                    </a:cubicBezTo>
                    <a:cubicBezTo>
                      <a:pt x="227" y="641"/>
                      <a:pt x="228" y="634"/>
                      <a:pt x="228" y="631"/>
                    </a:cubicBezTo>
                    <a:cubicBezTo>
                      <a:pt x="228" y="631"/>
                      <a:pt x="232" y="612"/>
                      <a:pt x="234" y="598"/>
                    </a:cubicBezTo>
                    <a:cubicBezTo>
                      <a:pt x="235" y="583"/>
                      <a:pt x="242" y="535"/>
                      <a:pt x="243" y="524"/>
                    </a:cubicBezTo>
                    <a:cubicBezTo>
                      <a:pt x="245" y="512"/>
                      <a:pt x="249" y="470"/>
                      <a:pt x="251" y="458"/>
                    </a:cubicBezTo>
                    <a:cubicBezTo>
                      <a:pt x="253" y="446"/>
                      <a:pt x="258" y="445"/>
                      <a:pt x="259" y="437"/>
                    </a:cubicBezTo>
                    <a:cubicBezTo>
                      <a:pt x="260" y="430"/>
                      <a:pt x="248" y="413"/>
                      <a:pt x="247" y="411"/>
                    </a:cubicBezTo>
                    <a:cubicBezTo>
                      <a:pt x="245" y="409"/>
                      <a:pt x="245" y="398"/>
                      <a:pt x="245" y="392"/>
                    </a:cubicBezTo>
                    <a:cubicBezTo>
                      <a:pt x="244" y="386"/>
                      <a:pt x="239" y="383"/>
                      <a:pt x="233" y="379"/>
                    </a:cubicBezTo>
                    <a:cubicBezTo>
                      <a:pt x="227" y="375"/>
                      <a:pt x="217" y="360"/>
                      <a:pt x="217" y="360"/>
                    </a:cubicBezTo>
                    <a:cubicBezTo>
                      <a:pt x="217" y="360"/>
                      <a:pt x="216" y="331"/>
                      <a:pt x="217" y="322"/>
                    </a:cubicBezTo>
                    <a:cubicBezTo>
                      <a:pt x="218" y="313"/>
                      <a:pt x="220" y="313"/>
                      <a:pt x="222" y="312"/>
                    </a:cubicBezTo>
                    <a:cubicBezTo>
                      <a:pt x="223" y="312"/>
                      <a:pt x="225" y="312"/>
                      <a:pt x="227" y="311"/>
                    </a:cubicBezTo>
                    <a:cubicBezTo>
                      <a:pt x="229" y="311"/>
                      <a:pt x="234" y="310"/>
                      <a:pt x="237" y="309"/>
                    </a:cubicBezTo>
                    <a:cubicBezTo>
                      <a:pt x="239" y="308"/>
                      <a:pt x="241" y="308"/>
                      <a:pt x="244" y="308"/>
                    </a:cubicBezTo>
                    <a:cubicBezTo>
                      <a:pt x="246" y="308"/>
                      <a:pt x="247" y="305"/>
                      <a:pt x="250" y="304"/>
                    </a:cubicBezTo>
                    <a:cubicBezTo>
                      <a:pt x="253" y="302"/>
                      <a:pt x="256" y="305"/>
                      <a:pt x="258" y="308"/>
                    </a:cubicBezTo>
                    <a:cubicBezTo>
                      <a:pt x="261" y="311"/>
                      <a:pt x="265" y="310"/>
                      <a:pt x="268" y="308"/>
                    </a:cubicBezTo>
                    <a:cubicBezTo>
                      <a:pt x="270" y="307"/>
                      <a:pt x="270" y="302"/>
                      <a:pt x="270" y="296"/>
                    </a:cubicBezTo>
                    <a:cubicBezTo>
                      <a:pt x="270" y="291"/>
                      <a:pt x="267" y="287"/>
                      <a:pt x="264" y="284"/>
                    </a:cubicBezTo>
                    <a:cubicBezTo>
                      <a:pt x="262" y="281"/>
                      <a:pt x="254" y="282"/>
                      <a:pt x="248" y="282"/>
                    </a:cubicBezTo>
                    <a:cubicBezTo>
                      <a:pt x="242" y="282"/>
                      <a:pt x="230" y="280"/>
                      <a:pt x="230" y="280"/>
                    </a:cubicBezTo>
                    <a:cubicBezTo>
                      <a:pt x="230" y="238"/>
                      <a:pt x="230" y="238"/>
                      <a:pt x="230" y="238"/>
                    </a:cubicBezTo>
                    <a:cubicBezTo>
                      <a:pt x="230" y="238"/>
                      <a:pt x="236" y="238"/>
                      <a:pt x="238" y="237"/>
                    </a:cubicBezTo>
                    <a:cubicBezTo>
                      <a:pt x="241" y="237"/>
                      <a:pt x="241" y="235"/>
                      <a:pt x="247" y="233"/>
                    </a:cubicBezTo>
                    <a:cubicBezTo>
                      <a:pt x="253" y="232"/>
                      <a:pt x="255" y="237"/>
                      <a:pt x="257" y="237"/>
                    </a:cubicBezTo>
                    <a:cubicBezTo>
                      <a:pt x="260" y="237"/>
                      <a:pt x="317" y="238"/>
                      <a:pt x="320" y="238"/>
                    </a:cubicBezTo>
                    <a:cubicBezTo>
                      <a:pt x="323" y="237"/>
                      <a:pt x="325" y="235"/>
                      <a:pt x="325" y="229"/>
                    </a:cubicBezTo>
                    <a:cubicBezTo>
                      <a:pt x="325" y="223"/>
                      <a:pt x="323" y="222"/>
                      <a:pt x="327" y="221"/>
                    </a:cubicBezTo>
                    <a:cubicBezTo>
                      <a:pt x="331" y="221"/>
                      <a:pt x="333" y="223"/>
                      <a:pt x="335" y="229"/>
                    </a:cubicBezTo>
                    <a:cubicBezTo>
                      <a:pt x="337" y="235"/>
                      <a:pt x="341" y="238"/>
                      <a:pt x="346" y="236"/>
                    </a:cubicBezTo>
                    <a:cubicBezTo>
                      <a:pt x="351" y="235"/>
                      <a:pt x="359" y="219"/>
                      <a:pt x="364" y="214"/>
                    </a:cubicBezTo>
                    <a:cubicBezTo>
                      <a:pt x="368" y="210"/>
                      <a:pt x="374" y="209"/>
                      <a:pt x="377" y="213"/>
                    </a:cubicBezTo>
                    <a:cubicBezTo>
                      <a:pt x="380" y="218"/>
                      <a:pt x="387" y="229"/>
                      <a:pt x="388" y="225"/>
                    </a:cubicBezTo>
                    <a:cubicBezTo>
                      <a:pt x="389" y="223"/>
                      <a:pt x="389" y="221"/>
                      <a:pt x="390" y="218"/>
                    </a:cubicBezTo>
                    <a:cubicBezTo>
                      <a:pt x="390" y="218"/>
                      <a:pt x="390" y="218"/>
                      <a:pt x="390" y="218"/>
                    </a:cubicBezTo>
                    <a:cubicBezTo>
                      <a:pt x="390" y="218"/>
                      <a:pt x="396" y="236"/>
                      <a:pt x="398" y="247"/>
                    </a:cubicBezTo>
                    <a:cubicBezTo>
                      <a:pt x="400" y="258"/>
                      <a:pt x="406" y="273"/>
                      <a:pt x="406" y="273"/>
                    </a:cubicBezTo>
                    <a:cubicBezTo>
                      <a:pt x="406" y="273"/>
                      <a:pt x="436" y="301"/>
                      <a:pt x="442" y="300"/>
                    </a:cubicBezTo>
                    <a:cubicBezTo>
                      <a:pt x="448" y="300"/>
                      <a:pt x="455" y="298"/>
                      <a:pt x="460" y="293"/>
                    </a:cubicBezTo>
                    <a:cubicBezTo>
                      <a:pt x="465" y="289"/>
                      <a:pt x="473" y="285"/>
                      <a:pt x="477" y="285"/>
                    </a:cubicBezTo>
                    <a:cubicBezTo>
                      <a:pt x="480" y="286"/>
                      <a:pt x="484" y="291"/>
                      <a:pt x="484" y="295"/>
                    </a:cubicBezTo>
                    <a:cubicBezTo>
                      <a:pt x="484" y="300"/>
                      <a:pt x="482" y="305"/>
                      <a:pt x="483" y="307"/>
                    </a:cubicBezTo>
                    <a:cubicBezTo>
                      <a:pt x="485" y="309"/>
                      <a:pt x="489" y="302"/>
                      <a:pt x="490" y="299"/>
                    </a:cubicBezTo>
                    <a:cubicBezTo>
                      <a:pt x="491" y="297"/>
                      <a:pt x="497" y="292"/>
                      <a:pt x="500" y="290"/>
                    </a:cubicBezTo>
                    <a:cubicBezTo>
                      <a:pt x="503" y="287"/>
                      <a:pt x="504" y="285"/>
                      <a:pt x="505" y="280"/>
                    </a:cubicBezTo>
                    <a:cubicBezTo>
                      <a:pt x="507" y="275"/>
                      <a:pt x="512" y="273"/>
                      <a:pt x="519" y="271"/>
                    </a:cubicBezTo>
                    <a:cubicBezTo>
                      <a:pt x="525" y="268"/>
                      <a:pt x="534" y="266"/>
                      <a:pt x="537" y="263"/>
                    </a:cubicBezTo>
                    <a:cubicBezTo>
                      <a:pt x="541" y="261"/>
                      <a:pt x="541" y="256"/>
                      <a:pt x="545" y="254"/>
                    </a:cubicBezTo>
                    <a:cubicBezTo>
                      <a:pt x="549" y="251"/>
                      <a:pt x="555" y="256"/>
                      <a:pt x="554" y="259"/>
                    </a:cubicBezTo>
                    <a:cubicBezTo>
                      <a:pt x="553" y="263"/>
                      <a:pt x="561" y="251"/>
                      <a:pt x="567" y="247"/>
                    </a:cubicBezTo>
                    <a:cubicBezTo>
                      <a:pt x="572" y="242"/>
                      <a:pt x="568" y="236"/>
                      <a:pt x="569" y="231"/>
                    </a:cubicBezTo>
                    <a:cubicBezTo>
                      <a:pt x="570" y="226"/>
                      <a:pt x="572" y="222"/>
                      <a:pt x="577" y="221"/>
                    </a:cubicBezTo>
                    <a:cubicBezTo>
                      <a:pt x="583" y="220"/>
                      <a:pt x="585" y="223"/>
                      <a:pt x="591" y="217"/>
                    </a:cubicBezTo>
                    <a:cubicBezTo>
                      <a:pt x="596" y="212"/>
                      <a:pt x="602" y="211"/>
                      <a:pt x="608" y="209"/>
                    </a:cubicBezTo>
                    <a:cubicBezTo>
                      <a:pt x="613" y="206"/>
                      <a:pt x="613" y="201"/>
                      <a:pt x="613" y="194"/>
                    </a:cubicBezTo>
                    <a:cubicBezTo>
                      <a:pt x="613" y="187"/>
                      <a:pt x="596" y="191"/>
                      <a:pt x="590" y="192"/>
                    </a:cubicBezTo>
                    <a:cubicBezTo>
                      <a:pt x="584" y="192"/>
                      <a:pt x="575" y="187"/>
                      <a:pt x="573" y="181"/>
                    </a:cubicBezTo>
                    <a:cubicBezTo>
                      <a:pt x="570" y="176"/>
                      <a:pt x="572" y="174"/>
                      <a:pt x="573" y="169"/>
                    </a:cubicBezTo>
                    <a:cubicBezTo>
                      <a:pt x="575" y="163"/>
                      <a:pt x="567" y="155"/>
                      <a:pt x="566" y="151"/>
                    </a:cubicBezTo>
                    <a:cubicBezTo>
                      <a:pt x="565" y="147"/>
                      <a:pt x="563" y="139"/>
                      <a:pt x="563" y="134"/>
                    </a:cubicBezTo>
                    <a:cubicBezTo>
                      <a:pt x="562" y="128"/>
                      <a:pt x="563" y="123"/>
                      <a:pt x="564" y="115"/>
                    </a:cubicBezTo>
                    <a:cubicBezTo>
                      <a:pt x="565" y="108"/>
                      <a:pt x="554" y="102"/>
                      <a:pt x="548" y="97"/>
                    </a:cubicBezTo>
                    <a:cubicBezTo>
                      <a:pt x="542" y="93"/>
                      <a:pt x="536" y="80"/>
                      <a:pt x="532" y="75"/>
                    </a:cubicBezTo>
                    <a:cubicBezTo>
                      <a:pt x="528" y="70"/>
                      <a:pt x="530" y="68"/>
                      <a:pt x="533" y="67"/>
                    </a:cubicBezTo>
                    <a:cubicBezTo>
                      <a:pt x="535" y="65"/>
                      <a:pt x="540" y="74"/>
                      <a:pt x="543" y="76"/>
                    </a:cubicBezTo>
                    <a:cubicBezTo>
                      <a:pt x="546" y="79"/>
                      <a:pt x="557" y="75"/>
                      <a:pt x="564" y="75"/>
                    </a:cubicBezTo>
                    <a:cubicBezTo>
                      <a:pt x="570" y="75"/>
                      <a:pt x="574" y="89"/>
                      <a:pt x="574" y="94"/>
                    </a:cubicBezTo>
                    <a:cubicBezTo>
                      <a:pt x="575" y="98"/>
                      <a:pt x="582" y="89"/>
                      <a:pt x="585" y="89"/>
                    </a:cubicBezTo>
                    <a:cubicBezTo>
                      <a:pt x="587" y="89"/>
                      <a:pt x="589" y="90"/>
                      <a:pt x="592" y="89"/>
                    </a:cubicBezTo>
                    <a:cubicBezTo>
                      <a:pt x="595" y="89"/>
                      <a:pt x="600" y="91"/>
                      <a:pt x="602" y="93"/>
                    </a:cubicBezTo>
                    <a:cubicBezTo>
                      <a:pt x="604" y="95"/>
                      <a:pt x="607" y="93"/>
                      <a:pt x="610" y="91"/>
                    </a:cubicBezTo>
                    <a:cubicBezTo>
                      <a:pt x="613" y="89"/>
                      <a:pt x="616" y="89"/>
                      <a:pt x="619" y="93"/>
                    </a:cubicBezTo>
                    <a:cubicBezTo>
                      <a:pt x="622" y="97"/>
                      <a:pt x="639" y="116"/>
                      <a:pt x="644" y="114"/>
                    </a:cubicBezTo>
                    <a:cubicBezTo>
                      <a:pt x="648" y="113"/>
                      <a:pt x="648" y="103"/>
                      <a:pt x="648" y="97"/>
                    </a:cubicBezTo>
                    <a:cubicBezTo>
                      <a:pt x="648" y="91"/>
                      <a:pt x="648" y="86"/>
                      <a:pt x="652" y="84"/>
                    </a:cubicBezTo>
                    <a:cubicBezTo>
                      <a:pt x="656" y="81"/>
                      <a:pt x="660" y="83"/>
                      <a:pt x="662" y="81"/>
                    </a:cubicBezTo>
                    <a:cubicBezTo>
                      <a:pt x="665" y="79"/>
                      <a:pt x="669" y="75"/>
                      <a:pt x="672" y="74"/>
                    </a:cubicBezTo>
                    <a:cubicBezTo>
                      <a:pt x="675" y="74"/>
                      <a:pt x="683" y="80"/>
                      <a:pt x="687" y="78"/>
                    </a:cubicBezTo>
                    <a:cubicBezTo>
                      <a:pt x="691" y="77"/>
                      <a:pt x="691" y="74"/>
                      <a:pt x="694" y="74"/>
                    </a:cubicBezTo>
                    <a:cubicBezTo>
                      <a:pt x="696" y="74"/>
                      <a:pt x="701" y="76"/>
                      <a:pt x="702" y="74"/>
                    </a:cubicBezTo>
                    <a:cubicBezTo>
                      <a:pt x="704" y="71"/>
                      <a:pt x="709" y="68"/>
                      <a:pt x="713" y="69"/>
                    </a:cubicBezTo>
                    <a:cubicBezTo>
                      <a:pt x="716" y="69"/>
                      <a:pt x="723" y="66"/>
                      <a:pt x="723" y="62"/>
                    </a:cubicBezTo>
                    <a:cubicBezTo>
                      <a:pt x="724" y="58"/>
                      <a:pt x="726" y="57"/>
                      <a:pt x="729" y="58"/>
                    </a:cubicBezTo>
                    <a:cubicBezTo>
                      <a:pt x="732" y="58"/>
                      <a:pt x="735" y="56"/>
                      <a:pt x="737" y="52"/>
                    </a:cubicBezTo>
                    <a:cubicBezTo>
                      <a:pt x="738" y="48"/>
                      <a:pt x="741" y="51"/>
                      <a:pt x="744" y="52"/>
                    </a:cubicBezTo>
                    <a:cubicBezTo>
                      <a:pt x="747" y="54"/>
                      <a:pt x="752" y="52"/>
                      <a:pt x="755" y="50"/>
                    </a:cubicBezTo>
                    <a:cubicBezTo>
                      <a:pt x="758" y="47"/>
                      <a:pt x="760" y="41"/>
                      <a:pt x="764" y="37"/>
                    </a:cubicBezTo>
                    <a:cubicBezTo>
                      <a:pt x="768" y="33"/>
                      <a:pt x="773" y="34"/>
                      <a:pt x="778" y="25"/>
                    </a:cubicBezTo>
                    <a:cubicBezTo>
                      <a:pt x="782" y="17"/>
                      <a:pt x="775" y="9"/>
                      <a:pt x="775" y="9"/>
                    </a:cubicBezTo>
                    <a:cubicBezTo>
                      <a:pt x="775" y="9"/>
                      <a:pt x="774" y="8"/>
                      <a:pt x="772" y="6"/>
                    </a:cubicBezTo>
                    <a:cubicBezTo>
                      <a:pt x="776" y="6"/>
                      <a:pt x="780" y="6"/>
                      <a:pt x="783" y="6"/>
                    </a:cubicBezTo>
                    <a:cubicBezTo>
                      <a:pt x="791" y="7"/>
                      <a:pt x="798" y="3"/>
                      <a:pt x="804" y="1"/>
                    </a:cubicBezTo>
                    <a:cubicBezTo>
                      <a:pt x="810" y="0"/>
                      <a:pt x="813" y="9"/>
                      <a:pt x="814" y="15"/>
                    </a:cubicBezTo>
                    <a:cubicBezTo>
                      <a:pt x="815" y="21"/>
                      <a:pt x="809" y="39"/>
                      <a:pt x="806" y="43"/>
                    </a:cubicBezTo>
                    <a:cubicBezTo>
                      <a:pt x="803" y="48"/>
                      <a:pt x="807" y="50"/>
                      <a:pt x="814" y="53"/>
                    </a:cubicBezTo>
                    <a:cubicBezTo>
                      <a:pt x="821" y="56"/>
                      <a:pt x="828" y="56"/>
                      <a:pt x="830" y="59"/>
                    </a:cubicBezTo>
                    <a:cubicBezTo>
                      <a:pt x="833" y="63"/>
                      <a:pt x="828" y="64"/>
                      <a:pt x="828" y="70"/>
                    </a:cubicBezTo>
                    <a:cubicBezTo>
                      <a:pt x="829" y="76"/>
                      <a:pt x="829" y="75"/>
                      <a:pt x="832" y="81"/>
                    </a:cubicBezTo>
                    <a:cubicBezTo>
                      <a:pt x="835" y="88"/>
                      <a:pt x="836" y="88"/>
                      <a:pt x="835" y="91"/>
                    </a:cubicBezTo>
                    <a:cubicBezTo>
                      <a:pt x="833" y="95"/>
                      <a:pt x="829" y="107"/>
                      <a:pt x="825" y="109"/>
                    </a:cubicBezTo>
                    <a:cubicBezTo>
                      <a:pt x="821" y="112"/>
                      <a:pt x="819" y="115"/>
                      <a:pt x="820" y="117"/>
                    </a:cubicBezTo>
                    <a:cubicBezTo>
                      <a:pt x="821" y="120"/>
                      <a:pt x="818" y="137"/>
                      <a:pt x="814" y="142"/>
                    </a:cubicBezTo>
                    <a:cubicBezTo>
                      <a:pt x="811" y="147"/>
                      <a:pt x="810" y="161"/>
                      <a:pt x="810" y="171"/>
                    </a:cubicBezTo>
                    <a:cubicBezTo>
                      <a:pt x="809" y="181"/>
                      <a:pt x="814" y="192"/>
                      <a:pt x="818" y="195"/>
                    </a:cubicBezTo>
                    <a:cubicBezTo>
                      <a:pt x="821" y="198"/>
                      <a:pt x="826" y="207"/>
                      <a:pt x="824" y="215"/>
                    </a:cubicBezTo>
                    <a:cubicBezTo>
                      <a:pt x="822" y="224"/>
                      <a:pt x="826" y="223"/>
                      <a:pt x="827" y="229"/>
                    </a:cubicBezTo>
                    <a:cubicBezTo>
                      <a:pt x="827" y="235"/>
                      <a:pt x="831" y="236"/>
                      <a:pt x="834" y="240"/>
                    </a:cubicBezTo>
                    <a:cubicBezTo>
                      <a:pt x="837" y="244"/>
                      <a:pt x="849" y="251"/>
                      <a:pt x="850" y="257"/>
                    </a:cubicBezTo>
                    <a:cubicBezTo>
                      <a:pt x="851" y="262"/>
                      <a:pt x="860" y="261"/>
                      <a:pt x="866" y="262"/>
                    </a:cubicBezTo>
                    <a:cubicBezTo>
                      <a:pt x="872" y="263"/>
                      <a:pt x="872" y="270"/>
                      <a:pt x="875" y="271"/>
                    </a:cubicBezTo>
                    <a:cubicBezTo>
                      <a:pt x="877" y="273"/>
                      <a:pt x="881" y="268"/>
                      <a:pt x="883" y="267"/>
                    </a:cubicBezTo>
                    <a:cubicBezTo>
                      <a:pt x="886" y="265"/>
                      <a:pt x="893" y="268"/>
                      <a:pt x="896" y="265"/>
                    </a:cubicBezTo>
                    <a:cubicBezTo>
                      <a:pt x="899" y="263"/>
                      <a:pt x="894" y="254"/>
                      <a:pt x="897" y="255"/>
                    </a:cubicBezTo>
                    <a:cubicBezTo>
                      <a:pt x="900" y="256"/>
                      <a:pt x="903" y="249"/>
                      <a:pt x="908" y="248"/>
                    </a:cubicBezTo>
                    <a:cubicBezTo>
                      <a:pt x="913" y="248"/>
                      <a:pt x="915" y="247"/>
                      <a:pt x="920" y="248"/>
                    </a:cubicBezTo>
                    <a:cubicBezTo>
                      <a:pt x="924" y="249"/>
                      <a:pt x="926" y="244"/>
                      <a:pt x="932" y="241"/>
                    </a:cubicBezTo>
                    <a:cubicBezTo>
                      <a:pt x="938" y="238"/>
                      <a:pt x="938" y="236"/>
                      <a:pt x="942" y="238"/>
                    </a:cubicBezTo>
                    <a:cubicBezTo>
                      <a:pt x="947" y="240"/>
                      <a:pt x="949" y="238"/>
                      <a:pt x="954" y="233"/>
                    </a:cubicBezTo>
                    <a:cubicBezTo>
                      <a:pt x="959" y="229"/>
                      <a:pt x="960" y="225"/>
                      <a:pt x="964" y="222"/>
                    </a:cubicBezTo>
                    <a:cubicBezTo>
                      <a:pt x="968" y="220"/>
                      <a:pt x="971" y="219"/>
                      <a:pt x="977" y="218"/>
                    </a:cubicBezTo>
                    <a:cubicBezTo>
                      <a:pt x="982" y="216"/>
                      <a:pt x="985" y="220"/>
                      <a:pt x="989" y="224"/>
                    </a:cubicBezTo>
                    <a:cubicBezTo>
                      <a:pt x="993" y="227"/>
                      <a:pt x="1004" y="222"/>
                      <a:pt x="1004" y="222"/>
                    </a:cubicBezTo>
                    <a:cubicBezTo>
                      <a:pt x="1011" y="222"/>
                      <a:pt x="1033" y="226"/>
                      <a:pt x="1037" y="228"/>
                    </a:cubicBezTo>
                    <a:cubicBezTo>
                      <a:pt x="1040" y="230"/>
                      <a:pt x="1046" y="227"/>
                      <a:pt x="1048" y="222"/>
                    </a:cubicBezTo>
                    <a:cubicBezTo>
                      <a:pt x="1050" y="217"/>
                      <a:pt x="1045" y="210"/>
                      <a:pt x="1040" y="206"/>
                    </a:cubicBezTo>
                    <a:cubicBezTo>
                      <a:pt x="1035" y="203"/>
                      <a:pt x="1035" y="199"/>
                      <a:pt x="1039" y="197"/>
                    </a:cubicBezTo>
                    <a:cubicBezTo>
                      <a:pt x="1042" y="195"/>
                      <a:pt x="1043" y="188"/>
                      <a:pt x="1048" y="186"/>
                    </a:cubicBezTo>
                    <a:cubicBezTo>
                      <a:pt x="1052" y="184"/>
                      <a:pt x="1055" y="188"/>
                      <a:pt x="1058" y="192"/>
                    </a:cubicBezTo>
                    <a:cubicBezTo>
                      <a:pt x="1060" y="196"/>
                      <a:pt x="1067" y="191"/>
                      <a:pt x="1074" y="189"/>
                    </a:cubicBezTo>
                    <a:cubicBezTo>
                      <a:pt x="1080" y="186"/>
                      <a:pt x="1085" y="186"/>
                      <a:pt x="1091" y="183"/>
                    </a:cubicBezTo>
                    <a:cubicBezTo>
                      <a:pt x="1096" y="180"/>
                      <a:pt x="1101" y="179"/>
                      <a:pt x="1103" y="181"/>
                    </a:cubicBezTo>
                    <a:cubicBezTo>
                      <a:pt x="1105" y="184"/>
                      <a:pt x="1112" y="186"/>
                      <a:pt x="1114" y="189"/>
                    </a:cubicBezTo>
                    <a:cubicBezTo>
                      <a:pt x="1116" y="192"/>
                      <a:pt x="1126" y="197"/>
                      <a:pt x="1126" y="197"/>
                    </a:cubicBezTo>
                    <a:cubicBezTo>
                      <a:pt x="1126" y="197"/>
                      <a:pt x="1138" y="207"/>
                      <a:pt x="1142" y="209"/>
                    </a:cubicBezTo>
                    <a:cubicBezTo>
                      <a:pt x="1145" y="211"/>
                      <a:pt x="1155" y="209"/>
                      <a:pt x="1162" y="204"/>
                    </a:cubicBezTo>
                    <a:cubicBezTo>
                      <a:pt x="1168" y="199"/>
                      <a:pt x="1172" y="195"/>
                      <a:pt x="1174" y="196"/>
                    </a:cubicBezTo>
                    <a:cubicBezTo>
                      <a:pt x="1177" y="197"/>
                      <a:pt x="1185" y="202"/>
                      <a:pt x="1188" y="201"/>
                    </a:cubicBezTo>
                    <a:cubicBezTo>
                      <a:pt x="1191" y="201"/>
                      <a:pt x="1199" y="197"/>
                      <a:pt x="1201" y="196"/>
                    </a:cubicBezTo>
                    <a:cubicBezTo>
                      <a:pt x="1204" y="195"/>
                      <a:pt x="1204" y="204"/>
                      <a:pt x="1206" y="205"/>
                    </a:cubicBezTo>
                    <a:cubicBezTo>
                      <a:pt x="1208" y="205"/>
                      <a:pt x="1215" y="206"/>
                      <a:pt x="1218" y="207"/>
                    </a:cubicBezTo>
                    <a:cubicBezTo>
                      <a:pt x="1220" y="207"/>
                      <a:pt x="1225" y="204"/>
                      <a:pt x="1232" y="197"/>
                    </a:cubicBezTo>
                    <a:cubicBezTo>
                      <a:pt x="1240" y="191"/>
                      <a:pt x="1242" y="185"/>
                      <a:pt x="1246" y="175"/>
                    </a:cubicBezTo>
                    <a:cubicBezTo>
                      <a:pt x="1250" y="166"/>
                      <a:pt x="1254" y="160"/>
                      <a:pt x="1257" y="152"/>
                    </a:cubicBezTo>
                    <a:cubicBezTo>
                      <a:pt x="1259" y="145"/>
                      <a:pt x="1259" y="140"/>
                      <a:pt x="1264" y="136"/>
                    </a:cubicBezTo>
                    <a:cubicBezTo>
                      <a:pt x="1269" y="131"/>
                      <a:pt x="1280" y="113"/>
                      <a:pt x="1285" y="102"/>
                    </a:cubicBezTo>
                    <a:cubicBezTo>
                      <a:pt x="1291" y="92"/>
                      <a:pt x="1294" y="90"/>
                      <a:pt x="1298" y="86"/>
                    </a:cubicBezTo>
                    <a:cubicBezTo>
                      <a:pt x="1301" y="83"/>
                      <a:pt x="1300" y="81"/>
                      <a:pt x="1301" y="78"/>
                    </a:cubicBezTo>
                    <a:close/>
                    <a:moveTo>
                      <a:pt x="975" y="1"/>
                    </a:moveTo>
                    <a:cubicBezTo>
                      <a:pt x="975" y="0"/>
                      <a:pt x="975" y="0"/>
                      <a:pt x="975" y="0"/>
                    </a:cubicBezTo>
                    <a:cubicBezTo>
                      <a:pt x="975" y="0"/>
                      <a:pt x="975" y="0"/>
                      <a:pt x="975" y="0"/>
                    </a:cubicBezTo>
                    <a:cubicBezTo>
                      <a:pt x="975" y="1"/>
                      <a:pt x="975" y="1"/>
                      <a:pt x="97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2" name="Freeform 22">
                <a:extLst>
                  <a:ext uri="{FF2B5EF4-FFF2-40B4-BE49-F238E27FC236}">
                    <a16:creationId xmlns:a16="http://schemas.microsoft.com/office/drawing/2014/main" id="{45D03EF8-A464-4378-8134-3F2C16FAA4CF}"/>
                  </a:ext>
                </a:extLst>
              </p:cNvPr>
              <p:cNvSpPr>
                <a:spLocks noEditPoints="1"/>
              </p:cNvSpPr>
              <p:nvPr/>
            </p:nvSpPr>
            <p:spPr bwMode="auto">
              <a:xfrm>
                <a:off x="2168525" y="4337051"/>
                <a:ext cx="404813" cy="636588"/>
              </a:xfrm>
              <a:custGeom>
                <a:avLst/>
                <a:gdLst>
                  <a:gd name="T0" fmla="*/ 28 w 775"/>
                  <a:gd name="T1" fmla="*/ 251 h 1217"/>
                  <a:gd name="T2" fmla="*/ 1 w 775"/>
                  <a:gd name="T3" fmla="*/ 296 h 1217"/>
                  <a:gd name="T4" fmla="*/ 12 w 775"/>
                  <a:gd name="T5" fmla="*/ 348 h 1217"/>
                  <a:gd name="T6" fmla="*/ 25 w 775"/>
                  <a:gd name="T7" fmla="*/ 409 h 1217"/>
                  <a:gd name="T8" fmla="*/ 104 w 775"/>
                  <a:gd name="T9" fmla="*/ 475 h 1217"/>
                  <a:gd name="T10" fmla="*/ 151 w 775"/>
                  <a:gd name="T11" fmla="*/ 550 h 1217"/>
                  <a:gd name="T12" fmla="*/ 174 w 775"/>
                  <a:gd name="T13" fmla="*/ 606 h 1217"/>
                  <a:gd name="T14" fmla="*/ 209 w 775"/>
                  <a:gd name="T15" fmla="*/ 678 h 1217"/>
                  <a:gd name="T16" fmla="*/ 258 w 775"/>
                  <a:gd name="T17" fmla="*/ 761 h 1217"/>
                  <a:gd name="T18" fmla="*/ 296 w 775"/>
                  <a:gd name="T19" fmla="*/ 830 h 1217"/>
                  <a:gd name="T20" fmla="*/ 336 w 775"/>
                  <a:gd name="T21" fmla="*/ 895 h 1217"/>
                  <a:gd name="T22" fmla="*/ 336 w 775"/>
                  <a:gd name="T23" fmla="*/ 935 h 1217"/>
                  <a:gd name="T24" fmla="*/ 372 w 775"/>
                  <a:gd name="T25" fmla="*/ 983 h 1217"/>
                  <a:gd name="T26" fmla="*/ 438 w 775"/>
                  <a:gd name="T27" fmla="*/ 1038 h 1217"/>
                  <a:gd name="T28" fmla="*/ 537 w 775"/>
                  <a:gd name="T29" fmla="*/ 1093 h 1217"/>
                  <a:gd name="T30" fmla="*/ 609 w 775"/>
                  <a:gd name="T31" fmla="*/ 1135 h 1217"/>
                  <a:gd name="T32" fmla="*/ 674 w 775"/>
                  <a:gd name="T33" fmla="*/ 1195 h 1217"/>
                  <a:gd name="T34" fmla="*/ 738 w 775"/>
                  <a:gd name="T35" fmla="*/ 1188 h 1217"/>
                  <a:gd name="T36" fmla="*/ 766 w 775"/>
                  <a:gd name="T37" fmla="*/ 1113 h 1217"/>
                  <a:gd name="T38" fmla="*/ 768 w 775"/>
                  <a:gd name="T39" fmla="*/ 1067 h 1217"/>
                  <a:gd name="T40" fmla="*/ 744 w 775"/>
                  <a:gd name="T41" fmla="*/ 1062 h 1217"/>
                  <a:gd name="T42" fmla="*/ 711 w 775"/>
                  <a:gd name="T43" fmla="*/ 1042 h 1217"/>
                  <a:gd name="T44" fmla="*/ 730 w 775"/>
                  <a:gd name="T45" fmla="*/ 1017 h 1217"/>
                  <a:gd name="T46" fmla="*/ 743 w 775"/>
                  <a:gd name="T47" fmla="*/ 991 h 1217"/>
                  <a:gd name="T48" fmla="*/ 765 w 775"/>
                  <a:gd name="T49" fmla="*/ 930 h 1217"/>
                  <a:gd name="T50" fmla="*/ 766 w 775"/>
                  <a:gd name="T51" fmla="*/ 839 h 1217"/>
                  <a:gd name="T52" fmla="*/ 664 w 775"/>
                  <a:gd name="T53" fmla="*/ 734 h 1217"/>
                  <a:gd name="T54" fmla="*/ 640 w 775"/>
                  <a:gd name="T55" fmla="*/ 632 h 1217"/>
                  <a:gd name="T56" fmla="*/ 535 w 775"/>
                  <a:gd name="T57" fmla="*/ 629 h 1217"/>
                  <a:gd name="T58" fmla="*/ 482 w 775"/>
                  <a:gd name="T59" fmla="*/ 568 h 1217"/>
                  <a:gd name="T60" fmla="*/ 444 w 775"/>
                  <a:gd name="T61" fmla="*/ 506 h 1217"/>
                  <a:gd name="T62" fmla="*/ 475 w 775"/>
                  <a:gd name="T63" fmla="*/ 435 h 1217"/>
                  <a:gd name="T64" fmla="*/ 497 w 775"/>
                  <a:gd name="T65" fmla="*/ 350 h 1217"/>
                  <a:gd name="T66" fmla="*/ 559 w 775"/>
                  <a:gd name="T67" fmla="*/ 297 h 1217"/>
                  <a:gd name="T68" fmla="*/ 634 w 775"/>
                  <a:gd name="T69" fmla="*/ 277 h 1217"/>
                  <a:gd name="T70" fmla="*/ 659 w 775"/>
                  <a:gd name="T71" fmla="*/ 270 h 1217"/>
                  <a:gd name="T72" fmla="*/ 651 w 775"/>
                  <a:gd name="T73" fmla="*/ 195 h 1217"/>
                  <a:gd name="T74" fmla="*/ 609 w 775"/>
                  <a:gd name="T75" fmla="*/ 146 h 1217"/>
                  <a:gd name="T76" fmla="*/ 544 w 775"/>
                  <a:gd name="T77" fmla="*/ 157 h 1217"/>
                  <a:gd name="T78" fmla="*/ 491 w 775"/>
                  <a:gd name="T79" fmla="*/ 161 h 1217"/>
                  <a:gd name="T80" fmla="*/ 457 w 775"/>
                  <a:gd name="T81" fmla="*/ 111 h 1217"/>
                  <a:gd name="T82" fmla="*/ 424 w 775"/>
                  <a:gd name="T83" fmla="*/ 68 h 1217"/>
                  <a:gd name="T84" fmla="*/ 375 w 775"/>
                  <a:gd name="T85" fmla="*/ 12 h 1217"/>
                  <a:gd name="T86" fmla="*/ 332 w 775"/>
                  <a:gd name="T87" fmla="*/ 8 h 1217"/>
                  <a:gd name="T88" fmla="*/ 346 w 775"/>
                  <a:gd name="T89" fmla="*/ 61 h 1217"/>
                  <a:gd name="T90" fmla="*/ 235 w 775"/>
                  <a:gd name="T91" fmla="*/ 183 h 1217"/>
                  <a:gd name="T92" fmla="*/ 170 w 775"/>
                  <a:gd name="T93" fmla="*/ 248 h 1217"/>
                  <a:gd name="T94" fmla="*/ 138 w 775"/>
                  <a:gd name="T95" fmla="*/ 328 h 1217"/>
                  <a:gd name="T96" fmla="*/ 62 w 775"/>
                  <a:gd name="T97" fmla="*/ 292 h 1217"/>
                  <a:gd name="T98" fmla="*/ 53 w 775"/>
                  <a:gd name="T99" fmla="*/ 264 h 1217"/>
                  <a:gd name="T100" fmla="*/ 337 w 775"/>
                  <a:gd name="T101" fmla="*/ 1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5" h="1217">
                    <a:moveTo>
                      <a:pt x="59" y="222"/>
                    </a:moveTo>
                    <a:cubicBezTo>
                      <a:pt x="59" y="222"/>
                      <a:pt x="55" y="221"/>
                      <a:pt x="55" y="225"/>
                    </a:cubicBezTo>
                    <a:cubicBezTo>
                      <a:pt x="55" y="228"/>
                      <a:pt x="55" y="230"/>
                      <a:pt x="52" y="232"/>
                    </a:cubicBezTo>
                    <a:cubicBezTo>
                      <a:pt x="48" y="234"/>
                      <a:pt x="44" y="235"/>
                      <a:pt x="40" y="239"/>
                    </a:cubicBezTo>
                    <a:cubicBezTo>
                      <a:pt x="36" y="243"/>
                      <a:pt x="29" y="250"/>
                      <a:pt x="28" y="251"/>
                    </a:cubicBezTo>
                    <a:cubicBezTo>
                      <a:pt x="27" y="252"/>
                      <a:pt x="24" y="258"/>
                      <a:pt x="22" y="260"/>
                    </a:cubicBezTo>
                    <a:cubicBezTo>
                      <a:pt x="19" y="262"/>
                      <a:pt x="17" y="263"/>
                      <a:pt x="17" y="267"/>
                    </a:cubicBezTo>
                    <a:cubicBezTo>
                      <a:pt x="16" y="270"/>
                      <a:pt x="11" y="276"/>
                      <a:pt x="9" y="279"/>
                    </a:cubicBezTo>
                    <a:cubicBezTo>
                      <a:pt x="6" y="281"/>
                      <a:pt x="3" y="282"/>
                      <a:pt x="2" y="286"/>
                    </a:cubicBezTo>
                    <a:cubicBezTo>
                      <a:pt x="2" y="290"/>
                      <a:pt x="3" y="292"/>
                      <a:pt x="1" y="296"/>
                    </a:cubicBezTo>
                    <a:cubicBezTo>
                      <a:pt x="0" y="301"/>
                      <a:pt x="1" y="305"/>
                      <a:pt x="2" y="311"/>
                    </a:cubicBezTo>
                    <a:cubicBezTo>
                      <a:pt x="2" y="316"/>
                      <a:pt x="1" y="315"/>
                      <a:pt x="4" y="317"/>
                    </a:cubicBezTo>
                    <a:cubicBezTo>
                      <a:pt x="7" y="320"/>
                      <a:pt x="17" y="328"/>
                      <a:pt x="15" y="332"/>
                    </a:cubicBezTo>
                    <a:cubicBezTo>
                      <a:pt x="13" y="335"/>
                      <a:pt x="11" y="335"/>
                      <a:pt x="11" y="339"/>
                    </a:cubicBezTo>
                    <a:cubicBezTo>
                      <a:pt x="11" y="342"/>
                      <a:pt x="10" y="347"/>
                      <a:pt x="12" y="348"/>
                    </a:cubicBezTo>
                    <a:cubicBezTo>
                      <a:pt x="14" y="349"/>
                      <a:pt x="28" y="364"/>
                      <a:pt x="29" y="371"/>
                    </a:cubicBezTo>
                    <a:cubicBezTo>
                      <a:pt x="31" y="377"/>
                      <a:pt x="32" y="385"/>
                      <a:pt x="28" y="386"/>
                    </a:cubicBezTo>
                    <a:cubicBezTo>
                      <a:pt x="24" y="388"/>
                      <a:pt x="19" y="384"/>
                      <a:pt x="16" y="387"/>
                    </a:cubicBezTo>
                    <a:cubicBezTo>
                      <a:pt x="13" y="391"/>
                      <a:pt x="14" y="395"/>
                      <a:pt x="14" y="401"/>
                    </a:cubicBezTo>
                    <a:cubicBezTo>
                      <a:pt x="14" y="407"/>
                      <a:pt x="19" y="406"/>
                      <a:pt x="25" y="409"/>
                    </a:cubicBezTo>
                    <a:cubicBezTo>
                      <a:pt x="32" y="413"/>
                      <a:pt x="41" y="416"/>
                      <a:pt x="50" y="422"/>
                    </a:cubicBezTo>
                    <a:cubicBezTo>
                      <a:pt x="59" y="427"/>
                      <a:pt x="66" y="435"/>
                      <a:pt x="72" y="438"/>
                    </a:cubicBezTo>
                    <a:cubicBezTo>
                      <a:pt x="78" y="441"/>
                      <a:pt x="79" y="441"/>
                      <a:pt x="83" y="447"/>
                    </a:cubicBezTo>
                    <a:cubicBezTo>
                      <a:pt x="86" y="452"/>
                      <a:pt x="89" y="456"/>
                      <a:pt x="94" y="461"/>
                    </a:cubicBezTo>
                    <a:cubicBezTo>
                      <a:pt x="98" y="466"/>
                      <a:pt x="102" y="470"/>
                      <a:pt x="104" y="475"/>
                    </a:cubicBezTo>
                    <a:cubicBezTo>
                      <a:pt x="106" y="480"/>
                      <a:pt x="109" y="486"/>
                      <a:pt x="111" y="491"/>
                    </a:cubicBezTo>
                    <a:cubicBezTo>
                      <a:pt x="112" y="496"/>
                      <a:pt x="115" y="500"/>
                      <a:pt x="118" y="505"/>
                    </a:cubicBezTo>
                    <a:cubicBezTo>
                      <a:pt x="121" y="510"/>
                      <a:pt x="122" y="517"/>
                      <a:pt x="125" y="522"/>
                    </a:cubicBezTo>
                    <a:cubicBezTo>
                      <a:pt x="129" y="526"/>
                      <a:pt x="134" y="530"/>
                      <a:pt x="138" y="534"/>
                    </a:cubicBezTo>
                    <a:cubicBezTo>
                      <a:pt x="142" y="538"/>
                      <a:pt x="150" y="545"/>
                      <a:pt x="151" y="550"/>
                    </a:cubicBezTo>
                    <a:cubicBezTo>
                      <a:pt x="152" y="556"/>
                      <a:pt x="151" y="558"/>
                      <a:pt x="154" y="561"/>
                    </a:cubicBezTo>
                    <a:cubicBezTo>
                      <a:pt x="156" y="564"/>
                      <a:pt x="161" y="566"/>
                      <a:pt x="163" y="568"/>
                    </a:cubicBezTo>
                    <a:cubicBezTo>
                      <a:pt x="164" y="570"/>
                      <a:pt x="164" y="570"/>
                      <a:pt x="164" y="576"/>
                    </a:cubicBezTo>
                    <a:cubicBezTo>
                      <a:pt x="164" y="582"/>
                      <a:pt x="165" y="585"/>
                      <a:pt x="168" y="590"/>
                    </a:cubicBezTo>
                    <a:cubicBezTo>
                      <a:pt x="171" y="594"/>
                      <a:pt x="173" y="602"/>
                      <a:pt x="174" y="606"/>
                    </a:cubicBezTo>
                    <a:cubicBezTo>
                      <a:pt x="176" y="611"/>
                      <a:pt x="180" y="606"/>
                      <a:pt x="181" y="610"/>
                    </a:cubicBezTo>
                    <a:cubicBezTo>
                      <a:pt x="181" y="615"/>
                      <a:pt x="184" y="618"/>
                      <a:pt x="186" y="621"/>
                    </a:cubicBezTo>
                    <a:cubicBezTo>
                      <a:pt x="188" y="625"/>
                      <a:pt x="190" y="638"/>
                      <a:pt x="193" y="643"/>
                    </a:cubicBezTo>
                    <a:cubicBezTo>
                      <a:pt x="196" y="649"/>
                      <a:pt x="197" y="653"/>
                      <a:pt x="200" y="661"/>
                    </a:cubicBezTo>
                    <a:cubicBezTo>
                      <a:pt x="204" y="668"/>
                      <a:pt x="206" y="672"/>
                      <a:pt x="209" y="678"/>
                    </a:cubicBezTo>
                    <a:cubicBezTo>
                      <a:pt x="212" y="684"/>
                      <a:pt x="222" y="702"/>
                      <a:pt x="225" y="707"/>
                    </a:cubicBezTo>
                    <a:cubicBezTo>
                      <a:pt x="228" y="712"/>
                      <a:pt x="236" y="729"/>
                      <a:pt x="238" y="733"/>
                    </a:cubicBezTo>
                    <a:cubicBezTo>
                      <a:pt x="240" y="737"/>
                      <a:pt x="241" y="740"/>
                      <a:pt x="240" y="743"/>
                    </a:cubicBezTo>
                    <a:cubicBezTo>
                      <a:pt x="239" y="745"/>
                      <a:pt x="238" y="747"/>
                      <a:pt x="240" y="750"/>
                    </a:cubicBezTo>
                    <a:cubicBezTo>
                      <a:pt x="243" y="753"/>
                      <a:pt x="253" y="756"/>
                      <a:pt x="258" y="761"/>
                    </a:cubicBezTo>
                    <a:cubicBezTo>
                      <a:pt x="262" y="765"/>
                      <a:pt x="267" y="770"/>
                      <a:pt x="268" y="777"/>
                    </a:cubicBezTo>
                    <a:cubicBezTo>
                      <a:pt x="270" y="785"/>
                      <a:pt x="272" y="792"/>
                      <a:pt x="274" y="795"/>
                    </a:cubicBezTo>
                    <a:cubicBezTo>
                      <a:pt x="275" y="798"/>
                      <a:pt x="283" y="810"/>
                      <a:pt x="287" y="813"/>
                    </a:cubicBezTo>
                    <a:cubicBezTo>
                      <a:pt x="291" y="817"/>
                      <a:pt x="295" y="819"/>
                      <a:pt x="296" y="822"/>
                    </a:cubicBezTo>
                    <a:cubicBezTo>
                      <a:pt x="296" y="826"/>
                      <a:pt x="294" y="826"/>
                      <a:pt x="296" y="830"/>
                    </a:cubicBezTo>
                    <a:cubicBezTo>
                      <a:pt x="298" y="833"/>
                      <a:pt x="301" y="834"/>
                      <a:pt x="302" y="836"/>
                    </a:cubicBezTo>
                    <a:cubicBezTo>
                      <a:pt x="303" y="838"/>
                      <a:pt x="306" y="845"/>
                      <a:pt x="310" y="850"/>
                    </a:cubicBezTo>
                    <a:cubicBezTo>
                      <a:pt x="314" y="854"/>
                      <a:pt x="315" y="857"/>
                      <a:pt x="316" y="861"/>
                    </a:cubicBezTo>
                    <a:cubicBezTo>
                      <a:pt x="317" y="866"/>
                      <a:pt x="327" y="873"/>
                      <a:pt x="330" y="878"/>
                    </a:cubicBezTo>
                    <a:cubicBezTo>
                      <a:pt x="333" y="883"/>
                      <a:pt x="335" y="890"/>
                      <a:pt x="336" y="895"/>
                    </a:cubicBezTo>
                    <a:cubicBezTo>
                      <a:pt x="336" y="899"/>
                      <a:pt x="338" y="902"/>
                      <a:pt x="337" y="908"/>
                    </a:cubicBezTo>
                    <a:cubicBezTo>
                      <a:pt x="335" y="915"/>
                      <a:pt x="336" y="918"/>
                      <a:pt x="333" y="917"/>
                    </a:cubicBezTo>
                    <a:cubicBezTo>
                      <a:pt x="330" y="917"/>
                      <a:pt x="328" y="920"/>
                      <a:pt x="329" y="922"/>
                    </a:cubicBezTo>
                    <a:cubicBezTo>
                      <a:pt x="329" y="924"/>
                      <a:pt x="332" y="922"/>
                      <a:pt x="334" y="924"/>
                    </a:cubicBezTo>
                    <a:cubicBezTo>
                      <a:pt x="335" y="926"/>
                      <a:pt x="336" y="932"/>
                      <a:pt x="336" y="935"/>
                    </a:cubicBezTo>
                    <a:cubicBezTo>
                      <a:pt x="336" y="939"/>
                      <a:pt x="334" y="942"/>
                      <a:pt x="338" y="942"/>
                    </a:cubicBezTo>
                    <a:cubicBezTo>
                      <a:pt x="341" y="942"/>
                      <a:pt x="344" y="943"/>
                      <a:pt x="346" y="948"/>
                    </a:cubicBezTo>
                    <a:cubicBezTo>
                      <a:pt x="347" y="954"/>
                      <a:pt x="346" y="955"/>
                      <a:pt x="350" y="958"/>
                    </a:cubicBezTo>
                    <a:cubicBezTo>
                      <a:pt x="354" y="961"/>
                      <a:pt x="356" y="966"/>
                      <a:pt x="359" y="972"/>
                    </a:cubicBezTo>
                    <a:cubicBezTo>
                      <a:pt x="361" y="978"/>
                      <a:pt x="366" y="978"/>
                      <a:pt x="372" y="983"/>
                    </a:cubicBezTo>
                    <a:cubicBezTo>
                      <a:pt x="378" y="988"/>
                      <a:pt x="386" y="990"/>
                      <a:pt x="390" y="995"/>
                    </a:cubicBezTo>
                    <a:cubicBezTo>
                      <a:pt x="394" y="1001"/>
                      <a:pt x="401" y="1008"/>
                      <a:pt x="403" y="1010"/>
                    </a:cubicBezTo>
                    <a:cubicBezTo>
                      <a:pt x="405" y="1013"/>
                      <a:pt x="407" y="1014"/>
                      <a:pt x="408" y="1018"/>
                    </a:cubicBezTo>
                    <a:cubicBezTo>
                      <a:pt x="408" y="1022"/>
                      <a:pt x="414" y="1023"/>
                      <a:pt x="418" y="1026"/>
                    </a:cubicBezTo>
                    <a:cubicBezTo>
                      <a:pt x="422" y="1028"/>
                      <a:pt x="430" y="1031"/>
                      <a:pt x="438" y="1038"/>
                    </a:cubicBezTo>
                    <a:cubicBezTo>
                      <a:pt x="445" y="1044"/>
                      <a:pt x="452" y="1044"/>
                      <a:pt x="456" y="1049"/>
                    </a:cubicBezTo>
                    <a:cubicBezTo>
                      <a:pt x="459" y="1053"/>
                      <a:pt x="464" y="1052"/>
                      <a:pt x="468" y="1054"/>
                    </a:cubicBezTo>
                    <a:cubicBezTo>
                      <a:pt x="473" y="1057"/>
                      <a:pt x="483" y="1063"/>
                      <a:pt x="487" y="1068"/>
                    </a:cubicBezTo>
                    <a:cubicBezTo>
                      <a:pt x="491" y="1073"/>
                      <a:pt x="502" y="1077"/>
                      <a:pt x="508" y="1078"/>
                    </a:cubicBezTo>
                    <a:cubicBezTo>
                      <a:pt x="514" y="1080"/>
                      <a:pt x="530" y="1089"/>
                      <a:pt x="537" y="1093"/>
                    </a:cubicBezTo>
                    <a:cubicBezTo>
                      <a:pt x="544" y="1096"/>
                      <a:pt x="552" y="1102"/>
                      <a:pt x="556" y="1103"/>
                    </a:cubicBezTo>
                    <a:cubicBezTo>
                      <a:pt x="560" y="1105"/>
                      <a:pt x="572" y="1103"/>
                      <a:pt x="576" y="1108"/>
                    </a:cubicBezTo>
                    <a:cubicBezTo>
                      <a:pt x="579" y="1113"/>
                      <a:pt x="590" y="1122"/>
                      <a:pt x="594" y="1125"/>
                    </a:cubicBezTo>
                    <a:cubicBezTo>
                      <a:pt x="598" y="1129"/>
                      <a:pt x="596" y="1131"/>
                      <a:pt x="600" y="1131"/>
                    </a:cubicBezTo>
                    <a:cubicBezTo>
                      <a:pt x="604" y="1130"/>
                      <a:pt x="605" y="1132"/>
                      <a:pt x="609" y="1135"/>
                    </a:cubicBezTo>
                    <a:cubicBezTo>
                      <a:pt x="612" y="1138"/>
                      <a:pt x="614" y="1142"/>
                      <a:pt x="618" y="1142"/>
                    </a:cubicBezTo>
                    <a:cubicBezTo>
                      <a:pt x="623" y="1142"/>
                      <a:pt x="627" y="1144"/>
                      <a:pt x="634" y="1148"/>
                    </a:cubicBezTo>
                    <a:cubicBezTo>
                      <a:pt x="641" y="1153"/>
                      <a:pt x="644" y="1156"/>
                      <a:pt x="644" y="1164"/>
                    </a:cubicBezTo>
                    <a:cubicBezTo>
                      <a:pt x="644" y="1172"/>
                      <a:pt x="646" y="1176"/>
                      <a:pt x="653" y="1180"/>
                    </a:cubicBezTo>
                    <a:cubicBezTo>
                      <a:pt x="659" y="1184"/>
                      <a:pt x="669" y="1192"/>
                      <a:pt x="674" y="1195"/>
                    </a:cubicBezTo>
                    <a:cubicBezTo>
                      <a:pt x="678" y="1198"/>
                      <a:pt x="684" y="1202"/>
                      <a:pt x="688" y="1206"/>
                    </a:cubicBezTo>
                    <a:cubicBezTo>
                      <a:pt x="691" y="1209"/>
                      <a:pt x="700" y="1213"/>
                      <a:pt x="700" y="1213"/>
                    </a:cubicBezTo>
                    <a:cubicBezTo>
                      <a:pt x="700" y="1213"/>
                      <a:pt x="707" y="1217"/>
                      <a:pt x="709" y="1217"/>
                    </a:cubicBezTo>
                    <a:cubicBezTo>
                      <a:pt x="711" y="1217"/>
                      <a:pt x="727" y="1213"/>
                      <a:pt x="732" y="1210"/>
                    </a:cubicBezTo>
                    <a:cubicBezTo>
                      <a:pt x="737" y="1208"/>
                      <a:pt x="740" y="1194"/>
                      <a:pt x="738" y="1188"/>
                    </a:cubicBezTo>
                    <a:cubicBezTo>
                      <a:pt x="737" y="1181"/>
                      <a:pt x="732" y="1175"/>
                      <a:pt x="735" y="1173"/>
                    </a:cubicBezTo>
                    <a:cubicBezTo>
                      <a:pt x="739" y="1171"/>
                      <a:pt x="751" y="1172"/>
                      <a:pt x="752" y="1166"/>
                    </a:cubicBezTo>
                    <a:cubicBezTo>
                      <a:pt x="754" y="1159"/>
                      <a:pt x="751" y="1153"/>
                      <a:pt x="746" y="1147"/>
                    </a:cubicBezTo>
                    <a:cubicBezTo>
                      <a:pt x="741" y="1141"/>
                      <a:pt x="745" y="1139"/>
                      <a:pt x="752" y="1134"/>
                    </a:cubicBezTo>
                    <a:cubicBezTo>
                      <a:pt x="758" y="1129"/>
                      <a:pt x="760" y="1118"/>
                      <a:pt x="766" y="1113"/>
                    </a:cubicBezTo>
                    <a:cubicBezTo>
                      <a:pt x="771" y="1107"/>
                      <a:pt x="774" y="1099"/>
                      <a:pt x="774" y="1099"/>
                    </a:cubicBezTo>
                    <a:cubicBezTo>
                      <a:pt x="774" y="1099"/>
                      <a:pt x="769" y="1097"/>
                      <a:pt x="770" y="1091"/>
                    </a:cubicBezTo>
                    <a:cubicBezTo>
                      <a:pt x="772" y="1086"/>
                      <a:pt x="771" y="1086"/>
                      <a:pt x="772" y="1081"/>
                    </a:cubicBezTo>
                    <a:cubicBezTo>
                      <a:pt x="773" y="1076"/>
                      <a:pt x="775" y="1076"/>
                      <a:pt x="774" y="1072"/>
                    </a:cubicBezTo>
                    <a:cubicBezTo>
                      <a:pt x="772" y="1068"/>
                      <a:pt x="771" y="1064"/>
                      <a:pt x="768" y="1067"/>
                    </a:cubicBezTo>
                    <a:cubicBezTo>
                      <a:pt x="766" y="1069"/>
                      <a:pt x="765" y="1078"/>
                      <a:pt x="761" y="1079"/>
                    </a:cubicBezTo>
                    <a:cubicBezTo>
                      <a:pt x="757" y="1079"/>
                      <a:pt x="751" y="1079"/>
                      <a:pt x="751" y="1075"/>
                    </a:cubicBezTo>
                    <a:cubicBezTo>
                      <a:pt x="751" y="1072"/>
                      <a:pt x="748" y="1073"/>
                      <a:pt x="745" y="1074"/>
                    </a:cubicBezTo>
                    <a:cubicBezTo>
                      <a:pt x="742" y="1075"/>
                      <a:pt x="745" y="1069"/>
                      <a:pt x="746" y="1067"/>
                    </a:cubicBezTo>
                    <a:cubicBezTo>
                      <a:pt x="747" y="1064"/>
                      <a:pt x="749" y="1063"/>
                      <a:pt x="744" y="1062"/>
                    </a:cubicBezTo>
                    <a:cubicBezTo>
                      <a:pt x="739" y="1061"/>
                      <a:pt x="735" y="1065"/>
                      <a:pt x="734" y="1061"/>
                    </a:cubicBezTo>
                    <a:cubicBezTo>
                      <a:pt x="732" y="1056"/>
                      <a:pt x="730" y="1054"/>
                      <a:pt x="728" y="1051"/>
                    </a:cubicBezTo>
                    <a:cubicBezTo>
                      <a:pt x="726" y="1049"/>
                      <a:pt x="726" y="1049"/>
                      <a:pt x="725" y="1053"/>
                    </a:cubicBezTo>
                    <a:cubicBezTo>
                      <a:pt x="724" y="1057"/>
                      <a:pt x="719" y="1055"/>
                      <a:pt x="714" y="1052"/>
                    </a:cubicBezTo>
                    <a:cubicBezTo>
                      <a:pt x="709" y="1048"/>
                      <a:pt x="709" y="1046"/>
                      <a:pt x="711" y="1042"/>
                    </a:cubicBezTo>
                    <a:cubicBezTo>
                      <a:pt x="713" y="1039"/>
                      <a:pt x="714" y="1036"/>
                      <a:pt x="716" y="1038"/>
                    </a:cubicBezTo>
                    <a:cubicBezTo>
                      <a:pt x="718" y="1040"/>
                      <a:pt x="721" y="1042"/>
                      <a:pt x="721" y="1038"/>
                    </a:cubicBezTo>
                    <a:cubicBezTo>
                      <a:pt x="720" y="1035"/>
                      <a:pt x="715" y="1031"/>
                      <a:pt x="714" y="1025"/>
                    </a:cubicBezTo>
                    <a:cubicBezTo>
                      <a:pt x="712" y="1020"/>
                      <a:pt x="717" y="1017"/>
                      <a:pt x="721" y="1015"/>
                    </a:cubicBezTo>
                    <a:cubicBezTo>
                      <a:pt x="725" y="1012"/>
                      <a:pt x="726" y="1013"/>
                      <a:pt x="730" y="1017"/>
                    </a:cubicBezTo>
                    <a:cubicBezTo>
                      <a:pt x="734" y="1021"/>
                      <a:pt x="742" y="1026"/>
                      <a:pt x="745" y="1028"/>
                    </a:cubicBezTo>
                    <a:cubicBezTo>
                      <a:pt x="747" y="1029"/>
                      <a:pt x="747" y="1031"/>
                      <a:pt x="747" y="1031"/>
                    </a:cubicBezTo>
                    <a:cubicBezTo>
                      <a:pt x="747" y="1031"/>
                      <a:pt x="748" y="1023"/>
                      <a:pt x="752" y="1017"/>
                    </a:cubicBezTo>
                    <a:cubicBezTo>
                      <a:pt x="756" y="1010"/>
                      <a:pt x="758" y="1011"/>
                      <a:pt x="754" y="1006"/>
                    </a:cubicBezTo>
                    <a:cubicBezTo>
                      <a:pt x="750" y="1001"/>
                      <a:pt x="743" y="997"/>
                      <a:pt x="743" y="991"/>
                    </a:cubicBezTo>
                    <a:cubicBezTo>
                      <a:pt x="744" y="986"/>
                      <a:pt x="743" y="980"/>
                      <a:pt x="746" y="976"/>
                    </a:cubicBezTo>
                    <a:cubicBezTo>
                      <a:pt x="750" y="972"/>
                      <a:pt x="748" y="971"/>
                      <a:pt x="752" y="965"/>
                    </a:cubicBezTo>
                    <a:cubicBezTo>
                      <a:pt x="755" y="960"/>
                      <a:pt x="759" y="957"/>
                      <a:pt x="760" y="952"/>
                    </a:cubicBezTo>
                    <a:cubicBezTo>
                      <a:pt x="761" y="947"/>
                      <a:pt x="760" y="946"/>
                      <a:pt x="764" y="942"/>
                    </a:cubicBezTo>
                    <a:cubicBezTo>
                      <a:pt x="768" y="937"/>
                      <a:pt x="768" y="933"/>
                      <a:pt x="765" y="930"/>
                    </a:cubicBezTo>
                    <a:cubicBezTo>
                      <a:pt x="762" y="928"/>
                      <a:pt x="757" y="918"/>
                      <a:pt x="757" y="912"/>
                    </a:cubicBezTo>
                    <a:cubicBezTo>
                      <a:pt x="757" y="907"/>
                      <a:pt x="757" y="901"/>
                      <a:pt x="758" y="897"/>
                    </a:cubicBezTo>
                    <a:cubicBezTo>
                      <a:pt x="759" y="892"/>
                      <a:pt x="757" y="882"/>
                      <a:pt x="757" y="872"/>
                    </a:cubicBezTo>
                    <a:cubicBezTo>
                      <a:pt x="756" y="862"/>
                      <a:pt x="751" y="859"/>
                      <a:pt x="756" y="852"/>
                    </a:cubicBezTo>
                    <a:cubicBezTo>
                      <a:pt x="762" y="845"/>
                      <a:pt x="765" y="843"/>
                      <a:pt x="766" y="839"/>
                    </a:cubicBezTo>
                    <a:cubicBezTo>
                      <a:pt x="767" y="834"/>
                      <a:pt x="765" y="833"/>
                      <a:pt x="768" y="828"/>
                    </a:cubicBezTo>
                    <a:cubicBezTo>
                      <a:pt x="771" y="823"/>
                      <a:pt x="712" y="729"/>
                      <a:pt x="712" y="729"/>
                    </a:cubicBezTo>
                    <a:cubicBezTo>
                      <a:pt x="712" y="729"/>
                      <a:pt x="706" y="727"/>
                      <a:pt x="700" y="726"/>
                    </a:cubicBezTo>
                    <a:cubicBezTo>
                      <a:pt x="694" y="725"/>
                      <a:pt x="687" y="722"/>
                      <a:pt x="682" y="726"/>
                    </a:cubicBezTo>
                    <a:cubicBezTo>
                      <a:pt x="678" y="730"/>
                      <a:pt x="667" y="738"/>
                      <a:pt x="664" y="734"/>
                    </a:cubicBezTo>
                    <a:cubicBezTo>
                      <a:pt x="660" y="730"/>
                      <a:pt x="654" y="724"/>
                      <a:pt x="650" y="726"/>
                    </a:cubicBezTo>
                    <a:cubicBezTo>
                      <a:pt x="646" y="729"/>
                      <a:pt x="645" y="679"/>
                      <a:pt x="644" y="665"/>
                    </a:cubicBezTo>
                    <a:cubicBezTo>
                      <a:pt x="643" y="651"/>
                      <a:pt x="647" y="650"/>
                      <a:pt x="648" y="645"/>
                    </a:cubicBezTo>
                    <a:cubicBezTo>
                      <a:pt x="649" y="640"/>
                      <a:pt x="642" y="636"/>
                      <a:pt x="645" y="631"/>
                    </a:cubicBezTo>
                    <a:cubicBezTo>
                      <a:pt x="648" y="626"/>
                      <a:pt x="646" y="627"/>
                      <a:pt x="640" y="632"/>
                    </a:cubicBezTo>
                    <a:cubicBezTo>
                      <a:pt x="633" y="638"/>
                      <a:pt x="604" y="664"/>
                      <a:pt x="600" y="664"/>
                    </a:cubicBezTo>
                    <a:cubicBezTo>
                      <a:pt x="596" y="664"/>
                      <a:pt x="555" y="664"/>
                      <a:pt x="555" y="664"/>
                    </a:cubicBezTo>
                    <a:cubicBezTo>
                      <a:pt x="555" y="664"/>
                      <a:pt x="554" y="654"/>
                      <a:pt x="553" y="651"/>
                    </a:cubicBezTo>
                    <a:cubicBezTo>
                      <a:pt x="551" y="648"/>
                      <a:pt x="547" y="642"/>
                      <a:pt x="546" y="637"/>
                    </a:cubicBezTo>
                    <a:cubicBezTo>
                      <a:pt x="545" y="632"/>
                      <a:pt x="540" y="629"/>
                      <a:pt x="535" y="629"/>
                    </a:cubicBezTo>
                    <a:cubicBezTo>
                      <a:pt x="529" y="629"/>
                      <a:pt x="524" y="626"/>
                      <a:pt x="516" y="625"/>
                    </a:cubicBezTo>
                    <a:cubicBezTo>
                      <a:pt x="507" y="623"/>
                      <a:pt x="493" y="628"/>
                      <a:pt x="494" y="624"/>
                    </a:cubicBezTo>
                    <a:cubicBezTo>
                      <a:pt x="496" y="619"/>
                      <a:pt x="497" y="613"/>
                      <a:pt x="502" y="608"/>
                    </a:cubicBezTo>
                    <a:cubicBezTo>
                      <a:pt x="506" y="603"/>
                      <a:pt x="502" y="591"/>
                      <a:pt x="498" y="587"/>
                    </a:cubicBezTo>
                    <a:cubicBezTo>
                      <a:pt x="493" y="584"/>
                      <a:pt x="483" y="574"/>
                      <a:pt x="482" y="568"/>
                    </a:cubicBezTo>
                    <a:cubicBezTo>
                      <a:pt x="480" y="562"/>
                      <a:pt x="477" y="558"/>
                      <a:pt x="473" y="555"/>
                    </a:cubicBezTo>
                    <a:cubicBezTo>
                      <a:pt x="469" y="552"/>
                      <a:pt x="465" y="549"/>
                      <a:pt x="464" y="542"/>
                    </a:cubicBezTo>
                    <a:cubicBezTo>
                      <a:pt x="463" y="536"/>
                      <a:pt x="456" y="530"/>
                      <a:pt x="454" y="527"/>
                    </a:cubicBezTo>
                    <a:cubicBezTo>
                      <a:pt x="452" y="524"/>
                      <a:pt x="457" y="524"/>
                      <a:pt x="456" y="519"/>
                    </a:cubicBezTo>
                    <a:cubicBezTo>
                      <a:pt x="455" y="514"/>
                      <a:pt x="448" y="511"/>
                      <a:pt x="444" y="506"/>
                    </a:cubicBezTo>
                    <a:cubicBezTo>
                      <a:pt x="440" y="502"/>
                      <a:pt x="439" y="498"/>
                      <a:pt x="441" y="494"/>
                    </a:cubicBezTo>
                    <a:cubicBezTo>
                      <a:pt x="443" y="491"/>
                      <a:pt x="441" y="488"/>
                      <a:pt x="447" y="486"/>
                    </a:cubicBezTo>
                    <a:cubicBezTo>
                      <a:pt x="453" y="485"/>
                      <a:pt x="455" y="485"/>
                      <a:pt x="454" y="481"/>
                    </a:cubicBezTo>
                    <a:cubicBezTo>
                      <a:pt x="452" y="478"/>
                      <a:pt x="448" y="461"/>
                      <a:pt x="452" y="453"/>
                    </a:cubicBezTo>
                    <a:cubicBezTo>
                      <a:pt x="456" y="445"/>
                      <a:pt x="469" y="440"/>
                      <a:pt x="475" y="435"/>
                    </a:cubicBezTo>
                    <a:cubicBezTo>
                      <a:pt x="481" y="430"/>
                      <a:pt x="487" y="433"/>
                      <a:pt x="487" y="428"/>
                    </a:cubicBezTo>
                    <a:cubicBezTo>
                      <a:pt x="488" y="422"/>
                      <a:pt x="485" y="420"/>
                      <a:pt x="481" y="410"/>
                    </a:cubicBezTo>
                    <a:cubicBezTo>
                      <a:pt x="478" y="400"/>
                      <a:pt x="482" y="397"/>
                      <a:pt x="486" y="390"/>
                    </a:cubicBezTo>
                    <a:cubicBezTo>
                      <a:pt x="491" y="382"/>
                      <a:pt x="494" y="373"/>
                      <a:pt x="494" y="369"/>
                    </a:cubicBezTo>
                    <a:cubicBezTo>
                      <a:pt x="495" y="364"/>
                      <a:pt x="495" y="354"/>
                      <a:pt x="497" y="350"/>
                    </a:cubicBezTo>
                    <a:cubicBezTo>
                      <a:pt x="499" y="346"/>
                      <a:pt x="492" y="339"/>
                      <a:pt x="497" y="337"/>
                    </a:cubicBezTo>
                    <a:cubicBezTo>
                      <a:pt x="501" y="335"/>
                      <a:pt x="514" y="332"/>
                      <a:pt x="519" y="328"/>
                    </a:cubicBezTo>
                    <a:cubicBezTo>
                      <a:pt x="524" y="324"/>
                      <a:pt x="523" y="319"/>
                      <a:pt x="527" y="317"/>
                    </a:cubicBezTo>
                    <a:cubicBezTo>
                      <a:pt x="531" y="314"/>
                      <a:pt x="540" y="313"/>
                      <a:pt x="545" y="308"/>
                    </a:cubicBezTo>
                    <a:cubicBezTo>
                      <a:pt x="550" y="304"/>
                      <a:pt x="550" y="298"/>
                      <a:pt x="559" y="297"/>
                    </a:cubicBezTo>
                    <a:cubicBezTo>
                      <a:pt x="567" y="296"/>
                      <a:pt x="574" y="297"/>
                      <a:pt x="581" y="293"/>
                    </a:cubicBezTo>
                    <a:cubicBezTo>
                      <a:pt x="589" y="290"/>
                      <a:pt x="594" y="289"/>
                      <a:pt x="601" y="289"/>
                    </a:cubicBezTo>
                    <a:cubicBezTo>
                      <a:pt x="607" y="289"/>
                      <a:pt x="609" y="288"/>
                      <a:pt x="613" y="284"/>
                    </a:cubicBezTo>
                    <a:cubicBezTo>
                      <a:pt x="616" y="280"/>
                      <a:pt x="626" y="271"/>
                      <a:pt x="627" y="274"/>
                    </a:cubicBezTo>
                    <a:cubicBezTo>
                      <a:pt x="629" y="277"/>
                      <a:pt x="630" y="280"/>
                      <a:pt x="634" y="277"/>
                    </a:cubicBezTo>
                    <a:cubicBezTo>
                      <a:pt x="639" y="274"/>
                      <a:pt x="640" y="273"/>
                      <a:pt x="646" y="278"/>
                    </a:cubicBezTo>
                    <a:cubicBezTo>
                      <a:pt x="652" y="283"/>
                      <a:pt x="652" y="287"/>
                      <a:pt x="655" y="284"/>
                    </a:cubicBezTo>
                    <a:cubicBezTo>
                      <a:pt x="658" y="282"/>
                      <a:pt x="660" y="282"/>
                      <a:pt x="663" y="285"/>
                    </a:cubicBezTo>
                    <a:cubicBezTo>
                      <a:pt x="666" y="288"/>
                      <a:pt x="667" y="281"/>
                      <a:pt x="667" y="278"/>
                    </a:cubicBezTo>
                    <a:cubicBezTo>
                      <a:pt x="667" y="278"/>
                      <a:pt x="663" y="275"/>
                      <a:pt x="659" y="270"/>
                    </a:cubicBezTo>
                    <a:cubicBezTo>
                      <a:pt x="655" y="264"/>
                      <a:pt x="654" y="262"/>
                      <a:pt x="652" y="257"/>
                    </a:cubicBezTo>
                    <a:cubicBezTo>
                      <a:pt x="650" y="253"/>
                      <a:pt x="647" y="252"/>
                      <a:pt x="644" y="251"/>
                    </a:cubicBezTo>
                    <a:cubicBezTo>
                      <a:pt x="640" y="251"/>
                      <a:pt x="634" y="255"/>
                      <a:pt x="631" y="253"/>
                    </a:cubicBezTo>
                    <a:cubicBezTo>
                      <a:pt x="628" y="251"/>
                      <a:pt x="621" y="253"/>
                      <a:pt x="626" y="241"/>
                    </a:cubicBezTo>
                    <a:cubicBezTo>
                      <a:pt x="631" y="230"/>
                      <a:pt x="645" y="206"/>
                      <a:pt x="651" y="195"/>
                    </a:cubicBezTo>
                    <a:cubicBezTo>
                      <a:pt x="656" y="184"/>
                      <a:pt x="658" y="180"/>
                      <a:pt x="656" y="178"/>
                    </a:cubicBezTo>
                    <a:cubicBezTo>
                      <a:pt x="654" y="177"/>
                      <a:pt x="646" y="165"/>
                      <a:pt x="642" y="166"/>
                    </a:cubicBezTo>
                    <a:cubicBezTo>
                      <a:pt x="639" y="166"/>
                      <a:pt x="632" y="162"/>
                      <a:pt x="630" y="162"/>
                    </a:cubicBezTo>
                    <a:cubicBezTo>
                      <a:pt x="627" y="161"/>
                      <a:pt x="624" y="160"/>
                      <a:pt x="622" y="156"/>
                    </a:cubicBezTo>
                    <a:cubicBezTo>
                      <a:pt x="620" y="153"/>
                      <a:pt x="611" y="146"/>
                      <a:pt x="609" y="146"/>
                    </a:cubicBezTo>
                    <a:cubicBezTo>
                      <a:pt x="606" y="145"/>
                      <a:pt x="601" y="151"/>
                      <a:pt x="594" y="155"/>
                    </a:cubicBezTo>
                    <a:cubicBezTo>
                      <a:pt x="588" y="158"/>
                      <a:pt x="578" y="154"/>
                      <a:pt x="576" y="154"/>
                    </a:cubicBezTo>
                    <a:cubicBezTo>
                      <a:pt x="573" y="153"/>
                      <a:pt x="570" y="150"/>
                      <a:pt x="568" y="147"/>
                    </a:cubicBezTo>
                    <a:cubicBezTo>
                      <a:pt x="565" y="143"/>
                      <a:pt x="560" y="141"/>
                      <a:pt x="558" y="145"/>
                    </a:cubicBezTo>
                    <a:cubicBezTo>
                      <a:pt x="555" y="148"/>
                      <a:pt x="547" y="156"/>
                      <a:pt x="544" y="157"/>
                    </a:cubicBezTo>
                    <a:cubicBezTo>
                      <a:pt x="541" y="159"/>
                      <a:pt x="535" y="161"/>
                      <a:pt x="533" y="162"/>
                    </a:cubicBezTo>
                    <a:cubicBezTo>
                      <a:pt x="530" y="164"/>
                      <a:pt x="526" y="160"/>
                      <a:pt x="522" y="160"/>
                    </a:cubicBezTo>
                    <a:cubicBezTo>
                      <a:pt x="518" y="159"/>
                      <a:pt x="516" y="161"/>
                      <a:pt x="511" y="160"/>
                    </a:cubicBezTo>
                    <a:cubicBezTo>
                      <a:pt x="506" y="159"/>
                      <a:pt x="505" y="160"/>
                      <a:pt x="501" y="162"/>
                    </a:cubicBezTo>
                    <a:cubicBezTo>
                      <a:pt x="497" y="163"/>
                      <a:pt x="494" y="165"/>
                      <a:pt x="491" y="161"/>
                    </a:cubicBezTo>
                    <a:cubicBezTo>
                      <a:pt x="489" y="156"/>
                      <a:pt x="483" y="157"/>
                      <a:pt x="481" y="155"/>
                    </a:cubicBezTo>
                    <a:cubicBezTo>
                      <a:pt x="478" y="154"/>
                      <a:pt x="478" y="150"/>
                      <a:pt x="480" y="144"/>
                    </a:cubicBezTo>
                    <a:cubicBezTo>
                      <a:pt x="482" y="139"/>
                      <a:pt x="479" y="134"/>
                      <a:pt x="477" y="127"/>
                    </a:cubicBezTo>
                    <a:cubicBezTo>
                      <a:pt x="476" y="121"/>
                      <a:pt x="466" y="123"/>
                      <a:pt x="462" y="121"/>
                    </a:cubicBezTo>
                    <a:cubicBezTo>
                      <a:pt x="459" y="118"/>
                      <a:pt x="456" y="116"/>
                      <a:pt x="457" y="111"/>
                    </a:cubicBezTo>
                    <a:cubicBezTo>
                      <a:pt x="458" y="107"/>
                      <a:pt x="456" y="104"/>
                      <a:pt x="455" y="100"/>
                    </a:cubicBezTo>
                    <a:cubicBezTo>
                      <a:pt x="453" y="95"/>
                      <a:pt x="451" y="94"/>
                      <a:pt x="450" y="89"/>
                    </a:cubicBezTo>
                    <a:cubicBezTo>
                      <a:pt x="450" y="84"/>
                      <a:pt x="445" y="84"/>
                      <a:pt x="441" y="83"/>
                    </a:cubicBezTo>
                    <a:cubicBezTo>
                      <a:pt x="436" y="83"/>
                      <a:pt x="432" y="80"/>
                      <a:pt x="429" y="77"/>
                    </a:cubicBezTo>
                    <a:cubicBezTo>
                      <a:pt x="426" y="73"/>
                      <a:pt x="428" y="69"/>
                      <a:pt x="424" y="68"/>
                    </a:cubicBezTo>
                    <a:cubicBezTo>
                      <a:pt x="420" y="67"/>
                      <a:pt x="408" y="68"/>
                      <a:pt x="408" y="64"/>
                    </a:cubicBezTo>
                    <a:cubicBezTo>
                      <a:pt x="408" y="60"/>
                      <a:pt x="405" y="51"/>
                      <a:pt x="405" y="46"/>
                    </a:cubicBezTo>
                    <a:cubicBezTo>
                      <a:pt x="404" y="41"/>
                      <a:pt x="402" y="36"/>
                      <a:pt x="398" y="32"/>
                    </a:cubicBezTo>
                    <a:cubicBezTo>
                      <a:pt x="394" y="29"/>
                      <a:pt x="389" y="28"/>
                      <a:pt x="387" y="24"/>
                    </a:cubicBezTo>
                    <a:cubicBezTo>
                      <a:pt x="385" y="20"/>
                      <a:pt x="382" y="14"/>
                      <a:pt x="375" y="12"/>
                    </a:cubicBezTo>
                    <a:cubicBezTo>
                      <a:pt x="368" y="10"/>
                      <a:pt x="362" y="5"/>
                      <a:pt x="359" y="3"/>
                    </a:cubicBezTo>
                    <a:cubicBezTo>
                      <a:pt x="356" y="0"/>
                      <a:pt x="354" y="2"/>
                      <a:pt x="350" y="5"/>
                    </a:cubicBezTo>
                    <a:cubicBezTo>
                      <a:pt x="346" y="7"/>
                      <a:pt x="342" y="9"/>
                      <a:pt x="339" y="5"/>
                    </a:cubicBezTo>
                    <a:cubicBezTo>
                      <a:pt x="339" y="4"/>
                      <a:pt x="338" y="3"/>
                      <a:pt x="337" y="2"/>
                    </a:cubicBezTo>
                    <a:cubicBezTo>
                      <a:pt x="335" y="4"/>
                      <a:pt x="333" y="6"/>
                      <a:pt x="332" y="8"/>
                    </a:cubicBezTo>
                    <a:cubicBezTo>
                      <a:pt x="330" y="10"/>
                      <a:pt x="337" y="11"/>
                      <a:pt x="338" y="17"/>
                    </a:cubicBezTo>
                    <a:cubicBezTo>
                      <a:pt x="340" y="22"/>
                      <a:pt x="344" y="26"/>
                      <a:pt x="349" y="30"/>
                    </a:cubicBezTo>
                    <a:cubicBezTo>
                      <a:pt x="353" y="34"/>
                      <a:pt x="351" y="39"/>
                      <a:pt x="351" y="42"/>
                    </a:cubicBezTo>
                    <a:cubicBezTo>
                      <a:pt x="350" y="45"/>
                      <a:pt x="352" y="57"/>
                      <a:pt x="353" y="61"/>
                    </a:cubicBezTo>
                    <a:cubicBezTo>
                      <a:pt x="354" y="66"/>
                      <a:pt x="350" y="63"/>
                      <a:pt x="346" y="61"/>
                    </a:cubicBezTo>
                    <a:cubicBezTo>
                      <a:pt x="341" y="59"/>
                      <a:pt x="343" y="62"/>
                      <a:pt x="341" y="68"/>
                    </a:cubicBezTo>
                    <a:cubicBezTo>
                      <a:pt x="340" y="73"/>
                      <a:pt x="334" y="98"/>
                      <a:pt x="331" y="104"/>
                    </a:cubicBezTo>
                    <a:cubicBezTo>
                      <a:pt x="328" y="110"/>
                      <a:pt x="317" y="125"/>
                      <a:pt x="310" y="134"/>
                    </a:cubicBezTo>
                    <a:cubicBezTo>
                      <a:pt x="303" y="143"/>
                      <a:pt x="273" y="167"/>
                      <a:pt x="272" y="168"/>
                    </a:cubicBezTo>
                    <a:cubicBezTo>
                      <a:pt x="271" y="169"/>
                      <a:pt x="249" y="177"/>
                      <a:pt x="235" y="183"/>
                    </a:cubicBezTo>
                    <a:cubicBezTo>
                      <a:pt x="221" y="188"/>
                      <a:pt x="208" y="192"/>
                      <a:pt x="202" y="198"/>
                    </a:cubicBezTo>
                    <a:cubicBezTo>
                      <a:pt x="196" y="203"/>
                      <a:pt x="190" y="209"/>
                      <a:pt x="184" y="214"/>
                    </a:cubicBezTo>
                    <a:cubicBezTo>
                      <a:pt x="178" y="219"/>
                      <a:pt x="185" y="226"/>
                      <a:pt x="182" y="227"/>
                    </a:cubicBezTo>
                    <a:cubicBezTo>
                      <a:pt x="179" y="229"/>
                      <a:pt x="176" y="226"/>
                      <a:pt x="174" y="229"/>
                    </a:cubicBezTo>
                    <a:cubicBezTo>
                      <a:pt x="171" y="233"/>
                      <a:pt x="173" y="244"/>
                      <a:pt x="170" y="248"/>
                    </a:cubicBezTo>
                    <a:cubicBezTo>
                      <a:pt x="168" y="253"/>
                      <a:pt x="166" y="254"/>
                      <a:pt x="165" y="258"/>
                    </a:cubicBezTo>
                    <a:cubicBezTo>
                      <a:pt x="164" y="263"/>
                      <a:pt x="159" y="275"/>
                      <a:pt x="158" y="280"/>
                    </a:cubicBezTo>
                    <a:cubicBezTo>
                      <a:pt x="156" y="285"/>
                      <a:pt x="159" y="298"/>
                      <a:pt x="155" y="302"/>
                    </a:cubicBezTo>
                    <a:cubicBezTo>
                      <a:pt x="151" y="305"/>
                      <a:pt x="143" y="310"/>
                      <a:pt x="142" y="315"/>
                    </a:cubicBezTo>
                    <a:cubicBezTo>
                      <a:pt x="141" y="320"/>
                      <a:pt x="142" y="326"/>
                      <a:pt x="138" y="328"/>
                    </a:cubicBezTo>
                    <a:cubicBezTo>
                      <a:pt x="135" y="331"/>
                      <a:pt x="127" y="328"/>
                      <a:pt x="118" y="323"/>
                    </a:cubicBezTo>
                    <a:cubicBezTo>
                      <a:pt x="109" y="318"/>
                      <a:pt x="111" y="305"/>
                      <a:pt x="105" y="300"/>
                    </a:cubicBezTo>
                    <a:cubicBezTo>
                      <a:pt x="99" y="294"/>
                      <a:pt x="94" y="293"/>
                      <a:pt x="92" y="295"/>
                    </a:cubicBezTo>
                    <a:cubicBezTo>
                      <a:pt x="90" y="298"/>
                      <a:pt x="75" y="288"/>
                      <a:pt x="72" y="285"/>
                    </a:cubicBezTo>
                    <a:cubicBezTo>
                      <a:pt x="69" y="282"/>
                      <a:pt x="66" y="287"/>
                      <a:pt x="62" y="292"/>
                    </a:cubicBezTo>
                    <a:cubicBezTo>
                      <a:pt x="58" y="298"/>
                      <a:pt x="57" y="298"/>
                      <a:pt x="53" y="295"/>
                    </a:cubicBezTo>
                    <a:cubicBezTo>
                      <a:pt x="50" y="291"/>
                      <a:pt x="52" y="291"/>
                      <a:pt x="54" y="286"/>
                    </a:cubicBezTo>
                    <a:cubicBezTo>
                      <a:pt x="56" y="281"/>
                      <a:pt x="56" y="280"/>
                      <a:pt x="53" y="279"/>
                    </a:cubicBezTo>
                    <a:cubicBezTo>
                      <a:pt x="51" y="277"/>
                      <a:pt x="49" y="276"/>
                      <a:pt x="48" y="272"/>
                    </a:cubicBezTo>
                    <a:cubicBezTo>
                      <a:pt x="47" y="268"/>
                      <a:pt x="49" y="266"/>
                      <a:pt x="53" y="264"/>
                    </a:cubicBezTo>
                    <a:cubicBezTo>
                      <a:pt x="58" y="262"/>
                      <a:pt x="63" y="262"/>
                      <a:pt x="66" y="260"/>
                    </a:cubicBezTo>
                    <a:cubicBezTo>
                      <a:pt x="69" y="258"/>
                      <a:pt x="68" y="257"/>
                      <a:pt x="67" y="252"/>
                    </a:cubicBezTo>
                    <a:cubicBezTo>
                      <a:pt x="66" y="248"/>
                      <a:pt x="64" y="244"/>
                      <a:pt x="63" y="237"/>
                    </a:cubicBezTo>
                    <a:cubicBezTo>
                      <a:pt x="62" y="230"/>
                      <a:pt x="59" y="222"/>
                      <a:pt x="59" y="222"/>
                    </a:cubicBezTo>
                    <a:close/>
                    <a:moveTo>
                      <a:pt x="337" y="1"/>
                    </a:moveTo>
                    <a:cubicBezTo>
                      <a:pt x="337" y="1"/>
                      <a:pt x="337" y="1"/>
                      <a:pt x="337" y="1"/>
                    </a:cubicBezTo>
                    <a:cubicBezTo>
                      <a:pt x="337" y="1"/>
                      <a:pt x="337" y="1"/>
                      <a:pt x="33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3" name="Freeform 23">
                <a:extLst>
                  <a:ext uri="{FF2B5EF4-FFF2-40B4-BE49-F238E27FC236}">
                    <a16:creationId xmlns:a16="http://schemas.microsoft.com/office/drawing/2014/main" id="{34FEE5BD-E4EB-4D25-9EE5-7E42DA20E834}"/>
                  </a:ext>
                </a:extLst>
              </p:cNvPr>
              <p:cNvSpPr>
                <a:spLocks/>
              </p:cNvSpPr>
              <p:nvPr/>
            </p:nvSpPr>
            <p:spPr bwMode="auto">
              <a:xfrm>
                <a:off x="2779713" y="4048126"/>
                <a:ext cx="141288" cy="247650"/>
              </a:xfrm>
              <a:custGeom>
                <a:avLst/>
                <a:gdLst>
                  <a:gd name="T0" fmla="*/ 119 w 271"/>
                  <a:gd name="T1" fmla="*/ 8 h 473"/>
                  <a:gd name="T2" fmla="*/ 157 w 271"/>
                  <a:gd name="T3" fmla="*/ 38 h 473"/>
                  <a:gd name="T4" fmla="*/ 172 w 271"/>
                  <a:gd name="T5" fmla="*/ 58 h 473"/>
                  <a:gd name="T6" fmla="*/ 167 w 271"/>
                  <a:gd name="T7" fmla="*/ 97 h 473"/>
                  <a:gd name="T8" fmla="*/ 160 w 271"/>
                  <a:gd name="T9" fmla="*/ 128 h 473"/>
                  <a:gd name="T10" fmla="*/ 177 w 271"/>
                  <a:gd name="T11" fmla="*/ 98 h 473"/>
                  <a:gd name="T12" fmla="*/ 223 w 271"/>
                  <a:gd name="T13" fmla="*/ 120 h 473"/>
                  <a:gd name="T14" fmla="*/ 234 w 271"/>
                  <a:gd name="T15" fmla="*/ 133 h 473"/>
                  <a:gd name="T16" fmla="*/ 248 w 271"/>
                  <a:gd name="T17" fmla="*/ 170 h 473"/>
                  <a:gd name="T18" fmla="*/ 240 w 271"/>
                  <a:gd name="T19" fmla="*/ 199 h 473"/>
                  <a:gd name="T20" fmla="*/ 239 w 271"/>
                  <a:gd name="T21" fmla="*/ 216 h 473"/>
                  <a:gd name="T22" fmla="*/ 218 w 271"/>
                  <a:gd name="T23" fmla="*/ 218 h 473"/>
                  <a:gd name="T24" fmla="*/ 207 w 271"/>
                  <a:gd name="T25" fmla="*/ 243 h 473"/>
                  <a:gd name="T26" fmla="*/ 196 w 271"/>
                  <a:gd name="T27" fmla="*/ 271 h 473"/>
                  <a:gd name="T28" fmla="*/ 204 w 271"/>
                  <a:gd name="T29" fmla="*/ 306 h 473"/>
                  <a:gd name="T30" fmla="*/ 218 w 271"/>
                  <a:gd name="T31" fmla="*/ 328 h 473"/>
                  <a:gd name="T32" fmla="*/ 238 w 271"/>
                  <a:gd name="T33" fmla="*/ 344 h 473"/>
                  <a:gd name="T34" fmla="*/ 248 w 271"/>
                  <a:gd name="T35" fmla="*/ 375 h 473"/>
                  <a:gd name="T36" fmla="*/ 271 w 271"/>
                  <a:gd name="T37" fmla="*/ 422 h 473"/>
                  <a:gd name="T38" fmla="*/ 244 w 271"/>
                  <a:gd name="T39" fmla="*/ 418 h 473"/>
                  <a:gd name="T40" fmla="*/ 221 w 271"/>
                  <a:gd name="T41" fmla="*/ 433 h 473"/>
                  <a:gd name="T42" fmla="*/ 199 w 271"/>
                  <a:gd name="T43" fmla="*/ 441 h 473"/>
                  <a:gd name="T44" fmla="*/ 175 w 271"/>
                  <a:gd name="T45" fmla="*/ 448 h 473"/>
                  <a:gd name="T46" fmla="*/ 163 w 271"/>
                  <a:gd name="T47" fmla="*/ 465 h 473"/>
                  <a:gd name="T48" fmla="*/ 142 w 271"/>
                  <a:gd name="T49" fmla="*/ 471 h 473"/>
                  <a:gd name="T50" fmla="*/ 117 w 271"/>
                  <a:gd name="T51" fmla="*/ 457 h 473"/>
                  <a:gd name="T52" fmla="*/ 94 w 271"/>
                  <a:gd name="T53" fmla="*/ 429 h 473"/>
                  <a:gd name="T54" fmla="*/ 85 w 271"/>
                  <a:gd name="T55" fmla="*/ 395 h 473"/>
                  <a:gd name="T56" fmla="*/ 81 w 271"/>
                  <a:gd name="T57" fmla="*/ 342 h 473"/>
                  <a:gd name="T58" fmla="*/ 92 w 271"/>
                  <a:gd name="T59" fmla="*/ 309 h 473"/>
                  <a:gd name="T60" fmla="*/ 99 w 271"/>
                  <a:gd name="T61" fmla="*/ 281 h 473"/>
                  <a:gd name="T62" fmla="*/ 97 w 271"/>
                  <a:gd name="T63" fmla="*/ 259 h 473"/>
                  <a:gd name="T64" fmla="*/ 73 w 271"/>
                  <a:gd name="T65" fmla="*/ 243 h 473"/>
                  <a:gd name="T66" fmla="*/ 71 w 271"/>
                  <a:gd name="T67" fmla="*/ 201 h 473"/>
                  <a:gd name="T68" fmla="*/ 39 w 271"/>
                  <a:gd name="T69" fmla="*/ 206 h 473"/>
                  <a:gd name="T70" fmla="*/ 1 w 271"/>
                  <a:gd name="T71" fmla="*/ 155 h 473"/>
                  <a:gd name="T72" fmla="*/ 14 w 271"/>
                  <a:gd name="T73" fmla="*/ 124 h 473"/>
                  <a:gd name="T74" fmla="*/ 24 w 271"/>
                  <a:gd name="T75" fmla="*/ 104 h 473"/>
                  <a:gd name="T76" fmla="*/ 35 w 271"/>
                  <a:gd name="T77" fmla="*/ 100 h 473"/>
                  <a:gd name="T78" fmla="*/ 50 w 271"/>
                  <a:gd name="T79" fmla="*/ 95 h 473"/>
                  <a:gd name="T80" fmla="*/ 69 w 271"/>
                  <a:gd name="T81" fmla="*/ 80 h 473"/>
                  <a:gd name="T82" fmla="*/ 54 w 271"/>
                  <a:gd name="T83" fmla="*/ 76 h 473"/>
                  <a:gd name="T84" fmla="*/ 47 w 271"/>
                  <a:gd name="T85" fmla="*/ 59 h 473"/>
                  <a:gd name="T86" fmla="*/ 51 w 271"/>
                  <a:gd name="T87" fmla="*/ 44 h 473"/>
                  <a:gd name="T88" fmla="*/ 66 w 271"/>
                  <a:gd name="T89" fmla="*/ 3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1" h="473">
                    <a:moveTo>
                      <a:pt x="100" y="0"/>
                    </a:moveTo>
                    <a:cubicBezTo>
                      <a:pt x="100" y="0"/>
                      <a:pt x="115" y="7"/>
                      <a:pt x="119" y="8"/>
                    </a:cubicBezTo>
                    <a:cubicBezTo>
                      <a:pt x="122" y="10"/>
                      <a:pt x="120" y="5"/>
                      <a:pt x="125" y="7"/>
                    </a:cubicBezTo>
                    <a:cubicBezTo>
                      <a:pt x="131" y="10"/>
                      <a:pt x="153" y="33"/>
                      <a:pt x="157" y="38"/>
                    </a:cubicBezTo>
                    <a:cubicBezTo>
                      <a:pt x="161" y="42"/>
                      <a:pt x="159" y="48"/>
                      <a:pt x="163" y="48"/>
                    </a:cubicBezTo>
                    <a:cubicBezTo>
                      <a:pt x="166" y="48"/>
                      <a:pt x="171" y="54"/>
                      <a:pt x="172" y="58"/>
                    </a:cubicBezTo>
                    <a:cubicBezTo>
                      <a:pt x="174" y="63"/>
                      <a:pt x="177" y="68"/>
                      <a:pt x="176" y="75"/>
                    </a:cubicBezTo>
                    <a:cubicBezTo>
                      <a:pt x="174" y="82"/>
                      <a:pt x="168" y="91"/>
                      <a:pt x="167" y="97"/>
                    </a:cubicBezTo>
                    <a:cubicBezTo>
                      <a:pt x="166" y="102"/>
                      <a:pt x="165" y="109"/>
                      <a:pt x="165" y="113"/>
                    </a:cubicBezTo>
                    <a:cubicBezTo>
                      <a:pt x="165" y="118"/>
                      <a:pt x="157" y="130"/>
                      <a:pt x="160" y="128"/>
                    </a:cubicBezTo>
                    <a:cubicBezTo>
                      <a:pt x="164" y="126"/>
                      <a:pt x="164" y="126"/>
                      <a:pt x="168" y="118"/>
                    </a:cubicBezTo>
                    <a:cubicBezTo>
                      <a:pt x="171" y="111"/>
                      <a:pt x="169" y="104"/>
                      <a:pt x="177" y="98"/>
                    </a:cubicBezTo>
                    <a:cubicBezTo>
                      <a:pt x="184" y="91"/>
                      <a:pt x="193" y="94"/>
                      <a:pt x="200" y="99"/>
                    </a:cubicBezTo>
                    <a:cubicBezTo>
                      <a:pt x="207" y="104"/>
                      <a:pt x="219" y="117"/>
                      <a:pt x="223" y="120"/>
                    </a:cubicBezTo>
                    <a:cubicBezTo>
                      <a:pt x="228" y="124"/>
                      <a:pt x="227" y="128"/>
                      <a:pt x="228" y="133"/>
                    </a:cubicBezTo>
                    <a:cubicBezTo>
                      <a:pt x="229" y="139"/>
                      <a:pt x="230" y="135"/>
                      <a:pt x="234" y="133"/>
                    </a:cubicBezTo>
                    <a:cubicBezTo>
                      <a:pt x="238" y="132"/>
                      <a:pt x="246" y="140"/>
                      <a:pt x="248" y="145"/>
                    </a:cubicBezTo>
                    <a:cubicBezTo>
                      <a:pt x="250" y="149"/>
                      <a:pt x="248" y="165"/>
                      <a:pt x="248" y="170"/>
                    </a:cubicBezTo>
                    <a:cubicBezTo>
                      <a:pt x="248" y="176"/>
                      <a:pt x="247" y="181"/>
                      <a:pt x="244" y="187"/>
                    </a:cubicBezTo>
                    <a:cubicBezTo>
                      <a:pt x="241" y="193"/>
                      <a:pt x="235" y="197"/>
                      <a:pt x="240" y="199"/>
                    </a:cubicBezTo>
                    <a:cubicBezTo>
                      <a:pt x="244" y="201"/>
                      <a:pt x="246" y="204"/>
                      <a:pt x="245" y="207"/>
                    </a:cubicBezTo>
                    <a:cubicBezTo>
                      <a:pt x="243" y="211"/>
                      <a:pt x="239" y="212"/>
                      <a:pt x="239" y="216"/>
                    </a:cubicBezTo>
                    <a:cubicBezTo>
                      <a:pt x="239" y="219"/>
                      <a:pt x="237" y="218"/>
                      <a:pt x="233" y="219"/>
                    </a:cubicBezTo>
                    <a:cubicBezTo>
                      <a:pt x="229" y="220"/>
                      <a:pt x="225" y="217"/>
                      <a:pt x="218" y="218"/>
                    </a:cubicBezTo>
                    <a:cubicBezTo>
                      <a:pt x="211" y="220"/>
                      <a:pt x="200" y="228"/>
                      <a:pt x="202" y="233"/>
                    </a:cubicBezTo>
                    <a:cubicBezTo>
                      <a:pt x="204" y="237"/>
                      <a:pt x="207" y="240"/>
                      <a:pt x="207" y="243"/>
                    </a:cubicBezTo>
                    <a:cubicBezTo>
                      <a:pt x="206" y="246"/>
                      <a:pt x="199" y="255"/>
                      <a:pt x="200" y="260"/>
                    </a:cubicBezTo>
                    <a:cubicBezTo>
                      <a:pt x="201" y="265"/>
                      <a:pt x="199" y="269"/>
                      <a:pt x="196" y="271"/>
                    </a:cubicBezTo>
                    <a:cubicBezTo>
                      <a:pt x="193" y="273"/>
                      <a:pt x="191" y="281"/>
                      <a:pt x="196" y="287"/>
                    </a:cubicBezTo>
                    <a:cubicBezTo>
                      <a:pt x="201" y="293"/>
                      <a:pt x="203" y="300"/>
                      <a:pt x="204" y="306"/>
                    </a:cubicBezTo>
                    <a:cubicBezTo>
                      <a:pt x="205" y="313"/>
                      <a:pt x="215" y="313"/>
                      <a:pt x="216" y="318"/>
                    </a:cubicBezTo>
                    <a:cubicBezTo>
                      <a:pt x="216" y="323"/>
                      <a:pt x="213" y="329"/>
                      <a:pt x="218" y="328"/>
                    </a:cubicBezTo>
                    <a:cubicBezTo>
                      <a:pt x="223" y="327"/>
                      <a:pt x="237" y="323"/>
                      <a:pt x="236" y="328"/>
                    </a:cubicBezTo>
                    <a:cubicBezTo>
                      <a:pt x="235" y="333"/>
                      <a:pt x="236" y="340"/>
                      <a:pt x="238" y="344"/>
                    </a:cubicBezTo>
                    <a:cubicBezTo>
                      <a:pt x="240" y="349"/>
                      <a:pt x="241" y="350"/>
                      <a:pt x="240" y="354"/>
                    </a:cubicBezTo>
                    <a:cubicBezTo>
                      <a:pt x="238" y="358"/>
                      <a:pt x="246" y="367"/>
                      <a:pt x="248" y="375"/>
                    </a:cubicBezTo>
                    <a:cubicBezTo>
                      <a:pt x="251" y="384"/>
                      <a:pt x="256" y="388"/>
                      <a:pt x="258" y="395"/>
                    </a:cubicBezTo>
                    <a:cubicBezTo>
                      <a:pt x="261" y="403"/>
                      <a:pt x="271" y="422"/>
                      <a:pt x="271" y="422"/>
                    </a:cubicBezTo>
                    <a:cubicBezTo>
                      <a:pt x="271" y="422"/>
                      <a:pt x="260" y="427"/>
                      <a:pt x="256" y="424"/>
                    </a:cubicBezTo>
                    <a:cubicBezTo>
                      <a:pt x="252" y="420"/>
                      <a:pt x="249" y="416"/>
                      <a:pt x="244" y="418"/>
                    </a:cubicBezTo>
                    <a:cubicBezTo>
                      <a:pt x="238" y="419"/>
                      <a:pt x="235" y="420"/>
                      <a:pt x="231" y="422"/>
                    </a:cubicBezTo>
                    <a:cubicBezTo>
                      <a:pt x="227" y="425"/>
                      <a:pt x="226" y="429"/>
                      <a:pt x="221" y="433"/>
                    </a:cubicBezTo>
                    <a:cubicBezTo>
                      <a:pt x="216" y="438"/>
                      <a:pt x="214" y="440"/>
                      <a:pt x="209" y="438"/>
                    </a:cubicBezTo>
                    <a:cubicBezTo>
                      <a:pt x="205" y="436"/>
                      <a:pt x="205" y="438"/>
                      <a:pt x="199" y="441"/>
                    </a:cubicBezTo>
                    <a:cubicBezTo>
                      <a:pt x="193" y="444"/>
                      <a:pt x="191" y="449"/>
                      <a:pt x="187" y="448"/>
                    </a:cubicBezTo>
                    <a:cubicBezTo>
                      <a:pt x="182" y="447"/>
                      <a:pt x="180" y="448"/>
                      <a:pt x="175" y="448"/>
                    </a:cubicBezTo>
                    <a:cubicBezTo>
                      <a:pt x="170" y="449"/>
                      <a:pt x="167" y="456"/>
                      <a:pt x="164" y="455"/>
                    </a:cubicBezTo>
                    <a:cubicBezTo>
                      <a:pt x="161" y="454"/>
                      <a:pt x="166" y="463"/>
                      <a:pt x="163" y="465"/>
                    </a:cubicBezTo>
                    <a:cubicBezTo>
                      <a:pt x="160" y="468"/>
                      <a:pt x="153" y="465"/>
                      <a:pt x="150" y="467"/>
                    </a:cubicBezTo>
                    <a:cubicBezTo>
                      <a:pt x="148" y="468"/>
                      <a:pt x="144" y="473"/>
                      <a:pt x="142" y="471"/>
                    </a:cubicBezTo>
                    <a:cubicBezTo>
                      <a:pt x="139" y="470"/>
                      <a:pt x="139" y="463"/>
                      <a:pt x="133" y="462"/>
                    </a:cubicBezTo>
                    <a:cubicBezTo>
                      <a:pt x="127" y="461"/>
                      <a:pt x="118" y="462"/>
                      <a:pt x="117" y="457"/>
                    </a:cubicBezTo>
                    <a:cubicBezTo>
                      <a:pt x="116" y="451"/>
                      <a:pt x="104" y="444"/>
                      <a:pt x="101" y="440"/>
                    </a:cubicBezTo>
                    <a:cubicBezTo>
                      <a:pt x="98" y="436"/>
                      <a:pt x="94" y="435"/>
                      <a:pt x="94" y="429"/>
                    </a:cubicBezTo>
                    <a:cubicBezTo>
                      <a:pt x="93" y="423"/>
                      <a:pt x="89" y="424"/>
                      <a:pt x="91" y="415"/>
                    </a:cubicBezTo>
                    <a:cubicBezTo>
                      <a:pt x="93" y="407"/>
                      <a:pt x="88" y="398"/>
                      <a:pt x="85" y="395"/>
                    </a:cubicBezTo>
                    <a:cubicBezTo>
                      <a:pt x="81" y="392"/>
                      <a:pt x="76" y="381"/>
                      <a:pt x="77" y="371"/>
                    </a:cubicBezTo>
                    <a:cubicBezTo>
                      <a:pt x="77" y="361"/>
                      <a:pt x="78" y="347"/>
                      <a:pt x="81" y="342"/>
                    </a:cubicBezTo>
                    <a:cubicBezTo>
                      <a:pt x="85" y="337"/>
                      <a:pt x="88" y="320"/>
                      <a:pt x="87" y="317"/>
                    </a:cubicBezTo>
                    <a:cubicBezTo>
                      <a:pt x="86" y="315"/>
                      <a:pt x="88" y="312"/>
                      <a:pt x="92" y="309"/>
                    </a:cubicBezTo>
                    <a:cubicBezTo>
                      <a:pt x="96" y="307"/>
                      <a:pt x="100" y="295"/>
                      <a:pt x="102" y="291"/>
                    </a:cubicBezTo>
                    <a:cubicBezTo>
                      <a:pt x="103" y="288"/>
                      <a:pt x="102" y="288"/>
                      <a:pt x="99" y="281"/>
                    </a:cubicBezTo>
                    <a:cubicBezTo>
                      <a:pt x="96" y="275"/>
                      <a:pt x="96" y="276"/>
                      <a:pt x="95" y="270"/>
                    </a:cubicBezTo>
                    <a:cubicBezTo>
                      <a:pt x="95" y="264"/>
                      <a:pt x="100" y="263"/>
                      <a:pt x="97" y="259"/>
                    </a:cubicBezTo>
                    <a:cubicBezTo>
                      <a:pt x="95" y="256"/>
                      <a:pt x="88" y="256"/>
                      <a:pt x="81" y="253"/>
                    </a:cubicBezTo>
                    <a:cubicBezTo>
                      <a:pt x="74" y="250"/>
                      <a:pt x="70" y="248"/>
                      <a:pt x="73" y="243"/>
                    </a:cubicBezTo>
                    <a:cubicBezTo>
                      <a:pt x="76" y="239"/>
                      <a:pt x="82" y="221"/>
                      <a:pt x="81" y="215"/>
                    </a:cubicBezTo>
                    <a:cubicBezTo>
                      <a:pt x="80" y="209"/>
                      <a:pt x="77" y="200"/>
                      <a:pt x="71" y="201"/>
                    </a:cubicBezTo>
                    <a:cubicBezTo>
                      <a:pt x="65" y="203"/>
                      <a:pt x="58" y="207"/>
                      <a:pt x="50" y="206"/>
                    </a:cubicBezTo>
                    <a:cubicBezTo>
                      <a:pt x="47" y="206"/>
                      <a:pt x="43" y="206"/>
                      <a:pt x="39" y="206"/>
                    </a:cubicBezTo>
                    <a:cubicBezTo>
                      <a:pt x="33" y="198"/>
                      <a:pt x="18" y="181"/>
                      <a:pt x="13" y="173"/>
                    </a:cubicBezTo>
                    <a:cubicBezTo>
                      <a:pt x="7" y="164"/>
                      <a:pt x="0" y="158"/>
                      <a:pt x="1" y="155"/>
                    </a:cubicBezTo>
                    <a:cubicBezTo>
                      <a:pt x="2" y="152"/>
                      <a:pt x="14" y="140"/>
                      <a:pt x="14" y="140"/>
                    </a:cubicBezTo>
                    <a:cubicBezTo>
                      <a:pt x="14" y="140"/>
                      <a:pt x="14" y="131"/>
                      <a:pt x="14" y="124"/>
                    </a:cubicBezTo>
                    <a:cubicBezTo>
                      <a:pt x="14" y="116"/>
                      <a:pt x="13" y="113"/>
                      <a:pt x="15" y="110"/>
                    </a:cubicBezTo>
                    <a:cubicBezTo>
                      <a:pt x="17" y="106"/>
                      <a:pt x="21" y="105"/>
                      <a:pt x="24" y="104"/>
                    </a:cubicBezTo>
                    <a:cubicBezTo>
                      <a:pt x="28" y="104"/>
                      <a:pt x="28" y="104"/>
                      <a:pt x="30" y="101"/>
                    </a:cubicBezTo>
                    <a:cubicBezTo>
                      <a:pt x="31" y="99"/>
                      <a:pt x="34" y="98"/>
                      <a:pt x="35" y="100"/>
                    </a:cubicBezTo>
                    <a:cubicBezTo>
                      <a:pt x="37" y="101"/>
                      <a:pt x="41" y="103"/>
                      <a:pt x="43" y="100"/>
                    </a:cubicBezTo>
                    <a:cubicBezTo>
                      <a:pt x="44" y="98"/>
                      <a:pt x="46" y="97"/>
                      <a:pt x="50" y="95"/>
                    </a:cubicBezTo>
                    <a:cubicBezTo>
                      <a:pt x="54" y="93"/>
                      <a:pt x="60" y="91"/>
                      <a:pt x="61" y="89"/>
                    </a:cubicBezTo>
                    <a:cubicBezTo>
                      <a:pt x="63" y="87"/>
                      <a:pt x="67" y="83"/>
                      <a:pt x="69" y="80"/>
                    </a:cubicBezTo>
                    <a:cubicBezTo>
                      <a:pt x="71" y="78"/>
                      <a:pt x="65" y="75"/>
                      <a:pt x="62" y="73"/>
                    </a:cubicBezTo>
                    <a:cubicBezTo>
                      <a:pt x="59" y="71"/>
                      <a:pt x="56" y="77"/>
                      <a:pt x="54" y="76"/>
                    </a:cubicBezTo>
                    <a:cubicBezTo>
                      <a:pt x="51" y="75"/>
                      <a:pt x="50" y="71"/>
                      <a:pt x="50" y="67"/>
                    </a:cubicBezTo>
                    <a:cubicBezTo>
                      <a:pt x="50" y="63"/>
                      <a:pt x="49" y="61"/>
                      <a:pt x="47" y="59"/>
                    </a:cubicBezTo>
                    <a:cubicBezTo>
                      <a:pt x="45" y="57"/>
                      <a:pt x="45" y="56"/>
                      <a:pt x="45" y="53"/>
                    </a:cubicBezTo>
                    <a:cubicBezTo>
                      <a:pt x="44" y="50"/>
                      <a:pt x="49" y="47"/>
                      <a:pt x="51" y="44"/>
                    </a:cubicBezTo>
                    <a:cubicBezTo>
                      <a:pt x="53" y="42"/>
                      <a:pt x="53" y="35"/>
                      <a:pt x="55" y="32"/>
                    </a:cubicBezTo>
                    <a:cubicBezTo>
                      <a:pt x="58" y="30"/>
                      <a:pt x="66" y="31"/>
                      <a:pt x="66" y="31"/>
                    </a:cubicBezTo>
                    <a:cubicBezTo>
                      <a:pt x="100" y="0"/>
                      <a:pt x="100" y="0"/>
                      <a:pt x="100"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4" name="Freeform 24">
                <a:extLst>
                  <a:ext uri="{FF2B5EF4-FFF2-40B4-BE49-F238E27FC236}">
                    <a16:creationId xmlns:a16="http://schemas.microsoft.com/office/drawing/2014/main" id="{EA7F5DCC-2C88-48CB-8E49-CEEEDB8459D3}"/>
                  </a:ext>
                </a:extLst>
              </p:cNvPr>
              <p:cNvSpPr>
                <a:spLocks/>
              </p:cNvSpPr>
              <p:nvPr/>
            </p:nvSpPr>
            <p:spPr bwMode="auto">
              <a:xfrm>
                <a:off x="2986088" y="4135438"/>
                <a:ext cx="92075" cy="128588"/>
              </a:xfrm>
              <a:custGeom>
                <a:avLst/>
                <a:gdLst>
                  <a:gd name="T0" fmla="*/ 42 w 178"/>
                  <a:gd name="T1" fmla="*/ 4 h 245"/>
                  <a:gd name="T2" fmla="*/ 55 w 178"/>
                  <a:gd name="T3" fmla="*/ 4 h 245"/>
                  <a:gd name="T4" fmla="*/ 73 w 178"/>
                  <a:gd name="T5" fmla="*/ 17 h 245"/>
                  <a:gd name="T6" fmla="*/ 95 w 178"/>
                  <a:gd name="T7" fmla="*/ 21 h 245"/>
                  <a:gd name="T8" fmla="*/ 105 w 178"/>
                  <a:gd name="T9" fmla="*/ 27 h 245"/>
                  <a:gd name="T10" fmla="*/ 119 w 178"/>
                  <a:gd name="T11" fmla="*/ 42 h 245"/>
                  <a:gd name="T12" fmla="*/ 136 w 178"/>
                  <a:gd name="T13" fmla="*/ 60 h 245"/>
                  <a:gd name="T14" fmla="*/ 136 w 178"/>
                  <a:gd name="T15" fmla="*/ 70 h 245"/>
                  <a:gd name="T16" fmla="*/ 142 w 178"/>
                  <a:gd name="T17" fmla="*/ 61 h 245"/>
                  <a:gd name="T18" fmla="*/ 156 w 178"/>
                  <a:gd name="T19" fmla="*/ 77 h 245"/>
                  <a:gd name="T20" fmla="*/ 159 w 178"/>
                  <a:gd name="T21" fmla="*/ 89 h 245"/>
                  <a:gd name="T22" fmla="*/ 152 w 178"/>
                  <a:gd name="T23" fmla="*/ 98 h 245"/>
                  <a:gd name="T24" fmla="*/ 160 w 178"/>
                  <a:gd name="T25" fmla="*/ 92 h 245"/>
                  <a:gd name="T26" fmla="*/ 166 w 178"/>
                  <a:gd name="T27" fmla="*/ 78 h 245"/>
                  <a:gd name="T28" fmla="*/ 174 w 178"/>
                  <a:gd name="T29" fmla="*/ 101 h 245"/>
                  <a:gd name="T30" fmla="*/ 176 w 178"/>
                  <a:gd name="T31" fmla="*/ 110 h 245"/>
                  <a:gd name="T32" fmla="*/ 172 w 178"/>
                  <a:gd name="T33" fmla="*/ 120 h 245"/>
                  <a:gd name="T34" fmla="*/ 159 w 178"/>
                  <a:gd name="T35" fmla="*/ 136 h 245"/>
                  <a:gd name="T36" fmla="*/ 138 w 178"/>
                  <a:gd name="T37" fmla="*/ 170 h 245"/>
                  <a:gd name="T38" fmla="*/ 131 w 178"/>
                  <a:gd name="T39" fmla="*/ 186 h 245"/>
                  <a:gd name="T40" fmla="*/ 120 w 178"/>
                  <a:gd name="T41" fmla="*/ 209 h 245"/>
                  <a:gd name="T42" fmla="*/ 106 w 178"/>
                  <a:gd name="T43" fmla="*/ 231 h 245"/>
                  <a:gd name="T44" fmla="*/ 92 w 178"/>
                  <a:gd name="T45" fmla="*/ 241 h 245"/>
                  <a:gd name="T46" fmla="*/ 80 w 178"/>
                  <a:gd name="T47" fmla="*/ 239 h 245"/>
                  <a:gd name="T48" fmla="*/ 75 w 178"/>
                  <a:gd name="T49" fmla="*/ 230 h 245"/>
                  <a:gd name="T50" fmla="*/ 62 w 178"/>
                  <a:gd name="T51" fmla="*/ 235 h 245"/>
                  <a:gd name="T52" fmla="*/ 48 w 178"/>
                  <a:gd name="T53" fmla="*/ 230 h 245"/>
                  <a:gd name="T54" fmla="*/ 36 w 178"/>
                  <a:gd name="T55" fmla="*/ 238 h 245"/>
                  <a:gd name="T56" fmla="*/ 16 w 178"/>
                  <a:gd name="T57" fmla="*/ 243 h 245"/>
                  <a:gd name="T58" fmla="*/ 0 w 178"/>
                  <a:gd name="T59" fmla="*/ 231 h 245"/>
                  <a:gd name="T60" fmla="*/ 6 w 178"/>
                  <a:gd name="T61" fmla="*/ 226 h 245"/>
                  <a:gd name="T62" fmla="*/ 21 w 178"/>
                  <a:gd name="T63" fmla="*/ 205 h 245"/>
                  <a:gd name="T64" fmla="*/ 25 w 178"/>
                  <a:gd name="T65" fmla="*/ 179 h 245"/>
                  <a:gd name="T66" fmla="*/ 32 w 178"/>
                  <a:gd name="T67" fmla="*/ 163 h 245"/>
                  <a:gd name="T68" fmla="*/ 37 w 178"/>
                  <a:gd name="T69" fmla="*/ 150 h 245"/>
                  <a:gd name="T70" fmla="*/ 25 w 178"/>
                  <a:gd name="T71" fmla="*/ 131 h 245"/>
                  <a:gd name="T72" fmla="*/ 17 w 178"/>
                  <a:gd name="T73" fmla="*/ 113 h 245"/>
                  <a:gd name="T74" fmla="*/ 13 w 178"/>
                  <a:gd name="T75" fmla="*/ 78 h 245"/>
                  <a:gd name="T76" fmla="*/ 14 w 178"/>
                  <a:gd name="T77" fmla="*/ 54 h 245"/>
                  <a:gd name="T78" fmla="*/ 26 w 178"/>
                  <a:gd name="T79" fmla="*/ 35 h 245"/>
                  <a:gd name="T80" fmla="*/ 41 w 178"/>
                  <a:gd name="T81" fmla="*/ 8 h 245"/>
                  <a:gd name="T82" fmla="*/ 42 w 178"/>
                  <a:gd name="T83" fmla="*/ 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245">
                    <a:moveTo>
                      <a:pt x="42" y="4"/>
                    </a:moveTo>
                    <a:cubicBezTo>
                      <a:pt x="42" y="4"/>
                      <a:pt x="51" y="0"/>
                      <a:pt x="55" y="4"/>
                    </a:cubicBezTo>
                    <a:cubicBezTo>
                      <a:pt x="60" y="7"/>
                      <a:pt x="66" y="13"/>
                      <a:pt x="73" y="17"/>
                    </a:cubicBezTo>
                    <a:cubicBezTo>
                      <a:pt x="81" y="21"/>
                      <a:pt x="92" y="20"/>
                      <a:pt x="95" y="21"/>
                    </a:cubicBezTo>
                    <a:cubicBezTo>
                      <a:pt x="99" y="21"/>
                      <a:pt x="101" y="23"/>
                      <a:pt x="105" y="27"/>
                    </a:cubicBezTo>
                    <a:cubicBezTo>
                      <a:pt x="108" y="30"/>
                      <a:pt x="115" y="37"/>
                      <a:pt x="119" y="42"/>
                    </a:cubicBezTo>
                    <a:cubicBezTo>
                      <a:pt x="122" y="47"/>
                      <a:pt x="134" y="57"/>
                      <a:pt x="136" y="60"/>
                    </a:cubicBezTo>
                    <a:cubicBezTo>
                      <a:pt x="137" y="62"/>
                      <a:pt x="136" y="67"/>
                      <a:pt x="136" y="70"/>
                    </a:cubicBezTo>
                    <a:cubicBezTo>
                      <a:pt x="136" y="72"/>
                      <a:pt x="138" y="60"/>
                      <a:pt x="142" y="61"/>
                    </a:cubicBezTo>
                    <a:cubicBezTo>
                      <a:pt x="146" y="63"/>
                      <a:pt x="154" y="74"/>
                      <a:pt x="156" y="77"/>
                    </a:cubicBezTo>
                    <a:cubicBezTo>
                      <a:pt x="158" y="80"/>
                      <a:pt x="162" y="84"/>
                      <a:pt x="159" y="89"/>
                    </a:cubicBezTo>
                    <a:cubicBezTo>
                      <a:pt x="156" y="94"/>
                      <a:pt x="148" y="98"/>
                      <a:pt x="152" y="98"/>
                    </a:cubicBezTo>
                    <a:cubicBezTo>
                      <a:pt x="156" y="97"/>
                      <a:pt x="157" y="95"/>
                      <a:pt x="160" y="92"/>
                    </a:cubicBezTo>
                    <a:cubicBezTo>
                      <a:pt x="162" y="89"/>
                      <a:pt x="162" y="76"/>
                      <a:pt x="166" y="78"/>
                    </a:cubicBezTo>
                    <a:cubicBezTo>
                      <a:pt x="169" y="80"/>
                      <a:pt x="172" y="96"/>
                      <a:pt x="174" y="101"/>
                    </a:cubicBezTo>
                    <a:cubicBezTo>
                      <a:pt x="176" y="105"/>
                      <a:pt x="178" y="105"/>
                      <a:pt x="176" y="110"/>
                    </a:cubicBezTo>
                    <a:cubicBezTo>
                      <a:pt x="174" y="115"/>
                      <a:pt x="176" y="116"/>
                      <a:pt x="172" y="120"/>
                    </a:cubicBezTo>
                    <a:cubicBezTo>
                      <a:pt x="168" y="124"/>
                      <a:pt x="165" y="126"/>
                      <a:pt x="159" y="136"/>
                    </a:cubicBezTo>
                    <a:cubicBezTo>
                      <a:pt x="154" y="147"/>
                      <a:pt x="143" y="165"/>
                      <a:pt x="138" y="170"/>
                    </a:cubicBezTo>
                    <a:cubicBezTo>
                      <a:pt x="133" y="174"/>
                      <a:pt x="133" y="179"/>
                      <a:pt x="131" y="186"/>
                    </a:cubicBezTo>
                    <a:cubicBezTo>
                      <a:pt x="128" y="194"/>
                      <a:pt x="124" y="200"/>
                      <a:pt x="120" y="209"/>
                    </a:cubicBezTo>
                    <a:cubicBezTo>
                      <a:pt x="116" y="219"/>
                      <a:pt x="114" y="225"/>
                      <a:pt x="106" y="231"/>
                    </a:cubicBezTo>
                    <a:cubicBezTo>
                      <a:pt x="99" y="238"/>
                      <a:pt x="94" y="241"/>
                      <a:pt x="92" y="241"/>
                    </a:cubicBezTo>
                    <a:cubicBezTo>
                      <a:pt x="89" y="240"/>
                      <a:pt x="82" y="239"/>
                      <a:pt x="80" y="239"/>
                    </a:cubicBezTo>
                    <a:cubicBezTo>
                      <a:pt x="78" y="238"/>
                      <a:pt x="78" y="229"/>
                      <a:pt x="75" y="230"/>
                    </a:cubicBezTo>
                    <a:cubicBezTo>
                      <a:pt x="73" y="231"/>
                      <a:pt x="65" y="235"/>
                      <a:pt x="62" y="235"/>
                    </a:cubicBezTo>
                    <a:cubicBezTo>
                      <a:pt x="59" y="236"/>
                      <a:pt x="51" y="231"/>
                      <a:pt x="48" y="230"/>
                    </a:cubicBezTo>
                    <a:cubicBezTo>
                      <a:pt x="46" y="229"/>
                      <a:pt x="42" y="233"/>
                      <a:pt x="36" y="238"/>
                    </a:cubicBezTo>
                    <a:cubicBezTo>
                      <a:pt x="29" y="243"/>
                      <a:pt x="19" y="245"/>
                      <a:pt x="16" y="243"/>
                    </a:cubicBezTo>
                    <a:cubicBezTo>
                      <a:pt x="12" y="241"/>
                      <a:pt x="0" y="231"/>
                      <a:pt x="0" y="231"/>
                    </a:cubicBezTo>
                    <a:cubicBezTo>
                      <a:pt x="0" y="231"/>
                      <a:pt x="4" y="229"/>
                      <a:pt x="6" y="226"/>
                    </a:cubicBezTo>
                    <a:cubicBezTo>
                      <a:pt x="8" y="223"/>
                      <a:pt x="17" y="213"/>
                      <a:pt x="21" y="205"/>
                    </a:cubicBezTo>
                    <a:cubicBezTo>
                      <a:pt x="25" y="197"/>
                      <a:pt x="25" y="189"/>
                      <a:pt x="25" y="179"/>
                    </a:cubicBezTo>
                    <a:cubicBezTo>
                      <a:pt x="25" y="170"/>
                      <a:pt x="29" y="166"/>
                      <a:pt x="32" y="163"/>
                    </a:cubicBezTo>
                    <a:cubicBezTo>
                      <a:pt x="34" y="159"/>
                      <a:pt x="38" y="155"/>
                      <a:pt x="37" y="150"/>
                    </a:cubicBezTo>
                    <a:cubicBezTo>
                      <a:pt x="36" y="145"/>
                      <a:pt x="30" y="134"/>
                      <a:pt x="25" y="131"/>
                    </a:cubicBezTo>
                    <a:cubicBezTo>
                      <a:pt x="20" y="127"/>
                      <a:pt x="18" y="121"/>
                      <a:pt x="17" y="113"/>
                    </a:cubicBezTo>
                    <a:cubicBezTo>
                      <a:pt x="16" y="106"/>
                      <a:pt x="14" y="92"/>
                      <a:pt x="13" y="78"/>
                    </a:cubicBezTo>
                    <a:cubicBezTo>
                      <a:pt x="12" y="64"/>
                      <a:pt x="12" y="62"/>
                      <a:pt x="14" y="54"/>
                    </a:cubicBezTo>
                    <a:cubicBezTo>
                      <a:pt x="15" y="47"/>
                      <a:pt x="22" y="40"/>
                      <a:pt x="26" y="35"/>
                    </a:cubicBezTo>
                    <a:cubicBezTo>
                      <a:pt x="31" y="30"/>
                      <a:pt x="38" y="15"/>
                      <a:pt x="41" y="8"/>
                    </a:cubicBezTo>
                    <a:cubicBezTo>
                      <a:pt x="41" y="7"/>
                      <a:pt x="42" y="5"/>
                      <a:pt x="42"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5" name="Freeform 25">
                <a:extLst>
                  <a:ext uri="{FF2B5EF4-FFF2-40B4-BE49-F238E27FC236}">
                    <a16:creationId xmlns:a16="http://schemas.microsoft.com/office/drawing/2014/main" id="{3900A0FA-8C9E-4143-89B3-B49235926A35}"/>
                  </a:ext>
                </a:extLst>
              </p:cNvPr>
              <p:cNvSpPr>
                <a:spLocks/>
              </p:cNvSpPr>
              <p:nvPr/>
            </p:nvSpPr>
            <p:spPr bwMode="auto">
              <a:xfrm>
                <a:off x="2538413" y="4946651"/>
                <a:ext cx="357188" cy="1255713"/>
              </a:xfrm>
              <a:custGeom>
                <a:avLst/>
                <a:gdLst>
                  <a:gd name="T0" fmla="*/ 42 w 683"/>
                  <a:gd name="T1" fmla="*/ 255 h 2406"/>
                  <a:gd name="T2" fmla="*/ 40 w 683"/>
                  <a:gd name="T3" fmla="*/ 434 h 2406"/>
                  <a:gd name="T4" fmla="*/ 50 w 683"/>
                  <a:gd name="T5" fmla="*/ 616 h 2406"/>
                  <a:gd name="T6" fmla="*/ 51 w 683"/>
                  <a:gd name="T7" fmla="*/ 781 h 2406"/>
                  <a:gd name="T8" fmla="*/ 84 w 683"/>
                  <a:gd name="T9" fmla="*/ 971 h 2406"/>
                  <a:gd name="T10" fmla="*/ 97 w 683"/>
                  <a:gd name="T11" fmla="*/ 1126 h 2406"/>
                  <a:gd name="T12" fmla="*/ 79 w 683"/>
                  <a:gd name="T13" fmla="*/ 1270 h 2406"/>
                  <a:gd name="T14" fmla="*/ 132 w 683"/>
                  <a:gd name="T15" fmla="*/ 1450 h 2406"/>
                  <a:gd name="T16" fmla="*/ 158 w 683"/>
                  <a:gd name="T17" fmla="*/ 1592 h 2406"/>
                  <a:gd name="T18" fmla="*/ 146 w 683"/>
                  <a:gd name="T19" fmla="*/ 1636 h 2406"/>
                  <a:gd name="T20" fmla="*/ 201 w 683"/>
                  <a:gd name="T21" fmla="*/ 1691 h 2406"/>
                  <a:gd name="T22" fmla="*/ 195 w 683"/>
                  <a:gd name="T23" fmla="*/ 1657 h 2406"/>
                  <a:gd name="T24" fmla="*/ 210 w 683"/>
                  <a:gd name="T25" fmla="*/ 1595 h 2406"/>
                  <a:gd name="T26" fmla="*/ 236 w 683"/>
                  <a:gd name="T27" fmla="*/ 1631 h 2406"/>
                  <a:gd name="T28" fmla="*/ 230 w 683"/>
                  <a:gd name="T29" fmla="*/ 1666 h 2406"/>
                  <a:gd name="T30" fmla="*/ 250 w 683"/>
                  <a:gd name="T31" fmla="*/ 1741 h 2406"/>
                  <a:gd name="T32" fmla="*/ 287 w 683"/>
                  <a:gd name="T33" fmla="*/ 1797 h 2406"/>
                  <a:gd name="T34" fmla="*/ 273 w 683"/>
                  <a:gd name="T35" fmla="*/ 1841 h 2406"/>
                  <a:gd name="T36" fmla="*/ 285 w 683"/>
                  <a:gd name="T37" fmla="*/ 1898 h 2406"/>
                  <a:gd name="T38" fmla="*/ 255 w 683"/>
                  <a:gd name="T39" fmla="*/ 1887 h 2406"/>
                  <a:gd name="T40" fmla="*/ 216 w 683"/>
                  <a:gd name="T41" fmla="*/ 1879 h 2406"/>
                  <a:gd name="T42" fmla="*/ 206 w 683"/>
                  <a:gd name="T43" fmla="*/ 1943 h 2406"/>
                  <a:gd name="T44" fmla="*/ 287 w 683"/>
                  <a:gd name="T45" fmla="*/ 1955 h 2406"/>
                  <a:gd name="T46" fmla="*/ 313 w 683"/>
                  <a:gd name="T47" fmla="*/ 1983 h 2406"/>
                  <a:gd name="T48" fmla="*/ 318 w 683"/>
                  <a:gd name="T49" fmla="*/ 2016 h 2406"/>
                  <a:gd name="T50" fmla="*/ 291 w 683"/>
                  <a:gd name="T51" fmla="*/ 2031 h 2406"/>
                  <a:gd name="T52" fmla="*/ 313 w 683"/>
                  <a:gd name="T53" fmla="*/ 2057 h 2406"/>
                  <a:gd name="T54" fmla="*/ 348 w 683"/>
                  <a:gd name="T55" fmla="*/ 2078 h 2406"/>
                  <a:gd name="T56" fmla="*/ 346 w 683"/>
                  <a:gd name="T57" fmla="*/ 2130 h 2406"/>
                  <a:gd name="T58" fmla="*/ 366 w 683"/>
                  <a:gd name="T59" fmla="*/ 2154 h 2406"/>
                  <a:gd name="T60" fmla="*/ 396 w 683"/>
                  <a:gd name="T61" fmla="*/ 2174 h 2406"/>
                  <a:gd name="T62" fmla="*/ 421 w 683"/>
                  <a:gd name="T63" fmla="*/ 2220 h 2406"/>
                  <a:gd name="T64" fmla="*/ 457 w 683"/>
                  <a:gd name="T65" fmla="*/ 2255 h 2406"/>
                  <a:gd name="T66" fmla="*/ 491 w 683"/>
                  <a:gd name="T67" fmla="*/ 2246 h 2406"/>
                  <a:gd name="T68" fmla="*/ 487 w 683"/>
                  <a:gd name="T69" fmla="*/ 2272 h 2406"/>
                  <a:gd name="T70" fmla="*/ 473 w 683"/>
                  <a:gd name="T71" fmla="*/ 2316 h 2406"/>
                  <a:gd name="T72" fmla="*/ 505 w 683"/>
                  <a:gd name="T73" fmla="*/ 2338 h 2406"/>
                  <a:gd name="T74" fmla="*/ 574 w 683"/>
                  <a:gd name="T75" fmla="*/ 2311 h 2406"/>
                  <a:gd name="T76" fmla="*/ 511 w 683"/>
                  <a:gd name="T77" fmla="*/ 2345 h 2406"/>
                  <a:gd name="T78" fmla="*/ 445 w 683"/>
                  <a:gd name="T79" fmla="*/ 2335 h 2406"/>
                  <a:gd name="T80" fmla="*/ 544 w 683"/>
                  <a:gd name="T81" fmla="*/ 2336 h 2406"/>
                  <a:gd name="T82" fmla="*/ 583 w 683"/>
                  <a:gd name="T83" fmla="*/ 2358 h 2406"/>
                  <a:gd name="T84" fmla="*/ 535 w 683"/>
                  <a:gd name="T85" fmla="*/ 2371 h 2406"/>
                  <a:gd name="T86" fmla="*/ 535 w 683"/>
                  <a:gd name="T87" fmla="*/ 2398 h 2406"/>
                  <a:gd name="T88" fmla="*/ 559 w 683"/>
                  <a:gd name="T89" fmla="*/ 2374 h 2406"/>
                  <a:gd name="T90" fmla="*/ 638 w 683"/>
                  <a:gd name="T91" fmla="*/ 2309 h 2406"/>
                  <a:gd name="T92" fmla="*/ 495 w 683"/>
                  <a:gd name="T93" fmla="*/ 2232 h 2406"/>
                  <a:gd name="T94" fmla="*/ 392 w 683"/>
                  <a:gd name="T95" fmla="*/ 2141 h 2406"/>
                  <a:gd name="T96" fmla="*/ 383 w 683"/>
                  <a:gd name="T97" fmla="*/ 1977 h 2406"/>
                  <a:gd name="T98" fmla="*/ 368 w 683"/>
                  <a:gd name="T99" fmla="*/ 1850 h 2406"/>
                  <a:gd name="T100" fmla="*/ 338 w 683"/>
                  <a:gd name="T101" fmla="*/ 1777 h 2406"/>
                  <a:gd name="T102" fmla="*/ 267 w 683"/>
                  <a:gd name="T103" fmla="*/ 1661 h 2406"/>
                  <a:gd name="T104" fmla="*/ 226 w 683"/>
                  <a:gd name="T105" fmla="*/ 1500 h 2406"/>
                  <a:gd name="T106" fmla="*/ 202 w 683"/>
                  <a:gd name="T107" fmla="*/ 1318 h 2406"/>
                  <a:gd name="T108" fmla="*/ 208 w 683"/>
                  <a:gd name="T109" fmla="*/ 1110 h 2406"/>
                  <a:gd name="T110" fmla="*/ 145 w 683"/>
                  <a:gd name="T111" fmla="*/ 949 h 2406"/>
                  <a:gd name="T112" fmla="*/ 134 w 683"/>
                  <a:gd name="T113" fmla="*/ 769 h 2406"/>
                  <a:gd name="T114" fmla="*/ 180 w 683"/>
                  <a:gd name="T115" fmla="*/ 569 h 2406"/>
                  <a:gd name="T116" fmla="*/ 224 w 683"/>
                  <a:gd name="T117" fmla="*/ 352 h 2406"/>
                  <a:gd name="T118" fmla="*/ 125 w 683"/>
                  <a:gd name="T119" fmla="*/ 204 h 2406"/>
                  <a:gd name="T120" fmla="*/ 74 w 683"/>
                  <a:gd name="T121" fmla="*/ 31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3" h="2406">
                    <a:moveTo>
                      <a:pt x="0" y="51"/>
                    </a:moveTo>
                    <a:cubicBezTo>
                      <a:pt x="0" y="51"/>
                      <a:pt x="5" y="54"/>
                      <a:pt x="5" y="60"/>
                    </a:cubicBezTo>
                    <a:cubicBezTo>
                      <a:pt x="5" y="66"/>
                      <a:pt x="4" y="76"/>
                      <a:pt x="5" y="84"/>
                    </a:cubicBezTo>
                    <a:cubicBezTo>
                      <a:pt x="7" y="92"/>
                      <a:pt x="8" y="98"/>
                      <a:pt x="10" y="103"/>
                    </a:cubicBezTo>
                    <a:cubicBezTo>
                      <a:pt x="11" y="109"/>
                      <a:pt x="13" y="118"/>
                      <a:pt x="15" y="123"/>
                    </a:cubicBezTo>
                    <a:cubicBezTo>
                      <a:pt x="17" y="129"/>
                      <a:pt x="23" y="145"/>
                      <a:pt x="23" y="148"/>
                    </a:cubicBezTo>
                    <a:cubicBezTo>
                      <a:pt x="24" y="151"/>
                      <a:pt x="29" y="157"/>
                      <a:pt x="29" y="162"/>
                    </a:cubicBezTo>
                    <a:cubicBezTo>
                      <a:pt x="29" y="168"/>
                      <a:pt x="27" y="195"/>
                      <a:pt x="28" y="202"/>
                    </a:cubicBezTo>
                    <a:cubicBezTo>
                      <a:pt x="28" y="209"/>
                      <a:pt x="27" y="213"/>
                      <a:pt x="30" y="217"/>
                    </a:cubicBezTo>
                    <a:cubicBezTo>
                      <a:pt x="32" y="222"/>
                      <a:pt x="33" y="215"/>
                      <a:pt x="34" y="222"/>
                    </a:cubicBezTo>
                    <a:cubicBezTo>
                      <a:pt x="35" y="228"/>
                      <a:pt x="34" y="234"/>
                      <a:pt x="36" y="237"/>
                    </a:cubicBezTo>
                    <a:cubicBezTo>
                      <a:pt x="39" y="241"/>
                      <a:pt x="42" y="249"/>
                      <a:pt x="42" y="255"/>
                    </a:cubicBezTo>
                    <a:cubicBezTo>
                      <a:pt x="42" y="261"/>
                      <a:pt x="39" y="262"/>
                      <a:pt x="39" y="267"/>
                    </a:cubicBezTo>
                    <a:cubicBezTo>
                      <a:pt x="40" y="272"/>
                      <a:pt x="41" y="275"/>
                      <a:pt x="41" y="282"/>
                    </a:cubicBezTo>
                    <a:cubicBezTo>
                      <a:pt x="41" y="290"/>
                      <a:pt x="39" y="315"/>
                      <a:pt x="40" y="319"/>
                    </a:cubicBezTo>
                    <a:cubicBezTo>
                      <a:pt x="40" y="322"/>
                      <a:pt x="39" y="334"/>
                      <a:pt x="39" y="339"/>
                    </a:cubicBezTo>
                    <a:cubicBezTo>
                      <a:pt x="39" y="345"/>
                      <a:pt x="42" y="351"/>
                      <a:pt x="41" y="355"/>
                    </a:cubicBezTo>
                    <a:cubicBezTo>
                      <a:pt x="40" y="359"/>
                      <a:pt x="36" y="364"/>
                      <a:pt x="33" y="364"/>
                    </a:cubicBezTo>
                    <a:cubicBezTo>
                      <a:pt x="29" y="364"/>
                      <a:pt x="29" y="363"/>
                      <a:pt x="28" y="367"/>
                    </a:cubicBezTo>
                    <a:cubicBezTo>
                      <a:pt x="27" y="371"/>
                      <a:pt x="27" y="376"/>
                      <a:pt x="27" y="380"/>
                    </a:cubicBezTo>
                    <a:cubicBezTo>
                      <a:pt x="27" y="384"/>
                      <a:pt x="27" y="391"/>
                      <a:pt x="33" y="392"/>
                    </a:cubicBezTo>
                    <a:cubicBezTo>
                      <a:pt x="38" y="392"/>
                      <a:pt x="40" y="393"/>
                      <a:pt x="41" y="396"/>
                    </a:cubicBezTo>
                    <a:cubicBezTo>
                      <a:pt x="42" y="399"/>
                      <a:pt x="42" y="408"/>
                      <a:pt x="40" y="414"/>
                    </a:cubicBezTo>
                    <a:cubicBezTo>
                      <a:pt x="38" y="421"/>
                      <a:pt x="38" y="426"/>
                      <a:pt x="40" y="434"/>
                    </a:cubicBezTo>
                    <a:cubicBezTo>
                      <a:pt x="42" y="442"/>
                      <a:pt x="39" y="461"/>
                      <a:pt x="40" y="468"/>
                    </a:cubicBezTo>
                    <a:cubicBezTo>
                      <a:pt x="42" y="475"/>
                      <a:pt x="48" y="488"/>
                      <a:pt x="51" y="495"/>
                    </a:cubicBezTo>
                    <a:cubicBezTo>
                      <a:pt x="53" y="501"/>
                      <a:pt x="57" y="511"/>
                      <a:pt x="55" y="517"/>
                    </a:cubicBezTo>
                    <a:cubicBezTo>
                      <a:pt x="54" y="523"/>
                      <a:pt x="48" y="525"/>
                      <a:pt x="47" y="530"/>
                    </a:cubicBezTo>
                    <a:cubicBezTo>
                      <a:pt x="46" y="535"/>
                      <a:pt x="46" y="538"/>
                      <a:pt x="46" y="541"/>
                    </a:cubicBezTo>
                    <a:cubicBezTo>
                      <a:pt x="45" y="544"/>
                      <a:pt x="45" y="547"/>
                      <a:pt x="48" y="551"/>
                    </a:cubicBezTo>
                    <a:cubicBezTo>
                      <a:pt x="51" y="555"/>
                      <a:pt x="52" y="556"/>
                      <a:pt x="52" y="561"/>
                    </a:cubicBezTo>
                    <a:cubicBezTo>
                      <a:pt x="52" y="565"/>
                      <a:pt x="49" y="570"/>
                      <a:pt x="51" y="574"/>
                    </a:cubicBezTo>
                    <a:cubicBezTo>
                      <a:pt x="53" y="579"/>
                      <a:pt x="56" y="581"/>
                      <a:pt x="55" y="584"/>
                    </a:cubicBezTo>
                    <a:cubicBezTo>
                      <a:pt x="55" y="587"/>
                      <a:pt x="54" y="590"/>
                      <a:pt x="54" y="593"/>
                    </a:cubicBezTo>
                    <a:cubicBezTo>
                      <a:pt x="54" y="597"/>
                      <a:pt x="55" y="602"/>
                      <a:pt x="54" y="605"/>
                    </a:cubicBezTo>
                    <a:cubicBezTo>
                      <a:pt x="53" y="608"/>
                      <a:pt x="51" y="612"/>
                      <a:pt x="50" y="616"/>
                    </a:cubicBezTo>
                    <a:cubicBezTo>
                      <a:pt x="50" y="621"/>
                      <a:pt x="54" y="625"/>
                      <a:pt x="52" y="629"/>
                    </a:cubicBezTo>
                    <a:cubicBezTo>
                      <a:pt x="51" y="634"/>
                      <a:pt x="47" y="636"/>
                      <a:pt x="48" y="641"/>
                    </a:cubicBezTo>
                    <a:cubicBezTo>
                      <a:pt x="49" y="646"/>
                      <a:pt x="50" y="649"/>
                      <a:pt x="52" y="652"/>
                    </a:cubicBezTo>
                    <a:cubicBezTo>
                      <a:pt x="53" y="656"/>
                      <a:pt x="55" y="662"/>
                      <a:pt x="54" y="666"/>
                    </a:cubicBezTo>
                    <a:cubicBezTo>
                      <a:pt x="52" y="671"/>
                      <a:pt x="50" y="672"/>
                      <a:pt x="50" y="676"/>
                    </a:cubicBezTo>
                    <a:cubicBezTo>
                      <a:pt x="49" y="681"/>
                      <a:pt x="46" y="683"/>
                      <a:pt x="47" y="690"/>
                    </a:cubicBezTo>
                    <a:cubicBezTo>
                      <a:pt x="47" y="696"/>
                      <a:pt x="48" y="706"/>
                      <a:pt x="48" y="713"/>
                    </a:cubicBezTo>
                    <a:cubicBezTo>
                      <a:pt x="49" y="720"/>
                      <a:pt x="48" y="729"/>
                      <a:pt x="46" y="734"/>
                    </a:cubicBezTo>
                    <a:cubicBezTo>
                      <a:pt x="44" y="738"/>
                      <a:pt x="46" y="741"/>
                      <a:pt x="43" y="746"/>
                    </a:cubicBezTo>
                    <a:cubicBezTo>
                      <a:pt x="40" y="750"/>
                      <a:pt x="37" y="754"/>
                      <a:pt x="39" y="758"/>
                    </a:cubicBezTo>
                    <a:cubicBezTo>
                      <a:pt x="40" y="763"/>
                      <a:pt x="41" y="765"/>
                      <a:pt x="42" y="770"/>
                    </a:cubicBezTo>
                    <a:cubicBezTo>
                      <a:pt x="42" y="775"/>
                      <a:pt x="47" y="777"/>
                      <a:pt x="51" y="781"/>
                    </a:cubicBezTo>
                    <a:cubicBezTo>
                      <a:pt x="55" y="785"/>
                      <a:pt x="59" y="793"/>
                      <a:pt x="59" y="797"/>
                    </a:cubicBezTo>
                    <a:cubicBezTo>
                      <a:pt x="59" y="800"/>
                      <a:pt x="58" y="803"/>
                      <a:pt x="60" y="808"/>
                    </a:cubicBezTo>
                    <a:cubicBezTo>
                      <a:pt x="62" y="813"/>
                      <a:pt x="64" y="815"/>
                      <a:pt x="63" y="818"/>
                    </a:cubicBezTo>
                    <a:cubicBezTo>
                      <a:pt x="62" y="821"/>
                      <a:pt x="59" y="819"/>
                      <a:pt x="60" y="826"/>
                    </a:cubicBezTo>
                    <a:cubicBezTo>
                      <a:pt x="61" y="833"/>
                      <a:pt x="65" y="835"/>
                      <a:pt x="62" y="838"/>
                    </a:cubicBezTo>
                    <a:cubicBezTo>
                      <a:pt x="59" y="841"/>
                      <a:pt x="51" y="842"/>
                      <a:pt x="50" y="847"/>
                    </a:cubicBezTo>
                    <a:cubicBezTo>
                      <a:pt x="49" y="853"/>
                      <a:pt x="46" y="857"/>
                      <a:pt x="48" y="865"/>
                    </a:cubicBezTo>
                    <a:cubicBezTo>
                      <a:pt x="50" y="872"/>
                      <a:pt x="57" y="885"/>
                      <a:pt x="59" y="891"/>
                    </a:cubicBezTo>
                    <a:cubicBezTo>
                      <a:pt x="60" y="897"/>
                      <a:pt x="65" y="910"/>
                      <a:pt x="68" y="915"/>
                    </a:cubicBezTo>
                    <a:cubicBezTo>
                      <a:pt x="70" y="920"/>
                      <a:pt x="71" y="924"/>
                      <a:pt x="75" y="932"/>
                    </a:cubicBezTo>
                    <a:cubicBezTo>
                      <a:pt x="78" y="940"/>
                      <a:pt x="82" y="946"/>
                      <a:pt x="82" y="953"/>
                    </a:cubicBezTo>
                    <a:cubicBezTo>
                      <a:pt x="83" y="960"/>
                      <a:pt x="83" y="966"/>
                      <a:pt x="84" y="971"/>
                    </a:cubicBezTo>
                    <a:cubicBezTo>
                      <a:pt x="86" y="977"/>
                      <a:pt x="93" y="979"/>
                      <a:pt x="94" y="982"/>
                    </a:cubicBezTo>
                    <a:cubicBezTo>
                      <a:pt x="95" y="986"/>
                      <a:pt x="95" y="993"/>
                      <a:pt x="96" y="996"/>
                    </a:cubicBezTo>
                    <a:cubicBezTo>
                      <a:pt x="96" y="999"/>
                      <a:pt x="100" y="1000"/>
                      <a:pt x="98" y="1003"/>
                    </a:cubicBezTo>
                    <a:cubicBezTo>
                      <a:pt x="97" y="1007"/>
                      <a:pt x="95" y="1010"/>
                      <a:pt x="96" y="1012"/>
                    </a:cubicBezTo>
                    <a:cubicBezTo>
                      <a:pt x="97" y="1015"/>
                      <a:pt x="99" y="1018"/>
                      <a:pt x="97" y="1022"/>
                    </a:cubicBezTo>
                    <a:cubicBezTo>
                      <a:pt x="96" y="1027"/>
                      <a:pt x="94" y="1026"/>
                      <a:pt x="93" y="1030"/>
                    </a:cubicBezTo>
                    <a:cubicBezTo>
                      <a:pt x="93" y="1035"/>
                      <a:pt x="92" y="1035"/>
                      <a:pt x="95" y="1041"/>
                    </a:cubicBezTo>
                    <a:cubicBezTo>
                      <a:pt x="97" y="1046"/>
                      <a:pt x="97" y="1046"/>
                      <a:pt x="97" y="1051"/>
                    </a:cubicBezTo>
                    <a:cubicBezTo>
                      <a:pt x="97" y="1057"/>
                      <a:pt x="101" y="1059"/>
                      <a:pt x="103" y="1063"/>
                    </a:cubicBezTo>
                    <a:cubicBezTo>
                      <a:pt x="105" y="1066"/>
                      <a:pt x="101" y="1075"/>
                      <a:pt x="99" y="1079"/>
                    </a:cubicBezTo>
                    <a:cubicBezTo>
                      <a:pt x="97" y="1083"/>
                      <a:pt x="94" y="1090"/>
                      <a:pt x="94" y="1096"/>
                    </a:cubicBezTo>
                    <a:cubicBezTo>
                      <a:pt x="93" y="1103"/>
                      <a:pt x="97" y="1119"/>
                      <a:pt x="97" y="1126"/>
                    </a:cubicBezTo>
                    <a:cubicBezTo>
                      <a:pt x="98" y="1132"/>
                      <a:pt x="99" y="1142"/>
                      <a:pt x="99" y="1148"/>
                    </a:cubicBezTo>
                    <a:cubicBezTo>
                      <a:pt x="98" y="1154"/>
                      <a:pt x="98" y="1158"/>
                      <a:pt x="97" y="1161"/>
                    </a:cubicBezTo>
                    <a:cubicBezTo>
                      <a:pt x="97" y="1165"/>
                      <a:pt x="95" y="1167"/>
                      <a:pt x="94" y="1169"/>
                    </a:cubicBezTo>
                    <a:cubicBezTo>
                      <a:pt x="93" y="1172"/>
                      <a:pt x="91" y="1171"/>
                      <a:pt x="91" y="1176"/>
                    </a:cubicBezTo>
                    <a:cubicBezTo>
                      <a:pt x="91" y="1182"/>
                      <a:pt x="90" y="1188"/>
                      <a:pt x="88" y="1191"/>
                    </a:cubicBezTo>
                    <a:cubicBezTo>
                      <a:pt x="86" y="1194"/>
                      <a:pt x="82" y="1196"/>
                      <a:pt x="84" y="1199"/>
                    </a:cubicBezTo>
                    <a:cubicBezTo>
                      <a:pt x="86" y="1202"/>
                      <a:pt x="92" y="1204"/>
                      <a:pt x="91" y="1207"/>
                    </a:cubicBezTo>
                    <a:cubicBezTo>
                      <a:pt x="91" y="1210"/>
                      <a:pt x="84" y="1219"/>
                      <a:pt x="84" y="1223"/>
                    </a:cubicBezTo>
                    <a:cubicBezTo>
                      <a:pt x="83" y="1228"/>
                      <a:pt x="88" y="1241"/>
                      <a:pt x="87" y="1247"/>
                    </a:cubicBezTo>
                    <a:cubicBezTo>
                      <a:pt x="86" y="1254"/>
                      <a:pt x="84" y="1257"/>
                      <a:pt x="84" y="1262"/>
                    </a:cubicBezTo>
                    <a:cubicBezTo>
                      <a:pt x="84" y="1267"/>
                      <a:pt x="87" y="1274"/>
                      <a:pt x="85" y="1275"/>
                    </a:cubicBezTo>
                    <a:cubicBezTo>
                      <a:pt x="83" y="1276"/>
                      <a:pt x="81" y="1265"/>
                      <a:pt x="79" y="1270"/>
                    </a:cubicBezTo>
                    <a:cubicBezTo>
                      <a:pt x="78" y="1274"/>
                      <a:pt x="81" y="1275"/>
                      <a:pt x="82" y="1279"/>
                    </a:cubicBezTo>
                    <a:cubicBezTo>
                      <a:pt x="83" y="1282"/>
                      <a:pt x="85" y="1286"/>
                      <a:pt x="84" y="1294"/>
                    </a:cubicBezTo>
                    <a:cubicBezTo>
                      <a:pt x="84" y="1303"/>
                      <a:pt x="81" y="1303"/>
                      <a:pt x="77" y="1304"/>
                    </a:cubicBezTo>
                    <a:cubicBezTo>
                      <a:pt x="72" y="1305"/>
                      <a:pt x="66" y="1301"/>
                      <a:pt x="64" y="1302"/>
                    </a:cubicBezTo>
                    <a:cubicBezTo>
                      <a:pt x="62" y="1303"/>
                      <a:pt x="62" y="1308"/>
                      <a:pt x="64" y="1313"/>
                    </a:cubicBezTo>
                    <a:cubicBezTo>
                      <a:pt x="66" y="1317"/>
                      <a:pt x="71" y="1320"/>
                      <a:pt x="70" y="1324"/>
                    </a:cubicBezTo>
                    <a:cubicBezTo>
                      <a:pt x="69" y="1328"/>
                      <a:pt x="65" y="1330"/>
                      <a:pt x="68" y="1335"/>
                    </a:cubicBezTo>
                    <a:cubicBezTo>
                      <a:pt x="72" y="1340"/>
                      <a:pt x="86" y="1351"/>
                      <a:pt x="88" y="1357"/>
                    </a:cubicBezTo>
                    <a:cubicBezTo>
                      <a:pt x="90" y="1364"/>
                      <a:pt x="90" y="1370"/>
                      <a:pt x="91" y="1376"/>
                    </a:cubicBezTo>
                    <a:cubicBezTo>
                      <a:pt x="93" y="1381"/>
                      <a:pt x="92" y="1385"/>
                      <a:pt x="96" y="1392"/>
                    </a:cubicBezTo>
                    <a:cubicBezTo>
                      <a:pt x="100" y="1399"/>
                      <a:pt x="110" y="1410"/>
                      <a:pt x="117" y="1422"/>
                    </a:cubicBezTo>
                    <a:cubicBezTo>
                      <a:pt x="124" y="1433"/>
                      <a:pt x="132" y="1442"/>
                      <a:pt x="132" y="1450"/>
                    </a:cubicBezTo>
                    <a:cubicBezTo>
                      <a:pt x="132" y="1458"/>
                      <a:pt x="129" y="1466"/>
                      <a:pt x="130" y="1470"/>
                    </a:cubicBezTo>
                    <a:cubicBezTo>
                      <a:pt x="131" y="1473"/>
                      <a:pt x="133" y="1476"/>
                      <a:pt x="131" y="1478"/>
                    </a:cubicBezTo>
                    <a:cubicBezTo>
                      <a:pt x="128" y="1480"/>
                      <a:pt x="124" y="1482"/>
                      <a:pt x="121" y="1485"/>
                    </a:cubicBezTo>
                    <a:cubicBezTo>
                      <a:pt x="119" y="1489"/>
                      <a:pt x="118" y="1490"/>
                      <a:pt x="120" y="1493"/>
                    </a:cubicBezTo>
                    <a:cubicBezTo>
                      <a:pt x="123" y="1496"/>
                      <a:pt x="122" y="1504"/>
                      <a:pt x="124" y="1511"/>
                    </a:cubicBezTo>
                    <a:cubicBezTo>
                      <a:pt x="126" y="1518"/>
                      <a:pt x="128" y="1524"/>
                      <a:pt x="127" y="1527"/>
                    </a:cubicBezTo>
                    <a:cubicBezTo>
                      <a:pt x="126" y="1530"/>
                      <a:pt x="127" y="1525"/>
                      <a:pt x="125" y="1535"/>
                    </a:cubicBezTo>
                    <a:cubicBezTo>
                      <a:pt x="123" y="1546"/>
                      <a:pt x="130" y="1547"/>
                      <a:pt x="129" y="1552"/>
                    </a:cubicBezTo>
                    <a:cubicBezTo>
                      <a:pt x="128" y="1557"/>
                      <a:pt x="126" y="1558"/>
                      <a:pt x="129" y="1562"/>
                    </a:cubicBezTo>
                    <a:cubicBezTo>
                      <a:pt x="132" y="1565"/>
                      <a:pt x="133" y="1569"/>
                      <a:pt x="136" y="1573"/>
                    </a:cubicBezTo>
                    <a:cubicBezTo>
                      <a:pt x="139" y="1576"/>
                      <a:pt x="140" y="1580"/>
                      <a:pt x="144" y="1584"/>
                    </a:cubicBezTo>
                    <a:cubicBezTo>
                      <a:pt x="148" y="1589"/>
                      <a:pt x="153" y="1593"/>
                      <a:pt x="158" y="1592"/>
                    </a:cubicBezTo>
                    <a:cubicBezTo>
                      <a:pt x="163" y="1592"/>
                      <a:pt x="165" y="1594"/>
                      <a:pt x="162" y="1596"/>
                    </a:cubicBezTo>
                    <a:cubicBezTo>
                      <a:pt x="159" y="1598"/>
                      <a:pt x="154" y="1599"/>
                      <a:pt x="156" y="1601"/>
                    </a:cubicBezTo>
                    <a:cubicBezTo>
                      <a:pt x="158" y="1603"/>
                      <a:pt x="163" y="1604"/>
                      <a:pt x="165" y="1605"/>
                    </a:cubicBezTo>
                    <a:cubicBezTo>
                      <a:pt x="168" y="1606"/>
                      <a:pt x="167" y="1607"/>
                      <a:pt x="167" y="1607"/>
                    </a:cubicBezTo>
                    <a:cubicBezTo>
                      <a:pt x="167" y="1607"/>
                      <a:pt x="160" y="1609"/>
                      <a:pt x="160" y="1611"/>
                    </a:cubicBezTo>
                    <a:cubicBezTo>
                      <a:pt x="159" y="1613"/>
                      <a:pt x="159" y="1614"/>
                      <a:pt x="156" y="1613"/>
                    </a:cubicBezTo>
                    <a:cubicBezTo>
                      <a:pt x="153" y="1612"/>
                      <a:pt x="150" y="1610"/>
                      <a:pt x="149" y="1608"/>
                    </a:cubicBezTo>
                    <a:cubicBezTo>
                      <a:pt x="148" y="1606"/>
                      <a:pt x="141" y="1607"/>
                      <a:pt x="142" y="1608"/>
                    </a:cubicBezTo>
                    <a:cubicBezTo>
                      <a:pt x="144" y="1609"/>
                      <a:pt x="146" y="1611"/>
                      <a:pt x="146" y="1615"/>
                    </a:cubicBezTo>
                    <a:cubicBezTo>
                      <a:pt x="146" y="1618"/>
                      <a:pt x="145" y="1621"/>
                      <a:pt x="147" y="1621"/>
                    </a:cubicBezTo>
                    <a:cubicBezTo>
                      <a:pt x="149" y="1622"/>
                      <a:pt x="150" y="1627"/>
                      <a:pt x="150" y="1630"/>
                    </a:cubicBezTo>
                    <a:cubicBezTo>
                      <a:pt x="149" y="1632"/>
                      <a:pt x="146" y="1631"/>
                      <a:pt x="146" y="1636"/>
                    </a:cubicBezTo>
                    <a:cubicBezTo>
                      <a:pt x="146" y="1640"/>
                      <a:pt x="149" y="1638"/>
                      <a:pt x="149" y="1642"/>
                    </a:cubicBezTo>
                    <a:cubicBezTo>
                      <a:pt x="150" y="1646"/>
                      <a:pt x="150" y="1654"/>
                      <a:pt x="152" y="1658"/>
                    </a:cubicBezTo>
                    <a:cubicBezTo>
                      <a:pt x="155" y="1661"/>
                      <a:pt x="158" y="1665"/>
                      <a:pt x="159" y="1667"/>
                    </a:cubicBezTo>
                    <a:cubicBezTo>
                      <a:pt x="159" y="1668"/>
                      <a:pt x="161" y="1674"/>
                      <a:pt x="160" y="1678"/>
                    </a:cubicBezTo>
                    <a:cubicBezTo>
                      <a:pt x="160" y="1682"/>
                      <a:pt x="163" y="1684"/>
                      <a:pt x="163" y="1687"/>
                    </a:cubicBezTo>
                    <a:cubicBezTo>
                      <a:pt x="163" y="1690"/>
                      <a:pt x="159" y="1691"/>
                      <a:pt x="160" y="1695"/>
                    </a:cubicBezTo>
                    <a:cubicBezTo>
                      <a:pt x="160" y="1699"/>
                      <a:pt x="164" y="1704"/>
                      <a:pt x="168" y="1707"/>
                    </a:cubicBezTo>
                    <a:cubicBezTo>
                      <a:pt x="172" y="1709"/>
                      <a:pt x="179" y="1708"/>
                      <a:pt x="184" y="1709"/>
                    </a:cubicBezTo>
                    <a:cubicBezTo>
                      <a:pt x="188" y="1711"/>
                      <a:pt x="192" y="1715"/>
                      <a:pt x="195" y="1712"/>
                    </a:cubicBezTo>
                    <a:cubicBezTo>
                      <a:pt x="197" y="1709"/>
                      <a:pt x="199" y="1707"/>
                      <a:pt x="197" y="1703"/>
                    </a:cubicBezTo>
                    <a:cubicBezTo>
                      <a:pt x="195" y="1700"/>
                      <a:pt x="191" y="1697"/>
                      <a:pt x="194" y="1695"/>
                    </a:cubicBezTo>
                    <a:cubicBezTo>
                      <a:pt x="197" y="1693"/>
                      <a:pt x="201" y="1693"/>
                      <a:pt x="201" y="1691"/>
                    </a:cubicBezTo>
                    <a:cubicBezTo>
                      <a:pt x="201" y="1688"/>
                      <a:pt x="197" y="1686"/>
                      <a:pt x="200" y="1685"/>
                    </a:cubicBezTo>
                    <a:cubicBezTo>
                      <a:pt x="202" y="1684"/>
                      <a:pt x="209" y="1686"/>
                      <a:pt x="206" y="1683"/>
                    </a:cubicBezTo>
                    <a:cubicBezTo>
                      <a:pt x="204" y="1679"/>
                      <a:pt x="197" y="1683"/>
                      <a:pt x="194" y="1683"/>
                    </a:cubicBezTo>
                    <a:cubicBezTo>
                      <a:pt x="191" y="1683"/>
                      <a:pt x="188" y="1678"/>
                      <a:pt x="192" y="1678"/>
                    </a:cubicBezTo>
                    <a:cubicBezTo>
                      <a:pt x="196" y="1678"/>
                      <a:pt x="200" y="1676"/>
                      <a:pt x="198" y="1675"/>
                    </a:cubicBezTo>
                    <a:cubicBezTo>
                      <a:pt x="197" y="1673"/>
                      <a:pt x="188" y="1669"/>
                      <a:pt x="187" y="1667"/>
                    </a:cubicBezTo>
                    <a:cubicBezTo>
                      <a:pt x="185" y="1665"/>
                      <a:pt x="185" y="1664"/>
                      <a:pt x="187" y="1662"/>
                    </a:cubicBezTo>
                    <a:cubicBezTo>
                      <a:pt x="188" y="1660"/>
                      <a:pt x="188" y="1657"/>
                      <a:pt x="185" y="1658"/>
                    </a:cubicBezTo>
                    <a:cubicBezTo>
                      <a:pt x="182" y="1660"/>
                      <a:pt x="178" y="1665"/>
                      <a:pt x="178" y="1661"/>
                    </a:cubicBezTo>
                    <a:cubicBezTo>
                      <a:pt x="178" y="1658"/>
                      <a:pt x="178" y="1657"/>
                      <a:pt x="181" y="1654"/>
                    </a:cubicBezTo>
                    <a:cubicBezTo>
                      <a:pt x="185" y="1652"/>
                      <a:pt x="188" y="1650"/>
                      <a:pt x="191" y="1654"/>
                    </a:cubicBezTo>
                    <a:cubicBezTo>
                      <a:pt x="193" y="1659"/>
                      <a:pt x="195" y="1660"/>
                      <a:pt x="195" y="1657"/>
                    </a:cubicBezTo>
                    <a:cubicBezTo>
                      <a:pt x="195" y="1654"/>
                      <a:pt x="192" y="1648"/>
                      <a:pt x="187" y="1649"/>
                    </a:cubicBezTo>
                    <a:cubicBezTo>
                      <a:pt x="182" y="1650"/>
                      <a:pt x="178" y="1649"/>
                      <a:pt x="178" y="1649"/>
                    </a:cubicBezTo>
                    <a:cubicBezTo>
                      <a:pt x="178" y="1649"/>
                      <a:pt x="175" y="1646"/>
                      <a:pt x="180" y="1644"/>
                    </a:cubicBezTo>
                    <a:cubicBezTo>
                      <a:pt x="185" y="1642"/>
                      <a:pt x="188" y="1641"/>
                      <a:pt x="189" y="1638"/>
                    </a:cubicBezTo>
                    <a:cubicBezTo>
                      <a:pt x="191" y="1634"/>
                      <a:pt x="181" y="1629"/>
                      <a:pt x="179" y="1625"/>
                    </a:cubicBezTo>
                    <a:cubicBezTo>
                      <a:pt x="177" y="1622"/>
                      <a:pt x="174" y="1614"/>
                      <a:pt x="172" y="1611"/>
                    </a:cubicBezTo>
                    <a:cubicBezTo>
                      <a:pt x="170" y="1609"/>
                      <a:pt x="167" y="1606"/>
                      <a:pt x="171" y="1606"/>
                    </a:cubicBezTo>
                    <a:cubicBezTo>
                      <a:pt x="175" y="1606"/>
                      <a:pt x="182" y="1609"/>
                      <a:pt x="187" y="1607"/>
                    </a:cubicBezTo>
                    <a:cubicBezTo>
                      <a:pt x="192" y="1605"/>
                      <a:pt x="194" y="1604"/>
                      <a:pt x="193" y="1601"/>
                    </a:cubicBezTo>
                    <a:cubicBezTo>
                      <a:pt x="191" y="1598"/>
                      <a:pt x="187" y="1593"/>
                      <a:pt x="190" y="1591"/>
                    </a:cubicBezTo>
                    <a:cubicBezTo>
                      <a:pt x="193" y="1588"/>
                      <a:pt x="196" y="1587"/>
                      <a:pt x="198" y="1588"/>
                    </a:cubicBezTo>
                    <a:cubicBezTo>
                      <a:pt x="201" y="1589"/>
                      <a:pt x="207" y="1592"/>
                      <a:pt x="210" y="1595"/>
                    </a:cubicBezTo>
                    <a:cubicBezTo>
                      <a:pt x="213" y="1599"/>
                      <a:pt x="220" y="1603"/>
                      <a:pt x="224" y="1601"/>
                    </a:cubicBezTo>
                    <a:cubicBezTo>
                      <a:pt x="228" y="1599"/>
                      <a:pt x="227" y="1595"/>
                      <a:pt x="227" y="1592"/>
                    </a:cubicBezTo>
                    <a:cubicBezTo>
                      <a:pt x="227" y="1588"/>
                      <a:pt x="223" y="1584"/>
                      <a:pt x="226" y="1583"/>
                    </a:cubicBezTo>
                    <a:cubicBezTo>
                      <a:pt x="228" y="1582"/>
                      <a:pt x="229" y="1590"/>
                      <a:pt x="229" y="1595"/>
                    </a:cubicBezTo>
                    <a:cubicBezTo>
                      <a:pt x="229" y="1599"/>
                      <a:pt x="227" y="1602"/>
                      <a:pt x="219" y="1603"/>
                    </a:cubicBezTo>
                    <a:cubicBezTo>
                      <a:pt x="211" y="1603"/>
                      <a:pt x="212" y="1607"/>
                      <a:pt x="210" y="1611"/>
                    </a:cubicBezTo>
                    <a:cubicBezTo>
                      <a:pt x="209" y="1615"/>
                      <a:pt x="211" y="1617"/>
                      <a:pt x="212" y="1619"/>
                    </a:cubicBezTo>
                    <a:cubicBezTo>
                      <a:pt x="213" y="1621"/>
                      <a:pt x="218" y="1625"/>
                      <a:pt x="221" y="1623"/>
                    </a:cubicBezTo>
                    <a:cubicBezTo>
                      <a:pt x="224" y="1621"/>
                      <a:pt x="227" y="1618"/>
                      <a:pt x="229" y="1619"/>
                    </a:cubicBezTo>
                    <a:cubicBezTo>
                      <a:pt x="231" y="1620"/>
                      <a:pt x="232" y="1622"/>
                      <a:pt x="233" y="1625"/>
                    </a:cubicBezTo>
                    <a:cubicBezTo>
                      <a:pt x="233" y="1627"/>
                      <a:pt x="227" y="1627"/>
                      <a:pt x="230" y="1628"/>
                    </a:cubicBezTo>
                    <a:cubicBezTo>
                      <a:pt x="234" y="1630"/>
                      <a:pt x="234" y="1628"/>
                      <a:pt x="236" y="1631"/>
                    </a:cubicBezTo>
                    <a:cubicBezTo>
                      <a:pt x="237" y="1634"/>
                      <a:pt x="239" y="1638"/>
                      <a:pt x="241" y="1641"/>
                    </a:cubicBezTo>
                    <a:cubicBezTo>
                      <a:pt x="242" y="1644"/>
                      <a:pt x="247" y="1653"/>
                      <a:pt x="245" y="1651"/>
                    </a:cubicBezTo>
                    <a:cubicBezTo>
                      <a:pt x="242" y="1649"/>
                      <a:pt x="238" y="1645"/>
                      <a:pt x="237" y="1641"/>
                    </a:cubicBezTo>
                    <a:cubicBezTo>
                      <a:pt x="235" y="1637"/>
                      <a:pt x="234" y="1632"/>
                      <a:pt x="230" y="1633"/>
                    </a:cubicBezTo>
                    <a:cubicBezTo>
                      <a:pt x="227" y="1633"/>
                      <a:pt x="223" y="1634"/>
                      <a:pt x="221" y="1636"/>
                    </a:cubicBezTo>
                    <a:cubicBezTo>
                      <a:pt x="219" y="1637"/>
                      <a:pt x="221" y="1640"/>
                      <a:pt x="224" y="1644"/>
                    </a:cubicBezTo>
                    <a:cubicBezTo>
                      <a:pt x="228" y="1647"/>
                      <a:pt x="232" y="1651"/>
                      <a:pt x="235" y="1653"/>
                    </a:cubicBezTo>
                    <a:cubicBezTo>
                      <a:pt x="238" y="1655"/>
                      <a:pt x="240" y="1656"/>
                      <a:pt x="238" y="1656"/>
                    </a:cubicBezTo>
                    <a:cubicBezTo>
                      <a:pt x="236" y="1656"/>
                      <a:pt x="232" y="1654"/>
                      <a:pt x="230" y="1653"/>
                    </a:cubicBezTo>
                    <a:cubicBezTo>
                      <a:pt x="228" y="1652"/>
                      <a:pt x="225" y="1654"/>
                      <a:pt x="225" y="1657"/>
                    </a:cubicBezTo>
                    <a:cubicBezTo>
                      <a:pt x="224" y="1659"/>
                      <a:pt x="226" y="1663"/>
                      <a:pt x="228" y="1663"/>
                    </a:cubicBezTo>
                    <a:cubicBezTo>
                      <a:pt x="230" y="1663"/>
                      <a:pt x="231" y="1662"/>
                      <a:pt x="230" y="1666"/>
                    </a:cubicBezTo>
                    <a:cubicBezTo>
                      <a:pt x="230" y="1670"/>
                      <a:pt x="230" y="1670"/>
                      <a:pt x="230" y="1672"/>
                    </a:cubicBezTo>
                    <a:cubicBezTo>
                      <a:pt x="231" y="1675"/>
                      <a:pt x="235" y="1678"/>
                      <a:pt x="238" y="1680"/>
                    </a:cubicBezTo>
                    <a:cubicBezTo>
                      <a:pt x="241" y="1682"/>
                      <a:pt x="242" y="1686"/>
                      <a:pt x="241" y="1686"/>
                    </a:cubicBezTo>
                    <a:cubicBezTo>
                      <a:pt x="239" y="1687"/>
                      <a:pt x="237" y="1687"/>
                      <a:pt x="236" y="1691"/>
                    </a:cubicBezTo>
                    <a:cubicBezTo>
                      <a:pt x="235" y="1696"/>
                      <a:pt x="237" y="1696"/>
                      <a:pt x="237" y="1699"/>
                    </a:cubicBezTo>
                    <a:cubicBezTo>
                      <a:pt x="236" y="1701"/>
                      <a:pt x="234" y="1705"/>
                      <a:pt x="233" y="1707"/>
                    </a:cubicBezTo>
                    <a:cubicBezTo>
                      <a:pt x="233" y="1710"/>
                      <a:pt x="234" y="1717"/>
                      <a:pt x="236" y="1720"/>
                    </a:cubicBezTo>
                    <a:cubicBezTo>
                      <a:pt x="239" y="1724"/>
                      <a:pt x="245" y="1724"/>
                      <a:pt x="245" y="1727"/>
                    </a:cubicBezTo>
                    <a:cubicBezTo>
                      <a:pt x="244" y="1731"/>
                      <a:pt x="243" y="1734"/>
                      <a:pt x="245" y="1736"/>
                    </a:cubicBezTo>
                    <a:cubicBezTo>
                      <a:pt x="247" y="1737"/>
                      <a:pt x="251" y="1733"/>
                      <a:pt x="254" y="1731"/>
                    </a:cubicBezTo>
                    <a:cubicBezTo>
                      <a:pt x="257" y="1729"/>
                      <a:pt x="256" y="1734"/>
                      <a:pt x="255" y="1736"/>
                    </a:cubicBezTo>
                    <a:cubicBezTo>
                      <a:pt x="253" y="1739"/>
                      <a:pt x="252" y="1736"/>
                      <a:pt x="250" y="1741"/>
                    </a:cubicBezTo>
                    <a:cubicBezTo>
                      <a:pt x="249" y="1747"/>
                      <a:pt x="248" y="1751"/>
                      <a:pt x="246" y="1750"/>
                    </a:cubicBezTo>
                    <a:cubicBezTo>
                      <a:pt x="245" y="1748"/>
                      <a:pt x="249" y="1745"/>
                      <a:pt x="244" y="1745"/>
                    </a:cubicBezTo>
                    <a:cubicBezTo>
                      <a:pt x="239" y="1745"/>
                      <a:pt x="236" y="1745"/>
                      <a:pt x="237" y="1748"/>
                    </a:cubicBezTo>
                    <a:cubicBezTo>
                      <a:pt x="238" y="1752"/>
                      <a:pt x="239" y="1755"/>
                      <a:pt x="243" y="1752"/>
                    </a:cubicBezTo>
                    <a:cubicBezTo>
                      <a:pt x="246" y="1750"/>
                      <a:pt x="245" y="1752"/>
                      <a:pt x="245" y="1755"/>
                    </a:cubicBezTo>
                    <a:cubicBezTo>
                      <a:pt x="244" y="1758"/>
                      <a:pt x="241" y="1757"/>
                      <a:pt x="243" y="1762"/>
                    </a:cubicBezTo>
                    <a:cubicBezTo>
                      <a:pt x="245" y="1767"/>
                      <a:pt x="250" y="1767"/>
                      <a:pt x="253" y="1769"/>
                    </a:cubicBezTo>
                    <a:cubicBezTo>
                      <a:pt x="256" y="1771"/>
                      <a:pt x="261" y="1773"/>
                      <a:pt x="264" y="1776"/>
                    </a:cubicBezTo>
                    <a:cubicBezTo>
                      <a:pt x="268" y="1778"/>
                      <a:pt x="272" y="1780"/>
                      <a:pt x="275" y="1780"/>
                    </a:cubicBezTo>
                    <a:cubicBezTo>
                      <a:pt x="279" y="1780"/>
                      <a:pt x="281" y="1774"/>
                      <a:pt x="283" y="1776"/>
                    </a:cubicBezTo>
                    <a:cubicBezTo>
                      <a:pt x="286" y="1778"/>
                      <a:pt x="286" y="1783"/>
                      <a:pt x="286" y="1786"/>
                    </a:cubicBezTo>
                    <a:cubicBezTo>
                      <a:pt x="285" y="1790"/>
                      <a:pt x="286" y="1794"/>
                      <a:pt x="287" y="1797"/>
                    </a:cubicBezTo>
                    <a:cubicBezTo>
                      <a:pt x="288" y="1799"/>
                      <a:pt x="284" y="1801"/>
                      <a:pt x="282" y="1803"/>
                    </a:cubicBezTo>
                    <a:cubicBezTo>
                      <a:pt x="280" y="1806"/>
                      <a:pt x="275" y="1811"/>
                      <a:pt x="274" y="1813"/>
                    </a:cubicBezTo>
                    <a:cubicBezTo>
                      <a:pt x="272" y="1815"/>
                      <a:pt x="268" y="1816"/>
                      <a:pt x="264" y="1817"/>
                    </a:cubicBezTo>
                    <a:cubicBezTo>
                      <a:pt x="260" y="1817"/>
                      <a:pt x="258" y="1819"/>
                      <a:pt x="261" y="1822"/>
                    </a:cubicBezTo>
                    <a:cubicBezTo>
                      <a:pt x="264" y="1824"/>
                      <a:pt x="268" y="1826"/>
                      <a:pt x="266" y="1828"/>
                    </a:cubicBezTo>
                    <a:cubicBezTo>
                      <a:pt x="264" y="1830"/>
                      <a:pt x="263" y="1832"/>
                      <a:pt x="265" y="1834"/>
                    </a:cubicBezTo>
                    <a:cubicBezTo>
                      <a:pt x="267" y="1837"/>
                      <a:pt x="272" y="1836"/>
                      <a:pt x="276" y="1836"/>
                    </a:cubicBezTo>
                    <a:cubicBezTo>
                      <a:pt x="281" y="1836"/>
                      <a:pt x="286" y="1837"/>
                      <a:pt x="288" y="1840"/>
                    </a:cubicBezTo>
                    <a:cubicBezTo>
                      <a:pt x="291" y="1843"/>
                      <a:pt x="299" y="1841"/>
                      <a:pt x="300" y="1844"/>
                    </a:cubicBezTo>
                    <a:cubicBezTo>
                      <a:pt x="300" y="1847"/>
                      <a:pt x="297" y="1849"/>
                      <a:pt x="294" y="1848"/>
                    </a:cubicBezTo>
                    <a:cubicBezTo>
                      <a:pt x="291" y="1847"/>
                      <a:pt x="285" y="1843"/>
                      <a:pt x="283" y="1841"/>
                    </a:cubicBezTo>
                    <a:cubicBezTo>
                      <a:pt x="281" y="1839"/>
                      <a:pt x="275" y="1839"/>
                      <a:pt x="273" y="1841"/>
                    </a:cubicBezTo>
                    <a:cubicBezTo>
                      <a:pt x="271" y="1843"/>
                      <a:pt x="268" y="1843"/>
                      <a:pt x="267" y="1847"/>
                    </a:cubicBezTo>
                    <a:cubicBezTo>
                      <a:pt x="266" y="1850"/>
                      <a:pt x="267" y="1858"/>
                      <a:pt x="267" y="1861"/>
                    </a:cubicBezTo>
                    <a:cubicBezTo>
                      <a:pt x="266" y="1865"/>
                      <a:pt x="269" y="1868"/>
                      <a:pt x="273" y="1864"/>
                    </a:cubicBezTo>
                    <a:cubicBezTo>
                      <a:pt x="276" y="1861"/>
                      <a:pt x="281" y="1856"/>
                      <a:pt x="285" y="1857"/>
                    </a:cubicBezTo>
                    <a:cubicBezTo>
                      <a:pt x="288" y="1859"/>
                      <a:pt x="292" y="1859"/>
                      <a:pt x="287" y="1862"/>
                    </a:cubicBezTo>
                    <a:cubicBezTo>
                      <a:pt x="283" y="1865"/>
                      <a:pt x="281" y="1865"/>
                      <a:pt x="277" y="1870"/>
                    </a:cubicBezTo>
                    <a:cubicBezTo>
                      <a:pt x="274" y="1875"/>
                      <a:pt x="274" y="1881"/>
                      <a:pt x="274" y="1883"/>
                    </a:cubicBezTo>
                    <a:cubicBezTo>
                      <a:pt x="274" y="1886"/>
                      <a:pt x="276" y="1886"/>
                      <a:pt x="277" y="1891"/>
                    </a:cubicBezTo>
                    <a:cubicBezTo>
                      <a:pt x="278" y="1895"/>
                      <a:pt x="276" y="1902"/>
                      <a:pt x="278" y="1900"/>
                    </a:cubicBezTo>
                    <a:cubicBezTo>
                      <a:pt x="280" y="1899"/>
                      <a:pt x="283" y="1895"/>
                      <a:pt x="283" y="1891"/>
                    </a:cubicBezTo>
                    <a:cubicBezTo>
                      <a:pt x="284" y="1887"/>
                      <a:pt x="286" y="1883"/>
                      <a:pt x="286" y="1886"/>
                    </a:cubicBezTo>
                    <a:cubicBezTo>
                      <a:pt x="287" y="1888"/>
                      <a:pt x="285" y="1896"/>
                      <a:pt x="285" y="1898"/>
                    </a:cubicBezTo>
                    <a:cubicBezTo>
                      <a:pt x="285" y="1901"/>
                      <a:pt x="284" y="1902"/>
                      <a:pt x="283" y="1906"/>
                    </a:cubicBezTo>
                    <a:cubicBezTo>
                      <a:pt x="281" y="1909"/>
                      <a:pt x="279" y="1910"/>
                      <a:pt x="279" y="1915"/>
                    </a:cubicBezTo>
                    <a:cubicBezTo>
                      <a:pt x="279" y="1919"/>
                      <a:pt x="276" y="1924"/>
                      <a:pt x="275" y="1921"/>
                    </a:cubicBezTo>
                    <a:cubicBezTo>
                      <a:pt x="274" y="1917"/>
                      <a:pt x="270" y="1917"/>
                      <a:pt x="273" y="1911"/>
                    </a:cubicBezTo>
                    <a:cubicBezTo>
                      <a:pt x="276" y="1904"/>
                      <a:pt x="274" y="1899"/>
                      <a:pt x="272" y="1897"/>
                    </a:cubicBezTo>
                    <a:cubicBezTo>
                      <a:pt x="270" y="1895"/>
                      <a:pt x="264" y="1892"/>
                      <a:pt x="264" y="1894"/>
                    </a:cubicBezTo>
                    <a:cubicBezTo>
                      <a:pt x="265" y="1897"/>
                      <a:pt x="268" y="1899"/>
                      <a:pt x="263" y="1899"/>
                    </a:cubicBezTo>
                    <a:cubicBezTo>
                      <a:pt x="259" y="1898"/>
                      <a:pt x="255" y="1897"/>
                      <a:pt x="250" y="1898"/>
                    </a:cubicBezTo>
                    <a:cubicBezTo>
                      <a:pt x="245" y="1899"/>
                      <a:pt x="243" y="1898"/>
                      <a:pt x="239" y="1897"/>
                    </a:cubicBezTo>
                    <a:cubicBezTo>
                      <a:pt x="236" y="1895"/>
                      <a:pt x="236" y="1892"/>
                      <a:pt x="238" y="1893"/>
                    </a:cubicBezTo>
                    <a:cubicBezTo>
                      <a:pt x="240" y="1893"/>
                      <a:pt x="247" y="1897"/>
                      <a:pt x="251" y="1895"/>
                    </a:cubicBezTo>
                    <a:cubicBezTo>
                      <a:pt x="255" y="1893"/>
                      <a:pt x="258" y="1891"/>
                      <a:pt x="255" y="1887"/>
                    </a:cubicBezTo>
                    <a:cubicBezTo>
                      <a:pt x="252" y="1883"/>
                      <a:pt x="248" y="1884"/>
                      <a:pt x="246" y="1878"/>
                    </a:cubicBezTo>
                    <a:cubicBezTo>
                      <a:pt x="243" y="1871"/>
                      <a:pt x="238" y="1868"/>
                      <a:pt x="235" y="1869"/>
                    </a:cubicBezTo>
                    <a:cubicBezTo>
                      <a:pt x="232" y="1870"/>
                      <a:pt x="228" y="1868"/>
                      <a:pt x="229" y="1871"/>
                    </a:cubicBezTo>
                    <a:cubicBezTo>
                      <a:pt x="230" y="1874"/>
                      <a:pt x="232" y="1878"/>
                      <a:pt x="229" y="1878"/>
                    </a:cubicBezTo>
                    <a:cubicBezTo>
                      <a:pt x="226" y="1877"/>
                      <a:pt x="223" y="1874"/>
                      <a:pt x="219" y="1871"/>
                    </a:cubicBezTo>
                    <a:cubicBezTo>
                      <a:pt x="214" y="1869"/>
                      <a:pt x="208" y="1868"/>
                      <a:pt x="206" y="1870"/>
                    </a:cubicBezTo>
                    <a:cubicBezTo>
                      <a:pt x="205" y="1871"/>
                      <a:pt x="204" y="1875"/>
                      <a:pt x="200" y="1874"/>
                    </a:cubicBezTo>
                    <a:cubicBezTo>
                      <a:pt x="196" y="1873"/>
                      <a:pt x="193" y="1873"/>
                      <a:pt x="193" y="1875"/>
                    </a:cubicBezTo>
                    <a:cubicBezTo>
                      <a:pt x="194" y="1878"/>
                      <a:pt x="197" y="1880"/>
                      <a:pt x="200" y="1881"/>
                    </a:cubicBezTo>
                    <a:cubicBezTo>
                      <a:pt x="203" y="1882"/>
                      <a:pt x="201" y="1889"/>
                      <a:pt x="204" y="1888"/>
                    </a:cubicBezTo>
                    <a:cubicBezTo>
                      <a:pt x="206" y="1887"/>
                      <a:pt x="210" y="1886"/>
                      <a:pt x="212" y="1884"/>
                    </a:cubicBezTo>
                    <a:cubicBezTo>
                      <a:pt x="214" y="1881"/>
                      <a:pt x="213" y="1877"/>
                      <a:pt x="216" y="1879"/>
                    </a:cubicBezTo>
                    <a:cubicBezTo>
                      <a:pt x="218" y="1881"/>
                      <a:pt x="219" y="1886"/>
                      <a:pt x="217" y="1889"/>
                    </a:cubicBezTo>
                    <a:cubicBezTo>
                      <a:pt x="216" y="1892"/>
                      <a:pt x="214" y="1893"/>
                      <a:pt x="212" y="1896"/>
                    </a:cubicBezTo>
                    <a:cubicBezTo>
                      <a:pt x="210" y="1899"/>
                      <a:pt x="208" y="1898"/>
                      <a:pt x="206" y="1897"/>
                    </a:cubicBezTo>
                    <a:cubicBezTo>
                      <a:pt x="204" y="1896"/>
                      <a:pt x="204" y="1900"/>
                      <a:pt x="203" y="1901"/>
                    </a:cubicBezTo>
                    <a:cubicBezTo>
                      <a:pt x="202" y="1903"/>
                      <a:pt x="210" y="1904"/>
                      <a:pt x="207" y="1904"/>
                    </a:cubicBezTo>
                    <a:cubicBezTo>
                      <a:pt x="205" y="1904"/>
                      <a:pt x="200" y="1906"/>
                      <a:pt x="198" y="1907"/>
                    </a:cubicBezTo>
                    <a:cubicBezTo>
                      <a:pt x="196" y="1908"/>
                      <a:pt x="193" y="1914"/>
                      <a:pt x="189" y="1916"/>
                    </a:cubicBezTo>
                    <a:cubicBezTo>
                      <a:pt x="186" y="1919"/>
                      <a:pt x="183" y="1924"/>
                      <a:pt x="184" y="1927"/>
                    </a:cubicBezTo>
                    <a:cubicBezTo>
                      <a:pt x="185" y="1931"/>
                      <a:pt x="188" y="1933"/>
                      <a:pt x="189" y="1932"/>
                    </a:cubicBezTo>
                    <a:cubicBezTo>
                      <a:pt x="191" y="1930"/>
                      <a:pt x="195" y="1928"/>
                      <a:pt x="192" y="1930"/>
                    </a:cubicBezTo>
                    <a:cubicBezTo>
                      <a:pt x="189" y="1932"/>
                      <a:pt x="189" y="1935"/>
                      <a:pt x="190" y="1938"/>
                    </a:cubicBezTo>
                    <a:cubicBezTo>
                      <a:pt x="192" y="1941"/>
                      <a:pt x="204" y="1945"/>
                      <a:pt x="206" y="1943"/>
                    </a:cubicBezTo>
                    <a:cubicBezTo>
                      <a:pt x="207" y="1940"/>
                      <a:pt x="203" y="1934"/>
                      <a:pt x="201" y="1932"/>
                    </a:cubicBezTo>
                    <a:cubicBezTo>
                      <a:pt x="198" y="1930"/>
                      <a:pt x="192" y="1929"/>
                      <a:pt x="194" y="1926"/>
                    </a:cubicBezTo>
                    <a:cubicBezTo>
                      <a:pt x="197" y="1923"/>
                      <a:pt x="201" y="1926"/>
                      <a:pt x="206" y="1925"/>
                    </a:cubicBezTo>
                    <a:cubicBezTo>
                      <a:pt x="210" y="1924"/>
                      <a:pt x="217" y="1908"/>
                      <a:pt x="218" y="1911"/>
                    </a:cubicBezTo>
                    <a:cubicBezTo>
                      <a:pt x="219" y="1914"/>
                      <a:pt x="219" y="1917"/>
                      <a:pt x="217" y="1920"/>
                    </a:cubicBezTo>
                    <a:cubicBezTo>
                      <a:pt x="215" y="1924"/>
                      <a:pt x="218" y="1926"/>
                      <a:pt x="222" y="1929"/>
                    </a:cubicBezTo>
                    <a:cubicBezTo>
                      <a:pt x="227" y="1932"/>
                      <a:pt x="235" y="1935"/>
                      <a:pt x="243" y="1938"/>
                    </a:cubicBezTo>
                    <a:cubicBezTo>
                      <a:pt x="250" y="1941"/>
                      <a:pt x="253" y="1941"/>
                      <a:pt x="250" y="1938"/>
                    </a:cubicBezTo>
                    <a:cubicBezTo>
                      <a:pt x="247" y="1935"/>
                      <a:pt x="248" y="1931"/>
                      <a:pt x="253" y="1931"/>
                    </a:cubicBezTo>
                    <a:cubicBezTo>
                      <a:pt x="258" y="1932"/>
                      <a:pt x="264" y="1932"/>
                      <a:pt x="265" y="1937"/>
                    </a:cubicBezTo>
                    <a:cubicBezTo>
                      <a:pt x="267" y="1941"/>
                      <a:pt x="271" y="1946"/>
                      <a:pt x="277" y="1947"/>
                    </a:cubicBezTo>
                    <a:cubicBezTo>
                      <a:pt x="283" y="1948"/>
                      <a:pt x="286" y="1953"/>
                      <a:pt x="287" y="1955"/>
                    </a:cubicBezTo>
                    <a:cubicBezTo>
                      <a:pt x="287" y="1957"/>
                      <a:pt x="286" y="1959"/>
                      <a:pt x="284" y="1960"/>
                    </a:cubicBezTo>
                    <a:cubicBezTo>
                      <a:pt x="283" y="1962"/>
                      <a:pt x="285" y="1966"/>
                      <a:pt x="282" y="1965"/>
                    </a:cubicBezTo>
                    <a:cubicBezTo>
                      <a:pt x="279" y="1964"/>
                      <a:pt x="276" y="1960"/>
                      <a:pt x="273" y="1963"/>
                    </a:cubicBezTo>
                    <a:cubicBezTo>
                      <a:pt x="270" y="1966"/>
                      <a:pt x="264" y="1972"/>
                      <a:pt x="267" y="1974"/>
                    </a:cubicBezTo>
                    <a:cubicBezTo>
                      <a:pt x="269" y="1976"/>
                      <a:pt x="272" y="1976"/>
                      <a:pt x="274" y="1979"/>
                    </a:cubicBezTo>
                    <a:cubicBezTo>
                      <a:pt x="275" y="1982"/>
                      <a:pt x="278" y="1985"/>
                      <a:pt x="283" y="1984"/>
                    </a:cubicBezTo>
                    <a:cubicBezTo>
                      <a:pt x="287" y="1984"/>
                      <a:pt x="296" y="1982"/>
                      <a:pt x="295" y="1985"/>
                    </a:cubicBezTo>
                    <a:cubicBezTo>
                      <a:pt x="294" y="1988"/>
                      <a:pt x="292" y="1989"/>
                      <a:pt x="290" y="1991"/>
                    </a:cubicBezTo>
                    <a:cubicBezTo>
                      <a:pt x="289" y="1994"/>
                      <a:pt x="295" y="1996"/>
                      <a:pt x="301" y="1999"/>
                    </a:cubicBezTo>
                    <a:cubicBezTo>
                      <a:pt x="307" y="2002"/>
                      <a:pt x="309" y="2004"/>
                      <a:pt x="311" y="2002"/>
                    </a:cubicBezTo>
                    <a:cubicBezTo>
                      <a:pt x="313" y="2000"/>
                      <a:pt x="313" y="1996"/>
                      <a:pt x="312" y="1992"/>
                    </a:cubicBezTo>
                    <a:cubicBezTo>
                      <a:pt x="312" y="1988"/>
                      <a:pt x="310" y="1980"/>
                      <a:pt x="313" y="1983"/>
                    </a:cubicBezTo>
                    <a:cubicBezTo>
                      <a:pt x="315" y="1986"/>
                      <a:pt x="317" y="2000"/>
                      <a:pt x="323" y="2001"/>
                    </a:cubicBezTo>
                    <a:cubicBezTo>
                      <a:pt x="329" y="2002"/>
                      <a:pt x="328" y="2003"/>
                      <a:pt x="332" y="2005"/>
                    </a:cubicBezTo>
                    <a:cubicBezTo>
                      <a:pt x="336" y="2007"/>
                      <a:pt x="351" y="2011"/>
                      <a:pt x="346" y="2011"/>
                    </a:cubicBezTo>
                    <a:cubicBezTo>
                      <a:pt x="341" y="2011"/>
                      <a:pt x="326" y="2006"/>
                      <a:pt x="329" y="2011"/>
                    </a:cubicBezTo>
                    <a:cubicBezTo>
                      <a:pt x="331" y="2016"/>
                      <a:pt x="335" y="2017"/>
                      <a:pt x="338" y="2019"/>
                    </a:cubicBezTo>
                    <a:cubicBezTo>
                      <a:pt x="342" y="2020"/>
                      <a:pt x="341" y="2019"/>
                      <a:pt x="346" y="2019"/>
                    </a:cubicBezTo>
                    <a:cubicBezTo>
                      <a:pt x="352" y="2019"/>
                      <a:pt x="352" y="2021"/>
                      <a:pt x="350" y="2024"/>
                    </a:cubicBezTo>
                    <a:cubicBezTo>
                      <a:pt x="349" y="2027"/>
                      <a:pt x="346" y="2027"/>
                      <a:pt x="345" y="2025"/>
                    </a:cubicBezTo>
                    <a:cubicBezTo>
                      <a:pt x="345" y="2023"/>
                      <a:pt x="341" y="2024"/>
                      <a:pt x="338" y="2026"/>
                    </a:cubicBezTo>
                    <a:cubicBezTo>
                      <a:pt x="335" y="2028"/>
                      <a:pt x="334" y="2027"/>
                      <a:pt x="333" y="2021"/>
                    </a:cubicBezTo>
                    <a:cubicBezTo>
                      <a:pt x="333" y="2016"/>
                      <a:pt x="330" y="2019"/>
                      <a:pt x="326" y="2020"/>
                    </a:cubicBezTo>
                    <a:cubicBezTo>
                      <a:pt x="322" y="2021"/>
                      <a:pt x="320" y="2019"/>
                      <a:pt x="318" y="2016"/>
                    </a:cubicBezTo>
                    <a:cubicBezTo>
                      <a:pt x="316" y="2014"/>
                      <a:pt x="313" y="2013"/>
                      <a:pt x="308" y="2013"/>
                    </a:cubicBezTo>
                    <a:cubicBezTo>
                      <a:pt x="304" y="2013"/>
                      <a:pt x="300" y="2009"/>
                      <a:pt x="299" y="2012"/>
                    </a:cubicBezTo>
                    <a:cubicBezTo>
                      <a:pt x="298" y="2016"/>
                      <a:pt x="298" y="2013"/>
                      <a:pt x="300" y="2016"/>
                    </a:cubicBezTo>
                    <a:cubicBezTo>
                      <a:pt x="301" y="2018"/>
                      <a:pt x="303" y="2021"/>
                      <a:pt x="303" y="2023"/>
                    </a:cubicBezTo>
                    <a:cubicBezTo>
                      <a:pt x="303" y="2024"/>
                      <a:pt x="302" y="2025"/>
                      <a:pt x="300" y="2023"/>
                    </a:cubicBezTo>
                    <a:cubicBezTo>
                      <a:pt x="298" y="2021"/>
                      <a:pt x="293" y="2015"/>
                      <a:pt x="292" y="2014"/>
                    </a:cubicBezTo>
                    <a:cubicBezTo>
                      <a:pt x="290" y="2012"/>
                      <a:pt x="286" y="2011"/>
                      <a:pt x="284" y="2011"/>
                    </a:cubicBezTo>
                    <a:cubicBezTo>
                      <a:pt x="282" y="2011"/>
                      <a:pt x="279" y="2011"/>
                      <a:pt x="279" y="2013"/>
                    </a:cubicBezTo>
                    <a:cubicBezTo>
                      <a:pt x="278" y="2016"/>
                      <a:pt x="280" y="2017"/>
                      <a:pt x="284" y="2018"/>
                    </a:cubicBezTo>
                    <a:cubicBezTo>
                      <a:pt x="288" y="2018"/>
                      <a:pt x="291" y="2021"/>
                      <a:pt x="291" y="2022"/>
                    </a:cubicBezTo>
                    <a:cubicBezTo>
                      <a:pt x="291" y="2022"/>
                      <a:pt x="286" y="2022"/>
                      <a:pt x="286" y="2025"/>
                    </a:cubicBezTo>
                    <a:cubicBezTo>
                      <a:pt x="287" y="2028"/>
                      <a:pt x="290" y="2029"/>
                      <a:pt x="291" y="2031"/>
                    </a:cubicBezTo>
                    <a:cubicBezTo>
                      <a:pt x="292" y="2034"/>
                      <a:pt x="294" y="2035"/>
                      <a:pt x="294" y="2033"/>
                    </a:cubicBezTo>
                    <a:cubicBezTo>
                      <a:pt x="294" y="2030"/>
                      <a:pt x="293" y="2028"/>
                      <a:pt x="296" y="2027"/>
                    </a:cubicBezTo>
                    <a:cubicBezTo>
                      <a:pt x="298" y="2026"/>
                      <a:pt x="301" y="2029"/>
                      <a:pt x="303" y="2030"/>
                    </a:cubicBezTo>
                    <a:cubicBezTo>
                      <a:pt x="304" y="2031"/>
                      <a:pt x="306" y="2035"/>
                      <a:pt x="309" y="2033"/>
                    </a:cubicBezTo>
                    <a:cubicBezTo>
                      <a:pt x="311" y="2032"/>
                      <a:pt x="313" y="2032"/>
                      <a:pt x="313" y="2036"/>
                    </a:cubicBezTo>
                    <a:cubicBezTo>
                      <a:pt x="313" y="2039"/>
                      <a:pt x="315" y="2041"/>
                      <a:pt x="319" y="2040"/>
                    </a:cubicBezTo>
                    <a:cubicBezTo>
                      <a:pt x="322" y="2039"/>
                      <a:pt x="326" y="2040"/>
                      <a:pt x="325" y="2041"/>
                    </a:cubicBezTo>
                    <a:cubicBezTo>
                      <a:pt x="324" y="2043"/>
                      <a:pt x="322" y="2048"/>
                      <a:pt x="325" y="2049"/>
                    </a:cubicBezTo>
                    <a:cubicBezTo>
                      <a:pt x="328" y="2050"/>
                      <a:pt x="321" y="2049"/>
                      <a:pt x="318" y="2047"/>
                    </a:cubicBezTo>
                    <a:cubicBezTo>
                      <a:pt x="316" y="2044"/>
                      <a:pt x="313" y="2044"/>
                      <a:pt x="311" y="2045"/>
                    </a:cubicBezTo>
                    <a:cubicBezTo>
                      <a:pt x="309" y="2046"/>
                      <a:pt x="308" y="2051"/>
                      <a:pt x="308" y="2053"/>
                    </a:cubicBezTo>
                    <a:cubicBezTo>
                      <a:pt x="309" y="2056"/>
                      <a:pt x="310" y="2058"/>
                      <a:pt x="313" y="2057"/>
                    </a:cubicBezTo>
                    <a:cubicBezTo>
                      <a:pt x="315" y="2057"/>
                      <a:pt x="328" y="2058"/>
                      <a:pt x="327" y="2059"/>
                    </a:cubicBezTo>
                    <a:cubicBezTo>
                      <a:pt x="326" y="2061"/>
                      <a:pt x="320" y="2059"/>
                      <a:pt x="316" y="2060"/>
                    </a:cubicBezTo>
                    <a:cubicBezTo>
                      <a:pt x="312" y="2061"/>
                      <a:pt x="308" y="2062"/>
                      <a:pt x="311" y="2066"/>
                    </a:cubicBezTo>
                    <a:cubicBezTo>
                      <a:pt x="315" y="2071"/>
                      <a:pt x="317" y="2072"/>
                      <a:pt x="318" y="2074"/>
                    </a:cubicBezTo>
                    <a:cubicBezTo>
                      <a:pt x="319" y="2076"/>
                      <a:pt x="320" y="2080"/>
                      <a:pt x="321" y="2082"/>
                    </a:cubicBezTo>
                    <a:cubicBezTo>
                      <a:pt x="322" y="2084"/>
                      <a:pt x="325" y="2087"/>
                      <a:pt x="326" y="2092"/>
                    </a:cubicBezTo>
                    <a:cubicBezTo>
                      <a:pt x="327" y="2097"/>
                      <a:pt x="327" y="2101"/>
                      <a:pt x="331" y="2103"/>
                    </a:cubicBezTo>
                    <a:cubicBezTo>
                      <a:pt x="335" y="2106"/>
                      <a:pt x="339" y="2109"/>
                      <a:pt x="340" y="2105"/>
                    </a:cubicBezTo>
                    <a:cubicBezTo>
                      <a:pt x="340" y="2102"/>
                      <a:pt x="340" y="2097"/>
                      <a:pt x="339" y="2094"/>
                    </a:cubicBezTo>
                    <a:cubicBezTo>
                      <a:pt x="337" y="2091"/>
                      <a:pt x="339" y="2089"/>
                      <a:pt x="339" y="2085"/>
                    </a:cubicBezTo>
                    <a:cubicBezTo>
                      <a:pt x="340" y="2081"/>
                      <a:pt x="335" y="2079"/>
                      <a:pt x="339" y="2077"/>
                    </a:cubicBezTo>
                    <a:cubicBezTo>
                      <a:pt x="343" y="2075"/>
                      <a:pt x="350" y="2077"/>
                      <a:pt x="348" y="2078"/>
                    </a:cubicBezTo>
                    <a:cubicBezTo>
                      <a:pt x="346" y="2080"/>
                      <a:pt x="342" y="2079"/>
                      <a:pt x="344" y="2083"/>
                    </a:cubicBezTo>
                    <a:cubicBezTo>
                      <a:pt x="345" y="2087"/>
                      <a:pt x="353" y="2093"/>
                      <a:pt x="353" y="2096"/>
                    </a:cubicBezTo>
                    <a:cubicBezTo>
                      <a:pt x="353" y="2099"/>
                      <a:pt x="349" y="2097"/>
                      <a:pt x="347" y="2100"/>
                    </a:cubicBezTo>
                    <a:cubicBezTo>
                      <a:pt x="344" y="2104"/>
                      <a:pt x="344" y="2108"/>
                      <a:pt x="347" y="2109"/>
                    </a:cubicBezTo>
                    <a:cubicBezTo>
                      <a:pt x="350" y="2110"/>
                      <a:pt x="358" y="2107"/>
                      <a:pt x="362" y="2113"/>
                    </a:cubicBezTo>
                    <a:cubicBezTo>
                      <a:pt x="365" y="2118"/>
                      <a:pt x="373" y="2120"/>
                      <a:pt x="373" y="2122"/>
                    </a:cubicBezTo>
                    <a:cubicBezTo>
                      <a:pt x="374" y="2124"/>
                      <a:pt x="371" y="2123"/>
                      <a:pt x="367" y="2120"/>
                    </a:cubicBezTo>
                    <a:cubicBezTo>
                      <a:pt x="363" y="2117"/>
                      <a:pt x="363" y="2112"/>
                      <a:pt x="357" y="2112"/>
                    </a:cubicBezTo>
                    <a:cubicBezTo>
                      <a:pt x="352" y="2112"/>
                      <a:pt x="349" y="2112"/>
                      <a:pt x="345" y="2113"/>
                    </a:cubicBezTo>
                    <a:cubicBezTo>
                      <a:pt x="341" y="2114"/>
                      <a:pt x="337" y="2116"/>
                      <a:pt x="341" y="2119"/>
                    </a:cubicBezTo>
                    <a:cubicBezTo>
                      <a:pt x="345" y="2122"/>
                      <a:pt x="353" y="2122"/>
                      <a:pt x="351" y="2124"/>
                    </a:cubicBezTo>
                    <a:cubicBezTo>
                      <a:pt x="348" y="2126"/>
                      <a:pt x="346" y="2127"/>
                      <a:pt x="346" y="2130"/>
                    </a:cubicBezTo>
                    <a:cubicBezTo>
                      <a:pt x="346" y="2133"/>
                      <a:pt x="350" y="2136"/>
                      <a:pt x="354" y="2136"/>
                    </a:cubicBezTo>
                    <a:cubicBezTo>
                      <a:pt x="358" y="2135"/>
                      <a:pt x="361" y="2139"/>
                      <a:pt x="364" y="2137"/>
                    </a:cubicBezTo>
                    <a:cubicBezTo>
                      <a:pt x="366" y="2136"/>
                      <a:pt x="368" y="2135"/>
                      <a:pt x="368" y="2137"/>
                    </a:cubicBezTo>
                    <a:cubicBezTo>
                      <a:pt x="367" y="2139"/>
                      <a:pt x="364" y="2140"/>
                      <a:pt x="366" y="2141"/>
                    </a:cubicBezTo>
                    <a:cubicBezTo>
                      <a:pt x="369" y="2142"/>
                      <a:pt x="370" y="2144"/>
                      <a:pt x="369" y="2144"/>
                    </a:cubicBezTo>
                    <a:cubicBezTo>
                      <a:pt x="367" y="2144"/>
                      <a:pt x="363" y="2143"/>
                      <a:pt x="359" y="2140"/>
                    </a:cubicBezTo>
                    <a:cubicBezTo>
                      <a:pt x="356" y="2138"/>
                      <a:pt x="352" y="2136"/>
                      <a:pt x="349" y="2138"/>
                    </a:cubicBezTo>
                    <a:cubicBezTo>
                      <a:pt x="346" y="2140"/>
                      <a:pt x="350" y="2141"/>
                      <a:pt x="354" y="2144"/>
                    </a:cubicBezTo>
                    <a:cubicBezTo>
                      <a:pt x="357" y="2147"/>
                      <a:pt x="362" y="2150"/>
                      <a:pt x="364" y="2152"/>
                    </a:cubicBezTo>
                    <a:cubicBezTo>
                      <a:pt x="366" y="2155"/>
                      <a:pt x="374" y="2157"/>
                      <a:pt x="377" y="2158"/>
                    </a:cubicBezTo>
                    <a:cubicBezTo>
                      <a:pt x="380" y="2158"/>
                      <a:pt x="383" y="2159"/>
                      <a:pt x="381" y="2159"/>
                    </a:cubicBezTo>
                    <a:cubicBezTo>
                      <a:pt x="380" y="2160"/>
                      <a:pt x="371" y="2157"/>
                      <a:pt x="366" y="2154"/>
                    </a:cubicBezTo>
                    <a:cubicBezTo>
                      <a:pt x="360" y="2151"/>
                      <a:pt x="354" y="2146"/>
                      <a:pt x="349" y="2145"/>
                    </a:cubicBezTo>
                    <a:cubicBezTo>
                      <a:pt x="344" y="2145"/>
                      <a:pt x="337" y="2147"/>
                      <a:pt x="341" y="2151"/>
                    </a:cubicBezTo>
                    <a:cubicBezTo>
                      <a:pt x="346" y="2155"/>
                      <a:pt x="350" y="2156"/>
                      <a:pt x="351" y="2158"/>
                    </a:cubicBezTo>
                    <a:cubicBezTo>
                      <a:pt x="353" y="2161"/>
                      <a:pt x="360" y="2165"/>
                      <a:pt x="360" y="2162"/>
                    </a:cubicBezTo>
                    <a:cubicBezTo>
                      <a:pt x="361" y="2160"/>
                      <a:pt x="362" y="2162"/>
                      <a:pt x="366" y="2165"/>
                    </a:cubicBezTo>
                    <a:cubicBezTo>
                      <a:pt x="369" y="2169"/>
                      <a:pt x="374" y="2165"/>
                      <a:pt x="378" y="2167"/>
                    </a:cubicBezTo>
                    <a:cubicBezTo>
                      <a:pt x="382" y="2169"/>
                      <a:pt x="386" y="2173"/>
                      <a:pt x="382" y="2174"/>
                    </a:cubicBezTo>
                    <a:cubicBezTo>
                      <a:pt x="379" y="2175"/>
                      <a:pt x="369" y="2171"/>
                      <a:pt x="371" y="2175"/>
                    </a:cubicBezTo>
                    <a:cubicBezTo>
                      <a:pt x="374" y="2179"/>
                      <a:pt x="378" y="2184"/>
                      <a:pt x="382" y="2187"/>
                    </a:cubicBezTo>
                    <a:cubicBezTo>
                      <a:pt x="386" y="2191"/>
                      <a:pt x="389" y="2194"/>
                      <a:pt x="393" y="2193"/>
                    </a:cubicBezTo>
                    <a:cubicBezTo>
                      <a:pt x="396" y="2191"/>
                      <a:pt x="397" y="2189"/>
                      <a:pt x="397" y="2185"/>
                    </a:cubicBezTo>
                    <a:cubicBezTo>
                      <a:pt x="396" y="2181"/>
                      <a:pt x="395" y="2178"/>
                      <a:pt x="396" y="2174"/>
                    </a:cubicBezTo>
                    <a:cubicBezTo>
                      <a:pt x="398" y="2171"/>
                      <a:pt x="401" y="2167"/>
                      <a:pt x="400" y="2169"/>
                    </a:cubicBezTo>
                    <a:cubicBezTo>
                      <a:pt x="399" y="2172"/>
                      <a:pt x="397" y="2176"/>
                      <a:pt x="399" y="2178"/>
                    </a:cubicBezTo>
                    <a:cubicBezTo>
                      <a:pt x="401" y="2179"/>
                      <a:pt x="407" y="2182"/>
                      <a:pt x="406" y="2183"/>
                    </a:cubicBezTo>
                    <a:cubicBezTo>
                      <a:pt x="405" y="2185"/>
                      <a:pt x="402" y="2186"/>
                      <a:pt x="403" y="2189"/>
                    </a:cubicBezTo>
                    <a:cubicBezTo>
                      <a:pt x="403" y="2191"/>
                      <a:pt x="402" y="2195"/>
                      <a:pt x="399" y="2196"/>
                    </a:cubicBezTo>
                    <a:cubicBezTo>
                      <a:pt x="396" y="2197"/>
                      <a:pt x="388" y="2198"/>
                      <a:pt x="387" y="2199"/>
                    </a:cubicBezTo>
                    <a:cubicBezTo>
                      <a:pt x="385" y="2200"/>
                      <a:pt x="387" y="2203"/>
                      <a:pt x="389" y="2206"/>
                    </a:cubicBezTo>
                    <a:cubicBezTo>
                      <a:pt x="391" y="2208"/>
                      <a:pt x="396" y="2212"/>
                      <a:pt x="396" y="2214"/>
                    </a:cubicBezTo>
                    <a:cubicBezTo>
                      <a:pt x="396" y="2217"/>
                      <a:pt x="402" y="2218"/>
                      <a:pt x="405" y="2217"/>
                    </a:cubicBezTo>
                    <a:cubicBezTo>
                      <a:pt x="409" y="2216"/>
                      <a:pt x="410" y="2222"/>
                      <a:pt x="412" y="2218"/>
                    </a:cubicBezTo>
                    <a:cubicBezTo>
                      <a:pt x="414" y="2215"/>
                      <a:pt x="413" y="2212"/>
                      <a:pt x="417" y="2214"/>
                    </a:cubicBezTo>
                    <a:cubicBezTo>
                      <a:pt x="420" y="2216"/>
                      <a:pt x="421" y="2217"/>
                      <a:pt x="421" y="2220"/>
                    </a:cubicBezTo>
                    <a:cubicBezTo>
                      <a:pt x="421" y="2223"/>
                      <a:pt x="422" y="2227"/>
                      <a:pt x="424" y="2230"/>
                    </a:cubicBezTo>
                    <a:cubicBezTo>
                      <a:pt x="427" y="2233"/>
                      <a:pt x="437" y="2246"/>
                      <a:pt x="435" y="2244"/>
                    </a:cubicBezTo>
                    <a:cubicBezTo>
                      <a:pt x="433" y="2241"/>
                      <a:pt x="423" y="2233"/>
                      <a:pt x="421" y="2231"/>
                    </a:cubicBezTo>
                    <a:cubicBezTo>
                      <a:pt x="418" y="2230"/>
                      <a:pt x="415" y="2233"/>
                      <a:pt x="418" y="2236"/>
                    </a:cubicBezTo>
                    <a:cubicBezTo>
                      <a:pt x="420" y="2239"/>
                      <a:pt x="426" y="2247"/>
                      <a:pt x="429" y="2248"/>
                    </a:cubicBezTo>
                    <a:cubicBezTo>
                      <a:pt x="432" y="2249"/>
                      <a:pt x="434" y="2248"/>
                      <a:pt x="434" y="2251"/>
                    </a:cubicBezTo>
                    <a:cubicBezTo>
                      <a:pt x="434" y="2254"/>
                      <a:pt x="439" y="2249"/>
                      <a:pt x="442" y="2250"/>
                    </a:cubicBezTo>
                    <a:cubicBezTo>
                      <a:pt x="445" y="2251"/>
                      <a:pt x="442" y="2257"/>
                      <a:pt x="445" y="2263"/>
                    </a:cubicBezTo>
                    <a:cubicBezTo>
                      <a:pt x="448" y="2269"/>
                      <a:pt x="456" y="2272"/>
                      <a:pt x="459" y="2274"/>
                    </a:cubicBezTo>
                    <a:cubicBezTo>
                      <a:pt x="463" y="2275"/>
                      <a:pt x="468" y="2279"/>
                      <a:pt x="467" y="2275"/>
                    </a:cubicBezTo>
                    <a:cubicBezTo>
                      <a:pt x="467" y="2271"/>
                      <a:pt x="458" y="2262"/>
                      <a:pt x="456" y="2257"/>
                    </a:cubicBezTo>
                    <a:cubicBezTo>
                      <a:pt x="453" y="2252"/>
                      <a:pt x="454" y="2250"/>
                      <a:pt x="457" y="2255"/>
                    </a:cubicBezTo>
                    <a:cubicBezTo>
                      <a:pt x="461" y="2260"/>
                      <a:pt x="468" y="2272"/>
                      <a:pt x="471" y="2271"/>
                    </a:cubicBezTo>
                    <a:cubicBezTo>
                      <a:pt x="475" y="2270"/>
                      <a:pt x="475" y="2264"/>
                      <a:pt x="473" y="2261"/>
                    </a:cubicBezTo>
                    <a:cubicBezTo>
                      <a:pt x="470" y="2258"/>
                      <a:pt x="464" y="2253"/>
                      <a:pt x="459" y="2250"/>
                    </a:cubicBezTo>
                    <a:cubicBezTo>
                      <a:pt x="454" y="2247"/>
                      <a:pt x="449" y="2243"/>
                      <a:pt x="454" y="2244"/>
                    </a:cubicBezTo>
                    <a:cubicBezTo>
                      <a:pt x="460" y="2245"/>
                      <a:pt x="472" y="2251"/>
                      <a:pt x="478" y="2254"/>
                    </a:cubicBezTo>
                    <a:cubicBezTo>
                      <a:pt x="484" y="2258"/>
                      <a:pt x="494" y="2261"/>
                      <a:pt x="493" y="2257"/>
                    </a:cubicBezTo>
                    <a:cubicBezTo>
                      <a:pt x="493" y="2253"/>
                      <a:pt x="484" y="2249"/>
                      <a:pt x="481" y="2247"/>
                    </a:cubicBezTo>
                    <a:cubicBezTo>
                      <a:pt x="477" y="2245"/>
                      <a:pt x="465" y="2239"/>
                      <a:pt x="460" y="2239"/>
                    </a:cubicBezTo>
                    <a:cubicBezTo>
                      <a:pt x="456" y="2238"/>
                      <a:pt x="453" y="2237"/>
                      <a:pt x="454" y="2235"/>
                    </a:cubicBezTo>
                    <a:cubicBezTo>
                      <a:pt x="456" y="2233"/>
                      <a:pt x="456" y="2229"/>
                      <a:pt x="459" y="2232"/>
                    </a:cubicBezTo>
                    <a:cubicBezTo>
                      <a:pt x="461" y="2235"/>
                      <a:pt x="466" y="2236"/>
                      <a:pt x="471" y="2238"/>
                    </a:cubicBezTo>
                    <a:cubicBezTo>
                      <a:pt x="477" y="2240"/>
                      <a:pt x="488" y="2243"/>
                      <a:pt x="491" y="2246"/>
                    </a:cubicBezTo>
                    <a:cubicBezTo>
                      <a:pt x="494" y="2250"/>
                      <a:pt x="500" y="2254"/>
                      <a:pt x="500" y="2258"/>
                    </a:cubicBezTo>
                    <a:cubicBezTo>
                      <a:pt x="500" y="2262"/>
                      <a:pt x="505" y="2263"/>
                      <a:pt x="503" y="2265"/>
                    </a:cubicBezTo>
                    <a:cubicBezTo>
                      <a:pt x="501" y="2268"/>
                      <a:pt x="497" y="2268"/>
                      <a:pt x="501" y="2271"/>
                    </a:cubicBezTo>
                    <a:cubicBezTo>
                      <a:pt x="504" y="2275"/>
                      <a:pt x="508" y="2277"/>
                      <a:pt x="512" y="2282"/>
                    </a:cubicBezTo>
                    <a:cubicBezTo>
                      <a:pt x="515" y="2286"/>
                      <a:pt x="514" y="2291"/>
                      <a:pt x="515" y="2294"/>
                    </a:cubicBezTo>
                    <a:cubicBezTo>
                      <a:pt x="517" y="2297"/>
                      <a:pt x="517" y="2298"/>
                      <a:pt x="513" y="2298"/>
                    </a:cubicBezTo>
                    <a:cubicBezTo>
                      <a:pt x="510" y="2298"/>
                      <a:pt x="504" y="2299"/>
                      <a:pt x="503" y="2297"/>
                    </a:cubicBezTo>
                    <a:cubicBezTo>
                      <a:pt x="502" y="2295"/>
                      <a:pt x="506" y="2293"/>
                      <a:pt x="508" y="2288"/>
                    </a:cubicBezTo>
                    <a:cubicBezTo>
                      <a:pt x="511" y="2284"/>
                      <a:pt x="507" y="2280"/>
                      <a:pt x="504" y="2278"/>
                    </a:cubicBezTo>
                    <a:cubicBezTo>
                      <a:pt x="502" y="2276"/>
                      <a:pt x="497" y="2276"/>
                      <a:pt x="494" y="2270"/>
                    </a:cubicBezTo>
                    <a:cubicBezTo>
                      <a:pt x="491" y="2264"/>
                      <a:pt x="488" y="2262"/>
                      <a:pt x="486" y="2264"/>
                    </a:cubicBezTo>
                    <a:cubicBezTo>
                      <a:pt x="485" y="2266"/>
                      <a:pt x="483" y="2269"/>
                      <a:pt x="487" y="2272"/>
                    </a:cubicBezTo>
                    <a:cubicBezTo>
                      <a:pt x="490" y="2275"/>
                      <a:pt x="494" y="2278"/>
                      <a:pt x="493" y="2280"/>
                    </a:cubicBezTo>
                    <a:cubicBezTo>
                      <a:pt x="492" y="2282"/>
                      <a:pt x="489" y="2281"/>
                      <a:pt x="488" y="2282"/>
                    </a:cubicBezTo>
                    <a:cubicBezTo>
                      <a:pt x="486" y="2283"/>
                      <a:pt x="485" y="2287"/>
                      <a:pt x="484" y="2285"/>
                    </a:cubicBezTo>
                    <a:cubicBezTo>
                      <a:pt x="483" y="2282"/>
                      <a:pt x="482" y="2278"/>
                      <a:pt x="480" y="2277"/>
                    </a:cubicBezTo>
                    <a:cubicBezTo>
                      <a:pt x="478" y="2276"/>
                      <a:pt x="476" y="2278"/>
                      <a:pt x="473" y="2280"/>
                    </a:cubicBezTo>
                    <a:cubicBezTo>
                      <a:pt x="471" y="2282"/>
                      <a:pt x="469" y="2283"/>
                      <a:pt x="465" y="2282"/>
                    </a:cubicBezTo>
                    <a:cubicBezTo>
                      <a:pt x="461" y="2280"/>
                      <a:pt x="460" y="2280"/>
                      <a:pt x="457" y="2280"/>
                    </a:cubicBezTo>
                    <a:cubicBezTo>
                      <a:pt x="454" y="2280"/>
                      <a:pt x="456" y="2284"/>
                      <a:pt x="459" y="2287"/>
                    </a:cubicBezTo>
                    <a:cubicBezTo>
                      <a:pt x="462" y="2291"/>
                      <a:pt x="467" y="2294"/>
                      <a:pt x="468" y="2298"/>
                    </a:cubicBezTo>
                    <a:cubicBezTo>
                      <a:pt x="469" y="2302"/>
                      <a:pt x="471" y="2305"/>
                      <a:pt x="470" y="2307"/>
                    </a:cubicBezTo>
                    <a:cubicBezTo>
                      <a:pt x="468" y="2309"/>
                      <a:pt x="467" y="2312"/>
                      <a:pt x="470" y="2311"/>
                    </a:cubicBezTo>
                    <a:cubicBezTo>
                      <a:pt x="473" y="2311"/>
                      <a:pt x="470" y="2316"/>
                      <a:pt x="473" y="2316"/>
                    </a:cubicBezTo>
                    <a:cubicBezTo>
                      <a:pt x="475" y="2316"/>
                      <a:pt x="478" y="2314"/>
                      <a:pt x="478" y="2310"/>
                    </a:cubicBezTo>
                    <a:cubicBezTo>
                      <a:pt x="478" y="2306"/>
                      <a:pt x="480" y="2302"/>
                      <a:pt x="483" y="2306"/>
                    </a:cubicBezTo>
                    <a:cubicBezTo>
                      <a:pt x="485" y="2310"/>
                      <a:pt x="489" y="2314"/>
                      <a:pt x="489" y="2309"/>
                    </a:cubicBezTo>
                    <a:cubicBezTo>
                      <a:pt x="489" y="2305"/>
                      <a:pt x="484" y="2303"/>
                      <a:pt x="488" y="2301"/>
                    </a:cubicBezTo>
                    <a:cubicBezTo>
                      <a:pt x="492" y="2298"/>
                      <a:pt x="494" y="2297"/>
                      <a:pt x="494" y="2300"/>
                    </a:cubicBezTo>
                    <a:cubicBezTo>
                      <a:pt x="495" y="2303"/>
                      <a:pt x="492" y="2306"/>
                      <a:pt x="491" y="2310"/>
                    </a:cubicBezTo>
                    <a:cubicBezTo>
                      <a:pt x="491" y="2313"/>
                      <a:pt x="490" y="2316"/>
                      <a:pt x="487" y="2318"/>
                    </a:cubicBezTo>
                    <a:cubicBezTo>
                      <a:pt x="485" y="2320"/>
                      <a:pt x="487" y="2323"/>
                      <a:pt x="484" y="2324"/>
                    </a:cubicBezTo>
                    <a:cubicBezTo>
                      <a:pt x="481" y="2325"/>
                      <a:pt x="470" y="2326"/>
                      <a:pt x="475" y="2327"/>
                    </a:cubicBezTo>
                    <a:cubicBezTo>
                      <a:pt x="480" y="2328"/>
                      <a:pt x="493" y="2324"/>
                      <a:pt x="496" y="2326"/>
                    </a:cubicBezTo>
                    <a:cubicBezTo>
                      <a:pt x="499" y="2328"/>
                      <a:pt x="493" y="2329"/>
                      <a:pt x="494" y="2333"/>
                    </a:cubicBezTo>
                    <a:cubicBezTo>
                      <a:pt x="494" y="2337"/>
                      <a:pt x="497" y="2339"/>
                      <a:pt x="505" y="2338"/>
                    </a:cubicBezTo>
                    <a:cubicBezTo>
                      <a:pt x="512" y="2336"/>
                      <a:pt x="516" y="2335"/>
                      <a:pt x="513" y="2331"/>
                    </a:cubicBezTo>
                    <a:cubicBezTo>
                      <a:pt x="510" y="2328"/>
                      <a:pt x="503" y="2324"/>
                      <a:pt x="506" y="2321"/>
                    </a:cubicBezTo>
                    <a:cubicBezTo>
                      <a:pt x="510" y="2318"/>
                      <a:pt x="514" y="2319"/>
                      <a:pt x="514" y="2314"/>
                    </a:cubicBezTo>
                    <a:cubicBezTo>
                      <a:pt x="513" y="2310"/>
                      <a:pt x="515" y="2308"/>
                      <a:pt x="511" y="2309"/>
                    </a:cubicBezTo>
                    <a:cubicBezTo>
                      <a:pt x="507" y="2310"/>
                      <a:pt x="503" y="2312"/>
                      <a:pt x="504" y="2309"/>
                    </a:cubicBezTo>
                    <a:cubicBezTo>
                      <a:pt x="506" y="2306"/>
                      <a:pt x="505" y="2305"/>
                      <a:pt x="510" y="2304"/>
                    </a:cubicBezTo>
                    <a:cubicBezTo>
                      <a:pt x="514" y="2302"/>
                      <a:pt x="519" y="2299"/>
                      <a:pt x="521" y="2302"/>
                    </a:cubicBezTo>
                    <a:cubicBezTo>
                      <a:pt x="523" y="2306"/>
                      <a:pt x="523" y="2310"/>
                      <a:pt x="526" y="2309"/>
                    </a:cubicBezTo>
                    <a:cubicBezTo>
                      <a:pt x="530" y="2309"/>
                      <a:pt x="529" y="2306"/>
                      <a:pt x="532" y="2304"/>
                    </a:cubicBezTo>
                    <a:cubicBezTo>
                      <a:pt x="536" y="2302"/>
                      <a:pt x="542" y="2302"/>
                      <a:pt x="548" y="2302"/>
                    </a:cubicBezTo>
                    <a:cubicBezTo>
                      <a:pt x="553" y="2302"/>
                      <a:pt x="557" y="2303"/>
                      <a:pt x="562" y="2303"/>
                    </a:cubicBezTo>
                    <a:cubicBezTo>
                      <a:pt x="567" y="2303"/>
                      <a:pt x="578" y="2308"/>
                      <a:pt x="574" y="2311"/>
                    </a:cubicBezTo>
                    <a:cubicBezTo>
                      <a:pt x="571" y="2313"/>
                      <a:pt x="563" y="2313"/>
                      <a:pt x="560" y="2312"/>
                    </a:cubicBezTo>
                    <a:cubicBezTo>
                      <a:pt x="558" y="2312"/>
                      <a:pt x="556" y="2311"/>
                      <a:pt x="550" y="2310"/>
                    </a:cubicBezTo>
                    <a:cubicBezTo>
                      <a:pt x="544" y="2309"/>
                      <a:pt x="541" y="2310"/>
                      <a:pt x="540" y="2314"/>
                    </a:cubicBezTo>
                    <a:cubicBezTo>
                      <a:pt x="538" y="2317"/>
                      <a:pt x="537" y="2321"/>
                      <a:pt x="532" y="2320"/>
                    </a:cubicBezTo>
                    <a:cubicBezTo>
                      <a:pt x="526" y="2320"/>
                      <a:pt x="524" y="2321"/>
                      <a:pt x="524" y="2317"/>
                    </a:cubicBezTo>
                    <a:cubicBezTo>
                      <a:pt x="524" y="2313"/>
                      <a:pt x="519" y="2316"/>
                      <a:pt x="516" y="2316"/>
                    </a:cubicBezTo>
                    <a:cubicBezTo>
                      <a:pt x="514" y="2316"/>
                      <a:pt x="510" y="2321"/>
                      <a:pt x="513" y="2326"/>
                    </a:cubicBezTo>
                    <a:cubicBezTo>
                      <a:pt x="515" y="2332"/>
                      <a:pt x="516" y="2334"/>
                      <a:pt x="520" y="2336"/>
                    </a:cubicBezTo>
                    <a:cubicBezTo>
                      <a:pt x="523" y="2339"/>
                      <a:pt x="524" y="2339"/>
                      <a:pt x="528" y="2341"/>
                    </a:cubicBezTo>
                    <a:cubicBezTo>
                      <a:pt x="533" y="2342"/>
                      <a:pt x="534" y="2346"/>
                      <a:pt x="531" y="2346"/>
                    </a:cubicBezTo>
                    <a:cubicBezTo>
                      <a:pt x="527" y="2346"/>
                      <a:pt x="524" y="2343"/>
                      <a:pt x="519" y="2343"/>
                    </a:cubicBezTo>
                    <a:cubicBezTo>
                      <a:pt x="513" y="2343"/>
                      <a:pt x="509" y="2342"/>
                      <a:pt x="511" y="2345"/>
                    </a:cubicBezTo>
                    <a:cubicBezTo>
                      <a:pt x="513" y="2349"/>
                      <a:pt x="511" y="2351"/>
                      <a:pt x="504" y="2347"/>
                    </a:cubicBezTo>
                    <a:cubicBezTo>
                      <a:pt x="498" y="2343"/>
                      <a:pt x="495" y="2345"/>
                      <a:pt x="493" y="2345"/>
                    </a:cubicBezTo>
                    <a:cubicBezTo>
                      <a:pt x="490" y="2346"/>
                      <a:pt x="485" y="2343"/>
                      <a:pt x="480" y="2340"/>
                    </a:cubicBezTo>
                    <a:cubicBezTo>
                      <a:pt x="476" y="2337"/>
                      <a:pt x="477" y="2341"/>
                      <a:pt x="472" y="2337"/>
                    </a:cubicBezTo>
                    <a:cubicBezTo>
                      <a:pt x="468" y="2333"/>
                      <a:pt x="466" y="2333"/>
                      <a:pt x="463" y="2332"/>
                    </a:cubicBezTo>
                    <a:cubicBezTo>
                      <a:pt x="460" y="2331"/>
                      <a:pt x="457" y="2330"/>
                      <a:pt x="454" y="2330"/>
                    </a:cubicBezTo>
                    <a:cubicBezTo>
                      <a:pt x="452" y="2329"/>
                      <a:pt x="450" y="2331"/>
                      <a:pt x="445" y="2329"/>
                    </a:cubicBezTo>
                    <a:cubicBezTo>
                      <a:pt x="440" y="2328"/>
                      <a:pt x="439" y="2325"/>
                      <a:pt x="435" y="2322"/>
                    </a:cubicBezTo>
                    <a:cubicBezTo>
                      <a:pt x="431" y="2318"/>
                      <a:pt x="429" y="2319"/>
                      <a:pt x="425" y="2316"/>
                    </a:cubicBezTo>
                    <a:cubicBezTo>
                      <a:pt x="421" y="2314"/>
                      <a:pt x="414" y="2315"/>
                      <a:pt x="418" y="2317"/>
                    </a:cubicBezTo>
                    <a:cubicBezTo>
                      <a:pt x="422" y="2319"/>
                      <a:pt x="430" y="2324"/>
                      <a:pt x="433" y="2327"/>
                    </a:cubicBezTo>
                    <a:cubicBezTo>
                      <a:pt x="437" y="2331"/>
                      <a:pt x="441" y="2331"/>
                      <a:pt x="445" y="2335"/>
                    </a:cubicBezTo>
                    <a:cubicBezTo>
                      <a:pt x="449" y="2339"/>
                      <a:pt x="450" y="2340"/>
                      <a:pt x="456" y="2339"/>
                    </a:cubicBezTo>
                    <a:cubicBezTo>
                      <a:pt x="462" y="2338"/>
                      <a:pt x="469" y="2338"/>
                      <a:pt x="471" y="2341"/>
                    </a:cubicBezTo>
                    <a:cubicBezTo>
                      <a:pt x="473" y="2344"/>
                      <a:pt x="480" y="2344"/>
                      <a:pt x="484" y="2345"/>
                    </a:cubicBezTo>
                    <a:cubicBezTo>
                      <a:pt x="488" y="2346"/>
                      <a:pt x="488" y="2350"/>
                      <a:pt x="495" y="2351"/>
                    </a:cubicBezTo>
                    <a:cubicBezTo>
                      <a:pt x="503" y="2353"/>
                      <a:pt x="511" y="2352"/>
                      <a:pt x="514" y="2352"/>
                    </a:cubicBezTo>
                    <a:cubicBezTo>
                      <a:pt x="517" y="2351"/>
                      <a:pt x="525" y="2351"/>
                      <a:pt x="529" y="2354"/>
                    </a:cubicBezTo>
                    <a:cubicBezTo>
                      <a:pt x="534" y="2358"/>
                      <a:pt x="538" y="2360"/>
                      <a:pt x="541" y="2361"/>
                    </a:cubicBezTo>
                    <a:cubicBezTo>
                      <a:pt x="544" y="2361"/>
                      <a:pt x="549" y="2362"/>
                      <a:pt x="549" y="2360"/>
                    </a:cubicBezTo>
                    <a:cubicBezTo>
                      <a:pt x="549" y="2357"/>
                      <a:pt x="547" y="2358"/>
                      <a:pt x="546" y="2353"/>
                    </a:cubicBezTo>
                    <a:cubicBezTo>
                      <a:pt x="545" y="2348"/>
                      <a:pt x="547" y="2345"/>
                      <a:pt x="551" y="2345"/>
                    </a:cubicBezTo>
                    <a:cubicBezTo>
                      <a:pt x="554" y="2346"/>
                      <a:pt x="553" y="2344"/>
                      <a:pt x="550" y="2341"/>
                    </a:cubicBezTo>
                    <a:cubicBezTo>
                      <a:pt x="548" y="2338"/>
                      <a:pt x="540" y="2338"/>
                      <a:pt x="544" y="2336"/>
                    </a:cubicBezTo>
                    <a:cubicBezTo>
                      <a:pt x="548" y="2334"/>
                      <a:pt x="553" y="2336"/>
                      <a:pt x="557" y="2339"/>
                    </a:cubicBezTo>
                    <a:cubicBezTo>
                      <a:pt x="562" y="2341"/>
                      <a:pt x="567" y="2337"/>
                      <a:pt x="568" y="2334"/>
                    </a:cubicBezTo>
                    <a:cubicBezTo>
                      <a:pt x="569" y="2330"/>
                      <a:pt x="576" y="2328"/>
                      <a:pt x="580" y="2323"/>
                    </a:cubicBezTo>
                    <a:cubicBezTo>
                      <a:pt x="584" y="2319"/>
                      <a:pt x="581" y="2314"/>
                      <a:pt x="584" y="2315"/>
                    </a:cubicBezTo>
                    <a:cubicBezTo>
                      <a:pt x="588" y="2316"/>
                      <a:pt x="587" y="2322"/>
                      <a:pt x="592" y="2321"/>
                    </a:cubicBezTo>
                    <a:cubicBezTo>
                      <a:pt x="597" y="2320"/>
                      <a:pt x="600" y="2321"/>
                      <a:pt x="600" y="2325"/>
                    </a:cubicBezTo>
                    <a:cubicBezTo>
                      <a:pt x="600" y="2329"/>
                      <a:pt x="599" y="2334"/>
                      <a:pt x="598" y="2336"/>
                    </a:cubicBezTo>
                    <a:cubicBezTo>
                      <a:pt x="597" y="2339"/>
                      <a:pt x="596" y="2340"/>
                      <a:pt x="593" y="2341"/>
                    </a:cubicBezTo>
                    <a:cubicBezTo>
                      <a:pt x="589" y="2342"/>
                      <a:pt x="586" y="2344"/>
                      <a:pt x="585" y="2347"/>
                    </a:cubicBezTo>
                    <a:cubicBezTo>
                      <a:pt x="585" y="2351"/>
                      <a:pt x="586" y="2353"/>
                      <a:pt x="586" y="2356"/>
                    </a:cubicBezTo>
                    <a:cubicBezTo>
                      <a:pt x="586" y="2358"/>
                      <a:pt x="588" y="2360"/>
                      <a:pt x="585" y="2363"/>
                    </a:cubicBezTo>
                    <a:cubicBezTo>
                      <a:pt x="582" y="2367"/>
                      <a:pt x="583" y="2363"/>
                      <a:pt x="583" y="2358"/>
                    </a:cubicBezTo>
                    <a:cubicBezTo>
                      <a:pt x="582" y="2354"/>
                      <a:pt x="579" y="2353"/>
                      <a:pt x="577" y="2349"/>
                    </a:cubicBezTo>
                    <a:cubicBezTo>
                      <a:pt x="576" y="2346"/>
                      <a:pt x="573" y="2343"/>
                      <a:pt x="572" y="2348"/>
                    </a:cubicBezTo>
                    <a:cubicBezTo>
                      <a:pt x="571" y="2353"/>
                      <a:pt x="574" y="2354"/>
                      <a:pt x="571" y="2358"/>
                    </a:cubicBezTo>
                    <a:cubicBezTo>
                      <a:pt x="568" y="2362"/>
                      <a:pt x="564" y="2368"/>
                      <a:pt x="565" y="2365"/>
                    </a:cubicBezTo>
                    <a:cubicBezTo>
                      <a:pt x="565" y="2362"/>
                      <a:pt x="569" y="2357"/>
                      <a:pt x="567" y="2354"/>
                    </a:cubicBezTo>
                    <a:cubicBezTo>
                      <a:pt x="566" y="2351"/>
                      <a:pt x="565" y="2348"/>
                      <a:pt x="560" y="2348"/>
                    </a:cubicBezTo>
                    <a:cubicBezTo>
                      <a:pt x="555" y="2348"/>
                      <a:pt x="554" y="2348"/>
                      <a:pt x="554" y="2352"/>
                    </a:cubicBezTo>
                    <a:cubicBezTo>
                      <a:pt x="553" y="2355"/>
                      <a:pt x="556" y="2360"/>
                      <a:pt x="555" y="2362"/>
                    </a:cubicBezTo>
                    <a:cubicBezTo>
                      <a:pt x="554" y="2365"/>
                      <a:pt x="554" y="2366"/>
                      <a:pt x="551" y="2368"/>
                    </a:cubicBezTo>
                    <a:cubicBezTo>
                      <a:pt x="549" y="2370"/>
                      <a:pt x="548" y="2373"/>
                      <a:pt x="546" y="2370"/>
                    </a:cubicBezTo>
                    <a:cubicBezTo>
                      <a:pt x="544" y="2367"/>
                      <a:pt x="543" y="2365"/>
                      <a:pt x="541" y="2366"/>
                    </a:cubicBezTo>
                    <a:cubicBezTo>
                      <a:pt x="538" y="2368"/>
                      <a:pt x="537" y="2376"/>
                      <a:pt x="535" y="2371"/>
                    </a:cubicBezTo>
                    <a:cubicBezTo>
                      <a:pt x="532" y="2367"/>
                      <a:pt x="530" y="2365"/>
                      <a:pt x="528" y="2362"/>
                    </a:cubicBezTo>
                    <a:cubicBezTo>
                      <a:pt x="525" y="2358"/>
                      <a:pt x="522" y="2356"/>
                      <a:pt x="521" y="2358"/>
                    </a:cubicBezTo>
                    <a:cubicBezTo>
                      <a:pt x="519" y="2359"/>
                      <a:pt x="518" y="2364"/>
                      <a:pt x="518" y="2365"/>
                    </a:cubicBezTo>
                    <a:cubicBezTo>
                      <a:pt x="517" y="2366"/>
                      <a:pt x="516" y="2364"/>
                      <a:pt x="513" y="2365"/>
                    </a:cubicBezTo>
                    <a:cubicBezTo>
                      <a:pt x="510" y="2367"/>
                      <a:pt x="508" y="2369"/>
                      <a:pt x="506" y="2372"/>
                    </a:cubicBezTo>
                    <a:cubicBezTo>
                      <a:pt x="503" y="2374"/>
                      <a:pt x="510" y="2372"/>
                      <a:pt x="510" y="2375"/>
                    </a:cubicBezTo>
                    <a:cubicBezTo>
                      <a:pt x="510" y="2379"/>
                      <a:pt x="509" y="2383"/>
                      <a:pt x="512" y="2381"/>
                    </a:cubicBezTo>
                    <a:cubicBezTo>
                      <a:pt x="515" y="2379"/>
                      <a:pt x="518" y="2375"/>
                      <a:pt x="521" y="2378"/>
                    </a:cubicBezTo>
                    <a:cubicBezTo>
                      <a:pt x="524" y="2382"/>
                      <a:pt x="527" y="2385"/>
                      <a:pt x="528" y="2388"/>
                    </a:cubicBezTo>
                    <a:cubicBezTo>
                      <a:pt x="529" y="2392"/>
                      <a:pt x="530" y="2394"/>
                      <a:pt x="528" y="2398"/>
                    </a:cubicBezTo>
                    <a:cubicBezTo>
                      <a:pt x="527" y="2403"/>
                      <a:pt x="532" y="2399"/>
                      <a:pt x="534" y="2402"/>
                    </a:cubicBezTo>
                    <a:cubicBezTo>
                      <a:pt x="536" y="2406"/>
                      <a:pt x="535" y="2401"/>
                      <a:pt x="535" y="2398"/>
                    </a:cubicBezTo>
                    <a:cubicBezTo>
                      <a:pt x="534" y="2395"/>
                      <a:pt x="538" y="2394"/>
                      <a:pt x="541" y="2393"/>
                    </a:cubicBezTo>
                    <a:cubicBezTo>
                      <a:pt x="543" y="2391"/>
                      <a:pt x="536" y="2388"/>
                      <a:pt x="544" y="2386"/>
                    </a:cubicBezTo>
                    <a:cubicBezTo>
                      <a:pt x="551" y="2384"/>
                      <a:pt x="556" y="2383"/>
                      <a:pt x="555" y="2386"/>
                    </a:cubicBezTo>
                    <a:cubicBezTo>
                      <a:pt x="554" y="2390"/>
                      <a:pt x="555" y="2389"/>
                      <a:pt x="552" y="2393"/>
                    </a:cubicBezTo>
                    <a:cubicBezTo>
                      <a:pt x="548" y="2396"/>
                      <a:pt x="558" y="2395"/>
                      <a:pt x="556" y="2398"/>
                    </a:cubicBezTo>
                    <a:cubicBezTo>
                      <a:pt x="554" y="2400"/>
                      <a:pt x="548" y="2401"/>
                      <a:pt x="549" y="2403"/>
                    </a:cubicBezTo>
                    <a:cubicBezTo>
                      <a:pt x="550" y="2406"/>
                      <a:pt x="556" y="2405"/>
                      <a:pt x="561" y="2403"/>
                    </a:cubicBezTo>
                    <a:cubicBezTo>
                      <a:pt x="565" y="2402"/>
                      <a:pt x="576" y="2399"/>
                      <a:pt x="576" y="2396"/>
                    </a:cubicBezTo>
                    <a:cubicBezTo>
                      <a:pt x="576" y="2393"/>
                      <a:pt x="567" y="2391"/>
                      <a:pt x="572" y="2389"/>
                    </a:cubicBezTo>
                    <a:cubicBezTo>
                      <a:pt x="577" y="2386"/>
                      <a:pt x="579" y="2385"/>
                      <a:pt x="577" y="2382"/>
                    </a:cubicBezTo>
                    <a:cubicBezTo>
                      <a:pt x="575" y="2379"/>
                      <a:pt x="573" y="2377"/>
                      <a:pt x="568" y="2377"/>
                    </a:cubicBezTo>
                    <a:cubicBezTo>
                      <a:pt x="562" y="2378"/>
                      <a:pt x="557" y="2378"/>
                      <a:pt x="559" y="2374"/>
                    </a:cubicBezTo>
                    <a:cubicBezTo>
                      <a:pt x="561" y="2369"/>
                      <a:pt x="560" y="2363"/>
                      <a:pt x="565" y="2366"/>
                    </a:cubicBezTo>
                    <a:cubicBezTo>
                      <a:pt x="569" y="2369"/>
                      <a:pt x="573" y="2376"/>
                      <a:pt x="578" y="2377"/>
                    </a:cubicBezTo>
                    <a:cubicBezTo>
                      <a:pt x="584" y="2378"/>
                      <a:pt x="602" y="2383"/>
                      <a:pt x="607" y="2386"/>
                    </a:cubicBezTo>
                    <a:cubicBezTo>
                      <a:pt x="612" y="2388"/>
                      <a:pt x="619" y="2388"/>
                      <a:pt x="626" y="2387"/>
                    </a:cubicBezTo>
                    <a:cubicBezTo>
                      <a:pt x="633" y="2387"/>
                      <a:pt x="634" y="2386"/>
                      <a:pt x="635" y="2383"/>
                    </a:cubicBezTo>
                    <a:cubicBezTo>
                      <a:pt x="636" y="2379"/>
                      <a:pt x="635" y="2371"/>
                      <a:pt x="631" y="2367"/>
                    </a:cubicBezTo>
                    <a:cubicBezTo>
                      <a:pt x="628" y="2363"/>
                      <a:pt x="625" y="2360"/>
                      <a:pt x="624" y="2355"/>
                    </a:cubicBezTo>
                    <a:cubicBezTo>
                      <a:pt x="623" y="2350"/>
                      <a:pt x="623" y="2342"/>
                      <a:pt x="622" y="2337"/>
                    </a:cubicBezTo>
                    <a:cubicBezTo>
                      <a:pt x="621" y="2333"/>
                      <a:pt x="620" y="2331"/>
                      <a:pt x="616" y="2325"/>
                    </a:cubicBezTo>
                    <a:cubicBezTo>
                      <a:pt x="612" y="2319"/>
                      <a:pt x="609" y="2314"/>
                      <a:pt x="613" y="2313"/>
                    </a:cubicBezTo>
                    <a:cubicBezTo>
                      <a:pt x="618" y="2313"/>
                      <a:pt x="625" y="2315"/>
                      <a:pt x="629" y="2313"/>
                    </a:cubicBezTo>
                    <a:cubicBezTo>
                      <a:pt x="633" y="2310"/>
                      <a:pt x="634" y="2310"/>
                      <a:pt x="638" y="2309"/>
                    </a:cubicBezTo>
                    <a:cubicBezTo>
                      <a:pt x="642" y="2308"/>
                      <a:pt x="646" y="2303"/>
                      <a:pt x="651" y="2301"/>
                    </a:cubicBezTo>
                    <a:cubicBezTo>
                      <a:pt x="656" y="2300"/>
                      <a:pt x="657" y="2304"/>
                      <a:pt x="661" y="2302"/>
                    </a:cubicBezTo>
                    <a:cubicBezTo>
                      <a:pt x="665" y="2301"/>
                      <a:pt x="665" y="2295"/>
                      <a:pt x="665" y="2291"/>
                    </a:cubicBezTo>
                    <a:cubicBezTo>
                      <a:pt x="666" y="2286"/>
                      <a:pt x="671" y="2280"/>
                      <a:pt x="677" y="2282"/>
                    </a:cubicBezTo>
                    <a:cubicBezTo>
                      <a:pt x="683" y="2283"/>
                      <a:pt x="683" y="2281"/>
                      <a:pt x="683" y="2281"/>
                    </a:cubicBezTo>
                    <a:cubicBezTo>
                      <a:pt x="683" y="2281"/>
                      <a:pt x="655" y="2275"/>
                      <a:pt x="646" y="2273"/>
                    </a:cubicBezTo>
                    <a:cubicBezTo>
                      <a:pt x="637" y="2270"/>
                      <a:pt x="630" y="2268"/>
                      <a:pt x="623" y="2269"/>
                    </a:cubicBezTo>
                    <a:cubicBezTo>
                      <a:pt x="616" y="2270"/>
                      <a:pt x="534" y="2268"/>
                      <a:pt x="534" y="2268"/>
                    </a:cubicBezTo>
                    <a:cubicBezTo>
                      <a:pt x="534" y="2268"/>
                      <a:pt x="531" y="2264"/>
                      <a:pt x="525" y="2259"/>
                    </a:cubicBezTo>
                    <a:cubicBezTo>
                      <a:pt x="520" y="2255"/>
                      <a:pt x="511" y="2252"/>
                      <a:pt x="507" y="2250"/>
                    </a:cubicBezTo>
                    <a:cubicBezTo>
                      <a:pt x="503" y="2249"/>
                      <a:pt x="503" y="2247"/>
                      <a:pt x="499" y="2243"/>
                    </a:cubicBezTo>
                    <a:cubicBezTo>
                      <a:pt x="495" y="2239"/>
                      <a:pt x="494" y="2239"/>
                      <a:pt x="495" y="2232"/>
                    </a:cubicBezTo>
                    <a:cubicBezTo>
                      <a:pt x="496" y="2226"/>
                      <a:pt x="494" y="2226"/>
                      <a:pt x="490" y="2222"/>
                    </a:cubicBezTo>
                    <a:cubicBezTo>
                      <a:pt x="486" y="2217"/>
                      <a:pt x="482" y="2220"/>
                      <a:pt x="484" y="2214"/>
                    </a:cubicBezTo>
                    <a:cubicBezTo>
                      <a:pt x="485" y="2208"/>
                      <a:pt x="484" y="2202"/>
                      <a:pt x="481" y="2197"/>
                    </a:cubicBezTo>
                    <a:cubicBezTo>
                      <a:pt x="478" y="2192"/>
                      <a:pt x="474" y="2184"/>
                      <a:pt x="470" y="2181"/>
                    </a:cubicBezTo>
                    <a:cubicBezTo>
                      <a:pt x="467" y="2178"/>
                      <a:pt x="467" y="2178"/>
                      <a:pt x="462" y="2182"/>
                    </a:cubicBezTo>
                    <a:cubicBezTo>
                      <a:pt x="457" y="2186"/>
                      <a:pt x="455" y="2181"/>
                      <a:pt x="451" y="2181"/>
                    </a:cubicBezTo>
                    <a:cubicBezTo>
                      <a:pt x="447" y="2181"/>
                      <a:pt x="446" y="2183"/>
                      <a:pt x="441" y="2187"/>
                    </a:cubicBezTo>
                    <a:cubicBezTo>
                      <a:pt x="437" y="2190"/>
                      <a:pt x="434" y="2192"/>
                      <a:pt x="431" y="2187"/>
                    </a:cubicBezTo>
                    <a:cubicBezTo>
                      <a:pt x="428" y="2182"/>
                      <a:pt x="423" y="2178"/>
                      <a:pt x="420" y="2174"/>
                    </a:cubicBezTo>
                    <a:cubicBezTo>
                      <a:pt x="418" y="2170"/>
                      <a:pt x="417" y="2162"/>
                      <a:pt x="412" y="2160"/>
                    </a:cubicBezTo>
                    <a:cubicBezTo>
                      <a:pt x="408" y="2159"/>
                      <a:pt x="402" y="2155"/>
                      <a:pt x="399" y="2152"/>
                    </a:cubicBezTo>
                    <a:cubicBezTo>
                      <a:pt x="397" y="2150"/>
                      <a:pt x="394" y="2147"/>
                      <a:pt x="392" y="2141"/>
                    </a:cubicBezTo>
                    <a:cubicBezTo>
                      <a:pt x="390" y="2136"/>
                      <a:pt x="387" y="2134"/>
                      <a:pt x="387" y="2129"/>
                    </a:cubicBezTo>
                    <a:cubicBezTo>
                      <a:pt x="387" y="2123"/>
                      <a:pt x="384" y="2121"/>
                      <a:pt x="382" y="2117"/>
                    </a:cubicBezTo>
                    <a:cubicBezTo>
                      <a:pt x="379" y="2114"/>
                      <a:pt x="375" y="2108"/>
                      <a:pt x="376" y="2103"/>
                    </a:cubicBezTo>
                    <a:cubicBezTo>
                      <a:pt x="376" y="2099"/>
                      <a:pt x="377" y="2096"/>
                      <a:pt x="380" y="2096"/>
                    </a:cubicBezTo>
                    <a:cubicBezTo>
                      <a:pt x="382" y="2095"/>
                      <a:pt x="387" y="2096"/>
                      <a:pt x="387" y="2090"/>
                    </a:cubicBezTo>
                    <a:cubicBezTo>
                      <a:pt x="387" y="2084"/>
                      <a:pt x="387" y="2076"/>
                      <a:pt x="393" y="2074"/>
                    </a:cubicBezTo>
                    <a:cubicBezTo>
                      <a:pt x="399" y="2072"/>
                      <a:pt x="407" y="2067"/>
                      <a:pt x="405" y="2060"/>
                    </a:cubicBezTo>
                    <a:cubicBezTo>
                      <a:pt x="402" y="2053"/>
                      <a:pt x="397" y="2050"/>
                      <a:pt x="397" y="2046"/>
                    </a:cubicBezTo>
                    <a:cubicBezTo>
                      <a:pt x="396" y="2041"/>
                      <a:pt x="403" y="2040"/>
                      <a:pt x="405" y="2034"/>
                    </a:cubicBezTo>
                    <a:cubicBezTo>
                      <a:pt x="407" y="2028"/>
                      <a:pt x="401" y="2019"/>
                      <a:pt x="395" y="2015"/>
                    </a:cubicBezTo>
                    <a:cubicBezTo>
                      <a:pt x="389" y="2010"/>
                      <a:pt x="383" y="2009"/>
                      <a:pt x="383" y="2004"/>
                    </a:cubicBezTo>
                    <a:cubicBezTo>
                      <a:pt x="383" y="1999"/>
                      <a:pt x="383" y="1981"/>
                      <a:pt x="383" y="1977"/>
                    </a:cubicBezTo>
                    <a:cubicBezTo>
                      <a:pt x="383" y="1974"/>
                      <a:pt x="389" y="1974"/>
                      <a:pt x="390" y="1971"/>
                    </a:cubicBezTo>
                    <a:cubicBezTo>
                      <a:pt x="392" y="1968"/>
                      <a:pt x="394" y="1962"/>
                      <a:pt x="393" y="1958"/>
                    </a:cubicBezTo>
                    <a:cubicBezTo>
                      <a:pt x="392" y="1954"/>
                      <a:pt x="386" y="1952"/>
                      <a:pt x="385" y="1947"/>
                    </a:cubicBezTo>
                    <a:cubicBezTo>
                      <a:pt x="384" y="1942"/>
                      <a:pt x="384" y="1938"/>
                      <a:pt x="386" y="1935"/>
                    </a:cubicBezTo>
                    <a:cubicBezTo>
                      <a:pt x="387" y="1932"/>
                      <a:pt x="392" y="1929"/>
                      <a:pt x="393" y="1927"/>
                    </a:cubicBezTo>
                    <a:cubicBezTo>
                      <a:pt x="394" y="1924"/>
                      <a:pt x="385" y="1906"/>
                      <a:pt x="381" y="1901"/>
                    </a:cubicBezTo>
                    <a:cubicBezTo>
                      <a:pt x="377" y="1897"/>
                      <a:pt x="373" y="1898"/>
                      <a:pt x="371" y="1894"/>
                    </a:cubicBezTo>
                    <a:cubicBezTo>
                      <a:pt x="370" y="1889"/>
                      <a:pt x="375" y="1890"/>
                      <a:pt x="377" y="1885"/>
                    </a:cubicBezTo>
                    <a:cubicBezTo>
                      <a:pt x="379" y="1880"/>
                      <a:pt x="375" y="1876"/>
                      <a:pt x="373" y="1874"/>
                    </a:cubicBezTo>
                    <a:cubicBezTo>
                      <a:pt x="370" y="1872"/>
                      <a:pt x="367" y="1869"/>
                      <a:pt x="366" y="1866"/>
                    </a:cubicBezTo>
                    <a:cubicBezTo>
                      <a:pt x="364" y="1862"/>
                      <a:pt x="361" y="1857"/>
                      <a:pt x="362" y="1854"/>
                    </a:cubicBezTo>
                    <a:cubicBezTo>
                      <a:pt x="363" y="1852"/>
                      <a:pt x="365" y="1849"/>
                      <a:pt x="368" y="1850"/>
                    </a:cubicBezTo>
                    <a:cubicBezTo>
                      <a:pt x="372" y="1850"/>
                      <a:pt x="372" y="1845"/>
                      <a:pt x="373" y="1841"/>
                    </a:cubicBezTo>
                    <a:cubicBezTo>
                      <a:pt x="375" y="1837"/>
                      <a:pt x="378" y="1839"/>
                      <a:pt x="373" y="1834"/>
                    </a:cubicBezTo>
                    <a:cubicBezTo>
                      <a:pt x="369" y="1828"/>
                      <a:pt x="362" y="1825"/>
                      <a:pt x="357" y="1820"/>
                    </a:cubicBezTo>
                    <a:cubicBezTo>
                      <a:pt x="352" y="1815"/>
                      <a:pt x="351" y="1816"/>
                      <a:pt x="345" y="1816"/>
                    </a:cubicBezTo>
                    <a:cubicBezTo>
                      <a:pt x="340" y="1815"/>
                      <a:pt x="338" y="1815"/>
                      <a:pt x="333" y="1811"/>
                    </a:cubicBezTo>
                    <a:cubicBezTo>
                      <a:pt x="327" y="1807"/>
                      <a:pt x="322" y="1805"/>
                      <a:pt x="327" y="1801"/>
                    </a:cubicBezTo>
                    <a:cubicBezTo>
                      <a:pt x="331" y="1798"/>
                      <a:pt x="342" y="1800"/>
                      <a:pt x="349" y="1800"/>
                    </a:cubicBezTo>
                    <a:cubicBezTo>
                      <a:pt x="357" y="1799"/>
                      <a:pt x="358" y="1806"/>
                      <a:pt x="361" y="1803"/>
                    </a:cubicBezTo>
                    <a:cubicBezTo>
                      <a:pt x="364" y="1801"/>
                      <a:pt x="364" y="1799"/>
                      <a:pt x="364" y="1796"/>
                    </a:cubicBezTo>
                    <a:cubicBezTo>
                      <a:pt x="364" y="1793"/>
                      <a:pt x="366" y="1791"/>
                      <a:pt x="365" y="1787"/>
                    </a:cubicBezTo>
                    <a:cubicBezTo>
                      <a:pt x="364" y="1782"/>
                      <a:pt x="358" y="1781"/>
                      <a:pt x="353" y="1780"/>
                    </a:cubicBezTo>
                    <a:cubicBezTo>
                      <a:pt x="348" y="1779"/>
                      <a:pt x="347" y="1778"/>
                      <a:pt x="338" y="1777"/>
                    </a:cubicBezTo>
                    <a:cubicBezTo>
                      <a:pt x="330" y="1776"/>
                      <a:pt x="325" y="1781"/>
                      <a:pt x="325" y="1776"/>
                    </a:cubicBezTo>
                    <a:cubicBezTo>
                      <a:pt x="325" y="1772"/>
                      <a:pt x="326" y="1772"/>
                      <a:pt x="323" y="1767"/>
                    </a:cubicBezTo>
                    <a:cubicBezTo>
                      <a:pt x="320" y="1763"/>
                      <a:pt x="320" y="1762"/>
                      <a:pt x="320" y="1759"/>
                    </a:cubicBezTo>
                    <a:cubicBezTo>
                      <a:pt x="320" y="1757"/>
                      <a:pt x="324" y="1751"/>
                      <a:pt x="322" y="1747"/>
                    </a:cubicBezTo>
                    <a:cubicBezTo>
                      <a:pt x="320" y="1743"/>
                      <a:pt x="317" y="1744"/>
                      <a:pt x="315" y="1741"/>
                    </a:cubicBezTo>
                    <a:cubicBezTo>
                      <a:pt x="312" y="1737"/>
                      <a:pt x="312" y="1738"/>
                      <a:pt x="313" y="1732"/>
                    </a:cubicBezTo>
                    <a:cubicBezTo>
                      <a:pt x="314" y="1726"/>
                      <a:pt x="311" y="1723"/>
                      <a:pt x="305" y="1719"/>
                    </a:cubicBezTo>
                    <a:cubicBezTo>
                      <a:pt x="300" y="1715"/>
                      <a:pt x="296" y="1711"/>
                      <a:pt x="300" y="1705"/>
                    </a:cubicBezTo>
                    <a:cubicBezTo>
                      <a:pt x="305" y="1699"/>
                      <a:pt x="296" y="1696"/>
                      <a:pt x="293" y="1696"/>
                    </a:cubicBezTo>
                    <a:cubicBezTo>
                      <a:pt x="289" y="1696"/>
                      <a:pt x="290" y="1696"/>
                      <a:pt x="284" y="1694"/>
                    </a:cubicBezTo>
                    <a:cubicBezTo>
                      <a:pt x="279" y="1691"/>
                      <a:pt x="276" y="1693"/>
                      <a:pt x="273" y="1687"/>
                    </a:cubicBezTo>
                    <a:cubicBezTo>
                      <a:pt x="271" y="1681"/>
                      <a:pt x="267" y="1664"/>
                      <a:pt x="267" y="1661"/>
                    </a:cubicBezTo>
                    <a:cubicBezTo>
                      <a:pt x="267" y="1658"/>
                      <a:pt x="268" y="1650"/>
                      <a:pt x="264" y="1646"/>
                    </a:cubicBezTo>
                    <a:cubicBezTo>
                      <a:pt x="261" y="1643"/>
                      <a:pt x="256" y="1641"/>
                      <a:pt x="259" y="1636"/>
                    </a:cubicBezTo>
                    <a:cubicBezTo>
                      <a:pt x="263" y="1631"/>
                      <a:pt x="268" y="1632"/>
                      <a:pt x="271" y="1628"/>
                    </a:cubicBezTo>
                    <a:cubicBezTo>
                      <a:pt x="273" y="1624"/>
                      <a:pt x="270" y="1621"/>
                      <a:pt x="267" y="1617"/>
                    </a:cubicBezTo>
                    <a:cubicBezTo>
                      <a:pt x="265" y="1613"/>
                      <a:pt x="257" y="1603"/>
                      <a:pt x="255" y="1599"/>
                    </a:cubicBezTo>
                    <a:cubicBezTo>
                      <a:pt x="252" y="1594"/>
                      <a:pt x="253" y="1590"/>
                      <a:pt x="251" y="1584"/>
                    </a:cubicBezTo>
                    <a:cubicBezTo>
                      <a:pt x="249" y="1578"/>
                      <a:pt x="246" y="1571"/>
                      <a:pt x="244" y="1565"/>
                    </a:cubicBezTo>
                    <a:cubicBezTo>
                      <a:pt x="242" y="1559"/>
                      <a:pt x="241" y="1551"/>
                      <a:pt x="238" y="1546"/>
                    </a:cubicBezTo>
                    <a:cubicBezTo>
                      <a:pt x="234" y="1540"/>
                      <a:pt x="231" y="1536"/>
                      <a:pt x="232" y="1531"/>
                    </a:cubicBezTo>
                    <a:cubicBezTo>
                      <a:pt x="232" y="1526"/>
                      <a:pt x="227" y="1524"/>
                      <a:pt x="230" y="1520"/>
                    </a:cubicBezTo>
                    <a:cubicBezTo>
                      <a:pt x="233" y="1517"/>
                      <a:pt x="238" y="1516"/>
                      <a:pt x="235" y="1511"/>
                    </a:cubicBezTo>
                    <a:cubicBezTo>
                      <a:pt x="233" y="1506"/>
                      <a:pt x="226" y="1504"/>
                      <a:pt x="226" y="1500"/>
                    </a:cubicBezTo>
                    <a:cubicBezTo>
                      <a:pt x="225" y="1495"/>
                      <a:pt x="229" y="1495"/>
                      <a:pt x="229" y="1490"/>
                    </a:cubicBezTo>
                    <a:cubicBezTo>
                      <a:pt x="229" y="1484"/>
                      <a:pt x="227" y="1479"/>
                      <a:pt x="227" y="1479"/>
                    </a:cubicBezTo>
                    <a:cubicBezTo>
                      <a:pt x="227" y="1479"/>
                      <a:pt x="225" y="1479"/>
                      <a:pt x="222" y="1471"/>
                    </a:cubicBezTo>
                    <a:cubicBezTo>
                      <a:pt x="219" y="1464"/>
                      <a:pt x="223" y="1461"/>
                      <a:pt x="226" y="1459"/>
                    </a:cubicBezTo>
                    <a:cubicBezTo>
                      <a:pt x="229" y="1457"/>
                      <a:pt x="228" y="1452"/>
                      <a:pt x="228" y="1445"/>
                    </a:cubicBezTo>
                    <a:cubicBezTo>
                      <a:pt x="227" y="1438"/>
                      <a:pt x="224" y="1433"/>
                      <a:pt x="222" y="1427"/>
                    </a:cubicBezTo>
                    <a:cubicBezTo>
                      <a:pt x="220" y="1421"/>
                      <a:pt x="216" y="1420"/>
                      <a:pt x="223" y="1414"/>
                    </a:cubicBezTo>
                    <a:cubicBezTo>
                      <a:pt x="230" y="1408"/>
                      <a:pt x="245" y="1408"/>
                      <a:pt x="242" y="1399"/>
                    </a:cubicBezTo>
                    <a:cubicBezTo>
                      <a:pt x="240" y="1390"/>
                      <a:pt x="231" y="1384"/>
                      <a:pt x="228" y="1376"/>
                    </a:cubicBezTo>
                    <a:cubicBezTo>
                      <a:pt x="224" y="1368"/>
                      <a:pt x="222" y="1358"/>
                      <a:pt x="217" y="1350"/>
                    </a:cubicBezTo>
                    <a:cubicBezTo>
                      <a:pt x="212" y="1342"/>
                      <a:pt x="207" y="1342"/>
                      <a:pt x="206" y="1333"/>
                    </a:cubicBezTo>
                    <a:cubicBezTo>
                      <a:pt x="205" y="1325"/>
                      <a:pt x="202" y="1318"/>
                      <a:pt x="202" y="1318"/>
                    </a:cubicBezTo>
                    <a:cubicBezTo>
                      <a:pt x="202" y="1318"/>
                      <a:pt x="199" y="1306"/>
                      <a:pt x="198" y="1299"/>
                    </a:cubicBezTo>
                    <a:cubicBezTo>
                      <a:pt x="198" y="1291"/>
                      <a:pt x="197" y="1291"/>
                      <a:pt x="192" y="1282"/>
                    </a:cubicBezTo>
                    <a:cubicBezTo>
                      <a:pt x="188" y="1273"/>
                      <a:pt x="192" y="1270"/>
                      <a:pt x="192" y="1264"/>
                    </a:cubicBezTo>
                    <a:cubicBezTo>
                      <a:pt x="192" y="1259"/>
                      <a:pt x="189" y="1255"/>
                      <a:pt x="194" y="1252"/>
                    </a:cubicBezTo>
                    <a:cubicBezTo>
                      <a:pt x="199" y="1248"/>
                      <a:pt x="202" y="1252"/>
                      <a:pt x="204" y="1248"/>
                    </a:cubicBezTo>
                    <a:cubicBezTo>
                      <a:pt x="205" y="1244"/>
                      <a:pt x="206" y="1239"/>
                      <a:pt x="213" y="1236"/>
                    </a:cubicBezTo>
                    <a:cubicBezTo>
                      <a:pt x="220" y="1233"/>
                      <a:pt x="216" y="1230"/>
                      <a:pt x="214" y="1220"/>
                    </a:cubicBezTo>
                    <a:cubicBezTo>
                      <a:pt x="211" y="1210"/>
                      <a:pt x="206" y="1194"/>
                      <a:pt x="203" y="1186"/>
                    </a:cubicBezTo>
                    <a:cubicBezTo>
                      <a:pt x="199" y="1178"/>
                      <a:pt x="192" y="1178"/>
                      <a:pt x="198" y="1170"/>
                    </a:cubicBezTo>
                    <a:cubicBezTo>
                      <a:pt x="204" y="1162"/>
                      <a:pt x="197" y="1159"/>
                      <a:pt x="197" y="1147"/>
                    </a:cubicBezTo>
                    <a:cubicBezTo>
                      <a:pt x="197" y="1136"/>
                      <a:pt x="203" y="1129"/>
                      <a:pt x="205" y="1122"/>
                    </a:cubicBezTo>
                    <a:cubicBezTo>
                      <a:pt x="206" y="1115"/>
                      <a:pt x="202" y="1111"/>
                      <a:pt x="208" y="1110"/>
                    </a:cubicBezTo>
                    <a:cubicBezTo>
                      <a:pt x="214" y="1109"/>
                      <a:pt x="216" y="1107"/>
                      <a:pt x="214" y="1101"/>
                    </a:cubicBezTo>
                    <a:cubicBezTo>
                      <a:pt x="212" y="1096"/>
                      <a:pt x="204" y="1086"/>
                      <a:pt x="204" y="1079"/>
                    </a:cubicBezTo>
                    <a:cubicBezTo>
                      <a:pt x="204" y="1073"/>
                      <a:pt x="203" y="1064"/>
                      <a:pt x="201" y="1054"/>
                    </a:cubicBezTo>
                    <a:cubicBezTo>
                      <a:pt x="199" y="1044"/>
                      <a:pt x="199" y="1042"/>
                      <a:pt x="194" y="1042"/>
                    </a:cubicBezTo>
                    <a:cubicBezTo>
                      <a:pt x="189" y="1043"/>
                      <a:pt x="191" y="1050"/>
                      <a:pt x="186" y="1042"/>
                    </a:cubicBezTo>
                    <a:cubicBezTo>
                      <a:pt x="182" y="1034"/>
                      <a:pt x="180" y="1033"/>
                      <a:pt x="181" y="1026"/>
                    </a:cubicBezTo>
                    <a:cubicBezTo>
                      <a:pt x="182" y="1018"/>
                      <a:pt x="179" y="1018"/>
                      <a:pt x="176" y="1013"/>
                    </a:cubicBezTo>
                    <a:cubicBezTo>
                      <a:pt x="172" y="1008"/>
                      <a:pt x="170" y="1004"/>
                      <a:pt x="170" y="999"/>
                    </a:cubicBezTo>
                    <a:cubicBezTo>
                      <a:pt x="170" y="995"/>
                      <a:pt x="163" y="989"/>
                      <a:pt x="162" y="987"/>
                    </a:cubicBezTo>
                    <a:cubicBezTo>
                      <a:pt x="160" y="984"/>
                      <a:pt x="154" y="972"/>
                      <a:pt x="152" y="967"/>
                    </a:cubicBezTo>
                    <a:cubicBezTo>
                      <a:pt x="150" y="962"/>
                      <a:pt x="154" y="964"/>
                      <a:pt x="154" y="958"/>
                    </a:cubicBezTo>
                    <a:cubicBezTo>
                      <a:pt x="153" y="953"/>
                      <a:pt x="150" y="950"/>
                      <a:pt x="145" y="949"/>
                    </a:cubicBezTo>
                    <a:cubicBezTo>
                      <a:pt x="140" y="949"/>
                      <a:pt x="138" y="943"/>
                      <a:pt x="136" y="939"/>
                    </a:cubicBezTo>
                    <a:cubicBezTo>
                      <a:pt x="133" y="935"/>
                      <a:pt x="126" y="925"/>
                      <a:pt x="127" y="920"/>
                    </a:cubicBezTo>
                    <a:cubicBezTo>
                      <a:pt x="128" y="915"/>
                      <a:pt x="121" y="897"/>
                      <a:pt x="128" y="898"/>
                    </a:cubicBezTo>
                    <a:cubicBezTo>
                      <a:pt x="135" y="899"/>
                      <a:pt x="138" y="899"/>
                      <a:pt x="135" y="889"/>
                    </a:cubicBezTo>
                    <a:cubicBezTo>
                      <a:pt x="132" y="880"/>
                      <a:pt x="133" y="865"/>
                      <a:pt x="134" y="857"/>
                    </a:cubicBezTo>
                    <a:cubicBezTo>
                      <a:pt x="135" y="848"/>
                      <a:pt x="137" y="853"/>
                      <a:pt x="142" y="852"/>
                    </a:cubicBezTo>
                    <a:cubicBezTo>
                      <a:pt x="147" y="851"/>
                      <a:pt x="148" y="847"/>
                      <a:pt x="147" y="841"/>
                    </a:cubicBezTo>
                    <a:cubicBezTo>
                      <a:pt x="147" y="835"/>
                      <a:pt x="145" y="831"/>
                      <a:pt x="142" y="824"/>
                    </a:cubicBezTo>
                    <a:cubicBezTo>
                      <a:pt x="140" y="817"/>
                      <a:pt x="140" y="815"/>
                      <a:pt x="138" y="811"/>
                    </a:cubicBezTo>
                    <a:cubicBezTo>
                      <a:pt x="137" y="808"/>
                      <a:pt x="135" y="802"/>
                      <a:pt x="133" y="797"/>
                    </a:cubicBezTo>
                    <a:cubicBezTo>
                      <a:pt x="131" y="791"/>
                      <a:pt x="126" y="783"/>
                      <a:pt x="128" y="778"/>
                    </a:cubicBezTo>
                    <a:cubicBezTo>
                      <a:pt x="129" y="773"/>
                      <a:pt x="131" y="772"/>
                      <a:pt x="134" y="769"/>
                    </a:cubicBezTo>
                    <a:cubicBezTo>
                      <a:pt x="138" y="766"/>
                      <a:pt x="139" y="752"/>
                      <a:pt x="138" y="746"/>
                    </a:cubicBezTo>
                    <a:cubicBezTo>
                      <a:pt x="137" y="740"/>
                      <a:pt x="136" y="735"/>
                      <a:pt x="137" y="728"/>
                    </a:cubicBezTo>
                    <a:cubicBezTo>
                      <a:pt x="138" y="721"/>
                      <a:pt x="134" y="720"/>
                      <a:pt x="139" y="715"/>
                    </a:cubicBezTo>
                    <a:cubicBezTo>
                      <a:pt x="144" y="711"/>
                      <a:pt x="156" y="692"/>
                      <a:pt x="158" y="683"/>
                    </a:cubicBezTo>
                    <a:cubicBezTo>
                      <a:pt x="160" y="673"/>
                      <a:pt x="163" y="670"/>
                      <a:pt x="164" y="663"/>
                    </a:cubicBezTo>
                    <a:cubicBezTo>
                      <a:pt x="165" y="656"/>
                      <a:pt x="167" y="649"/>
                      <a:pt x="168" y="641"/>
                    </a:cubicBezTo>
                    <a:cubicBezTo>
                      <a:pt x="170" y="633"/>
                      <a:pt x="171" y="631"/>
                      <a:pt x="177" y="632"/>
                    </a:cubicBezTo>
                    <a:cubicBezTo>
                      <a:pt x="184" y="633"/>
                      <a:pt x="191" y="633"/>
                      <a:pt x="194" y="629"/>
                    </a:cubicBezTo>
                    <a:cubicBezTo>
                      <a:pt x="197" y="625"/>
                      <a:pt x="195" y="621"/>
                      <a:pt x="192" y="616"/>
                    </a:cubicBezTo>
                    <a:cubicBezTo>
                      <a:pt x="189" y="611"/>
                      <a:pt x="182" y="604"/>
                      <a:pt x="178" y="598"/>
                    </a:cubicBezTo>
                    <a:cubicBezTo>
                      <a:pt x="174" y="591"/>
                      <a:pt x="172" y="583"/>
                      <a:pt x="173" y="579"/>
                    </a:cubicBezTo>
                    <a:cubicBezTo>
                      <a:pt x="174" y="575"/>
                      <a:pt x="181" y="577"/>
                      <a:pt x="180" y="569"/>
                    </a:cubicBezTo>
                    <a:cubicBezTo>
                      <a:pt x="179" y="561"/>
                      <a:pt x="176" y="551"/>
                      <a:pt x="173" y="546"/>
                    </a:cubicBezTo>
                    <a:cubicBezTo>
                      <a:pt x="170" y="542"/>
                      <a:pt x="161" y="526"/>
                      <a:pt x="161" y="519"/>
                    </a:cubicBezTo>
                    <a:cubicBezTo>
                      <a:pt x="162" y="513"/>
                      <a:pt x="162" y="509"/>
                      <a:pt x="167" y="505"/>
                    </a:cubicBezTo>
                    <a:cubicBezTo>
                      <a:pt x="172" y="500"/>
                      <a:pt x="169" y="497"/>
                      <a:pt x="167" y="493"/>
                    </a:cubicBezTo>
                    <a:cubicBezTo>
                      <a:pt x="164" y="489"/>
                      <a:pt x="160" y="489"/>
                      <a:pt x="160" y="485"/>
                    </a:cubicBezTo>
                    <a:cubicBezTo>
                      <a:pt x="159" y="481"/>
                      <a:pt x="157" y="475"/>
                      <a:pt x="162" y="468"/>
                    </a:cubicBezTo>
                    <a:cubicBezTo>
                      <a:pt x="166" y="460"/>
                      <a:pt x="167" y="458"/>
                      <a:pt x="174" y="453"/>
                    </a:cubicBezTo>
                    <a:cubicBezTo>
                      <a:pt x="181" y="449"/>
                      <a:pt x="194" y="444"/>
                      <a:pt x="199" y="441"/>
                    </a:cubicBezTo>
                    <a:cubicBezTo>
                      <a:pt x="204" y="439"/>
                      <a:pt x="220" y="428"/>
                      <a:pt x="222" y="424"/>
                    </a:cubicBezTo>
                    <a:cubicBezTo>
                      <a:pt x="223" y="420"/>
                      <a:pt x="223" y="400"/>
                      <a:pt x="224" y="394"/>
                    </a:cubicBezTo>
                    <a:cubicBezTo>
                      <a:pt x="226" y="388"/>
                      <a:pt x="227" y="372"/>
                      <a:pt x="228" y="367"/>
                    </a:cubicBezTo>
                    <a:cubicBezTo>
                      <a:pt x="230" y="362"/>
                      <a:pt x="228" y="357"/>
                      <a:pt x="224" y="352"/>
                    </a:cubicBezTo>
                    <a:cubicBezTo>
                      <a:pt x="221" y="347"/>
                      <a:pt x="221" y="347"/>
                      <a:pt x="221" y="347"/>
                    </a:cubicBezTo>
                    <a:cubicBezTo>
                      <a:pt x="220" y="348"/>
                      <a:pt x="220" y="348"/>
                      <a:pt x="219" y="349"/>
                    </a:cubicBezTo>
                    <a:cubicBezTo>
                      <a:pt x="213" y="351"/>
                      <a:pt x="205" y="356"/>
                      <a:pt x="197" y="354"/>
                    </a:cubicBezTo>
                    <a:cubicBezTo>
                      <a:pt x="189" y="351"/>
                      <a:pt x="179" y="347"/>
                      <a:pt x="179" y="341"/>
                    </a:cubicBezTo>
                    <a:cubicBezTo>
                      <a:pt x="179" y="335"/>
                      <a:pt x="179" y="331"/>
                      <a:pt x="176" y="328"/>
                    </a:cubicBezTo>
                    <a:cubicBezTo>
                      <a:pt x="174" y="324"/>
                      <a:pt x="175" y="318"/>
                      <a:pt x="173" y="313"/>
                    </a:cubicBezTo>
                    <a:cubicBezTo>
                      <a:pt x="172" y="308"/>
                      <a:pt x="170" y="303"/>
                      <a:pt x="166" y="298"/>
                    </a:cubicBezTo>
                    <a:cubicBezTo>
                      <a:pt x="162" y="293"/>
                      <a:pt x="157" y="278"/>
                      <a:pt x="153" y="270"/>
                    </a:cubicBezTo>
                    <a:cubicBezTo>
                      <a:pt x="149" y="262"/>
                      <a:pt x="149" y="252"/>
                      <a:pt x="147" y="247"/>
                    </a:cubicBezTo>
                    <a:cubicBezTo>
                      <a:pt x="146" y="242"/>
                      <a:pt x="141" y="237"/>
                      <a:pt x="138" y="230"/>
                    </a:cubicBezTo>
                    <a:cubicBezTo>
                      <a:pt x="134" y="224"/>
                      <a:pt x="130" y="223"/>
                      <a:pt x="126" y="220"/>
                    </a:cubicBezTo>
                    <a:cubicBezTo>
                      <a:pt x="121" y="217"/>
                      <a:pt x="125" y="209"/>
                      <a:pt x="125" y="204"/>
                    </a:cubicBezTo>
                    <a:cubicBezTo>
                      <a:pt x="126" y="200"/>
                      <a:pt x="119" y="196"/>
                      <a:pt x="114" y="193"/>
                    </a:cubicBezTo>
                    <a:cubicBezTo>
                      <a:pt x="109" y="190"/>
                      <a:pt x="110" y="186"/>
                      <a:pt x="111" y="182"/>
                    </a:cubicBezTo>
                    <a:cubicBezTo>
                      <a:pt x="113" y="178"/>
                      <a:pt x="109" y="173"/>
                      <a:pt x="107" y="170"/>
                    </a:cubicBezTo>
                    <a:cubicBezTo>
                      <a:pt x="105" y="167"/>
                      <a:pt x="112" y="166"/>
                      <a:pt x="114" y="164"/>
                    </a:cubicBezTo>
                    <a:cubicBezTo>
                      <a:pt x="117" y="162"/>
                      <a:pt x="118" y="161"/>
                      <a:pt x="117" y="156"/>
                    </a:cubicBezTo>
                    <a:cubicBezTo>
                      <a:pt x="117" y="151"/>
                      <a:pt x="111" y="145"/>
                      <a:pt x="108" y="143"/>
                    </a:cubicBezTo>
                    <a:cubicBezTo>
                      <a:pt x="105" y="141"/>
                      <a:pt x="116" y="128"/>
                      <a:pt x="117" y="122"/>
                    </a:cubicBezTo>
                    <a:cubicBezTo>
                      <a:pt x="118" y="116"/>
                      <a:pt x="113" y="118"/>
                      <a:pt x="108" y="112"/>
                    </a:cubicBezTo>
                    <a:cubicBezTo>
                      <a:pt x="102" y="105"/>
                      <a:pt x="90" y="97"/>
                      <a:pt x="87" y="95"/>
                    </a:cubicBezTo>
                    <a:cubicBezTo>
                      <a:pt x="83" y="94"/>
                      <a:pt x="86" y="90"/>
                      <a:pt x="84" y="82"/>
                    </a:cubicBezTo>
                    <a:cubicBezTo>
                      <a:pt x="82" y="74"/>
                      <a:pt x="74" y="52"/>
                      <a:pt x="72" y="46"/>
                    </a:cubicBezTo>
                    <a:cubicBezTo>
                      <a:pt x="70" y="40"/>
                      <a:pt x="71" y="34"/>
                      <a:pt x="74" y="31"/>
                    </a:cubicBezTo>
                    <a:cubicBezTo>
                      <a:pt x="76" y="28"/>
                      <a:pt x="62" y="27"/>
                      <a:pt x="59" y="26"/>
                    </a:cubicBezTo>
                    <a:cubicBezTo>
                      <a:pt x="56" y="24"/>
                      <a:pt x="58" y="15"/>
                      <a:pt x="54" y="11"/>
                    </a:cubicBezTo>
                    <a:cubicBezTo>
                      <a:pt x="51" y="8"/>
                      <a:pt x="43" y="0"/>
                      <a:pt x="43" y="0"/>
                    </a:cubicBezTo>
                    <a:cubicBezTo>
                      <a:pt x="42" y="6"/>
                      <a:pt x="30" y="5"/>
                      <a:pt x="26" y="7"/>
                    </a:cubicBezTo>
                    <a:cubicBezTo>
                      <a:pt x="23" y="9"/>
                      <a:pt x="28" y="15"/>
                      <a:pt x="29" y="22"/>
                    </a:cubicBezTo>
                    <a:cubicBezTo>
                      <a:pt x="31" y="28"/>
                      <a:pt x="28" y="42"/>
                      <a:pt x="23" y="44"/>
                    </a:cubicBezTo>
                    <a:cubicBezTo>
                      <a:pt x="18" y="47"/>
                      <a:pt x="2" y="51"/>
                      <a:pt x="0" y="5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6" name="Freeform 26">
                <a:extLst>
                  <a:ext uri="{FF2B5EF4-FFF2-40B4-BE49-F238E27FC236}">
                    <a16:creationId xmlns:a16="http://schemas.microsoft.com/office/drawing/2014/main" id="{826DFEC0-3D6D-4565-B9D8-CDECD338B87A}"/>
                  </a:ext>
                </a:extLst>
              </p:cNvPr>
              <p:cNvSpPr>
                <a:spLocks/>
              </p:cNvSpPr>
              <p:nvPr/>
            </p:nvSpPr>
            <p:spPr bwMode="auto">
              <a:xfrm>
                <a:off x="2614613" y="5843588"/>
                <a:ext cx="4763" cy="6350"/>
              </a:xfrm>
              <a:custGeom>
                <a:avLst/>
                <a:gdLst>
                  <a:gd name="T0" fmla="*/ 4 w 10"/>
                  <a:gd name="T1" fmla="*/ 2 h 12"/>
                  <a:gd name="T2" fmla="*/ 3 w 10"/>
                  <a:gd name="T3" fmla="*/ 9 h 12"/>
                  <a:gd name="T4" fmla="*/ 9 w 10"/>
                  <a:gd name="T5" fmla="*/ 7 h 12"/>
                  <a:gd name="T6" fmla="*/ 4 w 10"/>
                  <a:gd name="T7" fmla="*/ 2 h 12"/>
                </a:gdLst>
                <a:ahLst/>
                <a:cxnLst>
                  <a:cxn ang="0">
                    <a:pos x="T0" y="T1"/>
                  </a:cxn>
                  <a:cxn ang="0">
                    <a:pos x="T2" y="T3"/>
                  </a:cxn>
                  <a:cxn ang="0">
                    <a:pos x="T4" y="T5"/>
                  </a:cxn>
                  <a:cxn ang="0">
                    <a:pos x="T6" y="T7"/>
                  </a:cxn>
                </a:cxnLst>
                <a:rect l="0" t="0" r="r" b="b"/>
                <a:pathLst>
                  <a:path w="10" h="12">
                    <a:moveTo>
                      <a:pt x="4" y="2"/>
                    </a:moveTo>
                    <a:cubicBezTo>
                      <a:pt x="0" y="2"/>
                      <a:pt x="0" y="7"/>
                      <a:pt x="3" y="9"/>
                    </a:cubicBezTo>
                    <a:cubicBezTo>
                      <a:pt x="6" y="12"/>
                      <a:pt x="8" y="10"/>
                      <a:pt x="9" y="7"/>
                    </a:cubicBezTo>
                    <a:cubicBezTo>
                      <a:pt x="10" y="5"/>
                      <a:pt x="8" y="0"/>
                      <a:pt x="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7" name="Freeform 27">
                <a:extLst>
                  <a:ext uri="{FF2B5EF4-FFF2-40B4-BE49-F238E27FC236}">
                    <a16:creationId xmlns:a16="http://schemas.microsoft.com/office/drawing/2014/main" id="{FFE0AB2B-97C1-4477-B004-E334D0B19198}"/>
                  </a:ext>
                </a:extLst>
              </p:cNvPr>
              <p:cNvSpPr>
                <a:spLocks/>
              </p:cNvSpPr>
              <p:nvPr/>
            </p:nvSpPr>
            <p:spPr bwMode="auto">
              <a:xfrm>
                <a:off x="2633663" y="5854701"/>
                <a:ext cx="14288" cy="4763"/>
              </a:xfrm>
              <a:custGeom>
                <a:avLst/>
                <a:gdLst>
                  <a:gd name="T0" fmla="*/ 23 w 27"/>
                  <a:gd name="T1" fmla="*/ 0 h 10"/>
                  <a:gd name="T2" fmla="*/ 12 w 27"/>
                  <a:gd name="T3" fmla="*/ 1 h 10"/>
                  <a:gd name="T4" fmla="*/ 4 w 27"/>
                  <a:gd name="T5" fmla="*/ 6 h 10"/>
                  <a:gd name="T6" fmla="*/ 16 w 27"/>
                  <a:gd name="T7" fmla="*/ 8 h 10"/>
                  <a:gd name="T8" fmla="*/ 23 w 27"/>
                  <a:gd name="T9" fmla="*/ 0 h 10"/>
                </a:gdLst>
                <a:ahLst/>
                <a:cxnLst>
                  <a:cxn ang="0">
                    <a:pos x="T0" y="T1"/>
                  </a:cxn>
                  <a:cxn ang="0">
                    <a:pos x="T2" y="T3"/>
                  </a:cxn>
                  <a:cxn ang="0">
                    <a:pos x="T4" y="T5"/>
                  </a:cxn>
                  <a:cxn ang="0">
                    <a:pos x="T6" y="T7"/>
                  </a:cxn>
                  <a:cxn ang="0">
                    <a:pos x="T8" y="T9"/>
                  </a:cxn>
                </a:cxnLst>
                <a:rect l="0" t="0" r="r" b="b"/>
                <a:pathLst>
                  <a:path w="27" h="10">
                    <a:moveTo>
                      <a:pt x="23" y="0"/>
                    </a:moveTo>
                    <a:cubicBezTo>
                      <a:pt x="20" y="1"/>
                      <a:pt x="14" y="1"/>
                      <a:pt x="12" y="1"/>
                    </a:cubicBezTo>
                    <a:cubicBezTo>
                      <a:pt x="9" y="0"/>
                      <a:pt x="0" y="5"/>
                      <a:pt x="4" y="6"/>
                    </a:cubicBezTo>
                    <a:cubicBezTo>
                      <a:pt x="8" y="7"/>
                      <a:pt x="12" y="6"/>
                      <a:pt x="16" y="8"/>
                    </a:cubicBezTo>
                    <a:cubicBezTo>
                      <a:pt x="20" y="10"/>
                      <a:pt x="27" y="2"/>
                      <a:pt x="2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8" name="Freeform 28">
                <a:extLst>
                  <a:ext uri="{FF2B5EF4-FFF2-40B4-BE49-F238E27FC236}">
                    <a16:creationId xmlns:a16="http://schemas.microsoft.com/office/drawing/2014/main" id="{BB618E95-36CA-4FA8-B252-D70E4557F9F0}"/>
                  </a:ext>
                </a:extLst>
              </p:cNvPr>
              <p:cNvSpPr>
                <a:spLocks/>
              </p:cNvSpPr>
              <p:nvPr/>
            </p:nvSpPr>
            <p:spPr bwMode="auto">
              <a:xfrm>
                <a:off x="2649538" y="5859463"/>
                <a:ext cx="6350" cy="7938"/>
              </a:xfrm>
              <a:custGeom>
                <a:avLst/>
                <a:gdLst>
                  <a:gd name="T0" fmla="*/ 3 w 13"/>
                  <a:gd name="T1" fmla="*/ 1 h 16"/>
                  <a:gd name="T2" fmla="*/ 4 w 13"/>
                  <a:gd name="T3" fmla="*/ 8 h 16"/>
                  <a:gd name="T4" fmla="*/ 13 w 13"/>
                  <a:gd name="T5" fmla="*/ 12 h 16"/>
                  <a:gd name="T6" fmla="*/ 3 w 13"/>
                  <a:gd name="T7" fmla="*/ 1 h 16"/>
                </a:gdLst>
                <a:ahLst/>
                <a:cxnLst>
                  <a:cxn ang="0">
                    <a:pos x="T0" y="T1"/>
                  </a:cxn>
                  <a:cxn ang="0">
                    <a:pos x="T2" y="T3"/>
                  </a:cxn>
                  <a:cxn ang="0">
                    <a:pos x="T4" y="T5"/>
                  </a:cxn>
                  <a:cxn ang="0">
                    <a:pos x="T6" y="T7"/>
                  </a:cxn>
                </a:cxnLst>
                <a:rect l="0" t="0" r="r" b="b"/>
                <a:pathLst>
                  <a:path w="13" h="16">
                    <a:moveTo>
                      <a:pt x="3" y="1"/>
                    </a:moveTo>
                    <a:cubicBezTo>
                      <a:pt x="0" y="1"/>
                      <a:pt x="0" y="3"/>
                      <a:pt x="4" y="8"/>
                    </a:cubicBezTo>
                    <a:cubicBezTo>
                      <a:pt x="8" y="13"/>
                      <a:pt x="13" y="16"/>
                      <a:pt x="13" y="12"/>
                    </a:cubicBezTo>
                    <a:cubicBezTo>
                      <a:pt x="12" y="7"/>
                      <a:pt x="11" y="0"/>
                      <a:pt x="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9" name="Freeform 29">
                <a:extLst>
                  <a:ext uri="{FF2B5EF4-FFF2-40B4-BE49-F238E27FC236}">
                    <a16:creationId xmlns:a16="http://schemas.microsoft.com/office/drawing/2014/main" id="{372590B1-8163-4240-AAC3-2F450A1C05BC}"/>
                  </a:ext>
                </a:extLst>
              </p:cNvPr>
              <p:cNvSpPr>
                <a:spLocks/>
              </p:cNvSpPr>
              <p:nvPr/>
            </p:nvSpPr>
            <p:spPr bwMode="auto">
              <a:xfrm>
                <a:off x="2641600" y="5864226"/>
                <a:ext cx="7938" cy="6350"/>
              </a:xfrm>
              <a:custGeom>
                <a:avLst/>
                <a:gdLst>
                  <a:gd name="T0" fmla="*/ 10 w 15"/>
                  <a:gd name="T1" fmla="*/ 2 h 15"/>
                  <a:gd name="T2" fmla="*/ 7 w 15"/>
                  <a:gd name="T3" fmla="*/ 5 h 15"/>
                  <a:gd name="T4" fmla="*/ 3 w 15"/>
                  <a:gd name="T5" fmla="*/ 8 h 15"/>
                  <a:gd name="T6" fmla="*/ 2 w 15"/>
                  <a:gd name="T7" fmla="*/ 13 h 15"/>
                  <a:gd name="T8" fmla="*/ 11 w 15"/>
                  <a:gd name="T9" fmla="*/ 12 h 15"/>
                  <a:gd name="T10" fmla="*/ 14 w 15"/>
                  <a:gd name="T11" fmla="*/ 6 h 15"/>
                  <a:gd name="T12" fmla="*/ 10 w 15"/>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0" y="2"/>
                    </a:moveTo>
                    <a:cubicBezTo>
                      <a:pt x="8" y="0"/>
                      <a:pt x="6" y="2"/>
                      <a:pt x="7" y="5"/>
                    </a:cubicBezTo>
                    <a:cubicBezTo>
                      <a:pt x="8" y="8"/>
                      <a:pt x="6" y="8"/>
                      <a:pt x="3" y="8"/>
                    </a:cubicBezTo>
                    <a:cubicBezTo>
                      <a:pt x="0" y="8"/>
                      <a:pt x="0" y="10"/>
                      <a:pt x="2" y="13"/>
                    </a:cubicBezTo>
                    <a:cubicBezTo>
                      <a:pt x="4" y="15"/>
                      <a:pt x="8" y="14"/>
                      <a:pt x="11" y="12"/>
                    </a:cubicBezTo>
                    <a:cubicBezTo>
                      <a:pt x="13" y="10"/>
                      <a:pt x="14" y="9"/>
                      <a:pt x="14" y="6"/>
                    </a:cubicBezTo>
                    <a:cubicBezTo>
                      <a:pt x="15" y="3"/>
                      <a:pt x="10" y="2"/>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0" name="Freeform 30">
                <a:extLst>
                  <a:ext uri="{FF2B5EF4-FFF2-40B4-BE49-F238E27FC236}">
                    <a16:creationId xmlns:a16="http://schemas.microsoft.com/office/drawing/2014/main" id="{2E779E42-CC66-461A-8DAC-B048A6504F68}"/>
                  </a:ext>
                </a:extLst>
              </p:cNvPr>
              <p:cNvSpPr>
                <a:spLocks/>
              </p:cNvSpPr>
              <p:nvPr/>
            </p:nvSpPr>
            <p:spPr bwMode="auto">
              <a:xfrm>
                <a:off x="2635250" y="5868988"/>
                <a:ext cx="4763" cy="4763"/>
              </a:xfrm>
              <a:custGeom>
                <a:avLst/>
                <a:gdLst>
                  <a:gd name="T0" fmla="*/ 5 w 10"/>
                  <a:gd name="T1" fmla="*/ 1 h 7"/>
                  <a:gd name="T2" fmla="*/ 3 w 10"/>
                  <a:gd name="T3" fmla="*/ 5 h 7"/>
                  <a:gd name="T4" fmla="*/ 9 w 10"/>
                  <a:gd name="T5" fmla="*/ 5 h 7"/>
                  <a:gd name="T6" fmla="*/ 5 w 10"/>
                  <a:gd name="T7" fmla="*/ 1 h 7"/>
                </a:gdLst>
                <a:ahLst/>
                <a:cxnLst>
                  <a:cxn ang="0">
                    <a:pos x="T0" y="T1"/>
                  </a:cxn>
                  <a:cxn ang="0">
                    <a:pos x="T2" y="T3"/>
                  </a:cxn>
                  <a:cxn ang="0">
                    <a:pos x="T4" y="T5"/>
                  </a:cxn>
                  <a:cxn ang="0">
                    <a:pos x="T6" y="T7"/>
                  </a:cxn>
                </a:cxnLst>
                <a:rect l="0" t="0" r="r" b="b"/>
                <a:pathLst>
                  <a:path w="10" h="7">
                    <a:moveTo>
                      <a:pt x="5" y="1"/>
                    </a:moveTo>
                    <a:cubicBezTo>
                      <a:pt x="3" y="0"/>
                      <a:pt x="0" y="3"/>
                      <a:pt x="3" y="5"/>
                    </a:cubicBezTo>
                    <a:cubicBezTo>
                      <a:pt x="6" y="6"/>
                      <a:pt x="8" y="7"/>
                      <a:pt x="9" y="5"/>
                    </a:cubicBezTo>
                    <a:cubicBezTo>
                      <a:pt x="10" y="2"/>
                      <a:pt x="9" y="1"/>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1" name="Freeform 31">
                <a:extLst>
                  <a:ext uri="{FF2B5EF4-FFF2-40B4-BE49-F238E27FC236}">
                    <a16:creationId xmlns:a16="http://schemas.microsoft.com/office/drawing/2014/main" id="{9B41D5B5-EE50-49D7-BD7F-0455DE0ED8E5}"/>
                  </a:ext>
                </a:extLst>
              </p:cNvPr>
              <p:cNvSpPr>
                <a:spLocks/>
              </p:cNvSpPr>
              <p:nvPr/>
            </p:nvSpPr>
            <p:spPr bwMode="auto">
              <a:xfrm>
                <a:off x="2644775" y="5868988"/>
                <a:ext cx="11113" cy="11113"/>
              </a:xfrm>
              <a:custGeom>
                <a:avLst/>
                <a:gdLst>
                  <a:gd name="T0" fmla="*/ 14 w 22"/>
                  <a:gd name="T1" fmla="*/ 2 h 19"/>
                  <a:gd name="T2" fmla="*/ 9 w 22"/>
                  <a:gd name="T3" fmla="*/ 5 h 19"/>
                  <a:gd name="T4" fmla="*/ 7 w 22"/>
                  <a:gd name="T5" fmla="*/ 10 h 19"/>
                  <a:gd name="T6" fmla="*/ 2 w 22"/>
                  <a:gd name="T7" fmla="*/ 15 h 19"/>
                  <a:gd name="T8" fmla="*/ 11 w 22"/>
                  <a:gd name="T9" fmla="*/ 19 h 19"/>
                  <a:gd name="T10" fmla="*/ 15 w 22"/>
                  <a:gd name="T11" fmla="*/ 14 h 19"/>
                  <a:gd name="T12" fmla="*/ 21 w 22"/>
                  <a:gd name="T13" fmla="*/ 12 h 19"/>
                  <a:gd name="T14" fmla="*/ 15 w 22"/>
                  <a:gd name="T15" fmla="*/ 8 h 19"/>
                  <a:gd name="T16" fmla="*/ 14 w 22"/>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4" y="2"/>
                    </a:moveTo>
                    <a:cubicBezTo>
                      <a:pt x="14" y="2"/>
                      <a:pt x="10" y="2"/>
                      <a:pt x="9" y="5"/>
                    </a:cubicBezTo>
                    <a:cubicBezTo>
                      <a:pt x="9" y="9"/>
                      <a:pt x="10" y="9"/>
                      <a:pt x="7" y="10"/>
                    </a:cubicBezTo>
                    <a:cubicBezTo>
                      <a:pt x="4" y="11"/>
                      <a:pt x="0" y="12"/>
                      <a:pt x="2" y="15"/>
                    </a:cubicBezTo>
                    <a:cubicBezTo>
                      <a:pt x="5" y="18"/>
                      <a:pt x="7" y="19"/>
                      <a:pt x="11" y="19"/>
                    </a:cubicBezTo>
                    <a:cubicBezTo>
                      <a:pt x="14" y="19"/>
                      <a:pt x="12" y="13"/>
                      <a:pt x="15" y="14"/>
                    </a:cubicBezTo>
                    <a:cubicBezTo>
                      <a:pt x="19" y="15"/>
                      <a:pt x="22" y="14"/>
                      <a:pt x="21" y="12"/>
                    </a:cubicBezTo>
                    <a:cubicBezTo>
                      <a:pt x="20" y="9"/>
                      <a:pt x="16" y="13"/>
                      <a:pt x="15" y="8"/>
                    </a:cubicBezTo>
                    <a:cubicBezTo>
                      <a:pt x="14" y="2"/>
                      <a:pt x="18" y="0"/>
                      <a:pt x="1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2" name="Freeform 32">
                <a:extLst>
                  <a:ext uri="{FF2B5EF4-FFF2-40B4-BE49-F238E27FC236}">
                    <a16:creationId xmlns:a16="http://schemas.microsoft.com/office/drawing/2014/main" id="{862001A2-DA64-4C2E-9038-48470011E470}"/>
                  </a:ext>
                </a:extLst>
              </p:cNvPr>
              <p:cNvSpPr>
                <a:spLocks/>
              </p:cNvSpPr>
              <p:nvPr/>
            </p:nvSpPr>
            <p:spPr bwMode="auto">
              <a:xfrm>
                <a:off x="2668588" y="5873751"/>
                <a:ext cx="17463" cy="19050"/>
              </a:xfrm>
              <a:custGeom>
                <a:avLst/>
                <a:gdLst>
                  <a:gd name="T0" fmla="*/ 18 w 35"/>
                  <a:gd name="T1" fmla="*/ 1 h 37"/>
                  <a:gd name="T2" fmla="*/ 14 w 35"/>
                  <a:gd name="T3" fmla="*/ 4 h 37"/>
                  <a:gd name="T4" fmla="*/ 6 w 35"/>
                  <a:gd name="T5" fmla="*/ 5 h 37"/>
                  <a:gd name="T6" fmla="*/ 10 w 35"/>
                  <a:gd name="T7" fmla="*/ 11 h 37"/>
                  <a:gd name="T8" fmla="*/ 6 w 35"/>
                  <a:gd name="T9" fmla="*/ 15 h 37"/>
                  <a:gd name="T10" fmla="*/ 2 w 35"/>
                  <a:gd name="T11" fmla="*/ 23 h 37"/>
                  <a:gd name="T12" fmla="*/ 10 w 35"/>
                  <a:gd name="T13" fmla="*/ 29 h 37"/>
                  <a:gd name="T14" fmla="*/ 17 w 35"/>
                  <a:gd name="T15" fmla="*/ 36 h 37"/>
                  <a:gd name="T16" fmla="*/ 29 w 35"/>
                  <a:gd name="T17" fmla="*/ 26 h 37"/>
                  <a:gd name="T18" fmla="*/ 29 w 35"/>
                  <a:gd name="T19" fmla="*/ 16 h 37"/>
                  <a:gd name="T20" fmla="*/ 31 w 35"/>
                  <a:gd name="T21" fmla="*/ 8 h 37"/>
                  <a:gd name="T22" fmla="*/ 20 w 35"/>
                  <a:gd name="T23" fmla="*/ 6 h 37"/>
                  <a:gd name="T24" fmla="*/ 18 w 35"/>
                  <a:gd name="T25"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7">
                    <a:moveTo>
                      <a:pt x="18" y="1"/>
                    </a:moveTo>
                    <a:cubicBezTo>
                      <a:pt x="16" y="0"/>
                      <a:pt x="15" y="2"/>
                      <a:pt x="14" y="4"/>
                    </a:cubicBezTo>
                    <a:cubicBezTo>
                      <a:pt x="12" y="5"/>
                      <a:pt x="9" y="4"/>
                      <a:pt x="6" y="5"/>
                    </a:cubicBezTo>
                    <a:cubicBezTo>
                      <a:pt x="4" y="7"/>
                      <a:pt x="8" y="8"/>
                      <a:pt x="10" y="11"/>
                    </a:cubicBezTo>
                    <a:cubicBezTo>
                      <a:pt x="12" y="14"/>
                      <a:pt x="9" y="15"/>
                      <a:pt x="6" y="15"/>
                    </a:cubicBezTo>
                    <a:cubicBezTo>
                      <a:pt x="2" y="16"/>
                      <a:pt x="0" y="18"/>
                      <a:pt x="2" y="23"/>
                    </a:cubicBezTo>
                    <a:cubicBezTo>
                      <a:pt x="4" y="29"/>
                      <a:pt x="10" y="26"/>
                      <a:pt x="10" y="29"/>
                    </a:cubicBezTo>
                    <a:cubicBezTo>
                      <a:pt x="10" y="32"/>
                      <a:pt x="13" y="37"/>
                      <a:pt x="17" y="36"/>
                    </a:cubicBezTo>
                    <a:cubicBezTo>
                      <a:pt x="21" y="35"/>
                      <a:pt x="26" y="30"/>
                      <a:pt x="29" y="26"/>
                    </a:cubicBezTo>
                    <a:cubicBezTo>
                      <a:pt x="32" y="22"/>
                      <a:pt x="25" y="19"/>
                      <a:pt x="29" y="16"/>
                    </a:cubicBezTo>
                    <a:cubicBezTo>
                      <a:pt x="32" y="13"/>
                      <a:pt x="35" y="12"/>
                      <a:pt x="31" y="8"/>
                    </a:cubicBezTo>
                    <a:cubicBezTo>
                      <a:pt x="27" y="4"/>
                      <a:pt x="19" y="9"/>
                      <a:pt x="20" y="6"/>
                    </a:cubicBezTo>
                    <a:cubicBezTo>
                      <a:pt x="21" y="3"/>
                      <a:pt x="20" y="2"/>
                      <a:pt x="1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3" name="Freeform 33">
                <a:extLst>
                  <a:ext uri="{FF2B5EF4-FFF2-40B4-BE49-F238E27FC236}">
                    <a16:creationId xmlns:a16="http://schemas.microsoft.com/office/drawing/2014/main" id="{A27AD677-04A4-4A67-A692-D2E48F544336}"/>
                  </a:ext>
                </a:extLst>
              </p:cNvPr>
              <p:cNvSpPr>
                <a:spLocks/>
              </p:cNvSpPr>
              <p:nvPr/>
            </p:nvSpPr>
            <p:spPr bwMode="auto">
              <a:xfrm>
                <a:off x="2633663" y="5873751"/>
                <a:ext cx="7938" cy="7938"/>
              </a:xfrm>
              <a:custGeom>
                <a:avLst/>
                <a:gdLst>
                  <a:gd name="T0" fmla="*/ 11 w 17"/>
                  <a:gd name="T1" fmla="*/ 5 h 15"/>
                  <a:gd name="T2" fmla="*/ 16 w 17"/>
                  <a:gd name="T3" fmla="*/ 3 h 15"/>
                  <a:gd name="T4" fmla="*/ 15 w 17"/>
                  <a:gd name="T5" fmla="*/ 11 h 15"/>
                  <a:gd name="T6" fmla="*/ 8 w 17"/>
                  <a:gd name="T7" fmla="*/ 13 h 15"/>
                  <a:gd name="T8" fmla="*/ 3 w 17"/>
                  <a:gd name="T9" fmla="*/ 5 h 15"/>
                  <a:gd name="T10" fmla="*/ 11 w 17"/>
                  <a:gd name="T11" fmla="*/ 5 h 15"/>
                </a:gdLst>
                <a:ahLst/>
                <a:cxnLst>
                  <a:cxn ang="0">
                    <a:pos x="T0" y="T1"/>
                  </a:cxn>
                  <a:cxn ang="0">
                    <a:pos x="T2" y="T3"/>
                  </a:cxn>
                  <a:cxn ang="0">
                    <a:pos x="T4" y="T5"/>
                  </a:cxn>
                  <a:cxn ang="0">
                    <a:pos x="T6" y="T7"/>
                  </a:cxn>
                  <a:cxn ang="0">
                    <a:pos x="T8" y="T9"/>
                  </a:cxn>
                  <a:cxn ang="0">
                    <a:pos x="T10" y="T11"/>
                  </a:cxn>
                </a:cxnLst>
                <a:rect l="0" t="0" r="r" b="b"/>
                <a:pathLst>
                  <a:path w="17" h="15">
                    <a:moveTo>
                      <a:pt x="11" y="5"/>
                    </a:moveTo>
                    <a:cubicBezTo>
                      <a:pt x="12" y="3"/>
                      <a:pt x="14" y="0"/>
                      <a:pt x="16" y="3"/>
                    </a:cubicBezTo>
                    <a:cubicBezTo>
                      <a:pt x="17" y="5"/>
                      <a:pt x="17" y="10"/>
                      <a:pt x="15" y="11"/>
                    </a:cubicBezTo>
                    <a:cubicBezTo>
                      <a:pt x="13" y="13"/>
                      <a:pt x="10" y="15"/>
                      <a:pt x="8" y="13"/>
                    </a:cubicBezTo>
                    <a:cubicBezTo>
                      <a:pt x="6" y="11"/>
                      <a:pt x="0" y="4"/>
                      <a:pt x="3" y="5"/>
                    </a:cubicBezTo>
                    <a:cubicBezTo>
                      <a:pt x="6" y="5"/>
                      <a:pt x="10" y="9"/>
                      <a:pt x="11"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4" name="Freeform 34">
                <a:extLst>
                  <a:ext uri="{FF2B5EF4-FFF2-40B4-BE49-F238E27FC236}">
                    <a16:creationId xmlns:a16="http://schemas.microsoft.com/office/drawing/2014/main" id="{EDBDACFC-1B8E-41FC-B4C1-319306D16BFB}"/>
                  </a:ext>
                </a:extLst>
              </p:cNvPr>
              <p:cNvSpPr>
                <a:spLocks/>
              </p:cNvSpPr>
              <p:nvPr/>
            </p:nvSpPr>
            <p:spPr bwMode="auto">
              <a:xfrm>
                <a:off x="2628900" y="5880101"/>
                <a:ext cx="4763" cy="6350"/>
              </a:xfrm>
              <a:custGeom>
                <a:avLst/>
                <a:gdLst>
                  <a:gd name="T0" fmla="*/ 7 w 10"/>
                  <a:gd name="T1" fmla="*/ 6 h 12"/>
                  <a:gd name="T2" fmla="*/ 1 w 10"/>
                  <a:gd name="T3" fmla="*/ 4 h 12"/>
                  <a:gd name="T4" fmla="*/ 6 w 10"/>
                  <a:gd name="T5" fmla="*/ 12 h 12"/>
                  <a:gd name="T6" fmla="*/ 7 w 10"/>
                  <a:gd name="T7" fmla="*/ 6 h 12"/>
                </a:gdLst>
                <a:ahLst/>
                <a:cxnLst>
                  <a:cxn ang="0">
                    <a:pos x="T0" y="T1"/>
                  </a:cxn>
                  <a:cxn ang="0">
                    <a:pos x="T2" y="T3"/>
                  </a:cxn>
                  <a:cxn ang="0">
                    <a:pos x="T4" y="T5"/>
                  </a:cxn>
                  <a:cxn ang="0">
                    <a:pos x="T6" y="T7"/>
                  </a:cxn>
                </a:cxnLst>
                <a:rect l="0" t="0" r="r" b="b"/>
                <a:pathLst>
                  <a:path w="10" h="12">
                    <a:moveTo>
                      <a:pt x="7" y="6"/>
                    </a:moveTo>
                    <a:cubicBezTo>
                      <a:pt x="5" y="3"/>
                      <a:pt x="0" y="0"/>
                      <a:pt x="1" y="4"/>
                    </a:cubicBezTo>
                    <a:cubicBezTo>
                      <a:pt x="2" y="8"/>
                      <a:pt x="3" y="12"/>
                      <a:pt x="6" y="12"/>
                    </a:cubicBezTo>
                    <a:cubicBezTo>
                      <a:pt x="9" y="11"/>
                      <a:pt x="10" y="6"/>
                      <a:pt x="7"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5" name="Freeform 35">
                <a:extLst>
                  <a:ext uri="{FF2B5EF4-FFF2-40B4-BE49-F238E27FC236}">
                    <a16:creationId xmlns:a16="http://schemas.microsoft.com/office/drawing/2014/main" id="{1E00A6B6-5BE1-41F5-ADBA-5ACEE5557C37}"/>
                  </a:ext>
                </a:extLst>
              </p:cNvPr>
              <p:cNvSpPr>
                <a:spLocks/>
              </p:cNvSpPr>
              <p:nvPr/>
            </p:nvSpPr>
            <p:spPr bwMode="auto">
              <a:xfrm>
                <a:off x="2622550" y="5888038"/>
                <a:ext cx="6350" cy="6350"/>
              </a:xfrm>
              <a:custGeom>
                <a:avLst/>
                <a:gdLst>
                  <a:gd name="T0" fmla="*/ 8 w 11"/>
                  <a:gd name="T1" fmla="*/ 3 h 10"/>
                  <a:gd name="T2" fmla="*/ 2 w 11"/>
                  <a:gd name="T3" fmla="*/ 4 h 10"/>
                  <a:gd name="T4" fmla="*/ 7 w 11"/>
                  <a:gd name="T5" fmla="*/ 10 h 10"/>
                  <a:gd name="T6" fmla="*/ 8 w 11"/>
                  <a:gd name="T7" fmla="*/ 3 h 10"/>
                </a:gdLst>
                <a:ahLst/>
                <a:cxnLst>
                  <a:cxn ang="0">
                    <a:pos x="T0" y="T1"/>
                  </a:cxn>
                  <a:cxn ang="0">
                    <a:pos x="T2" y="T3"/>
                  </a:cxn>
                  <a:cxn ang="0">
                    <a:pos x="T4" y="T5"/>
                  </a:cxn>
                  <a:cxn ang="0">
                    <a:pos x="T6" y="T7"/>
                  </a:cxn>
                </a:cxnLst>
                <a:rect l="0" t="0" r="r" b="b"/>
                <a:pathLst>
                  <a:path w="11" h="10">
                    <a:moveTo>
                      <a:pt x="8" y="3"/>
                    </a:moveTo>
                    <a:cubicBezTo>
                      <a:pt x="6" y="1"/>
                      <a:pt x="0" y="0"/>
                      <a:pt x="2" y="4"/>
                    </a:cubicBezTo>
                    <a:cubicBezTo>
                      <a:pt x="4" y="7"/>
                      <a:pt x="4" y="10"/>
                      <a:pt x="7" y="10"/>
                    </a:cubicBezTo>
                    <a:cubicBezTo>
                      <a:pt x="10" y="10"/>
                      <a:pt x="11" y="5"/>
                      <a:pt x="8"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6" name="Freeform 36">
                <a:extLst>
                  <a:ext uri="{FF2B5EF4-FFF2-40B4-BE49-F238E27FC236}">
                    <a16:creationId xmlns:a16="http://schemas.microsoft.com/office/drawing/2014/main" id="{A17C6067-446C-4440-A4F8-EDEE6C5E17F6}"/>
                  </a:ext>
                </a:extLst>
              </p:cNvPr>
              <p:cNvSpPr>
                <a:spLocks/>
              </p:cNvSpPr>
              <p:nvPr/>
            </p:nvSpPr>
            <p:spPr bwMode="auto">
              <a:xfrm>
                <a:off x="2633663" y="5881688"/>
                <a:ext cx="22225" cy="11113"/>
              </a:xfrm>
              <a:custGeom>
                <a:avLst/>
                <a:gdLst>
                  <a:gd name="T0" fmla="*/ 8 w 42"/>
                  <a:gd name="T1" fmla="*/ 3 h 21"/>
                  <a:gd name="T2" fmla="*/ 1 w 42"/>
                  <a:gd name="T3" fmla="*/ 5 h 21"/>
                  <a:gd name="T4" fmla="*/ 6 w 42"/>
                  <a:gd name="T5" fmla="*/ 9 h 21"/>
                  <a:gd name="T6" fmla="*/ 13 w 42"/>
                  <a:gd name="T7" fmla="*/ 12 h 21"/>
                  <a:gd name="T8" fmla="*/ 20 w 42"/>
                  <a:gd name="T9" fmla="*/ 20 h 21"/>
                  <a:gd name="T10" fmla="*/ 24 w 42"/>
                  <a:gd name="T11" fmla="*/ 15 h 21"/>
                  <a:gd name="T12" fmla="*/ 34 w 42"/>
                  <a:gd name="T13" fmla="*/ 9 h 21"/>
                  <a:gd name="T14" fmla="*/ 38 w 42"/>
                  <a:gd name="T15" fmla="*/ 2 h 21"/>
                  <a:gd name="T16" fmla="*/ 27 w 42"/>
                  <a:gd name="T17" fmla="*/ 1 h 21"/>
                  <a:gd name="T18" fmla="*/ 17 w 42"/>
                  <a:gd name="T19" fmla="*/ 2 h 21"/>
                  <a:gd name="T20" fmla="*/ 14 w 42"/>
                  <a:gd name="T21" fmla="*/ 7 h 21"/>
                  <a:gd name="T22" fmla="*/ 8 w 42"/>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1">
                    <a:moveTo>
                      <a:pt x="8" y="3"/>
                    </a:moveTo>
                    <a:cubicBezTo>
                      <a:pt x="5" y="2"/>
                      <a:pt x="3" y="3"/>
                      <a:pt x="1" y="5"/>
                    </a:cubicBezTo>
                    <a:cubicBezTo>
                      <a:pt x="0" y="7"/>
                      <a:pt x="2" y="8"/>
                      <a:pt x="6" y="9"/>
                    </a:cubicBezTo>
                    <a:cubicBezTo>
                      <a:pt x="10" y="9"/>
                      <a:pt x="10" y="7"/>
                      <a:pt x="13" y="12"/>
                    </a:cubicBezTo>
                    <a:cubicBezTo>
                      <a:pt x="15" y="18"/>
                      <a:pt x="18" y="21"/>
                      <a:pt x="20" y="20"/>
                    </a:cubicBezTo>
                    <a:cubicBezTo>
                      <a:pt x="22" y="19"/>
                      <a:pt x="22" y="16"/>
                      <a:pt x="24" y="15"/>
                    </a:cubicBezTo>
                    <a:cubicBezTo>
                      <a:pt x="27" y="14"/>
                      <a:pt x="32" y="12"/>
                      <a:pt x="34" y="9"/>
                    </a:cubicBezTo>
                    <a:cubicBezTo>
                      <a:pt x="37" y="6"/>
                      <a:pt x="42" y="2"/>
                      <a:pt x="38" y="2"/>
                    </a:cubicBezTo>
                    <a:cubicBezTo>
                      <a:pt x="35" y="1"/>
                      <a:pt x="32" y="0"/>
                      <a:pt x="27" y="1"/>
                    </a:cubicBezTo>
                    <a:cubicBezTo>
                      <a:pt x="22" y="1"/>
                      <a:pt x="20" y="0"/>
                      <a:pt x="17" y="2"/>
                    </a:cubicBezTo>
                    <a:cubicBezTo>
                      <a:pt x="15" y="5"/>
                      <a:pt x="17" y="7"/>
                      <a:pt x="14" y="7"/>
                    </a:cubicBezTo>
                    <a:cubicBezTo>
                      <a:pt x="11" y="6"/>
                      <a:pt x="10" y="5"/>
                      <a:pt x="8"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7" name="Freeform 37">
                <a:extLst>
                  <a:ext uri="{FF2B5EF4-FFF2-40B4-BE49-F238E27FC236}">
                    <a16:creationId xmlns:a16="http://schemas.microsoft.com/office/drawing/2014/main" id="{3E69CE20-0012-4835-B2F7-3E0F18524451}"/>
                  </a:ext>
                </a:extLst>
              </p:cNvPr>
              <p:cNvSpPr>
                <a:spLocks/>
              </p:cNvSpPr>
              <p:nvPr/>
            </p:nvSpPr>
            <p:spPr bwMode="auto">
              <a:xfrm>
                <a:off x="2655888" y="5878513"/>
                <a:ext cx="9525" cy="11113"/>
              </a:xfrm>
              <a:custGeom>
                <a:avLst/>
                <a:gdLst>
                  <a:gd name="T0" fmla="*/ 5 w 19"/>
                  <a:gd name="T1" fmla="*/ 1 h 20"/>
                  <a:gd name="T2" fmla="*/ 2 w 19"/>
                  <a:gd name="T3" fmla="*/ 6 h 20"/>
                  <a:gd name="T4" fmla="*/ 9 w 19"/>
                  <a:gd name="T5" fmla="*/ 15 h 20"/>
                  <a:gd name="T6" fmla="*/ 15 w 19"/>
                  <a:gd name="T7" fmla="*/ 19 h 20"/>
                  <a:gd name="T8" fmla="*/ 18 w 19"/>
                  <a:gd name="T9" fmla="*/ 12 h 20"/>
                  <a:gd name="T10" fmla="*/ 11 w 19"/>
                  <a:gd name="T11" fmla="*/ 4 h 20"/>
                  <a:gd name="T12" fmla="*/ 5 w 19"/>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5" y="1"/>
                    </a:moveTo>
                    <a:cubicBezTo>
                      <a:pt x="3" y="1"/>
                      <a:pt x="0" y="2"/>
                      <a:pt x="2" y="6"/>
                    </a:cubicBezTo>
                    <a:cubicBezTo>
                      <a:pt x="4" y="10"/>
                      <a:pt x="6" y="14"/>
                      <a:pt x="9" y="15"/>
                    </a:cubicBezTo>
                    <a:cubicBezTo>
                      <a:pt x="11" y="16"/>
                      <a:pt x="13" y="20"/>
                      <a:pt x="15" y="19"/>
                    </a:cubicBezTo>
                    <a:cubicBezTo>
                      <a:pt x="17" y="18"/>
                      <a:pt x="19" y="16"/>
                      <a:pt x="18" y="12"/>
                    </a:cubicBezTo>
                    <a:cubicBezTo>
                      <a:pt x="16" y="8"/>
                      <a:pt x="13" y="6"/>
                      <a:pt x="11" y="4"/>
                    </a:cubicBezTo>
                    <a:cubicBezTo>
                      <a:pt x="9" y="2"/>
                      <a:pt x="8" y="0"/>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8" name="Freeform 38">
                <a:extLst>
                  <a:ext uri="{FF2B5EF4-FFF2-40B4-BE49-F238E27FC236}">
                    <a16:creationId xmlns:a16="http://schemas.microsoft.com/office/drawing/2014/main" id="{93A3505D-0BD0-426C-BE75-0BB62A43654B}"/>
                  </a:ext>
                </a:extLst>
              </p:cNvPr>
              <p:cNvSpPr>
                <a:spLocks/>
              </p:cNvSpPr>
              <p:nvPr/>
            </p:nvSpPr>
            <p:spPr bwMode="auto">
              <a:xfrm>
                <a:off x="2646363" y="5886451"/>
                <a:ext cx="15875" cy="11113"/>
              </a:xfrm>
              <a:custGeom>
                <a:avLst/>
                <a:gdLst>
                  <a:gd name="T0" fmla="*/ 20 w 30"/>
                  <a:gd name="T1" fmla="*/ 4 h 23"/>
                  <a:gd name="T2" fmla="*/ 18 w 30"/>
                  <a:gd name="T3" fmla="*/ 9 h 23"/>
                  <a:gd name="T4" fmla="*/ 18 w 30"/>
                  <a:gd name="T5" fmla="*/ 13 h 23"/>
                  <a:gd name="T6" fmla="*/ 13 w 30"/>
                  <a:gd name="T7" fmla="*/ 8 h 23"/>
                  <a:gd name="T8" fmla="*/ 11 w 30"/>
                  <a:gd name="T9" fmla="*/ 2 h 23"/>
                  <a:gd name="T10" fmla="*/ 8 w 30"/>
                  <a:gd name="T11" fmla="*/ 10 h 23"/>
                  <a:gd name="T12" fmla="*/ 2 w 30"/>
                  <a:gd name="T13" fmla="*/ 16 h 23"/>
                  <a:gd name="T14" fmla="*/ 5 w 30"/>
                  <a:gd name="T15" fmla="*/ 20 h 23"/>
                  <a:gd name="T16" fmla="*/ 16 w 30"/>
                  <a:gd name="T17" fmla="*/ 15 h 23"/>
                  <a:gd name="T18" fmla="*/ 22 w 30"/>
                  <a:gd name="T19" fmla="*/ 16 h 23"/>
                  <a:gd name="T20" fmla="*/ 29 w 30"/>
                  <a:gd name="T21" fmla="*/ 13 h 23"/>
                  <a:gd name="T22" fmla="*/ 20 w 30"/>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3">
                    <a:moveTo>
                      <a:pt x="20" y="4"/>
                    </a:moveTo>
                    <a:cubicBezTo>
                      <a:pt x="18" y="4"/>
                      <a:pt x="16" y="6"/>
                      <a:pt x="18" y="9"/>
                    </a:cubicBezTo>
                    <a:cubicBezTo>
                      <a:pt x="20" y="12"/>
                      <a:pt x="20" y="15"/>
                      <a:pt x="18" y="13"/>
                    </a:cubicBezTo>
                    <a:cubicBezTo>
                      <a:pt x="16" y="10"/>
                      <a:pt x="13" y="12"/>
                      <a:pt x="13" y="8"/>
                    </a:cubicBezTo>
                    <a:cubicBezTo>
                      <a:pt x="14" y="4"/>
                      <a:pt x="13" y="0"/>
                      <a:pt x="11" y="2"/>
                    </a:cubicBezTo>
                    <a:cubicBezTo>
                      <a:pt x="10" y="4"/>
                      <a:pt x="10" y="7"/>
                      <a:pt x="8" y="10"/>
                    </a:cubicBezTo>
                    <a:cubicBezTo>
                      <a:pt x="6" y="13"/>
                      <a:pt x="4" y="12"/>
                      <a:pt x="2" y="16"/>
                    </a:cubicBezTo>
                    <a:cubicBezTo>
                      <a:pt x="1" y="20"/>
                      <a:pt x="0" y="23"/>
                      <a:pt x="5" y="20"/>
                    </a:cubicBezTo>
                    <a:cubicBezTo>
                      <a:pt x="10" y="17"/>
                      <a:pt x="13" y="15"/>
                      <a:pt x="16" y="15"/>
                    </a:cubicBezTo>
                    <a:cubicBezTo>
                      <a:pt x="18" y="15"/>
                      <a:pt x="19" y="16"/>
                      <a:pt x="22" y="16"/>
                    </a:cubicBezTo>
                    <a:cubicBezTo>
                      <a:pt x="26" y="16"/>
                      <a:pt x="30" y="17"/>
                      <a:pt x="29" y="13"/>
                    </a:cubicBezTo>
                    <a:cubicBezTo>
                      <a:pt x="28" y="10"/>
                      <a:pt x="23" y="4"/>
                      <a:pt x="20"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9" name="Freeform 39">
                <a:extLst>
                  <a:ext uri="{FF2B5EF4-FFF2-40B4-BE49-F238E27FC236}">
                    <a16:creationId xmlns:a16="http://schemas.microsoft.com/office/drawing/2014/main" id="{9839933C-997E-4E82-9F18-AA31935ED499}"/>
                  </a:ext>
                </a:extLst>
              </p:cNvPr>
              <p:cNvSpPr>
                <a:spLocks/>
              </p:cNvSpPr>
              <p:nvPr/>
            </p:nvSpPr>
            <p:spPr bwMode="auto">
              <a:xfrm>
                <a:off x="2651125" y="5892801"/>
                <a:ext cx="17463" cy="14288"/>
              </a:xfrm>
              <a:custGeom>
                <a:avLst/>
                <a:gdLst>
                  <a:gd name="T0" fmla="*/ 17 w 33"/>
                  <a:gd name="T1" fmla="*/ 2 h 27"/>
                  <a:gd name="T2" fmla="*/ 14 w 33"/>
                  <a:gd name="T3" fmla="*/ 5 h 27"/>
                  <a:gd name="T4" fmla="*/ 6 w 33"/>
                  <a:gd name="T5" fmla="*/ 7 h 27"/>
                  <a:gd name="T6" fmla="*/ 2 w 33"/>
                  <a:gd name="T7" fmla="*/ 11 h 27"/>
                  <a:gd name="T8" fmla="*/ 10 w 33"/>
                  <a:gd name="T9" fmla="*/ 13 h 27"/>
                  <a:gd name="T10" fmla="*/ 18 w 33"/>
                  <a:gd name="T11" fmla="*/ 19 h 27"/>
                  <a:gd name="T12" fmla="*/ 15 w 33"/>
                  <a:gd name="T13" fmla="*/ 20 h 27"/>
                  <a:gd name="T14" fmla="*/ 18 w 33"/>
                  <a:gd name="T15" fmla="*/ 26 h 27"/>
                  <a:gd name="T16" fmla="*/ 28 w 33"/>
                  <a:gd name="T17" fmla="*/ 27 h 27"/>
                  <a:gd name="T18" fmla="*/ 29 w 33"/>
                  <a:gd name="T19" fmla="*/ 22 h 27"/>
                  <a:gd name="T20" fmla="*/ 24 w 33"/>
                  <a:gd name="T21" fmla="*/ 20 h 27"/>
                  <a:gd name="T22" fmla="*/ 32 w 33"/>
                  <a:gd name="T23" fmla="*/ 19 h 27"/>
                  <a:gd name="T24" fmla="*/ 29 w 33"/>
                  <a:gd name="T25" fmla="*/ 11 h 27"/>
                  <a:gd name="T26" fmla="*/ 17 w 33"/>
                  <a:gd name="T2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7">
                    <a:moveTo>
                      <a:pt x="17" y="2"/>
                    </a:moveTo>
                    <a:cubicBezTo>
                      <a:pt x="17" y="2"/>
                      <a:pt x="16" y="4"/>
                      <a:pt x="14" y="5"/>
                    </a:cubicBezTo>
                    <a:cubicBezTo>
                      <a:pt x="12" y="6"/>
                      <a:pt x="9" y="6"/>
                      <a:pt x="6" y="7"/>
                    </a:cubicBezTo>
                    <a:cubicBezTo>
                      <a:pt x="3" y="7"/>
                      <a:pt x="0" y="9"/>
                      <a:pt x="2" y="11"/>
                    </a:cubicBezTo>
                    <a:cubicBezTo>
                      <a:pt x="4" y="13"/>
                      <a:pt x="6" y="12"/>
                      <a:pt x="10" y="13"/>
                    </a:cubicBezTo>
                    <a:cubicBezTo>
                      <a:pt x="14" y="15"/>
                      <a:pt x="17" y="17"/>
                      <a:pt x="18" y="19"/>
                    </a:cubicBezTo>
                    <a:cubicBezTo>
                      <a:pt x="20" y="20"/>
                      <a:pt x="18" y="19"/>
                      <a:pt x="15" y="20"/>
                    </a:cubicBezTo>
                    <a:cubicBezTo>
                      <a:pt x="12" y="21"/>
                      <a:pt x="15" y="24"/>
                      <a:pt x="18" y="26"/>
                    </a:cubicBezTo>
                    <a:cubicBezTo>
                      <a:pt x="22" y="27"/>
                      <a:pt x="24" y="27"/>
                      <a:pt x="28" y="27"/>
                    </a:cubicBezTo>
                    <a:cubicBezTo>
                      <a:pt x="31" y="27"/>
                      <a:pt x="31" y="24"/>
                      <a:pt x="29" y="22"/>
                    </a:cubicBezTo>
                    <a:cubicBezTo>
                      <a:pt x="27" y="20"/>
                      <a:pt x="21" y="20"/>
                      <a:pt x="24" y="20"/>
                    </a:cubicBezTo>
                    <a:cubicBezTo>
                      <a:pt x="26" y="19"/>
                      <a:pt x="32" y="21"/>
                      <a:pt x="32" y="19"/>
                    </a:cubicBezTo>
                    <a:cubicBezTo>
                      <a:pt x="33" y="17"/>
                      <a:pt x="32" y="14"/>
                      <a:pt x="29" y="11"/>
                    </a:cubicBezTo>
                    <a:cubicBezTo>
                      <a:pt x="26" y="8"/>
                      <a:pt x="21" y="0"/>
                      <a:pt x="1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0" name="Freeform 40">
                <a:extLst>
                  <a:ext uri="{FF2B5EF4-FFF2-40B4-BE49-F238E27FC236}">
                    <a16:creationId xmlns:a16="http://schemas.microsoft.com/office/drawing/2014/main" id="{8A7D4701-13B1-4E67-ACE2-9655426CC3F2}"/>
                  </a:ext>
                </a:extLst>
              </p:cNvPr>
              <p:cNvSpPr>
                <a:spLocks/>
              </p:cNvSpPr>
              <p:nvPr/>
            </p:nvSpPr>
            <p:spPr bwMode="auto">
              <a:xfrm>
                <a:off x="2647950" y="5900738"/>
                <a:ext cx="6350" cy="7938"/>
              </a:xfrm>
              <a:custGeom>
                <a:avLst/>
                <a:gdLst>
                  <a:gd name="T0" fmla="*/ 11 w 12"/>
                  <a:gd name="T1" fmla="*/ 9 h 18"/>
                  <a:gd name="T2" fmla="*/ 6 w 12"/>
                  <a:gd name="T3" fmla="*/ 1 h 18"/>
                  <a:gd name="T4" fmla="*/ 2 w 12"/>
                  <a:gd name="T5" fmla="*/ 4 h 18"/>
                  <a:gd name="T6" fmla="*/ 5 w 12"/>
                  <a:gd name="T7" fmla="*/ 9 h 18"/>
                  <a:gd name="T8" fmla="*/ 6 w 12"/>
                  <a:gd name="T9" fmla="*/ 11 h 18"/>
                  <a:gd name="T10" fmla="*/ 4 w 12"/>
                  <a:gd name="T11" fmla="*/ 16 h 18"/>
                  <a:gd name="T12" fmla="*/ 10 w 12"/>
                  <a:gd name="T13" fmla="*/ 15 h 18"/>
                  <a:gd name="T14" fmla="*/ 11 w 12"/>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1" y="9"/>
                    </a:moveTo>
                    <a:cubicBezTo>
                      <a:pt x="10" y="6"/>
                      <a:pt x="8" y="3"/>
                      <a:pt x="6" y="1"/>
                    </a:cubicBezTo>
                    <a:cubicBezTo>
                      <a:pt x="3" y="0"/>
                      <a:pt x="0" y="0"/>
                      <a:pt x="2" y="4"/>
                    </a:cubicBezTo>
                    <a:cubicBezTo>
                      <a:pt x="3" y="7"/>
                      <a:pt x="5" y="8"/>
                      <a:pt x="5" y="9"/>
                    </a:cubicBezTo>
                    <a:cubicBezTo>
                      <a:pt x="6" y="10"/>
                      <a:pt x="9" y="10"/>
                      <a:pt x="6" y="11"/>
                    </a:cubicBezTo>
                    <a:cubicBezTo>
                      <a:pt x="4" y="13"/>
                      <a:pt x="1" y="14"/>
                      <a:pt x="4" y="16"/>
                    </a:cubicBezTo>
                    <a:cubicBezTo>
                      <a:pt x="6" y="18"/>
                      <a:pt x="9" y="17"/>
                      <a:pt x="10" y="15"/>
                    </a:cubicBezTo>
                    <a:cubicBezTo>
                      <a:pt x="10" y="13"/>
                      <a:pt x="12" y="13"/>
                      <a:pt x="11"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1" name="Freeform 41">
                <a:extLst>
                  <a:ext uri="{FF2B5EF4-FFF2-40B4-BE49-F238E27FC236}">
                    <a16:creationId xmlns:a16="http://schemas.microsoft.com/office/drawing/2014/main" id="{810760FA-A6C7-419E-8E48-E98AF9470AC1}"/>
                  </a:ext>
                </a:extLst>
              </p:cNvPr>
              <p:cNvSpPr>
                <a:spLocks/>
              </p:cNvSpPr>
              <p:nvPr/>
            </p:nvSpPr>
            <p:spPr bwMode="auto">
              <a:xfrm>
                <a:off x="2651125" y="5910263"/>
                <a:ext cx="9525" cy="11113"/>
              </a:xfrm>
              <a:custGeom>
                <a:avLst/>
                <a:gdLst>
                  <a:gd name="T0" fmla="*/ 16 w 18"/>
                  <a:gd name="T1" fmla="*/ 10 h 23"/>
                  <a:gd name="T2" fmla="*/ 6 w 18"/>
                  <a:gd name="T3" fmla="*/ 2 h 23"/>
                  <a:gd name="T4" fmla="*/ 2 w 18"/>
                  <a:gd name="T5" fmla="*/ 10 h 23"/>
                  <a:gd name="T6" fmla="*/ 8 w 18"/>
                  <a:gd name="T7" fmla="*/ 20 h 23"/>
                  <a:gd name="T8" fmla="*/ 14 w 18"/>
                  <a:gd name="T9" fmla="*/ 19 h 23"/>
                  <a:gd name="T10" fmla="*/ 16 w 18"/>
                  <a:gd name="T11" fmla="*/ 10 h 23"/>
                </a:gdLst>
                <a:ahLst/>
                <a:cxnLst>
                  <a:cxn ang="0">
                    <a:pos x="T0" y="T1"/>
                  </a:cxn>
                  <a:cxn ang="0">
                    <a:pos x="T2" y="T3"/>
                  </a:cxn>
                  <a:cxn ang="0">
                    <a:pos x="T4" y="T5"/>
                  </a:cxn>
                  <a:cxn ang="0">
                    <a:pos x="T6" y="T7"/>
                  </a:cxn>
                  <a:cxn ang="0">
                    <a:pos x="T8" y="T9"/>
                  </a:cxn>
                  <a:cxn ang="0">
                    <a:pos x="T10" y="T11"/>
                  </a:cxn>
                </a:cxnLst>
                <a:rect l="0" t="0" r="r" b="b"/>
                <a:pathLst>
                  <a:path w="18" h="23">
                    <a:moveTo>
                      <a:pt x="16" y="10"/>
                    </a:moveTo>
                    <a:cubicBezTo>
                      <a:pt x="14" y="6"/>
                      <a:pt x="11" y="0"/>
                      <a:pt x="6" y="2"/>
                    </a:cubicBezTo>
                    <a:cubicBezTo>
                      <a:pt x="1" y="5"/>
                      <a:pt x="0" y="7"/>
                      <a:pt x="2" y="10"/>
                    </a:cubicBezTo>
                    <a:cubicBezTo>
                      <a:pt x="3" y="13"/>
                      <a:pt x="8" y="16"/>
                      <a:pt x="8" y="20"/>
                    </a:cubicBezTo>
                    <a:cubicBezTo>
                      <a:pt x="9" y="23"/>
                      <a:pt x="12" y="21"/>
                      <a:pt x="14" y="19"/>
                    </a:cubicBezTo>
                    <a:cubicBezTo>
                      <a:pt x="16" y="17"/>
                      <a:pt x="18" y="13"/>
                      <a:pt x="16"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2" name="Freeform 42">
                <a:extLst>
                  <a:ext uri="{FF2B5EF4-FFF2-40B4-BE49-F238E27FC236}">
                    <a16:creationId xmlns:a16="http://schemas.microsoft.com/office/drawing/2014/main" id="{BB767712-6ACA-413E-B342-A609242EFB4B}"/>
                  </a:ext>
                </a:extLst>
              </p:cNvPr>
              <p:cNvSpPr>
                <a:spLocks/>
              </p:cNvSpPr>
              <p:nvPr/>
            </p:nvSpPr>
            <p:spPr bwMode="auto">
              <a:xfrm>
                <a:off x="2646363" y="5915026"/>
                <a:ext cx="4763" cy="6350"/>
              </a:xfrm>
              <a:custGeom>
                <a:avLst/>
                <a:gdLst>
                  <a:gd name="T0" fmla="*/ 6 w 10"/>
                  <a:gd name="T1" fmla="*/ 1 h 12"/>
                  <a:gd name="T2" fmla="*/ 1 w 10"/>
                  <a:gd name="T3" fmla="*/ 6 h 12"/>
                  <a:gd name="T4" fmla="*/ 5 w 10"/>
                  <a:gd name="T5" fmla="*/ 10 h 12"/>
                  <a:gd name="T6" fmla="*/ 9 w 10"/>
                  <a:gd name="T7" fmla="*/ 9 h 12"/>
                  <a:gd name="T8" fmla="*/ 6 w 10"/>
                  <a:gd name="T9" fmla="*/ 1 h 12"/>
                </a:gdLst>
                <a:ahLst/>
                <a:cxnLst>
                  <a:cxn ang="0">
                    <a:pos x="T0" y="T1"/>
                  </a:cxn>
                  <a:cxn ang="0">
                    <a:pos x="T2" y="T3"/>
                  </a:cxn>
                  <a:cxn ang="0">
                    <a:pos x="T4" y="T5"/>
                  </a:cxn>
                  <a:cxn ang="0">
                    <a:pos x="T6" y="T7"/>
                  </a:cxn>
                  <a:cxn ang="0">
                    <a:pos x="T8" y="T9"/>
                  </a:cxn>
                </a:cxnLst>
                <a:rect l="0" t="0" r="r" b="b"/>
                <a:pathLst>
                  <a:path w="10" h="12">
                    <a:moveTo>
                      <a:pt x="6" y="1"/>
                    </a:moveTo>
                    <a:cubicBezTo>
                      <a:pt x="3" y="1"/>
                      <a:pt x="2" y="2"/>
                      <a:pt x="1" y="6"/>
                    </a:cubicBezTo>
                    <a:cubicBezTo>
                      <a:pt x="0" y="9"/>
                      <a:pt x="2" y="9"/>
                      <a:pt x="5" y="10"/>
                    </a:cubicBezTo>
                    <a:cubicBezTo>
                      <a:pt x="7" y="11"/>
                      <a:pt x="9" y="12"/>
                      <a:pt x="9" y="9"/>
                    </a:cubicBezTo>
                    <a:cubicBezTo>
                      <a:pt x="10" y="7"/>
                      <a:pt x="10"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3" name="Freeform 43">
                <a:extLst>
                  <a:ext uri="{FF2B5EF4-FFF2-40B4-BE49-F238E27FC236}">
                    <a16:creationId xmlns:a16="http://schemas.microsoft.com/office/drawing/2014/main" id="{8BAA1E26-3E4B-439E-A5F9-73C7E268DE5D}"/>
                  </a:ext>
                </a:extLst>
              </p:cNvPr>
              <p:cNvSpPr>
                <a:spLocks/>
              </p:cNvSpPr>
              <p:nvPr/>
            </p:nvSpPr>
            <p:spPr bwMode="auto">
              <a:xfrm>
                <a:off x="2660650" y="5907088"/>
                <a:ext cx="7938" cy="9525"/>
              </a:xfrm>
              <a:custGeom>
                <a:avLst/>
                <a:gdLst>
                  <a:gd name="T0" fmla="*/ 8 w 17"/>
                  <a:gd name="T1" fmla="*/ 3 h 17"/>
                  <a:gd name="T2" fmla="*/ 4 w 17"/>
                  <a:gd name="T3" fmla="*/ 8 h 17"/>
                  <a:gd name="T4" fmla="*/ 4 w 17"/>
                  <a:gd name="T5" fmla="*/ 13 h 17"/>
                  <a:gd name="T6" fmla="*/ 15 w 17"/>
                  <a:gd name="T7" fmla="*/ 14 h 17"/>
                  <a:gd name="T8" fmla="*/ 8 w 17"/>
                  <a:gd name="T9" fmla="*/ 3 h 17"/>
                </a:gdLst>
                <a:ahLst/>
                <a:cxnLst>
                  <a:cxn ang="0">
                    <a:pos x="T0" y="T1"/>
                  </a:cxn>
                  <a:cxn ang="0">
                    <a:pos x="T2" y="T3"/>
                  </a:cxn>
                  <a:cxn ang="0">
                    <a:pos x="T4" y="T5"/>
                  </a:cxn>
                  <a:cxn ang="0">
                    <a:pos x="T6" y="T7"/>
                  </a:cxn>
                  <a:cxn ang="0">
                    <a:pos x="T8" y="T9"/>
                  </a:cxn>
                </a:cxnLst>
                <a:rect l="0" t="0" r="r" b="b"/>
                <a:pathLst>
                  <a:path w="17" h="17">
                    <a:moveTo>
                      <a:pt x="8" y="3"/>
                    </a:moveTo>
                    <a:cubicBezTo>
                      <a:pt x="6" y="3"/>
                      <a:pt x="7" y="5"/>
                      <a:pt x="4" y="8"/>
                    </a:cubicBezTo>
                    <a:cubicBezTo>
                      <a:pt x="2" y="10"/>
                      <a:pt x="0" y="12"/>
                      <a:pt x="4" y="13"/>
                    </a:cubicBezTo>
                    <a:cubicBezTo>
                      <a:pt x="8" y="14"/>
                      <a:pt x="14" y="17"/>
                      <a:pt x="15" y="14"/>
                    </a:cubicBezTo>
                    <a:cubicBezTo>
                      <a:pt x="17" y="11"/>
                      <a:pt x="11" y="0"/>
                      <a:pt x="8"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4" name="Freeform 44">
                <a:extLst>
                  <a:ext uri="{FF2B5EF4-FFF2-40B4-BE49-F238E27FC236}">
                    <a16:creationId xmlns:a16="http://schemas.microsoft.com/office/drawing/2014/main" id="{5EFB9FCE-C2D7-4B3E-86FE-38FE81AFC1DA}"/>
                  </a:ext>
                </a:extLst>
              </p:cNvPr>
              <p:cNvSpPr>
                <a:spLocks/>
              </p:cNvSpPr>
              <p:nvPr/>
            </p:nvSpPr>
            <p:spPr bwMode="auto">
              <a:xfrm>
                <a:off x="2663825" y="5915026"/>
                <a:ext cx="6350" cy="6350"/>
              </a:xfrm>
              <a:custGeom>
                <a:avLst/>
                <a:gdLst>
                  <a:gd name="T0" fmla="*/ 2 w 12"/>
                  <a:gd name="T1" fmla="*/ 2 h 13"/>
                  <a:gd name="T2" fmla="*/ 3 w 12"/>
                  <a:gd name="T3" fmla="*/ 8 h 13"/>
                  <a:gd name="T4" fmla="*/ 11 w 12"/>
                  <a:gd name="T5" fmla="*/ 9 h 13"/>
                  <a:gd name="T6" fmla="*/ 2 w 12"/>
                  <a:gd name="T7" fmla="*/ 2 h 13"/>
                </a:gdLst>
                <a:ahLst/>
                <a:cxnLst>
                  <a:cxn ang="0">
                    <a:pos x="T0" y="T1"/>
                  </a:cxn>
                  <a:cxn ang="0">
                    <a:pos x="T2" y="T3"/>
                  </a:cxn>
                  <a:cxn ang="0">
                    <a:pos x="T4" y="T5"/>
                  </a:cxn>
                  <a:cxn ang="0">
                    <a:pos x="T6" y="T7"/>
                  </a:cxn>
                </a:cxnLst>
                <a:rect l="0" t="0" r="r" b="b"/>
                <a:pathLst>
                  <a:path w="12" h="13">
                    <a:moveTo>
                      <a:pt x="2" y="2"/>
                    </a:moveTo>
                    <a:cubicBezTo>
                      <a:pt x="0" y="2"/>
                      <a:pt x="0" y="4"/>
                      <a:pt x="3" y="8"/>
                    </a:cubicBezTo>
                    <a:cubicBezTo>
                      <a:pt x="6" y="11"/>
                      <a:pt x="10" y="13"/>
                      <a:pt x="11" y="9"/>
                    </a:cubicBezTo>
                    <a:cubicBezTo>
                      <a:pt x="12" y="5"/>
                      <a:pt x="9" y="0"/>
                      <a:pt x="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5" name="Freeform 45">
                <a:extLst>
                  <a:ext uri="{FF2B5EF4-FFF2-40B4-BE49-F238E27FC236}">
                    <a16:creationId xmlns:a16="http://schemas.microsoft.com/office/drawing/2014/main" id="{4A0D6632-D479-4200-873C-63F12EF1A904}"/>
                  </a:ext>
                </a:extLst>
              </p:cNvPr>
              <p:cNvSpPr>
                <a:spLocks/>
              </p:cNvSpPr>
              <p:nvPr/>
            </p:nvSpPr>
            <p:spPr bwMode="auto">
              <a:xfrm>
                <a:off x="2670175" y="5910263"/>
                <a:ext cx="7938" cy="11113"/>
              </a:xfrm>
              <a:custGeom>
                <a:avLst/>
                <a:gdLst>
                  <a:gd name="T0" fmla="*/ 8 w 14"/>
                  <a:gd name="T1" fmla="*/ 2 h 21"/>
                  <a:gd name="T2" fmla="*/ 2 w 14"/>
                  <a:gd name="T3" fmla="*/ 6 h 21"/>
                  <a:gd name="T4" fmla="*/ 2 w 14"/>
                  <a:gd name="T5" fmla="*/ 15 h 21"/>
                  <a:gd name="T6" fmla="*/ 10 w 14"/>
                  <a:gd name="T7" fmla="*/ 20 h 21"/>
                  <a:gd name="T8" fmla="*/ 8 w 14"/>
                  <a:gd name="T9" fmla="*/ 2 h 21"/>
                </a:gdLst>
                <a:ahLst/>
                <a:cxnLst>
                  <a:cxn ang="0">
                    <a:pos x="T0" y="T1"/>
                  </a:cxn>
                  <a:cxn ang="0">
                    <a:pos x="T2" y="T3"/>
                  </a:cxn>
                  <a:cxn ang="0">
                    <a:pos x="T4" y="T5"/>
                  </a:cxn>
                  <a:cxn ang="0">
                    <a:pos x="T6" y="T7"/>
                  </a:cxn>
                  <a:cxn ang="0">
                    <a:pos x="T8" y="T9"/>
                  </a:cxn>
                </a:cxnLst>
                <a:rect l="0" t="0" r="r" b="b"/>
                <a:pathLst>
                  <a:path w="14" h="21">
                    <a:moveTo>
                      <a:pt x="8" y="2"/>
                    </a:moveTo>
                    <a:cubicBezTo>
                      <a:pt x="7" y="1"/>
                      <a:pt x="3" y="0"/>
                      <a:pt x="2" y="6"/>
                    </a:cubicBezTo>
                    <a:cubicBezTo>
                      <a:pt x="0" y="12"/>
                      <a:pt x="1" y="12"/>
                      <a:pt x="2" y="15"/>
                    </a:cubicBezTo>
                    <a:cubicBezTo>
                      <a:pt x="4" y="18"/>
                      <a:pt x="7" y="21"/>
                      <a:pt x="10" y="20"/>
                    </a:cubicBezTo>
                    <a:cubicBezTo>
                      <a:pt x="14" y="19"/>
                      <a:pt x="12" y="7"/>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6" name="Freeform 46">
                <a:extLst>
                  <a:ext uri="{FF2B5EF4-FFF2-40B4-BE49-F238E27FC236}">
                    <a16:creationId xmlns:a16="http://schemas.microsoft.com/office/drawing/2014/main" id="{97274DAC-66AB-4847-BAEE-C729A19B6EB8}"/>
                  </a:ext>
                </a:extLst>
              </p:cNvPr>
              <p:cNvSpPr>
                <a:spLocks/>
              </p:cNvSpPr>
              <p:nvPr/>
            </p:nvSpPr>
            <p:spPr bwMode="auto">
              <a:xfrm>
                <a:off x="2671763" y="5922963"/>
                <a:ext cx="6350" cy="6350"/>
              </a:xfrm>
              <a:custGeom>
                <a:avLst/>
                <a:gdLst>
                  <a:gd name="T0" fmla="*/ 8 w 12"/>
                  <a:gd name="T1" fmla="*/ 0 h 12"/>
                  <a:gd name="T2" fmla="*/ 2 w 12"/>
                  <a:gd name="T3" fmla="*/ 6 h 12"/>
                  <a:gd name="T4" fmla="*/ 7 w 12"/>
                  <a:gd name="T5" fmla="*/ 10 h 12"/>
                  <a:gd name="T6" fmla="*/ 12 w 12"/>
                  <a:gd name="T7" fmla="*/ 4 h 12"/>
                  <a:gd name="T8" fmla="*/ 8 w 12"/>
                  <a:gd name="T9" fmla="*/ 0 h 12"/>
                </a:gdLst>
                <a:ahLst/>
                <a:cxnLst>
                  <a:cxn ang="0">
                    <a:pos x="T0" y="T1"/>
                  </a:cxn>
                  <a:cxn ang="0">
                    <a:pos x="T2" y="T3"/>
                  </a:cxn>
                  <a:cxn ang="0">
                    <a:pos x="T4" y="T5"/>
                  </a:cxn>
                  <a:cxn ang="0">
                    <a:pos x="T6" y="T7"/>
                  </a:cxn>
                  <a:cxn ang="0">
                    <a:pos x="T8" y="T9"/>
                  </a:cxn>
                </a:cxnLst>
                <a:rect l="0" t="0" r="r" b="b"/>
                <a:pathLst>
                  <a:path w="12" h="12">
                    <a:moveTo>
                      <a:pt x="8" y="0"/>
                    </a:moveTo>
                    <a:cubicBezTo>
                      <a:pt x="5" y="1"/>
                      <a:pt x="4" y="2"/>
                      <a:pt x="2" y="6"/>
                    </a:cubicBezTo>
                    <a:cubicBezTo>
                      <a:pt x="0" y="9"/>
                      <a:pt x="2" y="12"/>
                      <a:pt x="7" y="10"/>
                    </a:cubicBezTo>
                    <a:cubicBezTo>
                      <a:pt x="11" y="8"/>
                      <a:pt x="12" y="6"/>
                      <a:pt x="12" y="4"/>
                    </a:cubicBezTo>
                    <a:cubicBezTo>
                      <a:pt x="12" y="2"/>
                      <a:pt x="11" y="0"/>
                      <a:pt x="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7" name="Freeform 47">
                <a:extLst>
                  <a:ext uri="{FF2B5EF4-FFF2-40B4-BE49-F238E27FC236}">
                    <a16:creationId xmlns:a16="http://schemas.microsoft.com/office/drawing/2014/main" id="{9D7B38A3-B73B-4AD6-935A-932A5C4EA1AB}"/>
                  </a:ext>
                </a:extLst>
              </p:cNvPr>
              <p:cNvSpPr>
                <a:spLocks/>
              </p:cNvSpPr>
              <p:nvPr/>
            </p:nvSpPr>
            <p:spPr bwMode="auto">
              <a:xfrm>
                <a:off x="2673350" y="5964238"/>
                <a:ext cx="4763" cy="4763"/>
              </a:xfrm>
              <a:custGeom>
                <a:avLst/>
                <a:gdLst>
                  <a:gd name="T0" fmla="*/ 6 w 8"/>
                  <a:gd name="T1" fmla="*/ 1 h 10"/>
                  <a:gd name="T2" fmla="*/ 1 w 8"/>
                  <a:gd name="T3" fmla="*/ 5 h 10"/>
                  <a:gd name="T4" fmla="*/ 5 w 8"/>
                  <a:gd name="T5" fmla="*/ 8 h 10"/>
                  <a:gd name="T6" fmla="*/ 6 w 8"/>
                  <a:gd name="T7" fmla="*/ 1 h 10"/>
                </a:gdLst>
                <a:ahLst/>
                <a:cxnLst>
                  <a:cxn ang="0">
                    <a:pos x="T0" y="T1"/>
                  </a:cxn>
                  <a:cxn ang="0">
                    <a:pos x="T2" y="T3"/>
                  </a:cxn>
                  <a:cxn ang="0">
                    <a:pos x="T4" y="T5"/>
                  </a:cxn>
                  <a:cxn ang="0">
                    <a:pos x="T6" y="T7"/>
                  </a:cxn>
                </a:cxnLst>
                <a:rect l="0" t="0" r="r" b="b"/>
                <a:pathLst>
                  <a:path w="8" h="10">
                    <a:moveTo>
                      <a:pt x="6" y="1"/>
                    </a:moveTo>
                    <a:cubicBezTo>
                      <a:pt x="5" y="0"/>
                      <a:pt x="0" y="1"/>
                      <a:pt x="1" y="5"/>
                    </a:cubicBezTo>
                    <a:cubicBezTo>
                      <a:pt x="1" y="10"/>
                      <a:pt x="3" y="10"/>
                      <a:pt x="5" y="8"/>
                    </a:cubicBezTo>
                    <a:cubicBezTo>
                      <a:pt x="7" y="7"/>
                      <a:pt x="8" y="3"/>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8" name="Freeform 48">
                <a:extLst>
                  <a:ext uri="{FF2B5EF4-FFF2-40B4-BE49-F238E27FC236}">
                    <a16:creationId xmlns:a16="http://schemas.microsoft.com/office/drawing/2014/main" id="{A6AE6729-0C4C-4348-A9B2-991BD85E33E4}"/>
                  </a:ext>
                </a:extLst>
              </p:cNvPr>
              <p:cNvSpPr>
                <a:spLocks/>
              </p:cNvSpPr>
              <p:nvPr/>
            </p:nvSpPr>
            <p:spPr bwMode="auto">
              <a:xfrm>
                <a:off x="2681288" y="5964238"/>
                <a:ext cx="4763" cy="4763"/>
              </a:xfrm>
              <a:custGeom>
                <a:avLst/>
                <a:gdLst>
                  <a:gd name="T0" fmla="*/ 7 w 11"/>
                  <a:gd name="T1" fmla="*/ 1 h 9"/>
                  <a:gd name="T2" fmla="*/ 1 w 11"/>
                  <a:gd name="T3" fmla="*/ 5 h 9"/>
                  <a:gd name="T4" fmla="*/ 8 w 11"/>
                  <a:gd name="T5" fmla="*/ 8 h 9"/>
                  <a:gd name="T6" fmla="*/ 7 w 11"/>
                  <a:gd name="T7" fmla="*/ 1 h 9"/>
                </a:gdLst>
                <a:ahLst/>
                <a:cxnLst>
                  <a:cxn ang="0">
                    <a:pos x="T0" y="T1"/>
                  </a:cxn>
                  <a:cxn ang="0">
                    <a:pos x="T2" y="T3"/>
                  </a:cxn>
                  <a:cxn ang="0">
                    <a:pos x="T4" y="T5"/>
                  </a:cxn>
                  <a:cxn ang="0">
                    <a:pos x="T6" y="T7"/>
                  </a:cxn>
                </a:cxnLst>
                <a:rect l="0" t="0" r="r" b="b"/>
                <a:pathLst>
                  <a:path w="11" h="9">
                    <a:moveTo>
                      <a:pt x="7" y="1"/>
                    </a:moveTo>
                    <a:cubicBezTo>
                      <a:pt x="3" y="0"/>
                      <a:pt x="0" y="2"/>
                      <a:pt x="1" y="5"/>
                    </a:cubicBezTo>
                    <a:cubicBezTo>
                      <a:pt x="3" y="8"/>
                      <a:pt x="6" y="9"/>
                      <a:pt x="8" y="8"/>
                    </a:cubicBezTo>
                    <a:cubicBezTo>
                      <a:pt x="11" y="8"/>
                      <a:pt x="11" y="2"/>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9" name="Freeform 49">
                <a:extLst>
                  <a:ext uri="{FF2B5EF4-FFF2-40B4-BE49-F238E27FC236}">
                    <a16:creationId xmlns:a16="http://schemas.microsoft.com/office/drawing/2014/main" id="{F2A33246-5DB2-410D-9ED1-17EF2531BC89}"/>
                  </a:ext>
                </a:extLst>
              </p:cNvPr>
              <p:cNvSpPr>
                <a:spLocks/>
              </p:cNvSpPr>
              <p:nvPr/>
            </p:nvSpPr>
            <p:spPr bwMode="auto">
              <a:xfrm>
                <a:off x="2676525" y="5981701"/>
                <a:ext cx="23813" cy="14288"/>
              </a:xfrm>
              <a:custGeom>
                <a:avLst/>
                <a:gdLst>
                  <a:gd name="T0" fmla="*/ 10 w 46"/>
                  <a:gd name="T1" fmla="*/ 2 h 28"/>
                  <a:gd name="T2" fmla="*/ 5 w 46"/>
                  <a:gd name="T3" fmla="*/ 3 h 28"/>
                  <a:gd name="T4" fmla="*/ 6 w 46"/>
                  <a:gd name="T5" fmla="*/ 8 h 28"/>
                  <a:gd name="T6" fmla="*/ 3 w 46"/>
                  <a:gd name="T7" fmla="*/ 12 h 28"/>
                  <a:gd name="T8" fmla="*/ 15 w 46"/>
                  <a:gd name="T9" fmla="*/ 14 h 28"/>
                  <a:gd name="T10" fmla="*/ 24 w 46"/>
                  <a:gd name="T11" fmla="*/ 16 h 28"/>
                  <a:gd name="T12" fmla="*/ 23 w 46"/>
                  <a:gd name="T13" fmla="*/ 22 h 28"/>
                  <a:gd name="T14" fmla="*/ 28 w 46"/>
                  <a:gd name="T15" fmla="*/ 28 h 28"/>
                  <a:gd name="T16" fmla="*/ 42 w 46"/>
                  <a:gd name="T17" fmla="*/ 25 h 28"/>
                  <a:gd name="T18" fmla="*/ 37 w 46"/>
                  <a:gd name="T19" fmla="*/ 19 h 28"/>
                  <a:gd name="T20" fmla="*/ 27 w 46"/>
                  <a:gd name="T21" fmla="*/ 14 h 28"/>
                  <a:gd name="T22" fmla="*/ 19 w 46"/>
                  <a:gd name="T23" fmla="*/ 9 h 28"/>
                  <a:gd name="T24" fmla="*/ 10 w 46"/>
                  <a:gd name="T25"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8">
                    <a:moveTo>
                      <a:pt x="10" y="2"/>
                    </a:moveTo>
                    <a:cubicBezTo>
                      <a:pt x="7" y="0"/>
                      <a:pt x="3" y="0"/>
                      <a:pt x="5" y="3"/>
                    </a:cubicBezTo>
                    <a:cubicBezTo>
                      <a:pt x="6" y="5"/>
                      <a:pt x="8" y="7"/>
                      <a:pt x="6" y="8"/>
                    </a:cubicBezTo>
                    <a:cubicBezTo>
                      <a:pt x="4" y="8"/>
                      <a:pt x="0" y="9"/>
                      <a:pt x="3" y="12"/>
                    </a:cubicBezTo>
                    <a:cubicBezTo>
                      <a:pt x="5" y="16"/>
                      <a:pt x="11" y="13"/>
                      <a:pt x="15" y="14"/>
                    </a:cubicBezTo>
                    <a:cubicBezTo>
                      <a:pt x="20" y="15"/>
                      <a:pt x="23" y="14"/>
                      <a:pt x="24" y="16"/>
                    </a:cubicBezTo>
                    <a:cubicBezTo>
                      <a:pt x="25" y="18"/>
                      <a:pt x="24" y="21"/>
                      <a:pt x="23" y="22"/>
                    </a:cubicBezTo>
                    <a:cubicBezTo>
                      <a:pt x="21" y="23"/>
                      <a:pt x="25" y="27"/>
                      <a:pt x="28" y="28"/>
                    </a:cubicBezTo>
                    <a:cubicBezTo>
                      <a:pt x="31" y="28"/>
                      <a:pt x="38" y="26"/>
                      <a:pt x="42" y="25"/>
                    </a:cubicBezTo>
                    <a:cubicBezTo>
                      <a:pt x="46" y="25"/>
                      <a:pt x="42" y="21"/>
                      <a:pt x="37" y="19"/>
                    </a:cubicBezTo>
                    <a:cubicBezTo>
                      <a:pt x="32" y="18"/>
                      <a:pt x="29" y="16"/>
                      <a:pt x="27" y="14"/>
                    </a:cubicBezTo>
                    <a:cubicBezTo>
                      <a:pt x="24" y="12"/>
                      <a:pt x="21" y="12"/>
                      <a:pt x="19" y="9"/>
                    </a:cubicBezTo>
                    <a:cubicBezTo>
                      <a:pt x="17" y="7"/>
                      <a:pt x="13" y="3"/>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0" name="Freeform 50">
                <a:extLst>
                  <a:ext uri="{FF2B5EF4-FFF2-40B4-BE49-F238E27FC236}">
                    <a16:creationId xmlns:a16="http://schemas.microsoft.com/office/drawing/2014/main" id="{CDA3CA27-B414-48AA-8378-A505153A5D54}"/>
                  </a:ext>
                </a:extLst>
              </p:cNvPr>
              <p:cNvSpPr>
                <a:spLocks/>
              </p:cNvSpPr>
              <p:nvPr/>
            </p:nvSpPr>
            <p:spPr bwMode="auto">
              <a:xfrm>
                <a:off x="2662238" y="5986463"/>
                <a:ext cx="9525" cy="4763"/>
              </a:xfrm>
              <a:custGeom>
                <a:avLst/>
                <a:gdLst>
                  <a:gd name="T0" fmla="*/ 15 w 18"/>
                  <a:gd name="T1" fmla="*/ 2 h 11"/>
                  <a:gd name="T2" fmla="*/ 8 w 18"/>
                  <a:gd name="T3" fmla="*/ 3 h 11"/>
                  <a:gd name="T4" fmla="*/ 3 w 18"/>
                  <a:gd name="T5" fmla="*/ 3 h 11"/>
                  <a:gd name="T6" fmla="*/ 4 w 18"/>
                  <a:gd name="T7" fmla="*/ 10 h 11"/>
                  <a:gd name="T8" fmla="*/ 10 w 18"/>
                  <a:gd name="T9" fmla="*/ 7 h 11"/>
                  <a:gd name="T10" fmla="*/ 14 w 18"/>
                  <a:gd name="T11" fmla="*/ 6 h 11"/>
                  <a:gd name="T12" fmla="*/ 15 w 1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15" y="2"/>
                    </a:moveTo>
                    <a:cubicBezTo>
                      <a:pt x="13" y="0"/>
                      <a:pt x="10" y="3"/>
                      <a:pt x="8" y="3"/>
                    </a:cubicBezTo>
                    <a:cubicBezTo>
                      <a:pt x="6" y="4"/>
                      <a:pt x="6" y="0"/>
                      <a:pt x="3" y="3"/>
                    </a:cubicBezTo>
                    <a:cubicBezTo>
                      <a:pt x="0" y="6"/>
                      <a:pt x="0" y="9"/>
                      <a:pt x="4" y="10"/>
                    </a:cubicBezTo>
                    <a:cubicBezTo>
                      <a:pt x="7" y="11"/>
                      <a:pt x="9" y="9"/>
                      <a:pt x="10" y="7"/>
                    </a:cubicBezTo>
                    <a:cubicBezTo>
                      <a:pt x="11" y="5"/>
                      <a:pt x="13" y="5"/>
                      <a:pt x="14" y="6"/>
                    </a:cubicBezTo>
                    <a:cubicBezTo>
                      <a:pt x="15" y="7"/>
                      <a:pt x="18" y="3"/>
                      <a:pt x="1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1" name="Freeform 51">
                <a:extLst>
                  <a:ext uri="{FF2B5EF4-FFF2-40B4-BE49-F238E27FC236}">
                    <a16:creationId xmlns:a16="http://schemas.microsoft.com/office/drawing/2014/main" id="{B21CFC6C-8B72-42C7-A460-1770346E8459}"/>
                  </a:ext>
                </a:extLst>
              </p:cNvPr>
              <p:cNvSpPr>
                <a:spLocks/>
              </p:cNvSpPr>
              <p:nvPr/>
            </p:nvSpPr>
            <p:spPr bwMode="auto">
              <a:xfrm>
                <a:off x="2667000" y="5991226"/>
                <a:ext cx="11113" cy="9525"/>
              </a:xfrm>
              <a:custGeom>
                <a:avLst/>
                <a:gdLst>
                  <a:gd name="T0" fmla="*/ 13 w 22"/>
                  <a:gd name="T1" fmla="*/ 0 h 18"/>
                  <a:gd name="T2" fmla="*/ 11 w 22"/>
                  <a:gd name="T3" fmla="*/ 6 h 18"/>
                  <a:gd name="T4" fmla="*/ 7 w 22"/>
                  <a:gd name="T5" fmla="*/ 9 h 18"/>
                  <a:gd name="T6" fmla="*/ 2 w 22"/>
                  <a:gd name="T7" fmla="*/ 12 h 18"/>
                  <a:gd name="T8" fmla="*/ 6 w 22"/>
                  <a:gd name="T9" fmla="*/ 13 h 18"/>
                  <a:gd name="T10" fmla="*/ 12 w 22"/>
                  <a:gd name="T11" fmla="*/ 14 h 18"/>
                  <a:gd name="T12" fmla="*/ 19 w 22"/>
                  <a:gd name="T13" fmla="*/ 16 h 18"/>
                  <a:gd name="T14" fmla="*/ 13 w 22"/>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13" y="0"/>
                    </a:moveTo>
                    <a:cubicBezTo>
                      <a:pt x="11" y="0"/>
                      <a:pt x="11" y="2"/>
                      <a:pt x="11" y="6"/>
                    </a:cubicBezTo>
                    <a:cubicBezTo>
                      <a:pt x="11" y="9"/>
                      <a:pt x="9" y="9"/>
                      <a:pt x="7" y="9"/>
                    </a:cubicBezTo>
                    <a:cubicBezTo>
                      <a:pt x="4" y="8"/>
                      <a:pt x="3" y="8"/>
                      <a:pt x="2" y="12"/>
                    </a:cubicBezTo>
                    <a:cubicBezTo>
                      <a:pt x="0" y="15"/>
                      <a:pt x="4" y="15"/>
                      <a:pt x="6" y="13"/>
                    </a:cubicBezTo>
                    <a:cubicBezTo>
                      <a:pt x="8" y="12"/>
                      <a:pt x="10" y="11"/>
                      <a:pt x="12" y="14"/>
                    </a:cubicBezTo>
                    <a:cubicBezTo>
                      <a:pt x="14" y="17"/>
                      <a:pt x="16" y="18"/>
                      <a:pt x="19" y="16"/>
                    </a:cubicBezTo>
                    <a:cubicBezTo>
                      <a:pt x="22" y="15"/>
                      <a:pt x="20" y="2"/>
                      <a:pt x="13"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2" name="Freeform 52">
                <a:extLst>
                  <a:ext uri="{FF2B5EF4-FFF2-40B4-BE49-F238E27FC236}">
                    <a16:creationId xmlns:a16="http://schemas.microsoft.com/office/drawing/2014/main" id="{1DC25896-5B59-4998-BD21-4C9BB3AB0CED}"/>
                  </a:ext>
                </a:extLst>
              </p:cNvPr>
              <p:cNvSpPr>
                <a:spLocks/>
              </p:cNvSpPr>
              <p:nvPr/>
            </p:nvSpPr>
            <p:spPr bwMode="auto">
              <a:xfrm>
                <a:off x="2657475" y="5999163"/>
                <a:ext cx="22225" cy="26988"/>
              </a:xfrm>
              <a:custGeom>
                <a:avLst/>
                <a:gdLst>
                  <a:gd name="T0" fmla="*/ 39 w 43"/>
                  <a:gd name="T1" fmla="*/ 40 h 52"/>
                  <a:gd name="T2" fmla="*/ 39 w 43"/>
                  <a:gd name="T3" fmla="*/ 31 h 52"/>
                  <a:gd name="T4" fmla="*/ 28 w 43"/>
                  <a:gd name="T5" fmla="*/ 20 h 52"/>
                  <a:gd name="T6" fmla="*/ 16 w 43"/>
                  <a:gd name="T7" fmla="*/ 5 h 52"/>
                  <a:gd name="T8" fmla="*/ 5 w 43"/>
                  <a:gd name="T9" fmla="*/ 1 h 52"/>
                  <a:gd name="T10" fmla="*/ 3 w 43"/>
                  <a:gd name="T11" fmla="*/ 7 h 52"/>
                  <a:gd name="T12" fmla="*/ 13 w 43"/>
                  <a:gd name="T13" fmla="*/ 18 h 52"/>
                  <a:gd name="T14" fmla="*/ 18 w 43"/>
                  <a:gd name="T15" fmla="*/ 25 h 52"/>
                  <a:gd name="T16" fmla="*/ 25 w 43"/>
                  <a:gd name="T17" fmla="*/ 26 h 52"/>
                  <a:gd name="T18" fmla="*/ 29 w 43"/>
                  <a:gd name="T19" fmla="*/ 32 h 52"/>
                  <a:gd name="T20" fmla="*/ 22 w 43"/>
                  <a:gd name="T21" fmla="*/ 27 h 52"/>
                  <a:gd name="T22" fmla="*/ 11 w 43"/>
                  <a:gd name="T23" fmla="*/ 29 h 52"/>
                  <a:gd name="T24" fmla="*/ 12 w 43"/>
                  <a:gd name="T25" fmla="*/ 35 h 52"/>
                  <a:gd name="T26" fmla="*/ 22 w 43"/>
                  <a:gd name="T27" fmla="*/ 41 h 52"/>
                  <a:gd name="T28" fmla="*/ 16 w 43"/>
                  <a:gd name="T29" fmla="*/ 46 h 52"/>
                  <a:gd name="T30" fmla="*/ 23 w 43"/>
                  <a:gd name="T31" fmla="*/ 49 h 52"/>
                  <a:gd name="T32" fmla="*/ 31 w 43"/>
                  <a:gd name="T33" fmla="*/ 41 h 52"/>
                  <a:gd name="T34" fmla="*/ 39 w 43"/>
                  <a:gd name="T3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2">
                    <a:moveTo>
                      <a:pt x="39" y="40"/>
                    </a:moveTo>
                    <a:cubicBezTo>
                      <a:pt x="41" y="38"/>
                      <a:pt x="43" y="35"/>
                      <a:pt x="39" y="31"/>
                    </a:cubicBezTo>
                    <a:cubicBezTo>
                      <a:pt x="35" y="27"/>
                      <a:pt x="31" y="24"/>
                      <a:pt x="28" y="20"/>
                    </a:cubicBezTo>
                    <a:cubicBezTo>
                      <a:pt x="26" y="16"/>
                      <a:pt x="19" y="8"/>
                      <a:pt x="16" y="5"/>
                    </a:cubicBezTo>
                    <a:cubicBezTo>
                      <a:pt x="13" y="1"/>
                      <a:pt x="10" y="0"/>
                      <a:pt x="5" y="1"/>
                    </a:cubicBezTo>
                    <a:cubicBezTo>
                      <a:pt x="1" y="3"/>
                      <a:pt x="0" y="5"/>
                      <a:pt x="3" y="7"/>
                    </a:cubicBezTo>
                    <a:cubicBezTo>
                      <a:pt x="7" y="9"/>
                      <a:pt x="14" y="14"/>
                      <a:pt x="13" y="18"/>
                    </a:cubicBezTo>
                    <a:cubicBezTo>
                      <a:pt x="12" y="22"/>
                      <a:pt x="15" y="24"/>
                      <a:pt x="18" y="25"/>
                    </a:cubicBezTo>
                    <a:cubicBezTo>
                      <a:pt x="21" y="26"/>
                      <a:pt x="21" y="23"/>
                      <a:pt x="25" y="26"/>
                    </a:cubicBezTo>
                    <a:cubicBezTo>
                      <a:pt x="30" y="30"/>
                      <a:pt x="30" y="34"/>
                      <a:pt x="29" y="32"/>
                    </a:cubicBezTo>
                    <a:cubicBezTo>
                      <a:pt x="27" y="31"/>
                      <a:pt x="27" y="27"/>
                      <a:pt x="22" y="27"/>
                    </a:cubicBezTo>
                    <a:cubicBezTo>
                      <a:pt x="16" y="27"/>
                      <a:pt x="13" y="28"/>
                      <a:pt x="11" y="29"/>
                    </a:cubicBezTo>
                    <a:cubicBezTo>
                      <a:pt x="8" y="30"/>
                      <a:pt x="8" y="34"/>
                      <a:pt x="12" y="35"/>
                    </a:cubicBezTo>
                    <a:cubicBezTo>
                      <a:pt x="17" y="37"/>
                      <a:pt x="24" y="39"/>
                      <a:pt x="22" y="41"/>
                    </a:cubicBezTo>
                    <a:cubicBezTo>
                      <a:pt x="20" y="42"/>
                      <a:pt x="15" y="43"/>
                      <a:pt x="16" y="46"/>
                    </a:cubicBezTo>
                    <a:cubicBezTo>
                      <a:pt x="17" y="48"/>
                      <a:pt x="20" y="52"/>
                      <a:pt x="23" y="49"/>
                    </a:cubicBezTo>
                    <a:cubicBezTo>
                      <a:pt x="27" y="47"/>
                      <a:pt x="28" y="44"/>
                      <a:pt x="31" y="41"/>
                    </a:cubicBezTo>
                    <a:cubicBezTo>
                      <a:pt x="35" y="39"/>
                      <a:pt x="35" y="44"/>
                      <a:pt x="39" y="4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3" name="Freeform 53">
                <a:extLst>
                  <a:ext uri="{FF2B5EF4-FFF2-40B4-BE49-F238E27FC236}">
                    <a16:creationId xmlns:a16="http://schemas.microsoft.com/office/drawing/2014/main" id="{CA58898C-49EC-462A-BE80-CD9104F26A8A}"/>
                  </a:ext>
                </a:extLst>
              </p:cNvPr>
              <p:cNvSpPr>
                <a:spLocks/>
              </p:cNvSpPr>
              <p:nvPr/>
            </p:nvSpPr>
            <p:spPr bwMode="auto">
              <a:xfrm>
                <a:off x="2668588" y="6000751"/>
                <a:ext cx="12700" cy="12700"/>
              </a:xfrm>
              <a:custGeom>
                <a:avLst/>
                <a:gdLst>
                  <a:gd name="T0" fmla="*/ 6 w 26"/>
                  <a:gd name="T1" fmla="*/ 0 h 23"/>
                  <a:gd name="T2" fmla="*/ 5 w 26"/>
                  <a:gd name="T3" fmla="*/ 6 h 23"/>
                  <a:gd name="T4" fmla="*/ 20 w 26"/>
                  <a:gd name="T5" fmla="*/ 21 h 23"/>
                  <a:gd name="T6" fmla="*/ 25 w 26"/>
                  <a:gd name="T7" fmla="*/ 13 h 23"/>
                  <a:gd name="T8" fmla="*/ 21 w 26"/>
                  <a:gd name="T9" fmla="*/ 3 h 23"/>
                  <a:gd name="T10" fmla="*/ 6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6" y="0"/>
                    </a:moveTo>
                    <a:cubicBezTo>
                      <a:pt x="2" y="1"/>
                      <a:pt x="0" y="1"/>
                      <a:pt x="5" y="6"/>
                    </a:cubicBezTo>
                    <a:cubicBezTo>
                      <a:pt x="10" y="11"/>
                      <a:pt x="17" y="23"/>
                      <a:pt x="20" y="21"/>
                    </a:cubicBezTo>
                    <a:cubicBezTo>
                      <a:pt x="23" y="20"/>
                      <a:pt x="25" y="16"/>
                      <a:pt x="25" y="13"/>
                    </a:cubicBezTo>
                    <a:cubicBezTo>
                      <a:pt x="26" y="9"/>
                      <a:pt x="24" y="5"/>
                      <a:pt x="21" y="3"/>
                    </a:cubicBezTo>
                    <a:cubicBezTo>
                      <a:pt x="19" y="1"/>
                      <a:pt x="11"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4" name="Freeform 54">
                <a:extLst>
                  <a:ext uri="{FF2B5EF4-FFF2-40B4-BE49-F238E27FC236}">
                    <a16:creationId xmlns:a16="http://schemas.microsoft.com/office/drawing/2014/main" id="{9CFD0DC9-1B30-4EED-942D-5FD00187CCDE}"/>
                  </a:ext>
                </a:extLst>
              </p:cNvPr>
              <p:cNvSpPr>
                <a:spLocks/>
              </p:cNvSpPr>
              <p:nvPr/>
            </p:nvSpPr>
            <p:spPr bwMode="auto">
              <a:xfrm>
                <a:off x="2679700" y="6000751"/>
                <a:ext cx="15875" cy="20638"/>
              </a:xfrm>
              <a:custGeom>
                <a:avLst/>
                <a:gdLst>
                  <a:gd name="T0" fmla="*/ 3 w 32"/>
                  <a:gd name="T1" fmla="*/ 6 h 39"/>
                  <a:gd name="T2" fmla="*/ 8 w 32"/>
                  <a:gd name="T3" fmla="*/ 2 h 39"/>
                  <a:gd name="T4" fmla="*/ 20 w 32"/>
                  <a:gd name="T5" fmla="*/ 18 h 39"/>
                  <a:gd name="T6" fmla="*/ 26 w 32"/>
                  <a:gd name="T7" fmla="*/ 28 h 39"/>
                  <a:gd name="T8" fmla="*/ 31 w 32"/>
                  <a:gd name="T9" fmla="*/ 34 h 39"/>
                  <a:gd name="T10" fmla="*/ 25 w 32"/>
                  <a:gd name="T11" fmla="*/ 37 h 39"/>
                  <a:gd name="T12" fmla="*/ 15 w 32"/>
                  <a:gd name="T13" fmla="*/ 35 h 39"/>
                  <a:gd name="T14" fmla="*/ 11 w 32"/>
                  <a:gd name="T15" fmla="*/ 35 h 39"/>
                  <a:gd name="T16" fmla="*/ 4 w 32"/>
                  <a:gd name="T17" fmla="*/ 32 h 39"/>
                  <a:gd name="T18" fmla="*/ 1 w 32"/>
                  <a:gd name="T19" fmla="*/ 24 h 39"/>
                  <a:gd name="T20" fmla="*/ 3 w 32"/>
                  <a:gd name="T21"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9">
                    <a:moveTo>
                      <a:pt x="3" y="6"/>
                    </a:moveTo>
                    <a:cubicBezTo>
                      <a:pt x="3" y="1"/>
                      <a:pt x="5" y="0"/>
                      <a:pt x="8" y="2"/>
                    </a:cubicBezTo>
                    <a:cubicBezTo>
                      <a:pt x="11" y="5"/>
                      <a:pt x="14" y="13"/>
                      <a:pt x="20" y="18"/>
                    </a:cubicBezTo>
                    <a:cubicBezTo>
                      <a:pt x="25" y="22"/>
                      <a:pt x="21" y="25"/>
                      <a:pt x="26" y="28"/>
                    </a:cubicBezTo>
                    <a:cubicBezTo>
                      <a:pt x="30" y="30"/>
                      <a:pt x="32" y="30"/>
                      <a:pt x="31" y="34"/>
                    </a:cubicBezTo>
                    <a:cubicBezTo>
                      <a:pt x="30" y="38"/>
                      <a:pt x="29" y="39"/>
                      <a:pt x="25" y="37"/>
                    </a:cubicBezTo>
                    <a:cubicBezTo>
                      <a:pt x="21" y="35"/>
                      <a:pt x="18" y="35"/>
                      <a:pt x="15" y="35"/>
                    </a:cubicBezTo>
                    <a:cubicBezTo>
                      <a:pt x="11" y="35"/>
                      <a:pt x="11" y="35"/>
                      <a:pt x="11" y="35"/>
                    </a:cubicBezTo>
                    <a:cubicBezTo>
                      <a:pt x="11" y="35"/>
                      <a:pt x="6" y="35"/>
                      <a:pt x="4" y="32"/>
                    </a:cubicBezTo>
                    <a:cubicBezTo>
                      <a:pt x="2" y="28"/>
                      <a:pt x="0" y="27"/>
                      <a:pt x="1" y="24"/>
                    </a:cubicBezTo>
                    <a:cubicBezTo>
                      <a:pt x="1" y="21"/>
                      <a:pt x="6" y="12"/>
                      <a:pt x="3"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5" name="Freeform 55">
                <a:extLst>
                  <a:ext uri="{FF2B5EF4-FFF2-40B4-BE49-F238E27FC236}">
                    <a16:creationId xmlns:a16="http://schemas.microsoft.com/office/drawing/2014/main" id="{DC87650C-B40F-4083-8D2C-62F4A90353B2}"/>
                  </a:ext>
                </a:extLst>
              </p:cNvPr>
              <p:cNvSpPr>
                <a:spLocks/>
              </p:cNvSpPr>
              <p:nvPr/>
            </p:nvSpPr>
            <p:spPr bwMode="auto">
              <a:xfrm>
                <a:off x="2668588" y="6024563"/>
                <a:ext cx="9525" cy="6350"/>
              </a:xfrm>
              <a:custGeom>
                <a:avLst/>
                <a:gdLst>
                  <a:gd name="T0" fmla="*/ 15 w 18"/>
                  <a:gd name="T1" fmla="*/ 5 h 13"/>
                  <a:gd name="T2" fmla="*/ 9 w 18"/>
                  <a:gd name="T3" fmla="*/ 1 h 13"/>
                  <a:gd name="T4" fmla="*/ 1 w 18"/>
                  <a:gd name="T5" fmla="*/ 6 h 13"/>
                  <a:gd name="T6" fmla="*/ 7 w 18"/>
                  <a:gd name="T7" fmla="*/ 12 h 13"/>
                  <a:gd name="T8" fmla="*/ 16 w 18"/>
                  <a:gd name="T9" fmla="*/ 11 h 13"/>
                  <a:gd name="T10" fmla="*/ 15 w 18"/>
                  <a:gd name="T11" fmla="*/ 5 h 13"/>
                </a:gdLst>
                <a:ahLst/>
                <a:cxnLst>
                  <a:cxn ang="0">
                    <a:pos x="T0" y="T1"/>
                  </a:cxn>
                  <a:cxn ang="0">
                    <a:pos x="T2" y="T3"/>
                  </a:cxn>
                  <a:cxn ang="0">
                    <a:pos x="T4" y="T5"/>
                  </a:cxn>
                  <a:cxn ang="0">
                    <a:pos x="T6" y="T7"/>
                  </a:cxn>
                  <a:cxn ang="0">
                    <a:pos x="T8" y="T9"/>
                  </a:cxn>
                  <a:cxn ang="0">
                    <a:pos x="T10" y="T11"/>
                  </a:cxn>
                </a:cxnLst>
                <a:rect l="0" t="0" r="r" b="b"/>
                <a:pathLst>
                  <a:path w="18" h="13">
                    <a:moveTo>
                      <a:pt x="15" y="5"/>
                    </a:moveTo>
                    <a:cubicBezTo>
                      <a:pt x="12" y="2"/>
                      <a:pt x="12" y="0"/>
                      <a:pt x="9" y="1"/>
                    </a:cubicBezTo>
                    <a:cubicBezTo>
                      <a:pt x="5" y="2"/>
                      <a:pt x="0" y="2"/>
                      <a:pt x="1" y="6"/>
                    </a:cubicBezTo>
                    <a:cubicBezTo>
                      <a:pt x="1" y="10"/>
                      <a:pt x="0" y="13"/>
                      <a:pt x="7" y="12"/>
                    </a:cubicBezTo>
                    <a:cubicBezTo>
                      <a:pt x="13" y="11"/>
                      <a:pt x="14" y="11"/>
                      <a:pt x="16" y="11"/>
                    </a:cubicBezTo>
                    <a:cubicBezTo>
                      <a:pt x="18" y="10"/>
                      <a:pt x="15" y="5"/>
                      <a:pt x="15"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6" name="Freeform 56">
                <a:extLst>
                  <a:ext uri="{FF2B5EF4-FFF2-40B4-BE49-F238E27FC236}">
                    <a16:creationId xmlns:a16="http://schemas.microsoft.com/office/drawing/2014/main" id="{319D423D-D125-480A-AAD0-ABFDB23EAB9F}"/>
                  </a:ext>
                </a:extLst>
              </p:cNvPr>
              <p:cNvSpPr>
                <a:spLocks/>
              </p:cNvSpPr>
              <p:nvPr/>
            </p:nvSpPr>
            <p:spPr bwMode="auto">
              <a:xfrm>
                <a:off x="2674938" y="6019801"/>
                <a:ext cx="11113" cy="20638"/>
              </a:xfrm>
              <a:custGeom>
                <a:avLst/>
                <a:gdLst>
                  <a:gd name="T0" fmla="*/ 10 w 21"/>
                  <a:gd name="T1" fmla="*/ 4 h 40"/>
                  <a:gd name="T2" fmla="*/ 7 w 21"/>
                  <a:gd name="T3" fmla="*/ 11 h 40"/>
                  <a:gd name="T4" fmla="*/ 9 w 21"/>
                  <a:gd name="T5" fmla="*/ 15 h 40"/>
                  <a:gd name="T6" fmla="*/ 15 w 21"/>
                  <a:gd name="T7" fmla="*/ 20 h 40"/>
                  <a:gd name="T8" fmla="*/ 7 w 21"/>
                  <a:gd name="T9" fmla="*/ 26 h 40"/>
                  <a:gd name="T10" fmla="*/ 1 w 21"/>
                  <a:gd name="T11" fmla="*/ 34 h 40"/>
                  <a:gd name="T12" fmla="*/ 5 w 21"/>
                  <a:gd name="T13" fmla="*/ 39 h 40"/>
                  <a:gd name="T14" fmla="*/ 11 w 21"/>
                  <a:gd name="T15" fmla="*/ 35 h 40"/>
                  <a:gd name="T16" fmla="*/ 15 w 21"/>
                  <a:gd name="T17" fmla="*/ 26 h 40"/>
                  <a:gd name="T18" fmla="*/ 19 w 21"/>
                  <a:gd name="T19" fmla="*/ 22 h 40"/>
                  <a:gd name="T20" fmla="*/ 17 w 21"/>
                  <a:gd name="T21" fmla="*/ 12 h 40"/>
                  <a:gd name="T22" fmla="*/ 10 w 21"/>
                  <a:gd name="T2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0">
                    <a:moveTo>
                      <a:pt x="10" y="4"/>
                    </a:moveTo>
                    <a:cubicBezTo>
                      <a:pt x="10" y="7"/>
                      <a:pt x="10" y="9"/>
                      <a:pt x="7" y="11"/>
                    </a:cubicBezTo>
                    <a:cubicBezTo>
                      <a:pt x="4" y="12"/>
                      <a:pt x="6" y="14"/>
                      <a:pt x="9" y="15"/>
                    </a:cubicBezTo>
                    <a:cubicBezTo>
                      <a:pt x="13" y="16"/>
                      <a:pt x="13" y="17"/>
                      <a:pt x="15" y="20"/>
                    </a:cubicBezTo>
                    <a:cubicBezTo>
                      <a:pt x="16" y="23"/>
                      <a:pt x="10" y="23"/>
                      <a:pt x="7" y="26"/>
                    </a:cubicBezTo>
                    <a:cubicBezTo>
                      <a:pt x="4" y="29"/>
                      <a:pt x="1" y="31"/>
                      <a:pt x="1" y="34"/>
                    </a:cubicBezTo>
                    <a:cubicBezTo>
                      <a:pt x="0" y="38"/>
                      <a:pt x="2" y="39"/>
                      <a:pt x="5" y="39"/>
                    </a:cubicBezTo>
                    <a:cubicBezTo>
                      <a:pt x="8" y="40"/>
                      <a:pt x="10" y="40"/>
                      <a:pt x="11" y="35"/>
                    </a:cubicBezTo>
                    <a:cubicBezTo>
                      <a:pt x="13" y="31"/>
                      <a:pt x="11" y="28"/>
                      <a:pt x="15" y="26"/>
                    </a:cubicBezTo>
                    <a:cubicBezTo>
                      <a:pt x="18" y="23"/>
                      <a:pt x="18" y="26"/>
                      <a:pt x="19" y="22"/>
                    </a:cubicBezTo>
                    <a:cubicBezTo>
                      <a:pt x="21" y="18"/>
                      <a:pt x="19" y="15"/>
                      <a:pt x="17" y="12"/>
                    </a:cubicBezTo>
                    <a:cubicBezTo>
                      <a:pt x="14" y="10"/>
                      <a:pt x="12" y="0"/>
                      <a:pt x="10"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7" name="Freeform 57">
                <a:extLst>
                  <a:ext uri="{FF2B5EF4-FFF2-40B4-BE49-F238E27FC236}">
                    <a16:creationId xmlns:a16="http://schemas.microsoft.com/office/drawing/2014/main" id="{DDF4B305-77F1-4FDE-B99C-CCE9D997E661}"/>
                  </a:ext>
                </a:extLst>
              </p:cNvPr>
              <p:cNvSpPr>
                <a:spLocks/>
              </p:cNvSpPr>
              <p:nvPr/>
            </p:nvSpPr>
            <p:spPr bwMode="auto">
              <a:xfrm>
                <a:off x="2686050" y="6019801"/>
                <a:ext cx="30163" cy="46038"/>
              </a:xfrm>
              <a:custGeom>
                <a:avLst/>
                <a:gdLst>
                  <a:gd name="T0" fmla="*/ 9 w 59"/>
                  <a:gd name="T1" fmla="*/ 1 h 88"/>
                  <a:gd name="T2" fmla="*/ 3 w 59"/>
                  <a:gd name="T3" fmla="*/ 6 h 88"/>
                  <a:gd name="T4" fmla="*/ 2 w 59"/>
                  <a:gd name="T5" fmla="*/ 13 h 88"/>
                  <a:gd name="T6" fmla="*/ 4 w 59"/>
                  <a:gd name="T7" fmla="*/ 19 h 88"/>
                  <a:gd name="T8" fmla="*/ 9 w 59"/>
                  <a:gd name="T9" fmla="*/ 21 h 88"/>
                  <a:gd name="T10" fmla="*/ 16 w 59"/>
                  <a:gd name="T11" fmla="*/ 27 h 88"/>
                  <a:gd name="T12" fmla="*/ 19 w 59"/>
                  <a:gd name="T13" fmla="*/ 38 h 88"/>
                  <a:gd name="T14" fmla="*/ 17 w 59"/>
                  <a:gd name="T15" fmla="*/ 44 h 88"/>
                  <a:gd name="T16" fmla="*/ 11 w 59"/>
                  <a:gd name="T17" fmla="*/ 40 h 88"/>
                  <a:gd name="T18" fmla="*/ 8 w 59"/>
                  <a:gd name="T19" fmla="*/ 48 h 88"/>
                  <a:gd name="T20" fmla="*/ 6 w 59"/>
                  <a:gd name="T21" fmla="*/ 54 h 88"/>
                  <a:gd name="T22" fmla="*/ 4 w 59"/>
                  <a:gd name="T23" fmla="*/ 59 h 88"/>
                  <a:gd name="T24" fmla="*/ 16 w 59"/>
                  <a:gd name="T25" fmla="*/ 69 h 88"/>
                  <a:gd name="T26" fmla="*/ 25 w 59"/>
                  <a:gd name="T27" fmla="*/ 80 h 88"/>
                  <a:gd name="T28" fmla="*/ 30 w 59"/>
                  <a:gd name="T29" fmla="*/ 74 h 88"/>
                  <a:gd name="T30" fmla="*/ 25 w 59"/>
                  <a:gd name="T31" fmla="*/ 65 h 88"/>
                  <a:gd name="T32" fmla="*/ 24 w 59"/>
                  <a:gd name="T33" fmla="*/ 54 h 88"/>
                  <a:gd name="T34" fmla="*/ 29 w 59"/>
                  <a:gd name="T35" fmla="*/ 47 h 88"/>
                  <a:gd name="T36" fmla="*/ 36 w 59"/>
                  <a:gd name="T37" fmla="*/ 51 h 88"/>
                  <a:gd name="T38" fmla="*/ 30 w 59"/>
                  <a:gd name="T39" fmla="*/ 57 h 88"/>
                  <a:gd name="T40" fmla="*/ 35 w 59"/>
                  <a:gd name="T41" fmla="*/ 66 h 88"/>
                  <a:gd name="T42" fmla="*/ 36 w 59"/>
                  <a:gd name="T43" fmla="*/ 71 h 88"/>
                  <a:gd name="T44" fmla="*/ 45 w 59"/>
                  <a:gd name="T45" fmla="*/ 78 h 88"/>
                  <a:gd name="T46" fmla="*/ 49 w 59"/>
                  <a:gd name="T47" fmla="*/ 88 h 88"/>
                  <a:gd name="T48" fmla="*/ 58 w 59"/>
                  <a:gd name="T49" fmla="*/ 80 h 88"/>
                  <a:gd name="T50" fmla="*/ 54 w 59"/>
                  <a:gd name="T51" fmla="*/ 65 h 88"/>
                  <a:gd name="T52" fmla="*/ 47 w 59"/>
                  <a:gd name="T53" fmla="*/ 57 h 88"/>
                  <a:gd name="T54" fmla="*/ 42 w 59"/>
                  <a:gd name="T55" fmla="*/ 38 h 88"/>
                  <a:gd name="T56" fmla="*/ 33 w 59"/>
                  <a:gd name="T57" fmla="*/ 24 h 88"/>
                  <a:gd name="T58" fmla="*/ 22 w 59"/>
                  <a:gd name="T59" fmla="*/ 10 h 88"/>
                  <a:gd name="T60" fmla="*/ 9 w 59"/>
                  <a:gd name="T61"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88">
                    <a:moveTo>
                      <a:pt x="9" y="1"/>
                    </a:moveTo>
                    <a:cubicBezTo>
                      <a:pt x="7" y="0"/>
                      <a:pt x="5" y="3"/>
                      <a:pt x="3" y="6"/>
                    </a:cubicBezTo>
                    <a:cubicBezTo>
                      <a:pt x="0" y="8"/>
                      <a:pt x="0" y="12"/>
                      <a:pt x="2" y="13"/>
                    </a:cubicBezTo>
                    <a:cubicBezTo>
                      <a:pt x="4" y="14"/>
                      <a:pt x="5" y="16"/>
                      <a:pt x="4" y="19"/>
                    </a:cubicBezTo>
                    <a:cubicBezTo>
                      <a:pt x="4" y="22"/>
                      <a:pt x="7" y="22"/>
                      <a:pt x="9" y="21"/>
                    </a:cubicBezTo>
                    <a:cubicBezTo>
                      <a:pt x="11" y="21"/>
                      <a:pt x="15" y="23"/>
                      <a:pt x="16" y="27"/>
                    </a:cubicBezTo>
                    <a:cubicBezTo>
                      <a:pt x="16" y="31"/>
                      <a:pt x="20" y="33"/>
                      <a:pt x="19" y="38"/>
                    </a:cubicBezTo>
                    <a:cubicBezTo>
                      <a:pt x="19" y="42"/>
                      <a:pt x="20" y="47"/>
                      <a:pt x="17" y="44"/>
                    </a:cubicBezTo>
                    <a:cubicBezTo>
                      <a:pt x="14" y="40"/>
                      <a:pt x="13" y="37"/>
                      <a:pt x="11" y="40"/>
                    </a:cubicBezTo>
                    <a:cubicBezTo>
                      <a:pt x="8" y="43"/>
                      <a:pt x="7" y="44"/>
                      <a:pt x="8" y="48"/>
                    </a:cubicBezTo>
                    <a:cubicBezTo>
                      <a:pt x="9" y="51"/>
                      <a:pt x="7" y="51"/>
                      <a:pt x="6" y="54"/>
                    </a:cubicBezTo>
                    <a:cubicBezTo>
                      <a:pt x="5" y="57"/>
                      <a:pt x="1" y="55"/>
                      <a:pt x="4" y="59"/>
                    </a:cubicBezTo>
                    <a:cubicBezTo>
                      <a:pt x="7" y="63"/>
                      <a:pt x="14" y="65"/>
                      <a:pt x="16" y="69"/>
                    </a:cubicBezTo>
                    <a:cubicBezTo>
                      <a:pt x="19" y="72"/>
                      <a:pt x="20" y="82"/>
                      <a:pt x="25" y="80"/>
                    </a:cubicBezTo>
                    <a:cubicBezTo>
                      <a:pt x="30" y="79"/>
                      <a:pt x="32" y="79"/>
                      <a:pt x="30" y="74"/>
                    </a:cubicBezTo>
                    <a:cubicBezTo>
                      <a:pt x="28" y="70"/>
                      <a:pt x="28" y="71"/>
                      <a:pt x="25" y="65"/>
                    </a:cubicBezTo>
                    <a:cubicBezTo>
                      <a:pt x="21" y="58"/>
                      <a:pt x="21" y="54"/>
                      <a:pt x="24" y="54"/>
                    </a:cubicBezTo>
                    <a:cubicBezTo>
                      <a:pt x="27" y="54"/>
                      <a:pt x="26" y="50"/>
                      <a:pt x="29" y="47"/>
                    </a:cubicBezTo>
                    <a:cubicBezTo>
                      <a:pt x="32" y="45"/>
                      <a:pt x="37" y="49"/>
                      <a:pt x="36" y="51"/>
                    </a:cubicBezTo>
                    <a:cubicBezTo>
                      <a:pt x="34" y="54"/>
                      <a:pt x="29" y="53"/>
                      <a:pt x="30" y="57"/>
                    </a:cubicBezTo>
                    <a:cubicBezTo>
                      <a:pt x="32" y="61"/>
                      <a:pt x="38" y="62"/>
                      <a:pt x="35" y="66"/>
                    </a:cubicBezTo>
                    <a:cubicBezTo>
                      <a:pt x="33" y="69"/>
                      <a:pt x="32" y="71"/>
                      <a:pt x="36" y="71"/>
                    </a:cubicBezTo>
                    <a:cubicBezTo>
                      <a:pt x="39" y="72"/>
                      <a:pt x="45" y="73"/>
                      <a:pt x="45" y="78"/>
                    </a:cubicBezTo>
                    <a:cubicBezTo>
                      <a:pt x="44" y="84"/>
                      <a:pt x="42" y="88"/>
                      <a:pt x="49" y="88"/>
                    </a:cubicBezTo>
                    <a:cubicBezTo>
                      <a:pt x="56" y="88"/>
                      <a:pt x="56" y="84"/>
                      <a:pt x="58" y="80"/>
                    </a:cubicBezTo>
                    <a:cubicBezTo>
                      <a:pt x="59" y="75"/>
                      <a:pt x="57" y="68"/>
                      <a:pt x="54" y="65"/>
                    </a:cubicBezTo>
                    <a:cubicBezTo>
                      <a:pt x="51" y="63"/>
                      <a:pt x="48" y="61"/>
                      <a:pt x="47" y="57"/>
                    </a:cubicBezTo>
                    <a:cubicBezTo>
                      <a:pt x="47" y="53"/>
                      <a:pt x="42" y="41"/>
                      <a:pt x="42" y="38"/>
                    </a:cubicBezTo>
                    <a:cubicBezTo>
                      <a:pt x="41" y="35"/>
                      <a:pt x="36" y="28"/>
                      <a:pt x="33" y="24"/>
                    </a:cubicBezTo>
                    <a:cubicBezTo>
                      <a:pt x="30" y="20"/>
                      <a:pt x="24" y="13"/>
                      <a:pt x="22" y="10"/>
                    </a:cubicBezTo>
                    <a:cubicBezTo>
                      <a:pt x="20" y="6"/>
                      <a:pt x="13" y="2"/>
                      <a:pt x="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8" name="Freeform 58">
                <a:extLst>
                  <a:ext uri="{FF2B5EF4-FFF2-40B4-BE49-F238E27FC236}">
                    <a16:creationId xmlns:a16="http://schemas.microsoft.com/office/drawing/2014/main" id="{D560D264-C129-43D0-BCA5-127E3049638B}"/>
                  </a:ext>
                </a:extLst>
              </p:cNvPr>
              <p:cNvSpPr>
                <a:spLocks/>
              </p:cNvSpPr>
              <p:nvPr/>
            </p:nvSpPr>
            <p:spPr bwMode="auto">
              <a:xfrm>
                <a:off x="2684463" y="6030913"/>
                <a:ext cx="9525" cy="7938"/>
              </a:xfrm>
              <a:custGeom>
                <a:avLst/>
                <a:gdLst>
                  <a:gd name="T0" fmla="*/ 11 w 18"/>
                  <a:gd name="T1" fmla="*/ 3 h 16"/>
                  <a:gd name="T2" fmla="*/ 2 w 18"/>
                  <a:gd name="T3" fmla="*/ 4 h 16"/>
                  <a:gd name="T4" fmla="*/ 6 w 18"/>
                  <a:gd name="T5" fmla="*/ 11 h 16"/>
                  <a:gd name="T6" fmla="*/ 17 w 18"/>
                  <a:gd name="T7" fmla="*/ 15 h 16"/>
                  <a:gd name="T8" fmla="*/ 11 w 18"/>
                  <a:gd name="T9" fmla="*/ 3 h 16"/>
                </a:gdLst>
                <a:ahLst/>
                <a:cxnLst>
                  <a:cxn ang="0">
                    <a:pos x="T0" y="T1"/>
                  </a:cxn>
                  <a:cxn ang="0">
                    <a:pos x="T2" y="T3"/>
                  </a:cxn>
                  <a:cxn ang="0">
                    <a:pos x="T4" y="T5"/>
                  </a:cxn>
                  <a:cxn ang="0">
                    <a:pos x="T6" y="T7"/>
                  </a:cxn>
                  <a:cxn ang="0">
                    <a:pos x="T8" y="T9"/>
                  </a:cxn>
                </a:cxnLst>
                <a:rect l="0" t="0" r="r" b="b"/>
                <a:pathLst>
                  <a:path w="18" h="16">
                    <a:moveTo>
                      <a:pt x="11" y="3"/>
                    </a:moveTo>
                    <a:cubicBezTo>
                      <a:pt x="6" y="2"/>
                      <a:pt x="4" y="0"/>
                      <a:pt x="2" y="4"/>
                    </a:cubicBezTo>
                    <a:cubicBezTo>
                      <a:pt x="0" y="8"/>
                      <a:pt x="0" y="9"/>
                      <a:pt x="6" y="11"/>
                    </a:cubicBezTo>
                    <a:cubicBezTo>
                      <a:pt x="13" y="12"/>
                      <a:pt x="16" y="16"/>
                      <a:pt x="17" y="15"/>
                    </a:cubicBezTo>
                    <a:cubicBezTo>
                      <a:pt x="18" y="13"/>
                      <a:pt x="16" y="5"/>
                      <a:pt x="11"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9" name="Freeform 59">
                <a:extLst>
                  <a:ext uri="{FF2B5EF4-FFF2-40B4-BE49-F238E27FC236}">
                    <a16:creationId xmlns:a16="http://schemas.microsoft.com/office/drawing/2014/main" id="{6A84202D-F4CC-4CA2-882A-B73DC4714264}"/>
                  </a:ext>
                </a:extLst>
              </p:cNvPr>
              <p:cNvSpPr>
                <a:spLocks/>
              </p:cNvSpPr>
              <p:nvPr/>
            </p:nvSpPr>
            <p:spPr bwMode="auto">
              <a:xfrm>
                <a:off x="2678113" y="6040438"/>
                <a:ext cx="7938" cy="7938"/>
              </a:xfrm>
              <a:custGeom>
                <a:avLst/>
                <a:gdLst>
                  <a:gd name="T0" fmla="*/ 13 w 15"/>
                  <a:gd name="T1" fmla="*/ 7 h 14"/>
                  <a:gd name="T2" fmla="*/ 5 w 15"/>
                  <a:gd name="T3" fmla="*/ 1 h 14"/>
                  <a:gd name="T4" fmla="*/ 4 w 15"/>
                  <a:gd name="T5" fmla="*/ 8 h 14"/>
                  <a:gd name="T6" fmla="*/ 13 w 15"/>
                  <a:gd name="T7" fmla="*/ 12 h 14"/>
                  <a:gd name="T8" fmla="*/ 13 w 15"/>
                  <a:gd name="T9" fmla="*/ 7 h 14"/>
                </a:gdLst>
                <a:ahLst/>
                <a:cxnLst>
                  <a:cxn ang="0">
                    <a:pos x="T0" y="T1"/>
                  </a:cxn>
                  <a:cxn ang="0">
                    <a:pos x="T2" y="T3"/>
                  </a:cxn>
                  <a:cxn ang="0">
                    <a:pos x="T4" y="T5"/>
                  </a:cxn>
                  <a:cxn ang="0">
                    <a:pos x="T6" y="T7"/>
                  </a:cxn>
                  <a:cxn ang="0">
                    <a:pos x="T8" y="T9"/>
                  </a:cxn>
                </a:cxnLst>
                <a:rect l="0" t="0" r="r" b="b"/>
                <a:pathLst>
                  <a:path w="15" h="14">
                    <a:moveTo>
                      <a:pt x="13" y="7"/>
                    </a:moveTo>
                    <a:cubicBezTo>
                      <a:pt x="10" y="2"/>
                      <a:pt x="7" y="0"/>
                      <a:pt x="5" y="1"/>
                    </a:cubicBezTo>
                    <a:cubicBezTo>
                      <a:pt x="2" y="3"/>
                      <a:pt x="0" y="5"/>
                      <a:pt x="4" y="8"/>
                    </a:cubicBezTo>
                    <a:cubicBezTo>
                      <a:pt x="7" y="11"/>
                      <a:pt x="11" y="14"/>
                      <a:pt x="13" y="12"/>
                    </a:cubicBezTo>
                    <a:cubicBezTo>
                      <a:pt x="15" y="11"/>
                      <a:pt x="13" y="7"/>
                      <a:pt x="13"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0" name="Freeform 60">
                <a:extLst>
                  <a:ext uri="{FF2B5EF4-FFF2-40B4-BE49-F238E27FC236}">
                    <a16:creationId xmlns:a16="http://schemas.microsoft.com/office/drawing/2014/main" id="{DE0BFA06-36A6-4B5A-B918-C43334625FF9}"/>
                  </a:ext>
                </a:extLst>
              </p:cNvPr>
              <p:cNvSpPr>
                <a:spLocks/>
              </p:cNvSpPr>
              <p:nvPr/>
            </p:nvSpPr>
            <p:spPr bwMode="auto">
              <a:xfrm>
                <a:off x="2679700" y="6046788"/>
                <a:ext cx="4763" cy="3175"/>
              </a:xfrm>
              <a:custGeom>
                <a:avLst/>
                <a:gdLst>
                  <a:gd name="T0" fmla="*/ 2 w 8"/>
                  <a:gd name="T1" fmla="*/ 2 h 7"/>
                  <a:gd name="T2" fmla="*/ 3 w 8"/>
                  <a:gd name="T3" fmla="*/ 5 h 7"/>
                  <a:gd name="T4" fmla="*/ 7 w 8"/>
                  <a:gd name="T5" fmla="*/ 6 h 7"/>
                  <a:gd name="T6" fmla="*/ 2 w 8"/>
                  <a:gd name="T7" fmla="*/ 2 h 7"/>
                </a:gdLst>
                <a:ahLst/>
                <a:cxnLst>
                  <a:cxn ang="0">
                    <a:pos x="T0" y="T1"/>
                  </a:cxn>
                  <a:cxn ang="0">
                    <a:pos x="T2" y="T3"/>
                  </a:cxn>
                  <a:cxn ang="0">
                    <a:pos x="T4" y="T5"/>
                  </a:cxn>
                  <a:cxn ang="0">
                    <a:pos x="T6" y="T7"/>
                  </a:cxn>
                </a:cxnLst>
                <a:rect l="0" t="0" r="r" b="b"/>
                <a:pathLst>
                  <a:path w="8" h="7">
                    <a:moveTo>
                      <a:pt x="2" y="2"/>
                    </a:moveTo>
                    <a:cubicBezTo>
                      <a:pt x="0" y="3"/>
                      <a:pt x="1" y="4"/>
                      <a:pt x="3" y="5"/>
                    </a:cubicBezTo>
                    <a:cubicBezTo>
                      <a:pt x="6" y="7"/>
                      <a:pt x="8" y="7"/>
                      <a:pt x="7" y="6"/>
                    </a:cubicBezTo>
                    <a:cubicBezTo>
                      <a:pt x="7" y="4"/>
                      <a:pt x="6" y="0"/>
                      <a:pt x="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1" name="Freeform 61">
                <a:extLst>
                  <a:ext uri="{FF2B5EF4-FFF2-40B4-BE49-F238E27FC236}">
                    <a16:creationId xmlns:a16="http://schemas.microsoft.com/office/drawing/2014/main" id="{950A7BE1-E282-4968-8661-C6721A8B5890}"/>
                  </a:ext>
                </a:extLst>
              </p:cNvPr>
              <p:cNvSpPr>
                <a:spLocks/>
              </p:cNvSpPr>
              <p:nvPr/>
            </p:nvSpPr>
            <p:spPr bwMode="auto">
              <a:xfrm>
                <a:off x="2681288" y="6051551"/>
                <a:ext cx="9525" cy="7938"/>
              </a:xfrm>
              <a:custGeom>
                <a:avLst/>
                <a:gdLst>
                  <a:gd name="T0" fmla="*/ 11 w 17"/>
                  <a:gd name="T1" fmla="*/ 1 h 14"/>
                  <a:gd name="T2" fmla="*/ 2 w 17"/>
                  <a:gd name="T3" fmla="*/ 2 h 14"/>
                  <a:gd name="T4" fmla="*/ 4 w 17"/>
                  <a:gd name="T5" fmla="*/ 9 h 14"/>
                  <a:gd name="T6" fmla="*/ 14 w 17"/>
                  <a:gd name="T7" fmla="*/ 9 h 14"/>
                  <a:gd name="T8" fmla="*/ 11 w 17"/>
                  <a:gd name="T9" fmla="*/ 1 h 14"/>
                </a:gdLst>
                <a:ahLst/>
                <a:cxnLst>
                  <a:cxn ang="0">
                    <a:pos x="T0" y="T1"/>
                  </a:cxn>
                  <a:cxn ang="0">
                    <a:pos x="T2" y="T3"/>
                  </a:cxn>
                  <a:cxn ang="0">
                    <a:pos x="T4" y="T5"/>
                  </a:cxn>
                  <a:cxn ang="0">
                    <a:pos x="T6" y="T7"/>
                  </a:cxn>
                  <a:cxn ang="0">
                    <a:pos x="T8" y="T9"/>
                  </a:cxn>
                </a:cxnLst>
                <a:rect l="0" t="0" r="r" b="b"/>
                <a:pathLst>
                  <a:path w="17" h="14">
                    <a:moveTo>
                      <a:pt x="11" y="1"/>
                    </a:moveTo>
                    <a:cubicBezTo>
                      <a:pt x="8" y="0"/>
                      <a:pt x="5" y="1"/>
                      <a:pt x="2" y="2"/>
                    </a:cubicBezTo>
                    <a:cubicBezTo>
                      <a:pt x="0" y="4"/>
                      <a:pt x="1" y="5"/>
                      <a:pt x="4" y="9"/>
                    </a:cubicBezTo>
                    <a:cubicBezTo>
                      <a:pt x="8" y="14"/>
                      <a:pt x="11" y="12"/>
                      <a:pt x="14" y="9"/>
                    </a:cubicBezTo>
                    <a:cubicBezTo>
                      <a:pt x="17" y="7"/>
                      <a:pt x="14" y="2"/>
                      <a:pt x="1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2" name="Freeform 62">
                <a:extLst>
                  <a:ext uri="{FF2B5EF4-FFF2-40B4-BE49-F238E27FC236}">
                    <a16:creationId xmlns:a16="http://schemas.microsoft.com/office/drawing/2014/main" id="{3A5E9719-80C3-4C01-BE10-B700758BB2A1}"/>
                  </a:ext>
                </a:extLst>
              </p:cNvPr>
              <p:cNvSpPr>
                <a:spLocks/>
              </p:cNvSpPr>
              <p:nvPr/>
            </p:nvSpPr>
            <p:spPr bwMode="auto">
              <a:xfrm>
                <a:off x="2689225" y="6056313"/>
                <a:ext cx="6350" cy="6350"/>
              </a:xfrm>
              <a:custGeom>
                <a:avLst/>
                <a:gdLst>
                  <a:gd name="T0" fmla="*/ 6 w 11"/>
                  <a:gd name="T1" fmla="*/ 0 h 11"/>
                  <a:gd name="T2" fmla="*/ 1 w 11"/>
                  <a:gd name="T3" fmla="*/ 5 h 11"/>
                  <a:gd name="T4" fmla="*/ 8 w 11"/>
                  <a:gd name="T5" fmla="*/ 7 h 11"/>
                  <a:gd name="T6" fmla="*/ 6 w 11"/>
                  <a:gd name="T7" fmla="*/ 0 h 11"/>
                </a:gdLst>
                <a:ahLst/>
                <a:cxnLst>
                  <a:cxn ang="0">
                    <a:pos x="T0" y="T1"/>
                  </a:cxn>
                  <a:cxn ang="0">
                    <a:pos x="T2" y="T3"/>
                  </a:cxn>
                  <a:cxn ang="0">
                    <a:pos x="T4" y="T5"/>
                  </a:cxn>
                  <a:cxn ang="0">
                    <a:pos x="T6" y="T7"/>
                  </a:cxn>
                </a:cxnLst>
                <a:rect l="0" t="0" r="r" b="b"/>
                <a:pathLst>
                  <a:path w="11" h="11">
                    <a:moveTo>
                      <a:pt x="6" y="0"/>
                    </a:moveTo>
                    <a:cubicBezTo>
                      <a:pt x="3" y="0"/>
                      <a:pt x="0" y="2"/>
                      <a:pt x="1" y="5"/>
                    </a:cubicBezTo>
                    <a:cubicBezTo>
                      <a:pt x="3" y="8"/>
                      <a:pt x="6" y="11"/>
                      <a:pt x="8" y="7"/>
                    </a:cubicBezTo>
                    <a:cubicBezTo>
                      <a:pt x="11" y="4"/>
                      <a:pt x="10"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3" name="Freeform 63">
                <a:extLst>
                  <a:ext uri="{FF2B5EF4-FFF2-40B4-BE49-F238E27FC236}">
                    <a16:creationId xmlns:a16="http://schemas.microsoft.com/office/drawing/2014/main" id="{08E9CC75-EC4B-401F-86AF-08E1DADE5DB8}"/>
                  </a:ext>
                </a:extLst>
              </p:cNvPr>
              <p:cNvSpPr>
                <a:spLocks/>
              </p:cNvSpPr>
              <p:nvPr/>
            </p:nvSpPr>
            <p:spPr bwMode="auto">
              <a:xfrm>
                <a:off x="2693988" y="6065838"/>
                <a:ext cx="11113" cy="4763"/>
              </a:xfrm>
              <a:custGeom>
                <a:avLst/>
                <a:gdLst>
                  <a:gd name="T0" fmla="*/ 16 w 20"/>
                  <a:gd name="T1" fmla="*/ 3 h 9"/>
                  <a:gd name="T2" fmla="*/ 11 w 20"/>
                  <a:gd name="T3" fmla="*/ 0 h 9"/>
                  <a:gd name="T4" fmla="*/ 2 w 20"/>
                  <a:gd name="T5" fmla="*/ 0 h 9"/>
                  <a:gd name="T6" fmla="*/ 4 w 20"/>
                  <a:gd name="T7" fmla="*/ 4 h 9"/>
                  <a:gd name="T8" fmla="*/ 12 w 20"/>
                  <a:gd name="T9" fmla="*/ 9 h 9"/>
                  <a:gd name="T10" fmla="*/ 18 w 20"/>
                  <a:gd name="T11" fmla="*/ 8 h 9"/>
                  <a:gd name="T12" fmla="*/ 16 w 20"/>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20" h="9">
                    <a:moveTo>
                      <a:pt x="16" y="3"/>
                    </a:moveTo>
                    <a:cubicBezTo>
                      <a:pt x="14" y="0"/>
                      <a:pt x="14" y="0"/>
                      <a:pt x="11" y="0"/>
                    </a:cubicBezTo>
                    <a:cubicBezTo>
                      <a:pt x="8" y="0"/>
                      <a:pt x="4" y="0"/>
                      <a:pt x="2" y="0"/>
                    </a:cubicBezTo>
                    <a:cubicBezTo>
                      <a:pt x="0" y="0"/>
                      <a:pt x="0" y="1"/>
                      <a:pt x="4" y="4"/>
                    </a:cubicBezTo>
                    <a:cubicBezTo>
                      <a:pt x="8" y="8"/>
                      <a:pt x="9" y="9"/>
                      <a:pt x="12" y="9"/>
                    </a:cubicBezTo>
                    <a:cubicBezTo>
                      <a:pt x="15" y="8"/>
                      <a:pt x="16" y="9"/>
                      <a:pt x="18" y="8"/>
                    </a:cubicBezTo>
                    <a:cubicBezTo>
                      <a:pt x="20" y="7"/>
                      <a:pt x="16" y="3"/>
                      <a:pt x="16"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 name="Freeform 64">
                <a:extLst>
                  <a:ext uri="{FF2B5EF4-FFF2-40B4-BE49-F238E27FC236}">
                    <a16:creationId xmlns:a16="http://schemas.microsoft.com/office/drawing/2014/main" id="{C93220B0-ABFA-4018-8B5B-312D66AC4185}"/>
                  </a:ext>
                </a:extLst>
              </p:cNvPr>
              <p:cNvSpPr>
                <a:spLocks/>
              </p:cNvSpPr>
              <p:nvPr/>
            </p:nvSpPr>
            <p:spPr bwMode="auto">
              <a:xfrm>
                <a:off x="2695575" y="6067426"/>
                <a:ext cx="15875" cy="11113"/>
              </a:xfrm>
              <a:custGeom>
                <a:avLst/>
                <a:gdLst>
                  <a:gd name="T0" fmla="*/ 16 w 30"/>
                  <a:gd name="T1" fmla="*/ 7 h 22"/>
                  <a:gd name="T2" fmla="*/ 23 w 30"/>
                  <a:gd name="T3" fmla="*/ 5 h 22"/>
                  <a:gd name="T4" fmla="*/ 30 w 30"/>
                  <a:gd name="T5" fmla="*/ 3 h 22"/>
                  <a:gd name="T6" fmla="*/ 24 w 30"/>
                  <a:gd name="T7" fmla="*/ 14 h 22"/>
                  <a:gd name="T8" fmla="*/ 17 w 30"/>
                  <a:gd name="T9" fmla="*/ 21 h 22"/>
                  <a:gd name="T10" fmla="*/ 11 w 30"/>
                  <a:gd name="T11" fmla="*/ 19 h 22"/>
                  <a:gd name="T12" fmla="*/ 3 w 30"/>
                  <a:gd name="T13" fmla="*/ 17 h 22"/>
                  <a:gd name="T14" fmla="*/ 1 w 30"/>
                  <a:gd name="T15" fmla="*/ 9 h 22"/>
                  <a:gd name="T16" fmla="*/ 3 w 30"/>
                  <a:gd name="T17" fmla="*/ 5 h 22"/>
                  <a:gd name="T18" fmla="*/ 11 w 30"/>
                  <a:gd name="T19" fmla="*/ 10 h 22"/>
                  <a:gd name="T20" fmla="*/ 16 w 30"/>
                  <a:gd name="T21"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6" y="7"/>
                    </a:moveTo>
                    <a:cubicBezTo>
                      <a:pt x="16" y="5"/>
                      <a:pt x="20" y="6"/>
                      <a:pt x="23" y="5"/>
                    </a:cubicBezTo>
                    <a:cubicBezTo>
                      <a:pt x="27" y="4"/>
                      <a:pt x="30" y="0"/>
                      <a:pt x="30" y="3"/>
                    </a:cubicBezTo>
                    <a:cubicBezTo>
                      <a:pt x="30" y="6"/>
                      <a:pt x="27" y="11"/>
                      <a:pt x="24" y="14"/>
                    </a:cubicBezTo>
                    <a:cubicBezTo>
                      <a:pt x="22" y="18"/>
                      <a:pt x="21" y="22"/>
                      <a:pt x="17" y="21"/>
                    </a:cubicBezTo>
                    <a:cubicBezTo>
                      <a:pt x="13" y="20"/>
                      <a:pt x="14" y="20"/>
                      <a:pt x="11" y="19"/>
                    </a:cubicBezTo>
                    <a:cubicBezTo>
                      <a:pt x="8" y="17"/>
                      <a:pt x="6" y="20"/>
                      <a:pt x="3" y="17"/>
                    </a:cubicBezTo>
                    <a:cubicBezTo>
                      <a:pt x="0" y="14"/>
                      <a:pt x="0" y="11"/>
                      <a:pt x="1" y="9"/>
                    </a:cubicBezTo>
                    <a:cubicBezTo>
                      <a:pt x="1" y="7"/>
                      <a:pt x="1" y="3"/>
                      <a:pt x="3" y="5"/>
                    </a:cubicBezTo>
                    <a:cubicBezTo>
                      <a:pt x="5" y="7"/>
                      <a:pt x="6" y="8"/>
                      <a:pt x="11" y="10"/>
                    </a:cubicBezTo>
                    <a:cubicBezTo>
                      <a:pt x="15" y="12"/>
                      <a:pt x="15" y="12"/>
                      <a:pt x="16"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5" name="Freeform 65">
                <a:extLst>
                  <a:ext uri="{FF2B5EF4-FFF2-40B4-BE49-F238E27FC236}">
                    <a16:creationId xmlns:a16="http://schemas.microsoft.com/office/drawing/2014/main" id="{7765C618-0E52-451B-BBC6-88E3DAAA4C01}"/>
                  </a:ext>
                </a:extLst>
              </p:cNvPr>
              <p:cNvSpPr>
                <a:spLocks/>
              </p:cNvSpPr>
              <p:nvPr/>
            </p:nvSpPr>
            <p:spPr bwMode="auto">
              <a:xfrm>
                <a:off x="2717800" y="6075363"/>
                <a:ext cx="3175" cy="7938"/>
              </a:xfrm>
              <a:custGeom>
                <a:avLst/>
                <a:gdLst>
                  <a:gd name="T0" fmla="*/ 3 w 7"/>
                  <a:gd name="T1" fmla="*/ 2 h 13"/>
                  <a:gd name="T2" fmla="*/ 0 w 7"/>
                  <a:gd name="T3" fmla="*/ 9 h 13"/>
                  <a:gd name="T4" fmla="*/ 6 w 7"/>
                  <a:gd name="T5" fmla="*/ 9 h 13"/>
                  <a:gd name="T6" fmla="*/ 3 w 7"/>
                  <a:gd name="T7" fmla="*/ 2 h 13"/>
                </a:gdLst>
                <a:ahLst/>
                <a:cxnLst>
                  <a:cxn ang="0">
                    <a:pos x="T0" y="T1"/>
                  </a:cxn>
                  <a:cxn ang="0">
                    <a:pos x="T2" y="T3"/>
                  </a:cxn>
                  <a:cxn ang="0">
                    <a:pos x="T4" y="T5"/>
                  </a:cxn>
                  <a:cxn ang="0">
                    <a:pos x="T6" y="T7"/>
                  </a:cxn>
                </a:cxnLst>
                <a:rect l="0" t="0" r="r" b="b"/>
                <a:pathLst>
                  <a:path w="7" h="13">
                    <a:moveTo>
                      <a:pt x="3" y="2"/>
                    </a:moveTo>
                    <a:cubicBezTo>
                      <a:pt x="0" y="3"/>
                      <a:pt x="0" y="5"/>
                      <a:pt x="0" y="9"/>
                    </a:cubicBezTo>
                    <a:cubicBezTo>
                      <a:pt x="0" y="12"/>
                      <a:pt x="4" y="13"/>
                      <a:pt x="6" y="9"/>
                    </a:cubicBezTo>
                    <a:cubicBezTo>
                      <a:pt x="7" y="6"/>
                      <a:pt x="7" y="0"/>
                      <a:pt x="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 name="Freeform 66">
                <a:extLst>
                  <a:ext uri="{FF2B5EF4-FFF2-40B4-BE49-F238E27FC236}">
                    <a16:creationId xmlns:a16="http://schemas.microsoft.com/office/drawing/2014/main" id="{9C1EFA34-5192-4B23-95F7-4783496ABAFB}"/>
                  </a:ext>
                </a:extLst>
              </p:cNvPr>
              <p:cNvSpPr>
                <a:spLocks/>
              </p:cNvSpPr>
              <p:nvPr/>
            </p:nvSpPr>
            <p:spPr bwMode="auto">
              <a:xfrm>
                <a:off x="2698750" y="6080126"/>
                <a:ext cx="11113" cy="12700"/>
              </a:xfrm>
              <a:custGeom>
                <a:avLst/>
                <a:gdLst>
                  <a:gd name="T0" fmla="*/ 17 w 22"/>
                  <a:gd name="T1" fmla="*/ 2 h 24"/>
                  <a:gd name="T2" fmla="*/ 9 w 22"/>
                  <a:gd name="T3" fmla="*/ 2 h 24"/>
                  <a:gd name="T4" fmla="*/ 3 w 22"/>
                  <a:gd name="T5" fmla="*/ 6 h 24"/>
                  <a:gd name="T6" fmla="*/ 7 w 22"/>
                  <a:gd name="T7" fmla="*/ 10 h 24"/>
                  <a:gd name="T8" fmla="*/ 10 w 22"/>
                  <a:gd name="T9" fmla="*/ 16 h 24"/>
                  <a:gd name="T10" fmla="*/ 18 w 22"/>
                  <a:gd name="T11" fmla="*/ 21 h 24"/>
                  <a:gd name="T12" fmla="*/ 17 w 22"/>
                  <a:gd name="T13" fmla="*/ 11 h 24"/>
                  <a:gd name="T14" fmla="*/ 21 w 22"/>
                  <a:gd name="T15" fmla="*/ 6 h 24"/>
                  <a:gd name="T16" fmla="*/ 17 w 22"/>
                  <a:gd name="T1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17" y="2"/>
                    </a:moveTo>
                    <a:cubicBezTo>
                      <a:pt x="13" y="2"/>
                      <a:pt x="12" y="1"/>
                      <a:pt x="9" y="2"/>
                    </a:cubicBezTo>
                    <a:cubicBezTo>
                      <a:pt x="5" y="3"/>
                      <a:pt x="0" y="4"/>
                      <a:pt x="3" y="6"/>
                    </a:cubicBezTo>
                    <a:cubicBezTo>
                      <a:pt x="6" y="8"/>
                      <a:pt x="9" y="7"/>
                      <a:pt x="7" y="10"/>
                    </a:cubicBezTo>
                    <a:cubicBezTo>
                      <a:pt x="5" y="13"/>
                      <a:pt x="7" y="13"/>
                      <a:pt x="10" y="16"/>
                    </a:cubicBezTo>
                    <a:cubicBezTo>
                      <a:pt x="14" y="20"/>
                      <a:pt x="17" y="24"/>
                      <a:pt x="18" y="21"/>
                    </a:cubicBezTo>
                    <a:cubicBezTo>
                      <a:pt x="20" y="18"/>
                      <a:pt x="16" y="15"/>
                      <a:pt x="17" y="11"/>
                    </a:cubicBezTo>
                    <a:cubicBezTo>
                      <a:pt x="17" y="8"/>
                      <a:pt x="20" y="8"/>
                      <a:pt x="21" y="6"/>
                    </a:cubicBezTo>
                    <a:cubicBezTo>
                      <a:pt x="22" y="4"/>
                      <a:pt x="20" y="0"/>
                      <a:pt x="1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7" name="Freeform 67">
                <a:extLst>
                  <a:ext uri="{FF2B5EF4-FFF2-40B4-BE49-F238E27FC236}">
                    <a16:creationId xmlns:a16="http://schemas.microsoft.com/office/drawing/2014/main" id="{A1CC5642-7E44-4628-BC29-84F1ACDCE02A}"/>
                  </a:ext>
                </a:extLst>
              </p:cNvPr>
              <p:cNvSpPr>
                <a:spLocks/>
              </p:cNvSpPr>
              <p:nvPr/>
            </p:nvSpPr>
            <p:spPr bwMode="auto">
              <a:xfrm>
                <a:off x="2720975" y="6080126"/>
                <a:ext cx="17463" cy="14288"/>
              </a:xfrm>
              <a:custGeom>
                <a:avLst/>
                <a:gdLst>
                  <a:gd name="T0" fmla="*/ 14 w 34"/>
                  <a:gd name="T1" fmla="*/ 2 h 28"/>
                  <a:gd name="T2" fmla="*/ 6 w 34"/>
                  <a:gd name="T3" fmla="*/ 1 h 28"/>
                  <a:gd name="T4" fmla="*/ 3 w 34"/>
                  <a:gd name="T5" fmla="*/ 5 h 28"/>
                  <a:gd name="T6" fmla="*/ 10 w 34"/>
                  <a:gd name="T7" fmla="*/ 10 h 28"/>
                  <a:gd name="T8" fmla="*/ 15 w 34"/>
                  <a:gd name="T9" fmla="*/ 18 h 28"/>
                  <a:gd name="T10" fmla="*/ 24 w 34"/>
                  <a:gd name="T11" fmla="*/ 22 h 28"/>
                  <a:gd name="T12" fmla="*/ 32 w 34"/>
                  <a:gd name="T13" fmla="*/ 23 h 28"/>
                  <a:gd name="T14" fmla="*/ 24 w 34"/>
                  <a:gd name="T15" fmla="*/ 14 h 28"/>
                  <a:gd name="T16" fmla="*/ 16 w 34"/>
                  <a:gd name="T17" fmla="*/ 5 h 28"/>
                  <a:gd name="T18" fmla="*/ 14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4" y="2"/>
                    </a:moveTo>
                    <a:cubicBezTo>
                      <a:pt x="12" y="0"/>
                      <a:pt x="10" y="1"/>
                      <a:pt x="6" y="1"/>
                    </a:cubicBezTo>
                    <a:cubicBezTo>
                      <a:pt x="3" y="1"/>
                      <a:pt x="0" y="2"/>
                      <a:pt x="3" y="5"/>
                    </a:cubicBezTo>
                    <a:cubicBezTo>
                      <a:pt x="5" y="7"/>
                      <a:pt x="9" y="5"/>
                      <a:pt x="10" y="10"/>
                    </a:cubicBezTo>
                    <a:cubicBezTo>
                      <a:pt x="10" y="14"/>
                      <a:pt x="12" y="17"/>
                      <a:pt x="15" y="18"/>
                    </a:cubicBezTo>
                    <a:cubicBezTo>
                      <a:pt x="18" y="19"/>
                      <a:pt x="21" y="20"/>
                      <a:pt x="24" y="22"/>
                    </a:cubicBezTo>
                    <a:cubicBezTo>
                      <a:pt x="27" y="25"/>
                      <a:pt x="34" y="28"/>
                      <a:pt x="32" y="23"/>
                    </a:cubicBezTo>
                    <a:cubicBezTo>
                      <a:pt x="29" y="19"/>
                      <a:pt x="29" y="18"/>
                      <a:pt x="24" y="14"/>
                    </a:cubicBezTo>
                    <a:cubicBezTo>
                      <a:pt x="19" y="10"/>
                      <a:pt x="16" y="7"/>
                      <a:pt x="16" y="5"/>
                    </a:cubicBezTo>
                    <a:cubicBezTo>
                      <a:pt x="17" y="3"/>
                      <a:pt x="14" y="2"/>
                      <a:pt x="1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 name="Freeform 68">
                <a:extLst>
                  <a:ext uri="{FF2B5EF4-FFF2-40B4-BE49-F238E27FC236}">
                    <a16:creationId xmlns:a16="http://schemas.microsoft.com/office/drawing/2014/main" id="{5AB58572-9735-421F-BAF1-EBD0041F51BF}"/>
                  </a:ext>
                </a:extLst>
              </p:cNvPr>
              <p:cNvSpPr>
                <a:spLocks/>
              </p:cNvSpPr>
              <p:nvPr/>
            </p:nvSpPr>
            <p:spPr bwMode="auto">
              <a:xfrm>
                <a:off x="2711450" y="6086476"/>
                <a:ext cx="33338" cy="20638"/>
              </a:xfrm>
              <a:custGeom>
                <a:avLst/>
                <a:gdLst>
                  <a:gd name="T0" fmla="*/ 10 w 66"/>
                  <a:gd name="T1" fmla="*/ 6 h 39"/>
                  <a:gd name="T2" fmla="*/ 5 w 66"/>
                  <a:gd name="T3" fmla="*/ 1 h 39"/>
                  <a:gd name="T4" fmla="*/ 2 w 66"/>
                  <a:gd name="T5" fmla="*/ 8 h 39"/>
                  <a:gd name="T6" fmla="*/ 10 w 66"/>
                  <a:gd name="T7" fmla="*/ 12 h 39"/>
                  <a:gd name="T8" fmla="*/ 15 w 66"/>
                  <a:gd name="T9" fmla="*/ 11 h 39"/>
                  <a:gd name="T10" fmla="*/ 22 w 66"/>
                  <a:gd name="T11" fmla="*/ 15 h 39"/>
                  <a:gd name="T12" fmla="*/ 26 w 66"/>
                  <a:gd name="T13" fmla="*/ 16 h 39"/>
                  <a:gd name="T14" fmla="*/ 20 w 66"/>
                  <a:gd name="T15" fmla="*/ 19 h 39"/>
                  <a:gd name="T16" fmla="*/ 22 w 66"/>
                  <a:gd name="T17" fmla="*/ 23 h 39"/>
                  <a:gd name="T18" fmla="*/ 27 w 66"/>
                  <a:gd name="T19" fmla="*/ 28 h 39"/>
                  <a:gd name="T20" fmla="*/ 22 w 66"/>
                  <a:gd name="T21" fmla="*/ 34 h 39"/>
                  <a:gd name="T22" fmla="*/ 29 w 66"/>
                  <a:gd name="T23" fmla="*/ 31 h 39"/>
                  <a:gd name="T24" fmla="*/ 34 w 66"/>
                  <a:gd name="T25" fmla="*/ 26 h 39"/>
                  <a:gd name="T26" fmla="*/ 35 w 66"/>
                  <a:gd name="T27" fmla="*/ 31 h 39"/>
                  <a:gd name="T28" fmla="*/ 40 w 66"/>
                  <a:gd name="T29" fmla="*/ 26 h 39"/>
                  <a:gd name="T30" fmla="*/ 43 w 66"/>
                  <a:gd name="T31" fmla="*/ 31 h 39"/>
                  <a:gd name="T32" fmla="*/ 52 w 66"/>
                  <a:gd name="T33" fmla="*/ 37 h 39"/>
                  <a:gd name="T34" fmla="*/ 47 w 66"/>
                  <a:gd name="T35" fmla="*/ 30 h 39"/>
                  <a:gd name="T36" fmla="*/ 48 w 66"/>
                  <a:gd name="T37" fmla="*/ 25 h 39"/>
                  <a:gd name="T38" fmla="*/ 54 w 66"/>
                  <a:gd name="T39" fmla="*/ 30 h 39"/>
                  <a:gd name="T40" fmla="*/ 61 w 66"/>
                  <a:gd name="T41" fmla="*/ 37 h 39"/>
                  <a:gd name="T42" fmla="*/ 64 w 66"/>
                  <a:gd name="T43" fmla="*/ 32 h 39"/>
                  <a:gd name="T44" fmla="*/ 59 w 66"/>
                  <a:gd name="T45" fmla="*/ 28 h 39"/>
                  <a:gd name="T46" fmla="*/ 52 w 66"/>
                  <a:gd name="T47" fmla="*/ 20 h 39"/>
                  <a:gd name="T48" fmla="*/ 50 w 66"/>
                  <a:gd name="T49" fmla="*/ 20 h 39"/>
                  <a:gd name="T50" fmla="*/ 46 w 66"/>
                  <a:gd name="T51" fmla="*/ 17 h 39"/>
                  <a:gd name="T52" fmla="*/ 40 w 66"/>
                  <a:gd name="T53" fmla="*/ 9 h 39"/>
                  <a:gd name="T54" fmla="*/ 29 w 66"/>
                  <a:gd name="T55" fmla="*/ 6 h 39"/>
                  <a:gd name="T56" fmla="*/ 28 w 66"/>
                  <a:gd name="T57" fmla="*/ 10 h 39"/>
                  <a:gd name="T58" fmla="*/ 21 w 66"/>
                  <a:gd name="T59" fmla="*/ 6 h 39"/>
                  <a:gd name="T60" fmla="*/ 14 w 66"/>
                  <a:gd name="T61" fmla="*/ 1 h 39"/>
                  <a:gd name="T62" fmla="*/ 10 w 66"/>
                  <a:gd name="T6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39">
                    <a:moveTo>
                      <a:pt x="10" y="6"/>
                    </a:moveTo>
                    <a:cubicBezTo>
                      <a:pt x="8" y="3"/>
                      <a:pt x="8" y="1"/>
                      <a:pt x="5" y="1"/>
                    </a:cubicBezTo>
                    <a:cubicBezTo>
                      <a:pt x="1" y="1"/>
                      <a:pt x="0" y="6"/>
                      <a:pt x="2" y="8"/>
                    </a:cubicBezTo>
                    <a:cubicBezTo>
                      <a:pt x="4" y="10"/>
                      <a:pt x="7" y="14"/>
                      <a:pt x="10" y="12"/>
                    </a:cubicBezTo>
                    <a:cubicBezTo>
                      <a:pt x="13" y="10"/>
                      <a:pt x="12" y="9"/>
                      <a:pt x="15" y="11"/>
                    </a:cubicBezTo>
                    <a:cubicBezTo>
                      <a:pt x="18" y="13"/>
                      <a:pt x="20" y="14"/>
                      <a:pt x="22" y="15"/>
                    </a:cubicBezTo>
                    <a:cubicBezTo>
                      <a:pt x="24" y="16"/>
                      <a:pt x="28" y="14"/>
                      <a:pt x="26" y="16"/>
                    </a:cubicBezTo>
                    <a:cubicBezTo>
                      <a:pt x="25" y="18"/>
                      <a:pt x="23" y="18"/>
                      <a:pt x="20" y="19"/>
                    </a:cubicBezTo>
                    <a:cubicBezTo>
                      <a:pt x="17" y="19"/>
                      <a:pt x="20" y="21"/>
                      <a:pt x="22" y="23"/>
                    </a:cubicBezTo>
                    <a:cubicBezTo>
                      <a:pt x="25" y="24"/>
                      <a:pt x="29" y="26"/>
                      <a:pt x="27" y="28"/>
                    </a:cubicBezTo>
                    <a:cubicBezTo>
                      <a:pt x="26" y="30"/>
                      <a:pt x="19" y="34"/>
                      <a:pt x="22" y="34"/>
                    </a:cubicBezTo>
                    <a:cubicBezTo>
                      <a:pt x="26" y="34"/>
                      <a:pt x="27" y="34"/>
                      <a:pt x="29" y="31"/>
                    </a:cubicBezTo>
                    <a:cubicBezTo>
                      <a:pt x="31" y="28"/>
                      <a:pt x="32" y="25"/>
                      <a:pt x="34" y="26"/>
                    </a:cubicBezTo>
                    <a:cubicBezTo>
                      <a:pt x="35" y="28"/>
                      <a:pt x="32" y="32"/>
                      <a:pt x="35" y="31"/>
                    </a:cubicBezTo>
                    <a:cubicBezTo>
                      <a:pt x="38" y="29"/>
                      <a:pt x="37" y="27"/>
                      <a:pt x="40" y="26"/>
                    </a:cubicBezTo>
                    <a:cubicBezTo>
                      <a:pt x="42" y="25"/>
                      <a:pt x="41" y="28"/>
                      <a:pt x="43" y="31"/>
                    </a:cubicBezTo>
                    <a:cubicBezTo>
                      <a:pt x="45" y="34"/>
                      <a:pt x="51" y="39"/>
                      <a:pt x="52" y="37"/>
                    </a:cubicBezTo>
                    <a:cubicBezTo>
                      <a:pt x="52" y="34"/>
                      <a:pt x="50" y="33"/>
                      <a:pt x="47" y="30"/>
                    </a:cubicBezTo>
                    <a:cubicBezTo>
                      <a:pt x="45" y="28"/>
                      <a:pt x="43" y="24"/>
                      <a:pt x="48" y="25"/>
                    </a:cubicBezTo>
                    <a:cubicBezTo>
                      <a:pt x="52" y="26"/>
                      <a:pt x="51" y="24"/>
                      <a:pt x="54" y="30"/>
                    </a:cubicBezTo>
                    <a:cubicBezTo>
                      <a:pt x="57" y="35"/>
                      <a:pt x="59" y="39"/>
                      <a:pt x="61" y="37"/>
                    </a:cubicBezTo>
                    <a:cubicBezTo>
                      <a:pt x="63" y="35"/>
                      <a:pt x="66" y="32"/>
                      <a:pt x="64" y="32"/>
                    </a:cubicBezTo>
                    <a:cubicBezTo>
                      <a:pt x="62" y="31"/>
                      <a:pt x="60" y="31"/>
                      <a:pt x="59" y="28"/>
                    </a:cubicBezTo>
                    <a:cubicBezTo>
                      <a:pt x="57" y="25"/>
                      <a:pt x="54" y="20"/>
                      <a:pt x="52" y="20"/>
                    </a:cubicBezTo>
                    <a:cubicBezTo>
                      <a:pt x="50" y="20"/>
                      <a:pt x="50" y="20"/>
                      <a:pt x="50" y="20"/>
                    </a:cubicBezTo>
                    <a:cubicBezTo>
                      <a:pt x="50" y="20"/>
                      <a:pt x="48" y="21"/>
                      <a:pt x="46" y="17"/>
                    </a:cubicBezTo>
                    <a:cubicBezTo>
                      <a:pt x="44" y="14"/>
                      <a:pt x="45" y="10"/>
                      <a:pt x="40" y="9"/>
                    </a:cubicBezTo>
                    <a:cubicBezTo>
                      <a:pt x="35" y="7"/>
                      <a:pt x="31" y="6"/>
                      <a:pt x="29" y="6"/>
                    </a:cubicBezTo>
                    <a:cubicBezTo>
                      <a:pt x="28" y="6"/>
                      <a:pt x="27" y="7"/>
                      <a:pt x="28" y="10"/>
                    </a:cubicBezTo>
                    <a:cubicBezTo>
                      <a:pt x="28" y="13"/>
                      <a:pt x="22" y="10"/>
                      <a:pt x="21" y="6"/>
                    </a:cubicBezTo>
                    <a:cubicBezTo>
                      <a:pt x="20" y="3"/>
                      <a:pt x="16" y="0"/>
                      <a:pt x="14" y="1"/>
                    </a:cubicBezTo>
                    <a:cubicBezTo>
                      <a:pt x="12" y="1"/>
                      <a:pt x="12" y="8"/>
                      <a:pt x="10"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9" name="Freeform 69">
                <a:extLst>
                  <a:ext uri="{FF2B5EF4-FFF2-40B4-BE49-F238E27FC236}">
                    <a16:creationId xmlns:a16="http://schemas.microsoft.com/office/drawing/2014/main" id="{5F78D117-4D77-49D7-BB0D-0716D0BC8F95}"/>
                  </a:ext>
                </a:extLst>
              </p:cNvPr>
              <p:cNvSpPr>
                <a:spLocks/>
              </p:cNvSpPr>
              <p:nvPr/>
            </p:nvSpPr>
            <p:spPr bwMode="auto">
              <a:xfrm>
                <a:off x="2744788" y="6105526"/>
                <a:ext cx="9525" cy="7938"/>
              </a:xfrm>
              <a:custGeom>
                <a:avLst/>
                <a:gdLst>
                  <a:gd name="T0" fmla="*/ 13 w 18"/>
                  <a:gd name="T1" fmla="*/ 2 h 17"/>
                  <a:gd name="T2" fmla="*/ 8 w 18"/>
                  <a:gd name="T3" fmla="*/ 6 h 17"/>
                  <a:gd name="T4" fmla="*/ 3 w 18"/>
                  <a:gd name="T5" fmla="*/ 7 h 17"/>
                  <a:gd name="T6" fmla="*/ 6 w 18"/>
                  <a:gd name="T7" fmla="*/ 16 h 17"/>
                  <a:gd name="T8" fmla="*/ 13 w 18"/>
                  <a:gd name="T9" fmla="*/ 11 h 17"/>
                  <a:gd name="T10" fmla="*/ 17 w 18"/>
                  <a:gd name="T11" fmla="*/ 7 h 17"/>
                  <a:gd name="T12" fmla="*/ 13 w 18"/>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3" y="2"/>
                    </a:moveTo>
                    <a:cubicBezTo>
                      <a:pt x="10" y="0"/>
                      <a:pt x="8" y="2"/>
                      <a:pt x="8" y="6"/>
                    </a:cubicBezTo>
                    <a:cubicBezTo>
                      <a:pt x="9" y="9"/>
                      <a:pt x="6" y="6"/>
                      <a:pt x="3" y="7"/>
                    </a:cubicBezTo>
                    <a:cubicBezTo>
                      <a:pt x="0" y="7"/>
                      <a:pt x="1" y="14"/>
                      <a:pt x="6" y="16"/>
                    </a:cubicBezTo>
                    <a:cubicBezTo>
                      <a:pt x="10" y="17"/>
                      <a:pt x="12" y="14"/>
                      <a:pt x="13" y="11"/>
                    </a:cubicBezTo>
                    <a:cubicBezTo>
                      <a:pt x="15" y="9"/>
                      <a:pt x="18" y="9"/>
                      <a:pt x="17" y="7"/>
                    </a:cubicBezTo>
                    <a:cubicBezTo>
                      <a:pt x="16" y="5"/>
                      <a:pt x="17" y="4"/>
                      <a:pt x="1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 name="Freeform 70">
                <a:extLst>
                  <a:ext uri="{FF2B5EF4-FFF2-40B4-BE49-F238E27FC236}">
                    <a16:creationId xmlns:a16="http://schemas.microsoft.com/office/drawing/2014/main" id="{2EFBE812-9ED7-4AE0-B634-51FEDA463771}"/>
                  </a:ext>
                </a:extLst>
              </p:cNvPr>
              <p:cNvSpPr>
                <a:spLocks/>
              </p:cNvSpPr>
              <p:nvPr/>
            </p:nvSpPr>
            <p:spPr bwMode="auto">
              <a:xfrm>
                <a:off x="2725738" y="6103938"/>
                <a:ext cx="11113" cy="11113"/>
              </a:xfrm>
              <a:custGeom>
                <a:avLst/>
                <a:gdLst>
                  <a:gd name="T0" fmla="*/ 19 w 19"/>
                  <a:gd name="T1" fmla="*/ 12 h 21"/>
                  <a:gd name="T2" fmla="*/ 15 w 19"/>
                  <a:gd name="T3" fmla="*/ 3 h 21"/>
                  <a:gd name="T4" fmla="*/ 4 w 19"/>
                  <a:gd name="T5" fmla="*/ 3 h 21"/>
                  <a:gd name="T6" fmla="*/ 0 w 19"/>
                  <a:gd name="T7" fmla="*/ 9 h 21"/>
                  <a:gd name="T8" fmla="*/ 4 w 19"/>
                  <a:gd name="T9" fmla="*/ 14 h 21"/>
                  <a:gd name="T10" fmla="*/ 5 w 19"/>
                  <a:gd name="T11" fmla="*/ 20 h 21"/>
                  <a:gd name="T12" fmla="*/ 12 w 19"/>
                  <a:gd name="T13" fmla="*/ 16 h 21"/>
                  <a:gd name="T14" fmla="*/ 19 w 19"/>
                  <a:gd name="T15" fmla="*/ 1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1">
                    <a:moveTo>
                      <a:pt x="19" y="12"/>
                    </a:moveTo>
                    <a:cubicBezTo>
                      <a:pt x="18" y="7"/>
                      <a:pt x="18" y="6"/>
                      <a:pt x="15" y="3"/>
                    </a:cubicBezTo>
                    <a:cubicBezTo>
                      <a:pt x="12" y="0"/>
                      <a:pt x="6" y="1"/>
                      <a:pt x="4" y="3"/>
                    </a:cubicBezTo>
                    <a:cubicBezTo>
                      <a:pt x="2" y="5"/>
                      <a:pt x="0" y="9"/>
                      <a:pt x="0" y="9"/>
                    </a:cubicBezTo>
                    <a:cubicBezTo>
                      <a:pt x="0" y="9"/>
                      <a:pt x="3" y="10"/>
                      <a:pt x="4" y="14"/>
                    </a:cubicBezTo>
                    <a:cubicBezTo>
                      <a:pt x="5" y="18"/>
                      <a:pt x="1" y="21"/>
                      <a:pt x="5" y="20"/>
                    </a:cubicBezTo>
                    <a:cubicBezTo>
                      <a:pt x="8" y="19"/>
                      <a:pt x="10" y="17"/>
                      <a:pt x="12" y="16"/>
                    </a:cubicBezTo>
                    <a:cubicBezTo>
                      <a:pt x="15" y="14"/>
                      <a:pt x="19" y="12"/>
                      <a:pt x="19"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1" name="Freeform 71">
                <a:extLst>
                  <a:ext uri="{FF2B5EF4-FFF2-40B4-BE49-F238E27FC236}">
                    <a16:creationId xmlns:a16="http://schemas.microsoft.com/office/drawing/2014/main" id="{6FC39BE0-946E-4D89-B30A-144A18E6BE6C}"/>
                  </a:ext>
                </a:extLst>
              </p:cNvPr>
              <p:cNvSpPr>
                <a:spLocks/>
              </p:cNvSpPr>
              <p:nvPr/>
            </p:nvSpPr>
            <p:spPr bwMode="auto">
              <a:xfrm>
                <a:off x="2719388" y="6107113"/>
                <a:ext cx="6350" cy="12700"/>
              </a:xfrm>
              <a:custGeom>
                <a:avLst/>
                <a:gdLst>
                  <a:gd name="T0" fmla="*/ 10 w 12"/>
                  <a:gd name="T1" fmla="*/ 6 h 25"/>
                  <a:gd name="T2" fmla="*/ 4 w 12"/>
                  <a:gd name="T3" fmla="*/ 3 h 25"/>
                  <a:gd name="T4" fmla="*/ 1 w 12"/>
                  <a:gd name="T5" fmla="*/ 10 h 25"/>
                  <a:gd name="T6" fmla="*/ 2 w 12"/>
                  <a:gd name="T7" fmla="*/ 21 h 25"/>
                  <a:gd name="T8" fmla="*/ 9 w 12"/>
                  <a:gd name="T9" fmla="*/ 21 h 25"/>
                  <a:gd name="T10" fmla="*/ 10 w 12"/>
                  <a:gd name="T11" fmla="*/ 6 h 25"/>
                </a:gdLst>
                <a:ahLst/>
                <a:cxnLst>
                  <a:cxn ang="0">
                    <a:pos x="T0" y="T1"/>
                  </a:cxn>
                  <a:cxn ang="0">
                    <a:pos x="T2" y="T3"/>
                  </a:cxn>
                  <a:cxn ang="0">
                    <a:pos x="T4" y="T5"/>
                  </a:cxn>
                  <a:cxn ang="0">
                    <a:pos x="T6" y="T7"/>
                  </a:cxn>
                  <a:cxn ang="0">
                    <a:pos x="T8" y="T9"/>
                  </a:cxn>
                  <a:cxn ang="0">
                    <a:pos x="T10" y="T11"/>
                  </a:cxn>
                </a:cxnLst>
                <a:rect l="0" t="0" r="r" b="b"/>
                <a:pathLst>
                  <a:path w="12" h="25">
                    <a:moveTo>
                      <a:pt x="10" y="6"/>
                    </a:moveTo>
                    <a:cubicBezTo>
                      <a:pt x="7" y="2"/>
                      <a:pt x="5" y="6"/>
                      <a:pt x="4" y="3"/>
                    </a:cubicBezTo>
                    <a:cubicBezTo>
                      <a:pt x="2" y="0"/>
                      <a:pt x="1" y="6"/>
                      <a:pt x="1" y="10"/>
                    </a:cubicBezTo>
                    <a:cubicBezTo>
                      <a:pt x="0" y="14"/>
                      <a:pt x="1" y="16"/>
                      <a:pt x="2" y="21"/>
                    </a:cubicBezTo>
                    <a:cubicBezTo>
                      <a:pt x="4" y="25"/>
                      <a:pt x="7" y="24"/>
                      <a:pt x="9" y="21"/>
                    </a:cubicBezTo>
                    <a:cubicBezTo>
                      <a:pt x="12" y="18"/>
                      <a:pt x="11" y="9"/>
                      <a:pt x="10"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 name="Freeform 72">
                <a:extLst>
                  <a:ext uri="{FF2B5EF4-FFF2-40B4-BE49-F238E27FC236}">
                    <a16:creationId xmlns:a16="http://schemas.microsoft.com/office/drawing/2014/main" id="{D734B01F-0E2C-45CC-89DE-DD7C5F4C461A}"/>
                  </a:ext>
                </a:extLst>
              </p:cNvPr>
              <p:cNvSpPr>
                <a:spLocks/>
              </p:cNvSpPr>
              <p:nvPr/>
            </p:nvSpPr>
            <p:spPr bwMode="auto">
              <a:xfrm>
                <a:off x="2728913" y="6119813"/>
                <a:ext cx="20638" cy="22225"/>
              </a:xfrm>
              <a:custGeom>
                <a:avLst/>
                <a:gdLst>
                  <a:gd name="T0" fmla="*/ 19 w 40"/>
                  <a:gd name="T1" fmla="*/ 6 h 42"/>
                  <a:gd name="T2" fmla="*/ 13 w 40"/>
                  <a:gd name="T3" fmla="*/ 1 h 42"/>
                  <a:gd name="T4" fmla="*/ 10 w 40"/>
                  <a:gd name="T5" fmla="*/ 3 h 42"/>
                  <a:gd name="T6" fmla="*/ 12 w 40"/>
                  <a:gd name="T7" fmla="*/ 10 h 42"/>
                  <a:gd name="T8" fmla="*/ 8 w 40"/>
                  <a:gd name="T9" fmla="*/ 7 h 42"/>
                  <a:gd name="T10" fmla="*/ 4 w 40"/>
                  <a:gd name="T11" fmla="*/ 3 h 42"/>
                  <a:gd name="T12" fmla="*/ 2 w 40"/>
                  <a:gd name="T13" fmla="*/ 10 h 42"/>
                  <a:gd name="T14" fmla="*/ 7 w 40"/>
                  <a:gd name="T15" fmla="*/ 15 h 42"/>
                  <a:gd name="T16" fmla="*/ 13 w 40"/>
                  <a:gd name="T17" fmla="*/ 18 h 42"/>
                  <a:gd name="T18" fmla="*/ 19 w 40"/>
                  <a:gd name="T19" fmla="*/ 30 h 42"/>
                  <a:gd name="T20" fmla="*/ 28 w 40"/>
                  <a:gd name="T21" fmla="*/ 27 h 42"/>
                  <a:gd name="T22" fmla="*/ 31 w 40"/>
                  <a:gd name="T23" fmla="*/ 31 h 42"/>
                  <a:gd name="T24" fmla="*/ 29 w 40"/>
                  <a:gd name="T25" fmla="*/ 35 h 42"/>
                  <a:gd name="T26" fmla="*/ 34 w 40"/>
                  <a:gd name="T27" fmla="*/ 42 h 42"/>
                  <a:gd name="T28" fmla="*/ 38 w 40"/>
                  <a:gd name="T29" fmla="*/ 37 h 42"/>
                  <a:gd name="T30" fmla="*/ 34 w 40"/>
                  <a:gd name="T31" fmla="*/ 25 h 42"/>
                  <a:gd name="T32" fmla="*/ 37 w 40"/>
                  <a:gd name="T33" fmla="*/ 18 h 42"/>
                  <a:gd name="T34" fmla="*/ 30 w 40"/>
                  <a:gd name="T35" fmla="*/ 20 h 42"/>
                  <a:gd name="T36" fmla="*/ 28 w 40"/>
                  <a:gd name="T37" fmla="*/ 12 h 42"/>
                  <a:gd name="T38" fmla="*/ 20 w 40"/>
                  <a:gd name="T39" fmla="*/ 11 h 42"/>
                  <a:gd name="T40" fmla="*/ 19 w 40"/>
                  <a:gd name="T4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2">
                    <a:moveTo>
                      <a:pt x="19" y="6"/>
                    </a:moveTo>
                    <a:cubicBezTo>
                      <a:pt x="18" y="3"/>
                      <a:pt x="16" y="2"/>
                      <a:pt x="13" y="1"/>
                    </a:cubicBezTo>
                    <a:cubicBezTo>
                      <a:pt x="10" y="0"/>
                      <a:pt x="8" y="0"/>
                      <a:pt x="10" y="3"/>
                    </a:cubicBezTo>
                    <a:cubicBezTo>
                      <a:pt x="12" y="6"/>
                      <a:pt x="14" y="10"/>
                      <a:pt x="12" y="10"/>
                    </a:cubicBezTo>
                    <a:cubicBezTo>
                      <a:pt x="9" y="10"/>
                      <a:pt x="8" y="11"/>
                      <a:pt x="8" y="7"/>
                    </a:cubicBezTo>
                    <a:cubicBezTo>
                      <a:pt x="7" y="4"/>
                      <a:pt x="5" y="2"/>
                      <a:pt x="4" y="3"/>
                    </a:cubicBezTo>
                    <a:cubicBezTo>
                      <a:pt x="3" y="4"/>
                      <a:pt x="0" y="5"/>
                      <a:pt x="2" y="10"/>
                    </a:cubicBezTo>
                    <a:cubicBezTo>
                      <a:pt x="4" y="14"/>
                      <a:pt x="4" y="14"/>
                      <a:pt x="7" y="15"/>
                    </a:cubicBezTo>
                    <a:cubicBezTo>
                      <a:pt x="11" y="16"/>
                      <a:pt x="12" y="13"/>
                      <a:pt x="13" y="18"/>
                    </a:cubicBezTo>
                    <a:cubicBezTo>
                      <a:pt x="13" y="22"/>
                      <a:pt x="17" y="29"/>
                      <a:pt x="19" y="30"/>
                    </a:cubicBezTo>
                    <a:cubicBezTo>
                      <a:pt x="21" y="31"/>
                      <a:pt x="26" y="29"/>
                      <a:pt x="28" y="27"/>
                    </a:cubicBezTo>
                    <a:cubicBezTo>
                      <a:pt x="30" y="24"/>
                      <a:pt x="31" y="29"/>
                      <a:pt x="31" y="31"/>
                    </a:cubicBezTo>
                    <a:cubicBezTo>
                      <a:pt x="31" y="34"/>
                      <a:pt x="32" y="33"/>
                      <a:pt x="29" y="35"/>
                    </a:cubicBezTo>
                    <a:cubicBezTo>
                      <a:pt x="26" y="38"/>
                      <a:pt x="30" y="42"/>
                      <a:pt x="34" y="42"/>
                    </a:cubicBezTo>
                    <a:cubicBezTo>
                      <a:pt x="37" y="42"/>
                      <a:pt x="39" y="39"/>
                      <a:pt x="38" y="37"/>
                    </a:cubicBezTo>
                    <a:cubicBezTo>
                      <a:pt x="38" y="35"/>
                      <a:pt x="30" y="29"/>
                      <a:pt x="34" y="25"/>
                    </a:cubicBezTo>
                    <a:cubicBezTo>
                      <a:pt x="37" y="22"/>
                      <a:pt x="40" y="17"/>
                      <a:pt x="37" y="18"/>
                    </a:cubicBezTo>
                    <a:cubicBezTo>
                      <a:pt x="34" y="18"/>
                      <a:pt x="32" y="23"/>
                      <a:pt x="30" y="20"/>
                    </a:cubicBezTo>
                    <a:cubicBezTo>
                      <a:pt x="28" y="17"/>
                      <a:pt x="30" y="14"/>
                      <a:pt x="28" y="12"/>
                    </a:cubicBezTo>
                    <a:cubicBezTo>
                      <a:pt x="26" y="10"/>
                      <a:pt x="20" y="13"/>
                      <a:pt x="20" y="11"/>
                    </a:cubicBezTo>
                    <a:cubicBezTo>
                      <a:pt x="19" y="9"/>
                      <a:pt x="21" y="9"/>
                      <a:pt x="19"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3" name="Freeform 73">
                <a:extLst>
                  <a:ext uri="{FF2B5EF4-FFF2-40B4-BE49-F238E27FC236}">
                    <a16:creationId xmlns:a16="http://schemas.microsoft.com/office/drawing/2014/main" id="{E4F762D4-68E2-4E47-8981-6E5B5944F170}"/>
                  </a:ext>
                </a:extLst>
              </p:cNvPr>
              <p:cNvSpPr>
                <a:spLocks/>
              </p:cNvSpPr>
              <p:nvPr/>
            </p:nvSpPr>
            <p:spPr bwMode="auto">
              <a:xfrm>
                <a:off x="2752725" y="6115051"/>
                <a:ext cx="12700" cy="14288"/>
              </a:xfrm>
              <a:custGeom>
                <a:avLst/>
                <a:gdLst>
                  <a:gd name="T0" fmla="*/ 13 w 25"/>
                  <a:gd name="T1" fmla="*/ 12 h 26"/>
                  <a:gd name="T2" fmla="*/ 7 w 25"/>
                  <a:gd name="T3" fmla="*/ 6 h 26"/>
                  <a:gd name="T4" fmla="*/ 1 w 25"/>
                  <a:gd name="T5" fmla="*/ 2 h 26"/>
                  <a:gd name="T6" fmla="*/ 1 w 25"/>
                  <a:gd name="T7" fmla="*/ 10 h 26"/>
                  <a:gd name="T8" fmla="*/ 6 w 25"/>
                  <a:gd name="T9" fmla="*/ 15 h 26"/>
                  <a:gd name="T10" fmla="*/ 14 w 25"/>
                  <a:gd name="T11" fmla="*/ 17 h 26"/>
                  <a:gd name="T12" fmla="*/ 20 w 25"/>
                  <a:gd name="T13" fmla="*/ 17 h 26"/>
                  <a:gd name="T14" fmla="*/ 21 w 25"/>
                  <a:gd name="T15" fmla="*/ 23 h 26"/>
                  <a:gd name="T16" fmla="*/ 23 w 25"/>
                  <a:gd name="T17" fmla="*/ 24 h 26"/>
                  <a:gd name="T18" fmla="*/ 25 w 25"/>
                  <a:gd name="T19" fmla="*/ 17 h 26"/>
                  <a:gd name="T20" fmla="*/ 20 w 25"/>
                  <a:gd name="T21" fmla="*/ 13 h 26"/>
                  <a:gd name="T22" fmla="*/ 13 w 25"/>
                  <a:gd name="T2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6">
                    <a:moveTo>
                      <a:pt x="13" y="12"/>
                    </a:moveTo>
                    <a:cubicBezTo>
                      <a:pt x="10" y="10"/>
                      <a:pt x="9" y="9"/>
                      <a:pt x="7" y="6"/>
                    </a:cubicBezTo>
                    <a:cubicBezTo>
                      <a:pt x="5" y="3"/>
                      <a:pt x="2" y="0"/>
                      <a:pt x="1" y="2"/>
                    </a:cubicBezTo>
                    <a:cubicBezTo>
                      <a:pt x="0" y="5"/>
                      <a:pt x="1" y="8"/>
                      <a:pt x="1" y="10"/>
                    </a:cubicBezTo>
                    <a:cubicBezTo>
                      <a:pt x="2" y="12"/>
                      <a:pt x="3" y="14"/>
                      <a:pt x="6" y="15"/>
                    </a:cubicBezTo>
                    <a:cubicBezTo>
                      <a:pt x="10" y="17"/>
                      <a:pt x="12" y="18"/>
                      <a:pt x="14" y="17"/>
                    </a:cubicBezTo>
                    <a:cubicBezTo>
                      <a:pt x="17" y="16"/>
                      <a:pt x="18" y="16"/>
                      <a:pt x="20" y="17"/>
                    </a:cubicBezTo>
                    <a:cubicBezTo>
                      <a:pt x="22" y="17"/>
                      <a:pt x="22" y="21"/>
                      <a:pt x="21" y="23"/>
                    </a:cubicBezTo>
                    <a:cubicBezTo>
                      <a:pt x="19" y="25"/>
                      <a:pt x="20" y="26"/>
                      <a:pt x="23" y="24"/>
                    </a:cubicBezTo>
                    <a:cubicBezTo>
                      <a:pt x="25" y="22"/>
                      <a:pt x="24" y="20"/>
                      <a:pt x="25" y="17"/>
                    </a:cubicBezTo>
                    <a:cubicBezTo>
                      <a:pt x="25" y="14"/>
                      <a:pt x="23" y="14"/>
                      <a:pt x="20" y="13"/>
                    </a:cubicBezTo>
                    <a:cubicBezTo>
                      <a:pt x="18" y="12"/>
                      <a:pt x="16" y="12"/>
                      <a:pt x="13" y="1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 name="Freeform 74">
                <a:extLst>
                  <a:ext uri="{FF2B5EF4-FFF2-40B4-BE49-F238E27FC236}">
                    <a16:creationId xmlns:a16="http://schemas.microsoft.com/office/drawing/2014/main" id="{887B58B4-A8AA-4F8D-A5E5-7F86DB8E7A80}"/>
                  </a:ext>
                </a:extLst>
              </p:cNvPr>
              <p:cNvSpPr>
                <a:spLocks/>
              </p:cNvSpPr>
              <p:nvPr/>
            </p:nvSpPr>
            <p:spPr bwMode="auto">
              <a:xfrm>
                <a:off x="2744788" y="6122988"/>
                <a:ext cx="14288" cy="6350"/>
              </a:xfrm>
              <a:custGeom>
                <a:avLst/>
                <a:gdLst>
                  <a:gd name="T0" fmla="*/ 14 w 28"/>
                  <a:gd name="T1" fmla="*/ 3 h 14"/>
                  <a:gd name="T2" fmla="*/ 6 w 28"/>
                  <a:gd name="T3" fmla="*/ 0 h 14"/>
                  <a:gd name="T4" fmla="*/ 5 w 28"/>
                  <a:gd name="T5" fmla="*/ 4 h 14"/>
                  <a:gd name="T6" fmla="*/ 15 w 28"/>
                  <a:gd name="T7" fmla="*/ 12 h 14"/>
                  <a:gd name="T8" fmla="*/ 24 w 28"/>
                  <a:gd name="T9" fmla="*/ 13 h 14"/>
                  <a:gd name="T10" fmla="*/ 25 w 28"/>
                  <a:gd name="T11" fmla="*/ 9 h 14"/>
                  <a:gd name="T12" fmla="*/ 14 w 28"/>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28" h="14">
                    <a:moveTo>
                      <a:pt x="14" y="3"/>
                    </a:moveTo>
                    <a:cubicBezTo>
                      <a:pt x="11" y="1"/>
                      <a:pt x="10" y="0"/>
                      <a:pt x="6" y="0"/>
                    </a:cubicBezTo>
                    <a:cubicBezTo>
                      <a:pt x="1" y="0"/>
                      <a:pt x="0" y="0"/>
                      <a:pt x="5" y="4"/>
                    </a:cubicBezTo>
                    <a:cubicBezTo>
                      <a:pt x="10" y="8"/>
                      <a:pt x="10" y="10"/>
                      <a:pt x="15" y="12"/>
                    </a:cubicBezTo>
                    <a:cubicBezTo>
                      <a:pt x="19" y="14"/>
                      <a:pt x="21" y="14"/>
                      <a:pt x="24" y="13"/>
                    </a:cubicBezTo>
                    <a:cubicBezTo>
                      <a:pt x="26" y="13"/>
                      <a:pt x="28" y="11"/>
                      <a:pt x="25" y="9"/>
                    </a:cubicBezTo>
                    <a:cubicBezTo>
                      <a:pt x="23" y="8"/>
                      <a:pt x="16" y="5"/>
                      <a:pt x="14"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5" name="Freeform 75">
                <a:extLst>
                  <a:ext uri="{FF2B5EF4-FFF2-40B4-BE49-F238E27FC236}">
                    <a16:creationId xmlns:a16="http://schemas.microsoft.com/office/drawing/2014/main" id="{ED39FB01-2145-473B-B250-25B8E68653A1}"/>
                  </a:ext>
                </a:extLst>
              </p:cNvPr>
              <p:cNvSpPr>
                <a:spLocks/>
              </p:cNvSpPr>
              <p:nvPr/>
            </p:nvSpPr>
            <p:spPr bwMode="auto">
              <a:xfrm>
                <a:off x="2752725" y="6129338"/>
                <a:ext cx="26988" cy="26988"/>
              </a:xfrm>
              <a:custGeom>
                <a:avLst/>
                <a:gdLst>
                  <a:gd name="T0" fmla="*/ 17 w 51"/>
                  <a:gd name="T1" fmla="*/ 2 h 53"/>
                  <a:gd name="T2" fmla="*/ 14 w 51"/>
                  <a:gd name="T3" fmla="*/ 4 h 53"/>
                  <a:gd name="T4" fmla="*/ 23 w 51"/>
                  <a:gd name="T5" fmla="*/ 9 h 53"/>
                  <a:gd name="T6" fmla="*/ 28 w 51"/>
                  <a:gd name="T7" fmla="*/ 13 h 53"/>
                  <a:gd name="T8" fmla="*/ 26 w 51"/>
                  <a:gd name="T9" fmla="*/ 17 h 53"/>
                  <a:gd name="T10" fmla="*/ 17 w 51"/>
                  <a:gd name="T11" fmla="*/ 16 h 53"/>
                  <a:gd name="T12" fmla="*/ 15 w 51"/>
                  <a:gd name="T13" fmla="*/ 11 h 53"/>
                  <a:gd name="T14" fmla="*/ 8 w 51"/>
                  <a:gd name="T15" fmla="*/ 11 h 53"/>
                  <a:gd name="T16" fmla="*/ 3 w 51"/>
                  <a:gd name="T17" fmla="*/ 16 h 53"/>
                  <a:gd name="T18" fmla="*/ 3 w 51"/>
                  <a:gd name="T19" fmla="*/ 18 h 53"/>
                  <a:gd name="T20" fmla="*/ 12 w 51"/>
                  <a:gd name="T21" fmla="*/ 18 h 53"/>
                  <a:gd name="T22" fmla="*/ 16 w 51"/>
                  <a:gd name="T23" fmla="*/ 24 h 53"/>
                  <a:gd name="T24" fmla="*/ 25 w 51"/>
                  <a:gd name="T25" fmla="*/ 32 h 53"/>
                  <a:gd name="T26" fmla="*/ 30 w 51"/>
                  <a:gd name="T27" fmla="*/ 27 h 53"/>
                  <a:gd name="T28" fmla="*/ 36 w 51"/>
                  <a:gd name="T29" fmla="*/ 29 h 53"/>
                  <a:gd name="T30" fmla="*/ 42 w 51"/>
                  <a:gd name="T31" fmla="*/ 31 h 53"/>
                  <a:gd name="T32" fmla="*/ 38 w 51"/>
                  <a:gd name="T33" fmla="*/ 37 h 53"/>
                  <a:gd name="T34" fmla="*/ 39 w 51"/>
                  <a:gd name="T35" fmla="*/ 45 h 53"/>
                  <a:gd name="T36" fmla="*/ 45 w 51"/>
                  <a:gd name="T37" fmla="*/ 49 h 53"/>
                  <a:gd name="T38" fmla="*/ 50 w 51"/>
                  <a:gd name="T39" fmla="*/ 48 h 53"/>
                  <a:gd name="T40" fmla="*/ 50 w 51"/>
                  <a:gd name="T41" fmla="*/ 38 h 53"/>
                  <a:gd name="T42" fmla="*/ 46 w 51"/>
                  <a:gd name="T43" fmla="*/ 29 h 53"/>
                  <a:gd name="T44" fmla="*/ 39 w 51"/>
                  <a:gd name="T45" fmla="*/ 21 h 53"/>
                  <a:gd name="T46" fmla="*/ 42 w 51"/>
                  <a:gd name="T47" fmla="*/ 18 h 53"/>
                  <a:gd name="T48" fmla="*/ 41 w 51"/>
                  <a:gd name="T49" fmla="*/ 11 h 53"/>
                  <a:gd name="T50" fmla="*/ 32 w 51"/>
                  <a:gd name="T51" fmla="*/ 6 h 53"/>
                  <a:gd name="T52" fmla="*/ 22 w 51"/>
                  <a:gd name="T53" fmla="*/ 4 h 53"/>
                  <a:gd name="T54" fmla="*/ 17 w 51"/>
                  <a:gd name="T5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53">
                    <a:moveTo>
                      <a:pt x="17" y="2"/>
                    </a:moveTo>
                    <a:cubicBezTo>
                      <a:pt x="15" y="1"/>
                      <a:pt x="11" y="0"/>
                      <a:pt x="14" y="4"/>
                    </a:cubicBezTo>
                    <a:cubicBezTo>
                      <a:pt x="17" y="7"/>
                      <a:pt x="19" y="8"/>
                      <a:pt x="23" y="9"/>
                    </a:cubicBezTo>
                    <a:cubicBezTo>
                      <a:pt x="26" y="10"/>
                      <a:pt x="29" y="10"/>
                      <a:pt x="28" y="13"/>
                    </a:cubicBezTo>
                    <a:cubicBezTo>
                      <a:pt x="28" y="15"/>
                      <a:pt x="29" y="16"/>
                      <a:pt x="26" y="17"/>
                    </a:cubicBezTo>
                    <a:cubicBezTo>
                      <a:pt x="22" y="17"/>
                      <a:pt x="19" y="19"/>
                      <a:pt x="17" y="16"/>
                    </a:cubicBezTo>
                    <a:cubicBezTo>
                      <a:pt x="16" y="14"/>
                      <a:pt x="17" y="12"/>
                      <a:pt x="15" y="11"/>
                    </a:cubicBezTo>
                    <a:cubicBezTo>
                      <a:pt x="13" y="11"/>
                      <a:pt x="12" y="9"/>
                      <a:pt x="8" y="11"/>
                    </a:cubicBezTo>
                    <a:cubicBezTo>
                      <a:pt x="5" y="13"/>
                      <a:pt x="5" y="14"/>
                      <a:pt x="3" y="16"/>
                    </a:cubicBezTo>
                    <a:cubicBezTo>
                      <a:pt x="1" y="17"/>
                      <a:pt x="0" y="19"/>
                      <a:pt x="3" y="18"/>
                    </a:cubicBezTo>
                    <a:cubicBezTo>
                      <a:pt x="7" y="17"/>
                      <a:pt x="9" y="15"/>
                      <a:pt x="12" y="18"/>
                    </a:cubicBezTo>
                    <a:cubicBezTo>
                      <a:pt x="15" y="20"/>
                      <a:pt x="14" y="21"/>
                      <a:pt x="16" y="24"/>
                    </a:cubicBezTo>
                    <a:cubicBezTo>
                      <a:pt x="18" y="27"/>
                      <a:pt x="23" y="34"/>
                      <a:pt x="25" y="32"/>
                    </a:cubicBezTo>
                    <a:cubicBezTo>
                      <a:pt x="28" y="30"/>
                      <a:pt x="26" y="27"/>
                      <a:pt x="30" y="27"/>
                    </a:cubicBezTo>
                    <a:cubicBezTo>
                      <a:pt x="34" y="27"/>
                      <a:pt x="33" y="27"/>
                      <a:pt x="36" y="29"/>
                    </a:cubicBezTo>
                    <a:cubicBezTo>
                      <a:pt x="39" y="31"/>
                      <a:pt x="43" y="29"/>
                      <a:pt x="42" y="31"/>
                    </a:cubicBezTo>
                    <a:cubicBezTo>
                      <a:pt x="40" y="34"/>
                      <a:pt x="40" y="33"/>
                      <a:pt x="38" y="37"/>
                    </a:cubicBezTo>
                    <a:cubicBezTo>
                      <a:pt x="36" y="41"/>
                      <a:pt x="34" y="42"/>
                      <a:pt x="39" y="45"/>
                    </a:cubicBezTo>
                    <a:cubicBezTo>
                      <a:pt x="44" y="48"/>
                      <a:pt x="45" y="46"/>
                      <a:pt x="45" y="49"/>
                    </a:cubicBezTo>
                    <a:cubicBezTo>
                      <a:pt x="46" y="53"/>
                      <a:pt x="48" y="53"/>
                      <a:pt x="50" y="48"/>
                    </a:cubicBezTo>
                    <a:cubicBezTo>
                      <a:pt x="51" y="43"/>
                      <a:pt x="51" y="42"/>
                      <a:pt x="50" y="38"/>
                    </a:cubicBezTo>
                    <a:cubicBezTo>
                      <a:pt x="49" y="34"/>
                      <a:pt x="51" y="33"/>
                      <a:pt x="46" y="29"/>
                    </a:cubicBezTo>
                    <a:cubicBezTo>
                      <a:pt x="42" y="26"/>
                      <a:pt x="39" y="24"/>
                      <a:pt x="39" y="21"/>
                    </a:cubicBezTo>
                    <a:cubicBezTo>
                      <a:pt x="39" y="18"/>
                      <a:pt x="40" y="18"/>
                      <a:pt x="42" y="18"/>
                    </a:cubicBezTo>
                    <a:cubicBezTo>
                      <a:pt x="44" y="17"/>
                      <a:pt x="45" y="15"/>
                      <a:pt x="41" y="11"/>
                    </a:cubicBezTo>
                    <a:cubicBezTo>
                      <a:pt x="37" y="8"/>
                      <a:pt x="34" y="8"/>
                      <a:pt x="32" y="6"/>
                    </a:cubicBezTo>
                    <a:cubicBezTo>
                      <a:pt x="29" y="5"/>
                      <a:pt x="24" y="5"/>
                      <a:pt x="22" y="4"/>
                    </a:cubicBezTo>
                    <a:cubicBezTo>
                      <a:pt x="21" y="2"/>
                      <a:pt x="17" y="2"/>
                      <a:pt x="1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 name="Freeform 76">
                <a:extLst>
                  <a:ext uri="{FF2B5EF4-FFF2-40B4-BE49-F238E27FC236}">
                    <a16:creationId xmlns:a16="http://schemas.microsoft.com/office/drawing/2014/main" id="{68D315F4-5B50-4C60-AB5C-1F60CAB11A12}"/>
                  </a:ext>
                </a:extLst>
              </p:cNvPr>
              <p:cNvSpPr>
                <a:spLocks/>
              </p:cNvSpPr>
              <p:nvPr/>
            </p:nvSpPr>
            <p:spPr bwMode="auto">
              <a:xfrm>
                <a:off x="2854325" y="6146801"/>
                <a:ext cx="123825" cy="106363"/>
              </a:xfrm>
              <a:custGeom>
                <a:avLst/>
                <a:gdLst>
                  <a:gd name="T0" fmla="*/ 103 w 238"/>
                  <a:gd name="T1" fmla="*/ 8 h 204"/>
                  <a:gd name="T2" fmla="*/ 74 w 238"/>
                  <a:gd name="T3" fmla="*/ 5 h 204"/>
                  <a:gd name="T4" fmla="*/ 62 w 238"/>
                  <a:gd name="T5" fmla="*/ 16 h 204"/>
                  <a:gd name="T6" fmla="*/ 44 w 238"/>
                  <a:gd name="T7" fmla="*/ 19 h 204"/>
                  <a:gd name="T8" fmla="*/ 38 w 238"/>
                  <a:gd name="T9" fmla="*/ 24 h 204"/>
                  <a:gd name="T10" fmla="*/ 44 w 238"/>
                  <a:gd name="T11" fmla="*/ 37 h 204"/>
                  <a:gd name="T12" fmla="*/ 36 w 238"/>
                  <a:gd name="T13" fmla="*/ 39 h 204"/>
                  <a:gd name="T14" fmla="*/ 50 w 238"/>
                  <a:gd name="T15" fmla="*/ 58 h 204"/>
                  <a:gd name="T16" fmla="*/ 76 w 238"/>
                  <a:gd name="T17" fmla="*/ 57 h 204"/>
                  <a:gd name="T18" fmla="*/ 100 w 238"/>
                  <a:gd name="T19" fmla="*/ 63 h 204"/>
                  <a:gd name="T20" fmla="*/ 82 w 238"/>
                  <a:gd name="T21" fmla="*/ 80 h 204"/>
                  <a:gd name="T22" fmla="*/ 82 w 238"/>
                  <a:gd name="T23" fmla="*/ 95 h 204"/>
                  <a:gd name="T24" fmla="*/ 110 w 238"/>
                  <a:gd name="T25" fmla="*/ 112 h 204"/>
                  <a:gd name="T26" fmla="*/ 150 w 238"/>
                  <a:gd name="T27" fmla="*/ 124 h 204"/>
                  <a:gd name="T28" fmla="*/ 141 w 238"/>
                  <a:gd name="T29" fmla="*/ 135 h 204"/>
                  <a:gd name="T30" fmla="*/ 135 w 238"/>
                  <a:gd name="T31" fmla="*/ 124 h 204"/>
                  <a:gd name="T32" fmla="*/ 113 w 238"/>
                  <a:gd name="T33" fmla="*/ 119 h 204"/>
                  <a:gd name="T34" fmla="*/ 112 w 238"/>
                  <a:gd name="T35" fmla="*/ 129 h 204"/>
                  <a:gd name="T36" fmla="*/ 92 w 238"/>
                  <a:gd name="T37" fmla="*/ 114 h 204"/>
                  <a:gd name="T38" fmla="*/ 79 w 238"/>
                  <a:gd name="T39" fmla="*/ 120 h 204"/>
                  <a:gd name="T40" fmla="*/ 98 w 238"/>
                  <a:gd name="T41" fmla="*/ 131 h 204"/>
                  <a:gd name="T42" fmla="*/ 70 w 238"/>
                  <a:gd name="T43" fmla="*/ 130 h 204"/>
                  <a:gd name="T44" fmla="*/ 65 w 238"/>
                  <a:gd name="T45" fmla="*/ 125 h 204"/>
                  <a:gd name="T46" fmla="*/ 53 w 238"/>
                  <a:gd name="T47" fmla="*/ 122 h 204"/>
                  <a:gd name="T48" fmla="*/ 36 w 238"/>
                  <a:gd name="T49" fmla="*/ 124 h 204"/>
                  <a:gd name="T50" fmla="*/ 16 w 238"/>
                  <a:gd name="T51" fmla="*/ 129 h 204"/>
                  <a:gd name="T52" fmla="*/ 11 w 238"/>
                  <a:gd name="T53" fmla="*/ 130 h 204"/>
                  <a:gd name="T54" fmla="*/ 11 w 238"/>
                  <a:gd name="T55" fmla="*/ 137 h 204"/>
                  <a:gd name="T56" fmla="*/ 18 w 238"/>
                  <a:gd name="T57" fmla="*/ 138 h 204"/>
                  <a:gd name="T58" fmla="*/ 38 w 238"/>
                  <a:gd name="T59" fmla="*/ 139 h 204"/>
                  <a:gd name="T60" fmla="*/ 50 w 238"/>
                  <a:gd name="T61" fmla="*/ 142 h 204"/>
                  <a:gd name="T62" fmla="*/ 65 w 238"/>
                  <a:gd name="T63" fmla="*/ 147 h 204"/>
                  <a:gd name="T64" fmla="*/ 76 w 238"/>
                  <a:gd name="T65" fmla="*/ 147 h 204"/>
                  <a:gd name="T66" fmla="*/ 94 w 238"/>
                  <a:gd name="T67" fmla="*/ 148 h 204"/>
                  <a:gd name="T68" fmla="*/ 106 w 238"/>
                  <a:gd name="T69" fmla="*/ 152 h 204"/>
                  <a:gd name="T70" fmla="*/ 117 w 238"/>
                  <a:gd name="T71" fmla="*/ 149 h 204"/>
                  <a:gd name="T72" fmla="*/ 140 w 238"/>
                  <a:gd name="T73" fmla="*/ 153 h 204"/>
                  <a:gd name="T74" fmla="*/ 147 w 238"/>
                  <a:gd name="T75" fmla="*/ 158 h 204"/>
                  <a:gd name="T76" fmla="*/ 121 w 238"/>
                  <a:gd name="T77" fmla="*/ 159 h 204"/>
                  <a:gd name="T78" fmla="*/ 152 w 238"/>
                  <a:gd name="T79" fmla="*/ 163 h 204"/>
                  <a:gd name="T80" fmla="*/ 138 w 238"/>
                  <a:gd name="T81" fmla="*/ 168 h 204"/>
                  <a:gd name="T82" fmla="*/ 121 w 238"/>
                  <a:gd name="T83" fmla="*/ 176 h 204"/>
                  <a:gd name="T84" fmla="*/ 136 w 238"/>
                  <a:gd name="T85" fmla="*/ 176 h 204"/>
                  <a:gd name="T86" fmla="*/ 145 w 238"/>
                  <a:gd name="T87" fmla="*/ 185 h 204"/>
                  <a:gd name="T88" fmla="*/ 171 w 238"/>
                  <a:gd name="T89" fmla="*/ 188 h 204"/>
                  <a:gd name="T90" fmla="*/ 158 w 238"/>
                  <a:gd name="T91" fmla="*/ 171 h 204"/>
                  <a:gd name="T92" fmla="*/ 180 w 238"/>
                  <a:gd name="T93" fmla="*/ 179 h 204"/>
                  <a:gd name="T94" fmla="*/ 197 w 238"/>
                  <a:gd name="T95" fmla="*/ 190 h 204"/>
                  <a:gd name="T96" fmla="*/ 227 w 238"/>
                  <a:gd name="T97" fmla="*/ 199 h 204"/>
                  <a:gd name="T98" fmla="*/ 226 w 238"/>
                  <a:gd name="T99" fmla="*/ 188 h 204"/>
                  <a:gd name="T100" fmla="*/ 200 w 238"/>
                  <a:gd name="T101" fmla="*/ 181 h 204"/>
                  <a:gd name="T102" fmla="*/ 207 w 238"/>
                  <a:gd name="T103" fmla="*/ 172 h 204"/>
                  <a:gd name="T104" fmla="*/ 193 w 238"/>
                  <a:gd name="T105" fmla="*/ 166 h 204"/>
                  <a:gd name="T106" fmla="*/ 183 w 238"/>
                  <a:gd name="T107" fmla="*/ 158 h 204"/>
                  <a:gd name="T108" fmla="*/ 167 w 238"/>
                  <a:gd name="T109" fmla="*/ 149 h 204"/>
                  <a:gd name="T110" fmla="*/ 112 w 238"/>
                  <a:gd name="T111" fmla="*/ 1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204">
                    <a:moveTo>
                      <a:pt x="112" y="10"/>
                    </a:moveTo>
                    <a:cubicBezTo>
                      <a:pt x="112" y="10"/>
                      <a:pt x="107" y="6"/>
                      <a:pt x="103" y="8"/>
                    </a:cubicBezTo>
                    <a:cubicBezTo>
                      <a:pt x="98" y="10"/>
                      <a:pt x="93" y="15"/>
                      <a:pt x="89" y="14"/>
                    </a:cubicBezTo>
                    <a:cubicBezTo>
                      <a:pt x="85" y="13"/>
                      <a:pt x="78" y="8"/>
                      <a:pt x="74" y="5"/>
                    </a:cubicBezTo>
                    <a:cubicBezTo>
                      <a:pt x="71" y="1"/>
                      <a:pt x="65" y="0"/>
                      <a:pt x="63" y="3"/>
                    </a:cubicBezTo>
                    <a:cubicBezTo>
                      <a:pt x="61" y="5"/>
                      <a:pt x="62" y="13"/>
                      <a:pt x="62" y="16"/>
                    </a:cubicBezTo>
                    <a:cubicBezTo>
                      <a:pt x="62" y="20"/>
                      <a:pt x="56" y="23"/>
                      <a:pt x="52" y="22"/>
                    </a:cubicBezTo>
                    <a:cubicBezTo>
                      <a:pt x="49" y="22"/>
                      <a:pt x="48" y="21"/>
                      <a:pt x="44" y="19"/>
                    </a:cubicBezTo>
                    <a:cubicBezTo>
                      <a:pt x="40" y="16"/>
                      <a:pt x="36" y="16"/>
                      <a:pt x="33" y="18"/>
                    </a:cubicBezTo>
                    <a:cubicBezTo>
                      <a:pt x="29" y="20"/>
                      <a:pt x="32" y="22"/>
                      <a:pt x="38" y="24"/>
                    </a:cubicBezTo>
                    <a:cubicBezTo>
                      <a:pt x="44" y="25"/>
                      <a:pt x="49" y="29"/>
                      <a:pt x="48" y="32"/>
                    </a:cubicBezTo>
                    <a:cubicBezTo>
                      <a:pt x="47" y="35"/>
                      <a:pt x="49" y="39"/>
                      <a:pt x="44" y="37"/>
                    </a:cubicBezTo>
                    <a:cubicBezTo>
                      <a:pt x="38" y="35"/>
                      <a:pt x="40" y="31"/>
                      <a:pt x="38" y="31"/>
                    </a:cubicBezTo>
                    <a:cubicBezTo>
                      <a:pt x="36" y="31"/>
                      <a:pt x="33" y="35"/>
                      <a:pt x="36" y="39"/>
                    </a:cubicBezTo>
                    <a:cubicBezTo>
                      <a:pt x="38" y="44"/>
                      <a:pt x="39" y="44"/>
                      <a:pt x="41" y="49"/>
                    </a:cubicBezTo>
                    <a:cubicBezTo>
                      <a:pt x="43" y="54"/>
                      <a:pt x="46" y="55"/>
                      <a:pt x="50" y="58"/>
                    </a:cubicBezTo>
                    <a:cubicBezTo>
                      <a:pt x="55" y="61"/>
                      <a:pt x="56" y="66"/>
                      <a:pt x="61" y="63"/>
                    </a:cubicBezTo>
                    <a:cubicBezTo>
                      <a:pt x="66" y="59"/>
                      <a:pt x="70" y="58"/>
                      <a:pt x="76" y="57"/>
                    </a:cubicBezTo>
                    <a:cubicBezTo>
                      <a:pt x="83" y="55"/>
                      <a:pt x="92" y="55"/>
                      <a:pt x="96" y="56"/>
                    </a:cubicBezTo>
                    <a:cubicBezTo>
                      <a:pt x="100" y="58"/>
                      <a:pt x="100" y="59"/>
                      <a:pt x="100" y="63"/>
                    </a:cubicBezTo>
                    <a:cubicBezTo>
                      <a:pt x="101" y="67"/>
                      <a:pt x="100" y="69"/>
                      <a:pt x="97" y="71"/>
                    </a:cubicBezTo>
                    <a:cubicBezTo>
                      <a:pt x="94" y="73"/>
                      <a:pt x="86" y="78"/>
                      <a:pt x="82" y="80"/>
                    </a:cubicBezTo>
                    <a:cubicBezTo>
                      <a:pt x="78" y="82"/>
                      <a:pt x="73" y="78"/>
                      <a:pt x="75" y="86"/>
                    </a:cubicBezTo>
                    <a:cubicBezTo>
                      <a:pt x="76" y="93"/>
                      <a:pt x="78" y="91"/>
                      <a:pt x="82" y="95"/>
                    </a:cubicBezTo>
                    <a:cubicBezTo>
                      <a:pt x="86" y="99"/>
                      <a:pt x="90" y="103"/>
                      <a:pt x="94" y="105"/>
                    </a:cubicBezTo>
                    <a:cubicBezTo>
                      <a:pt x="99" y="108"/>
                      <a:pt x="104" y="109"/>
                      <a:pt x="110" y="112"/>
                    </a:cubicBezTo>
                    <a:cubicBezTo>
                      <a:pt x="116" y="114"/>
                      <a:pt x="132" y="116"/>
                      <a:pt x="137" y="119"/>
                    </a:cubicBezTo>
                    <a:cubicBezTo>
                      <a:pt x="142" y="121"/>
                      <a:pt x="148" y="122"/>
                      <a:pt x="150" y="124"/>
                    </a:cubicBezTo>
                    <a:cubicBezTo>
                      <a:pt x="153" y="125"/>
                      <a:pt x="147" y="126"/>
                      <a:pt x="146" y="130"/>
                    </a:cubicBezTo>
                    <a:cubicBezTo>
                      <a:pt x="146" y="133"/>
                      <a:pt x="144" y="131"/>
                      <a:pt x="141" y="135"/>
                    </a:cubicBezTo>
                    <a:cubicBezTo>
                      <a:pt x="137" y="138"/>
                      <a:pt x="137" y="139"/>
                      <a:pt x="137" y="134"/>
                    </a:cubicBezTo>
                    <a:cubicBezTo>
                      <a:pt x="138" y="129"/>
                      <a:pt x="139" y="126"/>
                      <a:pt x="135" y="124"/>
                    </a:cubicBezTo>
                    <a:cubicBezTo>
                      <a:pt x="130" y="122"/>
                      <a:pt x="128" y="122"/>
                      <a:pt x="123" y="122"/>
                    </a:cubicBezTo>
                    <a:cubicBezTo>
                      <a:pt x="118" y="122"/>
                      <a:pt x="117" y="121"/>
                      <a:pt x="113" y="119"/>
                    </a:cubicBezTo>
                    <a:cubicBezTo>
                      <a:pt x="109" y="116"/>
                      <a:pt x="103" y="116"/>
                      <a:pt x="106" y="119"/>
                    </a:cubicBezTo>
                    <a:cubicBezTo>
                      <a:pt x="110" y="122"/>
                      <a:pt x="114" y="131"/>
                      <a:pt x="112" y="129"/>
                    </a:cubicBezTo>
                    <a:cubicBezTo>
                      <a:pt x="111" y="127"/>
                      <a:pt x="106" y="122"/>
                      <a:pt x="101" y="120"/>
                    </a:cubicBezTo>
                    <a:cubicBezTo>
                      <a:pt x="96" y="117"/>
                      <a:pt x="96" y="112"/>
                      <a:pt x="92" y="114"/>
                    </a:cubicBezTo>
                    <a:cubicBezTo>
                      <a:pt x="88" y="116"/>
                      <a:pt x="91" y="122"/>
                      <a:pt x="91" y="122"/>
                    </a:cubicBezTo>
                    <a:cubicBezTo>
                      <a:pt x="91" y="122"/>
                      <a:pt x="82" y="121"/>
                      <a:pt x="79" y="120"/>
                    </a:cubicBezTo>
                    <a:cubicBezTo>
                      <a:pt x="77" y="118"/>
                      <a:pt x="71" y="120"/>
                      <a:pt x="76" y="121"/>
                    </a:cubicBezTo>
                    <a:cubicBezTo>
                      <a:pt x="81" y="123"/>
                      <a:pt x="99" y="129"/>
                      <a:pt x="98" y="131"/>
                    </a:cubicBezTo>
                    <a:cubicBezTo>
                      <a:pt x="96" y="133"/>
                      <a:pt x="80" y="127"/>
                      <a:pt x="76" y="126"/>
                    </a:cubicBezTo>
                    <a:cubicBezTo>
                      <a:pt x="71" y="124"/>
                      <a:pt x="68" y="126"/>
                      <a:pt x="70" y="130"/>
                    </a:cubicBezTo>
                    <a:cubicBezTo>
                      <a:pt x="72" y="134"/>
                      <a:pt x="68" y="136"/>
                      <a:pt x="68" y="136"/>
                    </a:cubicBezTo>
                    <a:cubicBezTo>
                      <a:pt x="68" y="136"/>
                      <a:pt x="66" y="129"/>
                      <a:pt x="65" y="125"/>
                    </a:cubicBezTo>
                    <a:cubicBezTo>
                      <a:pt x="65" y="121"/>
                      <a:pt x="65" y="117"/>
                      <a:pt x="60" y="117"/>
                    </a:cubicBezTo>
                    <a:cubicBezTo>
                      <a:pt x="55" y="117"/>
                      <a:pt x="52" y="118"/>
                      <a:pt x="53" y="122"/>
                    </a:cubicBezTo>
                    <a:cubicBezTo>
                      <a:pt x="53" y="125"/>
                      <a:pt x="48" y="129"/>
                      <a:pt x="45" y="127"/>
                    </a:cubicBezTo>
                    <a:cubicBezTo>
                      <a:pt x="42" y="124"/>
                      <a:pt x="41" y="124"/>
                      <a:pt x="36" y="124"/>
                    </a:cubicBezTo>
                    <a:cubicBezTo>
                      <a:pt x="31" y="125"/>
                      <a:pt x="28" y="127"/>
                      <a:pt x="24" y="127"/>
                    </a:cubicBezTo>
                    <a:cubicBezTo>
                      <a:pt x="20" y="126"/>
                      <a:pt x="12" y="127"/>
                      <a:pt x="16" y="129"/>
                    </a:cubicBezTo>
                    <a:cubicBezTo>
                      <a:pt x="19" y="130"/>
                      <a:pt x="22" y="132"/>
                      <a:pt x="19" y="133"/>
                    </a:cubicBezTo>
                    <a:cubicBezTo>
                      <a:pt x="15" y="134"/>
                      <a:pt x="15" y="132"/>
                      <a:pt x="11" y="130"/>
                    </a:cubicBezTo>
                    <a:cubicBezTo>
                      <a:pt x="8" y="127"/>
                      <a:pt x="0" y="126"/>
                      <a:pt x="4" y="129"/>
                    </a:cubicBezTo>
                    <a:cubicBezTo>
                      <a:pt x="8" y="133"/>
                      <a:pt x="11" y="132"/>
                      <a:pt x="11" y="137"/>
                    </a:cubicBezTo>
                    <a:cubicBezTo>
                      <a:pt x="11" y="142"/>
                      <a:pt x="11" y="146"/>
                      <a:pt x="13" y="146"/>
                    </a:cubicBezTo>
                    <a:cubicBezTo>
                      <a:pt x="16" y="146"/>
                      <a:pt x="14" y="141"/>
                      <a:pt x="18" y="138"/>
                    </a:cubicBezTo>
                    <a:cubicBezTo>
                      <a:pt x="21" y="136"/>
                      <a:pt x="23" y="135"/>
                      <a:pt x="27" y="137"/>
                    </a:cubicBezTo>
                    <a:cubicBezTo>
                      <a:pt x="30" y="140"/>
                      <a:pt x="32" y="142"/>
                      <a:pt x="38" y="139"/>
                    </a:cubicBezTo>
                    <a:cubicBezTo>
                      <a:pt x="43" y="137"/>
                      <a:pt x="38" y="131"/>
                      <a:pt x="41" y="132"/>
                    </a:cubicBezTo>
                    <a:cubicBezTo>
                      <a:pt x="44" y="134"/>
                      <a:pt x="46" y="142"/>
                      <a:pt x="50" y="142"/>
                    </a:cubicBezTo>
                    <a:cubicBezTo>
                      <a:pt x="55" y="142"/>
                      <a:pt x="58" y="136"/>
                      <a:pt x="59" y="138"/>
                    </a:cubicBezTo>
                    <a:cubicBezTo>
                      <a:pt x="61" y="139"/>
                      <a:pt x="58" y="146"/>
                      <a:pt x="65" y="147"/>
                    </a:cubicBezTo>
                    <a:cubicBezTo>
                      <a:pt x="72" y="147"/>
                      <a:pt x="75" y="140"/>
                      <a:pt x="80" y="140"/>
                    </a:cubicBezTo>
                    <a:cubicBezTo>
                      <a:pt x="85" y="141"/>
                      <a:pt x="79" y="143"/>
                      <a:pt x="76" y="147"/>
                    </a:cubicBezTo>
                    <a:cubicBezTo>
                      <a:pt x="73" y="151"/>
                      <a:pt x="72" y="151"/>
                      <a:pt x="78" y="150"/>
                    </a:cubicBezTo>
                    <a:cubicBezTo>
                      <a:pt x="84" y="150"/>
                      <a:pt x="90" y="147"/>
                      <a:pt x="94" y="148"/>
                    </a:cubicBezTo>
                    <a:cubicBezTo>
                      <a:pt x="99" y="148"/>
                      <a:pt x="100" y="142"/>
                      <a:pt x="101" y="145"/>
                    </a:cubicBezTo>
                    <a:cubicBezTo>
                      <a:pt x="101" y="149"/>
                      <a:pt x="101" y="155"/>
                      <a:pt x="106" y="152"/>
                    </a:cubicBezTo>
                    <a:cubicBezTo>
                      <a:pt x="111" y="149"/>
                      <a:pt x="111" y="142"/>
                      <a:pt x="114" y="144"/>
                    </a:cubicBezTo>
                    <a:cubicBezTo>
                      <a:pt x="116" y="145"/>
                      <a:pt x="114" y="149"/>
                      <a:pt x="117" y="149"/>
                    </a:cubicBezTo>
                    <a:cubicBezTo>
                      <a:pt x="121" y="150"/>
                      <a:pt x="125" y="143"/>
                      <a:pt x="129" y="146"/>
                    </a:cubicBezTo>
                    <a:cubicBezTo>
                      <a:pt x="132" y="148"/>
                      <a:pt x="135" y="153"/>
                      <a:pt x="140" y="153"/>
                    </a:cubicBezTo>
                    <a:cubicBezTo>
                      <a:pt x="145" y="153"/>
                      <a:pt x="153" y="154"/>
                      <a:pt x="153" y="155"/>
                    </a:cubicBezTo>
                    <a:cubicBezTo>
                      <a:pt x="153" y="157"/>
                      <a:pt x="155" y="157"/>
                      <a:pt x="147" y="158"/>
                    </a:cubicBezTo>
                    <a:cubicBezTo>
                      <a:pt x="140" y="158"/>
                      <a:pt x="135" y="156"/>
                      <a:pt x="129" y="156"/>
                    </a:cubicBezTo>
                    <a:cubicBezTo>
                      <a:pt x="124" y="156"/>
                      <a:pt x="115" y="157"/>
                      <a:pt x="121" y="159"/>
                    </a:cubicBezTo>
                    <a:cubicBezTo>
                      <a:pt x="126" y="161"/>
                      <a:pt x="131" y="163"/>
                      <a:pt x="137" y="163"/>
                    </a:cubicBezTo>
                    <a:cubicBezTo>
                      <a:pt x="143" y="163"/>
                      <a:pt x="155" y="161"/>
                      <a:pt x="152" y="163"/>
                    </a:cubicBezTo>
                    <a:cubicBezTo>
                      <a:pt x="149" y="164"/>
                      <a:pt x="144" y="166"/>
                      <a:pt x="144" y="169"/>
                    </a:cubicBezTo>
                    <a:cubicBezTo>
                      <a:pt x="144" y="172"/>
                      <a:pt x="143" y="169"/>
                      <a:pt x="138" y="168"/>
                    </a:cubicBezTo>
                    <a:cubicBezTo>
                      <a:pt x="134" y="166"/>
                      <a:pt x="129" y="164"/>
                      <a:pt x="126" y="167"/>
                    </a:cubicBezTo>
                    <a:cubicBezTo>
                      <a:pt x="123" y="170"/>
                      <a:pt x="117" y="173"/>
                      <a:pt x="121" y="176"/>
                    </a:cubicBezTo>
                    <a:cubicBezTo>
                      <a:pt x="125" y="180"/>
                      <a:pt x="125" y="174"/>
                      <a:pt x="130" y="173"/>
                    </a:cubicBezTo>
                    <a:cubicBezTo>
                      <a:pt x="135" y="171"/>
                      <a:pt x="134" y="173"/>
                      <a:pt x="136" y="176"/>
                    </a:cubicBezTo>
                    <a:cubicBezTo>
                      <a:pt x="138" y="179"/>
                      <a:pt x="141" y="178"/>
                      <a:pt x="145" y="177"/>
                    </a:cubicBezTo>
                    <a:cubicBezTo>
                      <a:pt x="148" y="175"/>
                      <a:pt x="145" y="182"/>
                      <a:pt x="145" y="185"/>
                    </a:cubicBezTo>
                    <a:cubicBezTo>
                      <a:pt x="146" y="187"/>
                      <a:pt x="151" y="183"/>
                      <a:pt x="157" y="185"/>
                    </a:cubicBezTo>
                    <a:cubicBezTo>
                      <a:pt x="162" y="188"/>
                      <a:pt x="167" y="190"/>
                      <a:pt x="171" y="188"/>
                    </a:cubicBezTo>
                    <a:cubicBezTo>
                      <a:pt x="175" y="186"/>
                      <a:pt x="165" y="183"/>
                      <a:pt x="161" y="180"/>
                    </a:cubicBezTo>
                    <a:cubicBezTo>
                      <a:pt x="158" y="177"/>
                      <a:pt x="156" y="174"/>
                      <a:pt x="158" y="171"/>
                    </a:cubicBezTo>
                    <a:cubicBezTo>
                      <a:pt x="160" y="169"/>
                      <a:pt x="160" y="167"/>
                      <a:pt x="165" y="172"/>
                    </a:cubicBezTo>
                    <a:cubicBezTo>
                      <a:pt x="170" y="177"/>
                      <a:pt x="174" y="180"/>
                      <a:pt x="180" y="179"/>
                    </a:cubicBezTo>
                    <a:cubicBezTo>
                      <a:pt x="185" y="179"/>
                      <a:pt x="187" y="179"/>
                      <a:pt x="189" y="184"/>
                    </a:cubicBezTo>
                    <a:cubicBezTo>
                      <a:pt x="192" y="189"/>
                      <a:pt x="193" y="190"/>
                      <a:pt x="197" y="190"/>
                    </a:cubicBezTo>
                    <a:cubicBezTo>
                      <a:pt x="200" y="189"/>
                      <a:pt x="204" y="188"/>
                      <a:pt x="211" y="190"/>
                    </a:cubicBezTo>
                    <a:cubicBezTo>
                      <a:pt x="218" y="191"/>
                      <a:pt x="222" y="195"/>
                      <a:pt x="227" y="199"/>
                    </a:cubicBezTo>
                    <a:cubicBezTo>
                      <a:pt x="231" y="203"/>
                      <a:pt x="238" y="204"/>
                      <a:pt x="238" y="201"/>
                    </a:cubicBezTo>
                    <a:cubicBezTo>
                      <a:pt x="237" y="197"/>
                      <a:pt x="230" y="191"/>
                      <a:pt x="226" y="188"/>
                    </a:cubicBezTo>
                    <a:cubicBezTo>
                      <a:pt x="223" y="185"/>
                      <a:pt x="225" y="186"/>
                      <a:pt x="215" y="184"/>
                    </a:cubicBezTo>
                    <a:cubicBezTo>
                      <a:pt x="205" y="181"/>
                      <a:pt x="199" y="183"/>
                      <a:pt x="200" y="181"/>
                    </a:cubicBezTo>
                    <a:cubicBezTo>
                      <a:pt x="202" y="179"/>
                      <a:pt x="211" y="182"/>
                      <a:pt x="214" y="180"/>
                    </a:cubicBezTo>
                    <a:cubicBezTo>
                      <a:pt x="218" y="177"/>
                      <a:pt x="214" y="172"/>
                      <a:pt x="207" y="172"/>
                    </a:cubicBezTo>
                    <a:cubicBezTo>
                      <a:pt x="200" y="173"/>
                      <a:pt x="188" y="172"/>
                      <a:pt x="186" y="171"/>
                    </a:cubicBezTo>
                    <a:cubicBezTo>
                      <a:pt x="184" y="171"/>
                      <a:pt x="187" y="166"/>
                      <a:pt x="193" y="166"/>
                    </a:cubicBezTo>
                    <a:cubicBezTo>
                      <a:pt x="198" y="166"/>
                      <a:pt x="204" y="166"/>
                      <a:pt x="202" y="163"/>
                    </a:cubicBezTo>
                    <a:cubicBezTo>
                      <a:pt x="200" y="160"/>
                      <a:pt x="190" y="155"/>
                      <a:pt x="183" y="158"/>
                    </a:cubicBezTo>
                    <a:cubicBezTo>
                      <a:pt x="177" y="160"/>
                      <a:pt x="175" y="158"/>
                      <a:pt x="173" y="155"/>
                    </a:cubicBezTo>
                    <a:cubicBezTo>
                      <a:pt x="172" y="152"/>
                      <a:pt x="160" y="148"/>
                      <a:pt x="167" y="149"/>
                    </a:cubicBezTo>
                    <a:cubicBezTo>
                      <a:pt x="175" y="149"/>
                      <a:pt x="180" y="152"/>
                      <a:pt x="181" y="149"/>
                    </a:cubicBezTo>
                    <a:cubicBezTo>
                      <a:pt x="182" y="147"/>
                      <a:pt x="112" y="10"/>
                      <a:pt x="112"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7" name="Freeform 77">
                <a:extLst>
                  <a:ext uri="{FF2B5EF4-FFF2-40B4-BE49-F238E27FC236}">
                    <a16:creationId xmlns:a16="http://schemas.microsoft.com/office/drawing/2014/main" id="{ED41C304-B27E-4040-806D-45F4AE1D6A5E}"/>
                  </a:ext>
                </a:extLst>
              </p:cNvPr>
              <p:cNvSpPr>
                <a:spLocks/>
              </p:cNvSpPr>
              <p:nvPr/>
            </p:nvSpPr>
            <p:spPr bwMode="auto">
              <a:xfrm>
                <a:off x="2874963" y="6184901"/>
                <a:ext cx="14288" cy="20638"/>
              </a:xfrm>
              <a:custGeom>
                <a:avLst/>
                <a:gdLst>
                  <a:gd name="T0" fmla="*/ 21 w 30"/>
                  <a:gd name="T1" fmla="*/ 23 h 38"/>
                  <a:gd name="T2" fmla="*/ 27 w 30"/>
                  <a:gd name="T3" fmla="*/ 23 h 38"/>
                  <a:gd name="T4" fmla="*/ 19 w 30"/>
                  <a:gd name="T5" fmla="*/ 10 h 38"/>
                  <a:gd name="T6" fmla="*/ 12 w 30"/>
                  <a:gd name="T7" fmla="*/ 1 h 38"/>
                  <a:gd name="T8" fmla="*/ 6 w 30"/>
                  <a:gd name="T9" fmla="*/ 7 h 38"/>
                  <a:gd name="T10" fmla="*/ 11 w 30"/>
                  <a:gd name="T11" fmla="*/ 15 h 38"/>
                  <a:gd name="T12" fmla="*/ 2 w 30"/>
                  <a:gd name="T13" fmla="*/ 18 h 38"/>
                  <a:gd name="T14" fmla="*/ 9 w 30"/>
                  <a:gd name="T15" fmla="*/ 28 h 38"/>
                  <a:gd name="T16" fmla="*/ 21 w 30"/>
                  <a:gd name="T17" fmla="*/ 36 h 38"/>
                  <a:gd name="T18" fmla="*/ 28 w 30"/>
                  <a:gd name="T19" fmla="*/ 35 h 38"/>
                  <a:gd name="T20" fmla="*/ 21 w 30"/>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8">
                    <a:moveTo>
                      <a:pt x="21" y="23"/>
                    </a:moveTo>
                    <a:cubicBezTo>
                      <a:pt x="20" y="22"/>
                      <a:pt x="24" y="24"/>
                      <a:pt x="27" y="23"/>
                    </a:cubicBezTo>
                    <a:cubicBezTo>
                      <a:pt x="30" y="22"/>
                      <a:pt x="22" y="14"/>
                      <a:pt x="19" y="10"/>
                    </a:cubicBezTo>
                    <a:cubicBezTo>
                      <a:pt x="17" y="6"/>
                      <a:pt x="17" y="1"/>
                      <a:pt x="12" y="1"/>
                    </a:cubicBezTo>
                    <a:cubicBezTo>
                      <a:pt x="7" y="0"/>
                      <a:pt x="4" y="3"/>
                      <a:pt x="6" y="7"/>
                    </a:cubicBezTo>
                    <a:cubicBezTo>
                      <a:pt x="7" y="11"/>
                      <a:pt x="14" y="15"/>
                      <a:pt x="11" y="15"/>
                    </a:cubicBezTo>
                    <a:cubicBezTo>
                      <a:pt x="7" y="16"/>
                      <a:pt x="0" y="13"/>
                      <a:pt x="2" y="18"/>
                    </a:cubicBezTo>
                    <a:cubicBezTo>
                      <a:pt x="4" y="23"/>
                      <a:pt x="4" y="22"/>
                      <a:pt x="9" y="28"/>
                    </a:cubicBezTo>
                    <a:cubicBezTo>
                      <a:pt x="13" y="34"/>
                      <a:pt x="16" y="34"/>
                      <a:pt x="21" y="36"/>
                    </a:cubicBezTo>
                    <a:cubicBezTo>
                      <a:pt x="25" y="38"/>
                      <a:pt x="30" y="38"/>
                      <a:pt x="28" y="35"/>
                    </a:cubicBezTo>
                    <a:cubicBezTo>
                      <a:pt x="26" y="31"/>
                      <a:pt x="16" y="24"/>
                      <a:pt x="21" y="2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 name="Freeform 78">
                <a:extLst>
                  <a:ext uri="{FF2B5EF4-FFF2-40B4-BE49-F238E27FC236}">
                    <a16:creationId xmlns:a16="http://schemas.microsoft.com/office/drawing/2014/main" id="{88F3A770-2557-4F22-B74F-E4A7120BC69E}"/>
                  </a:ext>
                </a:extLst>
              </p:cNvPr>
              <p:cNvSpPr>
                <a:spLocks/>
              </p:cNvSpPr>
              <p:nvPr/>
            </p:nvSpPr>
            <p:spPr bwMode="auto">
              <a:xfrm>
                <a:off x="2889250" y="6199188"/>
                <a:ext cx="6350" cy="4763"/>
              </a:xfrm>
              <a:custGeom>
                <a:avLst/>
                <a:gdLst>
                  <a:gd name="T0" fmla="*/ 6 w 12"/>
                  <a:gd name="T1" fmla="*/ 0 h 7"/>
                  <a:gd name="T2" fmla="*/ 5 w 12"/>
                  <a:gd name="T3" fmla="*/ 6 h 7"/>
                  <a:gd name="T4" fmla="*/ 11 w 12"/>
                  <a:gd name="T5" fmla="*/ 3 h 7"/>
                  <a:gd name="T6" fmla="*/ 6 w 12"/>
                  <a:gd name="T7" fmla="*/ 0 h 7"/>
                </a:gdLst>
                <a:ahLst/>
                <a:cxnLst>
                  <a:cxn ang="0">
                    <a:pos x="T0" y="T1"/>
                  </a:cxn>
                  <a:cxn ang="0">
                    <a:pos x="T2" y="T3"/>
                  </a:cxn>
                  <a:cxn ang="0">
                    <a:pos x="T4" y="T5"/>
                  </a:cxn>
                  <a:cxn ang="0">
                    <a:pos x="T6" y="T7"/>
                  </a:cxn>
                </a:cxnLst>
                <a:rect l="0" t="0" r="r" b="b"/>
                <a:pathLst>
                  <a:path w="12" h="7">
                    <a:moveTo>
                      <a:pt x="6" y="0"/>
                    </a:moveTo>
                    <a:cubicBezTo>
                      <a:pt x="4" y="1"/>
                      <a:pt x="0" y="4"/>
                      <a:pt x="5" y="6"/>
                    </a:cubicBezTo>
                    <a:cubicBezTo>
                      <a:pt x="10" y="7"/>
                      <a:pt x="12" y="5"/>
                      <a:pt x="11" y="3"/>
                    </a:cubicBezTo>
                    <a:cubicBezTo>
                      <a:pt x="10" y="1"/>
                      <a:pt x="6"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9" name="Freeform 79">
                <a:extLst>
                  <a:ext uri="{FF2B5EF4-FFF2-40B4-BE49-F238E27FC236}">
                    <a16:creationId xmlns:a16="http://schemas.microsoft.com/office/drawing/2014/main" id="{6CD30369-9FA5-4A7E-825D-F9E9EB4A02D9}"/>
                  </a:ext>
                </a:extLst>
              </p:cNvPr>
              <p:cNvSpPr>
                <a:spLocks/>
              </p:cNvSpPr>
              <p:nvPr/>
            </p:nvSpPr>
            <p:spPr bwMode="auto">
              <a:xfrm>
                <a:off x="2838450" y="6191251"/>
                <a:ext cx="39688" cy="19050"/>
              </a:xfrm>
              <a:custGeom>
                <a:avLst/>
                <a:gdLst>
                  <a:gd name="T0" fmla="*/ 61 w 75"/>
                  <a:gd name="T1" fmla="*/ 18 h 36"/>
                  <a:gd name="T2" fmla="*/ 67 w 75"/>
                  <a:gd name="T3" fmla="*/ 17 h 36"/>
                  <a:gd name="T4" fmla="*/ 74 w 75"/>
                  <a:gd name="T5" fmla="*/ 27 h 36"/>
                  <a:gd name="T6" fmla="*/ 68 w 75"/>
                  <a:gd name="T7" fmla="*/ 31 h 36"/>
                  <a:gd name="T8" fmla="*/ 62 w 75"/>
                  <a:gd name="T9" fmla="*/ 30 h 36"/>
                  <a:gd name="T10" fmla="*/ 58 w 75"/>
                  <a:gd name="T11" fmla="*/ 27 h 36"/>
                  <a:gd name="T12" fmla="*/ 55 w 75"/>
                  <a:gd name="T13" fmla="*/ 32 h 36"/>
                  <a:gd name="T14" fmla="*/ 47 w 75"/>
                  <a:gd name="T15" fmla="*/ 27 h 36"/>
                  <a:gd name="T16" fmla="*/ 42 w 75"/>
                  <a:gd name="T17" fmla="*/ 26 h 36"/>
                  <a:gd name="T18" fmla="*/ 37 w 75"/>
                  <a:gd name="T19" fmla="*/ 21 h 36"/>
                  <a:gd name="T20" fmla="*/ 29 w 75"/>
                  <a:gd name="T21" fmla="*/ 18 h 36"/>
                  <a:gd name="T22" fmla="*/ 33 w 75"/>
                  <a:gd name="T23" fmla="*/ 24 h 36"/>
                  <a:gd name="T24" fmla="*/ 36 w 75"/>
                  <a:gd name="T25" fmla="*/ 33 h 36"/>
                  <a:gd name="T26" fmla="*/ 30 w 75"/>
                  <a:gd name="T27" fmla="*/ 30 h 36"/>
                  <a:gd name="T28" fmla="*/ 21 w 75"/>
                  <a:gd name="T29" fmla="*/ 23 h 36"/>
                  <a:gd name="T30" fmla="*/ 13 w 75"/>
                  <a:gd name="T31" fmla="*/ 17 h 36"/>
                  <a:gd name="T32" fmla="*/ 11 w 75"/>
                  <a:gd name="T33" fmla="*/ 25 h 36"/>
                  <a:gd name="T34" fmla="*/ 2 w 75"/>
                  <a:gd name="T35" fmla="*/ 28 h 36"/>
                  <a:gd name="T36" fmla="*/ 5 w 75"/>
                  <a:gd name="T37" fmla="*/ 16 h 36"/>
                  <a:gd name="T38" fmla="*/ 8 w 75"/>
                  <a:gd name="T39" fmla="*/ 8 h 36"/>
                  <a:gd name="T40" fmla="*/ 16 w 75"/>
                  <a:gd name="T41" fmla="*/ 3 h 36"/>
                  <a:gd name="T42" fmla="*/ 24 w 75"/>
                  <a:gd name="T43" fmla="*/ 5 h 36"/>
                  <a:gd name="T44" fmla="*/ 30 w 75"/>
                  <a:gd name="T45" fmla="*/ 5 h 36"/>
                  <a:gd name="T46" fmla="*/ 38 w 75"/>
                  <a:gd name="T47" fmla="*/ 10 h 36"/>
                  <a:gd name="T48" fmla="*/ 50 w 75"/>
                  <a:gd name="T49" fmla="*/ 11 h 36"/>
                  <a:gd name="T50" fmla="*/ 61 w 75"/>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36">
                    <a:moveTo>
                      <a:pt x="61" y="18"/>
                    </a:moveTo>
                    <a:cubicBezTo>
                      <a:pt x="62" y="15"/>
                      <a:pt x="63" y="14"/>
                      <a:pt x="67" y="17"/>
                    </a:cubicBezTo>
                    <a:cubicBezTo>
                      <a:pt x="71" y="21"/>
                      <a:pt x="75" y="24"/>
                      <a:pt x="74" y="27"/>
                    </a:cubicBezTo>
                    <a:cubicBezTo>
                      <a:pt x="73" y="29"/>
                      <a:pt x="70" y="29"/>
                      <a:pt x="68" y="31"/>
                    </a:cubicBezTo>
                    <a:cubicBezTo>
                      <a:pt x="65" y="33"/>
                      <a:pt x="63" y="34"/>
                      <a:pt x="62" y="30"/>
                    </a:cubicBezTo>
                    <a:cubicBezTo>
                      <a:pt x="61" y="27"/>
                      <a:pt x="61" y="26"/>
                      <a:pt x="58" y="27"/>
                    </a:cubicBezTo>
                    <a:cubicBezTo>
                      <a:pt x="54" y="28"/>
                      <a:pt x="55" y="31"/>
                      <a:pt x="55" y="32"/>
                    </a:cubicBezTo>
                    <a:cubicBezTo>
                      <a:pt x="54" y="34"/>
                      <a:pt x="48" y="30"/>
                      <a:pt x="47" y="27"/>
                    </a:cubicBezTo>
                    <a:cubicBezTo>
                      <a:pt x="46" y="24"/>
                      <a:pt x="44" y="24"/>
                      <a:pt x="42" y="26"/>
                    </a:cubicBezTo>
                    <a:cubicBezTo>
                      <a:pt x="41" y="28"/>
                      <a:pt x="39" y="24"/>
                      <a:pt x="37" y="21"/>
                    </a:cubicBezTo>
                    <a:cubicBezTo>
                      <a:pt x="35" y="17"/>
                      <a:pt x="33" y="20"/>
                      <a:pt x="29" y="18"/>
                    </a:cubicBezTo>
                    <a:cubicBezTo>
                      <a:pt x="25" y="16"/>
                      <a:pt x="27" y="24"/>
                      <a:pt x="33" y="24"/>
                    </a:cubicBezTo>
                    <a:cubicBezTo>
                      <a:pt x="39" y="24"/>
                      <a:pt x="40" y="31"/>
                      <a:pt x="36" y="33"/>
                    </a:cubicBezTo>
                    <a:cubicBezTo>
                      <a:pt x="33" y="35"/>
                      <a:pt x="28" y="36"/>
                      <a:pt x="30" y="30"/>
                    </a:cubicBezTo>
                    <a:cubicBezTo>
                      <a:pt x="32" y="24"/>
                      <a:pt x="23" y="25"/>
                      <a:pt x="21" y="23"/>
                    </a:cubicBezTo>
                    <a:cubicBezTo>
                      <a:pt x="19" y="21"/>
                      <a:pt x="14" y="13"/>
                      <a:pt x="13" y="17"/>
                    </a:cubicBezTo>
                    <a:cubicBezTo>
                      <a:pt x="11" y="20"/>
                      <a:pt x="14" y="20"/>
                      <a:pt x="11" y="25"/>
                    </a:cubicBezTo>
                    <a:cubicBezTo>
                      <a:pt x="7" y="31"/>
                      <a:pt x="5" y="31"/>
                      <a:pt x="2" y="28"/>
                    </a:cubicBezTo>
                    <a:cubicBezTo>
                      <a:pt x="0" y="24"/>
                      <a:pt x="4" y="19"/>
                      <a:pt x="5" y="16"/>
                    </a:cubicBezTo>
                    <a:cubicBezTo>
                      <a:pt x="6" y="13"/>
                      <a:pt x="7" y="11"/>
                      <a:pt x="8" y="8"/>
                    </a:cubicBezTo>
                    <a:cubicBezTo>
                      <a:pt x="10" y="6"/>
                      <a:pt x="13" y="6"/>
                      <a:pt x="16" y="3"/>
                    </a:cubicBezTo>
                    <a:cubicBezTo>
                      <a:pt x="18" y="0"/>
                      <a:pt x="22" y="2"/>
                      <a:pt x="24" y="5"/>
                    </a:cubicBezTo>
                    <a:cubicBezTo>
                      <a:pt x="26" y="9"/>
                      <a:pt x="29" y="9"/>
                      <a:pt x="30" y="5"/>
                    </a:cubicBezTo>
                    <a:cubicBezTo>
                      <a:pt x="32" y="1"/>
                      <a:pt x="33" y="11"/>
                      <a:pt x="38" y="10"/>
                    </a:cubicBezTo>
                    <a:cubicBezTo>
                      <a:pt x="42" y="8"/>
                      <a:pt x="45" y="9"/>
                      <a:pt x="50" y="11"/>
                    </a:cubicBezTo>
                    <a:cubicBezTo>
                      <a:pt x="55" y="13"/>
                      <a:pt x="58" y="23"/>
                      <a:pt x="61" y="1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 name="Freeform 80">
                <a:extLst>
                  <a:ext uri="{FF2B5EF4-FFF2-40B4-BE49-F238E27FC236}">
                    <a16:creationId xmlns:a16="http://schemas.microsoft.com/office/drawing/2014/main" id="{C47E1C31-E78D-45D4-9B5E-B5721F3533F1}"/>
                  </a:ext>
                </a:extLst>
              </p:cNvPr>
              <p:cNvSpPr>
                <a:spLocks/>
              </p:cNvSpPr>
              <p:nvPr/>
            </p:nvSpPr>
            <p:spPr bwMode="auto">
              <a:xfrm>
                <a:off x="2840038" y="6207126"/>
                <a:ext cx="7938" cy="6350"/>
              </a:xfrm>
              <a:custGeom>
                <a:avLst/>
                <a:gdLst>
                  <a:gd name="T0" fmla="*/ 12 w 14"/>
                  <a:gd name="T1" fmla="*/ 3 h 10"/>
                  <a:gd name="T2" fmla="*/ 3 w 14"/>
                  <a:gd name="T3" fmla="*/ 3 h 10"/>
                  <a:gd name="T4" fmla="*/ 5 w 14"/>
                  <a:gd name="T5" fmla="*/ 9 h 10"/>
                  <a:gd name="T6" fmla="*/ 12 w 14"/>
                  <a:gd name="T7" fmla="*/ 3 h 10"/>
                </a:gdLst>
                <a:ahLst/>
                <a:cxnLst>
                  <a:cxn ang="0">
                    <a:pos x="T0" y="T1"/>
                  </a:cxn>
                  <a:cxn ang="0">
                    <a:pos x="T2" y="T3"/>
                  </a:cxn>
                  <a:cxn ang="0">
                    <a:pos x="T4" y="T5"/>
                  </a:cxn>
                  <a:cxn ang="0">
                    <a:pos x="T6" y="T7"/>
                  </a:cxn>
                </a:cxnLst>
                <a:rect l="0" t="0" r="r" b="b"/>
                <a:pathLst>
                  <a:path w="14" h="10">
                    <a:moveTo>
                      <a:pt x="12" y="3"/>
                    </a:moveTo>
                    <a:cubicBezTo>
                      <a:pt x="12" y="2"/>
                      <a:pt x="5" y="0"/>
                      <a:pt x="3" y="3"/>
                    </a:cubicBezTo>
                    <a:cubicBezTo>
                      <a:pt x="0" y="6"/>
                      <a:pt x="1" y="10"/>
                      <a:pt x="5" y="9"/>
                    </a:cubicBezTo>
                    <a:cubicBezTo>
                      <a:pt x="9" y="8"/>
                      <a:pt x="14" y="7"/>
                      <a:pt x="12"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1" name="Freeform 81">
                <a:extLst>
                  <a:ext uri="{FF2B5EF4-FFF2-40B4-BE49-F238E27FC236}">
                    <a16:creationId xmlns:a16="http://schemas.microsoft.com/office/drawing/2014/main" id="{EAA6BA4B-331F-4414-93E3-11B69E877EF6}"/>
                  </a:ext>
                </a:extLst>
              </p:cNvPr>
              <p:cNvSpPr>
                <a:spLocks/>
              </p:cNvSpPr>
              <p:nvPr/>
            </p:nvSpPr>
            <p:spPr bwMode="auto">
              <a:xfrm>
                <a:off x="2846388" y="6208713"/>
                <a:ext cx="6350" cy="4763"/>
              </a:xfrm>
              <a:custGeom>
                <a:avLst/>
                <a:gdLst>
                  <a:gd name="T0" fmla="*/ 9 w 13"/>
                  <a:gd name="T1" fmla="*/ 1 h 9"/>
                  <a:gd name="T2" fmla="*/ 5 w 13"/>
                  <a:gd name="T3" fmla="*/ 8 h 9"/>
                  <a:gd name="T4" fmla="*/ 12 w 13"/>
                  <a:gd name="T5" fmla="*/ 4 h 9"/>
                  <a:gd name="T6" fmla="*/ 9 w 13"/>
                  <a:gd name="T7" fmla="*/ 1 h 9"/>
                </a:gdLst>
                <a:ahLst/>
                <a:cxnLst>
                  <a:cxn ang="0">
                    <a:pos x="T0" y="T1"/>
                  </a:cxn>
                  <a:cxn ang="0">
                    <a:pos x="T2" y="T3"/>
                  </a:cxn>
                  <a:cxn ang="0">
                    <a:pos x="T4" y="T5"/>
                  </a:cxn>
                  <a:cxn ang="0">
                    <a:pos x="T6" y="T7"/>
                  </a:cxn>
                </a:cxnLst>
                <a:rect l="0" t="0" r="r" b="b"/>
                <a:pathLst>
                  <a:path w="13" h="9">
                    <a:moveTo>
                      <a:pt x="9" y="1"/>
                    </a:moveTo>
                    <a:cubicBezTo>
                      <a:pt x="6" y="2"/>
                      <a:pt x="0" y="7"/>
                      <a:pt x="5" y="8"/>
                    </a:cubicBezTo>
                    <a:cubicBezTo>
                      <a:pt x="10" y="9"/>
                      <a:pt x="12" y="6"/>
                      <a:pt x="12" y="4"/>
                    </a:cubicBezTo>
                    <a:cubicBezTo>
                      <a:pt x="13" y="1"/>
                      <a:pt x="12" y="0"/>
                      <a:pt x="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2" name="Freeform 82">
                <a:extLst>
                  <a:ext uri="{FF2B5EF4-FFF2-40B4-BE49-F238E27FC236}">
                    <a16:creationId xmlns:a16="http://schemas.microsoft.com/office/drawing/2014/main" id="{45F4FFE7-8825-4A92-B607-76A58A8F6960}"/>
                  </a:ext>
                </a:extLst>
              </p:cNvPr>
              <p:cNvSpPr>
                <a:spLocks/>
              </p:cNvSpPr>
              <p:nvPr/>
            </p:nvSpPr>
            <p:spPr bwMode="auto">
              <a:xfrm>
                <a:off x="2863850" y="6223001"/>
                <a:ext cx="6350" cy="3175"/>
              </a:xfrm>
              <a:custGeom>
                <a:avLst/>
                <a:gdLst>
                  <a:gd name="T0" fmla="*/ 7 w 12"/>
                  <a:gd name="T1" fmla="*/ 1 h 6"/>
                  <a:gd name="T2" fmla="*/ 4 w 12"/>
                  <a:gd name="T3" fmla="*/ 4 h 6"/>
                  <a:gd name="T4" fmla="*/ 7 w 12"/>
                  <a:gd name="T5" fmla="*/ 1 h 6"/>
                </a:gdLst>
                <a:ahLst/>
                <a:cxnLst>
                  <a:cxn ang="0">
                    <a:pos x="T0" y="T1"/>
                  </a:cxn>
                  <a:cxn ang="0">
                    <a:pos x="T2" y="T3"/>
                  </a:cxn>
                  <a:cxn ang="0">
                    <a:pos x="T4" y="T5"/>
                  </a:cxn>
                </a:cxnLst>
                <a:rect l="0" t="0" r="r" b="b"/>
                <a:pathLst>
                  <a:path w="12" h="6">
                    <a:moveTo>
                      <a:pt x="7" y="1"/>
                    </a:moveTo>
                    <a:cubicBezTo>
                      <a:pt x="4" y="0"/>
                      <a:pt x="0" y="3"/>
                      <a:pt x="4" y="4"/>
                    </a:cubicBezTo>
                    <a:cubicBezTo>
                      <a:pt x="9" y="6"/>
                      <a:pt x="12" y="2"/>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3" name="Freeform 83">
                <a:extLst>
                  <a:ext uri="{FF2B5EF4-FFF2-40B4-BE49-F238E27FC236}">
                    <a16:creationId xmlns:a16="http://schemas.microsoft.com/office/drawing/2014/main" id="{AABF2EBB-3E98-4F81-8715-BF6F502FCE3A}"/>
                  </a:ext>
                </a:extLst>
              </p:cNvPr>
              <p:cNvSpPr>
                <a:spLocks/>
              </p:cNvSpPr>
              <p:nvPr/>
            </p:nvSpPr>
            <p:spPr bwMode="auto">
              <a:xfrm>
                <a:off x="2878138" y="6223001"/>
                <a:ext cx="34925" cy="14288"/>
              </a:xfrm>
              <a:custGeom>
                <a:avLst/>
                <a:gdLst>
                  <a:gd name="T0" fmla="*/ 9 w 65"/>
                  <a:gd name="T1" fmla="*/ 3 h 28"/>
                  <a:gd name="T2" fmla="*/ 1 w 65"/>
                  <a:gd name="T3" fmla="*/ 8 h 28"/>
                  <a:gd name="T4" fmla="*/ 8 w 65"/>
                  <a:gd name="T5" fmla="*/ 8 h 28"/>
                  <a:gd name="T6" fmla="*/ 18 w 65"/>
                  <a:gd name="T7" fmla="*/ 10 h 28"/>
                  <a:gd name="T8" fmla="*/ 26 w 65"/>
                  <a:gd name="T9" fmla="*/ 18 h 28"/>
                  <a:gd name="T10" fmla="*/ 43 w 65"/>
                  <a:gd name="T11" fmla="*/ 18 h 28"/>
                  <a:gd name="T12" fmla="*/ 54 w 65"/>
                  <a:gd name="T13" fmla="*/ 25 h 28"/>
                  <a:gd name="T14" fmla="*/ 60 w 65"/>
                  <a:gd name="T15" fmla="*/ 21 h 28"/>
                  <a:gd name="T16" fmla="*/ 56 w 65"/>
                  <a:gd name="T17" fmla="*/ 14 h 28"/>
                  <a:gd name="T18" fmla="*/ 52 w 65"/>
                  <a:gd name="T19" fmla="*/ 9 h 28"/>
                  <a:gd name="T20" fmla="*/ 47 w 65"/>
                  <a:gd name="T21" fmla="*/ 6 h 28"/>
                  <a:gd name="T22" fmla="*/ 42 w 65"/>
                  <a:gd name="T23" fmla="*/ 5 h 28"/>
                  <a:gd name="T24" fmla="*/ 34 w 65"/>
                  <a:gd name="T25" fmla="*/ 8 h 28"/>
                  <a:gd name="T26" fmla="*/ 24 w 65"/>
                  <a:gd name="T27" fmla="*/ 8 h 28"/>
                  <a:gd name="T28" fmla="*/ 9 w 65"/>
                  <a:gd name="T2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28">
                    <a:moveTo>
                      <a:pt x="9" y="3"/>
                    </a:moveTo>
                    <a:cubicBezTo>
                      <a:pt x="4" y="4"/>
                      <a:pt x="0" y="3"/>
                      <a:pt x="1" y="8"/>
                    </a:cubicBezTo>
                    <a:cubicBezTo>
                      <a:pt x="2" y="12"/>
                      <a:pt x="3" y="9"/>
                      <a:pt x="8" y="8"/>
                    </a:cubicBezTo>
                    <a:cubicBezTo>
                      <a:pt x="13" y="6"/>
                      <a:pt x="15" y="6"/>
                      <a:pt x="18" y="10"/>
                    </a:cubicBezTo>
                    <a:cubicBezTo>
                      <a:pt x="21" y="13"/>
                      <a:pt x="25" y="14"/>
                      <a:pt x="26" y="18"/>
                    </a:cubicBezTo>
                    <a:cubicBezTo>
                      <a:pt x="28" y="21"/>
                      <a:pt x="36" y="16"/>
                      <a:pt x="43" y="18"/>
                    </a:cubicBezTo>
                    <a:cubicBezTo>
                      <a:pt x="49" y="19"/>
                      <a:pt x="50" y="23"/>
                      <a:pt x="54" y="25"/>
                    </a:cubicBezTo>
                    <a:cubicBezTo>
                      <a:pt x="58" y="28"/>
                      <a:pt x="56" y="23"/>
                      <a:pt x="60" y="21"/>
                    </a:cubicBezTo>
                    <a:cubicBezTo>
                      <a:pt x="65" y="20"/>
                      <a:pt x="60" y="14"/>
                      <a:pt x="56" y="14"/>
                    </a:cubicBezTo>
                    <a:cubicBezTo>
                      <a:pt x="52" y="14"/>
                      <a:pt x="48" y="13"/>
                      <a:pt x="52" y="9"/>
                    </a:cubicBezTo>
                    <a:cubicBezTo>
                      <a:pt x="55" y="5"/>
                      <a:pt x="52" y="5"/>
                      <a:pt x="47" y="6"/>
                    </a:cubicBezTo>
                    <a:cubicBezTo>
                      <a:pt x="42" y="8"/>
                      <a:pt x="43" y="9"/>
                      <a:pt x="42" y="5"/>
                    </a:cubicBezTo>
                    <a:cubicBezTo>
                      <a:pt x="41" y="1"/>
                      <a:pt x="38" y="6"/>
                      <a:pt x="34" y="8"/>
                    </a:cubicBezTo>
                    <a:cubicBezTo>
                      <a:pt x="29" y="10"/>
                      <a:pt x="26" y="11"/>
                      <a:pt x="24" y="8"/>
                    </a:cubicBezTo>
                    <a:cubicBezTo>
                      <a:pt x="22" y="6"/>
                      <a:pt x="18" y="0"/>
                      <a:pt x="9"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4" name="Freeform 84">
                <a:extLst>
                  <a:ext uri="{FF2B5EF4-FFF2-40B4-BE49-F238E27FC236}">
                    <a16:creationId xmlns:a16="http://schemas.microsoft.com/office/drawing/2014/main" id="{FB48C901-BE7E-4E20-B6EF-0D5322A3E209}"/>
                  </a:ext>
                </a:extLst>
              </p:cNvPr>
              <p:cNvSpPr>
                <a:spLocks/>
              </p:cNvSpPr>
              <p:nvPr/>
            </p:nvSpPr>
            <p:spPr bwMode="auto">
              <a:xfrm>
                <a:off x="2919413" y="6240463"/>
                <a:ext cx="6350" cy="4763"/>
              </a:xfrm>
              <a:custGeom>
                <a:avLst/>
                <a:gdLst>
                  <a:gd name="T0" fmla="*/ 7 w 12"/>
                  <a:gd name="T1" fmla="*/ 1 h 9"/>
                  <a:gd name="T2" fmla="*/ 5 w 12"/>
                  <a:gd name="T3" fmla="*/ 6 h 9"/>
                  <a:gd name="T4" fmla="*/ 7 w 12"/>
                  <a:gd name="T5" fmla="*/ 1 h 9"/>
                </a:gdLst>
                <a:ahLst/>
                <a:cxnLst>
                  <a:cxn ang="0">
                    <a:pos x="T0" y="T1"/>
                  </a:cxn>
                  <a:cxn ang="0">
                    <a:pos x="T2" y="T3"/>
                  </a:cxn>
                  <a:cxn ang="0">
                    <a:pos x="T4" y="T5"/>
                  </a:cxn>
                </a:cxnLst>
                <a:rect l="0" t="0" r="r" b="b"/>
                <a:pathLst>
                  <a:path w="12" h="9">
                    <a:moveTo>
                      <a:pt x="7" y="1"/>
                    </a:moveTo>
                    <a:cubicBezTo>
                      <a:pt x="3" y="0"/>
                      <a:pt x="0" y="2"/>
                      <a:pt x="5" y="6"/>
                    </a:cubicBezTo>
                    <a:cubicBezTo>
                      <a:pt x="9" y="9"/>
                      <a:pt x="12" y="5"/>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5" name="Freeform 85">
                <a:extLst>
                  <a:ext uri="{FF2B5EF4-FFF2-40B4-BE49-F238E27FC236}">
                    <a16:creationId xmlns:a16="http://schemas.microsoft.com/office/drawing/2014/main" id="{A354C663-A27E-47F7-B5FD-031FB862C1A3}"/>
                  </a:ext>
                </a:extLst>
              </p:cNvPr>
              <p:cNvSpPr>
                <a:spLocks/>
              </p:cNvSpPr>
              <p:nvPr/>
            </p:nvSpPr>
            <p:spPr bwMode="auto">
              <a:xfrm>
                <a:off x="2962275" y="6226176"/>
                <a:ext cx="33338" cy="15875"/>
              </a:xfrm>
              <a:custGeom>
                <a:avLst/>
                <a:gdLst>
                  <a:gd name="T0" fmla="*/ 6 w 64"/>
                  <a:gd name="T1" fmla="*/ 1 h 29"/>
                  <a:gd name="T2" fmla="*/ 3 w 64"/>
                  <a:gd name="T3" fmla="*/ 6 h 29"/>
                  <a:gd name="T4" fmla="*/ 16 w 64"/>
                  <a:gd name="T5" fmla="*/ 24 h 29"/>
                  <a:gd name="T6" fmla="*/ 31 w 64"/>
                  <a:gd name="T7" fmla="*/ 24 h 29"/>
                  <a:gd name="T8" fmla="*/ 39 w 64"/>
                  <a:gd name="T9" fmla="*/ 21 h 29"/>
                  <a:gd name="T10" fmla="*/ 49 w 64"/>
                  <a:gd name="T11" fmla="*/ 23 h 29"/>
                  <a:gd name="T12" fmla="*/ 60 w 64"/>
                  <a:gd name="T13" fmla="*/ 23 h 29"/>
                  <a:gd name="T14" fmla="*/ 55 w 64"/>
                  <a:gd name="T15" fmla="*/ 8 h 29"/>
                  <a:gd name="T16" fmla="*/ 37 w 64"/>
                  <a:gd name="T17" fmla="*/ 3 h 29"/>
                  <a:gd name="T18" fmla="*/ 6 w 64"/>
                  <a:gd name="T19"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9">
                    <a:moveTo>
                      <a:pt x="6" y="1"/>
                    </a:moveTo>
                    <a:cubicBezTo>
                      <a:pt x="2" y="1"/>
                      <a:pt x="0" y="2"/>
                      <a:pt x="3" y="6"/>
                    </a:cubicBezTo>
                    <a:cubicBezTo>
                      <a:pt x="5" y="11"/>
                      <a:pt x="11" y="26"/>
                      <a:pt x="16" y="24"/>
                    </a:cubicBezTo>
                    <a:cubicBezTo>
                      <a:pt x="21" y="22"/>
                      <a:pt x="28" y="20"/>
                      <a:pt x="31" y="24"/>
                    </a:cubicBezTo>
                    <a:cubicBezTo>
                      <a:pt x="35" y="28"/>
                      <a:pt x="37" y="27"/>
                      <a:pt x="39" y="21"/>
                    </a:cubicBezTo>
                    <a:cubicBezTo>
                      <a:pt x="41" y="15"/>
                      <a:pt x="45" y="18"/>
                      <a:pt x="49" y="23"/>
                    </a:cubicBezTo>
                    <a:cubicBezTo>
                      <a:pt x="53" y="29"/>
                      <a:pt x="56" y="26"/>
                      <a:pt x="60" y="23"/>
                    </a:cubicBezTo>
                    <a:cubicBezTo>
                      <a:pt x="64" y="20"/>
                      <a:pt x="61" y="11"/>
                      <a:pt x="55" y="8"/>
                    </a:cubicBezTo>
                    <a:cubicBezTo>
                      <a:pt x="49" y="5"/>
                      <a:pt x="46" y="2"/>
                      <a:pt x="37" y="3"/>
                    </a:cubicBezTo>
                    <a:cubicBezTo>
                      <a:pt x="28" y="3"/>
                      <a:pt x="16"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6" name="Freeform 86">
                <a:extLst>
                  <a:ext uri="{FF2B5EF4-FFF2-40B4-BE49-F238E27FC236}">
                    <a16:creationId xmlns:a16="http://schemas.microsoft.com/office/drawing/2014/main" id="{9036818F-1874-4523-B7AC-753FC809CE1C}"/>
                  </a:ext>
                </a:extLst>
              </p:cNvPr>
              <p:cNvSpPr>
                <a:spLocks/>
              </p:cNvSpPr>
              <p:nvPr/>
            </p:nvSpPr>
            <p:spPr bwMode="auto">
              <a:xfrm>
                <a:off x="2995613" y="6237288"/>
                <a:ext cx="7938" cy="6350"/>
              </a:xfrm>
              <a:custGeom>
                <a:avLst/>
                <a:gdLst>
                  <a:gd name="T0" fmla="*/ 10 w 16"/>
                  <a:gd name="T1" fmla="*/ 2 h 12"/>
                  <a:gd name="T2" fmla="*/ 5 w 16"/>
                  <a:gd name="T3" fmla="*/ 7 h 12"/>
                  <a:gd name="T4" fmla="*/ 13 w 16"/>
                  <a:gd name="T5" fmla="*/ 8 h 12"/>
                  <a:gd name="T6" fmla="*/ 10 w 16"/>
                  <a:gd name="T7" fmla="*/ 2 h 12"/>
                </a:gdLst>
                <a:ahLst/>
                <a:cxnLst>
                  <a:cxn ang="0">
                    <a:pos x="T0" y="T1"/>
                  </a:cxn>
                  <a:cxn ang="0">
                    <a:pos x="T2" y="T3"/>
                  </a:cxn>
                  <a:cxn ang="0">
                    <a:pos x="T4" y="T5"/>
                  </a:cxn>
                  <a:cxn ang="0">
                    <a:pos x="T6" y="T7"/>
                  </a:cxn>
                </a:cxnLst>
                <a:rect l="0" t="0" r="r" b="b"/>
                <a:pathLst>
                  <a:path w="16" h="12">
                    <a:moveTo>
                      <a:pt x="10" y="2"/>
                    </a:moveTo>
                    <a:cubicBezTo>
                      <a:pt x="6" y="2"/>
                      <a:pt x="0" y="6"/>
                      <a:pt x="5" y="7"/>
                    </a:cubicBezTo>
                    <a:cubicBezTo>
                      <a:pt x="9" y="8"/>
                      <a:pt x="11" y="12"/>
                      <a:pt x="13" y="8"/>
                    </a:cubicBezTo>
                    <a:cubicBezTo>
                      <a:pt x="16" y="5"/>
                      <a:pt x="14" y="0"/>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7" name="Freeform 87">
                <a:extLst>
                  <a:ext uri="{FF2B5EF4-FFF2-40B4-BE49-F238E27FC236}">
                    <a16:creationId xmlns:a16="http://schemas.microsoft.com/office/drawing/2014/main" id="{618921D0-930E-4521-B73A-B261674D77E9}"/>
                  </a:ext>
                </a:extLst>
              </p:cNvPr>
              <p:cNvSpPr>
                <a:spLocks/>
              </p:cNvSpPr>
              <p:nvPr/>
            </p:nvSpPr>
            <p:spPr bwMode="auto">
              <a:xfrm>
                <a:off x="3006725" y="6234113"/>
                <a:ext cx="6350" cy="6350"/>
              </a:xfrm>
              <a:custGeom>
                <a:avLst/>
                <a:gdLst>
                  <a:gd name="T0" fmla="*/ 5 w 12"/>
                  <a:gd name="T1" fmla="*/ 2 h 11"/>
                  <a:gd name="T2" fmla="*/ 4 w 12"/>
                  <a:gd name="T3" fmla="*/ 11 h 11"/>
                  <a:gd name="T4" fmla="*/ 8 w 12"/>
                  <a:gd name="T5" fmla="*/ 6 h 11"/>
                  <a:gd name="T6" fmla="*/ 5 w 12"/>
                  <a:gd name="T7" fmla="*/ 2 h 11"/>
                </a:gdLst>
                <a:ahLst/>
                <a:cxnLst>
                  <a:cxn ang="0">
                    <a:pos x="T0" y="T1"/>
                  </a:cxn>
                  <a:cxn ang="0">
                    <a:pos x="T2" y="T3"/>
                  </a:cxn>
                  <a:cxn ang="0">
                    <a:pos x="T4" y="T5"/>
                  </a:cxn>
                  <a:cxn ang="0">
                    <a:pos x="T6" y="T7"/>
                  </a:cxn>
                </a:cxnLst>
                <a:rect l="0" t="0" r="r" b="b"/>
                <a:pathLst>
                  <a:path w="12" h="11">
                    <a:moveTo>
                      <a:pt x="5" y="2"/>
                    </a:moveTo>
                    <a:cubicBezTo>
                      <a:pt x="2" y="3"/>
                      <a:pt x="0" y="10"/>
                      <a:pt x="4" y="11"/>
                    </a:cubicBezTo>
                    <a:cubicBezTo>
                      <a:pt x="9" y="11"/>
                      <a:pt x="12" y="10"/>
                      <a:pt x="8" y="6"/>
                    </a:cubicBezTo>
                    <a:cubicBezTo>
                      <a:pt x="5" y="2"/>
                      <a:pt x="7" y="0"/>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8" name="Freeform 88">
                <a:extLst>
                  <a:ext uri="{FF2B5EF4-FFF2-40B4-BE49-F238E27FC236}">
                    <a16:creationId xmlns:a16="http://schemas.microsoft.com/office/drawing/2014/main" id="{05A9A464-7BA6-4439-81AE-6D979BB063DD}"/>
                  </a:ext>
                </a:extLst>
              </p:cNvPr>
              <p:cNvSpPr>
                <a:spLocks/>
              </p:cNvSpPr>
              <p:nvPr/>
            </p:nvSpPr>
            <p:spPr bwMode="auto">
              <a:xfrm>
                <a:off x="2982913" y="6246813"/>
                <a:ext cx="6350" cy="4763"/>
              </a:xfrm>
              <a:custGeom>
                <a:avLst/>
                <a:gdLst>
                  <a:gd name="T0" fmla="*/ 5 w 12"/>
                  <a:gd name="T1" fmla="*/ 1 h 9"/>
                  <a:gd name="T2" fmla="*/ 4 w 12"/>
                  <a:gd name="T3" fmla="*/ 9 h 9"/>
                  <a:gd name="T4" fmla="*/ 5 w 12"/>
                  <a:gd name="T5" fmla="*/ 1 h 9"/>
                </a:gdLst>
                <a:ahLst/>
                <a:cxnLst>
                  <a:cxn ang="0">
                    <a:pos x="T0" y="T1"/>
                  </a:cxn>
                  <a:cxn ang="0">
                    <a:pos x="T2" y="T3"/>
                  </a:cxn>
                  <a:cxn ang="0">
                    <a:pos x="T4" y="T5"/>
                  </a:cxn>
                </a:cxnLst>
                <a:rect l="0" t="0" r="r" b="b"/>
                <a:pathLst>
                  <a:path w="12" h="9">
                    <a:moveTo>
                      <a:pt x="5" y="1"/>
                    </a:moveTo>
                    <a:cubicBezTo>
                      <a:pt x="2" y="2"/>
                      <a:pt x="0" y="9"/>
                      <a:pt x="4" y="9"/>
                    </a:cubicBezTo>
                    <a:cubicBezTo>
                      <a:pt x="9" y="9"/>
                      <a:pt x="12" y="0"/>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9" name="Freeform 89">
                <a:extLst>
                  <a:ext uri="{FF2B5EF4-FFF2-40B4-BE49-F238E27FC236}">
                    <a16:creationId xmlns:a16="http://schemas.microsoft.com/office/drawing/2014/main" id="{C8623D8C-6A92-4A08-A57C-6FE4E9D1BE6E}"/>
                  </a:ext>
                </a:extLst>
              </p:cNvPr>
              <p:cNvSpPr>
                <a:spLocks/>
              </p:cNvSpPr>
              <p:nvPr/>
            </p:nvSpPr>
            <p:spPr bwMode="auto">
              <a:xfrm>
                <a:off x="2989263" y="6251576"/>
                <a:ext cx="9525" cy="6350"/>
              </a:xfrm>
              <a:custGeom>
                <a:avLst/>
                <a:gdLst>
                  <a:gd name="T0" fmla="*/ 11 w 18"/>
                  <a:gd name="T1" fmla="*/ 0 h 12"/>
                  <a:gd name="T2" fmla="*/ 6 w 18"/>
                  <a:gd name="T3" fmla="*/ 7 h 12"/>
                  <a:gd name="T4" fmla="*/ 17 w 18"/>
                  <a:gd name="T5" fmla="*/ 9 h 12"/>
                  <a:gd name="T6" fmla="*/ 11 w 18"/>
                  <a:gd name="T7" fmla="*/ 0 h 12"/>
                </a:gdLst>
                <a:ahLst/>
                <a:cxnLst>
                  <a:cxn ang="0">
                    <a:pos x="T0" y="T1"/>
                  </a:cxn>
                  <a:cxn ang="0">
                    <a:pos x="T2" y="T3"/>
                  </a:cxn>
                  <a:cxn ang="0">
                    <a:pos x="T4" y="T5"/>
                  </a:cxn>
                  <a:cxn ang="0">
                    <a:pos x="T6" y="T7"/>
                  </a:cxn>
                </a:cxnLst>
                <a:rect l="0" t="0" r="r" b="b"/>
                <a:pathLst>
                  <a:path w="18" h="12">
                    <a:moveTo>
                      <a:pt x="11" y="0"/>
                    </a:moveTo>
                    <a:cubicBezTo>
                      <a:pt x="8" y="1"/>
                      <a:pt x="0" y="3"/>
                      <a:pt x="6" y="7"/>
                    </a:cubicBezTo>
                    <a:cubicBezTo>
                      <a:pt x="11" y="10"/>
                      <a:pt x="18" y="12"/>
                      <a:pt x="17" y="9"/>
                    </a:cubicBezTo>
                    <a:cubicBezTo>
                      <a:pt x="17" y="5"/>
                      <a:pt x="11" y="0"/>
                      <a:pt x="1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0" name="Freeform 90">
                <a:extLst>
                  <a:ext uri="{FF2B5EF4-FFF2-40B4-BE49-F238E27FC236}">
                    <a16:creationId xmlns:a16="http://schemas.microsoft.com/office/drawing/2014/main" id="{7019091E-49AA-4A70-BBA0-55ED2F736E62}"/>
                  </a:ext>
                </a:extLst>
              </p:cNvPr>
              <p:cNvSpPr>
                <a:spLocks/>
              </p:cNvSpPr>
              <p:nvPr/>
            </p:nvSpPr>
            <p:spPr bwMode="auto">
              <a:xfrm>
                <a:off x="2998788" y="6256338"/>
                <a:ext cx="7938" cy="4763"/>
              </a:xfrm>
              <a:custGeom>
                <a:avLst/>
                <a:gdLst>
                  <a:gd name="T0" fmla="*/ 11 w 15"/>
                  <a:gd name="T1" fmla="*/ 1 h 7"/>
                  <a:gd name="T2" fmla="*/ 5 w 15"/>
                  <a:gd name="T3" fmla="*/ 5 h 7"/>
                  <a:gd name="T4" fmla="*/ 11 w 15"/>
                  <a:gd name="T5" fmla="*/ 1 h 7"/>
                </a:gdLst>
                <a:ahLst/>
                <a:cxnLst>
                  <a:cxn ang="0">
                    <a:pos x="T0" y="T1"/>
                  </a:cxn>
                  <a:cxn ang="0">
                    <a:pos x="T2" y="T3"/>
                  </a:cxn>
                  <a:cxn ang="0">
                    <a:pos x="T4" y="T5"/>
                  </a:cxn>
                </a:cxnLst>
                <a:rect l="0" t="0" r="r" b="b"/>
                <a:pathLst>
                  <a:path w="15" h="7">
                    <a:moveTo>
                      <a:pt x="11" y="1"/>
                    </a:moveTo>
                    <a:cubicBezTo>
                      <a:pt x="7" y="0"/>
                      <a:pt x="0" y="3"/>
                      <a:pt x="5" y="5"/>
                    </a:cubicBezTo>
                    <a:cubicBezTo>
                      <a:pt x="9" y="7"/>
                      <a:pt x="15" y="4"/>
                      <a:pt x="11"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1" name="Freeform 91">
                <a:extLst>
                  <a:ext uri="{FF2B5EF4-FFF2-40B4-BE49-F238E27FC236}">
                    <a16:creationId xmlns:a16="http://schemas.microsoft.com/office/drawing/2014/main" id="{3F4D74F2-BD3E-488F-801F-278897C10DCB}"/>
                  </a:ext>
                </a:extLst>
              </p:cNvPr>
              <p:cNvSpPr>
                <a:spLocks/>
              </p:cNvSpPr>
              <p:nvPr/>
            </p:nvSpPr>
            <p:spPr bwMode="auto">
              <a:xfrm>
                <a:off x="2986088" y="6256338"/>
                <a:ext cx="6350" cy="6350"/>
              </a:xfrm>
              <a:custGeom>
                <a:avLst/>
                <a:gdLst>
                  <a:gd name="T0" fmla="*/ 8 w 12"/>
                  <a:gd name="T1" fmla="*/ 0 h 10"/>
                  <a:gd name="T2" fmla="*/ 6 w 12"/>
                  <a:gd name="T3" fmla="*/ 7 h 10"/>
                  <a:gd name="T4" fmla="*/ 12 w 12"/>
                  <a:gd name="T5" fmla="*/ 3 h 10"/>
                  <a:gd name="T6" fmla="*/ 8 w 12"/>
                  <a:gd name="T7" fmla="*/ 0 h 10"/>
                </a:gdLst>
                <a:ahLst/>
                <a:cxnLst>
                  <a:cxn ang="0">
                    <a:pos x="T0" y="T1"/>
                  </a:cxn>
                  <a:cxn ang="0">
                    <a:pos x="T2" y="T3"/>
                  </a:cxn>
                  <a:cxn ang="0">
                    <a:pos x="T4" y="T5"/>
                  </a:cxn>
                  <a:cxn ang="0">
                    <a:pos x="T6" y="T7"/>
                  </a:cxn>
                </a:cxnLst>
                <a:rect l="0" t="0" r="r" b="b"/>
                <a:pathLst>
                  <a:path w="12" h="10">
                    <a:moveTo>
                      <a:pt x="8" y="0"/>
                    </a:moveTo>
                    <a:cubicBezTo>
                      <a:pt x="4" y="0"/>
                      <a:pt x="0" y="4"/>
                      <a:pt x="6" y="7"/>
                    </a:cubicBezTo>
                    <a:cubicBezTo>
                      <a:pt x="12" y="10"/>
                      <a:pt x="12" y="4"/>
                      <a:pt x="12" y="3"/>
                    </a:cubicBezTo>
                    <a:cubicBezTo>
                      <a:pt x="12" y="1"/>
                      <a:pt x="8" y="0"/>
                      <a:pt x="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2" name="Freeform 92">
                <a:extLst>
                  <a:ext uri="{FF2B5EF4-FFF2-40B4-BE49-F238E27FC236}">
                    <a16:creationId xmlns:a16="http://schemas.microsoft.com/office/drawing/2014/main" id="{63A5D6F9-AF04-456E-8576-8ACEFB6142D1}"/>
                  </a:ext>
                </a:extLst>
              </p:cNvPr>
              <p:cNvSpPr>
                <a:spLocks/>
              </p:cNvSpPr>
              <p:nvPr/>
            </p:nvSpPr>
            <p:spPr bwMode="auto">
              <a:xfrm>
                <a:off x="3049588" y="6221413"/>
                <a:ext cx="23813" cy="6350"/>
              </a:xfrm>
              <a:custGeom>
                <a:avLst/>
                <a:gdLst>
                  <a:gd name="T0" fmla="*/ 35 w 45"/>
                  <a:gd name="T1" fmla="*/ 1 h 14"/>
                  <a:gd name="T2" fmla="*/ 17 w 45"/>
                  <a:gd name="T3" fmla="*/ 1 h 14"/>
                  <a:gd name="T4" fmla="*/ 2 w 45"/>
                  <a:gd name="T5" fmla="*/ 7 h 14"/>
                  <a:gd name="T6" fmla="*/ 5 w 45"/>
                  <a:gd name="T7" fmla="*/ 12 h 14"/>
                  <a:gd name="T8" fmla="*/ 21 w 45"/>
                  <a:gd name="T9" fmla="*/ 8 h 14"/>
                  <a:gd name="T10" fmla="*/ 35 w 45"/>
                  <a:gd name="T11" fmla="*/ 1 h 14"/>
                </a:gdLst>
                <a:ahLst/>
                <a:cxnLst>
                  <a:cxn ang="0">
                    <a:pos x="T0" y="T1"/>
                  </a:cxn>
                  <a:cxn ang="0">
                    <a:pos x="T2" y="T3"/>
                  </a:cxn>
                  <a:cxn ang="0">
                    <a:pos x="T4" y="T5"/>
                  </a:cxn>
                  <a:cxn ang="0">
                    <a:pos x="T6" y="T7"/>
                  </a:cxn>
                  <a:cxn ang="0">
                    <a:pos x="T8" y="T9"/>
                  </a:cxn>
                  <a:cxn ang="0">
                    <a:pos x="T10" y="T11"/>
                  </a:cxn>
                </a:cxnLst>
                <a:rect l="0" t="0" r="r" b="b"/>
                <a:pathLst>
                  <a:path w="45" h="14">
                    <a:moveTo>
                      <a:pt x="35" y="1"/>
                    </a:moveTo>
                    <a:cubicBezTo>
                      <a:pt x="30" y="0"/>
                      <a:pt x="24" y="1"/>
                      <a:pt x="17" y="1"/>
                    </a:cubicBezTo>
                    <a:cubicBezTo>
                      <a:pt x="11" y="1"/>
                      <a:pt x="4" y="6"/>
                      <a:pt x="2" y="7"/>
                    </a:cubicBezTo>
                    <a:cubicBezTo>
                      <a:pt x="0" y="9"/>
                      <a:pt x="0" y="14"/>
                      <a:pt x="5" y="12"/>
                    </a:cubicBezTo>
                    <a:cubicBezTo>
                      <a:pt x="10" y="11"/>
                      <a:pt x="11" y="7"/>
                      <a:pt x="21" y="8"/>
                    </a:cubicBezTo>
                    <a:cubicBezTo>
                      <a:pt x="31" y="9"/>
                      <a:pt x="45" y="4"/>
                      <a:pt x="3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3" name="Freeform 93">
                <a:extLst>
                  <a:ext uri="{FF2B5EF4-FFF2-40B4-BE49-F238E27FC236}">
                    <a16:creationId xmlns:a16="http://schemas.microsoft.com/office/drawing/2014/main" id="{0292ED95-F316-4C5A-8CA5-D75A3E2A1B1D}"/>
                  </a:ext>
                </a:extLst>
              </p:cNvPr>
              <p:cNvSpPr>
                <a:spLocks/>
              </p:cNvSpPr>
              <p:nvPr/>
            </p:nvSpPr>
            <p:spPr bwMode="auto">
              <a:xfrm>
                <a:off x="2787650" y="5005388"/>
                <a:ext cx="258763" cy="288925"/>
              </a:xfrm>
              <a:custGeom>
                <a:avLst/>
                <a:gdLst>
                  <a:gd name="T0" fmla="*/ 20 w 497"/>
                  <a:gd name="T1" fmla="*/ 214 h 554"/>
                  <a:gd name="T2" fmla="*/ 56 w 497"/>
                  <a:gd name="T3" fmla="*/ 257 h 554"/>
                  <a:gd name="T4" fmla="*/ 107 w 497"/>
                  <a:gd name="T5" fmla="*/ 301 h 554"/>
                  <a:gd name="T6" fmla="*/ 154 w 497"/>
                  <a:gd name="T7" fmla="*/ 317 h 554"/>
                  <a:gd name="T8" fmla="*/ 210 w 497"/>
                  <a:gd name="T9" fmla="*/ 348 h 554"/>
                  <a:gd name="T10" fmla="*/ 257 w 497"/>
                  <a:gd name="T11" fmla="*/ 371 h 554"/>
                  <a:gd name="T12" fmla="*/ 278 w 497"/>
                  <a:gd name="T13" fmla="*/ 379 h 554"/>
                  <a:gd name="T14" fmla="*/ 306 w 497"/>
                  <a:gd name="T15" fmla="*/ 396 h 554"/>
                  <a:gd name="T16" fmla="*/ 310 w 497"/>
                  <a:gd name="T17" fmla="*/ 426 h 554"/>
                  <a:gd name="T18" fmla="*/ 295 w 497"/>
                  <a:gd name="T19" fmla="*/ 456 h 554"/>
                  <a:gd name="T20" fmla="*/ 290 w 497"/>
                  <a:gd name="T21" fmla="*/ 489 h 554"/>
                  <a:gd name="T22" fmla="*/ 273 w 497"/>
                  <a:gd name="T23" fmla="*/ 521 h 554"/>
                  <a:gd name="T24" fmla="*/ 294 w 497"/>
                  <a:gd name="T25" fmla="*/ 531 h 554"/>
                  <a:gd name="T26" fmla="*/ 341 w 497"/>
                  <a:gd name="T27" fmla="*/ 540 h 554"/>
                  <a:gd name="T28" fmla="*/ 374 w 497"/>
                  <a:gd name="T29" fmla="*/ 542 h 554"/>
                  <a:gd name="T30" fmla="*/ 399 w 497"/>
                  <a:gd name="T31" fmla="*/ 550 h 554"/>
                  <a:gd name="T32" fmla="*/ 410 w 497"/>
                  <a:gd name="T33" fmla="*/ 537 h 554"/>
                  <a:gd name="T34" fmla="*/ 436 w 497"/>
                  <a:gd name="T35" fmla="*/ 541 h 554"/>
                  <a:gd name="T36" fmla="*/ 448 w 497"/>
                  <a:gd name="T37" fmla="*/ 520 h 554"/>
                  <a:gd name="T38" fmla="*/ 470 w 497"/>
                  <a:gd name="T39" fmla="*/ 503 h 554"/>
                  <a:gd name="T40" fmla="*/ 481 w 497"/>
                  <a:gd name="T41" fmla="*/ 490 h 554"/>
                  <a:gd name="T42" fmla="*/ 487 w 497"/>
                  <a:gd name="T43" fmla="*/ 473 h 554"/>
                  <a:gd name="T44" fmla="*/ 488 w 497"/>
                  <a:gd name="T45" fmla="*/ 438 h 554"/>
                  <a:gd name="T46" fmla="*/ 485 w 497"/>
                  <a:gd name="T47" fmla="*/ 405 h 554"/>
                  <a:gd name="T48" fmla="*/ 491 w 497"/>
                  <a:gd name="T49" fmla="*/ 366 h 554"/>
                  <a:gd name="T50" fmla="*/ 495 w 497"/>
                  <a:gd name="T51" fmla="*/ 336 h 554"/>
                  <a:gd name="T52" fmla="*/ 488 w 497"/>
                  <a:gd name="T53" fmla="*/ 313 h 554"/>
                  <a:gd name="T54" fmla="*/ 455 w 497"/>
                  <a:gd name="T55" fmla="*/ 310 h 554"/>
                  <a:gd name="T56" fmla="*/ 426 w 497"/>
                  <a:gd name="T57" fmla="*/ 307 h 554"/>
                  <a:gd name="T58" fmla="*/ 416 w 497"/>
                  <a:gd name="T59" fmla="*/ 273 h 554"/>
                  <a:gd name="T60" fmla="*/ 410 w 497"/>
                  <a:gd name="T61" fmla="*/ 247 h 554"/>
                  <a:gd name="T62" fmla="*/ 387 w 497"/>
                  <a:gd name="T63" fmla="*/ 202 h 554"/>
                  <a:gd name="T64" fmla="*/ 352 w 497"/>
                  <a:gd name="T65" fmla="*/ 186 h 554"/>
                  <a:gd name="T66" fmla="*/ 327 w 497"/>
                  <a:gd name="T67" fmla="*/ 198 h 554"/>
                  <a:gd name="T68" fmla="*/ 287 w 497"/>
                  <a:gd name="T69" fmla="*/ 190 h 554"/>
                  <a:gd name="T70" fmla="*/ 266 w 497"/>
                  <a:gd name="T71" fmla="*/ 179 h 554"/>
                  <a:gd name="T72" fmla="*/ 266 w 497"/>
                  <a:gd name="T73" fmla="*/ 125 h 554"/>
                  <a:gd name="T74" fmla="*/ 261 w 497"/>
                  <a:gd name="T75" fmla="*/ 93 h 554"/>
                  <a:gd name="T76" fmla="*/ 241 w 497"/>
                  <a:gd name="T77" fmla="*/ 62 h 554"/>
                  <a:gd name="T78" fmla="*/ 246 w 497"/>
                  <a:gd name="T79" fmla="*/ 54 h 554"/>
                  <a:gd name="T80" fmla="*/ 211 w 497"/>
                  <a:gd name="T81" fmla="*/ 17 h 554"/>
                  <a:gd name="T82" fmla="*/ 134 w 497"/>
                  <a:gd name="T83" fmla="*/ 0 h 554"/>
                  <a:gd name="T84" fmla="*/ 39 w 497"/>
                  <a:gd name="T85" fmla="*/ 23 h 554"/>
                  <a:gd name="T86" fmla="*/ 12 w 497"/>
                  <a:gd name="T87" fmla="*/ 78 h 554"/>
                  <a:gd name="T88" fmla="*/ 9 w 497"/>
                  <a:gd name="T89" fmla="*/ 13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554">
                    <a:moveTo>
                      <a:pt x="0" y="194"/>
                    </a:moveTo>
                    <a:cubicBezTo>
                      <a:pt x="0" y="194"/>
                      <a:pt x="10" y="206"/>
                      <a:pt x="20" y="214"/>
                    </a:cubicBezTo>
                    <a:cubicBezTo>
                      <a:pt x="29" y="222"/>
                      <a:pt x="27" y="226"/>
                      <a:pt x="33" y="232"/>
                    </a:cubicBezTo>
                    <a:cubicBezTo>
                      <a:pt x="39" y="239"/>
                      <a:pt x="44" y="250"/>
                      <a:pt x="56" y="257"/>
                    </a:cubicBezTo>
                    <a:cubicBezTo>
                      <a:pt x="67" y="263"/>
                      <a:pt x="80" y="278"/>
                      <a:pt x="89" y="283"/>
                    </a:cubicBezTo>
                    <a:cubicBezTo>
                      <a:pt x="99" y="287"/>
                      <a:pt x="103" y="296"/>
                      <a:pt x="107" y="301"/>
                    </a:cubicBezTo>
                    <a:cubicBezTo>
                      <a:pt x="110" y="306"/>
                      <a:pt x="123" y="306"/>
                      <a:pt x="129" y="308"/>
                    </a:cubicBezTo>
                    <a:cubicBezTo>
                      <a:pt x="135" y="310"/>
                      <a:pt x="147" y="316"/>
                      <a:pt x="154" y="317"/>
                    </a:cubicBezTo>
                    <a:cubicBezTo>
                      <a:pt x="161" y="318"/>
                      <a:pt x="164" y="314"/>
                      <a:pt x="170" y="319"/>
                    </a:cubicBezTo>
                    <a:cubicBezTo>
                      <a:pt x="177" y="324"/>
                      <a:pt x="201" y="342"/>
                      <a:pt x="210" y="348"/>
                    </a:cubicBezTo>
                    <a:cubicBezTo>
                      <a:pt x="218" y="354"/>
                      <a:pt x="235" y="362"/>
                      <a:pt x="239" y="367"/>
                    </a:cubicBezTo>
                    <a:cubicBezTo>
                      <a:pt x="243" y="371"/>
                      <a:pt x="252" y="369"/>
                      <a:pt x="257" y="371"/>
                    </a:cubicBezTo>
                    <a:cubicBezTo>
                      <a:pt x="261" y="373"/>
                      <a:pt x="264" y="381"/>
                      <a:pt x="266" y="380"/>
                    </a:cubicBezTo>
                    <a:cubicBezTo>
                      <a:pt x="268" y="378"/>
                      <a:pt x="271" y="375"/>
                      <a:pt x="278" y="379"/>
                    </a:cubicBezTo>
                    <a:cubicBezTo>
                      <a:pt x="285" y="384"/>
                      <a:pt x="287" y="383"/>
                      <a:pt x="294" y="386"/>
                    </a:cubicBezTo>
                    <a:cubicBezTo>
                      <a:pt x="301" y="389"/>
                      <a:pt x="301" y="390"/>
                      <a:pt x="306" y="396"/>
                    </a:cubicBezTo>
                    <a:cubicBezTo>
                      <a:pt x="312" y="402"/>
                      <a:pt x="315" y="405"/>
                      <a:pt x="315" y="412"/>
                    </a:cubicBezTo>
                    <a:cubicBezTo>
                      <a:pt x="316" y="418"/>
                      <a:pt x="316" y="418"/>
                      <a:pt x="310" y="426"/>
                    </a:cubicBezTo>
                    <a:cubicBezTo>
                      <a:pt x="305" y="433"/>
                      <a:pt x="305" y="436"/>
                      <a:pt x="304" y="443"/>
                    </a:cubicBezTo>
                    <a:cubicBezTo>
                      <a:pt x="304" y="450"/>
                      <a:pt x="300" y="451"/>
                      <a:pt x="295" y="456"/>
                    </a:cubicBezTo>
                    <a:cubicBezTo>
                      <a:pt x="291" y="461"/>
                      <a:pt x="288" y="467"/>
                      <a:pt x="288" y="471"/>
                    </a:cubicBezTo>
                    <a:cubicBezTo>
                      <a:pt x="287" y="474"/>
                      <a:pt x="291" y="482"/>
                      <a:pt x="290" y="489"/>
                    </a:cubicBezTo>
                    <a:cubicBezTo>
                      <a:pt x="289" y="497"/>
                      <a:pt x="284" y="504"/>
                      <a:pt x="281" y="508"/>
                    </a:cubicBezTo>
                    <a:cubicBezTo>
                      <a:pt x="278" y="511"/>
                      <a:pt x="276" y="516"/>
                      <a:pt x="273" y="521"/>
                    </a:cubicBezTo>
                    <a:cubicBezTo>
                      <a:pt x="270" y="526"/>
                      <a:pt x="274" y="530"/>
                      <a:pt x="277" y="531"/>
                    </a:cubicBezTo>
                    <a:cubicBezTo>
                      <a:pt x="279" y="533"/>
                      <a:pt x="287" y="532"/>
                      <a:pt x="294" y="531"/>
                    </a:cubicBezTo>
                    <a:cubicBezTo>
                      <a:pt x="300" y="529"/>
                      <a:pt x="314" y="531"/>
                      <a:pt x="321" y="533"/>
                    </a:cubicBezTo>
                    <a:cubicBezTo>
                      <a:pt x="328" y="534"/>
                      <a:pt x="334" y="539"/>
                      <a:pt x="341" y="540"/>
                    </a:cubicBezTo>
                    <a:cubicBezTo>
                      <a:pt x="349" y="541"/>
                      <a:pt x="357" y="545"/>
                      <a:pt x="363" y="545"/>
                    </a:cubicBezTo>
                    <a:cubicBezTo>
                      <a:pt x="369" y="544"/>
                      <a:pt x="370" y="539"/>
                      <a:pt x="374" y="542"/>
                    </a:cubicBezTo>
                    <a:cubicBezTo>
                      <a:pt x="378" y="545"/>
                      <a:pt x="378" y="547"/>
                      <a:pt x="386" y="544"/>
                    </a:cubicBezTo>
                    <a:cubicBezTo>
                      <a:pt x="393" y="541"/>
                      <a:pt x="395" y="546"/>
                      <a:pt x="399" y="550"/>
                    </a:cubicBezTo>
                    <a:cubicBezTo>
                      <a:pt x="403" y="554"/>
                      <a:pt x="405" y="551"/>
                      <a:pt x="406" y="548"/>
                    </a:cubicBezTo>
                    <a:cubicBezTo>
                      <a:pt x="406" y="546"/>
                      <a:pt x="407" y="542"/>
                      <a:pt x="410" y="537"/>
                    </a:cubicBezTo>
                    <a:cubicBezTo>
                      <a:pt x="414" y="532"/>
                      <a:pt x="420" y="534"/>
                      <a:pt x="425" y="536"/>
                    </a:cubicBezTo>
                    <a:cubicBezTo>
                      <a:pt x="430" y="537"/>
                      <a:pt x="434" y="542"/>
                      <a:pt x="436" y="541"/>
                    </a:cubicBezTo>
                    <a:cubicBezTo>
                      <a:pt x="439" y="539"/>
                      <a:pt x="443" y="537"/>
                      <a:pt x="444" y="533"/>
                    </a:cubicBezTo>
                    <a:cubicBezTo>
                      <a:pt x="445" y="529"/>
                      <a:pt x="447" y="524"/>
                      <a:pt x="448" y="520"/>
                    </a:cubicBezTo>
                    <a:cubicBezTo>
                      <a:pt x="449" y="516"/>
                      <a:pt x="458" y="510"/>
                      <a:pt x="462" y="510"/>
                    </a:cubicBezTo>
                    <a:cubicBezTo>
                      <a:pt x="466" y="510"/>
                      <a:pt x="469" y="507"/>
                      <a:pt x="470" y="503"/>
                    </a:cubicBezTo>
                    <a:cubicBezTo>
                      <a:pt x="470" y="499"/>
                      <a:pt x="475" y="501"/>
                      <a:pt x="476" y="496"/>
                    </a:cubicBezTo>
                    <a:cubicBezTo>
                      <a:pt x="476" y="491"/>
                      <a:pt x="479" y="492"/>
                      <a:pt x="481" y="490"/>
                    </a:cubicBezTo>
                    <a:cubicBezTo>
                      <a:pt x="482" y="488"/>
                      <a:pt x="483" y="489"/>
                      <a:pt x="483" y="484"/>
                    </a:cubicBezTo>
                    <a:cubicBezTo>
                      <a:pt x="484" y="480"/>
                      <a:pt x="486" y="478"/>
                      <a:pt x="487" y="473"/>
                    </a:cubicBezTo>
                    <a:cubicBezTo>
                      <a:pt x="487" y="467"/>
                      <a:pt x="489" y="461"/>
                      <a:pt x="489" y="456"/>
                    </a:cubicBezTo>
                    <a:cubicBezTo>
                      <a:pt x="489" y="451"/>
                      <a:pt x="490" y="441"/>
                      <a:pt x="488" y="438"/>
                    </a:cubicBezTo>
                    <a:cubicBezTo>
                      <a:pt x="485" y="434"/>
                      <a:pt x="486" y="419"/>
                      <a:pt x="486" y="419"/>
                    </a:cubicBezTo>
                    <a:cubicBezTo>
                      <a:pt x="485" y="415"/>
                      <a:pt x="483" y="409"/>
                      <a:pt x="485" y="405"/>
                    </a:cubicBezTo>
                    <a:cubicBezTo>
                      <a:pt x="487" y="401"/>
                      <a:pt x="488" y="394"/>
                      <a:pt x="490" y="389"/>
                    </a:cubicBezTo>
                    <a:cubicBezTo>
                      <a:pt x="491" y="384"/>
                      <a:pt x="490" y="371"/>
                      <a:pt x="491" y="366"/>
                    </a:cubicBezTo>
                    <a:cubicBezTo>
                      <a:pt x="492" y="361"/>
                      <a:pt x="493" y="357"/>
                      <a:pt x="493" y="350"/>
                    </a:cubicBezTo>
                    <a:cubicBezTo>
                      <a:pt x="493" y="344"/>
                      <a:pt x="497" y="340"/>
                      <a:pt x="495" y="336"/>
                    </a:cubicBezTo>
                    <a:cubicBezTo>
                      <a:pt x="494" y="333"/>
                      <a:pt x="490" y="328"/>
                      <a:pt x="490" y="323"/>
                    </a:cubicBezTo>
                    <a:cubicBezTo>
                      <a:pt x="491" y="318"/>
                      <a:pt x="493" y="318"/>
                      <a:pt x="488" y="313"/>
                    </a:cubicBezTo>
                    <a:cubicBezTo>
                      <a:pt x="483" y="307"/>
                      <a:pt x="474" y="305"/>
                      <a:pt x="471" y="303"/>
                    </a:cubicBezTo>
                    <a:cubicBezTo>
                      <a:pt x="468" y="302"/>
                      <a:pt x="460" y="307"/>
                      <a:pt x="455" y="310"/>
                    </a:cubicBezTo>
                    <a:cubicBezTo>
                      <a:pt x="450" y="313"/>
                      <a:pt x="441" y="315"/>
                      <a:pt x="435" y="313"/>
                    </a:cubicBezTo>
                    <a:cubicBezTo>
                      <a:pt x="430" y="312"/>
                      <a:pt x="427" y="311"/>
                      <a:pt x="426" y="307"/>
                    </a:cubicBezTo>
                    <a:cubicBezTo>
                      <a:pt x="425" y="302"/>
                      <a:pt x="424" y="295"/>
                      <a:pt x="420" y="290"/>
                    </a:cubicBezTo>
                    <a:cubicBezTo>
                      <a:pt x="416" y="285"/>
                      <a:pt x="416" y="278"/>
                      <a:pt x="416" y="273"/>
                    </a:cubicBezTo>
                    <a:cubicBezTo>
                      <a:pt x="416" y="268"/>
                      <a:pt x="414" y="265"/>
                      <a:pt x="413" y="259"/>
                    </a:cubicBezTo>
                    <a:cubicBezTo>
                      <a:pt x="411" y="253"/>
                      <a:pt x="410" y="252"/>
                      <a:pt x="410" y="247"/>
                    </a:cubicBezTo>
                    <a:cubicBezTo>
                      <a:pt x="409" y="243"/>
                      <a:pt x="402" y="218"/>
                      <a:pt x="401" y="211"/>
                    </a:cubicBezTo>
                    <a:cubicBezTo>
                      <a:pt x="400" y="204"/>
                      <a:pt x="393" y="201"/>
                      <a:pt x="387" y="202"/>
                    </a:cubicBezTo>
                    <a:cubicBezTo>
                      <a:pt x="382" y="202"/>
                      <a:pt x="367" y="200"/>
                      <a:pt x="365" y="196"/>
                    </a:cubicBezTo>
                    <a:cubicBezTo>
                      <a:pt x="362" y="191"/>
                      <a:pt x="356" y="185"/>
                      <a:pt x="352" y="186"/>
                    </a:cubicBezTo>
                    <a:cubicBezTo>
                      <a:pt x="348" y="187"/>
                      <a:pt x="343" y="198"/>
                      <a:pt x="341" y="198"/>
                    </a:cubicBezTo>
                    <a:cubicBezTo>
                      <a:pt x="338" y="199"/>
                      <a:pt x="330" y="202"/>
                      <a:pt x="327" y="198"/>
                    </a:cubicBezTo>
                    <a:cubicBezTo>
                      <a:pt x="324" y="194"/>
                      <a:pt x="306" y="194"/>
                      <a:pt x="302" y="194"/>
                    </a:cubicBezTo>
                    <a:cubicBezTo>
                      <a:pt x="298" y="195"/>
                      <a:pt x="292" y="191"/>
                      <a:pt x="287" y="190"/>
                    </a:cubicBezTo>
                    <a:cubicBezTo>
                      <a:pt x="282" y="189"/>
                      <a:pt x="278" y="192"/>
                      <a:pt x="272" y="188"/>
                    </a:cubicBezTo>
                    <a:cubicBezTo>
                      <a:pt x="266" y="185"/>
                      <a:pt x="264" y="185"/>
                      <a:pt x="266" y="179"/>
                    </a:cubicBezTo>
                    <a:cubicBezTo>
                      <a:pt x="269" y="173"/>
                      <a:pt x="267" y="161"/>
                      <a:pt x="267" y="155"/>
                    </a:cubicBezTo>
                    <a:cubicBezTo>
                      <a:pt x="267" y="148"/>
                      <a:pt x="266" y="132"/>
                      <a:pt x="266" y="125"/>
                    </a:cubicBezTo>
                    <a:cubicBezTo>
                      <a:pt x="267" y="118"/>
                      <a:pt x="263" y="107"/>
                      <a:pt x="260" y="102"/>
                    </a:cubicBezTo>
                    <a:cubicBezTo>
                      <a:pt x="258" y="96"/>
                      <a:pt x="264" y="96"/>
                      <a:pt x="261" y="93"/>
                    </a:cubicBezTo>
                    <a:cubicBezTo>
                      <a:pt x="257" y="91"/>
                      <a:pt x="252" y="83"/>
                      <a:pt x="251" y="77"/>
                    </a:cubicBezTo>
                    <a:cubicBezTo>
                      <a:pt x="249" y="70"/>
                      <a:pt x="242" y="71"/>
                      <a:pt x="241" y="62"/>
                    </a:cubicBezTo>
                    <a:cubicBezTo>
                      <a:pt x="241" y="58"/>
                      <a:pt x="243" y="56"/>
                      <a:pt x="246" y="54"/>
                    </a:cubicBezTo>
                    <a:cubicBezTo>
                      <a:pt x="246" y="54"/>
                      <a:pt x="246" y="54"/>
                      <a:pt x="246" y="54"/>
                    </a:cubicBezTo>
                    <a:cubicBezTo>
                      <a:pt x="246" y="54"/>
                      <a:pt x="242" y="41"/>
                      <a:pt x="238" y="36"/>
                    </a:cubicBezTo>
                    <a:cubicBezTo>
                      <a:pt x="235" y="32"/>
                      <a:pt x="223" y="24"/>
                      <a:pt x="211" y="17"/>
                    </a:cubicBezTo>
                    <a:cubicBezTo>
                      <a:pt x="199" y="11"/>
                      <a:pt x="183" y="1"/>
                      <a:pt x="183" y="1"/>
                    </a:cubicBezTo>
                    <a:cubicBezTo>
                      <a:pt x="183" y="1"/>
                      <a:pt x="141" y="0"/>
                      <a:pt x="134" y="0"/>
                    </a:cubicBezTo>
                    <a:cubicBezTo>
                      <a:pt x="127" y="0"/>
                      <a:pt x="125" y="1"/>
                      <a:pt x="110" y="7"/>
                    </a:cubicBezTo>
                    <a:cubicBezTo>
                      <a:pt x="95" y="13"/>
                      <a:pt x="52" y="21"/>
                      <a:pt x="39" y="23"/>
                    </a:cubicBezTo>
                    <a:cubicBezTo>
                      <a:pt x="27" y="25"/>
                      <a:pt x="33" y="33"/>
                      <a:pt x="29" y="44"/>
                    </a:cubicBezTo>
                    <a:cubicBezTo>
                      <a:pt x="24" y="55"/>
                      <a:pt x="16" y="70"/>
                      <a:pt x="12" y="78"/>
                    </a:cubicBezTo>
                    <a:cubicBezTo>
                      <a:pt x="7" y="85"/>
                      <a:pt x="6" y="89"/>
                      <a:pt x="8" y="97"/>
                    </a:cubicBezTo>
                    <a:cubicBezTo>
                      <a:pt x="10" y="106"/>
                      <a:pt x="11" y="127"/>
                      <a:pt x="9" y="138"/>
                    </a:cubicBezTo>
                    <a:cubicBezTo>
                      <a:pt x="6" y="148"/>
                      <a:pt x="1" y="190"/>
                      <a:pt x="0" y="19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4" name="Freeform 94">
                <a:extLst>
                  <a:ext uri="{FF2B5EF4-FFF2-40B4-BE49-F238E27FC236}">
                    <a16:creationId xmlns:a16="http://schemas.microsoft.com/office/drawing/2014/main" id="{05823F12-EF28-4FCD-BE61-BAA4A2932487}"/>
                  </a:ext>
                </a:extLst>
              </p:cNvPr>
              <p:cNvSpPr>
                <a:spLocks/>
              </p:cNvSpPr>
              <p:nvPr/>
            </p:nvSpPr>
            <p:spPr bwMode="auto">
              <a:xfrm>
                <a:off x="2235200" y="3903663"/>
                <a:ext cx="366713" cy="579438"/>
              </a:xfrm>
              <a:custGeom>
                <a:avLst/>
                <a:gdLst>
                  <a:gd name="T0" fmla="*/ 146 w 702"/>
                  <a:gd name="T1" fmla="*/ 290 h 1109"/>
                  <a:gd name="T2" fmla="*/ 149 w 702"/>
                  <a:gd name="T3" fmla="*/ 270 h 1109"/>
                  <a:gd name="T4" fmla="*/ 188 w 702"/>
                  <a:gd name="T5" fmla="*/ 221 h 1109"/>
                  <a:gd name="T6" fmla="*/ 219 w 702"/>
                  <a:gd name="T7" fmla="*/ 183 h 1109"/>
                  <a:gd name="T8" fmla="*/ 231 w 702"/>
                  <a:gd name="T9" fmla="*/ 132 h 1109"/>
                  <a:gd name="T10" fmla="*/ 265 w 702"/>
                  <a:gd name="T11" fmla="*/ 99 h 1109"/>
                  <a:gd name="T12" fmla="*/ 288 w 702"/>
                  <a:gd name="T13" fmla="*/ 109 h 1109"/>
                  <a:gd name="T14" fmla="*/ 319 w 702"/>
                  <a:gd name="T15" fmla="*/ 75 h 1109"/>
                  <a:gd name="T16" fmla="*/ 402 w 702"/>
                  <a:gd name="T17" fmla="*/ 51 h 1109"/>
                  <a:gd name="T18" fmla="*/ 446 w 702"/>
                  <a:gd name="T19" fmla="*/ 21 h 1109"/>
                  <a:gd name="T20" fmla="*/ 492 w 702"/>
                  <a:gd name="T21" fmla="*/ 14 h 1109"/>
                  <a:gd name="T22" fmla="*/ 429 w 702"/>
                  <a:gd name="T23" fmla="*/ 78 h 1109"/>
                  <a:gd name="T24" fmla="*/ 377 w 702"/>
                  <a:gd name="T25" fmla="*/ 180 h 1109"/>
                  <a:gd name="T26" fmla="*/ 375 w 702"/>
                  <a:gd name="T27" fmla="*/ 215 h 1109"/>
                  <a:gd name="T28" fmla="*/ 409 w 702"/>
                  <a:gd name="T29" fmla="*/ 292 h 1109"/>
                  <a:gd name="T30" fmla="*/ 432 w 702"/>
                  <a:gd name="T31" fmla="*/ 365 h 1109"/>
                  <a:gd name="T32" fmla="*/ 501 w 702"/>
                  <a:gd name="T33" fmla="*/ 358 h 1109"/>
                  <a:gd name="T34" fmla="*/ 583 w 702"/>
                  <a:gd name="T35" fmla="*/ 423 h 1109"/>
                  <a:gd name="T36" fmla="*/ 672 w 702"/>
                  <a:gd name="T37" fmla="*/ 411 h 1109"/>
                  <a:gd name="T38" fmla="*/ 668 w 702"/>
                  <a:gd name="T39" fmla="*/ 472 h 1109"/>
                  <a:gd name="T40" fmla="*/ 664 w 702"/>
                  <a:gd name="T41" fmla="*/ 552 h 1109"/>
                  <a:gd name="T42" fmla="*/ 687 w 702"/>
                  <a:gd name="T43" fmla="*/ 611 h 1109"/>
                  <a:gd name="T44" fmla="*/ 692 w 702"/>
                  <a:gd name="T45" fmla="*/ 668 h 1109"/>
                  <a:gd name="T46" fmla="*/ 674 w 702"/>
                  <a:gd name="T47" fmla="*/ 692 h 1109"/>
                  <a:gd name="T48" fmla="*/ 630 w 702"/>
                  <a:gd name="T49" fmla="*/ 716 h 1109"/>
                  <a:gd name="T50" fmla="*/ 540 w 702"/>
                  <a:gd name="T51" fmla="*/ 758 h 1109"/>
                  <a:gd name="T52" fmla="*/ 568 w 702"/>
                  <a:gd name="T53" fmla="*/ 786 h 1109"/>
                  <a:gd name="T54" fmla="*/ 532 w 702"/>
                  <a:gd name="T55" fmla="*/ 790 h 1109"/>
                  <a:gd name="T56" fmla="*/ 557 w 702"/>
                  <a:gd name="T57" fmla="*/ 889 h 1109"/>
                  <a:gd name="T58" fmla="*/ 538 w 702"/>
                  <a:gd name="T59" fmla="*/ 1109 h 1109"/>
                  <a:gd name="T60" fmla="*/ 497 w 702"/>
                  <a:gd name="T61" fmla="*/ 1072 h 1109"/>
                  <a:gd name="T62" fmla="*/ 493 w 702"/>
                  <a:gd name="T63" fmla="*/ 987 h 1109"/>
                  <a:gd name="T64" fmla="*/ 429 w 702"/>
                  <a:gd name="T65" fmla="*/ 976 h 1109"/>
                  <a:gd name="T66" fmla="*/ 372 w 702"/>
                  <a:gd name="T67" fmla="*/ 993 h 1109"/>
                  <a:gd name="T68" fmla="*/ 333 w 702"/>
                  <a:gd name="T69" fmla="*/ 952 h 1109"/>
                  <a:gd name="T70" fmla="*/ 300 w 702"/>
                  <a:gd name="T71" fmla="*/ 908 h 1109"/>
                  <a:gd name="T72" fmla="*/ 258 w 702"/>
                  <a:gd name="T73" fmla="*/ 855 h 1109"/>
                  <a:gd name="T74" fmla="*/ 200 w 702"/>
                  <a:gd name="T75" fmla="*/ 828 h 1109"/>
                  <a:gd name="T76" fmla="*/ 142 w 702"/>
                  <a:gd name="T77" fmla="*/ 812 h 1109"/>
                  <a:gd name="T78" fmla="*/ 93 w 702"/>
                  <a:gd name="T79" fmla="*/ 788 h 1109"/>
                  <a:gd name="T80" fmla="*/ 15 w 702"/>
                  <a:gd name="T81" fmla="*/ 735 h 1109"/>
                  <a:gd name="T82" fmla="*/ 29 w 702"/>
                  <a:gd name="T83" fmla="*/ 710 h 1109"/>
                  <a:gd name="T84" fmla="*/ 55 w 702"/>
                  <a:gd name="T85" fmla="*/ 659 h 1109"/>
                  <a:gd name="T86" fmla="*/ 76 w 702"/>
                  <a:gd name="T87" fmla="*/ 649 h 1109"/>
                  <a:gd name="T88" fmla="*/ 98 w 702"/>
                  <a:gd name="T89" fmla="*/ 611 h 1109"/>
                  <a:gd name="T90" fmla="*/ 119 w 702"/>
                  <a:gd name="T91" fmla="*/ 573 h 1109"/>
                  <a:gd name="T92" fmla="*/ 99 w 702"/>
                  <a:gd name="T93" fmla="*/ 565 h 1109"/>
                  <a:gd name="T94" fmla="*/ 108 w 702"/>
                  <a:gd name="T95" fmla="*/ 517 h 1109"/>
                  <a:gd name="T96" fmla="*/ 113 w 702"/>
                  <a:gd name="T97" fmla="*/ 444 h 1109"/>
                  <a:gd name="T98" fmla="*/ 94 w 702"/>
                  <a:gd name="T99" fmla="*/ 374 h 1109"/>
                  <a:gd name="T100" fmla="*/ 95 w 702"/>
                  <a:gd name="T101" fmla="*/ 319 h 1109"/>
                  <a:gd name="T102" fmla="*/ 112 w 702"/>
                  <a:gd name="T103" fmla="*/ 26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2" h="1109">
                    <a:moveTo>
                      <a:pt x="111" y="254"/>
                    </a:moveTo>
                    <a:cubicBezTo>
                      <a:pt x="111" y="254"/>
                      <a:pt x="117" y="248"/>
                      <a:pt x="118" y="252"/>
                    </a:cubicBezTo>
                    <a:cubicBezTo>
                      <a:pt x="119" y="255"/>
                      <a:pt x="118" y="261"/>
                      <a:pt x="120" y="264"/>
                    </a:cubicBezTo>
                    <a:cubicBezTo>
                      <a:pt x="123" y="267"/>
                      <a:pt x="138" y="283"/>
                      <a:pt x="141" y="286"/>
                    </a:cubicBezTo>
                    <a:cubicBezTo>
                      <a:pt x="143" y="289"/>
                      <a:pt x="147" y="287"/>
                      <a:pt x="146" y="290"/>
                    </a:cubicBezTo>
                    <a:cubicBezTo>
                      <a:pt x="145" y="293"/>
                      <a:pt x="141" y="298"/>
                      <a:pt x="140" y="299"/>
                    </a:cubicBezTo>
                    <a:cubicBezTo>
                      <a:pt x="139" y="301"/>
                      <a:pt x="143" y="306"/>
                      <a:pt x="146" y="305"/>
                    </a:cubicBezTo>
                    <a:cubicBezTo>
                      <a:pt x="149" y="304"/>
                      <a:pt x="154" y="301"/>
                      <a:pt x="153" y="296"/>
                    </a:cubicBezTo>
                    <a:cubicBezTo>
                      <a:pt x="153" y="292"/>
                      <a:pt x="150" y="282"/>
                      <a:pt x="150" y="278"/>
                    </a:cubicBezTo>
                    <a:cubicBezTo>
                      <a:pt x="150" y="274"/>
                      <a:pt x="151" y="274"/>
                      <a:pt x="149" y="270"/>
                    </a:cubicBezTo>
                    <a:cubicBezTo>
                      <a:pt x="147" y="266"/>
                      <a:pt x="144" y="262"/>
                      <a:pt x="144" y="260"/>
                    </a:cubicBezTo>
                    <a:cubicBezTo>
                      <a:pt x="145" y="257"/>
                      <a:pt x="149" y="254"/>
                      <a:pt x="152" y="253"/>
                    </a:cubicBezTo>
                    <a:cubicBezTo>
                      <a:pt x="156" y="253"/>
                      <a:pt x="164" y="249"/>
                      <a:pt x="166" y="246"/>
                    </a:cubicBezTo>
                    <a:cubicBezTo>
                      <a:pt x="168" y="243"/>
                      <a:pt x="174" y="238"/>
                      <a:pt x="177" y="237"/>
                    </a:cubicBezTo>
                    <a:cubicBezTo>
                      <a:pt x="179" y="236"/>
                      <a:pt x="186" y="225"/>
                      <a:pt x="188" y="221"/>
                    </a:cubicBezTo>
                    <a:cubicBezTo>
                      <a:pt x="191" y="217"/>
                      <a:pt x="187" y="217"/>
                      <a:pt x="191" y="213"/>
                    </a:cubicBezTo>
                    <a:cubicBezTo>
                      <a:pt x="196" y="208"/>
                      <a:pt x="200" y="204"/>
                      <a:pt x="204" y="202"/>
                    </a:cubicBezTo>
                    <a:cubicBezTo>
                      <a:pt x="208" y="200"/>
                      <a:pt x="217" y="205"/>
                      <a:pt x="220" y="201"/>
                    </a:cubicBezTo>
                    <a:cubicBezTo>
                      <a:pt x="224" y="197"/>
                      <a:pt x="225" y="193"/>
                      <a:pt x="223" y="189"/>
                    </a:cubicBezTo>
                    <a:cubicBezTo>
                      <a:pt x="221" y="186"/>
                      <a:pt x="219" y="186"/>
                      <a:pt x="219" y="183"/>
                    </a:cubicBezTo>
                    <a:cubicBezTo>
                      <a:pt x="220" y="180"/>
                      <a:pt x="224" y="171"/>
                      <a:pt x="226" y="166"/>
                    </a:cubicBezTo>
                    <a:cubicBezTo>
                      <a:pt x="228" y="161"/>
                      <a:pt x="229" y="156"/>
                      <a:pt x="227" y="153"/>
                    </a:cubicBezTo>
                    <a:cubicBezTo>
                      <a:pt x="226" y="151"/>
                      <a:pt x="222" y="153"/>
                      <a:pt x="224" y="149"/>
                    </a:cubicBezTo>
                    <a:cubicBezTo>
                      <a:pt x="226" y="146"/>
                      <a:pt x="228" y="145"/>
                      <a:pt x="229" y="142"/>
                    </a:cubicBezTo>
                    <a:cubicBezTo>
                      <a:pt x="230" y="139"/>
                      <a:pt x="230" y="137"/>
                      <a:pt x="231" y="132"/>
                    </a:cubicBezTo>
                    <a:cubicBezTo>
                      <a:pt x="231" y="127"/>
                      <a:pt x="233" y="126"/>
                      <a:pt x="236" y="124"/>
                    </a:cubicBezTo>
                    <a:cubicBezTo>
                      <a:pt x="239" y="122"/>
                      <a:pt x="242" y="119"/>
                      <a:pt x="244" y="118"/>
                    </a:cubicBezTo>
                    <a:cubicBezTo>
                      <a:pt x="247" y="118"/>
                      <a:pt x="249" y="116"/>
                      <a:pt x="250" y="113"/>
                    </a:cubicBezTo>
                    <a:cubicBezTo>
                      <a:pt x="250" y="110"/>
                      <a:pt x="253" y="109"/>
                      <a:pt x="257" y="107"/>
                    </a:cubicBezTo>
                    <a:cubicBezTo>
                      <a:pt x="262" y="106"/>
                      <a:pt x="263" y="103"/>
                      <a:pt x="265" y="99"/>
                    </a:cubicBezTo>
                    <a:cubicBezTo>
                      <a:pt x="268" y="95"/>
                      <a:pt x="273" y="91"/>
                      <a:pt x="275" y="91"/>
                    </a:cubicBezTo>
                    <a:cubicBezTo>
                      <a:pt x="278" y="90"/>
                      <a:pt x="288" y="96"/>
                      <a:pt x="291" y="97"/>
                    </a:cubicBezTo>
                    <a:cubicBezTo>
                      <a:pt x="294" y="99"/>
                      <a:pt x="303" y="100"/>
                      <a:pt x="300" y="100"/>
                    </a:cubicBezTo>
                    <a:cubicBezTo>
                      <a:pt x="298" y="101"/>
                      <a:pt x="294" y="101"/>
                      <a:pt x="293" y="104"/>
                    </a:cubicBezTo>
                    <a:cubicBezTo>
                      <a:pt x="291" y="107"/>
                      <a:pt x="286" y="107"/>
                      <a:pt x="288" y="109"/>
                    </a:cubicBezTo>
                    <a:cubicBezTo>
                      <a:pt x="291" y="112"/>
                      <a:pt x="292" y="117"/>
                      <a:pt x="295" y="116"/>
                    </a:cubicBezTo>
                    <a:cubicBezTo>
                      <a:pt x="298" y="115"/>
                      <a:pt x="300" y="109"/>
                      <a:pt x="303" y="105"/>
                    </a:cubicBezTo>
                    <a:cubicBezTo>
                      <a:pt x="306" y="102"/>
                      <a:pt x="308" y="94"/>
                      <a:pt x="310" y="91"/>
                    </a:cubicBezTo>
                    <a:cubicBezTo>
                      <a:pt x="312" y="88"/>
                      <a:pt x="308" y="87"/>
                      <a:pt x="311" y="82"/>
                    </a:cubicBezTo>
                    <a:cubicBezTo>
                      <a:pt x="313" y="77"/>
                      <a:pt x="316" y="76"/>
                      <a:pt x="319" y="75"/>
                    </a:cubicBezTo>
                    <a:cubicBezTo>
                      <a:pt x="322" y="74"/>
                      <a:pt x="324" y="72"/>
                      <a:pt x="326" y="75"/>
                    </a:cubicBezTo>
                    <a:cubicBezTo>
                      <a:pt x="328" y="77"/>
                      <a:pt x="333" y="80"/>
                      <a:pt x="338" y="80"/>
                    </a:cubicBezTo>
                    <a:cubicBezTo>
                      <a:pt x="344" y="81"/>
                      <a:pt x="362" y="81"/>
                      <a:pt x="365" y="79"/>
                    </a:cubicBezTo>
                    <a:cubicBezTo>
                      <a:pt x="369" y="78"/>
                      <a:pt x="378" y="66"/>
                      <a:pt x="384" y="64"/>
                    </a:cubicBezTo>
                    <a:cubicBezTo>
                      <a:pt x="391" y="62"/>
                      <a:pt x="396" y="53"/>
                      <a:pt x="402" y="51"/>
                    </a:cubicBezTo>
                    <a:cubicBezTo>
                      <a:pt x="408" y="49"/>
                      <a:pt x="419" y="45"/>
                      <a:pt x="425" y="41"/>
                    </a:cubicBezTo>
                    <a:cubicBezTo>
                      <a:pt x="430" y="37"/>
                      <a:pt x="434" y="30"/>
                      <a:pt x="435" y="25"/>
                    </a:cubicBezTo>
                    <a:cubicBezTo>
                      <a:pt x="437" y="20"/>
                      <a:pt x="435" y="18"/>
                      <a:pt x="438" y="16"/>
                    </a:cubicBezTo>
                    <a:cubicBezTo>
                      <a:pt x="442" y="15"/>
                      <a:pt x="448" y="14"/>
                      <a:pt x="448" y="16"/>
                    </a:cubicBezTo>
                    <a:cubicBezTo>
                      <a:pt x="447" y="17"/>
                      <a:pt x="444" y="22"/>
                      <a:pt x="446" y="21"/>
                    </a:cubicBezTo>
                    <a:cubicBezTo>
                      <a:pt x="449" y="20"/>
                      <a:pt x="449" y="18"/>
                      <a:pt x="450" y="14"/>
                    </a:cubicBezTo>
                    <a:cubicBezTo>
                      <a:pt x="452" y="9"/>
                      <a:pt x="450" y="7"/>
                      <a:pt x="456" y="7"/>
                    </a:cubicBezTo>
                    <a:cubicBezTo>
                      <a:pt x="462" y="6"/>
                      <a:pt x="460" y="10"/>
                      <a:pt x="464" y="6"/>
                    </a:cubicBezTo>
                    <a:cubicBezTo>
                      <a:pt x="469" y="3"/>
                      <a:pt x="468" y="0"/>
                      <a:pt x="473" y="2"/>
                    </a:cubicBezTo>
                    <a:cubicBezTo>
                      <a:pt x="478" y="4"/>
                      <a:pt x="489" y="6"/>
                      <a:pt x="492" y="14"/>
                    </a:cubicBezTo>
                    <a:cubicBezTo>
                      <a:pt x="495" y="22"/>
                      <a:pt x="497" y="28"/>
                      <a:pt x="495" y="30"/>
                    </a:cubicBezTo>
                    <a:cubicBezTo>
                      <a:pt x="493" y="32"/>
                      <a:pt x="486" y="39"/>
                      <a:pt x="482" y="40"/>
                    </a:cubicBezTo>
                    <a:cubicBezTo>
                      <a:pt x="478" y="41"/>
                      <a:pt x="464" y="46"/>
                      <a:pt x="459" y="47"/>
                    </a:cubicBezTo>
                    <a:cubicBezTo>
                      <a:pt x="455" y="48"/>
                      <a:pt x="445" y="53"/>
                      <a:pt x="441" y="56"/>
                    </a:cubicBezTo>
                    <a:cubicBezTo>
                      <a:pt x="438" y="58"/>
                      <a:pt x="432" y="73"/>
                      <a:pt x="429" y="78"/>
                    </a:cubicBezTo>
                    <a:cubicBezTo>
                      <a:pt x="425" y="83"/>
                      <a:pt x="422" y="85"/>
                      <a:pt x="418" y="86"/>
                    </a:cubicBezTo>
                    <a:cubicBezTo>
                      <a:pt x="415" y="87"/>
                      <a:pt x="412" y="86"/>
                      <a:pt x="410" y="90"/>
                    </a:cubicBezTo>
                    <a:cubicBezTo>
                      <a:pt x="407" y="94"/>
                      <a:pt x="401" y="112"/>
                      <a:pt x="392" y="126"/>
                    </a:cubicBezTo>
                    <a:cubicBezTo>
                      <a:pt x="384" y="139"/>
                      <a:pt x="383" y="135"/>
                      <a:pt x="380" y="150"/>
                    </a:cubicBezTo>
                    <a:cubicBezTo>
                      <a:pt x="378" y="165"/>
                      <a:pt x="379" y="176"/>
                      <a:pt x="377" y="180"/>
                    </a:cubicBezTo>
                    <a:cubicBezTo>
                      <a:pt x="375" y="183"/>
                      <a:pt x="365" y="196"/>
                      <a:pt x="364" y="198"/>
                    </a:cubicBezTo>
                    <a:cubicBezTo>
                      <a:pt x="362" y="201"/>
                      <a:pt x="358" y="209"/>
                      <a:pt x="355" y="214"/>
                    </a:cubicBezTo>
                    <a:cubicBezTo>
                      <a:pt x="353" y="218"/>
                      <a:pt x="350" y="222"/>
                      <a:pt x="355" y="221"/>
                    </a:cubicBezTo>
                    <a:cubicBezTo>
                      <a:pt x="360" y="220"/>
                      <a:pt x="364" y="220"/>
                      <a:pt x="368" y="216"/>
                    </a:cubicBezTo>
                    <a:cubicBezTo>
                      <a:pt x="372" y="212"/>
                      <a:pt x="375" y="211"/>
                      <a:pt x="375" y="215"/>
                    </a:cubicBezTo>
                    <a:cubicBezTo>
                      <a:pt x="376" y="218"/>
                      <a:pt x="374" y="225"/>
                      <a:pt x="378" y="224"/>
                    </a:cubicBezTo>
                    <a:cubicBezTo>
                      <a:pt x="382" y="224"/>
                      <a:pt x="387" y="222"/>
                      <a:pt x="387" y="228"/>
                    </a:cubicBezTo>
                    <a:cubicBezTo>
                      <a:pt x="388" y="233"/>
                      <a:pt x="391" y="256"/>
                      <a:pt x="392" y="258"/>
                    </a:cubicBezTo>
                    <a:cubicBezTo>
                      <a:pt x="392" y="259"/>
                      <a:pt x="406" y="270"/>
                      <a:pt x="406" y="275"/>
                    </a:cubicBezTo>
                    <a:cubicBezTo>
                      <a:pt x="407" y="280"/>
                      <a:pt x="409" y="289"/>
                      <a:pt x="409" y="292"/>
                    </a:cubicBezTo>
                    <a:cubicBezTo>
                      <a:pt x="408" y="296"/>
                      <a:pt x="400" y="298"/>
                      <a:pt x="399" y="306"/>
                    </a:cubicBezTo>
                    <a:cubicBezTo>
                      <a:pt x="398" y="314"/>
                      <a:pt x="400" y="332"/>
                      <a:pt x="400" y="334"/>
                    </a:cubicBezTo>
                    <a:cubicBezTo>
                      <a:pt x="401" y="337"/>
                      <a:pt x="404" y="338"/>
                      <a:pt x="410" y="339"/>
                    </a:cubicBezTo>
                    <a:cubicBezTo>
                      <a:pt x="416" y="339"/>
                      <a:pt x="417" y="344"/>
                      <a:pt x="418" y="349"/>
                    </a:cubicBezTo>
                    <a:cubicBezTo>
                      <a:pt x="418" y="355"/>
                      <a:pt x="428" y="364"/>
                      <a:pt x="432" y="365"/>
                    </a:cubicBezTo>
                    <a:cubicBezTo>
                      <a:pt x="436" y="366"/>
                      <a:pt x="444" y="361"/>
                      <a:pt x="447" y="361"/>
                    </a:cubicBezTo>
                    <a:cubicBezTo>
                      <a:pt x="450" y="362"/>
                      <a:pt x="455" y="363"/>
                      <a:pt x="458" y="363"/>
                    </a:cubicBezTo>
                    <a:cubicBezTo>
                      <a:pt x="461" y="363"/>
                      <a:pt x="472" y="367"/>
                      <a:pt x="476" y="366"/>
                    </a:cubicBezTo>
                    <a:cubicBezTo>
                      <a:pt x="480" y="366"/>
                      <a:pt x="483" y="366"/>
                      <a:pt x="487" y="364"/>
                    </a:cubicBezTo>
                    <a:cubicBezTo>
                      <a:pt x="491" y="361"/>
                      <a:pt x="494" y="357"/>
                      <a:pt x="501" y="358"/>
                    </a:cubicBezTo>
                    <a:cubicBezTo>
                      <a:pt x="507" y="359"/>
                      <a:pt x="521" y="368"/>
                      <a:pt x="524" y="368"/>
                    </a:cubicBezTo>
                    <a:cubicBezTo>
                      <a:pt x="527" y="368"/>
                      <a:pt x="533" y="364"/>
                      <a:pt x="538" y="369"/>
                    </a:cubicBezTo>
                    <a:cubicBezTo>
                      <a:pt x="543" y="374"/>
                      <a:pt x="561" y="403"/>
                      <a:pt x="565" y="410"/>
                    </a:cubicBezTo>
                    <a:cubicBezTo>
                      <a:pt x="569" y="416"/>
                      <a:pt x="572" y="424"/>
                      <a:pt x="573" y="423"/>
                    </a:cubicBezTo>
                    <a:cubicBezTo>
                      <a:pt x="575" y="422"/>
                      <a:pt x="581" y="419"/>
                      <a:pt x="583" y="423"/>
                    </a:cubicBezTo>
                    <a:cubicBezTo>
                      <a:pt x="585" y="426"/>
                      <a:pt x="587" y="425"/>
                      <a:pt x="592" y="421"/>
                    </a:cubicBezTo>
                    <a:cubicBezTo>
                      <a:pt x="596" y="416"/>
                      <a:pt x="599" y="417"/>
                      <a:pt x="605" y="418"/>
                    </a:cubicBezTo>
                    <a:cubicBezTo>
                      <a:pt x="611" y="420"/>
                      <a:pt x="620" y="422"/>
                      <a:pt x="625" y="421"/>
                    </a:cubicBezTo>
                    <a:cubicBezTo>
                      <a:pt x="629" y="419"/>
                      <a:pt x="655" y="418"/>
                      <a:pt x="659" y="417"/>
                    </a:cubicBezTo>
                    <a:cubicBezTo>
                      <a:pt x="663" y="417"/>
                      <a:pt x="666" y="410"/>
                      <a:pt x="672" y="411"/>
                    </a:cubicBezTo>
                    <a:cubicBezTo>
                      <a:pt x="677" y="412"/>
                      <a:pt x="685" y="415"/>
                      <a:pt x="687" y="417"/>
                    </a:cubicBezTo>
                    <a:cubicBezTo>
                      <a:pt x="688" y="419"/>
                      <a:pt x="691" y="428"/>
                      <a:pt x="690" y="431"/>
                    </a:cubicBezTo>
                    <a:cubicBezTo>
                      <a:pt x="688" y="434"/>
                      <a:pt x="680" y="444"/>
                      <a:pt x="678" y="447"/>
                    </a:cubicBezTo>
                    <a:cubicBezTo>
                      <a:pt x="676" y="449"/>
                      <a:pt x="677" y="451"/>
                      <a:pt x="677" y="457"/>
                    </a:cubicBezTo>
                    <a:cubicBezTo>
                      <a:pt x="677" y="462"/>
                      <a:pt x="672" y="469"/>
                      <a:pt x="668" y="472"/>
                    </a:cubicBezTo>
                    <a:cubicBezTo>
                      <a:pt x="665" y="476"/>
                      <a:pt x="665" y="476"/>
                      <a:pt x="665" y="485"/>
                    </a:cubicBezTo>
                    <a:cubicBezTo>
                      <a:pt x="665" y="494"/>
                      <a:pt x="665" y="506"/>
                      <a:pt x="664" y="511"/>
                    </a:cubicBezTo>
                    <a:cubicBezTo>
                      <a:pt x="662" y="516"/>
                      <a:pt x="659" y="521"/>
                      <a:pt x="661" y="526"/>
                    </a:cubicBezTo>
                    <a:cubicBezTo>
                      <a:pt x="662" y="532"/>
                      <a:pt x="666" y="535"/>
                      <a:pt x="665" y="540"/>
                    </a:cubicBezTo>
                    <a:cubicBezTo>
                      <a:pt x="665" y="545"/>
                      <a:pt x="660" y="549"/>
                      <a:pt x="664" y="552"/>
                    </a:cubicBezTo>
                    <a:cubicBezTo>
                      <a:pt x="667" y="555"/>
                      <a:pt x="671" y="559"/>
                      <a:pt x="671" y="565"/>
                    </a:cubicBezTo>
                    <a:cubicBezTo>
                      <a:pt x="671" y="571"/>
                      <a:pt x="671" y="576"/>
                      <a:pt x="674" y="579"/>
                    </a:cubicBezTo>
                    <a:cubicBezTo>
                      <a:pt x="677" y="581"/>
                      <a:pt x="682" y="584"/>
                      <a:pt x="683" y="587"/>
                    </a:cubicBezTo>
                    <a:cubicBezTo>
                      <a:pt x="684" y="591"/>
                      <a:pt x="688" y="599"/>
                      <a:pt x="690" y="600"/>
                    </a:cubicBezTo>
                    <a:cubicBezTo>
                      <a:pt x="693" y="602"/>
                      <a:pt x="692" y="608"/>
                      <a:pt x="687" y="611"/>
                    </a:cubicBezTo>
                    <a:cubicBezTo>
                      <a:pt x="683" y="615"/>
                      <a:pt x="676" y="620"/>
                      <a:pt x="673" y="622"/>
                    </a:cubicBezTo>
                    <a:cubicBezTo>
                      <a:pt x="671" y="624"/>
                      <a:pt x="663" y="636"/>
                      <a:pt x="660" y="638"/>
                    </a:cubicBezTo>
                    <a:cubicBezTo>
                      <a:pt x="658" y="640"/>
                      <a:pt x="660" y="644"/>
                      <a:pt x="663" y="644"/>
                    </a:cubicBezTo>
                    <a:cubicBezTo>
                      <a:pt x="665" y="644"/>
                      <a:pt x="671" y="642"/>
                      <a:pt x="674" y="647"/>
                    </a:cubicBezTo>
                    <a:cubicBezTo>
                      <a:pt x="678" y="652"/>
                      <a:pt x="689" y="665"/>
                      <a:pt x="692" y="668"/>
                    </a:cubicBezTo>
                    <a:cubicBezTo>
                      <a:pt x="696" y="671"/>
                      <a:pt x="698" y="673"/>
                      <a:pt x="697" y="676"/>
                    </a:cubicBezTo>
                    <a:cubicBezTo>
                      <a:pt x="696" y="680"/>
                      <a:pt x="698" y="683"/>
                      <a:pt x="700" y="687"/>
                    </a:cubicBezTo>
                    <a:cubicBezTo>
                      <a:pt x="702" y="691"/>
                      <a:pt x="700" y="698"/>
                      <a:pt x="698" y="703"/>
                    </a:cubicBezTo>
                    <a:cubicBezTo>
                      <a:pt x="697" y="707"/>
                      <a:pt x="690" y="696"/>
                      <a:pt x="687" y="691"/>
                    </a:cubicBezTo>
                    <a:cubicBezTo>
                      <a:pt x="684" y="687"/>
                      <a:pt x="678" y="688"/>
                      <a:pt x="674" y="692"/>
                    </a:cubicBezTo>
                    <a:cubicBezTo>
                      <a:pt x="669" y="697"/>
                      <a:pt x="661" y="713"/>
                      <a:pt x="656" y="714"/>
                    </a:cubicBezTo>
                    <a:cubicBezTo>
                      <a:pt x="651" y="716"/>
                      <a:pt x="647" y="713"/>
                      <a:pt x="645" y="707"/>
                    </a:cubicBezTo>
                    <a:cubicBezTo>
                      <a:pt x="643" y="701"/>
                      <a:pt x="641" y="699"/>
                      <a:pt x="637" y="699"/>
                    </a:cubicBezTo>
                    <a:cubicBezTo>
                      <a:pt x="633" y="700"/>
                      <a:pt x="635" y="701"/>
                      <a:pt x="635" y="707"/>
                    </a:cubicBezTo>
                    <a:cubicBezTo>
                      <a:pt x="635" y="713"/>
                      <a:pt x="633" y="715"/>
                      <a:pt x="630" y="716"/>
                    </a:cubicBezTo>
                    <a:cubicBezTo>
                      <a:pt x="627" y="716"/>
                      <a:pt x="570" y="715"/>
                      <a:pt x="567" y="715"/>
                    </a:cubicBezTo>
                    <a:cubicBezTo>
                      <a:pt x="565" y="715"/>
                      <a:pt x="563" y="710"/>
                      <a:pt x="557" y="712"/>
                    </a:cubicBezTo>
                    <a:cubicBezTo>
                      <a:pt x="551" y="713"/>
                      <a:pt x="551" y="715"/>
                      <a:pt x="548" y="715"/>
                    </a:cubicBezTo>
                    <a:cubicBezTo>
                      <a:pt x="546" y="716"/>
                      <a:pt x="540" y="716"/>
                      <a:pt x="540" y="716"/>
                    </a:cubicBezTo>
                    <a:cubicBezTo>
                      <a:pt x="540" y="758"/>
                      <a:pt x="540" y="758"/>
                      <a:pt x="540" y="758"/>
                    </a:cubicBezTo>
                    <a:cubicBezTo>
                      <a:pt x="540" y="758"/>
                      <a:pt x="552" y="760"/>
                      <a:pt x="558" y="760"/>
                    </a:cubicBezTo>
                    <a:cubicBezTo>
                      <a:pt x="564" y="760"/>
                      <a:pt x="572" y="759"/>
                      <a:pt x="574" y="762"/>
                    </a:cubicBezTo>
                    <a:cubicBezTo>
                      <a:pt x="577" y="765"/>
                      <a:pt x="580" y="769"/>
                      <a:pt x="580" y="774"/>
                    </a:cubicBezTo>
                    <a:cubicBezTo>
                      <a:pt x="580" y="780"/>
                      <a:pt x="580" y="785"/>
                      <a:pt x="578" y="786"/>
                    </a:cubicBezTo>
                    <a:cubicBezTo>
                      <a:pt x="575" y="788"/>
                      <a:pt x="571" y="789"/>
                      <a:pt x="568" y="786"/>
                    </a:cubicBezTo>
                    <a:cubicBezTo>
                      <a:pt x="566" y="783"/>
                      <a:pt x="563" y="780"/>
                      <a:pt x="560" y="782"/>
                    </a:cubicBezTo>
                    <a:cubicBezTo>
                      <a:pt x="557" y="783"/>
                      <a:pt x="556" y="786"/>
                      <a:pt x="554" y="786"/>
                    </a:cubicBezTo>
                    <a:cubicBezTo>
                      <a:pt x="551" y="786"/>
                      <a:pt x="549" y="786"/>
                      <a:pt x="547" y="787"/>
                    </a:cubicBezTo>
                    <a:cubicBezTo>
                      <a:pt x="544" y="788"/>
                      <a:pt x="539" y="789"/>
                      <a:pt x="537" y="789"/>
                    </a:cubicBezTo>
                    <a:cubicBezTo>
                      <a:pt x="535" y="790"/>
                      <a:pt x="533" y="790"/>
                      <a:pt x="532" y="790"/>
                    </a:cubicBezTo>
                    <a:cubicBezTo>
                      <a:pt x="530" y="791"/>
                      <a:pt x="528" y="791"/>
                      <a:pt x="527" y="800"/>
                    </a:cubicBezTo>
                    <a:cubicBezTo>
                      <a:pt x="526" y="809"/>
                      <a:pt x="527" y="838"/>
                      <a:pt x="527" y="838"/>
                    </a:cubicBezTo>
                    <a:cubicBezTo>
                      <a:pt x="527" y="838"/>
                      <a:pt x="537" y="853"/>
                      <a:pt x="543" y="857"/>
                    </a:cubicBezTo>
                    <a:cubicBezTo>
                      <a:pt x="549" y="861"/>
                      <a:pt x="554" y="864"/>
                      <a:pt x="555" y="870"/>
                    </a:cubicBezTo>
                    <a:cubicBezTo>
                      <a:pt x="555" y="876"/>
                      <a:pt x="555" y="887"/>
                      <a:pt x="557" y="889"/>
                    </a:cubicBezTo>
                    <a:cubicBezTo>
                      <a:pt x="558" y="891"/>
                      <a:pt x="570" y="908"/>
                      <a:pt x="569" y="915"/>
                    </a:cubicBezTo>
                    <a:cubicBezTo>
                      <a:pt x="568" y="923"/>
                      <a:pt x="563" y="924"/>
                      <a:pt x="561" y="936"/>
                    </a:cubicBezTo>
                    <a:cubicBezTo>
                      <a:pt x="559" y="948"/>
                      <a:pt x="555" y="990"/>
                      <a:pt x="553" y="1002"/>
                    </a:cubicBezTo>
                    <a:cubicBezTo>
                      <a:pt x="552" y="1013"/>
                      <a:pt x="545" y="1061"/>
                      <a:pt x="544" y="1076"/>
                    </a:cubicBezTo>
                    <a:cubicBezTo>
                      <a:pt x="542" y="1090"/>
                      <a:pt x="538" y="1109"/>
                      <a:pt x="538" y="1109"/>
                    </a:cubicBezTo>
                    <a:cubicBezTo>
                      <a:pt x="538" y="1109"/>
                      <a:pt x="534" y="1106"/>
                      <a:pt x="530" y="1101"/>
                    </a:cubicBezTo>
                    <a:cubicBezTo>
                      <a:pt x="526" y="1095"/>
                      <a:pt x="525" y="1093"/>
                      <a:pt x="523" y="1088"/>
                    </a:cubicBezTo>
                    <a:cubicBezTo>
                      <a:pt x="521" y="1084"/>
                      <a:pt x="518" y="1083"/>
                      <a:pt x="515" y="1082"/>
                    </a:cubicBezTo>
                    <a:cubicBezTo>
                      <a:pt x="511" y="1082"/>
                      <a:pt x="505" y="1086"/>
                      <a:pt x="502" y="1084"/>
                    </a:cubicBezTo>
                    <a:cubicBezTo>
                      <a:pt x="499" y="1082"/>
                      <a:pt x="492" y="1084"/>
                      <a:pt x="497" y="1072"/>
                    </a:cubicBezTo>
                    <a:cubicBezTo>
                      <a:pt x="502" y="1061"/>
                      <a:pt x="516" y="1037"/>
                      <a:pt x="522" y="1026"/>
                    </a:cubicBezTo>
                    <a:cubicBezTo>
                      <a:pt x="527" y="1015"/>
                      <a:pt x="529" y="1011"/>
                      <a:pt x="527" y="1009"/>
                    </a:cubicBezTo>
                    <a:cubicBezTo>
                      <a:pt x="525" y="1008"/>
                      <a:pt x="517" y="996"/>
                      <a:pt x="513" y="997"/>
                    </a:cubicBezTo>
                    <a:cubicBezTo>
                      <a:pt x="510" y="997"/>
                      <a:pt x="503" y="993"/>
                      <a:pt x="501" y="993"/>
                    </a:cubicBezTo>
                    <a:cubicBezTo>
                      <a:pt x="498" y="992"/>
                      <a:pt x="495" y="991"/>
                      <a:pt x="493" y="987"/>
                    </a:cubicBezTo>
                    <a:cubicBezTo>
                      <a:pt x="491" y="984"/>
                      <a:pt x="482" y="977"/>
                      <a:pt x="480" y="977"/>
                    </a:cubicBezTo>
                    <a:cubicBezTo>
                      <a:pt x="477" y="976"/>
                      <a:pt x="472" y="982"/>
                      <a:pt x="465" y="986"/>
                    </a:cubicBezTo>
                    <a:cubicBezTo>
                      <a:pt x="459" y="989"/>
                      <a:pt x="449" y="985"/>
                      <a:pt x="447" y="985"/>
                    </a:cubicBezTo>
                    <a:cubicBezTo>
                      <a:pt x="444" y="984"/>
                      <a:pt x="441" y="981"/>
                      <a:pt x="439" y="978"/>
                    </a:cubicBezTo>
                    <a:cubicBezTo>
                      <a:pt x="436" y="974"/>
                      <a:pt x="431" y="972"/>
                      <a:pt x="429" y="976"/>
                    </a:cubicBezTo>
                    <a:cubicBezTo>
                      <a:pt x="426" y="979"/>
                      <a:pt x="418" y="987"/>
                      <a:pt x="415" y="988"/>
                    </a:cubicBezTo>
                    <a:cubicBezTo>
                      <a:pt x="412" y="990"/>
                      <a:pt x="406" y="992"/>
                      <a:pt x="404" y="993"/>
                    </a:cubicBezTo>
                    <a:cubicBezTo>
                      <a:pt x="401" y="995"/>
                      <a:pt x="397" y="991"/>
                      <a:pt x="393" y="991"/>
                    </a:cubicBezTo>
                    <a:cubicBezTo>
                      <a:pt x="389" y="990"/>
                      <a:pt x="387" y="992"/>
                      <a:pt x="382" y="991"/>
                    </a:cubicBezTo>
                    <a:cubicBezTo>
                      <a:pt x="377" y="990"/>
                      <a:pt x="376" y="991"/>
                      <a:pt x="372" y="993"/>
                    </a:cubicBezTo>
                    <a:cubicBezTo>
                      <a:pt x="368" y="994"/>
                      <a:pt x="365" y="996"/>
                      <a:pt x="362" y="992"/>
                    </a:cubicBezTo>
                    <a:cubicBezTo>
                      <a:pt x="360" y="987"/>
                      <a:pt x="354" y="988"/>
                      <a:pt x="352" y="986"/>
                    </a:cubicBezTo>
                    <a:cubicBezTo>
                      <a:pt x="349" y="985"/>
                      <a:pt x="349" y="981"/>
                      <a:pt x="351" y="975"/>
                    </a:cubicBezTo>
                    <a:cubicBezTo>
                      <a:pt x="353" y="970"/>
                      <a:pt x="350" y="965"/>
                      <a:pt x="348" y="958"/>
                    </a:cubicBezTo>
                    <a:cubicBezTo>
                      <a:pt x="347" y="952"/>
                      <a:pt x="337" y="954"/>
                      <a:pt x="333" y="952"/>
                    </a:cubicBezTo>
                    <a:cubicBezTo>
                      <a:pt x="330" y="949"/>
                      <a:pt x="327" y="947"/>
                      <a:pt x="328" y="942"/>
                    </a:cubicBezTo>
                    <a:cubicBezTo>
                      <a:pt x="329" y="938"/>
                      <a:pt x="327" y="935"/>
                      <a:pt x="326" y="931"/>
                    </a:cubicBezTo>
                    <a:cubicBezTo>
                      <a:pt x="324" y="926"/>
                      <a:pt x="322" y="925"/>
                      <a:pt x="321" y="920"/>
                    </a:cubicBezTo>
                    <a:cubicBezTo>
                      <a:pt x="321" y="915"/>
                      <a:pt x="316" y="915"/>
                      <a:pt x="312" y="914"/>
                    </a:cubicBezTo>
                    <a:cubicBezTo>
                      <a:pt x="307" y="914"/>
                      <a:pt x="303" y="911"/>
                      <a:pt x="300" y="908"/>
                    </a:cubicBezTo>
                    <a:cubicBezTo>
                      <a:pt x="297" y="904"/>
                      <a:pt x="299" y="900"/>
                      <a:pt x="295" y="899"/>
                    </a:cubicBezTo>
                    <a:cubicBezTo>
                      <a:pt x="291" y="898"/>
                      <a:pt x="279" y="899"/>
                      <a:pt x="279" y="895"/>
                    </a:cubicBezTo>
                    <a:cubicBezTo>
                      <a:pt x="279" y="891"/>
                      <a:pt x="276" y="882"/>
                      <a:pt x="276" y="877"/>
                    </a:cubicBezTo>
                    <a:cubicBezTo>
                      <a:pt x="275" y="872"/>
                      <a:pt x="273" y="867"/>
                      <a:pt x="269" y="863"/>
                    </a:cubicBezTo>
                    <a:cubicBezTo>
                      <a:pt x="265" y="860"/>
                      <a:pt x="260" y="859"/>
                      <a:pt x="258" y="855"/>
                    </a:cubicBezTo>
                    <a:cubicBezTo>
                      <a:pt x="256" y="851"/>
                      <a:pt x="253" y="845"/>
                      <a:pt x="246" y="843"/>
                    </a:cubicBezTo>
                    <a:cubicBezTo>
                      <a:pt x="239" y="841"/>
                      <a:pt x="233" y="836"/>
                      <a:pt x="230" y="834"/>
                    </a:cubicBezTo>
                    <a:cubicBezTo>
                      <a:pt x="227" y="831"/>
                      <a:pt x="225" y="833"/>
                      <a:pt x="221" y="836"/>
                    </a:cubicBezTo>
                    <a:cubicBezTo>
                      <a:pt x="217" y="838"/>
                      <a:pt x="213" y="840"/>
                      <a:pt x="210" y="836"/>
                    </a:cubicBezTo>
                    <a:cubicBezTo>
                      <a:pt x="208" y="832"/>
                      <a:pt x="206" y="828"/>
                      <a:pt x="200" y="828"/>
                    </a:cubicBezTo>
                    <a:cubicBezTo>
                      <a:pt x="195" y="827"/>
                      <a:pt x="191" y="826"/>
                      <a:pt x="188" y="822"/>
                    </a:cubicBezTo>
                    <a:cubicBezTo>
                      <a:pt x="186" y="818"/>
                      <a:pt x="178" y="808"/>
                      <a:pt x="171" y="805"/>
                    </a:cubicBezTo>
                    <a:cubicBezTo>
                      <a:pt x="165" y="801"/>
                      <a:pt x="156" y="800"/>
                      <a:pt x="156" y="805"/>
                    </a:cubicBezTo>
                    <a:cubicBezTo>
                      <a:pt x="156" y="809"/>
                      <a:pt x="154" y="814"/>
                      <a:pt x="150" y="813"/>
                    </a:cubicBezTo>
                    <a:cubicBezTo>
                      <a:pt x="146" y="813"/>
                      <a:pt x="147" y="810"/>
                      <a:pt x="142" y="812"/>
                    </a:cubicBezTo>
                    <a:cubicBezTo>
                      <a:pt x="138" y="813"/>
                      <a:pt x="139" y="814"/>
                      <a:pt x="135" y="814"/>
                    </a:cubicBezTo>
                    <a:cubicBezTo>
                      <a:pt x="131" y="814"/>
                      <a:pt x="124" y="810"/>
                      <a:pt x="122" y="808"/>
                    </a:cubicBezTo>
                    <a:cubicBezTo>
                      <a:pt x="120" y="807"/>
                      <a:pt x="115" y="805"/>
                      <a:pt x="112" y="805"/>
                    </a:cubicBezTo>
                    <a:cubicBezTo>
                      <a:pt x="109" y="806"/>
                      <a:pt x="99" y="807"/>
                      <a:pt x="97" y="804"/>
                    </a:cubicBezTo>
                    <a:cubicBezTo>
                      <a:pt x="95" y="801"/>
                      <a:pt x="94" y="792"/>
                      <a:pt x="93" y="788"/>
                    </a:cubicBezTo>
                    <a:cubicBezTo>
                      <a:pt x="92" y="784"/>
                      <a:pt x="84" y="784"/>
                      <a:pt x="82" y="782"/>
                    </a:cubicBezTo>
                    <a:cubicBezTo>
                      <a:pt x="80" y="780"/>
                      <a:pt x="81" y="772"/>
                      <a:pt x="78" y="772"/>
                    </a:cubicBezTo>
                    <a:cubicBezTo>
                      <a:pt x="74" y="772"/>
                      <a:pt x="70" y="775"/>
                      <a:pt x="66" y="773"/>
                    </a:cubicBezTo>
                    <a:cubicBezTo>
                      <a:pt x="63" y="770"/>
                      <a:pt x="49" y="764"/>
                      <a:pt x="45" y="761"/>
                    </a:cubicBezTo>
                    <a:cubicBezTo>
                      <a:pt x="42" y="758"/>
                      <a:pt x="18" y="738"/>
                      <a:pt x="15" y="735"/>
                    </a:cubicBezTo>
                    <a:cubicBezTo>
                      <a:pt x="13" y="732"/>
                      <a:pt x="11" y="727"/>
                      <a:pt x="8" y="726"/>
                    </a:cubicBezTo>
                    <a:cubicBezTo>
                      <a:pt x="4" y="724"/>
                      <a:pt x="3" y="726"/>
                      <a:pt x="1" y="723"/>
                    </a:cubicBezTo>
                    <a:cubicBezTo>
                      <a:pt x="0" y="720"/>
                      <a:pt x="4" y="714"/>
                      <a:pt x="6" y="711"/>
                    </a:cubicBezTo>
                    <a:cubicBezTo>
                      <a:pt x="9" y="709"/>
                      <a:pt x="10" y="706"/>
                      <a:pt x="15" y="708"/>
                    </a:cubicBezTo>
                    <a:cubicBezTo>
                      <a:pt x="20" y="710"/>
                      <a:pt x="27" y="712"/>
                      <a:pt x="29" y="710"/>
                    </a:cubicBezTo>
                    <a:cubicBezTo>
                      <a:pt x="30" y="708"/>
                      <a:pt x="30" y="703"/>
                      <a:pt x="27" y="699"/>
                    </a:cubicBezTo>
                    <a:cubicBezTo>
                      <a:pt x="25" y="694"/>
                      <a:pt x="21" y="686"/>
                      <a:pt x="23" y="681"/>
                    </a:cubicBezTo>
                    <a:cubicBezTo>
                      <a:pt x="24" y="677"/>
                      <a:pt x="30" y="671"/>
                      <a:pt x="33" y="668"/>
                    </a:cubicBezTo>
                    <a:cubicBezTo>
                      <a:pt x="37" y="665"/>
                      <a:pt x="45" y="667"/>
                      <a:pt x="49" y="662"/>
                    </a:cubicBezTo>
                    <a:cubicBezTo>
                      <a:pt x="53" y="658"/>
                      <a:pt x="54" y="656"/>
                      <a:pt x="55" y="659"/>
                    </a:cubicBezTo>
                    <a:cubicBezTo>
                      <a:pt x="57" y="662"/>
                      <a:pt x="58" y="665"/>
                      <a:pt x="62" y="662"/>
                    </a:cubicBezTo>
                    <a:cubicBezTo>
                      <a:pt x="65" y="659"/>
                      <a:pt x="65" y="657"/>
                      <a:pt x="68" y="654"/>
                    </a:cubicBezTo>
                    <a:cubicBezTo>
                      <a:pt x="72" y="652"/>
                      <a:pt x="74" y="653"/>
                      <a:pt x="72" y="655"/>
                    </a:cubicBezTo>
                    <a:cubicBezTo>
                      <a:pt x="70" y="658"/>
                      <a:pt x="72" y="661"/>
                      <a:pt x="74" y="658"/>
                    </a:cubicBezTo>
                    <a:cubicBezTo>
                      <a:pt x="77" y="655"/>
                      <a:pt x="76" y="654"/>
                      <a:pt x="76" y="649"/>
                    </a:cubicBezTo>
                    <a:cubicBezTo>
                      <a:pt x="77" y="645"/>
                      <a:pt x="77" y="643"/>
                      <a:pt x="80" y="642"/>
                    </a:cubicBezTo>
                    <a:cubicBezTo>
                      <a:pt x="84" y="641"/>
                      <a:pt x="85" y="638"/>
                      <a:pt x="84" y="635"/>
                    </a:cubicBezTo>
                    <a:cubicBezTo>
                      <a:pt x="82" y="631"/>
                      <a:pt x="82" y="629"/>
                      <a:pt x="84" y="628"/>
                    </a:cubicBezTo>
                    <a:cubicBezTo>
                      <a:pt x="86" y="627"/>
                      <a:pt x="90" y="625"/>
                      <a:pt x="92" y="621"/>
                    </a:cubicBezTo>
                    <a:cubicBezTo>
                      <a:pt x="93" y="618"/>
                      <a:pt x="96" y="615"/>
                      <a:pt x="98" y="611"/>
                    </a:cubicBezTo>
                    <a:cubicBezTo>
                      <a:pt x="100" y="607"/>
                      <a:pt x="102" y="600"/>
                      <a:pt x="104" y="596"/>
                    </a:cubicBezTo>
                    <a:cubicBezTo>
                      <a:pt x="105" y="592"/>
                      <a:pt x="108" y="594"/>
                      <a:pt x="111" y="591"/>
                    </a:cubicBezTo>
                    <a:cubicBezTo>
                      <a:pt x="114" y="589"/>
                      <a:pt x="116" y="586"/>
                      <a:pt x="114" y="584"/>
                    </a:cubicBezTo>
                    <a:cubicBezTo>
                      <a:pt x="112" y="583"/>
                      <a:pt x="112" y="581"/>
                      <a:pt x="114" y="579"/>
                    </a:cubicBezTo>
                    <a:cubicBezTo>
                      <a:pt x="116" y="577"/>
                      <a:pt x="121" y="573"/>
                      <a:pt x="119" y="573"/>
                    </a:cubicBezTo>
                    <a:cubicBezTo>
                      <a:pt x="117" y="573"/>
                      <a:pt x="114" y="577"/>
                      <a:pt x="111" y="574"/>
                    </a:cubicBezTo>
                    <a:cubicBezTo>
                      <a:pt x="107" y="572"/>
                      <a:pt x="106" y="570"/>
                      <a:pt x="108" y="568"/>
                    </a:cubicBezTo>
                    <a:cubicBezTo>
                      <a:pt x="110" y="566"/>
                      <a:pt x="113" y="562"/>
                      <a:pt x="111" y="560"/>
                    </a:cubicBezTo>
                    <a:cubicBezTo>
                      <a:pt x="110" y="559"/>
                      <a:pt x="107" y="561"/>
                      <a:pt x="105" y="563"/>
                    </a:cubicBezTo>
                    <a:cubicBezTo>
                      <a:pt x="104" y="565"/>
                      <a:pt x="99" y="567"/>
                      <a:pt x="99" y="565"/>
                    </a:cubicBezTo>
                    <a:cubicBezTo>
                      <a:pt x="99" y="562"/>
                      <a:pt x="99" y="556"/>
                      <a:pt x="100" y="553"/>
                    </a:cubicBezTo>
                    <a:cubicBezTo>
                      <a:pt x="100" y="550"/>
                      <a:pt x="105" y="551"/>
                      <a:pt x="107" y="548"/>
                    </a:cubicBezTo>
                    <a:cubicBezTo>
                      <a:pt x="109" y="546"/>
                      <a:pt x="100" y="551"/>
                      <a:pt x="99" y="548"/>
                    </a:cubicBezTo>
                    <a:cubicBezTo>
                      <a:pt x="97" y="545"/>
                      <a:pt x="102" y="539"/>
                      <a:pt x="105" y="536"/>
                    </a:cubicBezTo>
                    <a:cubicBezTo>
                      <a:pt x="107" y="533"/>
                      <a:pt x="108" y="522"/>
                      <a:pt x="108" y="517"/>
                    </a:cubicBezTo>
                    <a:cubicBezTo>
                      <a:pt x="109" y="512"/>
                      <a:pt x="106" y="505"/>
                      <a:pt x="106" y="498"/>
                    </a:cubicBezTo>
                    <a:cubicBezTo>
                      <a:pt x="106" y="492"/>
                      <a:pt x="106" y="478"/>
                      <a:pt x="105" y="473"/>
                    </a:cubicBezTo>
                    <a:cubicBezTo>
                      <a:pt x="104" y="467"/>
                      <a:pt x="96" y="464"/>
                      <a:pt x="98" y="460"/>
                    </a:cubicBezTo>
                    <a:cubicBezTo>
                      <a:pt x="99" y="456"/>
                      <a:pt x="104" y="457"/>
                      <a:pt x="108" y="454"/>
                    </a:cubicBezTo>
                    <a:cubicBezTo>
                      <a:pt x="113" y="452"/>
                      <a:pt x="114" y="449"/>
                      <a:pt x="113" y="444"/>
                    </a:cubicBezTo>
                    <a:cubicBezTo>
                      <a:pt x="113" y="440"/>
                      <a:pt x="110" y="430"/>
                      <a:pt x="106" y="425"/>
                    </a:cubicBezTo>
                    <a:cubicBezTo>
                      <a:pt x="102" y="420"/>
                      <a:pt x="102" y="414"/>
                      <a:pt x="105" y="412"/>
                    </a:cubicBezTo>
                    <a:cubicBezTo>
                      <a:pt x="107" y="410"/>
                      <a:pt x="107" y="405"/>
                      <a:pt x="109" y="400"/>
                    </a:cubicBezTo>
                    <a:cubicBezTo>
                      <a:pt x="110" y="396"/>
                      <a:pt x="108" y="391"/>
                      <a:pt x="105" y="387"/>
                    </a:cubicBezTo>
                    <a:cubicBezTo>
                      <a:pt x="101" y="383"/>
                      <a:pt x="96" y="379"/>
                      <a:pt x="94" y="374"/>
                    </a:cubicBezTo>
                    <a:cubicBezTo>
                      <a:pt x="93" y="369"/>
                      <a:pt x="92" y="363"/>
                      <a:pt x="91" y="361"/>
                    </a:cubicBezTo>
                    <a:cubicBezTo>
                      <a:pt x="90" y="359"/>
                      <a:pt x="81" y="352"/>
                      <a:pt x="80" y="351"/>
                    </a:cubicBezTo>
                    <a:cubicBezTo>
                      <a:pt x="80" y="351"/>
                      <a:pt x="80" y="343"/>
                      <a:pt x="85" y="338"/>
                    </a:cubicBezTo>
                    <a:cubicBezTo>
                      <a:pt x="90" y="333"/>
                      <a:pt x="91" y="332"/>
                      <a:pt x="91" y="327"/>
                    </a:cubicBezTo>
                    <a:cubicBezTo>
                      <a:pt x="91" y="322"/>
                      <a:pt x="93" y="316"/>
                      <a:pt x="95" y="319"/>
                    </a:cubicBezTo>
                    <a:cubicBezTo>
                      <a:pt x="97" y="322"/>
                      <a:pt x="100" y="330"/>
                      <a:pt x="103" y="327"/>
                    </a:cubicBezTo>
                    <a:cubicBezTo>
                      <a:pt x="106" y="324"/>
                      <a:pt x="112" y="319"/>
                      <a:pt x="114" y="315"/>
                    </a:cubicBezTo>
                    <a:cubicBezTo>
                      <a:pt x="117" y="311"/>
                      <a:pt x="114" y="308"/>
                      <a:pt x="119" y="304"/>
                    </a:cubicBezTo>
                    <a:cubicBezTo>
                      <a:pt x="125" y="299"/>
                      <a:pt x="123" y="295"/>
                      <a:pt x="121" y="288"/>
                    </a:cubicBezTo>
                    <a:cubicBezTo>
                      <a:pt x="119" y="281"/>
                      <a:pt x="114" y="274"/>
                      <a:pt x="112" y="269"/>
                    </a:cubicBezTo>
                    <a:cubicBezTo>
                      <a:pt x="110" y="264"/>
                      <a:pt x="109" y="263"/>
                      <a:pt x="112" y="259"/>
                    </a:cubicBezTo>
                    <a:cubicBezTo>
                      <a:pt x="114" y="256"/>
                      <a:pt x="111" y="254"/>
                      <a:pt x="111" y="25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5" name="Freeform 95">
                <a:extLst>
                  <a:ext uri="{FF2B5EF4-FFF2-40B4-BE49-F238E27FC236}">
                    <a16:creationId xmlns:a16="http://schemas.microsoft.com/office/drawing/2014/main" id="{D1F8561F-66FC-4182-90F5-0A91EA85F3DD}"/>
                  </a:ext>
                </a:extLst>
              </p:cNvPr>
              <p:cNvSpPr>
                <a:spLocks/>
              </p:cNvSpPr>
              <p:nvPr/>
            </p:nvSpPr>
            <p:spPr bwMode="auto">
              <a:xfrm>
                <a:off x="2879725" y="4127501"/>
                <a:ext cx="128588" cy="146050"/>
              </a:xfrm>
              <a:custGeom>
                <a:avLst/>
                <a:gdLst>
                  <a:gd name="T0" fmla="*/ 57 w 246"/>
                  <a:gd name="T1" fmla="*/ 15 h 278"/>
                  <a:gd name="T2" fmla="*/ 66 w 246"/>
                  <a:gd name="T3" fmla="*/ 4 h 278"/>
                  <a:gd name="T4" fmla="*/ 79 w 246"/>
                  <a:gd name="T5" fmla="*/ 2 h 278"/>
                  <a:gd name="T6" fmla="*/ 101 w 246"/>
                  <a:gd name="T7" fmla="*/ 6 h 278"/>
                  <a:gd name="T8" fmla="*/ 122 w 246"/>
                  <a:gd name="T9" fmla="*/ 12 h 278"/>
                  <a:gd name="T10" fmla="*/ 132 w 246"/>
                  <a:gd name="T11" fmla="*/ 20 h 278"/>
                  <a:gd name="T12" fmla="*/ 130 w 246"/>
                  <a:gd name="T13" fmla="*/ 12 h 278"/>
                  <a:gd name="T14" fmla="*/ 136 w 246"/>
                  <a:gd name="T15" fmla="*/ 2 h 278"/>
                  <a:gd name="T16" fmla="*/ 158 w 246"/>
                  <a:gd name="T17" fmla="*/ 3 h 278"/>
                  <a:gd name="T18" fmla="*/ 171 w 246"/>
                  <a:gd name="T19" fmla="*/ 7 h 278"/>
                  <a:gd name="T20" fmla="*/ 186 w 246"/>
                  <a:gd name="T21" fmla="*/ 9 h 278"/>
                  <a:gd name="T22" fmla="*/ 178 w 246"/>
                  <a:gd name="T23" fmla="*/ 6 h 278"/>
                  <a:gd name="T24" fmla="*/ 178 w 246"/>
                  <a:gd name="T25" fmla="*/ 2 h 278"/>
                  <a:gd name="T26" fmla="*/ 193 w 246"/>
                  <a:gd name="T27" fmla="*/ 1 h 278"/>
                  <a:gd name="T28" fmla="*/ 211 w 246"/>
                  <a:gd name="T29" fmla="*/ 3 h 278"/>
                  <a:gd name="T30" fmla="*/ 237 w 246"/>
                  <a:gd name="T31" fmla="*/ 11 h 278"/>
                  <a:gd name="T32" fmla="*/ 243 w 246"/>
                  <a:gd name="T33" fmla="*/ 22 h 278"/>
                  <a:gd name="T34" fmla="*/ 228 w 246"/>
                  <a:gd name="T35" fmla="*/ 49 h 278"/>
                  <a:gd name="T36" fmla="*/ 216 w 246"/>
                  <a:gd name="T37" fmla="*/ 68 h 278"/>
                  <a:gd name="T38" fmla="*/ 215 w 246"/>
                  <a:gd name="T39" fmla="*/ 92 h 278"/>
                  <a:gd name="T40" fmla="*/ 219 w 246"/>
                  <a:gd name="T41" fmla="*/ 127 h 278"/>
                  <a:gd name="T42" fmla="*/ 227 w 246"/>
                  <a:gd name="T43" fmla="*/ 145 h 278"/>
                  <a:gd name="T44" fmla="*/ 239 w 246"/>
                  <a:gd name="T45" fmla="*/ 164 h 278"/>
                  <a:gd name="T46" fmla="*/ 234 w 246"/>
                  <a:gd name="T47" fmla="*/ 177 h 278"/>
                  <a:gd name="T48" fmla="*/ 227 w 246"/>
                  <a:gd name="T49" fmla="*/ 193 h 278"/>
                  <a:gd name="T50" fmla="*/ 223 w 246"/>
                  <a:gd name="T51" fmla="*/ 219 h 278"/>
                  <a:gd name="T52" fmla="*/ 208 w 246"/>
                  <a:gd name="T53" fmla="*/ 240 h 278"/>
                  <a:gd name="T54" fmla="*/ 202 w 246"/>
                  <a:gd name="T55" fmla="*/ 245 h 278"/>
                  <a:gd name="T56" fmla="*/ 190 w 246"/>
                  <a:gd name="T57" fmla="*/ 237 h 278"/>
                  <a:gd name="T58" fmla="*/ 179 w 246"/>
                  <a:gd name="T59" fmla="*/ 229 h 278"/>
                  <a:gd name="T60" fmla="*/ 167 w 246"/>
                  <a:gd name="T61" fmla="*/ 231 h 278"/>
                  <a:gd name="T62" fmla="*/ 150 w 246"/>
                  <a:gd name="T63" fmla="*/ 237 h 278"/>
                  <a:gd name="T64" fmla="*/ 134 w 246"/>
                  <a:gd name="T65" fmla="*/ 240 h 278"/>
                  <a:gd name="T66" fmla="*/ 124 w 246"/>
                  <a:gd name="T67" fmla="*/ 234 h 278"/>
                  <a:gd name="T68" fmla="*/ 115 w 246"/>
                  <a:gd name="T69" fmla="*/ 245 h 278"/>
                  <a:gd name="T70" fmla="*/ 116 w 246"/>
                  <a:gd name="T71" fmla="*/ 254 h 278"/>
                  <a:gd name="T72" fmla="*/ 124 w 246"/>
                  <a:gd name="T73" fmla="*/ 270 h 278"/>
                  <a:gd name="T74" fmla="*/ 113 w 246"/>
                  <a:gd name="T75" fmla="*/ 276 h 278"/>
                  <a:gd name="T76" fmla="*/ 80 w 246"/>
                  <a:gd name="T77" fmla="*/ 270 h 278"/>
                  <a:gd name="T78" fmla="*/ 67 w 246"/>
                  <a:gd name="T79" fmla="*/ 243 h 278"/>
                  <a:gd name="T80" fmla="*/ 57 w 246"/>
                  <a:gd name="T81" fmla="*/ 223 h 278"/>
                  <a:gd name="T82" fmla="*/ 49 w 246"/>
                  <a:gd name="T83" fmla="*/ 202 h 278"/>
                  <a:gd name="T84" fmla="*/ 47 w 246"/>
                  <a:gd name="T85" fmla="*/ 192 h 278"/>
                  <a:gd name="T86" fmla="*/ 45 w 246"/>
                  <a:gd name="T87" fmla="*/ 176 h 278"/>
                  <a:gd name="T88" fmla="*/ 27 w 246"/>
                  <a:gd name="T89" fmla="*/ 176 h 278"/>
                  <a:gd name="T90" fmla="*/ 25 w 246"/>
                  <a:gd name="T91" fmla="*/ 166 h 278"/>
                  <a:gd name="T92" fmla="*/ 13 w 246"/>
                  <a:gd name="T93" fmla="*/ 154 h 278"/>
                  <a:gd name="T94" fmla="*/ 5 w 246"/>
                  <a:gd name="T95" fmla="*/ 135 h 278"/>
                  <a:gd name="T96" fmla="*/ 5 w 246"/>
                  <a:gd name="T97" fmla="*/ 119 h 278"/>
                  <a:gd name="T98" fmla="*/ 9 w 246"/>
                  <a:gd name="T99" fmla="*/ 108 h 278"/>
                  <a:gd name="T100" fmla="*/ 16 w 246"/>
                  <a:gd name="T101" fmla="*/ 91 h 278"/>
                  <a:gd name="T102" fmla="*/ 11 w 246"/>
                  <a:gd name="T103" fmla="*/ 81 h 278"/>
                  <a:gd name="T104" fmla="*/ 27 w 246"/>
                  <a:gd name="T105" fmla="*/ 66 h 278"/>
                  <a:gd name="T106" fmla="*/ 42 w 246"/>
                  <a:gd name="T107" fmla="*/ 67 h 278"/>
                  <a:gd name="T108" fmla="*/ 48 w 246"/>
                  <a:gd name="T109" fmla="*/ 64 h 278"/>
                  <a:gd name="T110" fmla="*/ 54 w 246"/>
                  <a:gd name="T111" fmla="*/ 55 h 278"/>
                  <a:gd name="T112" fmla="*/ 49 w 246"/>
                  <a:gd name="T113" fmla="*/ 47 h 278"/>
                  <a:gd name="T114" fmla="*/ 53 w 246"/>
                  <a:gd name="T115" fmla="*/ 35 h 278"/>
                  <a:gd name="T116" fmla="*/ 57 w 246"/>
                  <a:gd name="T117" fmla="*/ 18 h 278"/>
                  <a:gd name="T118" fmla="*/ 57 w 246"/>
                  <a:gd name="T119" fmla="*/ 1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6" h="278">
                    <a:moveTo>
                      <a:pt x="57" y="15"/>
                    </a:moveTo>
                    <a:cubicBezTo>
                      <a:pt x="57" y="15"/>
                      <a:pt x="59" y="7"/>
                      <a:pt x="66" y="4"/>
                    </a:cubicBezTo>
                    <a:cubicBezTo>
                      <a:pt x="72" y="0"/>
                      <a:pt x="73" y="0"/>
                      <a:pt x="79" y="2"/>
                    </a:cubicBezTo>
                    <a:cubicBezTo>
                      <a:pt x="86" y="4"/>
                      <a:pt x="95" y="5"/>
                      <a:pt x="101" y="6"/>
                    </a:cubicBezTo>
                    <a:cubicBezTo>
                      <a:pt x="107" y="6"/>
                      <a:pt x="119" y="11"/>
                      <a:pt x="122" y="12"/>
                    </a:cubicBezTo>
                    <a:cubicBezTo>
                      <a:pt x="125" y="14"/>
                      <a:pt x="130" y="20"/>
                      <a:pt x="132" y="20"/>
                    </a:cubicBezTo>
                    <a:cubicBezTo>
                      <a:pt x="134" y="20"/>
                      <a:pt x="130" y="17"/>
                      <a:pt x="130" y="12"/>
                    </a:cubicBezTo>
                    <a:cubicBezTo>
                      <a:pt x="131" y="6"/>
                      <a:pt x="129" y="3"/>
                      <a:pt x="136" y="2"/>
                    </a:cubicBezTo>
                    <a:cubicBezTo>
                      <a:pt x="144" y="2"/>
                      <a:pt x="155" y="3"/>
                      <a:pt x="158" y="3"/>
                    </a:cubicBezTo>
                    <a:cubicBezTo>
                      <a:pt x="162" y="3"/>
                      <a:pt x="166" y="5"/>
                      <a:pt x="171" y="7"/>
                    </a:cubicBezTo>
                    <a:cubicBezTo>
                      <a:pt x="175" y="9"/>
                      <a:pt x="182" y="9"/>
                      <a:pt x="186" y="9"/>
                    </a:cubicBezTo>
                    <a:cubicBezTo>
                      <a:pt x="190" y="9"/>
                      <a:pt x="182" y="7"/>
                      <a:pt x="178" y="6"/>
                    </a:cubicBezTo>
                    <a:cubicBezTo>
                      <a:pt x="175" y="5"/>
                      <a:pt x="173" y="3"/>
                      <a:pt x="178" y="2"/>
                    </a:cubicBezTo>
                    <a:cubicBezTo>
                      <a:pt x="184" y="0"/>
                      <a:pt x="187" y="1"/>
                      <a:pt x="193" y="1"/>
                    </a:cubicBezTo>
                    <a:cubicBezTo>
                      <a:pt x="199" y="2"/>
                      <a:pt x="200" y="2"/>
                      <a:pt x="211" y="3"/>
                    </a:cubicBezTo>
                    <a:cubicBezTo>
                      <a:pt x="221" y="5"/>
                      <a:pt x="233" y="9"/>
                      <a:pt x="237" y="11"/>
                    </a:cubicBezTo>
                    <a:cubicBezTo>
                      <a:pt x="241" y="13"/>
                      <a:pt x="246" y="16"/>
                      <a:pt x="243" y="22"/>
                    </a:cubicBezTo>
                    <a:cubicBezTo>
                      <a:pt x="240" y="29"/>
                      <a:pt x="233" y="44"/>
                      <a:pt x="228" y="49"/>
                    </a:cubicBezTo>
                    <a:cubicBezTo>
                      <a:pt x="224" y="54"/>
                      <a:pt x="217" y="61"/>
                      <a:pt x="216" y="68"/>
                    </a:cubicBezTo>
                    <a:cubicBezTo>
                      <a:pt x="214" y="76"/>
                      <a:pt x="214" y="78"/>
                      <a:pt x="215" y="92"/>
                    </a:cubicBezTo>
                    <a:cubicBezTo>
                      <a:pt x="216" y="106"/>
                      <a:pt x="218" y="120"/>
                      <a:pt x="219" y="127"/>
                    </a:cubicBezTo>
                    <a:cubicBezTo>
                      <a:pt x="220" y="135"/>
                      <a:pt x="222" y="141"/>
                      <a:pt x="227" y="145"/>
                    </a:cubicBezTo>
                    <a:cubicBezTo>
                      <a:pt x="232" y="148"/>
                      <a:pt x="238" y="159"/>
                      <a:pt x="239" y="164"/>
                    </a:cubicBezTo>
                    <a:cubicBezTo>
                      <a:pt x="240" y="169"/>
                      <a:pt x="236" y="173"/>
                      <a:pt x="234" y="177"/>
                    </a:cubicBezTo>
                    <a:cubicBezTo>
                      <a:pt x="231" y="180"/>
                      <a:pt x="227" y="184"/>
                      <a:pt x="227" y="193"/>
                    </a:cubicBezTo>
                    <a:cubicBezTo>
                      <a:pt x="227" y="203"/>
                      <a:pt x="227" y="211"/>
                      <a:pt x="223" y="219"/>
                    </a:cubicBezTo>
                    <a:cubicBezTo>
                      <a:pt x="219" y="227"/>
                      <a:pt x="210" y="237"/>
                      <a:pt x="208" y="240"/>
                    </a:cubicBezTo>
                    <a:cubicBezTo>
                      <a:pt x="206" y="243"/>
                      <a:pt x="202" y="245"/>
                      <a:pt x="202" y="245"/>
                    </a:cubicBezTo>
                    <a:cubicBezTo>
                      <a:pt x="202" y="245"/>
                      <a:pt x="192" y="240"/>
                      <a:pt x="190" y="237"/>
                    </a:cubicBezTo>
                    <a:cubicBezTo>
                      <a:pt x="188" y="234"/>
                      <a:pt x="181" y="232"/>
                      <a:pt x="179" y="229"/>
                    </a:cubicBezTo>
                    <a:cubicBezTo>
                      <a:pt x="177" y="227"/>
                      <a:pt x="172" y="228"/>
                      <a:pt x="167" y="231"/>
                    </a:cubicBezTo>
                    <a:cubicBezTo>
                      <a:pt x="161" y="234"/>
                      <a:pt x="156" y="234"/>
                      <a:pt x="150" y="237"/>
                    </a:cubicBezTo>
                    <a:cubicBezTo>
                      <a:pt x="143" y="239"/>
                      <a:pt x="136" y="244"/>
                      <a:pt x="134" y="240"/>
                    </a:cubicBezTo>
                    <a:cubicBezTo>
                      <a:pt x="131" y="236"/>
                      <a:pt x="128" y="232"/>
                      <a:pt x="124" y="234"/>
                    </a:cubicBezTo>
                    <a:cubicBezTo>
                      <a:pt x="119" y="236"/>
                      <a:pt x="118" y="243"/>
                      <a:pt x="115" y="245"/>
                    </a:cubicBezTo>
                    <a:cubicBezTo>
                      <a:pt x="111" y="247"/>
                      <a:pt x="111" y="251"/>
                      <a:pt x="116" y="254"/>
                    </a:cubicBezTo>
                    <a:cubicBezTo>
                      <a:pt x="121" y="258"/>
                      <a:pt x="126" y="265"/>
                      <a:pt x="124" y="270"/>
                    </a:cubicBezTo>
                    <a:cubicBezTo>
                      <a:pt x="122" y="275"/>
                      <a:pt x="116" y="278"/>
                      <a:pt x="113" y="276"/>
                    </a:cubicBezTo>
                    <a:cubicBezTo>
                      <a:pt x="109" y="274"/>
                      <a:pt x="87" y="270"/>
                      <a:pt x="80" y="270"/>
                    </a:cubicBezTo>
                    <a:cubicBezTo>
                      <a:pt x="80" y="270"/>
                      <a:pt x="70" y="251"/>
                      <a:pt x="67" y="243"/>
                    </a:cubicBezTo>
                    <a:cubicBezTo>
                      <a:pt x="65" y="236"/>
                      <a:pt x="60" y="232"/>
                      <a:pt x="57" y="223"/>
                    </a:cubicBezTo>
                    <a:cubicBezTo>
                      <a:pt x="55" y="215"/>
                      <a:pt x="47" y="206"/>
                      <a:pt x="49" y="202"/>
                    </a:cubicBezTo>
                    <a:cubicBezTo>
                      <a:pt x="50" y="198"/>
                      <a:pt x="49" y="197"/>
                      <a:pt x="47" y="192"/>
                    </a:cubicBezTo>
                    <a:cubicBezTo>
                      <a:pt x="45" y="188"/>
                      <a:pt x="44" y="181"/>
                      <a:pt x="45" y="176"/>
                    </a:cubicBezTo>
                    <a:cubicBezTo>
                      <a:pt x="46" y="171"/>
                      <a:pt x="32" y="175"/>
                      <a:pt x="27" y="176"/>
                    </a:cubicBezTo>
                    <a:cubicBezTo>
                      <a:pt x="22" y="177"/>
                      <a:pt x="25" y="171"/>
                      <a:pt x="25" y="166"/>
                    </a:cubicBezTo>
                    <a:cubicBezTo>
                      <a:pt x="24" y="161"/>
                      <a:pt x="14" y="161"/>
                      <a:pt x="13" y="154"/>
                    </a:cubicBezTo>
                    <a:cubicBezTo>
                      <a:pt x="12" y="148"/>
                      <a:pt x="10" y="141"/>
                      <a:pt x="5" y="135"/>
                    </a:cubicBezTo>
                    <a:cubicBezTo>
                      <a:pt x="0" y="129"/>
                      <a:pt x="2" y="121"/>
                      <a:pt x="5" y="119"/>
                    </a:cubicBezTo>
                    <a:cubicBezTo>
                      <a:pt x="8" y="117"/>
                      <a:pt x="10" y="113"/>
                      <a:pt x="9" y="108"/>
                    </a:cubicBezTo>
                    <a:cubicBezTo>
                      <a:pt x="8" y="103"/>
                      <a:pt x="15" y="94"/>
                      <a:pt x="16" y="91"/>
                    </a:cubicBezTo>
                    <a:cubicBezTo>
                      <a:pt x="16" y="88"/>
                      <a:pt x="13" y="85"/>
                      <a:pt x="11" y="81"/>
                    </a:cubicBezTo>
                    <a:cubicBezTo>
                      <a:pt x="9" y="76"/>
                      <a:pt x="20" y="68"/>
                      <a:pt x="27" y="66"/>
                    </a:cubicBezTo>
                    <a:cubicBezTo>
                      <a:pt x="34" y="65"/>
                      <a:pt x="38" y="68"/>
                      <a:pt x="42" y="67"/>
                    </a:cubicBezTo>
                    <a:cubicBezTo>
                      <a:pt x="46" y="66"/>
                      <a:pt x="48" y="67"/>
                      <a:pt x="48" y="64"/>
                    </a:cubicBezTo>
                    <a:cubicBezTo>
                      <a:pt x="48" y="60"/>
                      <a:pt x="52" y="59"/>
                      <a:pt x="54" y="55"/>
                    </a:cubicBezTo>
                    <a:cubicBezTo>
                      <a:pt x="55" y="52"/>
                      <a:pt x="53" y="49"/>
                      <a:pt x="49" y="47"/>
                    </a:cubicBezTo>
                    <a:cubicBezTo>
                      <a:pt x="44" y="45"/>
                      <a:pt x="50" y="41"/>
                      <a:pt x="53" y="35"/>
                    </a:cubicBezTo>
                    <a:cubicBezTo>
                      <a:pt x="56" y="29"/>
                      <a:pt x="57" y="24"/>
                      <a:pt x="57" y="18"/>
                    </a:cubicBezTo>
                    <a:cubicBezTo>
                      <a:pt x="57" y="17"/>
                      <a:pt x="57" y="16"/>
                      <a:pt x="57" y="1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6" name="Freeform 96">
                <a:extLst>
                  <a:ext uri="{FF2B5EF4-FFF2-40B4-BE49-F238E27FC236}">
                    <a16:creationId xmlns:a16="http://schemas.microsoft.com/office/drawing/2014/main" id="{757B3364-4C13-4F53-8F41-F7AF770E2CC6}"/>
                  </a:ext>
                </a:extLst>
              </p:cNvPr>
              <p:cNvSpPr>
                <a:spLocks/>
              </p:cNvSpPr>
              <p:nvPr/>
            </p:nvSpPr>
            <p:spPr bwMode="auto">
              <a:xfrm>
                <a:off x="2601913" y="5091113"/>
                <a:ext cx="471488" cy="1055688"/>
              </a:xfrm>
              <a:custGeom>
                <a:avLst/>
                <a:gdLst>
                  <a:gd name="T0" fmla="*/ 540 w 904"/>
                  <a:gd name="T1" fmla="*/ 1971 h 2021"/>
                  <a:gd name="T2" fmla="*/ 520 w 904"/>
                  <a:gd name="T3" fmla="*/ 1928 h 2021"/>
                  <a:gd name="T4" fmla="*/ 509 w 904"/>
                  <a:gd name="T5" fmla="*/ 1865 h 2021"/>
                  <a:gd name="T6" fmla="*/ 562 w 904"/>
                  <a:gd name="T7" fmla="*/ 1857 h 2021"/>
                  <a:gd name="T8" fmla="*/ 566 w 904"/>
                  <a:gd name="T9" fmla="*/ 1776 h 2021"/>
                  <a:gd name="T10" fmla="*/ 580 w 904"/>
                  <a:gd name="T11" fmla="*/ 1728 h 2021"/>
                  <a:gd name="T12" fmla="*/ 515 w 904"/>
                  <a:gd name="T13" fmla="*/ 1657 h 2021"/>
                  <a:gd name="T14" fmla="*/ 512 w 904"/>
                  <a:gd name="T15" fmla="*/ 1543 h 2021"/>
                  <a:gd name="T16" fmla="*/ 551 w 904"/>
                  <a:gd name="T17" fmla="*/ 1509 h 2021"/>
                  <a:gd name="T18" fmla="*/ 554 w 904"/>
                  <a:gd name="T19" fmla="*/ 1417 h 2021"/>
                  <a:gd name="T20" fmla="*/ 569 w 904"/>
                  <a:gd name="T21" fmla="*/ 1387 h 2021"/>
                  <a:gd name="T22" fmla="*/ 554 w 904"/>
                  <a:gd name="T23" fmla="*/ 1359 h 2021"/>
                  <a:gd name="T24" fmla="*/ 504 w 904"/>
                  <a:gd name="T25" fmla="*/ 1330 h 2021"/>
                  <a:gd name="T26" fmla="*/ 503 w 904"/>
                  <a:gd name="T27" fmla="*/ 1266 h 2021"/>
                  <a:gd name="T28" fmla="*/ 625 w 904"/>
                  <a:gd name="T29" fmla="*/ 1246 h 2021"/>
                  <a:gd name="T30" fmla="*/ 607 w 904"/>
                  <a:gd name="T31" fmla="*/ 1172 h 2021"/>
                  <a:gd name="T32" fmla="*/ 692 w 904"/>
                  <a:gd name="T33" fmla="*/ 1141 h 2021"/>
                  <a:gd name="T34" fmla="*/ 856 w 904"/>
                  <a:gd name="T35" fmla="*/ 975 h 2021"/>
                  <a:gd name="T36" fmla="*/ 736 w 904"/>
                  <a:gd name="T37" fmla="*/ 855 h 2021"/>
                  <a:gd name="T38" fmla="*/ 725 w 904"/>
                  <a:gd name="T39" fmla="*/ 751 h 2021"/>
                  <a:gd name="T40" fmla="*/ 713 w 904"/>
                  <a:gd name="T41" fmla="*/ 634 h 2021"/>
                  <a:gd name="T42" fmla="*/ 736 w 904"/>
                  <a:gd name="T43" fmla="*/ 534 h 2021"/>
                  <a:gd name="T44" fmla="*/ 791 w 904"/>
                  <a:gd name="T45" fmla="*/ 448 h 2021"/>
                  <a:gd name="T46" fmla="*/ 853 w 904"/>
                  <a:gd name="T47" fmla="*/ 384 h 2021"/>
                  <a:gd name="T48" fmla="*/ 887 w 904"/>
                  <a:gd name="T49" fmla="*/ 268 h 2021"/>
                  <a:gd name="T50" fmla="*/ 844 w 904"/>
                  <a:gd name="T51" fmla="*/ 292 h 2021"/>
                  <a:gd name="T52" fmla="*/ 803 w 904"/>
                  <a:gd name="T53" fmla="*/ 356 h 2021"/>
                  <a:gd name="T54" fmla="*/ 741 w 904"/>
                  <a:gd name="T55" fmla="*/ 380 h 2021"/>
                  <a:gd name="T56" fmla="*/ 628 w 904"/>
                  <a:gd name="T57" fmla="*/ 357 h 2021"/>
                  <a:gd name="T58" fmla="*/ 670 w 904"/>
                  <a:gd name="T59" fmla="*/ 248 h 2021"/>
                  <a:gd name="T60" fmla="*/ 565 w 904"/>
                  <a:gd name="T61" fmla="*/ 184 h 2021"/>
                  <a:gd name="T62" fmla="*/ 388 w 904"/>
                  <a:gd name="T63" fmla="*/ 68 h 2021"/>
                  <a:gd name="T64" fmla="*/ 269 w 904"/>
                  <a:gd name="T65" fmla="*/ 41 h 2021"/>
                  <a:gd name="T66" fmla="*/ 158 w 904"/>
                  <a:gd name="T67" fmla="*/ 12 h 2021"/>
                  <a:gd name="T68" fmla="*/ 103 w 904"/>
                  <a:gd name="T69" fmla="*/ 75 h 2021"/>
                  <a:gd name="T70" fmla="*/ 39 w 904"/>
                  <a:gd name="T71" fmla="*/ 208 h 2021"/>
                  <a:gd name="T72" fmla="*/ 57 w 904"/>
                  <a:gd name="T73" fmla="*/ 321 h 2021"/>
                  <a:gd name="T74" fmla="*/ 18 w 904"/>
                  <a:gd name="T75" fmla="*/ 438 h 2021"/>
                  <a:gd name="T76" fmla="*/ 21 w 904"/>
                  <a:gd name="T77" fmla="*/ 547 h 2021"/>
                  <a:gd name="T78" fmla="*/ 15 w 904"/>
                  <a:gd name="T79" fmla="*/ 662 h 2021"/>
                  <a:gd name="T80" fmla="*/ 60 w 904"/>
                  <a:gd name="T81" fmla="*/ 749 h 2021"/>
                  <a:gd name="T82" fmla="*/ 84 w 904"/>
                  <a:gd name="T83" fmla="*/ 845 h 2021"/>
                  <a:gd name="T84" fmla="*/ 73 w 904"/>
                  <a:gd name="T85" fmla="*/ 975 h 2021"/>
                  <a:gd name="T86" fmla="*/ 107 w 904"/>
                  <a:gd name="T87" fmla="*/ 1099 h 2021"/>
                  <a:gd name="T88" fmla="*/ 106 w 904"/>
                  <a:gd name="T89" fmla="*/ 1202 h 2021"/>
                  <a:gd name="T90" fmla="*/ 123 w 904"/>
                  <a:gd name="T91" fmla="*/ 1288 h 2021"/>
                  <a:gd name="T92" fmla="*/ 146 w 904"/>
                  <a:gd name="T93" fmla="*/ 1384 h 2021"/>
                  <a:gd name="T94" fmla="*/ 194 w 904"/>
                  <a:gd name="T95" fmla="*/ 1464 h 2021"/>
                  <a:gd name="T96" fmla="*/ 244 w 904"/>
                  <a:gd name="T97" fmla="*/ 1510 h 2021"/>
                  <a:gd name="T98" fmla="*/ 236 w 904"/>
                  <a:gd name="T99" fmla="*/ 1543 h 2021"/>
                  <a:gd name="T100" fmla="*/ 256 w 904"/>
                  <a:gd name="T101" fmla="*/ 1608 h 2021"/>
                  <a:gd name="T102" fmla="*/ 269 w 904"/>
                  <a:gd name="T103" fmla="*/ 1694 h 2021"/>
                  <a:gd name="T104" fmla="*/ 272 w 904"/>
                  <a:gd name="T105" fmla="*/ 1797 h 2021"/>
                  <a:gd name="T106" fmla="*/ 278 w 904"/>
                  <a:gd name="T107" fmla="*/ 1875 h 2021"/>
                  <a:gd name="T108" fmla="*/ 349 w 904"/>
                  <a:gd name="T109" fmla="*/ 1904 h 2021"/>
                  <a:gd name="T110" fmla="*/ 404 w 904"/>
                  <a:gd name="T111" fmla="*/ 1982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4" h="2021">
                    <a:moveTo>
                      <a:pt x="562" y="2004"/>
                    </a:moveTo>
                    <a:cubicBezTo>
                      <a:pt x="562" y="2004"/>
                      <a:pt x="573" y="2007"/>
                      <a:pt x="579" y="2010"/>
                    </a:cubicBezTo>
                    <a:cubicBezTo>
                      <a:pt x="586" y="2013"/>
                      <a:pt x="602" y="2021"/>
                      <a:pt x="601" y="2016"/>
                    </a:cubicBezTo>
                    <a:cubicBezTo>
                      <a:pt x="600" y="2011"/>
                      <a:pt x="589" y="2000"/>
                      <a:pt x="583" y="1997"/>
                    </a:cubicBezTo>
                    <a:cubicBezTo>
                      <a:pt x="577" y="1993"/>
                      <a:pt x="563" y="1981"/>
                      <a:pt x="559" y="1977"/>
                    </a:cubicBezTo>
                    <a:cubicBezTo>
                      <a:pt x="555" y="1972"/>
                      <a:pt x="550" y="1966"/>
                      <a:pt x="546" y="1967"/>
                    </a:cubicBezTo>
                    <a:cubicBezTo>
                      <a:pt x="543" y="1968"/>
                      <a:pt x="542" y="1974"/>
                      <a:pt x="540" y="1971"/>
                    </a:cubicBezTo>
                    <a:cubicBezTo>
                      <a:pt x="537" y="1969"/>
                      <a:pt x="536" y="1964"/>
                      <a:pt x="531" y="1965"/>
                    </a:cubicBezTo>
                    <a:cubicBezTo>
                      <a:pt x="526" y="1966"/>
                      <a:pt x="521" y="1967"/>
                      <a:pt x="519" y="1966"/>
                    </a:cubicBezTo>
                    <a:cubicBezTo>
                      <a:pt x="518" y="1966"/>
                      <a:pt x="527" y="1966"/>
                      <a:pt x="529" y="1965"/>
                    </a:cubicBezTo>
                    <a:cubicBezTo>
                      <a:pt x="531" y="1965"/>
                      <a:pt x="535" y="1963"/>
                      <a:pt x="541" y="1965"/>
                    </a:cubicBezTo>
                    <a:cubicBezTo>
                      <a:pt x="546" y="1967"/>
                      <a:pt x="549" y="1963"/>
                      <a:pt x="547" y="1960"/>
                    </a:cubicBezTo>
                    <a:cubicBezTo>
                      <a:pt x="545" y="1957"/>
                      <a:pt x="531" y="1947"/>
                      <a:pt x="528" y="1939"/>
                    </a:cubicBezTo>
                    <a:cubicBezTo>
                      <a:pt x="524" y="1932"/>
                      <a:pt x="523" y="1927"/>
                      <a:pt x="520" y="1928"/>
                    </a:cubicBezTo>
                    <a:cubicBezTo>
                      <a:pt x="516" y="1929"/>
                      <a:pt x="514" y="1937"/>
                      <a:pt x="513" y="1933"/>
                    </a:cubicBezTo>
                    <a:cubicBezTo>
                      <a:pt x="512" y="1930"/>
                      <a:pt x="519" y="1927"/>
                      <a:pt x="519" y="1923"/>
                    </a:cubicBezTo>
                    <a:cubicBezTo>
                      <a:pt x="519" y="1919"/>
                      <a:pt x="515" y="1913"/>
                      <a:pt x="514" y="1906"/>
                    </a:cubicBezTo>
                    <a:cubicBezTo>
                      <a:pt x="513" y="1898"/>
                      <a:pt x="511" y="1892"/>
                      <a:pt x="517" y="1887"/>
                    </a:cubicBezTo>
                    <a:cubicBezTo>
                      <a:pt x="523" y="1883"/>
                      <a:pt x="530" y="1884"/>
                      <a:pt x="533" y="1879"/>
                    </a:cubicBezTo>
                    <a:cubicBezTo>
                      <a:pt x="535" y="1875"/>
                      <a:pt x="529" y="1866"/>
                      <a:pt x="524" y="1865"/>
                    </a:cubicBezTo>
                    <a:cubicBezTo>
                      <a:pt x="519" y="1863"/>
                      <a:pt x="515" y="1865"/>
                      <a:pt x="509" y="1865"/>
                    </a:cubicBezTo>
                    <a:cubicBezTo>
                      <a:pt x="504" y="1865"/>
                      <a:pt x="497" y="1866"/>
                      <a:pt x="502" y="1864"/>
                    </a:cubicBezTo>
                    <a:cubicBezTo>
                      <a:pt x="507" y="1862"/>
                      <a:pt x="516" y="1863"/>
                      <a:pt x="517" y="1861"/>
                    </a:cubicBezTo>
                    <a:cubicBezTo>
                      <a:pt x="518" y="1859"/>
                      <a:pt x="512" y="1853"/>
                      <a:pt x="509" y="1850"/>
                    </a:cubicBezTo>
                    <a:cubicBezTo>
                      <a:pt x="505" y="1846"/>
                      <a:pt x="510" y="1840"/>
                      <a:pt x="512" y="1847"/>
                    </a:cubicBezTo>
                    <a:cubicBezTo>
                      <a:pt x="514" y="1855"/>
                      <a:pt x="521" y="1859"/>
                      <a:pt x="529" y="1866"/>
                    </a:cubicBezTo>
                    <a:cubicBezTo>
                      <a:pt x="538" y="1872"/>
                      <a:pt x="541" y="1874"/>
                      <a:pt x="548" y="1871"/>
                    </a:cubicBezTo>
                    <a:cubicBezTo>
                      <a:pt x="556" y="1868"/>
                      <a:pt x="565" y="1863"/>
                      <a:pt x="562" y="1857"/>
                    </a:cubicBezTo>
                    <a:cubicBezTo>
                      <a:pt x="560" y="1851"/>
                      <a:pt x="555" y="1843"/>
                      <a:pt x="556" y="1835"/>
                    </a:cubicBezTo>
                    <a:cubicBezTo>
                      <a:pt x="557" y="1827"/>
                      <a:pt x="553" y="1823"/>
                      <a:pt x="553" y="1820"/>
                    </a:cubicBezTo>
                    <a:cubicBezTo>
                      <a:pt x="552" y="1818"/>
                      <a:pt x="549" y="1823"/>
                      <a:pt x="546" y="1824"/>
                    </a:cubicBezTo>
                    <a:cubicBezTo>
                      <a:pt x="543" y="1825"/>
                      <a:pt x="550" y="1819"/>
                      <a:pt x="549" y="1815"/>
                    </a:cubicBezTo>
                    <a:cubicBezTo>
                      <a:pt x="549" y="1811"/>
                      <a:pt x="546" y="1808"/>
                      <a:pt x="548" y="1802"/>
                    </a:cubicBezTo>
                    <a:cubicBezTo>
                      <a:pt x="549" y="1796"/>
                      <a:pt x="553" y="1795"/>
                      <a:pt x="557" y="1790"/>
                    </a:cubicBezTo>
                    <a:cubicBezTo>
                      <a:pt x="562" y="1785"/>
                      <a:pt x="560" y="1779"/>
                      <a:pt x="566" y="1776"/>
                    </a:cubicBezTo>
                    <a:cubicBezTo>
                      <a:pt x="572" y="1773"/>
                      <a:pt x="573" y="1771"/>
                      <a:pt x="579" y="1766"/>
                    </a:cubicBezTo>
                    <a:cubicBezTo>
                      <a:pt x="585" y="1761"/>
                      <a:pt x="591" y="1752"/>
                      <a:pt x="596" y="1749"/>
                    </a:cubicBezTo>
                    <a:cubicBezTo>
                      <a:pt x="601" y="1745"/>
                      <a:pt x="600" y="1741"/>
                      <a:pt x="604" y="1741"/>
                    </a:cubicBezTo>
                    <a:cubicBezTo>
                      <a:pt x="608" y="1741"/>
                      <a:pt x="604" y="1736"/>
                      <a:pt x="608" y="1734"/>
                    </a:cubicBezTo>
                    <a:cubicBezTo>
                      <a:pt x="612" y="1733"/>
                      <a:pt x="606" y="1730"/>
                      <a:pt x="604" y="1726"/>
                    </a:cubicBezTo>
                    <a:cubicBezTo>
                      <a:pt x="602" y="1723"/>
                      <a:pt x="602" y="1719"/>
                      <a:pt x="596" y="1721"/>
                    </a:cubicBezTo>
                    <a:cubicBezTo>
                      <a:pt x="591" y="1724"/>
                      <a:pt x="582" y="1728"/>
                      <a:pt x="580" y="1728"/>
                    </a:cubicBezTo>
                    <a:cubicBezTo>
                      <a:pt x="578" y="1727"/>
                      <a:pt x="588" y="1725"/>
                      <a:pt x="596" y="1721"/>
                    </a:cubicBezTo>
                    <a:cubicBezTo>
                      <a:pt x="604" y="1718"/>
                      <a:pt x="601" y="1711"/>
                      <a:pt x="601" y="1705"/>
                    </a:cubicBezTo>
                    <a:cubicBezTo>
                      <a:pt x="601" y="1700"/>
                      <a:pt x="597" y="1685"/>
                      <a:pt x="592" y="1682"/>
                    </a:cubicBezTo>
                    <a:cubicBezTo>
                      <a:pt x="588" y="1679"/>
                      <a:pt x="586" y="1676"/>
                      <a:pt x="579" y="1676"/>
                    </a:cubicBezTo>
                    <a:cubicBezTo>
                      <a:pt x="572" y="1676"/>
                      <a:pt x="559" y="1675"/>
                      <a:pt x="552" y="1674"/>
                    </a:cubicBezTo>
                    <a:cubicBezTo>
                      <a:pt x="546" y="1673"/>
                      <a:pt x="542" y="1674"/>
                      <a:pt x="537" y="1671"/>
                    </a:cubicBezTo>
                    <a:cubicBezTo>
                      <a:pt x="532" y="1667"/>
                      <a:pt x="523" y="1660"/>
                      <a:pt x="515" y="1657"/>
                    </a:cubicBezTo>
                    <a:cubicBezTo>
                      <a:pt x="506" y="1654"/>
                      <a:pt x="503" y="1646"/>
                      <a:pt x="493" y="1642"/>
                    </a:cubicBezTo>
                    <a:cubicBezTo>
                      <a:pt x="483" y="1638"/>
                      <a:pt x="476" y="1625"/>
                      <a:pt x="472" y="1617"/>
                    </a:cubicBezTo>
                    <a:cubicBezTo>
                      <a:pt x="468" y="1609"/>
                      <a:pt x="466" y="1601"/>
                      <a:pt x="470" y="1592"/>
                    </a:cubicBezTo>
                    <a:cubicBezTo>
                      <a:pt x="473" y="1584"/>
                      <a:pt x="484" y="1561"/>
                      <a:pt x="485" y="1558"/>
                    </a:cubicBezTo>
                    <a:cubicBezTo>
                      <a:pt x="486" y="1555"/>
                      <a:pt x="492" y="1553"/>
                      <a:pt x="497" y="1553"/>
                    </a:cubicBezTo>
                    <a:cubicBezTo>
                      <a:pt x="503" y="1553"/>
                      <a:pt x="507" y="1558"/>
                      <a:pt x="506" y="1554"/>
                    </a:cubicBezTo>
                    <a:cubicBezTo>
                      <a:pt x="505" y="1550"/>
                      <a:pt x="505" y="1545"/>
                      <a:pt x="512" y="1543"/>
                    </a:cubicBezTo>
                    <a:cubicBezTo>
                      <a:pt x="518" y="1540"/>
                      <a:pt x="518" y="1538"/>
                      <a:pt x="522" y="1539"/>
                    </a:cubicBezTo>
                    <a:cubicBezTo>
                      <a:pt x="526" y="1540"/>
                      <a:pt x="530" y="1543"/>
                      <a:pt x="533" y="1541"/>
                    </a:cubicBezTo>
                    <a:cubicBezTo>
                      <a:pt x="536" y="1538"/>
                      <a:pt x="544" y="1545"/>
                      <a:pt x="547" y="1543"/>
                    </a:cubicBezTo>
                    <a:cubicBezTo>
                      <a:pt x="550" y="1541"/>
                      <a:pt x="552" y="1538"/>
                      <a:pt x="548" y="1534"/>
                    </a:cubicBezTo>
                    <a:cubicBezTo>
                      <a:pt x="544" y="1530"/>
                      <a:pt x="540" y="1531"/>
                      <a:pt x="539" y="1526"/>
                    </a:cubicBezTo>
                    <a:cubicBezTo>
                      <a:pt x="537" y="1522"/>
                      <a:pt x="536" y="1516"/>
                      <a:pt x="541" y="1514"/>
                    </a:cubicBezTo>
                    <a:cubicBezTo>
                      <a:pt x="545" y="1512"/>
                      <a:pt x="550" y="1513"/>
                      <a:pt x="551" y="1509"/>
                    </a:cubicBezTo>
                    <a:cubicBezTo>
                      <a:pt x="551" y="1505"/>
                      <a:pt x="551" y="1496"/>
                      <a:pt x="549" y="1492"/>
                    </a:cubicBezTo>
                    <a:cubicBezTo>
                      <a:pt x="546" y="1489"/>
                      <a:pt x="545" y="1489"/>
                      <a:pt x="547" y="1484"/>
                    </a:cubicBezTo>
                    <a:cubicBezTo>
                      <a:pt x="548" y="1478"/>
                      <a:pt x="545" y="1478"/>
                      <a:pt x="541" y="1472"/>
                    </a:cubicBezTo>
                    <a:cubicBezTo>
                      <a:pt x="538" y="1466"/>
                      <a:pt x="534" y="1461"/>
                      <a:pt x="533" y="1456"/>
                    </a:cubicBezTo>
                    <a:cubicBezTo>
                      <a:pt x="532" y="1451"/>
                      <a:pt x="533" y="1446"/>
                      <a:pt x="536" y="1441"/>
                    </a:cubicBezTo>
                    <a:cubicBezTo>
                      <a:pt x="539" y="1436"/>
                      <a:pt x="538" y="1431"/>
                      <a:pt x="540" y="1427"/>
                    </a:cubicBezTo>
                    <a:cubicBezTo>
                      <a:pt x="542" y="1424"/>
                      <a:pt x="549" y="1419"/>
                      <a:pt x="554" y="1417"/>
                    </a:cubicBezTo>
                    <a:cubicBezTo>
                      <a:pt x="559" y="1416"/>
                      <a:pt x="566" y="1414"/>
                      <a:pt x="567" y="1410"/>
                    </a:cubicBezTo>
                    <a:cubicBezTo>
                      <a:pt x="568" y="1407"/>
                      <a:pt x="571" y="1407"/>
                      <a:pt x="562" y="1406"/>
                    </a:cubicBezTo>
                    <a:cubicBezTo>
                      <a:pt x="554" y="1405"/>
                      <a:pt x="542" y="1401"/>
                      <a:pt x="537" y="1398"/>
                    </a:cubicBezTo>
                    <a:cubicBezTo>
                      <a:pt x="533" y="1396"/>
                      <a:pt x="529" y="1397"/>
                      <a:pt x="529" y="1392"/>
                    </a:cubicBezTo>
                    <a:cubicBezTo>
                      <a:pt x="530" y="1387"/>
                      <a:pt x="534" y="1384"/>
                      <a:pt x="540" y="1381"/>
                    </a:cubicBezTo>
                    <a:cubicBezTo>
                      <a:pt x="546" y="1378"/>
                      <a:pt x="551" y="1377"/>
                      <a:pt x="556" y="1380"/>
                    </a:cubicBezTo>
                    <a:cubicBezTo>
                      <a:pt x="561" y="1384"/>
                      <a:pt x="569" y="1383"/>
                      <a:pt x="569" y="1387"/>
                    </a:cubicBezTo>
                    <a:cubicBezTo>
                      <a:pt x="569" y="1391"/>
                      <a:pt x="570" y="1395"/>
                      <a:pt x="576" y="1400"/>
                    </a:cubicBezTo>
                    <a:cubicBezTo>
                      <a:pt x="582" y="1404"/>
                      <a:pt x="596" y="1400"/>
                      <a:pt x="599" y="1396"/>
                    </a:cubicBezTo>
                    <a:cubicBezTo>
                      <a:pt x="603" y="1392"/>
                      <a:pt x="599" y="1387"/>
                      <a:pt x="599" y="1380"/>
                    </a:cubicBezTo>
                    <a:cubicBezTo>
                      <a:pt x="599" y="1373"/>
                      <a:pt x="596" y="1369"/>
                      <a:pt x="591" y="1362"/>
                    </a:cubicBezTo>
                    <a:cubicBezTo>
                      <a:pt x="586" y="1355"/>
                      <a:pt x="585" y="1347"/>
                      <a:pt x="579" y="1349"/>
                    </a:cubicBezTo>
                    <a:cubicBezTo>
                      <a:pt x="573" y="1350"/>
                      <a:pt x="568" y="1356"/>
                      <a:pt x="564" y="1356"/>
                    </a:cubicBezTo>
                    <a:cubicBezTo>
                      <a:pt x="559" y="1357"/>
                      <a:pt x="548" y="1358"/>
                      <a:pt x="554" y="1359"/>
                    </a:cubicBezTo>
                    <a:cubicBezTo>
                      <a:pt x="560" y="1360"/>
                      <a:pt x="567" y="1359"/>
                      <a:pt x="569" y="1363"/>
                    </a:cubicBezTo>
                    <a:cubicBezTo>
                      <a:pt x="570" y="1366"/>
                      <a:pt x="572" y="1369"/>
                      <a:pt x="567" y="1369"/>
                    </a:cubicBezTo>
                    <a:cubicBezTo>
                      <a:pt x="563" y="1370"/>
                      <a:pt x="553" y="1373"/>
                      <a:pt x="547" y="1373"/>
                    </a:cubicBezTo>
                    <a:cubicBezTo>
                      <a:pt x="541" y="1372"/>
                      <a:pt x="540" y="1367"/>
                      <a:pt x="542" y="1362"/>
                    </a:cubicBezTo>
                    <a:cubicBezTo>
                      <a:pt x="544" y="1357"/>
                      <a:pt x="535" y="1356"/>
                      <a:pt x="529" y="1357"/>
                    </a:cubicBezTo>
                    <a:cubicBezTo>
                      <a:pt x="522" y="1358"/>
                      <a:pt x="512" y="1351"/>
                      <a:pt x="509" y="1346"/>
                    </a:cubicBezTo>
                    <a:cubicBezTo>
                      <a:pt x="506" y="1342"/>
                      <a:pt x="506" y="1338"/>
                      <a:pt x="504" y="1330"/>
                    </a:cubicBezTo>
                    <a:cubicBezTo>
                      <a:pt x="503" y="1321"/>
                      <a:pt x="501" y="1317"/>
                      <a:pt x="499" y="1312"/>
                    </a:cubicBezTo>
                    <a:cubicBezTo>
                      <a:pt x="497" y="1307"/>
                      <a:pt x="492" y="1305"/>
                      <a:pt x="491" y="1302"/>
                    </a:cubicBezTo>
                    <a:cubicBezTo>
                      <a:pt x="490" y="1299"/>
                      <a:pt x="486" y="1290"/>
                      <a:pt x="483" y="1285"/>
                    </a:cubicBezTo>
                    <a:cubicBezTo>
                      <a:pt x="480" y="1280"/>
                      <a:pt x="480" y="1278"/>
                      <a:pt x="481" y="1271"/>
                    </a:cubicBezTo>
                    <a:cubicBezTo>
                      <a:pt x="481" y="1265"/>
                      <a:pt x="479" y="1264"/>
                      <a:pt x="485" y="1262"/>
                    </a:cubicBezTo>
                    <a:cubicBezTo>
                      <a:pt x="492" y="1259"/>
                      <a:pt x="494" y="1257"/>
                      <a:pt x="495" y="1261"/>
                    </a:cubicBezTo>
                    <a:cubicBezTo>
                      <a:pt x="496" y="1264"/>
                      <a:pt x="496" y="1265"/>
                      <a:pt x="503" y="1266"/>
                    </a:cubicBezTo>
                    <a:cubicBezTo>
                      <a:pt x="511" y="1267"/>
                      <a:pt x="522" y="1271"/>
                      <a:pt x="526" y="1274"/>
                    </a:cubicBezTo>
                    <a:cubicBezTo>
                      <a:pt x="531" y="1277"/>
                      <a:pt x="541" y="1278"/>
                      <a:pt x="547" y="1283"/>
                    </a:cubicBezTo>
                    <a:cubicBezTo>
                      <a:pt x="553" y="1287"/>
                      <a:pt x="563" y="1290"/>
                      <a:pt x="575" y="1289"/>
                    </a:cubicBezTo>
                    <a:cubicBezTo>
                      <a:pt x="587" y="1288"/>
                      <a:pt x="598" y="1288"/>
                      <a:pt x="603" y="1286"/>
                    </a:cubicBezTo>
                    <a:cubicBezTo>
                      <a:pt x="608" y="1284"/>
                      <a:pt x="629" y="1273"/>
                      <a:pt x="631" y="1267"/>
                    </a:cubicBezTo>
                    <a:cubicBezTo>
                      <a:pt x="634" y="1261"/>
                      <a:pt x="635" y="1257"/>
                      <a:pt x="631" y="1255"/>
                    </a:cubicBezTo>
                    <a:cubicBezTo>
                      <a:pt x="627" y="1253"/>
                      <a:pt x="629" y="1250"/>
                      <a:pt x="625" y="1246"/>
                    </a:cubicBezTo>
                    <a:cubicBezTo>
                      <a:pt x="622" y="1242"/>
                      <a:pt x="617" y="1246"/>
                      <a:pt x="614" y="1239"/>
                    </a:cubicBezTo>
                    <a:cubicBezTo>
                      <a:pt x="611" y="1232"/>
                      <a:pt x="611" y="1230"/>
                      <a:pt x="614" y="1227"/>
                    </a:cubicBezTo>
                    <a:cubicBezTo>
                      <a:pt x="616" y="1224"/>
                      <a:pt x="611" y="1217"/>
                      <a:pt x="611" y="1213"/>
                    </a:cubicBezTo>
                    <a:cubicBezTo>
                      <a:pt x="611" y="1208"/>
                      <a:pt x="609" y="1201"/>
                      <a:pt x="614" y="1201"/>
                    </a:cubicBezTo>
                    <a:cubicBezTo>
                      <a:pt x="619" y="1202"/>
                      <a:pt x="622" y="1203"/>
                      <a:pt x="621" y="1196"/>
                    </a:cubicBezTo>
                    <a:cubicBezTo>
                      <a:pt x="620" y="1189"/>
                      <a:pt x="620" y="1182"/>
                      <a:pt x="618" y="1179"/>
                    </a:cubicBezTo>
                    <a:cubicBezTo>
                      <a:pt x="616" y="1176"/>
                      <a:pt x="607" y="1176"/>
                      <a:pt x="607" y="1172"/>
                    </a:cubicBezTo>
                    <a:cubicBezTo>
                      <a:pt x="608" y="1168"/>
                      <a:pt x="612" y="1166"/>
                      <a:pt x="608" y="1164"/>
                    </a:cubicBezTo>
                    <a:cubicBezTo>
                      <a:pt x="604" y="1163"/>
                      <a:pt x="600" y="1165"/>
                      <a:pt x="598" y="1158"/>
                    </a:cubicBezTo>
                    <a:cubicBezTo>
                      <a:pt x="595" y="1151"/>
                      <a:pt x="597" y="1148"/>
                      <a:pt x="595" y="1143"/>
                    </a:cubicBezTo>
                    <a:cubicBezTo>
                      <a:pt x="593" y="1139"/>
                      <a:pt x="589" y="1136"/>
                      <a:pt x="590" y="1132"/>
                    </a:cubicBezTo>
                    <a:cubicBezTo>
                      <a:pt x="591" y="1129"/>
                      <a:pt x="600" y="1139"/>
                      <a:pt x="608" y="1141"/>
                    </a:cubicBezTo>
                    <a:cubicBezTo>
                      <a:pt x="616" y="1143"/>
                      <a:pt x="633" y="1145"/>
                      <a:pt x="641" y="1146"/>
                    </a:cubicBezTo>
                    <a:cubicBezTo>
                      <a:pt x="648" y="1146"/>
                      <a:pt x="676" y="1143"/>
                      <a:pt x="692" y="1141"/>
                    </a:cubicBezTo>
                    <a:cubicBezTo>
                      <a:pt x="707" y="1140"/>
                      <a:pt x="760" y="1126"/>
                      <a:pt x="779" y="1122"/>
                    </a:cubicBezTo>
                    <a:cubicBezTo>
                      <a:pt x="798" y="1117"/>
                      <a:pt x="808" y="1108"/>
                      <a:pt x="819" y="1103"/>
                    </a:cubicBezTo>
                    <a:cubicBezTo>
                      <a:pt x="830" y="1097"/>
                      <a:pt x="835" y="1094"/>
                      <a:pt x="836" y="1087"/>
                    </a:cubicBezTo>
                    <a:cubicBezTo>
                      <a:pt x="836" y="1081"/>
                      <a:pt x="833" y="1079"/>
                      <a:pt x="837" y="1071"/>
                    </a:cubicBezTo>
                    <a:cubicBezTo>
                      <a:pt x="840" y="1063"/>
                      <a:pt x="849" y="1049"/>
                      <a:pt x="853" y="1041"/>
                    </a:cubicBezTo>
                    <a:cubicBezTo>
                      <a:pt x="857" y="1033"/>
                      <a:pt x="865" y="1012"/>
                      <a:pt x="865" y="1004"/>
                    </a:cubicBezTo>
                    <a:cubicBezTo>
                      <a:pt x="865" y="996"/>
                      <a:pt x="858" y="983"/>
                      <a:pt x="856" y="975"/>
                    </a:cubicBezTo>
                    <a:cubicBezTo>
                      <a:pt x="854" y="967"/>
                      <a:pt x="852" y="966"/>
                      <a:pt x="849" y="968"/>
                    </a:cubicBezTo>
                    <a:cubicBezTo>
                      <a:pt x="846" y="969"/>
                      <a:pt x="837" y="973"/>
                      <a:pt x="829" y="962"/>
                    </a:cubicBezTo>
                    <a:cubicBezTo>
                      <a:pt x="821" y="952"/>
                      <a:pt x="813" y="953"/>
                      <a:pt x="811" y="942"/>
                    </a:cubicBezTo>
                    <a:cubicBezTo>
                      <a:pt x="809" y="932"/>
                      <a:pt x="810" y="929"/>
                      <a:pt x="813" y="919"/>
                    </a:cubicBezTo>
                    <a:cubicBezTo>
                      <a:pt x="816" y="909"/>
                      <a:pt x="822" y="909"/>
                      <a:pt x="807" y="896"/>
                    </a:cubicBezTo>
                    <a:cubicBezTo>
                      <a:pt x="792" y="884"/>
                      <a:pt x="770" y="873"/>
                      <a:pt x="761" y="869"/>
                    </a:cubicBezTo>
                    <a:cubicBezTo>
                      <a:pt x="752" y="864"/>
                      <a:pt x="740" y="860"/>
                      <a:pt x="736" y="855"/>
                    </a:cubicBezTo>
                    <a:cubicBezTo>
                      <a:pt x="732" y="851"/>
                      <a:pt x="726" y="843"/>
                      <a:pt x="724" y="838"/>
                    </a:cubicBezTo>
                    <a:cubicBezTo>
                      <a:pt x="721" y="832"/>
                      <a:pt x="724" y="832"/>
                      <a:pt x="726" y="829"/>
                    </a:cubicBezTo>
                    <a:cubicBezTo>
                      <a:pt x="728" y="825"/>
                      <a:pt x="725" y="816"/>
                      <a:pt x="724" y="812"/>
                    </a:cubicBezTo>
                    <a:cubicBezTo>
                      <a:pt x="722" y="808"/>
                      <a:pt x="715" y="799"/>
                      <a:pt x="713" y="792"/>
                    </a:cubicBezTo>
                    <a:cubicBezTo>
                      <a:pt x="712" y="784"/>
                      <a:pt x="710" y="780"/>
                      <a:pt x="711" y="775"/>
                    </a:cubicBezTo>
                    <a:cubicBezTo>
                      <a:pt x="712" y="771"/>
                      <a:pt x="712" y="761"/>
                      <a:pt x="713" y="756"/>
                    </a:cubicBezTo>
                    <a:cubicBezTo>
                      <a:pt x="715" y="752"/>
                      <a:pt x="724" y="756"/>
                      <a:pt x="725" y="751"/>
                    </a:cubicBezTo>
                    <a:cubicBezTo>
                      <a:pt x="725" y="746"/>
                      <a:pt x="722" y="736"/>
                      <a:pt x="718" y="726"/>
                    </a:cubicBezTo>
                    <a:cubicBezTo>
                      <a:pt x="713" y="715"/>
                      <a:pt x="715" y="711"/>
                      <a:pt x="716" y="704"/>
                    </a:cubicBezTo>
                    <a:cubicBezTo>
                      <a:pt x="717" y="696"/>
                      <a:pt x="713" y="697"/>
                      <a:pt x="712" y="690"/>
                    </a:cubicBezTo>
                    <a:cubicBezTo>
                      <a:pt x="710" y="683"/>
                      <a:pt x="709" y="681"/>
                      <a:pt x="708" y="676"/>
                    </a:cubicBezTo>
                    <a:cubicBezTo>
                      <a:pt x="707" y="672"/>
                      <a:pt x="709" y="669"/>
                      <a:pt x="713" y="665"/>
                    </a:cubicBezTo>
                    <a:cubicBezTo>
                      <a:pt x="716" y="661"/>
                      <a:pt x="714" y="654"/>
                      <a:pt x="711" y="650"/>
                    </a:cubicBezTo>
                    <a:cubicBezTo>
                      <a:pt x="708" y="646"/>
                      <a:pt x="711" y="639"/>
                      <a:pt x="713" y="634"/>
                    </a:cubicBezTo>
                    <a:cubicBezTo>
                      <a:pt x="716" y="629"/>
                      <a:pt x="711" y="616"/>
                      <a:pt x="711" y="612"/>
                    </a:cubicBezTo>
                    <a:cubicBezTo>
                      <a:pt x="711" y="608"/>
                      <a:pt x="718" y="609"/>
                      <a:pt x="716" y="603"/>
                    </a:cubicBezTo>
                    <a:cubicBezTo>
                      <a:pt x="714" y="598"/>
                      <a:pt x="701" y="588"/>
                      <a:pt x="707" y="582"/>
                    </a:cubicBezTo>
                    <a:cubicBezTo>
                      <a:pt x="713" y="577"/>
                      <a:pt x="719" y="565"/>
                      <a:pt x="719" y="565"/>
                    </a:cubicBezTo>
                    <a:cubicBezTo>
                      <a:pt x="719" y="565"/>
                      <a:pt x="717" y="559"/>
                      <a:pt x="722" y="557"/>
                    </a:cubicBezTo>
                    <a:cubicBezTo>
                      <a:pt x="728" y="555"/>
                      <a:pt x="731" y="549"/>
                      <a:pt x="732" y="545"/>
                    </a:cubicBezTo>
                    <a:cubicBezTo>
                      <a:pt x="732" y="541"/>
                      <a:pt x="730" y="536"/>
                      <a:pt x="736" y="534"/>
                    </a:cubicBezTo>
                    <a:cubicBezTo>
                      <a:pt x="742" y="533"/>
                      <a:pt x="747" y="527"/>
                      <a:pt x="749" y="522"/>
                    </a:cubicBezTo>
                    <a:cubicBezTo>
                      <a:pt x="751" y="517"/>
                      <a:pt x="759" y="506"/>
                      <a:pt x="760" y="503"/>
                    </a:cubicBezTo>
                    <a:cubicBezTo>
                      <a:pt x="761" y="500"/>
                      <a:pt x="759" y="493"/>
                      <a:pt x="762" y="491"/>
                    </a:cubicBezTo>
                    <a:cubicBezTo>
                      <a:pt x="764" y="489"/>
                      <a:pt x="770" y="487"/>
                      <a:pt x="773" y="483"/>
                    </a:cubicBezTo>
                    <a:cubicBezTo>
                      <a:pt x="775" y="479"/>
                      <a:pt x="773" y="473"/>
                      <a:pt x="777" y="469"/>
                    </a:cubicBezTo>
                    <a:cubicBezTo>
                      <a:pt x="781" y="466"/>
                      <a:pt x="787" y="459"/>
                      <a:pt x="789" y="455"/>
                    </a:cubicBezTo>
                    <a:cubicBezTo>
                      <a:pt x="791" y="450"/>
                      <a:pt x="788" y="450"/>
                      <a:pt x="791" y="448"/>
                    </a:cubicBezTo>
                    <a:cubicBezTo>
                      <a:pt x="794" y="446"/>
                      <a:pt x="793" y="441"/>
                      <a:pt x="798" y="440"/>
                    </a:cubicBezTo>
                    <a:cubicBezTo>
                      <a:pt x="803" y="440"/>
                      <a:pt x="807" y="442"/>
                      <a:pt x="806" y="438"/>
                    </a:cubicBezTo>
                    <a:cubicBezTo>
                      <a:pt x="805" y="434"/>
                      <a:pt x="798" y="431"/>
                      <a:pt x="805" y="426"/>
                    </a:cubicBezTo>
                    <a:cubicBezTo>
                      <a:pt x="812" y="421"/>
                      <a:pt x="817" y="420"/>
                      <a:pt x="819" y="417"/>
                    </a:cubicBezTo>
                    <a:cubicBezTo>
                      <a:pt x="822" y="413"/>
                      <a:pt x="822" y="410"/>
                      <a:pt x="827" y="407"/>
                    </a:cubicBezTo>
                    <a:cubicBezTo>
                      <a:pt x="833" y="405"/>
                      <a:pt x="839" y="403"/>
                      <a:pt x="842" y="399"/>
                    </a:cubicBezTo>
                    <a:cubicBezTo>
                      <a:pt x="844" y="395"/>
                      <a:pt x="846" y="387"/>
                      <a:pt x="853" y="384"/>
                    </a:cubicBezTo>
                    <a:cubicBezTo>
                      <a:pt x="861" y="382"/>
                      <a:pt x="863" y="377"/>
                      <a:pt x="870" y="376"/>
                    </a:cubicBezTo>
                    <a:cubicBezTo>
                      <a:pt x="876" y="374"/>
                      <a:pt x="881" y="370"/>
                      <a:pt x="890" y="364"/>
                    </a:cubicBezTo>
                    <a:cubicBezTo>
                      <a:pt x="898" y="359"/>
                      <a:pt x="900" y="355"/>
                      <a:pt x="902" y="349"/>
                    </a:cubicBezTo>
                    <a:cubicBezTo>
                      <a:pt x="904" y="343"/>
                      <a:pt x="901" y="336"/>
                      <a:pt x="900" y="327"/>
                    </a:cubicBezTo>
                    <a:cubicBezTo>
                      <a:pt x="899" y="318"/>
                      <a:pt x="900" y="307"/>
                      <a:pt x="900" y="302"/>
                    </a:cubicBezTo>
                    <a:cubicBezTo>
                      <a:pt x="900" y="296"/>
                      <a:pt x="898" y="296"/>
                      <a:pt x="895" y="289"/>
                    </a:cubicBezTo>
                    <a:cubicBezTo>
                      <a:pt x="892" y="283"/>
                      <a:pt x="889" y="273"/>
                      <a:pt x="887" y="268"/>
                    </a:cubicBezTo>
                    <a:cubicBezTo>
                      <a:pt x="885" y="262"/>
                      <a:pt x="878" y="256"/>
                      <a:pt x="874" y="254"/>
                    </a:cubicBezTo>
                    <a:cubicBezTo>
                      <a:pt x="870" y="251"/>
                      <a:pt x="866" y="253"/>
                      <a:pt x="861" y="254"/>
                    </a:cubicBezTo>
                    <a:cubicBezTo>
                      <a:pt x="855" y="256"/>
                      <a:pt x="850" y="256"/>
                      <a:pt x="850" y="258"/>
                    </a:cubicBezTo>
                    <a:cubicBezTo>
                      <a:pt x="849" y="261"/>
                      <a:pt x="845" y="260"/>
                      <a:pt x="842" y="257"/>
                    </a:cubicBezTo>
                    <a:cubicBezTo>
                      <a:pt x="842" y="256"/>
                      <a:pt x="842" y="256"/>
                      <a:pt x="841" y="255"/>
                    </a:cubicBezTo>
                    <a:cubicBezTo>
                      <a:pt x="841" y="255"/>
                      <a:pt x="840" y="270"/>
                      <a:pt x="843" y="274"/>
                    </a:cubicBezTo>
                    <a:cubicBezTo>
                      <a:pt x="845" y="277"/>
                      <a:pt x="844" y="287"/>
                      <a:pt x="844" y="292"/>
                    </a:cubicBezTo>
                    <a:cubicBezTo>
                      <a:pt x="844" y="297"/>
                      <a:pt x="842" y="303"/>
                      <a:pt x="842" y="309"/>
                    </a:cubicBezTo>
                    <a:cubicBezTo>
                      <a:pt x="841" y="314"/>
                      <a:pt x="839" y="316"/>
                      <a:pt x="838" y="320"/>
                    </a:cubicBezTo>
                    <a:cubicBezTo>
                      <a:pt x="838" y="325"/>
                      <a:pt x="837" y="324"/>
                      <a:pt x="836" y="326"/>
                    </a:cubicBezTo>
                    <a:cubicBezTo>
                      <a:pt x="834" y="328"/>
                      <a:pt x="831" y="327"/>
                      <a:pt x="831" y="332"/>
                    </a:cubicBezTo>
                    <a:cubicBezTo>
                      <a:pt x="830" y="337"/>
                      <a:pt x="825" y="335"/>
                      <a:pt x="825" y="339"/>
                    </a:cubicBezTo>
                    <a:cubicBezTo>
                      <a:pt x="824" y="343"/>
                      <a:pt x="821" y="346"/>
                      <a:pt x="817" y="346"/>
                    </a:cubicBezTo>
                    <a:cubicBezTo>
                      <a:pt x="813" y="346"/>
                      <a:pt x="804" y="352"/>
                      <a:pt x="803" y="356"/>
                    </a:cubicBezTo>
                    <a:cubicBezTo>
                      <a:pt x="802" y="360"/>
                      <a:pt x="800" y="365"/>
                      <a:pt x="799" y="369"/>
                    </a:cubicBezTo>
                    <a:cubicBezTo>
                      <a:pt x="798" y="373"/>
                      <a:pt x="794" y="375"/>
                      <a:pt x="791" y="377"/>
                    </a:cubicBezTo>
                    <a:cubicBezTo>
                      <a:pt x="789" y="378"/>
                      <a:pt x="785" y="373"/>
                      <a:pt x="780" y="372"/>
                    </a:cubicBezTo>
                    <a:cubicBezTo>
                      <a:pt x="775" y="370"/>
                      <a:pt x="769" y="368"/>
                      <a:pt x="765" y="373"/>
                    </a:cubicBezTo>
                    <a:cubicBezTo>
                      <a:pt x="762" y="378"/>
                      <a:pt x="761" y="382"/>
                      <a:pt x="761" y="384"/>
                    </a:cubicBezTo>
                    <a:cubicBezTo>
                      <a:pt x="760" y="387"/>
                      <a:pt x="758" y="390"/>
                      <a:pt x="754" y="386"/>
                    </a:cubicBezTo>
                    <a:cubicBezTo>
                      <a:pt x="750" y="382"/>
                      <a:pt x="748" y="377"/>
                      <a:pt x="741" y="380"/>
                    </a:cubicBezTo>
                    <a:cubicBezTo>
                      <a:pt x="733" y="383"/>
                      <a:pt x="733" y="381"/>
                      <a:pt x="729" y="378"/>
                    </a:cubicBezTo>
                    <a:cubicBezTo>
                      <a:pt x="725" y="375"/>
                      <a:pt x="724" y="380"/>
                      <a:pt x="718" y="381"/>
                    </a:cubicBezTo>
                    <a:cubicBezTo>
                      <a:pt x="712" y="381"/>
                      <a:pt x="704" y="377"/>
                      <a:pt x="696" y="376"/>
                    </a:cubicBezTo>
                    <a:cubicBezTo>
                      <a:pt x="689" y="375"/>
                      <a:pt x="683" y="370"/>
                      <a:pt x="676" y="369"/>
                    </a:cubicBezTo>
                    <a:cubicBezTo>
                      <a:pt x="669" y="367"/>
                      <a:pt x="655" y="365"/>
                      <a:pt x="649" y="367"/>
                    </a:cubicBezTo>
                    <a:cubicBezTo>
                      <a:pt x="642" y="368"/>
                      <a:pt x="634" y="369"/>
                      <a:pt x="632" y="367"/>
                    </a:cubicBezTo>
                    <a:cubicBezTo>
                      <a:pt x="629" y="366"/>
                      <a:pt x="625" y="362"/>
                      <a:pt x="628" y="357"/>
                    </a:cubicBezTo>
                    <a:cubicBezTo>
                      <a:pt x="631" y="353"/>
                      <a:pt x="633" y="348"/>
                      <a:pt x="636" y="344"/>
                    </a:cubicBezTo>
                    <a:cubicBezTo>
                      <a:pt x="639" y="340"/>
                      <a:pt x="644" y="333"/>
                      <a:pt x="645" y="325"/>
                    </a:cubicBezTo>
                    <a:cubicBezTo>
                      <a:pt x="646" y="318"/>
                      <a:pt x="642" y="310"/>
                      <a:pt x="643" y="307"/>
                    </a:cubicBezTo>
                    <a:cubicBezTo>
                      <a:pt x="643" y="303"/>
                      <a:pt x="646" y="297"/>
                      <a:pt x="650" y="292"/>
                    </a:cubicBezTo>
                    <a:cubicBezTo>
                      <a:pt x="655" y="287"/>
                      <a:pt x="659" y="286"/>
                      <a:pt x="659" y="279"/>
                    </a:cubicBezTo>
                    <a:cubicBezTo>
                      <a:pt x="660" y="272"/>
                      <a:pt x="660" y="269"/>
                      <a:pt x="665" y="262"/>
                    </a:cubicBezTo>
                    <a:cubicBezTo>
                      <a:pt x="671" y="254"/>
                      <a:pt x="671" y="254"/>
                      <a:pt x="670" y="248"/>
                    </a:cubicBezTo>
                    <a:cubicBezTo>
                      <a:pt x="670" y="241"/>
                      <a:pt x="667" y="238"/>
                      <a:pt x="661" y="232"/>
                    </a:cubicBezTo>
                    <a:cubicBezTo>
                      <a:pt x="656" y="226"/>
                      <a:pt x="656" y="225"/>
                      <a:pt x="649" y="222"/>
                    </a:cubicBezTo>
                    <a:cubicBezTo>
                      <a:pt x="642" y="219"/>
                      <a:pt x="640" y="220"/>
                      <a:pt x="633" y="215"/>
                    </a:cubicBezTo>
                    <a:cubicBezTo>
                      <a:pt x="626" y="211"/>
                      <a:pt x="623" y="214"/>
                      <a:pt x="621" y="216"/>
                    </a:cubicBezTo>
                    <a:cubicBezTo>
                      <a:pt x="619" y="217"/>
                      <a:pt x="616" y="209"/>
                      <a:pt x="612" y="207"/>
                    </a:cubicBezTo>
                    <a:cubicBezTo>
                      <a:pt x="607" y="205"/>
                      <a:pt x="598" y="207"/>
                      <a:pt x="594" y="203"/>
                    </a:cubicBezTo>
                    <a:cubicBezTo>
                      <a:pt x="590" y="198"/>
                      <a:pt x="573" y="190"/>
                      <a:pt x="565" y="184"/>
                    </a:cubicBezTo>
                    <a:cubicBezTo>
                      <a:pt x="556" y="178"/>
                      <a:pt x="532" y="160"/>
                      <a:pt x="525" y="155"/>
                    </a:cubicBezTo>
                    <a:cubicBezTo>
                      <a:pt x="519" y="150"/>
                      <a:pt x="516" y="154"/>
                      <a:pt x="509" y="153"/>
                    </a:cubicBezTo>
                    <a:cubicBezTo>
                      <a:pt x="502" y="152"/>
                      <a:pt x="490" y="146"/>
                      <a:pt x="484" y="144"/>
                    </a:cubicBezTo>
                    <a:cubicBezTo>
                      <a:pt x="478" y="142"/>
                      <a:pt x="465" y="142"/>
                      <a:pt x="462" y="137"/>
                    </a:cubicBezTo>
                    <a:cubicBezTo>
                      <a:pt x="458" y="132"/>
                      <a:pt x="454" y="123"/>
                      <a:pt x="444" y="119"/>
                    </a:cubicBezTo>
                    <a:cubicBezTo>
                      <a:pt x="435" y="114"/>
                      <a:pt x="422" y="99"/>
                      <a:pt x="411" y="93"/>
                    </a:cubicBezTo>
                    <a:cubicBezTo>
                      <a:pt x="399" y="86"/>
                      <a:pt x="394" y="75"/>
                      <a:pt x="388" y="68"/>
                    </a:cubicBezTo>
                    <a:cubicBezTo>
                      <a:pt x="382" y="62"/>
                      <a:pt x="384" y="58"/>
                      <a:pt x="375" y="50"/>
                    </a:cubicBezTo>
                    <a:cubicBezTo>
                      <a:pt x="365" y="42"/>
                      <a:pt x="355" y="30"/>
                      <a:pt x="355" y="30"/>
                    </a:cubicBezTo>
                    <a:cubicBezTo>
                      <a:pt x="354" y="35"/>
                      <a:pt x="341" y="18"/>
                      <a:pt x="341" y="18"/>
                    </a:cubicBezTo>
                    <a:cubicBezTo>
                      <a:pt x="341" y="18"/>
                      <a:pt x="327" y="16"/>
                      <a:pt x="314" y="16"/>
                    </a:cubicBezTo>
                    <a:cubicBezTo>
                      <a:pt x="301" y="15"/>
                      <a:pt x="293" y="20"/>
                      <a:pt x="287" y="20"/>
                    </a:cubicBezTo>
                    <a:cubicBezTo>
                      <a:pt x="281" y="19"/>
                      <a:pt x="281" y="15"/>
                      <a:pt x="278" y="20"/>
                    </a:cubicBezTo>
                    <a:cubicBezTo>
                      <a:pt x="274" y="25"/>
                      <a:pt x="274" y="32"/>
                      <a:pt x="269" y="41"/>
                    </a:cubicBezTo>
                    <a:cubicBezTo>
                      <a:pt x="264" y="50"/>
                      <a:pt x="263" y="64"/>
                      <a:pt x="263" y="70"/>
                    </a:cubicBezTo>
                    <a:cubicBezTo>
                      <a:pt x="263" y="77"/>
                      <a:pt x="258" y="65"/>
                      <a:pt x="256" y="57"/>
                    </a:cubicBezTo>
                    <a:cubicBezTo>
                      <a:pt x="254" y="49"/>
                      <a:pt x="247" y="39"/>
                      <a:pt x="244" y="33"/>
                    </a:cubicBezTo>
                    <a:cubicBezTo>
                      <a:pt x="241" y="28"/>
                      <a:pt x="228" y="26"/>
                      <a:pt x="221" y="25"/>
                    </a:cubicBezTo>
                    <a:cubicBezTo>
                      <a:pt x="214" y="23"/>
                      <a:pt x="193" y="24"/>
                      <a:pt x="185" y="24"/>
                    </a:cubicBezTo>
                    <a:cubicBezTo>
                      <a:pt x="176" y="25"/>
                      <a:pt x="170" y="21"/>
                      <a:pt x="166" y="16"/>
                    </a:cubicBezTo>
                    <a:cubicBezTo>
                      <a:pt x="163" y="12"/>
                      <a:pt x="163" y="12"/>
                      <a:pt x="158" y="12"/>
                    </a:cubicBezTo>
                    <a:cubicBezTo>
                      <a:pt x="153" y="12"/>
                      <a:pt x="151" y="7"/>
                      <a:pt x="148" y="3"/>
                    </a:cubicBezTo>
                    <a:cubicBezTo>
                      <a:pt x="144" y="0"/>
                      <a:pt x="144" y="17"/>
                      <a:pt x="142" y="22"/>
                    </a:cubicBezTo>
                    <a:cubicBezTo>
                      <a:pt x="139" y="27"/>
                      <a:pt x="129" y="29"/>
                      <a:pt x="122" y="33"/>
                    </a:cubicBezTo>
                    <a:cubicBezTo>
                      <a:pt x="114" y="37"/>
                      <a:pt x="122" y="44"/>
                      <a:pt x="114" y="47"/>
                    </a:cubicBezTo>
                    <a:cubicBezTo>
                      <a:pt x="106" y="50"/>
                      <a:pt x="108" y="54"/>
                      <a:pt x="107" y="58"/>
                    </a:cubicBezTo>
                    <a:cubicBezTo>
                      <a:pt x="107" y="61"/>
                      <a:pt x="104" y="67"/>
                      <a:pt x="100" y="70"/>
                    </a:cubicBezTo>
                    <a:cubicBezTo>
                      <a:pt x="100" y="70"/>
                      <a:pt x="100" y="70"/>
                      <a:pt x="103" y="75"/>
                    </a:cubicBezTo>
                    <a:cubicBezTo>
                      <a:pt x="107" y="80"/>
                      <a:pt x="109" y="85"/>
                      <a:pt x="107" y="90"/>
                    </a:cubicBezTo>
                    <a:cubicBezTo>
                      <a:pt x="106" y="95"/>
                      <a:pt x="105" y="111"/>
                      <a:pt x="103" y="117"/>
                    </a:cubicBezTo>
                    <a:cubicBezTo>
                      <a:pt x="102" y="123"/>
                      <a:pt x="102" y="143"/>
                      <a:pt x="101" y="147"/>
                    </a:cubicBezTo>
                    <a:cubicBezTo>
                      <a:pt x="99" y="151"/>
                      <a:pt x="83" y="162"/>
                      <a:pt x="78" y="164"/>
                    </a:cubicBezTo>
                    <a:cubicBezTo>
                      <a:pt x="73" y="167"/>
                      <a:pt x="60" y="172"/>
                      <a:pt x="53" y="176"/>
                    </a:cubicBezTo>
                    <a:cubicBezTo>
                      <a:pt x="46" y="181"/>
                      <a:pt x="45" y="183"/>
                      <a:pt x="41" y="191"/>
                    </a:cubicBezTo>
                    <a:cubicBezTo>
                      <a:pt x="36" y="198"/>
                      <a:pt x="38" y="204"/>
                      <a:pt x="39" y="208"/>
                    </a:cubicBezTo>
                    <a:cubicBezTo>
                      <a:pt x="39" y="212"/>
                      <a:pt x="43" y="212"/>
                      <a:pt x="46" y="216"/>
                    </a:cubicBezTo>
                    <a:cubicBezTo>
                      <a:pt x="48" y="220"/>
                      <a:pt x="51" y="223"/>
                      <a:pt x="46" y="228"/>
                    </a:cubicBezTo>
                    <a:cubicBezTo>
                      <a:pt x="41" y="232"/>
                      <a:pt x="41" y="236"/>
                      <a:pt x="40" y="242"/>
                    </a:cubicBezTo>
                    <a:cubicBezTo>
                      <a:pt x="40" y="249"/>
                      <a:pt x="49" y="265"/>
                      <a:pt x="52" y="269"/>
                    </a:cubicBezTo>
                    <a:cubicBezTo>
                      <a:pt x="55" y="274"/>
                      <a:pt x="58" y="284"/>
                      <a:pt x="59" y="292"/>
                    </a:cubicBezTo>
                    <a:cubicBezTo>
                      <a:pt x="60" y="300"/>
                      <a:pt x="53" y="298"/>
                      <a:pt x="52" y="302"/>
                    </a:cubicBezTo>
                    <a:cubicBezTo>
                      <a:pt x="51" y="306"/>
                      <a:pt x="53" y="314"/>
                      <a:pt x="57" y="321"/>
                    </a:cubicBezTo>
                    <a:cubicBezTo>
                      <a:pt x="61" y="327"/>
                      <a:pt x="68" y="334"/>
                      <a:pt x="71" y="339"/>
                    </a:cubicBezTo>
                    <a:cubicBezTo>
                      <a:pt x="74" y="344"/>
                      <a:pt x="76" y="348"/>
                      <a:pt x="73" y="352"/>
                    </a:cubicBezTo>
                    <a:cubicBezTo>
                      <a:pt x="70" y="356"/>
                      <a:pt x="63" y="356"/>
                      <a:pt x="56" y="355"/>
                    </a:cubicBezTo>
                    <a:cubicBezTo>
                      <a:pt x="50" y="354"/>
                      <a:pt x="49" y="356"/>
                      <a:pt x="47" y="364"/>
                    </a:cubicBezTo>
                    <a:cubicBezTo>
                      <a:pt x="46" y="372"/>
                      <a:pt x="44" y="379"/>
                      <a:pt x="43" y="386"/>
                    </a:cubicBezTo>
                    <a:cubicBezTo>
                      <a:pt x="42" y="393"/>
                      <a:pt x="39" y="396"/>
                      <a:pt x="37" y="406"/>
                    </a:cubicBezTo>
                    <a:cubicBezTo>
                      <a:pt x="35" y="415"/>
                      <a:pt x="23" y="434"/>
                      <a:pt x="18" y="438"/>
                    </a:cubicBezTo>
                    <a:cubicBezTo>
                      <a:pt x="13" y="443"/>
                      <a:pt x="17" y="444"/>
                      <a:pt x="16" y="451"/>
                    </a:cubicBezTo>
                    <a:cubicBezTo>
                      <a:pt x="15" y="458"/>
                      <a:pt x="16" y="463"/>
                      <a:pt x="17" y="469"/>
                    </a:cubicBezTo>
                    <a:cubicBezTo>
                      <a:pt x="18" y="475"/>
                      <a:pt x="17" y="489"/>
                      <a:pt x="13" y="492"/>
                    </a:cubicBezTo>
                    <a:cubicBezTo>
                      <a:pt x="10" y="495"/>
                      <a:pt x="8" y="496"/>
                      <a:pt x="7" y="501"/>
                    </a:cubicBezTo>
                    <a:cubicBezTo>
                      <a:pt x="5" y="506"/>
                      <a:pt x="10" y="514"/>
                      <a:pt x="12" y="520"/>
                    </a:cubicBezTo>
                    <a:cubicBezTo>
                      <a:pt x="14" y="525"/>
                      <a:pt x="16" y="531"/>
                      <a:pt x="17" y="534"/>
                    </a:cubicBezTo>
                    <a:cubicBezTo>
                      <a:pt x="19" y="538"/>
                      <a:pt x="19" y="540"/>
                      <a:pt x="21" y="547"/>
                    </a:cubicBezTo>
                    <a:cubicBezTo>
                      <a:pt x="24" y="554"/>
                      <a:pt x="26" y="558"/>
                      <a:pt x="26" y="564"/>
                    </a:cubicBezTo>
                    <a:cubicBezTo>
                      <a:pt x="27" y="570"/>
                      <a:pt x="26" y="574"/>
                      <a:pt x="21" y="575"/>
                    </a:cubicBezTo>
                    <a:cubicBezTo>
                      <a:pt x="16" y="576"/>
                      <a:pt x="14" y="571"/>
                      <a:pt x="13" y="580"/>
                    </a:cubicBezTo>
                    <a:cubicBezTo>
                      <a:pt x="12" y="588"/>
                      <a:pt x="11" y="603"/>
                      <a:pt x="14" y="612"/>
                    </a:cubicBezTo>
                    <a:cubicBezTo>
                      <a:pt x="17" y="622"/>
                      <a:pt x="14" y="622"/>
                      <a:pt x="7" y="621"/>
                    </a:cubicBezTo>
                    <a:cubicBezTo>
                      <a:pt x="0" y="620"/>
                      <a:pt x="7" y="638"/>
                      <a:pt x="6" y="643"/>
                    </a:cubicBezTo>
                    <a:cubicBezTo>
                      <a:pt x="5" y="648"/>
                      <a:pt x="12" y="658"/>
                      <a:pt x="15" y="662"/>
                    </a:cubicBezTo>
                    <a:cubicBezTo>
                      <a:pt x="17" y="666"/>
                      <a:pt x="19" y="672"/>
                      <a:pt x="24" y="672"/>
                    </a:cubicBezTo>
                    <a:cubicBezTo>
                      <a:pt x="29" y="673"/>
                      <a:pt x="32" y="676"/>
                      <a:pt x="33" y="681"/>
                    </a:cubicBezTo>
                    <a:cubicBezTo>
                      <a:pt x="33" y="687"/>
                      <a:pt x="29" y="685"/>
                      <a:pt x="31" y="690"/>
                    </a:cubicBezTo>
                    <a:cubicBezTo>
                      <a:pt x="33" y="695"/>
                      <a:pt x="39" y="707"/>
                      <a:pt x="41" y="710"/>
                    </a:cubicBezTo>
                    <a:cubicBezTo>
                      <a:pt x="42" y="712"/>
                      <a:pt x="49" y="718"/>
                      <a:pt x="49" y="722"/>
                    </a:cubicBezTo>
                    <a:cubicBezTo>
                      <a:pt x="49" y="727"/>
                      <a:pt x="51" y="731"/>
                      <a:pt x="55" y="736"/>
                    </a:cubicBezTo>
                    <a:cubicBezTo>
                      <a:pt x="58" y="741"/>
                      <a:pt x="61" y="741"/>
                      <a:pt x="60" y="749"/>
                    </a:cubicBezTo>
                    <a:cubicBezTo>
                      <a:pt x="59" y="756"/>
                      <a:pt x="61" y="757"/>
                      <a:pt x="65" y="765"/>
                    </a:cubicBezTo>
                    <a:cubicBezTo>
                      <a:pt x="70" y="773"/>
                      <a:pt x="68" y="766"/>
                      <a:pt x="73" y="765"/>
                    </a:cubicBezTo>
                    <a:cubicBezTo>
                      <a:pt x="78" y="765"/>
                      <a:pt x="78" y="767"/>
                      <a:pt x="80" y="777"/>
                    </a:cubicBezTo>
                    <a:cubicBezTo>
                      <a:pt x="82" y="787"/>
                      <a:pt x="83" y="796"/>
                      <a:pt x="83" y="802"/>
                    </a:cubicBezTo>
                    <a:cubicBezTo>
                      <a:pt x="83" y="809"/>
                      <a:pt x="91" y="819"/>
                      <a:pt x="93" y="824"/>
                    </a:cubicBezTo>
                    <a:cubicBezTo>
                      <a:pt x="95" y="830"/>
                      <a:pt x="93" y="832"/>
                      <a:pt x="87" y="833"/>
                    </a:cubicBezTo>
                    <a:cubicBezTo>
                      <a:pt x="81" y="834"/>
                      <a:pt x="85" y="838"/>
                      <a:pt x="84" y="845"/>
                    </a:cubicBezTo>
                    <a:cubicBezTo>
                      <a:pt x="82" y="852"/>
                      <a:pt x="76" y="859"/>
                      <a:pt x="76" y="870"/>
                    </a:cubicBezTo>
                    <a:cubicBezTo>
                      <a:pt x="76" y="882"/>
                      <a:pt x="83" y="885"/>
                      <a:pt x="77" y="893"/>
                    </a:cubicBezTo>
                    <a:cubicBezTo>
                      <a:pt x="71" y="901"/>
                      <a:pt x="78" y="901"/>
                      <a:pt x="82" y="909"/>
                    </a:cubicBezTo>
                    <a:cubicBezTo>
                      <a:pt x="85" y="917"/>
                      <a:pt x="90" y="933"/>
                      <a:pt x="93" y="943"/>
                    </a:cubicBezTo>
                    <a:cubicBezTo>
                      <a:pt x="95" y="953"/>
                      <a:pt x="99" y="956"/>
                      <a:pt x="92" y="959"/>
                    </a:cubicBezTo>
                    <a:cubicBezTo>
                      <a:pt x="85" y="962"/>
                      <a:pt x="84" y="967"/>
                      <a:pt x="83" y="971"/>
                    </a:cubicBezTo>
                    <a:cubicBezTo>
                      <a:pt x="81" y="975"/>
                      <a:pt x="78" y="971"/>
                      <a:pt x="73" y="975"/>
                    </a:cubicBezTo>
                    <a:cubicBezTo>
                      <a:pt x="68" y="978"/>
                      <a:pt x="71" y="982"/>
                      <a:pt x="71" y="987"/>
                    </a:cubicBezTo>
                    <a:cubicBezTo>
                      <a:pt x="71" y="993"/>
                      <a:pt x="67" y="996"/>
                      <a:pt x="71" y="1005"/>
                    </a:cubicBezTo>
                    <a:cubicBezTo>
                      <a:pt x="76" y="1014"/>
                      <a:pt x="77" y="1014"/>
                      <a:pt x="77" y="1022"/>
                    </a:cubicBezTo>
                    <a:cubicBezTo>
                      <a:pt x="78" y="1029"/>
                      <a:pt x="81" y="1041"/>
                      <a:pt x="81" y="1041"/>
                    </a:cubicBezTo>
                    <a:cubicBezTo>
                      <a:pt x="81" y="1041"/>
                      <a:pt x="84" y="1048"/>
                      <a:pt x="85" y="1056"/>
                    </a:cubicBezTo>
                    <a:cubicBezTo>
                      <a:pt x="86" y="1065"/>
                      <a:pt x="91" y="1065"/>
                      <a:pt x="96" y="1073"/>
                    </a:cubicBezTo>
                    <a:cubicBezTo>
                      <a:pt x="101" y="1081"/>
                      <a:pt x="103" y="1091"/>
                      <a:pt x="107" y="1099"/>
                    </a:cubicBezTo>
                    <a:cubicBezTo>
                      <a:pt x="110" y="1107"/>
                      <a:pt x="119" y="1113"/>
                      <a:pt x="121" y="1122"/>
                    </a:cubicBezTo>
                    <a:cubicBezTo>
                      <a:pt x="124" y="1131"/>
                      <a:pt x="109" y="1131"/>
                      <a:pt x="102" y="1137"/>
                    </a:cubicBezTo>
                    <a:cubicBezTo>
                      <a:pt x="95" y="1143"/>
                      <a:pt x="99" y="1144"/>
                      <a:pt x="101" y="1150"/>
                    </a:cubicBezTo>
                    <a:cubicBezTo>
                      <a:pt x="103" y="1156"/>
                      <a:pt x="106" y="1161"/>
                      <a:pt x="107" y="1168"/>
                    </a:cubicBezTo>
                    <a:cubicBezTo>
                      <a:pt x="107" y="1175"/>
                      <a:pt x="108" y="1180"/>
                      <a:pt x="105" y="1182"/>
                    </a:cubicBezTo>
                    <a:cubicBezTo>
                      <a:pt x="102" y="1184"/>
                      <a:pt x="98" y="1187"/>
                      <a:pt x="101" y="1194"/>
                    </a:cubicBezTo>
                    <a:cubicBezTo>
                      <a:pt x="104" y="1202"/>
                      <a:pt x="106" y="1202"/>
                      <a:pt x="106" y="1202"/>
                    </a:cubicBezTo>
                    <a:cubicBezTo>
                      <a:pt x="106" y="1202"/>
                      <a:pt x="108" y="1207"/>
                      <a:pt x="108" y="1213"/>
                    </a:cubicBezTo>
                    <a:cubicBezTo>
                      <a:pt x="108" y="1218"/>
                      <a:pt x="104" y="1218"/>
                      <a:pt x="105" y="1223"/>
                    </a:cubicBezTo>
                    <a:cubicBezTo>
                      <a:pt x="105" y="1227"/>
                      <a:pt x="112" y="1229"/>
                      <a:pt x="114" y="1234"/>
                    </a:cubicBezTo>
                    <a:cubicBezTo>
                      <a:pt x="117" y="1239"/>
                      <a:pt x="112" y="1240"/>
                      <a:pt x="109" y="1243"/>
                    </a:cubicBezTo>
                    <a:cubicBezTo>
                      <a:pt x="106" y="1247"/>
                      <a:pt x="111" y="1249"/>
                      <a:pt x="111" y="1254"/>
                    </a:cubicBezTo>
                    <a:cubicBezTo>
                      <a:pt x="110" y="1259"/>
                      <a:pt x="113" y="1263"/>
                      <a:pt x="117" y="1269"/>
                    </a:cubicBezTo>
                    <a:cubicBezTo>
                      <a:pt x="120" y="1274"/>
                      <a:pt x="121" y="1282"/>
                      <a:pt x="123" y="1288"/>
                    </a:cubicBezTo>
                    <a:cubicBezTo>
                      <a:pt x="125" y="1294"/>
                      <a:pt x="128" y="1301"/>
                      <a:pt x="130" y="1307"/>
                    </a:cubicBezTo>
                    <a:cubicBezTo>
                      <a:pt x="132" y="1313"/>
                      <a:pt x="131" y="1317"/>
                      <a:pt x="134" y="1322"/>
                    </a:cubicBezTo>
                    <a:cubicBezTo>
                      <a:pt x="136" y="1326"/>
                      <a:pt x="144" y="1336"/>
                      <a:pt x="146" y="1340"/>
                    </a:cubicBezTo>
                    <a:cubicBezTo>
                      <a:pt x="149" y="1344"/>
                      <a:pt x="152" y="1347"/>
                      <a:pt x="150" y="1351"/>
                    </a:cubicBezTo>
                    <a:cubicBezTo>
                      <a:pt x="147" y="1355"/>
                      <a:pt x="142" y="1354"/>
                      <a:pt x="138" y="1359"/>
                    </a:cubicBezTo>
                    <a:cubicBezTo>
                      <a:pt x="135" y="1364"/>
                      <a:pt x="140" y="1366"/>
                      <a:pt x="143" y="1369"/>
                    </a:cubicBezTo>
                    <a:cubicBezTo>
                      <a:pt x="147" y="1373"/>
                      <a:pt x="146" y="1381"/>
                      <a:pt x="146" y="1384"/>
                    </a:cubicBezTo>
                    <a:cubicBezTo>
                      <a:pt x="146" y="1387"/>
                      <a:pt x="150" y="1404"/>
                      <a:pt x="152" y="1410"/>
                    </a:cubicBezTo>
                    <a:cubicBezTo>
                      <a:pt x="155" y="1416"/>
                      <a:pt x="158" y="1414"/>
                      <a:pt x="163" y="1417"/>
                    </a:cubicBezTo>
                    <a:cubicBezTo>
                      <a:pt x="169" y="1419"/>
                      <a:pt x="168" y="1419"/>
                      <a:pt x="172" y="1419"/>
                    </a:cubicBezTo>
                    <a:cubicBezTo>
                      <a:pt x="175" y="1419"/>
                      <a:pt x="184" y="1422"/>
                      <a:pt x="179" y="1428"/>
                    </a:cubicBezTo>
                    <a:cubicBezTo>
                      <a:pt x="175" y="1434"/>
                      <a:pt x="179" y="1438"/>
                      <a:pt x="184" y="1442"/>
                    </a:cubicBezTo>
                    <a:cubicBezTo>
                      <a:pt x="190" y="1446"/>
                      <a:pt x="193" y="1449"/>
                      <a:pt x="192" y="1455"/>
                    </a:cubicBezTo>
                    <a:cubicBezTo>
                      <a:pt x="191" y="1461"/>
                      <a:pt x="191" y="1460"/>
                      <a:pt x="194" y="1464"/>
                    </a:cubicBezTo>
                    <a:cubicBezTo>
                      <a:pt x="196" y="1467"/>
                      <a:pt x="199" y="1466"/>
                      <a:pt x="201" y="1470"/>
                    </a:cubicBezTo>
                    <a:cubicBezTo>
                      <a:pt x="203" y="1474"/>
                      <a:pt x="199" y="1480"/>
                      <a:pt x="199" y="1482"/>
                    </a:cubicBezTo>
                    <a:cubicBezTo>
                      <a:pt x="199" y="1485"/>
                      <a:pt x="199" y="1486"/>
                      <a:pt x="202" y="1490"/>
                    </a:cubicBezTo>
                    <a:cubicBezTo>
                      <a:pt x="205" y="1495"/>
                      <a:pt x="204" y="1495"/>
                      <a:pt x="204" y="1499"/>
                    </a:cubicBezTo>
                    <a:cubicBezTo>
                      <a:pt x="204" y="1504"/>
                      <a:pt x="209" y="1499"/>
                      <a:pt x="217" y="1500"/>
                    </a:cubicBezTo>
                    <a:cubicBezTo>
                      <a:pt x="226" y="1501"/>
                      <a:pt x="227" y="1502"/>
                      <a:pt x="232" y="1503"/>
                    </a:cubicBezTo>
                    <a:cubicBezTo>
                      <a:pt x="237" y="1504"/>
                      <a:pt x="243" y="1505"/>
                      <a:pt x="244" y="1510"/>
                    </a:cubicBezTo>
                    <a:cubicBezTo>
                      <a:pt x="245" y="1514"/>
                      <a:pt x="243" y="1516"/>
                      <a:pt x="243" y="1519"/>
                    </a:cubicBezTo>
                    <a:cubicBezTo>
                      <a:pt x="243" y="1522"/>
                      <a:pt x="243" y="1524"/>
                      <a:pt x="240" y="1526"/>
                    </a:cubicBezTo>
                    <a:cubicBezTo>
                      <a:pt x="237" y="1529"/>
                      <a:pt x="236" y="1522"/>
                      <a:pt x="228" y="1523"/>
                    </a:cubicBezTo>
                    <a:cubicBezTo>
                      <a:pt x="221" y="1523"/>
                      <a:pt x="210" y="1521"/>
                      <a:pt x="206" y="1524"/>
                    </a:cubicBezTo>
                    <a:cubicBezTo>
                      <a:pt x="201" y="1528"/>
                      <a:pt x="206" y="1530"/>
                      <a:pt x="212" y="1534"/>
                    </a:cubicBezTo>
                    <a:cubicBezTo>
                      <a:pt x="217" y="1538"/>
                      <a:pt x="219" y="1538"/>
                      <a:pt x="224" y="1539"/>
                    </a:cubicBezTo>
                    <a:cubicBezTo>
                      <a:pt x="230" y="1539"/>
                      <a:pt x="231" y="1538"/>
                      <a:pt x="236" y="1543"/>
                    </a:cubicBezTo>
                    <a:cubicBezTo>
                      <a:pt x="241" y="1548"/>
                      <a:pt x="248" y="1551"/>
                      <a:pt x="252" y="1557"/>
                    </a:cubicBezTo>
                    <a:cubicBezTo>
                      <a:pt x="257" y="1562"/>
                      <a:pt x="254" y="1560"/>
                      <a:pt x="252" y="1564"/>
                    </a:cubicBezTo>
                    <a:cubicBezTo>
                      <a:pt x="251" y="1568"/>
                      <a:pt x="251" y="1573"/>
                      <a:pt x="247" y="1573"/>
                    </a:cubicBezTo>
                    <a:cubicBezTo>
                      <a:pt x="244" y="1572"/>
                      <a:pt x="242" y="1575"/>
                      <a:pt x="241" y="1577"/>
                    </a:cubicBezTo>
                    <a:cubicBezTo>
                      <a:pt x="240" y="1580"/>
                      <a:pt x="243" y="1585"/>
                      <a:pt x="245" y="1589"/>
                    </a:cubicBezTo>
                    <a:cubicBezTo>
                      <a:pt x="246" y="1592"/>
                      <a:pt x="249" y="1595"/>
                      <a:pt x="252" y="1597"/>
                    </a:cubicBezTo>
                    <a:cubicBezTo>
                      <a:pt x="254" y="1599"/>
                      <a:pt x="258" y="1603"/>
                      <a:pt x="256" y="1608"/>
                    </a:cubicBezTo>
                    <a:cubicBezTo>
                      <a:pt x="254" y="1613"/>
                      <a:pt x="249" y="1612"/>
                      <a:pt x="250" y="1617"/>
                    </a:cubicBezTo>
                    <a:cubicBezTo>
                      <a:pt x="252" y="1621"/>
                      <a:pt x="256" y="1620"/>
                      <a:pt x="260" y="1624"/>
                    </a:cubicBezTo>
                    <a:cubicBezTo>
                      <a:pt x="264" y="1629"/>
                      <a:pt x="273" y="1647"/>
                      <a:pt x="272" y="1650"/>
                    </a:cubicBezTo>
                    <a:cubicBezTo>
                      <a:pt x="271" y="1652"/>
                      <a:pt x="266" y="1655"/>
                      <a:pt x="265" y="1658"/>
                    </a:cubicBezTo>
                    <a:cubicBezTo>
                      <a:pt x="263" y="1661"/>
                      <a:pt x="263" y="1665"/>
                      <a:pt x="264" y="1670"/>
                    </a:cubicBezTo>
                    <a:cubicBezTo>
                      <a:pt x="265" y="1675"/>
                      <a:pt x="271" y="1677"/>
                      <a:pt x="272" y="1681"/>
                    </a:cubicBezTo>
                    <a:cubicBezTo>
                      <a:pt x="273" y="1685"/>
                      <a:pt x="271" y="1691"/>
                      <a:pt x="269" y="1694"/>
                    </a:cubicBezTo>
                    <a:cubicBezTo>
                      <a:pt x="268" y="1697"/>
                      <a:pt x="262" y="1697"/>
                      <a:pt x="262" y="1700"/>
                    </a:cubicBezTo>
                    <a:cubicBezTo>
                      <a:pt x="262" y="1704"/>
                      <a:pt x="262" y="1722"/>
                      <a:pt x="262" y="1727"/>
                    </a:cubicBezTo>
                    <a:cubicBezTo>
                      <a:pt x="262" y="1732"/>
                      <a:pt x="268" y="1733"/>
                      <a:pt x="274" y="1738"/>
                    </a:cubicBezTo>
                    <a:cubicBezTo>
                      <a:pt x="280" y="1742"/>
                      <a:pt x="286" y="1751"/>
                      <a:pt x="284" y="1757"/>
                    </a:cubicBezTo>
                    <a:cubicBezTo>
                      <a:pt x="282" y="1763"/>
                      <a:pt x="275" y="1764"/>
                      <a:pt x="276" y="1769"/>
                    </a:cubicBezTo>
                    <a:cubicBezTo>
                      <a:pt x="276" y="1773"/>
                      <a:pt x="281" y="1776"/>
                      <a:pt x="284" y="1783"/>
                    </a:cubicBezTo>
                    <a:cubicBezTo>
                      <a:pt x="286" y="1790"/>
                      <a:pt x="278" y="1795"/>
                      <a:pt x="272" y="1797"/>
                    </a:cubicBezTo>
                    <a:cubicBezTo>
                      <a:pt x="266" y="1799"/>
                      <a:pt x="266" y="1807"/>
                      <a:pt x="266" y="1813"/>
                    </a:cubicBezTo>
                    <a:cubicBezTo>
                      <a:pt x="266" y="1819"/>
                      <a:pt x="261" y="1818"/>
                      <a:pt x="259" y="1819"/>
                    </a:cubicBezTo>
                    <a:cubicBezTo>
                      <a:pt x="256" y="1819"/>
                      <a:pt x="255" y="1822"/>
                      <a:pt x="255" y="1826"/>
                    </a:cubicBezTo>
                    <a:cubicBezTo>
                      <a:pt x="254" y="1831"/>
                      <a:pt x="258" y="1837"/>
                      <a:pt x="261" y="1840"/>
                    </a:cubicBezTo>
                    <a:cubicBezTo>
                      <a:pt x="263" y="1844"/>
                      <a:pt x="266" y="1846"/>
                      <a:pt x="266" y="1852"/>
                    </a:cubicBezTo>
                    <a:cubicBezTo>
                      <a:pt x="266" y="1857"/>
                      <a:pt x="269" y="1859"/>
                      <a:pt x="271" y="1864"/>
                    </a:cubicBezTo>
                    <a:cubicBezTo>
                      <a:pt x="273" y="1870"/>
                      <a:pt x="276" y="1873"/>
                      <a:pt x="278" y="1875"/>
                    </a:cubicBezTo>
                    <a:cubicBezTo>
                      <a:pt x="281" y="1878"/>
                      <a:pt x="287" y="1882"/>
                      <a:pt x="291" y="1883"/>
                    </a:cubicBezTo>
                    <a:cubicBezTo>
                      <a:pt x="296" y="1885"/>
                      <a:pt x="297" y="1893"/>
                      <a:pt x="299" y="1897"/>
                    </a:cubicBezTo>
                    <a:cubicBezTo>
                      <a:pt x="302" y="1901"/>
                      <a:pt x="307" y="1905"/>
                      <a:pt x="310" y="1910"/>
                    </a:cubicBezTo>
                    <a:cubicBezTo>
                      <a:pt x="313" y="1915"/>
                      <a:pt x="316" y="1913"/>
                      <a:pt x="320" y="1910"/>
                    </a:cubicBezTo>
                    <a:cubicBezTo>
                      <a:pt x="325" y="1906"/>
                      <a:pt x="326" y="1904"/>
                      <a:pt x="330" y="1904"/>
                    </a:cubicBezTo>
                    <a:cubicBezTo>
                      <a:pt x="334" y="1904"/>
                      <a:pt x="336" y="1909"/>
                      <a:pt x="341" y="1905"/>
                    </a:cubicBezTo>
                    <a:cubicBezTo>
                      <a:pt x="346" y="1901"/>
                      <a:pt x="346" y="1901"/>
                      <a:pt x="349" y="1904"/>
                    </a:cubicBezTo>
                    <a:cubicBezTo>
                      <a:pt x="353" y="1907"/>
                      <a:pt x="357" y="1915"/>
                      <a:pt x="360" y="1920"/>
                    </a:cubicBezTo>
                    <a:cubicBezTo>
                      <a:pt x="363" y="1925"/>
                      <a:pt x="364" y="1931"/>
                      <a:pt x="363" y="1937"/>
                    </a:cubicBezTo>
                    <a:cubicBezTo>
                      <a:pt x="361" y="1943"/>
                      <a:pt x="365" y="1940"/>
                      <a:pt x="369" y="1945"/>
                    </a:cubicBezTo>
                    <a:cubicBezTo>
                      <a:pt x="373" y="1949"/>
                      <a:pt x="375" y="1949"/>
                      <a:pt x="374" y="1955"/>
                    </a:cubicBezTo>
                    <a:cubicBezTo>
                      <a:pt x="373" y="1962"/>
                      <a:pt x="374" y="1962"/>
                      <a:pt x="378" y="1966"/>
                    </a:cubicBezTo>
                    <a:cubicBezTo>
                      <a:pt x="382" y="1970"/>
                      <a:pt x="382" y="1972"/>
                      <a:pt x="386" y="1973"/>
                    </a:cubicBezTo>
                    <a:cubicBezTo>
                      <a:pt x="390" y="1975"/>
                      <a:pt x="399" y="1978"/>
                      <a:pt x="404" y="1982"/>
                    </a:cubicBezTo>
                    <a:cubicBezTo>
                      <a:pt x="410" y="1987"/>
                      <a:pt x="413" y="1991"/>
                      <a:pt x="413" y="1991"/>
                    </a:cubicBezTo>
                    <a:cubicBezTo>
                      <a:pt x="413" y="1991"/>
                      <a:pt x="495" y="1993"/>
                      <a:pt x="502" y="1992"/>
                    </a:cubicBezTo>
                    <a:cubicBezTo>
                      <a:pt x="509" y="1991"/>
                      <a:pt x="516" y="1993"/>
                      <a:pt x="525" y="1996"/>
                    </a:cubicBezTo>
                    <a:cubicBezTo>
                      <a:pt x="534" y="1998"/>
                      <a:pt x="562" y="2004"/>
                      <a:pt x="562" y="200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7" name="Freeform 97">
                <a:extLst>
                  <a:ext uri="{FF2B5EF4-FFF2-40B4-BE49-F238E27FC236}">
                    <a16:creationId xmlns:a16="http://schemas.microsoft.com/office/drawing/2014/main" id="{D1DA52D1-BB5F-48E4-B001-396907345502}"/>
                  </a:ext>
                </a:extLst>
              </p:cNvPr>
              <p:cNvSpPr>
                <a:spLocks/>
              </p:cNvSpPr>
              <p:nvPr/>
            </p:nvSpPr>
            <p:spPr bwMode="auto">
              <a:xfrm>
                <a:off x="3116263" y="4305301"/>
                <a:ext cx="9525" cy="6350"/>
              </a:xfrm>
              <a:custGeom>
                <a:avLst/>
                <a:gdLst>
                  <a:gd name="T0" fmla="*/ 9 w 17"/>
                  <a:gd name="T1" fmla="*/ 11 h 13"/>
                  <a:gd name="T2" fmla="*/ 14 w 17"/>
                  <a:gd name="T3" fmla="*/ 2 h 13"/>
                  <a:gd name="T4" fmla="*/ 4 w 17"/>
                  <a:gd name="T5" fmla="*/ 7 h 13"/>
                  <a:gd name="T6" fmla="*/ 9 w 17"/>
                  <a:gd name="T7" fmla="*/ 11 h 13"/>
                </a:gdLst>
                <a:ahLst/>
                <a:cxnLst>
                  <a:cxn ang="0">
                    <a:pos x="T0" y="T1"/>
                  </a:cxn>
                  <a:cxn ang="0">
                    <a:pos x="T2" y="T3"/>
                  </a:cxn>
                  <a:cxn ang="0">
                    <a:pos x="T4" y="T5"/>
                  </a:cxn>
                  <a:cxn ang="0">
                    <a:pos x="T6" y="T7"/>
                  </a:cxn>
                </a:cxnLst>
                <a:rect l="0" t="0" r="r" b="b"/>
                <a:pathLst>
                  <a:path w="17" h="13">
                    <a:moveTo>
                      <a:pt x="9" y="11"/>
                    </a:moveTo>
                    <a:cubicBezTo>
                      <a:pt x="13" y="9"/>
                      <a:pt x="17" y="4"/>
                      <a:pt x="14" y="2"/>
                    </a:cubicBezTo>
                    <a:cubicBezTo>
                      <a:pt x="10" y="0"/>
                      <a:pt x="8" y="6"/>
                      <a:pt x="4" y="7"/>
                    </a:cubicBezTo>
                    <a:cubicBezTo>
                      <a:pt x="0" y="7"/>
                      <a:pt x="3" y="13"/>
                      <a:pt x="9"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8" name="Freeform 98">
                <a:extLst>
                  <a:ext uri="{FF2B5EF4-FFF2-40B4-BE49-F238E27FC236}">
                    <a16:creationId xmlns:a16="http://schemas.microsoft.com/office/drawing/2014/main" id="{7E4E22B0-D906-4E23-B72B-F736F73FB4D8}"/>
                  </a:ext>
                </a:extLst>
              </p:cNvPr>
              <p:cNvSpPr>
                <a:spLocks/>
              </p:cNvSpPr>
              <p:nvPr/>
            </p:nvSpPr>
            <p:spPr bwMode="auto">
              <a:xfrm>
                <a:off x="3114675" y="4314826"/>
                <a:ext cx="11113" cy="7938"/>
              </a:xfrm>
              <a:custGeom>
                <a:avLst/>
                <a:gdLst>
                  <a:gd name="T0" fmla="*/ 18 w 21"/>
                  <a:gd name="T1" fmla="*/ 3 h 18"/>
                  <a:gd name="T2" fmla="*/ 6 w 21"/>
                  <a:gd name="T3" fmla="*/ 7 h 18"/>
                  <a:gd name="T4" fmla="*/ 6 w 21"/>
                  <a:gd name="T5" fmla="*/ 18 h 18"/>
                  <a:gd name="T6" fmla="*/ 19 w 21"/>
                  <a:gd name="T7" fmla="*/ 10 h 18"/>
                  <a:gd name="T8" fmla="*/ 18 w 21"/>
                  <a:gd name="T9" fmla="*/ 3 h 18"/>
                </a:gdLst>
                <a:ahLst/>
                <a:cxnLst>
                  <a:cxn ang="0">
                    <a:pos x="T0" y="T1"/>
                  </a:cxn>
                  <a:cxn ang="0">
                    <a:pos x="T2" y="T3"/>
                  </a:cxn>
                  <a:cxn ang="0">
                    <a:pos x="T4" y="T5"/>
                  </a:cxn>
                  <a:cxn ang="0">
                    <a:pos x="T6" y="T7"/>
                  </a:cxn>
                  <a:cxn ang="0">
                    <a:pos x="T8" y="T9"/>
                  </a:cxn>
                </a:cxnLst>
                <a:rect l="0" t="0" r="r" b="b"/>
                <a:pathLst>
                  <a:path w="21" h="18">
                    <a:moveTo>
                      <a:pt x="18" y="3"/>
                    </a:moveTo>
                    <a:cubicBezTo>
                      <a:pt x="14" y="0"/>
                      <a:pt x="10" y="2"/>
                      <a:pt x="6" y="7"/>
                    </a:cubicBezTo>
                    <a:cubicBezTo>
                      <a:pt x="3" y="12"/>
                      <a:pt x="0" y="18"/>
                      <a:pt x="6" y="18"/>
                    </a:cubicBezTo>
                    <a:cubicBezTo>
                      <a:pt x="11" y="18"/>
                      <a:pt x="16" y="13"/>
                      <a:pt x="19" y="10"/>
                    </a:cubicBezTo>
                    <a:cubicBezTo>
                      <a:pt x="21" y="7"/>
                      <a:pt x="18" y="3"/>
                      <a:pt x="18"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9" name="Freeform 99">
                <a:extLst>
                  <a:ext uri="{FF2B5EF4-FFF2-40B4-BE49-F238E27FC236}">
                    <a16:creationId xmlns:a16="http://schemas.microsoft.com/office/drawing/2014/main" id="{71CF6207-D6D4-4CAD-9E80-1CF8EC4881C9}"/>
                  </a:ext>
                </a:extLst>
              </p:cNvPr>
              <p:cNvSpPr>
                <a:spLocks/>
              </p:cNvSpPr>
              <p:nvPr/>
            </p:nvSpPr>
            <p:spPr bwMode="auto">
              <a:xfrm>
                <a:off x="3108325" y="4316413"/>
                <a:ext cx="7938" cy="14288"/>
              </a:xfrm>
              <a:custGeom>
                <a:avLst/>
                <a:gdLst>
                  <a:gd name="T0" fmla="*/ 11 w 15"/>
                  <a:gd name="T1" fmla="*/ 3 h 29"/>
                  <a:gd name="T2" fmla="*/ 6 w 15"/>
                  <a:gd name="T3" fmla="*/ 7 h 29"/>
                  <a:gd name="T4" fmla="*/ 2 w 15"/>
                  <a:gd name="T5" fmla="*/ 23 h 29"/>
                  <a:gd name="T6" fmla="*/ 8 w 15"/>
                  <a:gd name="T7" fmla="*/ 26 h 29"/>
                  <a:gd name="T8" fmla="*/ 11 w 15"/>
                  <a:gd name="T9" fmla="*/ 3 h 29"/>
                </a:gdLst>
                <a:ahLst/>
                <a:cxnLst>
                  <a:cxn ang="0">
                    <a:pos x="T0" y="T1"/>
                  </a:cxn>
                  <a:cxn ang="0">
                    <a:pos x="T2" y="T3"/>
                  </a:cxn>
                  <a:cxn ang="0">
                    <a:pos x="T4" y="T5"/>
                  </a:cxn>
                  <a:cxn ang="0">
                    <a:pos x="T6" y="T7"/>
                  </a:cxn>
                  <a:cxn ang="0">
                    <a:pos x="T8" y="T9"/>
                  </a:cxn>
                </a:cxnLst>
                <a:rect l="0" t="0" r="r" b="b"/>
                <a:pathLst>
                  <a:path w="15" h="29">
                    <a:moveTo>
                      <a:pt x="11" y="3"/>
                    </a:moveTo>
                    <a:cubicBezTo>
                      <a:pt x="9" y="0"/>
                      <a:pt x="8" y="0"/>
                      <a:pt x="6" y="7"/>
                    </a:cubicBezTo>
                    <a:cubicBezTo>
                      <a:pt x="4" y="14"/>
                      <a:pt x="4" y="20"/>
                      <a:pt x="2" y="23"/>
                    </a:cubicBezTo>
                    <a:cubicBezTo>
                      <a:pt x="0" y="27"/>
                      <a:pt x="3" y="29"/>
                      <a:pt x="8" y="26"/>
                    </a:cubicBezTo>
                    <a:cubicBezTo>
                      <a:pt x="13" y="24"/>
                      <a:pt x="15" y="14"/>
                      <a:pt x="11"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0" name="Freeform 100">
                <a:extLst>
                  <a:ext uri="{FF2B5EF4-FFF2-40B4-BE49-F238E27FC236}">
                    <a16:creationId xmlns:a16="http://schemas.microsoft.com/office/drawing/2014/main" id="{07BD055B-6525-4A84-95D5-C062CCDD1C5A}"/>
                  </a:ext>
                </a:extLst>
              </p:cNvPr>
              <p:cNvSpPr>
                <a:spLocks/>
              </p:cNvSpPr>
              <p:nvPr/>
            </p:nvSpPr>
            <p:spPr bwMode="auto">
              <a:xfrm>
                <a:off x="3106738" y="4329113"/>
                <a:ext cx="4763" cy="9525"/>
              </a:xfrm>
              <a:custGeom>
                <a:avLst/>
                <a:gdLst>
                  <a:gd name="T0" fmla="*/ 3 w 9"/>
                  <a:gd name="T1" fmla="*/ 2 h 16"/>
                  <a:gd name="T2" fmla="*/ 2 w 9"/>
                  <a:gd name="T3" fmla="*/ 11 h 16"/>
                  <a:gd name="T4" fmla="*/ 9 w 9"/>
                  <a:gd name="T5" fmla="*/ 13 h 16"/>
                  <a:gd name="T6" fmla="*/ 3 w 9"/>
                  <a:gd name="T7" fmla="*/ 2 h 16"/>
                </a:gdLst>
                <a:ahLst/>
                <a:cxnLst>
                  <a:cxn ang="0">
                    <a:pos x="T0" y="T1"/>
                  </a:cxn>
                  <a:cxn ang="0">
                    <a:pos x="T2" y="T3"/>
                  </a:cxn>
                  <a:cxn ang="0">
                    <a:pos x="T4" y="T5"/>
                  </a:cxn>
                  <a:cxn ang="0">
                    <a:pos x="T6" y="T7"/>
                  </a:cxn>
                </a:cxnLst>
                <a:rect l="0" t="0" r="r" b="b"/>
                <a:pathLst>
                  <a:path w="9" h="16">
                    <a:moveTo>
                      <a:pt x="3" y="2"/>
                    </a:moveTo>
                    <a:cubicBezTo>
                      <a:pt x="0" y="0"/>
                      <a:pt x="0" y="5"/>
                      <a:pt x="2" y="11"/>
                    </a:cubicBezTo>
                    <a:cubicBezTo>
                      <a:pt x="3" y="16"/>
                      <a:pt x="9" y="16"/>
                      <a:pt x="9" y="13"/>
                    </a:cubicBezTo>
                    <a:cubicBezTo>
                      <a:pt x="9" y="9"/>
                      <a:pt x="8" y="1"/>
                      <a:pt x="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1" name="Freeform 101">
                <a:extLst>
                  <a:ext uri="{FF2B5EF4-FFF2-40B4-BE49-F238E27FC236}">
                    <a16:creationId xmlns:a16="http://schemas.microsoft.com/office/drawing/2014/main" id="{6EAC178E-478C-4907-96B7-E0ABE605D115}"/>
                  </a:ext>
                </a:extLst>
              </p:cNvPr>
              <p:cNvSpPr>
                <a:spLocks/>
              </p:cNvSpPr>
              <p:nvPr/>
            </p:nvSpPr>
            <p:spPr bwMode="auto">
              <a:xfrm>
                <a:off x="3113088" y="4324351"/>
                <a:ext cx="25400" cy="15875"/>
              </a:xfrm>
              <a:custGeom>
                <a:avLst/>
                <a:gdLst>
                  <a:gd name="T0" fmla="*/ 18 w 48"/>
                  <a:gd name="T1" fmla="*/ 2 h 32"/>
                  <a:gd name="T2" fmla="*/ 12 w 48"/>
                  <a:gd name="T3" fmla="*/ 4 h 32"/>
                  <a:gd name="T4" fmla="*/ 4 w 48"/>
                  <a:gd name="T5" fmla="*/ 12 h 32"/>
                  <a:gd name="T6" fmla="*/ 7 w 48"/>
                  <a:gd name="T7" fmla="*/ 22 h 32"/>
                  <a:gd name="T8" fmla="*/ 23 w 48"/>
                  <a:gd name="T9" fmla="*/ 26 h 32"/>
                  <a:gd name="T10" fmla="*/ 32 w 48"/>
                  <a:gd name="T11" fmla="*/ 25 h 32"/>
                  <a:gd name="T12" fmla="*/ 40 w 48"/>
                  <a:gd name="T13" fmla="*/ 13 h 32"/>
                  <a:gd name="T14" fmla="*/ 40 w 48"/>
                  <a:gd name="T15" fmla="*/ 1 h 32"/>
                  <a:gd name="T16" fmla="*/ 24 w 48"/>
                  <a:gd name="T17" fmla="*/ 6 h 32"/>
                  <a:gd name="T18" fmla="*/ 18 w 48"/>
                  <a:gd name="T19"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2">
                    <a:moveTo>
                      <a:pt x="18" y="2"/>
                    </a:moveTo>
                    <a:cubicBezTo>
                      <a:pt x="18" y="0"/>
                      <a:pt x="14" y="1"/>
                      <a:pt x="12" y="4"/>
                    </a:cubicBezTo>
                    <a:cubicBezTo>
                      <a:pt x="9" y="8"/>
                      <a:pt x="9" y="9"/>
                      <a:pt x="4" y="12"/>
                    </a:cubicBezTo>
                    <a:cubicBezTo>
                      <a:pt x="0" y="15"/>
                      <a:pt x="0" y="23"/>
                      <a:pt x="7" y="22"/>
                    </a:cubicBezTo>
                    <a:cubicBezTo>
                      <a:pt x="13" y="21"/>
                      <a:pt x="20" y="21"/>
                      <a:pt x="23" y="26"/>
                    </a:cubicBezTo>
                    <a:cubicBezTo>
                      <a:pt x="25" y="32"/>
                      <a:pt x="30" y="31"/>
                      <a:pt x="32" y="25"/>
                    </a:cubicBezTo>
                    <a:cubicBezTo>
                      <a:pt x="35" y="18"/>
                      <a:pt x="33" y="17"/>
                      <a:pt x="40" y="13"/>
                    </a:cubicBezTo>
                    <a:cubicBezTo>
                      <a:pt x="48" y="8"/>
                      <a:pt x="46" y="1"/>
                      <a:pt x="40" y="1"/>
                    </a:cubicBezTo>
                    <a:cubicBezTo>
                      <a:pt x="35" y="2"/>
                      <a:pt x="30" y="4"/>
                      <a:pt x="24" y="6"/>
                    </a:cubicBezTo>
                    <a:cubicBezTo>
                      <a:pt x="19" y="8"/>
                      <a:pt x="16" y="7"/>
                      <a:pt x="1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2" name="Freeform 102">
                <a:extLst>
                  <a:ext uri="{FF2B5EF4-FFF2-40B4-BE49-F238E27FC236}">
                    <a16:creationId xmlns:a16="http://schemas.microsoft.com/office/drawing/2014/main" id="{8762D615-3A06-4CE9-B66F-EDEFAE52C7E7}"/>
                  </a:ext>
                </a:extLst>
              </p:cNvPr>
              <p:cNvSpPr>
                <a:spLocks/>
              </p:cNvSpPr>
              <p:nvPr/>
            </p:nvSpPr>
            <p:spPr bwMode="auto">
              <a:xfrm>
                <a:off x="3130550" y="4332288"/>
                <a:ext cx="14288" cy="11113"/>
              </a:xfrm>
              <a:custGeom>
                <a:avLst/>
                <a:gdLst>
                  <a:gd name="T0" fmla="*/ 22 w 28"/>
                  <a:gd name="T1" fmla="*/ 2 h 21"/>
                  <a:gd name="T2" fmla="*/ 6 w 28"/>
                  <a:gd name="T3" fmla="*/ 7 h 21"/>
                  <a:gd name="T4" fmla="*/ 5 w 28"/>
                  <a:gd name="T5" fmla="*/ 16 h 21"/>
                  <a:gd name="T6" fmla="*/ 24 w 28"/>
                  <a:gd name="T7" fmla="*/ 16 h 21"/>
                  <a:gd name="T8" fmla="*/ 22 w 28"/>
                  <a:gd name="T9" fmla="*/ 2 h 21"/>
                </a:gdLst>
                <a:ahLst/>
                <a:cxnLst>
                  <a:cxn ang="0">
                    <a:pos x="T0" y="T1"/>
                  </a:cxn>
                  <a:cxn ang="0">
                    <a:pos x="T2" y="T3"/>
                  </a:cxn>
                  <a:cxn ang="0">
                    <a:pos x="T4" y="T5"/>
                  </a:cxn>
                  <a:cxn ang="0">
                    <a:pos x="T6" y="T7"/>
                  </a:cxn>
                  <a:cxn ang="0">
                    <a:pos x="T8" y="T9"/>
                  </a:cxn>
                </a:cxnLst>
                <a:rect l="0" t="0" r="r" b="b"/>
                <a:pathLst>
                  <a:path w="28" h="21">
                    <a:moveTo>
                      <a:pt x="22" y="2"/>
                    </a:moveTo>
                    <a:cubicBezTo>
                      <a:pt x="17" y="0"/>
                      <a:pt x="9" y="2"/>
                      <a:pt x="6" y="7"/>
                    </a:cubicBezTo>
                    <a:cubicBezTo>
                      <a:pt x="2" y="11"/>
                      <a:pt x="0" y="13"/>
                      <a:pt x="5" y="16"/>
                    </a:cubicBezTo>
                    <a:cubicBezTo>
                      <a:pt x="10" y="19"/>
                      <a:pt x="20" y="21"/>
                      <a:pt x="24" y="16"/>
                    </a:cubicBezTo>
                    <a:cubicBezTo>
                      <a:pt x="28" y="11"/>
                      <a:pt x="25" y="6"/>
                      <a:pt x="2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3" name="Freeform 103">
                <a:extLst>
                  <a:ext uri="{FF2B5EF4-FFF2-40B4-BE49-F238E27FC236}">
                    <a16:creationId xmlns:a16="http://schemas.microsoft.com/office/drawing/2014/main" id="{705048BA-C542-47A3-8633-A4217C360200}"/>
                  </a:ext>
                </a:extLst>
              </p:cNvPr>
              <p:cNvSpPr>
                <a:spLocks/>
              </p:cNvSpPr>
              <p:nvPr/>
            </p:nvSpPr>
            <p:spPr bwMode="auto">
              <a:xfrm>
                <a:off x="3094038" y="4333876"/>
                <a:ext cx="12700" cy="12700"/>
              </a:xfrm>
              <a:custGeom>
                <a:avLst/>
                <a:gdLst>
                  <a:gd name="T0" fmla="*/ 17 w 25"/>
                  <a:gd name="T1" fmla="*/ 2 h 23"/>
                  <a:gd name="T2" fmla="*/ 7 w 25"/>
                  <a:gd name="T3" fmla="*/ 8 h 23"/>
                  <a:gd name="T4" fmla="*/ 1 w 25"/>
                  <a:gd name="T5" fmla="*/ 16 h 23"/>
                  <a:gd name="T6" fmla="*/ 7 w 25"/>
                  <a:gd name="T7" fmla="*/ 22 h 23"/>
                  <a:gd name="T8" fmla="*/ 20 w 25"/>
                  <a:gd name="T9" fmla="*/ 15 h 23"/>
                  <a:gd name="T10" fmla="*/ 17 w 25"/>
                  <a:gd name="T11" fmla="*/ 2 h 23"/>
                </a:gdLst>
                <a:ahLst/>
                <a:cxnLst>
                  <a:cxn ang="0">
                    <a:pos x="T0" y="T1"/>
                  </a:cxn>
                  <a:cxn ang="0">
                    <a:pos x="T2" y="T3"/>
                  </a:cxn>
                  <a:cxn ang="0">
                    <a:pos x="T4" y="T5"/>
                  </a:cxn>
                  <a:cxn ang="0">
                    <a:pos x="T6" y="T7"/>
                  </a:cxn>
                  <a:cxn ang="0">
                    <a:pos x="T8" y="T9"/>
                  </a:cxn>
                  <a:cxn ang="0">
                    <a:pos x="T10" y="T11"/>
                  </a:cxn>
                </a:cxnLst>
                <a:rect l="0" t="0" r="r" b="b"/>
                <a:pathLst>
                  <a:path w="25" h="23">
                    <a:moveTo>
                      <a:pt x="17" y="2"/>
                    </a:moveTo>
                    <a:cubicBezTo>
                      <a:pt x="11" y="0"/>
                      <a:pt x="9" y="6"/>
                      <a:pt x="7" y="8"/>
                    </a:cubicBezTo>
                    <a:cubicBezTo>
                      <a:pt x="6" y="11"/>
                      <a:pt x="2" y="12"/>
                      <a:pt x="1" y="16"/>
                    </a:cubicBezTo>
                    <a:cubicBezTo>
                      <a:pt x="0" y="19"/>
                      <a:pt x="3" y="23"/>
                      <a:pt x="7" y="22"/>
                    </a:cubicBezTo>
                    <a:cubicBezTo>
                      <a:pt x="10" y="22"/>
                      <a:pt x="16" y="20"/>
                      <a:pt x="20" y="15"/>
                    </a:cubicBezTo>
                    <a:cubicBezTo>
                      <a:pt x="24" y="10"/>
                      <a:pt x="25" y="2"/>
                      <a:pt x="17"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4" name="Freeform 104">
                <a:extLst>
                  <a:ext uri="{FF2B5EF4-FFF2-40B4-BE49-F238E27FC236}">
                    <a16:creationId xmlns:a16="http://schemas.microsoft.com/office/drawing/2014/main" id="{EE1DEB80-D834-425E-AE4A-198F22B60BE4}"/>
                  </a:ext>
                </a:extLst>
              </p:cNvPr>
              <p:cNvSpPr>
                <a:spLocks/>
              </p:cNvSpPr>
              <p:nvPr/>
            </p:nvSpPr>
            <p:spPr bwMode="auto">
              <a:xfrm>
                <a:off x="3082925" y="4340226"/>
                <a:ext cx="9525" cy="12700"/>
              </a:xfrm>
              <a:custGeom>
                <a:avLst/>
                <a:gdLst>
                  <a:gd name="T0" fmla="*/ 13 w 18"/>
                  <a:gd name="T1" fmla="*/ 3 h 24"/>
                  <a:gd name="T2" fmla="*/ 4 w 18"/>
                  <a:gd name="T3" fmla="*/ 12 h 24"/>
                  <a:gd name="T4" fmla="*/ 4 w 18"/>
                  <a:gd name="T5" fmla="*/ 21 h 24"/>
                  <a:gd name="T6" fmla="*/ 13 w 18"/>
                  <a:gd name="T7" fmla="*/ 3 h 24"/>
                </a:gdLst>
                <a:ahLst/>
                <a:cxnLst>
                  <a:cxn ang="0">
                    <a:pos x="T0" y="T1"/>
                  </a:cxn>
                  <a:cxn ang="0">
                    <a:pos x="T2" y="T3"/>
                  </a:cxn>
                  <a:cxn ang="0">
                    <a:pos x="T4" y="T5"/>
                  </a:cxn>
                  <a:cxn ang="0">
                    <a:pos x="T6" y="T7"/>
                  </a:cxn>
                </a:cxnLst>
                <a:rect l="0" t="0" r="r" b="b"/>
                <a:pathLst>
                  <a:path w="18" h="24">
                    <a:moveTo>
                      <a:pt x="13" y="3"/>
                    </a:moveTo>
                    <a:cubicBezTo>
                      <a:pt x="11" y="0"/>
                      <a:pt x="6" y="7"/>
                      <a:pt x="4" y="12"/>
                    </a:cubicBezTo>
                    <a:cubicBezTo>
                      <a:pt x="2" y="18"/>
                      <a:pt x="0" y="24"/>
                      <a:pt x="4" y="21"/>
                    </a:cubicBezTo>
                    <a:cubicBezTo>
                      <a:pt x="8" y="18"/>
                      <a:pt x="18" y="7"/>
                      <a:pt x="1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5" name="Freeform 105">
                <a:extLst>
                  <a:ext uri="{FF2B5EF4-FFF2-40B4-BE49-F238E27FC236}">
                    <a16:creationId xmlns:a16="http://schemas.microsoft.com/office/drawing/2014/main" id="{D56425A9-A18F-4070-8ADF-7960D75AA3D3}"/>
                  </a:ext>
                </a:extLst>
              </p:cNvPr>
              <p:cNvSpPr>
                <a:spLocks/>
              </p:cNvSpPr>
              <p:nvPr/>
            </p:nvSpPr>
            <p:spPr bwMode="auto">
              <a:xfrm>
                <a:off x="3090863" y="4346576"/>
                <a:ext cx="6350" cy="6350"/>
              </a:xfrm>
              <a:custGeom>
                <a:avLst/>
                <a:gdLst>
                  <a:gd name="T0" fmla="*/ 8 w 12"/>
                  <a:gd name="T1" fmla="*/ 0 h 10"/>
                  <a:gd name="T2" fmla="*/ 0 w 12"/>
                  <a:gd name="T3" fmla="*/ 7 h 10"/>
                  <a:gd name="T4" fmla="*/ 10 w 12"/>
                  <a:gd name="T5" fmla="*/ 6 h 10"/>
                  <a:gd name="T6" fmla="*/ 8 w 12"/>
                  <a:gd name="T7" fmla="*/ 0 h 10"/>
                </a:gdLst>
                <a:ahLst/>
                <a:cxnLst>
                  <a:cxn ang="0">
                    <a:pos x="T0" y="T1"/>
                  </a:cxn>
                  <a:cxn ang="0">
                    <a:pos x="T2" y="T3"/>
                  </a:cxn>
                  <a:cxn ang="0">
                    <a:pos x="T4" y="T5"/>
                  </a:cxn>
                  <a:cxn ang="0">
                    <a:pos x="T6" y="T7"/>
                  </a:cxn>
                </a:cxnLst>
                <a:rect l="0" t="0" r="r" b="b"/>
                <a:pathLst>
                  <a:path w="12" h="10">
                    <a:moveTo>
                      <a:pt x="8" y="0"/>
                    </a:moveTo>
                    <a:cubicBezTo>
                      <a:pt x="3" y="0"/>
                      <a:pt x="0" y="4"/>
                      <a:pt x="0" y="7"/>
                    </a:cubicBezTo>
                    <a:cubicBezTo>
                      <a:pt x="1" y="10"/>
                      <a:pt x="8" y="8"/>
                      <a:pt x="10" y="6"/>
                    </a:cubicBezTo>
                    <a:cubicBezTo>
                      <a:pt x="12" y="4"/>
                      <a:pt x="8" y="0"/>
                      <a:pt x="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6" name="Freeform 106">
                <a:extLst>
                  <a:ext uri="{FF2B5EF4-FFF2-40B4-BE49-F238E27FC236}">
                    <a16:creationId xmlns:a16="http://schemas.microsoft.com/office/drawing/2014/main" id="{193B44F2-FF9B-4606-BC49-200C38B68BBC}"/>
                  </a:ext>
                </a:extLst>
              </p:cNvPr>
              <p:cNvSpPr>
                <a:spLocks/>
              </p:cNvSpPr>
              <p:nvPr/>
            </p:nvSpPr>
            <p:spPr bwMode="auto">
              <a:xfrm>
                <a:off x="3094038" y="4348163"/>
                <a:ext cx="7938" cy="6350"/>
              </a:xfrm>
              <a:custGeom>
                <a:avLst/>
                <a:gdLst>
                  <a:gd name="T0" fmla="*/ 8 w 15"/>
                  <a:gd name="T1" fmla="*/ 3 h 12"/>
                  <a:gd name="T2" fmla="*/ 5 w 15"/>
                  <a:gd name="T3" fmla="*/ 11 h 12"/>
                  <a:gd name="T4" fmla="*/ 14 w 15"/>
                  <a:gd name="T5" fmla="*/ 7 h 12"/>
                  <a:gd name="T6" fmla="*/ 8 w 15"/>
                  <a:gd name="T7" fmla="*/ 3 h 12"/>
                </a:gdLst>
                <a:ahLst/>
                <a:cxnLst>
                  <a:cxn ang="0">
                    <a:pos x="T0" y="T1"/>
                  </a:cxn>
                  <a:cxn ang="0">
                    <a:pos x="T2" y="T3"/>
                  </a:cxn>
                  <a:cxn ang="0">
                    <a:pos x="T4" y="T5"/>
                  </a:cxn>
                  <a:cxn ang="0">
                    <a:pos x="T6" y="T7"/>
                  </a:cxn>
                </a:cxnLst>
                <a:rect l="0" t="0" r="r" b="b"/>
                <a:pathLst>
                  <a:path w="15" h="12">
                    <a:moveTo>
                      <a:pt x="8" y="3"/>
                    </a:moveTo>
                    <a:cubicBezTo>
                      <a:pt x="5" y="5"/>
                      <a:pt x="0" y="11"/>
                      <a:pt x="5" y="11"/>
                    </a:cubicBezTo>
                    <a:cubicBezTo>
                      <a:pt x="10" y="12"/>
                      <a:pt x="15" y="11"/>
                      <a:pt x="14" y="7"/>
                    </a:cubicBezTo>
                    <a:cubicBezTo>
                      <a:pt x="14" y="3"/>
                      <a:pt x="12" y="0"/>
                      <a:pt x="8"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7" name="Freeform 107">
                <a:extLst>
                  <a:ext uri="{FF2B5EF4-FFF2-40B4-BE49-F238E27FC236}">
                    <a16:creationId xmlns:a16="http://schemas.microsoft.com/office/drawing/2014/main" id="{8904E570-0E18-441A-AD58-32839BA8F998}"/>
                  </a:ext>
                </a:extLst>
              </p:cNvPr>
              <p:cNvSpPr>
                <a:spLocks/>
              </p:cNvSpPr>
              <p:nvPr/>
            </p:nvSpPr>
            <p:spPr bwMode="auto">
              <a:xfrm>
                <a:off x="3087688" y="4354513"/>
                <a:ext cx="12700" cy="15875"/>
              </a:xfrm>
              <a:custGeom>
                <a:avLst/>
                <a:gdLst>
                  <a:gd name="T0" fmla="*/ 17 w 24"/>
                  <a:gd name="T1" fmla="*/ 4 h 29"/>
                  <a:gd name="T2" fmla="*/ 7 w 24"/>
                  <a:gd name="T3" fmla="*/ 16 h 29"/>
                  <a:gd name="T4" fmla="*/ 5 w 24"/>
                  <a:gd name="T5" fmla="*/ 25 h 29"/>
                  <a:gd name="T6" fmla="*/ 22 w 24"/>
                  <a:gd name="T7" fmla="*/ 10 h 29"/>
                  <a:gd name="T8" fmla="*/ 17 w 24"/>
                  <a:gd name="T9" fmla="*/ 4 h 29"/>
                </a:gdLst>
                <a:ahLst/>
                <a:cxnLst>
                  <a:cxn ang="0">
                    <a:pos x="T0" y="T1"/>
                  </a:cxn>
                  <a:cxn ang="0">
                    <a:pos x="T2" y="T3"/>
                  </a:cxn>
                  <a:cxn ang="0">
                    <a:pos x="T4" y="T5"/>
                  </a:cxn>
                  <a:cxn ang="0">
                    <a:pos x="T6" y="T7"/>
                  </a:cxn>
                  <a:cxn ang="0">
                    <a:pos x="T8" y="T9"/>
                  </a:cxn>
                </a:cxnLst>
                <a:rect l="0" t="0" r="r" b="b"/>
                <a:pathLst>
                  <a:path w="24" h="29">
                    <a:moveTo>
                      <a:pt x="17" y="4"/>
                    </a:moveTo>
                    <a:cubicBezTo>
                      <a:pt x="15" y="4"/>
                      <a:pt x="11" y="10"/>
                      <a:pt x="7" y="16"/>
                    </a:cubicBezTo>
                    <a:cubicBezTo>
                      <a:pt x="4" y="23"/>
                      <a:pt x="0" y="29"/>
                      <a:pt x="5" y="25"/>
                    </a:cubicBezTo>
                    <a:cubicBezTo>
                      <a:pt x="10" y="22"/>
                      <a:pt x="20" y="14"/>
                      <a:pt x="22" y="10"/>
                    </a:cubicBezTo>
                    <a:cubicBezTo>
                      <a:pt x="24" y="7"/>
                      <a:pt x="21" y="0"/>
                      <a:pt x="17"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8" name="Freeform 108">
                <a:extLst>
                  <a:ext uri="{FF2B5EF4-FFF2-40B4-BE49-F238E27FC236}">
                    <a16:creationId xmlns:a16="http://schemas.microsoft.com/office/drawing/2014/main" id="{86388FD4-84D5-469D-A022-31B726CDBA36}"/>
                  </a:ext>
                </a:extLst>
              </p:cNvPr>
              <p:cNvSpPr>
                <a:spLocks/>
              </p:cNvSpPr>
              <p:nvPr/>
            </p:nvSpPr>
            <p:spPr bwMode="auto">
              <a:xfrm>
                <a:off x="3063875" y="4356101"/>
                <a:ext cx="26988" cy="31750"/>
              </a:xfrm>
              <a:custGeom>
                <a:avLst/>
                <a:gdLst>
                  <a:gd name="T0" fmla="*/ 39 w 51"/>
                  <a:gd name="T1" fmla="*/ 0 h 61"/>
                  <a:gd name="T2" fmla="*/ 23 w 51"/>
                  <a:gd name="T3" fmla="*/ 11 h 61"/>
                  <a:gd name="T4" fmla="*/ 20 w 51"/>
                  <a:gd name="T5" fmla="*/ 25 h 61"/>
                  <a:gd name="T6" fmla="*/ 18 w 51"/>
                  <a:gd name="T7" fmla="*/ 39 h 61"/>
                  <a:gd name="T8" fmla="*/ 8 w 51"/>
                  <a:gd name="T9" fmla="*/ 54 h 61"/>
                  <a:gd name="T10" fmla="*/ 11 w 51"/>
                  <a:gd name="T11" fmla="*/ 60 h 61"/>
                  <a:gd name="T12" fmla="*/ 34 w 51"/>
                  <a:gd name="T13" fmla="*/ 40 h 61"/>
                  <a:gd name="T14" fmla="*/ 47 w 51"/>
                  <a:gd name="T15" fmla="*/ 16 h 61"/>
                  <a:gd name="T16" fmla="*/ 39 w 5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1">
                    <a:moveTo>
                      <a:pt x="39" y="0"/>
                    </a:moveTo>
                    <a:cubicBezTo>
                      <a:pt x="34" y="0"/>
                      <a:pt x="29" y="5"/>
                      <a:pt x="23" y="11"/>
                    </a:cubicBezTo>
                    <a:cubicBezTo>
                      <a:pt x="18" y="17"/>
                      <a:pt x="22" y="21"/>
                      <a:pt x="20" y="25"/>
                    </a:cubicBezTo>
                    <a:cubicBezTo>
                      <a:pt x="17" y="30"/>
                      <a:pt x="21" y="36"/>
                      <a:pt x="18" y="39"/>
                    </a:cubicBezTo>
                    <a:cubicBezTo>
                      <a:pt x="14" y="43"/>
                      <a:pt x="9" y="48"/>
                      <a:pt x="8" y="54"/>
                    </a:cubicBezTo>
                    <a:cubicBezTo>
                      <a:pt x="6" y="61"/>
                      <a:pt x="0" y="61"/>
                      <a:pt x="11" y="60"/>
                    </a:cubicBezTo>
                    <a:cubicBezTo>
                      <a:pt x="21" y="58"/>
                      <a:pt x="27" y="49"/>
                      <a:pt x="34" y="40"/>
                    </a:cubicBezTo>
                    <a:cubicBezTo>
                      <a:pt x="41" y="32"/>
                      <a:pt x="44" y="26"/>
                      <a:pt x="47" y="16"/>
                    </a:cubicBezTo>
                    <a:cubicBezTo>
                      <a:pt x="51" y="6"/>
                      <a:pt x="46" y="0"/>
                      <a:pt x="39"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9" name="Freeform 109">
                <a:extLst>
                  <a:ext uri="{FF2B5EF4-FFF2-40B4-BE49-F238E27FC236}">
                    <a16:creationId xmlns:a16="http://schemas.microsoft.com/office/drawing/2014/main" id="{72D3D6D2-3DA2-46E3-9B8A-C617CC283B32}"/>
                  </a:ext>
                </a:extLst>
              </p:cNvPr>
              <p:cNvSpPr>
                <a:spLocks/>
              </p:cNvSpPr>
              <p:nvPr/>
            </p:nvSpPr>
            <p:spPr bwMode="auto">
              <a:xfrm>
                <a:off x="3100388" y="4338638"/>
                <a:ext cx="74613" cy="61913"/>
              </a:xfrm>
              <a:custGeom>
                <a:avLst/>
                <a:gdLst>
                  <a:gd name="T0" fmla="*/ 17 w 143"/>
                  <a:gd name="T1" fmla="*/ 8 h 120"/>
                  <a:gd name="T2" fmla="*/ 8 w 143"/>
                  <a:gd name="T3" fmla="*/ 22 h 120"/>
                  <a:gd name="T4" fmla="*/ 9 w 143"/>
                  <a:gd name="T5" fmla="*/ 35 h 120"/>
                  <a:gd name="T6" fmla="*/ 16 w 143"/>
                  <a:gd name="T7" fmla="*/ 41 h 120"/>
                  <a:gd name="T8" fmla="*/ 7 w 143"/>
                  <a:gd name="T9" fmla="*/ 40 h 120"/>
                  <a:gd name="T10" fmla="*/ 3 w 143"/>
                  <a:gd name="T11" fmla="*/ 50 h 120"/>
                  <a:gd name="T12" fmla="*/ 6 w 143"/>
                  <a:gd name="T13" fmla="*/ 69 h 120"/>
                  <a:gd name="T14" fmla="*/ 20 w 143"/>
                  <a:gd name="T15" fmla="*/ 65 h 120"/>
                  <a:gd name="T16" fmla="*/ 17 w 143"/>
                  <a:gd name="T17" fmla="*/ 75 h 120"/>
                  <a:gd name="T18" fmla="*/ 5 w 143"/>
                  <a:gd name="T19" fmla="*/ 73 h 120"/>
                  <a:gd name="T20" fmla="*/ 9 w 143"/>
                  <a:gd name="T21" fmla="*/ 97 h 120"/>
                  <a:gd name="T22" fmla="*/ 16 w 143"/>
                  <a:gd name="T23" fmla="*/ 108 h 120"/>
                  <a:gd name="T24" fmla="*/ 31 w 143"/>
                  <a:gd name="T25" fmla="*/ 117 h 120"/>
                  <a:gd name="T26" fmla="*/ 51 w 143"/>
                  <a:gd name="T27" fmla="*/ 111 h 120"/>
                  <a:gd name="T28" fmla="*/ 61 w 143"/>
                  <a:gd name="T29" fmla="*/ 115 h 120"/>
                  <a:gd name="T30" fmla="*/ 66 w 143"/>
                  <a:gd name="T31" fmla="*/ 110 h 120"/>
                  <a:gd name="T32" fmla="*/ 75 w 143"/>
                  <a:gd name="T33" fmla="*/ 109 h 120"/>
                  <a:gd name="T34" fmla="*/ 82 w 143"/>
                  <a:gd name="T35" fmla="*/ 100 h 120"/>
                  <a:gd name="T36" fmla="*/ 96 w 143"/>
                  <a:gd name="T37" fmla="*/ 103 h 120"/>
                  <a:gd name="T38" fmla="*/ 113 w 143"/>
                  <a:gd name="T39" fmla="*/ 95 h 120"/>
                  <a:gd name="T40" fmla="*/ 120 w 143"/>
                  <a:gd name="T41" fmla="*/ 78 h 120"/>
                  <a:gd name="T42" fmla="*/ 127 w 143"/>
                  <a:gd name="T43" fmla="*/ 70 h 120"/>
                  <a:gd name="T44" fmla="*/ 132 w 143"/>
                  <a:gd name="T45" fmla="*/ 57 h 120"/>
                  <a:gd name="T46" fmla="*/ 136 w 143"/>
                  <a:gd name="T47" fmla="*/ 40 h 120"/>
                  <a:gd name="T48" fmla="*/ 143 w 143"/>
                  <a:gd name="T49" fmla="*/ 20 h 120"/>
                  <a:gd name="T50" fmla="*/ 135 w 143"/>
                  <a:gd name="T51" fmla="*/ 14 h 120"/>
                  <a:gd name="T52" fmla="*/ 116 w 143"/>
                  <a:gd name="T53" fmla="*/ 11 h 120"/>
                  <a:gd name="T54" fmla="*/ 98 w 143"/>
                  <a:gd name="T55" fmla="*/ 6 h 120"/>
                  <a:gd name="T56" fmla="*/ 80 w 143"/>
                  <a:gd name="T57" fmla="*/ 13 h 120"/>
                  <a:gd name="T58" fmla="*/ 51 w 143"/>
                  <a:gd name="T59" fmla="*/ 8 h 120"/>
                  <a:gd name="T60" fmla="*/ 17 w 143"/>
                  <a:gd name="T6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120">
                    <a:moveTo>
                      <a:pt x="17" y="8"/>
                    </a:moveTo>
                    <a:cubicBezTo>
                      <a:pt x="13" y="11"/>
                      <a:pt x="9" y="16"/>
                      <a:pt x="8" y="22"/>
                    </a:cubicBezTo>
                    <a:cubicBezTo>
                      <a:pt x="7" y="28"/>
                      <a:pt x="6" y="32"/>
                      <a:pt x="9" y="35"/>
                    </a:cubicBezTo>
                    <a:cubicBezTo>
                      <a:pt x="12" y="38"/>
                      <a:pt x="18" y="40"/>
                      <a:pt x="16" y="41"/>
                    </a:cubicBezTo>
                    <a:cubicBezTo>
                      <a:pt x="13" y="43"/>
                      <a:pt x="10" y="40"/>
                      <a:pt x="7" y="40"/>
                    </a:cubicBezTo>
                    <a:cubicBezTo>
                      <a:pt x="4" y="39"/>
                      <a:pt x="3" y="43"/>
                      <a:pt x="3" y="50"/>
                    </a:cubicBezTo>
                    <a:cubicBezTo>
                      <a:pt x="4" y="56"/>
                      <a:pt x="0" y="70"/>
                      <a:pt x="6" y="69"/>
                    </a:cubicBezTo>
                    <a:cubicBezTo>
                      <a:pt x="11" y="68"/>
                      <a:pt x="20" y="62"/>
                      <a:pt x="20" y="65"/>
                    </a:cubicBezTo>
                    <a:cubicBezTo>
                      <a:pt x="20" y="68"/>
                      <a:pt x="21" y="74"/>
                      <a:pt x="17" y="75"/>
                    </a:cubicBezTo>
                    <a:cubicBezTo>
                      <a:pt x="12" y="76"/>
                      <a:pt x="9" y="69"/>
                      <a:pt x="5" y="73"/>
                    </a:cubicBezTo>
                    <a:cubicBezTo>
                      <a:pt x="0" y="78"/>
                      <a:pt x="7" y="89"/>
                      <a:pt x="9" y="97"/>
                    </a:cubicBezTo>
                    <a:cubicBezTo>
                      <a:pt x="12" y="106"/>
                      <a:pt x="14" y="105"/>
                      <a:pt x="16" y="108"/>
                    </a:cubicBezTo>
                    <a:cubicBezTo>
                      <a:pt x="17" y="112"/>
                      <a:pt x="26" y="120"/>
                      <a:pt x="31" y="117"/>
                    </a:cubicBezTo>
                    <a:cubicBezTo>
                      <a:pt x="36" y="113"/>
                      <a:pt x="46" y="109"/>
                      <a:pt x="51" y="111"/>
                    </a:cubicBezTo>
                    <a:cubicBezTo>
                      <a:pt x="57" y="113"/>
                      <a:pt x="58" y="118"/>
                      <a:pt x="61" y="115"/>
                    </a:cubicBezTo>
                    <a:cubicBezTo>
                      <a:pt x="64" y="112"/>
                      <a:pt x="64" y="107"/>
                      <a:pt x="66" y="110"/>
                    </a:cubicBezTo>
                    <a:cubicBezTo>
                      <a:pt x="68" y="114"/>
                      <a:pt x="70" y="115"/>
                      <a:pt x="75" y="109"/>
                    </a:cubicBezTo>
                    <a:cubicBezTo>
                      <a:pt x="80" y="103"/>
                      <a:pt x="78" y="96"/>
                      <a:pt x="82" y="100"/>
                    </a:cubicBezTo>
                    <a:cubicBezTo>
                      <a:pt x="86" y="105"/>
                      <a:pt x="90" y="107"/>
                      <a:pt x="96" y="103"/>
                    </a:cubicBezTo>
                    <a:cubicBezTo>
                      <a:pt x="102" y="99"/>
                      <a:pt x="109" y="99"/>
                      <a:pt x="113" y="95"/>
                    </a:cubicBezTo>
                    <a:cubicBezTo>
                      <a:pt x="117" y="90"/>
                      <a:pt x="120" y="83"/>
                      <a:pt x="120" y="78"/>
                    </a:cubicBezTo>
                    <a:cubicBezTo>
                      <a:pt x="120" y="72"/>
                      <a:pt x="123" y="75"/>
                      <a:pt x="127" y="70"/>
                    </a:cubicBezTo>
                    <a:cubicBezTo>
                      <a:pt x="130" y="66"/>
                      <a:pt x="127" y="59"/>
                      <a:pt x="132" y="57"/>
                    </a:cubicBezTo>
                    <a:cubicBezTo>
                      <a:pt x="137" y="54"/>
                      <a:pt x="135" y="46"/>
                      <a:pt x="136" y="40"/>
                    </a:cubicBezTo>
                    <a:cubicBezTo>
                      <a:pt x="137" y="34"/>
                      <a:pt x="143" y="25"/>
                      <a:pt x="143" y="20"/>
                    </a:cubicBezTo>
                    <a:cubicBezTo>
                      <a:pt x="143" y="14"/>
                      <a:pt x="139" y="14"/>
                      <a:pt x="135" y="14"/>
                    </a:cubicBezTo>
                    <a:cubicBezTo>
                      <a:pt x="131" y="14"/>
                      <a:pt x="120" y="13"/>
                      <a:pt x="116" y="11"/>
                    </a:cubicBezTo>
                    <a:cubicBezTo>
                      <a:pt x="113" y="9"/>
                      <a:pt x="104" y="8"/>
                      <a:pt x="98" y="6"/>
                    </a:cubicBezTo>
                    <a:cubicBezTo>
                      <a:pt x="93" y="5"/>
                      <a:pt x="84" y="9"/>
                      <a:pt x="80" y="13"/>
                    </a:cubicBezTo>
                    <a:cubicBezTo>
                      <a:pt x="76" y="17"/>
                      <a:pt x="58" y="13"/>
                      <a:pt x="51" y="8"/>
                    </a:cubicBezTo>
                    <a:cubicBezTo>
                      <a:pt x="44" y="3"/>
                      <a:pt x="27" y="0"/>
                      <a:pt x="17"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0" name="Freeform 110">
                <a:extLst>
                  <a:ext uri="{FF2B5EF4-FFF2-40B4-BE49-F238E27FC236}">
                    <a16:creationId xmlns:a16="http://schemas.microsoft.com/office/drawing/2014/main" id="{EB96CB97-D8E7-4B6F-BD45-0C9909D5751C}"/>
                  </a:ext>
                </a:extLst>
              </p:cNvPr>
              <p:cNvSpPr>
                <a:spLocks/>
              </p:cNvSpPr>
              <p:nvPr/>
            </p:nvSpPr>
            <p:spPr bwMode="auto">
              <a:xfrm>
                <a:off x="3171825" y="4373563"/>
                <a:ext cx="6350" cy="6350"/>
              </a:xfrm>
              <a:custGeom>
                <a:avLst/>
                <a:gdLst>
                  <a:gd name="T0" fmla="*/ 6 w 13"/>
                  <a:gd name="T1" fmla="*/ 1 h 12"/>
                  <a:gd name="T2" fmla="*/ 3 w 13"/>
                  <a:gd name="T3" fmla="*/ 8 h 12"/>
                  <a:gd name="T4" fmla="*/ 9 w 13"/>
                  <a:gd name="T5" fmla="*/ 7 h 12"/>
                  <a:gd name="T6" fmla="*/ 6 w 13"/>
                  <a:gd name="T7" fmla="*/ 1 h 12"/>
                </a:gdLst>
                <a:ahLst/>
                <a:cxnLst>
                  <a:cxn ang="0">
                    <a:pos x="T0" y="T1"/>
                  </a:cxn>
                  <a:cxn ang="0">
                    <a:pos x="T2" y="T3"/>
                  </a:cxn>
                  <a:cxn ang="0">
                    <a:pos x="T4" y="T5"/>
                  </a:cxn>
                  <a:cxn ang="0">
                    <a:pos x="T6" y="T7"/>
                  </a:cxn>
                </a:cxnLst>
                <a:rect l="0" t="0" r="r" b="b"/>
                <a:pathLst>
                  <a:path w="13" h="12">
                    <a:moveTo>
                      <a:pt x="6" y="1"/>
                    </a:moveTo>
                    <a:cubicBezTo>
                      <a:pt x="1" y="0"/>
                      <a:pt x="0" y="3"/>
                      <a:pt x="3" y="8"/>
                    </a:cubicBezTo>
                    <a:cubicBezTo>
                      <a:pt x="6" y="12"/>
                      <a:pt x="8" y="11"/>
                      <a:pt x="9" y="7"/>
                    </a:cubicBezTo>
                    <a:cubicBezTo>
                      <a:pt x="10" y="4"/>
                      <a:pt x="13" y="1"/>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1" name="Freeform 111">
                <a:extLst>
                  <a:ext uri="{FF2B5EF4-FFF2-40B4-BE49-F238E27FC236}">
                    <a16:creationId xmlns:a16="http://schemas.microsoft.com/office/drawing/2014/main" id="{102F87E7-0C96-478C-B204-2B9A3BF05FAE}"/>
                  </a:ext>
                </a:extLst>
              </p:cNvPr>
              <p:cNvSpPr>
                <a:spLocks/>
              </p:cNvSpPr>
              <p:nvPr/>
            </p:nvSpPr>
            <p:spPr bwMode="auto">
              <a:xfrm>
                <a:off x="3154363" y="4391026"/>
                <a:ext cx="6350" cy="7938"/>
              </a:xfrm>
              <a:custGeom>
                <a:avLst/>
                <a:gdLst>
                  <a:gd name="T0" fmla="*/ 7 w 10"/>
                  <a:gd name="T1" fmla="*/ 3 h 16"/>
                  <a:gd name="T2" fmla="*/ 0 w 10"/>
                  <a:gd name="T3" fmla="*/ 11 h 16"/>
                  <a:gd name="T4" fmla="*/ 6 w 10"/>
                  <a:gd name="T5" fmla="*/ 11 h 16"/>
                  <a:gd name="T6" fmla="*/ 7 w 10"/>
                  <a:gd name="T7" fmla="*/ 3 h 16"/>
                </a:gdLst>
                <a:ahLst/>
                <a:cxnLst>
                  <a:cxn ang="0">
                    <a:pos x="T0" y="T1"/>
                  </a:cxn>
                  <a:cxn ang="0">
                    <a:pos x="T2" y="T3"/>
                  </a:cxn>
                  <a:cxn ang="0">
                    <a:pos x="T4" y="T5"/>
                  </a:cxn>
                  <a:cxn ang="0">
                    <a:pos x="T6" y="T7"/>
                  </a:cxn>
                </a:cxnLst>
                <a:rect l="0" t="0" r="r" b="b"/>
                <a:pathLst>
                  <a:path w="10" h="16">
                    <a:moveTo>
                      <a:pt x="7" y="3"/>
                    </a:moveTo>
                    <a:cubicBezTo>
                      <a:pt x="0" y="0"/>
                      <a:pt x="0" y="7"/>
                      <a:pt x="0" y="11"/>
                    </a:cubicBezTo>
                    <a:cubicBezTo>
                      <a:pt x="0" y="16"/>
                      <a:pt x="2" y="14"/>
                      <a:pt x="6" y="11"/>
                    </a:cubicBezTo>
                    <a:cubicBezTo>
                      <a:pt x="9" y="8"/>
                      <a:pt x="10" y="7"/>
                      <a:pt x="7"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2" name="Freeform 112">
                <a:extLst>
                  <a:ext uri="{FF2B5EF4-FFF2-40B4-BE49-F238E27FC236}">
                    <a16:creationId xmlns:a16="http://schemas.microsoft.com/office/drawing/2014/main" id="{AF0F7034-3FA6-470F-AC2A-F0586D7CDDEE}"/>
                  </a:ext>
                </a:extLst>
              </p:cNvPr>
              <p:cNvSpPr>
                <a:spLocks/>
              </p:cNvSpPr>
              <p:nvPr/>
            </p:nvSpPr>
            <p:spPr bwMode="auto">
              <a:xfrm>
                <a:off x="3111500" y="4259263"/>
                <a:ext cx="6350" cy="12700"/>
              </a:xfrm>
              <a:custGeom>
                <a:avLst/>
                <a:gdLst>
                  <a:gd name="T0" fmla="*/ 4 w 14"/>
                  <a:gd name="T1" fmla="*/ 1 h 23"/>
                  <a:gd name="T2" fmla="*/ 2 w 14"/>
                  <a:gd name="T3" fmla="*/ 11 h 23"/>
                  <a:gd name="T4" fmla="*/ 8 w 14"/>
                  <a:gd name="T5" fmla="*/ 21 h 23"/>
                  <a:gd name="T6" fmla="*/ 12 w 14"/>
                  <a:gd name="T7" fmla="*/ 15 h 23"/>
                  <a:gd name="T8" fmla="*/ 4 w 14"/>
                  <a:gd name="T9" fmla="*/ 1 h 23"/>
                </a:gdLst>
                <a:ahLst/>
                <a:cxnLst>
                  <a:cxn ang="0">
                    <a:pos x="T0" y="T1"/>
                  </a:cxn>
                  <a:cxn ang="0">
                    <a:pos x="T2" y="T3"/>
                  </a:cxn>
                  <a:cxn ang="0">
                    <a:pos x="T4" y="T5"/>
                  </a:cxn>
                  <a:cxn ang="0">
                    <a:pos x="T6" y="T7"/>
                  </a:cxn>
                  <a:cxn ang="0">
                    <a:pos x="T8" y="T9"/>
                  </a:cxn>
                </a:cxnLst>
                <a:rect l="0" t="0" r="r" b="b"/>
                <a:pathLst>
                  <a:path w="14" h="23">
                    <a:moveTo>
                      <a:pt x="4" y="1"/>
                    </a:moveTo>
                    <a:cubicBezTo>
                      <a:pt x="0" y="0"/>
                      <a:pt x="2" y="5"/>
                      <a:pt x="2" y="11"/>
                    </a:cubicBezTo>
                    <a:cubicBezTo>
                      <a:pt x="2" y="17"/>
                      <a:pt x="4" y="23"/>
                      <a:pt x="8" y="21"/>
                    </a:cubicBezTo>
                    <a:cubicBezTo>
                      <a:pt x="12" y="20"/>
                      <a:pt x="14" y="19"/>
                      <a:pt x="12" y="15"/>
                    </a:cubicBezTo>
                    <a:cubicBezTo>
                      <a:pt x="10" y="12"/>
                      <a:pt x="8" y="4"/>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3" name="Group 972">
              <a:extLst>
                <a:ext uri="{FF2B5EF4-FFF2-40B4-BE49-F238E27FC236}">
                  <a16:creationId xmlns:a16="http://schemas.microsoft.com/office/drawing/2014/main" id="{DE93BA4C-80E0-4786-9F77-57ADF9E0B033}"/>
                </a:ext>
              </a:extLst>
            </p:cNvPr>
            <p:cNvGrpSpPr/>
            <p:nvPr/>
          </p:nvGrpSpPr>
          <p:grpSpPr>
            <a:xfrm>
              <a:off x="4129088" y="3041651"/>
              <a:ext cx="2098675" cy="2505075"/>
              <a:chOff x="4129088" y="3041651"/>
              <a:chExt cx="2098675" cy="2505075"/>
            </a:xfrm>
          </p:grpSpPr>
          <p:grpSp>
            <p:nvGrpSpPr>
              <p:cNvPr id="974" name="Group 973">
                <a:extLst>
                  <a:ext uri="{FF2B5EF4-FFF2-40B4-BE49-F238E27FC236}">
                    <a16:creationId xmlns:a16="http://schemas.microsoft.com/office/drawing/2014/main" id="{6A49FD96-15E4-49E2-818F-5FFAADD770AC}"/>
                  </a:ext>
                </a:extLst>
              </p:cNvPr>
              <p:cNvGrpSpPr>
                <a:grpSpLocks noChangeAspect="1"/>
              </p:cNvGrpSpPr>
              <p:nvPr/>
            </p:nvGrpSpPr>
            <p:grpSpPr>
              <a:xfrm>
                <a:off x="4918075" y="3524251"/>
                <a:ext cx="1309688" cy="2022475"/>
                <a:chOff x="4918075" y="3524251"/>
                <a:chExt cx="1309688" cy="2022475"/>
              </a:xfrm>
              <a:solidFill>
                <a:srgbClr val="D9D9D9"/>
              </a:solidFill>
            </p:grpSpPr>
            <p:sp>
              <p:nvSpPr>
                <p:cNvPr id="1000" name="Freeform 6">
                  <a:extLst>
                    <a:ext uri="{FF2B5EF4-FFF2-40B4-BE49-F238E27FC236}">
                      <a16:creationId xmlns:a16="http://schemas.microsoft.com/office/drawing/2014/main" id="{6A729804-4184-44D7-9058-BCFE361F20EF}"/>
                    </a:ext>
                  </a:extLst>
                </p:cNvPr>
                <p:cNvSpPr>
                  <a:spLocks/>
                </p:cNvSpPr>
                <p:nvPr/>
              </p:nvSpPr>
              <p:spPr bwMode="auto">
                <a:xfrm>
                  <a:off x="4926013" y="4256088"/>
                  <a:ext cx="176213" cy="217488"/>
                </a:xfrm>
                <a:custGeom>
                  <a:avLst/>
                  <a:gdLst>
                    <a:gd name="T0" fmla="*/ 51 w 338"/>
                    <a:gd name="T1" fmla="*/ 115 h 416"/>
                    <a:gd name="T2" fmla="*/ 34 w 338"/>
                    <a:gd name="T3" fmla="*/ 118 h 416"/>
                    <a:gd name="T4" fmla="*/ 71 w 338"/>
                    <a:gd name="T5" fmla="*/ 142 h 416"/>
                    <a:gd name="T6" fmla="*/ 55 w 338"/>
                    <a:gd name="T7" fmla="*/ 145 h 416"/>
                    <a:gd name="T8" fmla="*/ 36 w 338"/>
                    <a:gd name="T9" fmla="*/ 135 h 416"/>
                    <a:gd name="T10" fmla="*/ 25 w 338"/>
                    <a:gd name="T11" fmla="*/ 187 h 416"/>
                    <a:gd name="T12" fmla="*/ 15 w 338"/>
                    <a:gd name="T13" fmla="*/ 206 h 416"/>
                    <a:gd name="T14" fmla="*/ 2 w 338"/>
                    <a:gd name="T15" fmla="*/ 199 h 416"/>
                    <a:gd name="T16" fmla="*/ 14 w 338"/>
                    <a:gd name="T17" fmla="*/ 231 h 416"/>
                    <a:gd name="T18" fmla="*/ 34 w 338"/>
                    <a:gd name="T19" fmla="*/ 241 h 416"/>
                    <a:gd name="T20" fmla="*/ 22 w 338"/>
                    <a:gd name="T21" fmla="*/ 252 h 416"/>
                    <a:gd name="T22" fmla="*/ 45 w 338"/>
                    <a:gd name="T23" fmla="*/ 257 h 416"/>
                    <a:gd name="T24" fmla="*/ 29 w 338"/>
                    <a:gd name="T25" fmla="*/ 271 h 416"/>
                    <a:gd name="T26" fmla="*/ 47 w 338"/>
                    <a:gd name="T27" fmla="*/ 288 h 416"/>
                    <a:gd name="T28" fmla="*/ 45 w 338"/>
                    <a:gd name="T29" fmla="*/ 296 h 416"/>
                    <a:gd name="T30" fmla="*/ 68 w 338"/>
                    <a:gd name="T31" fmla="*/ 319 h 416"/>
                    <a:gd name="T32" fmla="*/ 67 w 338"/>
                    <a:gd name="T33" fmla="*/ 324 h 416"/>
                    <a:gd name="T34" fmla="*/ 91 w 338"/>
                    <a:gd name="T35" fmla="*/ 353 h 416"/>
                    <a:gd name="T36" fmla="*/ 127 w 338"/>
                    <a:gd name="T37" fmla="*/ 396 h 416"/>
                    <a:gd name="T38" fmla="*/ 145 w 338"/>
                    <a:gd name="T39" fmla="*/ 402 h 416"/>
                    <a:gd name="T40" fmla="*/ 180 w 338"/>
                    <a:gd name="T41" fmla="*/ 401 h 416"/>
                    <a:gd name="T42" fmla="*/ 180 w 338"/>
                    <a:gd name="T43" fmla="*/ 369 h 416"/>
                    <a:gd name="T44" fmla="*/ 167 w 338"/>
                    <a:gd name="T45" fmla="*/ 338 h 416"/>
                    <a:gd name="T46" fmla="*/ 169 w 338"/>
                    <a:gd name="T47" fmla="*/ 309 h 416"/>
                    <a:gd name="T48" fmla="*/ 212 w 338"/>
                    <a:gd name="T49" fmla="*/ 311 h 416"/>
                    <a:gd name="T50" fmla="*/ 228 w 338"/>
                    <a:gd name="T51" fmla="*/ 277 h 416"/>
                    <a:gd name="T52" fmla="*/ 259 w 338"/>
                    <a:gd name="T53" fmla="*/ 312 h 416"/>
                    <a:gd name="T54" fmla="*/ 305 w 338"/>
                    <a:gd name="T55" fmla="*/ 321 h 416"/>
                    <a:gd name="T56" fmla="*/ 321 w 338"/>
                    <a:gd name="T57" fmla="*/ 298 h 416"/>
                    <a:gd name="T58" fmla="*/ 333 w 338"/>
                    <a:gd name="T59" fmla="*/ 266 h 416"/>
                    <a:gd name="T60" fmla="*/ 335 w 338"/>
                    <a:gd name="T61" fmla="*/ 230 h 416"/>
                    <a:gd name="T62" fmla="*/ 331 w 338"/>
                    <a:gd name="T63" fmla="*/ 186 h 416"/>
                    <a:gd name="T64" fmla="*/ 301 w 338"/>
                    <a:gd name="T65" fmla="*/ 171 h 416"/>
                    <a:gd name="T66" fmla="*/ 306 w 338"/>
                    <a:gd name="T67" fmla="*/ 132 h 416"/>
                    <a:gd name="T68" fmla="*/ 335 w 338"/>
                    <a:gd name="T69" fmla="*/ 94 h 416"/>
                    <a:gd name="T70" fmla="*/ 306 w 338"/>
                    <a:gd name="T71" fmla="*/ 59 h 416"/>
                    <a:gd name="T72" fmla="*/ 262 w 338"/>
                    <a:gd name="T73" fmla="*/ 72 h 416"/>
                    <a:gd name="T74" fmla="*/ 258 w 338"/>
                    <a:gd name="T75" fmla="*/ 37 h 416"/>
                    <a:gd name="T76" fmla="*/ 267 w 338"/>
                    <a:gd name="T77" fmla="*/ 9 h 416"/>
                    <a:gd name="T78" fmla="*/ 207 w 338"/>
                    <a:gd name="T79" fmla="*/ 2 h 416"/>
                    <a:gd name="T80" fmla="*/ 150 w 338"/>
                    <a:gd name="T81" fmla="*/ 10 h 416"/>
                    <a:gd name="T82" fmla="*/ 68 w 338"/>
                    <a:gd name="T83" fmla="*/ 9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 h="416">
                      <a:moveTo>
                        <a:pt x="55" y="85"/>
                      </a:moveTo>
                      <a:cubicBezTo>
                        <a:pt x="50" y="87"/>
                        <a:pt x="47" y="89"/>
                        <a:pt x="48" y="94"/>
                      </a:cubicBezTo>
                      <a:cubicBezTo>
                        <a:pt x="49" y="99"/>
                        <a:pt x="52" y="111"/>
                        <a:pt x="51" y="115"/>
                      </a:cubicBezTo>
                      <a:cubicBezTo>
                        <a:pt x="51" y="119"/>
                        <a:pt x="48" y="119"/>
                        <a:pt x="46" y="116"/>
                      </a:cubicBezTo>
                      <a:cubicBezTo>
                        <a:pt x="44" y="112"/>
                        <a:pt x="40" y="110"/>
                        <a:pt x="38" y="112"/>
                      </a:cubicBezTo>
                      <a:cubicBezTo>
                        <a:pt x="35" y="114"/>
                        <a:pt x="31" y="115"/>
                        <a:pt x="34" y="118"/>
                      </a:cubicBezTo>
                      <a:cubicBezTo>
                        <a:pt x="37" y="123"/>
                        <a:pt x="42" y="129"/>
                        <a:pt x="46" y="133"/>
                      </a:cubicBezTo>
                      <a:cubicBezTo>
                        <a:pt x="50" y="136"/>
                        <a:pt x="56" y="142"/>
                        <a:pt x="60" y="142"/>
                      </a:cubicBezTo>
                      <a:cubicBezTo>
                        <a:pt x="64" y="143"/>
                        <a:pt x="76" y="141"/>
                        <a:pt x="71" y="142"/>
                      </a:cubicBezTo>
                      <a:cubicBezTo>
                        <a:pt x="66" y="144"/>
                        <a:pt x="62" y="144"/>
                        <a:pt x="62" y="147"/>
                      </a:cubicBezTo>
                      <a:cubicBezTo>
                        <a:pt x="62" y="151"/>
                        <a:pt x="61" y="155"/>
                        <a:pt x="61" y="152"/>
                      </a:cubicBezTo>
                      <a:cubicBezTo>
                        <a:pt x="60" y="149"/>
                        <a:pt x="58" y="146"/>
                        <a:pt x="55" y="145"/>
                      </a:cubicBezTo>
                      <a:cubicBezTo>
                        <a:pt x="52" y="143"/>
                        <a:pt x="46" y="138"/>
                        <a:pt x="46" y="142"/>
                      </a:cubicBezTo>
                      <a:cubicBezTo>
                        <a:pt x="45" y="147"/>
                        <a:pt x="43" y="149"/>
                        <a:pt x="43" y="146"/>
                      </a:cubicBezTo>
                      <a:cubicBezTo>
                        <a:pt x="42" y="143"/>
                        <a:pt x="38" y="135"/>
                        <a:pt x="36" y="135"/>
                      </a:cubicBezTo>
                      <a:cubicBezTo>
                        <a:pt x="33" y="135"/>
                        <a:pt x="32" y="139"/>
                        <a:pt x="33" y="147"/>
                      </a:cubicBezTo>
                      <a:cubicBezTo>
                        <a:pt x="34" y="154"/>
                        <a:pt x="34" y="163"/>
                        <a:pt x="34" y="171"/>
                      </a:cubicBezTo>
                      <a:cubicBezTo>
                        <a:pt x="34" y="180"/>
                        <a:pt x="27" y="182"/>
                        <a:pt x="25" y="187"/>
                      </a:cubicBezTo>
                      <a:cubicBezTo>
                        <a:pt x="22" y="192"/>
                        <a:pt x="20" y="190"/>
                        <a:pt x="20" y="194"/>
                      </a:cubicBezTo>
                      <a:cubicBezTo>
                        <a:pt x="20" y="198"/>
                        <a:pt x="19" y="201"/>
                        <a:pt x="17" y="204"/>
                      </a:cubicBezTo>
                      <a:cubicBezTo>
                        <a:pt x="16" y="207"/>
                        <a:pt x="14" y="210"/>
                        <a:pt x="15" y="206"/>
                      </a:cubicBezTo>
                      <a:cubicBezTo>
                        <a:pt x="15" y="202"/>
                        <a:pt x="15" y="193"/>
                        <a:pt x="14" y="195"/>
                      </a:cubicBezTo>
                      <a:cubicBezTo>
                        <a:pt x="13" y="197"/>
                        <a:pt x="11" y="200"/>
                        <a:pt x="9" y="202"/>
                      </a:cubicBezTo>
                      <a:cubicBezTo>
                        <a:pt x="6" y="203"/>
                        <a:pt x="2" y="202"/>
                        <a:pt x="2" y="199"/>
                      </a:cubicBezTo>
                      <a:cubicBezTo>
                        <a:pt x="2" y="196"/>
                        <a:pt x="0" y="197"/>
                        <a:pt x="0" y="201"/>
                      </a:cubicBezTo>
                      <a:cubicBezTo>
                        <a:pt x="0" y="205"/>
                        <a:pt x="4" y="211"/>
                        <a:pt x="7" y="215"/>
                      </a:cubicBezTo>
                      <a:cubicBezTo>
                        <a:pt x="10" y="219"/>
                        <a:pt x="12" y="226"/>
                        <a:pt x="14" y="231"/>
                      </a:cubicBezTo>
                      <a:cubicBezTo>
                        <a:pt x="15" y="236"/>
                        <a:pt x="16" y="241"/>
                        <a:pt x="17" y="243"/>
                      </a:cubicBezTo>
                      <a:cubicBezTo>
                        <a:pt x="18" y="246"/>
                        <a:pt x="24" y="250"/>
                        <a:pt x="26" y="248"/>
                      </a:cubicBezTo>
                      <a:cubicBezTo>
                        <a:pt x="28" y="247"/>
                        <a:pt x="32" y="239"/>
                        <a:pt x="34" y="241"/>
                      </a:cubicBezTo>
                      <a:cubicBezTo>
                        <a:pt x="35" y="243"/>
                        <a:pt x="35" y="246"/>
                        <a:pt x="34" y="248"/>
                      </a:cubicBezTo>
                      <a:cubicBezTo>
                        <a:pt x="32" y="251"/>
                        <a:pt x="31" y="256"/>
                        <a:pt x="29" y="254"/>
                      </a:cubicBezTo>
                      <a:cubicBezTo>
                        <a:pt x="26" y="252"/>
                        <a:pt x="20" y="248"/>
                        <a:pt x="22" y="252"/>
                      </a:cubicBezTo>
                      <a:cubicBezTo>
                        <a:pt x="24" y="255"/>
                        <a:pt x="25" y="259"/>
                        <a:pt x="27" y="259"/>
                      </a:cubicBezTo>
                      <a:cubicBezTo>
                        <a:pt x="30" y="259"/>
                        <a:pt x="38" y="259"/>
                        <a:pt x="39" y="255"/>
                      </a:cubicBezTo>
                      <a:cubicBezTo>
                        <a:pt x="41" y="252"/>
                        <a:pt x="42" y="254"/>
                        <a:pt x="45" y="257"/>
                      </a:cubicBezTo>
                      <a:cubicBezTo>
                        <a:pt x="47" y="259"/>
                        <a:pt x="48" y="262"/>
                        <a:pt x="45" y="262"/>
                      </a:cubicBezTo>
                      <a:cubicBezTo>
                        <a:pt x="42" y="262"/>
                        <a:pt x="33" y="262"/>
                        <a:pt x="31" y="263"/>
                      </a:cubicBezTo>
                      <a:cubicBezTo>
                        <a:pt x="28" y="264"/>
                        <a:pt x="29" y="266"/>
                        <a:pt x="29" y="271"/>
                      </a:cubicBezTo>
                      <a:cubicBezTo>
                        <a:pt x="28" y="275"/>
                        <a:pt x="27" y="279"/>
                        <a:pt x="30" y="278"/>
                      </a:cubicBezTo>
                      <a:cubicBezTo>
                        <a:pt x="33" y="277"/>
                        <a:pt x="39" y="277"/>
                        <a:pt x="42" y="278"/>
                      </a:cubicBezTo>
                      <a:cubicBezTo>
                        <a:pt x="44" y="280"/>
                        <a:pt x="50" y="289"/>
                        <a:pt x="47" y="288"/>
                      </a:cubicBezTo>
                      <a:cubicBezTo>
                        <a:pt x="43" y="287"/>
                        <a:pt x="40" y="285"/>
                        <a:pt x="38" y="282"/>
                      </a:cubicBezTo>
                      <a:cubicBezTo>
                        <a:pt x="35" y="280"/>
                        <a:pt x="33" y="278"/>
                        <a:pt x="34" y="281"/>
                      </a:cubicBezTo>
                      <a:cubicBezTo>
                        <a:pt x="35" y="285"/>
                        <a:pt x="40" y="293"/>
                        <a:pt x="45" y="296"/>
                      </a:cubicBezTo>
                      <a:cubicBezTo>
                        <a:pt x="49" y="300"/>
                        <a:pt x="50" y="305"/>
                        <a:pt x="51" y="308"/>
                      </a:cubicBezTo>
                      <a:cubicBezTo>
                        <a:pt x="51" y="312"/>
                        <a:pt x="52" y="314"/>
                        <a:pt x="56" y="315"/>
                      </a:cubicBezTo>
                      <a:cubicBezTo>
                        <a:pt x="60" y="316"/>
                        <a:pt x="67" y="316"/>
                        <a:pt x="68" y="319"/>
                      </a:cubicBezTo>
                      <a:cubicBezTo>
                        <a:pt x="70" y="322"/>
                        <a:pt x="74" y="324"/>
                        <a:pt x="77" y="324"/>
                      </a:cubicBezTo>
                      <a:cubicBezTo>
                        <a:pt x="80" y="323"/>
                        <a:pt x="79" y="326"/>
                        <a:pt x="76" y="328"/>
                      </a:cubicBezTo>
                      <a:cubicBezTo>
                        <a:pt x="73" y="330"/>
                        <a:pt x="70" y="326"/>
                        <a:pt x="67" y="324"/>
                      </a:cubicBezTo>
                      <a:cubicBezTo>
                        <a:pt x="65" y="321"/>
                        <a:pt x="60" y="318"/>
                        <a:pt x="59" y="319"/>
                      </a:cubicBezTo>
                      <a:cubicBezTo>
                        <a:pt x="58" y="321"/>
                        <a:pt x="61" y="325"/>
                        <a:pt x="66" y="330"/>
                      </a:cubicBezTo>
                      <a:cubicBezTo>
                        <a:pt x="71" y="334"/>
                        <a:pt x="87" y="348"/>
                        <a:pt x="91" y="353"/>
                      </a:cubicBezTo>
                      <a:cubicBezTo>
                        <a:pt x="96" y="359"/>
                        <a:pt x="108" y="371"/>
                        <a:pt x="111" y="376"/>
                      </a:cubicBezTo>
                      <a:cubicBezTo>
                        <a:pt x="113" y="380"/>
                        <a:pt x="111" y="382"/>
                        <a:pt x="116" y="387"/>
                      </a:cubicBezTo>
                      <a:cubicBezTo>
                        <a:pt x="120" y="391"/>
                        <a:pt x="126" y="394"/>
                        <a:pt x="127" y="396"/>
                      </a:cubicBezTo>
                      <a:cubicBezTo>
                        <a:pt x="129" y="398"/>
                        <a:pt x="132" y="406"/>
                        <a:pt x="134" y="410"/>
                      </a:cubicBezTo>
                      <a:cubicBezTo>
                        <a:pt x="136" y="414"/>
                        <a:pt x="141" y="416"/>
                        <a:pt x="141" y="416"/>
                      </a:cubicBezTo>
                      <a:cubicBezTo>
                        <a:pt x="141" y="416"/>
                        <a:pt x="143" y="406"/>
                        <a:pt x="145" y="402"/>
                      </a:cubicBezTo>
                      <a:cubicBezTo>
                        <a:pt x="147" y="397"/>
                        <a:pt x="151" y="397"/>
                        <a:pt x="156" y="394"/>
                      </a:cubicBezTo>
                      <a:cubicBezTo>
                        <a:pt x="161" y="391"/>
                        <a:pt x="159" y="386"/>
                        <a:pt x="163" y="389"/>
                      </a:cubicBezTo>
                      <a:cubicBezTo>
                        <a:pt x="167" y="392"/>
                        <a:pt x="176" y="401"/>
                        <a:pt x="180" y="401"/>
                      </a:cubicBezTo>
                      <a:cubicBezTo>
                        <a:pt x="184" y="400"/>
                        <a:pt x="188" y="399"/>
                        <a:pt x="184" y="394"/>
                      </a:cubicBezTo>
                      <a:cubicBezTo>
                        <a:pt x="181" y="389"/>
                        <a:pt x="180" y="389"/>
                        <a:pt x="184" y="383"/>
                      </a:cubicBezTo>
                      <a:cubicBezTo>
                        <a:pt x="188" y="377"/>
                        <a:pt x="185" y="373"/>
                        <a:pt x="180" y="369"/>
                      </a:cubicBezTo>
                      <a:cubicBezTo>
                        <a:pt x="175" y="366"/>
                        <a:pt x="173" y="364"/>
                        <a:pt x="174" y="361"/>
                      </a:cubicBezTo>
                      <a:cubicBezTo>
                        <a:pt x="175" y="357"/>
                        <a:pt x="175" y="351"/>
                        <a:pt x="174" y="348"/>
                      </a:cubicBezTo>
                      <a:cubicBezTo>
                        <a:pt x="172" y="345"/>
                        <a:pt x="168" y="342"/>
                        <a:pt x="167" y="338"/>
                      </a:cubicBezTo>
                      <a:cubicBezTo>
                        <a:pt x="165" y="335"/>
                        <a:pt x="169" y="338"/>
                        <a:pt x="170" y="331"/>
                      </a:cubicBezTo>
                      <a:cubicBezTo>
                        <a:pt x="170" y="324"/>
                        <a:pt x="168" y="324"/>
                        <a:pt x="167" y="319"/>
                      </a:cubicBezTo>
                      <a:cubicBezTo>
                        <a:pt x="166" y="313"/>
                        <a:pt x="166" y="307"/>
                        <a:pt x="169" y="309"/>
                      </a:cubicBezTo>
                      <a:cubicBezTo>
                        <a:pt x="172" y="311"/>
                        <a:pt x="176" y="315"/>
                        <a:pt x="182" y="312"/>
                      </a:cubicBezTo>
                      <a:cubicBezTo>
                        <a:pt x="188" y="309"/>
                        <a:pt x="191" y="309"/>
                        <a:pt x="195" y="312"/>
                      </a:cubicBezTo>
                      <a:cubicBezTo>
                        <a:pt x="198" y="314"/>
                        <a:pt x="206" y="313"/>
                        <a:pt x="212" y="311"/>
                      </a:cubicBezTo>
                      <a:cubicBezTo>
                        <a:pt x="218" y="309"/>
                        <a:pt x="220" y="306"/>
                        <a:pt x="219" y="300"/>
                      </a:cubicBezTo>
                      <a:cubicBezTo>
                        <a:pt x="219" y="294"/>
                        <a:pt x="217" y="289"/>
                        <a:pt x="218" y="284"/>
                      </a:cubicBezTo>
                      <a:cubicBezTo>
                        <a:pt x="218" y="280"/>
                        <a:pt x="221" y="278"/>
                        <a:pt x="228" y="277"/>
                      </a:cubicBezTo>
                      <a:cubicBezTo>
                        <a:pt x="234" y="275"/>
                        <a:pt x="236" y="280"/>
                        <a:pt x="240" y="284"/>
                      </a:cubicBezTo>
                      <a:cubicBezTo>
                        <a:pt x="243" y="288"/>
                        <a:pt x="250" y="300"/>
                        <a:pt x="250" y="306"/>
                      </a:cubicBezTo>
                      <a:cubicBezTo>
                        <a:pt x="251" y="311"/>
                        <a:pt x="249" y="310"/>
                        <a:pt x="259" y="312"/>
                      </a:cubicBezTo>
                      <a:cubicBezTo>
                        <a:pt x="269" y="314"/>
                        <a:pt x="275" y="320"/>
                        <a:pt x="278" y="315"/>
                      </a:cubicBezTo>
                      <a:cubicBezTo>
                        <a:pt x="282" y="310"/>
                        <a:pt x="292" y="292"/>
                        <a:pt x="295" y="297"/>
                      </a:cubicBezTo>
                      <a:cubicBezTo>
                        <a:pt x="299" y="303"/>
                        <a:pt x="298" y="321"/>
                        <a:pt x="305" y="321"/>
                      </a:cubicBezTo>
                      <a:cubicBezTo>
                        <a:pt x="312" y="320"/>
                        <a:pt x="314" y="323"/>
                        <a:pt x="316" y="318"/>
                      </a:cubicBezTo>
                      <a:cubicBezTo>
                        <a:pt x="317" y="313"/>
                        <a:pt x="323" y="310"/>
                        <a:pt x="320" y="306"/>
                      </a:cubicBezTo>
                      <a:cubicBezTo>
                        <a:pt x="318" y="303"/>
                        <a:pt x="318" y="301"/>
                        <a:pt x="321" y="298"/>
                      </a:cubicBezTo>
                      <a:cubicBezTo>
                        <a:pt x="324" y="295"/>
                        <a:pt x="323" y="290"/>
                        <a:pt x="324" y="286"/>
                      </a:cubicBezTo>
                      <a:cubicBezTo>
                        <a:pt x="324" y="283"/>
                        <a:pt x="330" y="282"/>
                        <a:pt x="332" y="278"/>
                      </a:cubicBezTo>
                      <a:cubicBezTo>
                        <a:pt x="334" y="274"/>
                        <a:pt x="335" y="270"/>
                        <a:pt x="333" y="266"/>
                      </a:cubicBezTo>
                      <a:cubicBezTo>
                        <a:pt x="330" y="262"/>
                        <a:pt x="328" y="264"/>
                        <a:pt x="331" y="259"/>
                      </a:cubicBezTo>
                      <a:cubicBezTo>
                        <a:pt x="335" y="254"/>
                        <a:pt x="336" y="253"/>
                        <a:pt x="336" y="247"/>
                      </a:cubicBezTo>
                      <a:cubicBezTo>
                        <a:pt x="337" y="241"/>
                        <a:pt x="336" y="236"/>
                        <a:pt x="335" y="230"/>
                      </a:cubicBezTo>
                      <a:cubicBezTo>
                        <a:pt x="334" y="224"/>
                        <a:pt x="331" y="223"/>
                        <a:pt x="333" y="217"/>
                      </a:cubicBezTo>
                      <a:cubicBezTo>
                        <a:pt x="336" y="210"/>
                        <a:pt x="338" y="201"/>
                        <a:pt x="337" y="196"/>
                      </a:cubicBezTo>
                      <a:cubicBezTo>
                        <a:pt x="337" y="191"/>
                        <a:pt x="336" y="189"/>
                        <a:pt x="331" y="186"/>
                      </a:cubicBezTo>
                      <a:cubicBezTo>
                        <a:pt x="325" y="183"/>
                        <a:pt x="319" y="188"/>
                        <a:pt x="319" y="184"/>
                      </a:cubicBezTo>
                      <a:cubicBezTo>
                        <a:pt x="318" y="181"/>
                        <a:pt x="316" y="173"/>
                        <a:pt x="311" y="172"/>
                      </a:cubicBezTo>
                      <a:cubicBezTo>
                        <a:pt x="307" y="171"/>
                        <a:pt x="303" y="175"/>
                        <a:pt x="301" y="171"/>
                      </a:cubicBezTo>
                      <a:cubicBezTo>
                        <a:pt x="299" y="168"/>
                        <a:pt x="299" y="165"/>
                        <a:pt x="303" y="159"/>
                      </a:cubicBezTo>
                      <a:cubicBezTo>
                        <a:pt x="306" y="154"/>
                        <a:pt x="304" y="152"/>
                        <a:pt x="302" y="147"/>
                      </a:cubicBezTo>
                      <a:cubicBezTo>
                        <a:pt x="300" y="141"/>
                        <a:pt x="300" y="138"/>
                        <a:pt x="306" y="132"/>
                      </a:cubicBezTo>
                      <a:cubicBezTo>
                        <a:pt x="311" y="126"/>
                        <a:pt x="313" y="120"/>
                        <a:pt x="315" y="118"/>
                      </a:cubicBezTo>
                      <a:cubicBezTo>
                        <a:pt x="317" y="116"/>
                        <a:pt x="324" y="118"/>
                        <a:pt x="328" y="113"/>
                      </a:cubicBezTo>
                      <a:cubicBezTo>
                        <a:pt x="331" y="108"/>
                        <a:pt x="337" y="100"/>
                        <a:pt x="335" y="94"/>
                      </a:cubicBezTo>
                      <a:cubicBezTo>
                        <a:pt x="334" y="89"/>
                        <a:pt x="325" y="83"/>
                        <a:pt x="325" y="80"/>
                      </a:cubicBezTo>
                      <a:cubicBezTo>
                        <a:pt x="325" y="77"/>
                        <a:pt x="326" y="69"/>
                        <a:pt x="322" y="65"/>
                      </a:cubicBezTo>
                      <a:cubicBezTo>
                        <a:pt x="318" y="61"/>
                        <a:pt x="310" y="61"/>
                        <a:pt x="306" y="59"/>
                      </a:cubicBezTo>
                      <a:cubicBezTo>
                        <a:pt x="302" y="58"/>
                        <a:pt x="297" y="59"/>
                        <a:pt x="294" y="62"/>
                      </a:cubicBezTo>
                      <a:cubicBezTo>
                        <a:pt x="290" y="64"/>
                        <a:pt x="281" y="68"/>
                        <a:pt x="277" y="69"/>
                      </a:cubicBezTo>
                      <a:cubicBezTo>
                        <a:pt x="273" y="70"/>
                        <a:pt x="266" y="70"/>
                        <a:pt x="262" y="72"/>
                      </a:cubicBezTo>
                      <a:cubicBezTo>
                        <a:pt x="259" y="74"/>
                        <a:pt x="263" y="69"/>
                        <a:pt x="262" y="63"/>
                      </a:cubicBezTo>
                      <a:cubicBezTo>
                        <a:pt x="262" y="57"/>
                        <a:pt x="260" y="56"/>
                        <a:pt x="258" y="51"/>
                      </a:cubicBezTo>
                      <a:cubicBezTo>
                        <a:pt x="256" y="46"/>
                        <a:pt x="257" y="42"/>
                        <a:pt x="258" y="37"/>
                      </a:cubicBezTo>
                      <a:cubicBezTo>
                        <a:pt x="259" y="33"/>
                        <a:pt x="261" y="25"/>
                        <a:pt x="263" y="21"/>
                      </a:cubicBezTo>
                      <a:cubicBezTo>
                        <a:pt x="265" y="18"/>
                        <a:pt x="268" y="12"/>
                        <a:pt x="268" y="12"/>
                      </a:cubicBezTo>
                      <a:cubicBezTo>
                        <a:pt x="268" y="12"/>
                        <a:pt x="268" y="11"/>
                        <a:pt x="267" y="9"/>
                      </a:cubicBezTo>
                      <a:cubicBezTo>
                        <a:pt x="266" y="7"/>
                        <a:pt x="263" y="2"/>
                        <a:pt x="255" y="4"/>
                      </a:cubicBezTo>
                      <a:cubicBezTo>
                        <a:pt x="246" y="6"/>
                        <a:pt x="235" y="6"/>
                        <a:pt x="228" y="4"/>
                      </a:cubicBezTo>
                      <a:cubicBezTo>
                        <a:pt x="221" y="2"/>
                        <a:pt x="215" y="2"/>
                        <a:pt x="207" y="2"/>
                      </a:cubicBezTo>
                      <a:cubicBezTo>
                        <a:pt x="200" y="2"/>
                        <a:pt x="181" y="4"/>
                        <a:pt x="176" y="2"/>
                      </a:cubicBezTo>
                      <a:cubicBezTo>
                        <a:pt x="171" y="0"/>
                        <a:pt x="161" y="1"/>
                        <a:pt x="156" y="1"/>
                      </a:cubicBezTo>
                      <a:cubicBezTo>
                        <a:pt x="151" y="2"/>
                        <a:pt x="150" y="10"/>
                        <a:pt x="150" y="10"/>
                      </a:cubicBezTo>
                      <a:cubicBezTo>
                        <a:pt x="150" y="10"/>
                        <a:pt x="155" y="82"/>
                        <a:pt x="152" y="85"/>
                      </a:cubicBezTo>
                      <a:cubicBezTo>
                        <a:pt x="149" y="89"/>
                        <a:pt x="100" y="87"/>
                        <a:pt x="89" y="87"/>
                      </a:cubicBezTo>
                      <a:cubicBezTo>
                        <a:pt x="78" y="88"/>
                        <a:pt x="71" y="88"/>
                        <a:pt x="68" y="92"/>
                      </a:cubicBezTo>
                      <a:cubicBezTo>
                        <a:pt x="65" y="95"/>
                        <a:pt x="60" y="90"/>
                        <a:pt x="59" y="88"/>
                      </a:cubicBezTo>
                      <a:cubicBezTo>
                        <a:pt x="58" y="87"/>
                        <a:pt x="59" y="84"/>
                        <a:pt x="55" y="8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1" name="Freeform 7">
                  <a:extLst>
                    <a:ext uri="{FF2B5EF4-FFF2-40B4-BE49-F238E27FC236}">
                      <a16:creationId xmlns:a16="http://schemas.microsoft.com/office/drawing/2014/main" id="{613E32D1-594C-4E16-A1E3-F53ACF51171C}"/>
                    </a:ext>
                  </a:extLst>
                </p:cNvPr>
                <p:cNvSpPr>
                  <a:spLocks/>
                </p:cNvSpPr>
                <p:nvPr/>
              </p:nvSpPr>
              <p:spPr bwMode="auto">
                <a:xfrm>
                  <a:off x="5026025" y="4487863"/>
                  <a:ext cx="31750" cy="49213"/>
                </a:xfrm>
                <a:custGeom>
                  <a:avLst/>
                  <a:gdLst>
                    <a:gd name="T0" fmla="*/ 1 w 62"/>
                    <a:gd name="T1" fmla="*/ 43 h 93"/>
                    <a:gd name="T2" fmla="*/ 3 w 62"/>
                    <a:gd name="T3" fmla="*/ 50 h 93"/>
                    <a:gd name="T4" fmla="*/ 12 w 62"/>
                    <a:gd name="T5" fmla="*/ 69 h 93"/>
                    <a:gd name="T6" fmla="*/ 8 w 62"/>
                    <a:gd name="T7" fmla="*/ 81 h 93"/>
                    <a:gd name="T8" fmla="*/ 11 w 62"/>
                    <a:gd name="T9" fmla="*/ 93 h 93"/>
                    <a:gd name="T10" fmla="*/ 29 w 62"/>
                    <a:gd name="T11" fmla="*/ 89 h 93"/>
                    <a:gd name="T12" fmla="*/ 31 w 62"/>
                    <a:gd name="T13" fmla="*/ 65 h 93"/>
                    <a:gd name="T14" fmla="*/ 28 w 62"/>
                    <a:gd name="T15" fmla="*/ 46 h 93"/>
                    <a:gd name="T16" fmla="*/ 38 w 62"/>
                    <a:gd name="T17" fmla="*/ 37 h 93"/>
                    <a:gd name="T18" fmla="*/ 55 w 62"/>
                    <a:gd name="T19" fmla="*/ 22 h 93"/>
                    <a:gd name="T20" fmla="*/ 60 w 62"/>
                    <a:gd name="T21" fmla="*/ 15 h 93"/>
                    <a:gd name="T22" fmla="*/ 60 w 62"/>
                    <a:gd name="T23" fmla="*/ 15 h 93"/>
                    <a:gd name="T24" fmla="*/ 55 w 62"/>
                    <a:gd name="T25" fmla="*/ 8 h 93"/>
                    <a:gd name="T26" fmla="*/ 46 w 62"/>
                    <a:gd name="T27" fmla="*/ 1 h 93"/>
                    <a:gd name="T28" fmla="*/ 38 w 62"/>
                    <a:gd name="T29" fmla="*/ 11 h 93"/>
                    <a:gd name="T30" fmla="*/ 25 w 62"/>
                    <a:gd name="T31" fmla="*/ 16 h 93"/>
                    <a:gd name="T32" fmla="*/ 13 w 62"/>
                    <a:gd name="T33" fmla="*/ 28 h 93"/>
                    <a:gd name="T34" fmla="*/ 2 w 62"/>
                    <a:gd name="T35" fmla="*/ 43 h 93"/>
                    <a:gd name="T36" fmla="*/ 1 w 62"/>
                    <a:gd name="T37"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93">
                      <a:moveTo>
                        <a:pt x="1" y="43"/>
                      </a:moveTo>
                      <a:cubicBezTo>
                        <a:pt x="1" y="44"/>
                        <a:pt x="0" y="46"/>
                        <a:pt x="3" y="50"/>
                      </a:cubicBezTo>
                      <a:cubicBezTo>
                        <a:pt x="7" y="56"/>
                        <a:pt x="12" y="64"/>
                        <a:pt x="12" y="69"/>
                      </a:cubicBezTo>
                      <a:cubicBezTo>
                        <a:pt x="11" y="75"/>
                        <a:pt x="7" y="75"/>
                        <a:pt x="8" y="81"/>
                      </a:cubicBezTo>
                      <a:cubicBezTo>
                        <a:pt x="8" y="88"/>
                        <a:pt x="11" y="93"/>
                        <a:pt x="11" y="93"/>
                      </a:cubicBezTo>
                      <a:cubicBezTo>
                        <a:pt x="11" y="93"/>
                        <a:pt x="25" y="90"/>
                        <a:pt x="29" y="89"/>
                      </a:cubicBezTo>
                      <a:cubicBezTo>
                        <a:pt x="32" y="88"/>
                        <a:pt x="31" y="75"/>
                        <a:pt x="31" y="65"/>
                      </a:cubicBezTo>
                      <a:cubicBezTo>
                        <a:pt x="32" y="54"/>
                        <a:pt x="29" y="51"/>
                        <a:pt x="28" y="46"/>
                      </a:cubicBezTo>
                      <a:cubicBezTo>
                        <a:pt x="27" y="41"/>
                        <a:pt x="33" y="43"/>
                        <a:pt x="38" y="37"/>
                      </a:cubicBezTo>
                      <a:cubicBezTo>
                        <a:pt x="43" y="32"/>
                        <a:pt x="50" y="25"/>
                        <a:pt x="55" y="22"/>
                      </a:cubicBezTo>
                      <a:cubicBezTo>
                        <a:pt x="60" y="18"/>
                        <a:pt x="62" y="18"/>
                        <a:pt x="60" y="15"/>
                      </a:cubicBezTo>
                      <a:cubicBezTo>
                        <a:pt x="60" y="15"/>
                        <a:pt x="60" y="15"/>
                        <a:pt x="60" y="15"/>
                      </a:cubicBezTo>
                      <a:cubicBezTo>
                        <a:pt x="59" y="14"/>
                        <a:pt x="59" y="9"/>
                        <a:pt x="55" y="8"/>
                      </a:cubicBezTo>
                      <a:cubicBezTo>
                        <a:pt x="51" y="5"/>
                        <a:pt x="48" y="0"/>
                        <a:pt x="46" y="1"/>
                      </a:cubicBezTo>
                      <a:cubicBezTo>
                        <a:pt x="44" y="3"/>
                        <a:pt x="42" y="9"/>
                        <a:pt x="38" y="11"/>
                      </a:cubicBezTo>
                      <a:cubicBezTo>
                        <a:pt x="33" y="14"/>
                        <a:pt x="29" y="12"/>
                        <a:pt x="25" y="16"/>
                      </a:cubicBezTo>
                      <a:cubicBezTo>
                        <a:pt x="22" y="21"/>
                        <a:pt x="21" y="26"/>
                        <a:pt x="13" y="28"/>
                      </a:cubicBezTo>
                      <a:cubicBezTo>
                        <a:pt x="5" y="31"/>
                        <a:pt x="4" y="39"/>
                        <a:pt x="2" y="43"/>
                      </a:cubicBezTo>
                      <a:cubicBezTo>
                        <a:pt x="2" y="43"/>
                        <a:pt x="1" y="43"/>
                        <a:pt x="1" y="4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2" name="Freeform 8">
                  <a:extLst>
                    <a:ext uri="{FF2B5EF4-FFF2-40B4-BE49-F238E27FC236}">
                      <a16:creationId xmlns:a16="http://schemas.microsoft.com/office/drawing/2014/main" id="{8743CDE8-B6A2-4B8D-B389-425CD4EB3FB7}"/>
                    </a:ext>
                  </a:extLst>
                </p:cNvPr>
                <p:cNvSpPr>
                  <a:spLocks/>
                </p:cNvSpPr>
                <p:nvPr/>
              </p:nvSpPr>
              <p:spPr bwMode="auto">
                <a:xfrm>
                  <a:off x="5580063" y="5229226"/>
                  <a:ext cx="44450" cy="55563"/>
                </a:xfrm>
                <a:custGeom>
                  <a:avLst/>
                  <a:gdLst>
                    <a:gd name="T0" fmla="*/ 67 w 84"/>
                    <a:gd name="T1" fmla="*/ 18 h 109"/>
                    <a:gd name="T2" fmla="*/ 78 w 84"/>
                    <a:gd name="T3" fmla="*/ 19 h 109"/>
                    <a:gd name="T4" fmla="*/ 78 w 84"/>
                    <a:gd name="T5" fmla="*/ 28 h 109"/>
                    <a:gd name="T6" fmla="*/ 75 w 84"/>
                    <a:gd name="T7" fmla="*/ 46 h 109"/>
                    <a:gd name="T8" fmla="*/ 82 w 84"/>
                    <a:gd name="T9" fmla="*/ 66 h 109"/>
                    <a:gd name="T10" fmla="*/ 71 w 84"/>
                    <a:gd name="T11" fmla="*/ 76 h 109"/>
                    <a:gd name="T12" fmla="*/ 67 w 84"/>
                    <a:gd name="T13" fmla="*/ 94 h 109"/>
                    <a:gd name="T14" fmla="*/ 66 w 84"/>
                    <a:gd name="T15" fmla="*/ 106 h 109"/>
                    <a:gd name="T16" fmla="*/ 33 w 84"/>
                    <a:gd name="T17" fmla="*/ 105 h 109"/>
                    <a:gd name="T18" fmla="*/ 16 w 84"/>
                    <a:gd name="T19" fmla="*/ 94 h 109"/>
                    <a:gd name="T20" fmla="*/ 11 w 84"/>
                    <a:gd name="T21" fmla="*/ 79 h 109"/>
                    <a:gd name="T22" fmla="*/ 4 w 84"/>
                    <a:gd name="T23" fmla="*/ 66 h 109"/>
                    <a:gd name="T24" fmla="*/ 3 w 84"/>
                    <a:gd name="T25" fmla="*/ 44 h 109"/>
                    <a:gd name="T26" fmla="*/ 15 w 84"/>
                    <a:gd name="T27" fmla="*/ 32 h 109"/>
                    <a:gd name="T28" fmla="*/ 25 w 84"/>
                    <a:gd name="T29" fmla="*/ 12 h 109"/>
                    <a:gd name="T30" fmla="*/ 40 w 84"/>
                    <a:gd name="T31" fmla="*/ 3 h 109"/>
                    <a:gd name="T32" fmla="*/ 67 w 84"/>
                    <a:gd name="T33"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09">
                      <a:moveTo>
                        <a:pt x="67" y="18"/>
                      </a:moveTo>
                      <a:cubicBezTo>
                        <a:pt x="67" y="18"/>
                        <a:pt x="75" y="19"/>
                        <a:pt x="78" y="19"/>
                      </a:cubicBezTo>
                      <a:cubicBezTo>
                        <a:pt x="81" y="19"/>
                        <a:pt x="80" y="25"/>
                        <a:pt x="78" y="28"/>
                      </a:cubicBezTo>
                      <a:cubicBezTo>
                        <a:pt x="76" y="32"/>
                        <a:pt x="73" y="42"/>
                        <a:pt x="75" y="46"/>
                      </a:cubicBezTo>
                      <a:cubicBezTo>
                        <a:pt x="78" y="50"/>
                        <a:pt x="84" y="61"/>
                        <a:pt x="82" y="66"/>
                      </a:cubicBezTo>
                      <a:cubicBezTo>
                        <a:pt x="79" y="70"/>
                        <a:pt x="72" y="74"/>
                        <a:pt x="71" y="76"/>
                      </a:cubicBezTo>
                      <a:cubicBezTo>
                        <a:pt x="67" y="94"/>
                        <a:pt x="67" y="94"/>
                        <a:pt x="67" y="94"/>
                      </a:cubicBezTo>
                      <a:cubicBezTo>
                        <a:pt x="67" y="94"/>
                        <a:pt x="69" y="104"/>
                        <a:pt x="66" y="106"/>
                      </a:cubicBezTo>
                      <a:cubicBezTo>
                        <a:pt x="63" y="108"/>
                        <a:pt x="38" y="109"/>
                        <a:pt x="33" y="105"/>
                      </a:cubicBezTo>
                      <a:cubicBezTo>
                        <a:pt x="28" y="101"/>
                        <a:pt x="18" y="101"/>
                        <a:pt x="16" y="94"/>
                      </a:cubicBezTo>
                      <a:cubicBezTo>
                        <a:pt x="14" y="87"/>
                        <a:pt x="12" y="87"/>
                        <a:pt x="11" y="79"/>
                      </a:cubicBezTo>
                      <a:cubicBezTo>
                        <a:pt x="10" y="71"/>
                        <a:pt x="8" y="70"/>
                        <a:pt x="4" y="66"/>
                      </a:cubicBezTo>
                      <a:cubicBezTo>
                        <a:pt x="0" y="62"/>
                        <a:pt x="1" y="47"/>
                        <a:pt x="3" y="44"/>
                      </a:cubicBezTo>
                      <a:cubicBezTo>
                        <a:pt x="5" y="41"/>
                        <a:pt x="11" y="39"/>
                        <a:pt x="15" y="32"/>
                      </a:cubicBezTo>
                      <a:cubicBezTo>
                        <a:pt x="19" y="26"/>
                        <a:pt x="22" y="18"/>
                        <a:pt x="25" y="12"/>
                      </a:cubicBezTo>
                      <a:cubicBezTo>
                        <a:pt x="28" y="6"/>
                        <a:pt x="35" y="0"/>
                        <a:pt x="40" y="3"/>
                      </a:cubicBezTo>
                      <a:cubicBezTo>
                        <a:pt x="45" y="6"/>
                        <a:pt x="64" y="21"/>
                        <a:pt x="67" y="1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3" name="Freeform 9">
                  <a:extLst>
                    <a:ext uri="{FF2B5EF4-FFF2-40B4-BE49-F238E27FC236}">
                      <a16:creationId xmlns:a16="http://schemas.microsoft.com/office/drawing/2014/main" id="{F80FFBA2-FDCD-47F8-9A5D-3B09272AD5CF}"/>
                    </a:ext>
                  </a:extLst>
                </p:cNvPr>
                <p:cNvSpPr>
                  <a:spLocks/>
                </p:cNvSpPr>
                <p:nvPr/>
              </p:nvSpPr>
              <p:spPr bwMode="auto">
                <a:xfrm>
                  <a:off x="5726113" y="5080001"/>
                  <a:ext cx="4763" cy="14288"/>
                </a:xfrm>
                <a:custGeom>
                  <a:avLst/>
                  <a:gdLst>
                    <a:gd name="T0" fmla="*/ 6 w 10"/>
                    <a:gd name="T1" fmla="*/ 6 h 27"/>
                    <a:gd name="T2" fmla="*/ 1 w 10"/>
                    <a:gd name="T3" fmla="*/ 18 h 27"/>
                    <a:gd name="T4" fmla="*/ 5 w 10"/>
                    <a:gd name="T5" fmla="*/ 22 h 27"/>
                    <a:gd name="T6" fmla="*/ 6 w 10"/>
                    <a:gd name="T7" fmla="*/ 6 h 27"/>
                  </a:gdLst>
                  <a:ahLst/>
                  <a:cxnLst>
                    <a:cxn ang="0">
                      <a:pos x="T0" y="T1"/>
                    </a:cxn>
                    <a:cxn ang="0">
                      <a:pos x="T2" y="T3"/>
                    </a:cxn>
                    <a:cxn ang="0">
                      <a:pos x="T4" y="T5"/>
                    </a:cxn>
                    <a:cxn ang="0">
                      <a:pos x="T6" y="T7"/>
                    </a:cxn>
                  </a:cxnLst>
                  <a:rect l="0" t="0" r="r" b="b"/>
                  <a:pathLst>
                    <a:path w="10" h="27">
                      <a:moveTo>
                        <a:pt x="6" y="6"/>
                      </a:moveTo>
                      <a:cubicBezTo>
                        <a:pt x="3" y="9"/>
                        <a:pt x="2" y="10"/>
                        <a:pt x="1" y="18"/>
                      </a:cubicBezTo>
                      <a:cubicBezTo>
                        <a:pt x="0" y="26"/>
                        <a:pt x="2" y="27"/>
                        <a:pt x="5" y="22"/>
                      </a:cubicBezTo>
                      <a:cubicBezTo>
                        <a:pt x="8" y="16"/>
                        <a:pt x="10" y="0"/>
                        <a:pt x="6"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4" name="Freeform 10">
                  <a:extLst>
                    <a:ext uri="{FF2B5EF4-FFF2-40B4-BE49-F238E27FC236}">
                      <a16:creationId xmlns:a16="http://schemas.microsoft.com/office/drawing/2014/main" id="{5BEEA0B3-214C-4157-83FD-2985C77CD7FA}"/>
                    </a:ext>
                  </a:extLst>
                </p:cNvPr>
                <p:cNvSpPr>
                  <a:spLocks/>
                </p:cNvSpPr>
                <p:nvPr/>
              </p:nvSpPr>
              <p:spPr bwMode="auto">
                <a:xfrm>
                  <a:off x="5913438" y="3921126"/>
                  <a:ext cx="314325" cy="474663"/>
                </a:xfrm>
                <a:custGeom>
                  <a:avLst/>
                  <a:gdLst>
                    <a:gd name="T0" fmla="*/ 136 w 601"/>
                    <a:gd name="T1" fmla="*/ 42 h 909"/>
                    <a:gd name="T2" fmla="*/ 175 w 601"/>
                    <a:gd name="T3" fmla="*/ 94 h 909"/>
                    <a:gd name="T4" fmla="*/ 215 w 601"/>
                    <a:gd name="T5" fmla="*/ 102 h 909"/>
                    <a:gd name="T6" fmla="*/ 250 w 601"/>
                    <a:gd name="T7" fmla="*/ 88 h 909"/>
                    <a:gd name="T8" fmla="*/ 276 w 601"/>
                    <a:gd name="T9" fmla="*/ 76 h 909"/>
                    <a:gd name="T10" fmla="*/ 302 w 601"/>
                    <a:gd name="T11" fmla="*/ 82 h 909"/>
                    <a:gd name="T12" fmla="*/ 342 w 601"/>
                    <a:gd name="T13" fmla="*/ 67 h 909"/>
                    <a:gd name="T14" fmla="*/ 384 w 601"/>
                    <a:gd name="T15" fmla="*/ 56 h 909"/>
                    <a:gd name="T16" fmla="*/ 429 w 601"/>
                    <a:gd name="T17" fmla="*/ 44 h 909"/>
                    <a:gd name="T18" fmla="*/ 480 w 601"/>
                    <a:gd name="T19" fmla="*/ 41 h 909"/>
                    <a:gd name="T20" fmla="*/ 518 w 601"/>
                    <a:gd name="T21" fmla="*/ 31 h 909"/>
                    <a:gd name="T22" fmla="*/ 550 w 601"/>
                    <a:gd name="T23" fmla="*/ 4 h 909"/>
                    <a:gd name="T24" fmla="*/ 587 w 601"/>
                    <a:gd name="T25" fmla="*/ 9 h 909"/>
                    <a:gd name="T26" fmla="*/ 580 w 601"/>
                    <a:gd name="T27" fmla="*/ 53 h 909"/>
                    <a:gd name="T28" fmla="*/ 584 w 601"/>
                    <a:gd name="T29" fmla="*/ 91 h 909"/>
                    <a:gd name="T30" fmla="*/ 590 w 601"/>
                    <a:gd name="T31" fmla="*/ 99 h 909"/>
                    <a:gd name="T32" fmla="*/ 597 w 601"/>
                    <a:gd name="T33" fmla="*/ 108 h 909"/>
                    <a:gd name="T34" fmla="*/ 572 w 601"/>
                    <a:gd name="T35" fmla="*/ 113 h 909"/>
                    <a:gd name="T36" fmla="*/ 568 w 601"/>
                    <a:gd name="T37" fmla="*/ 164 h 909"/>
                    <a:gd name="T38" fmla="*/ 558 w 601"/>
                    <a:gd name="T39" fmla="*/ 190 h 909"/>
                    <a:gd name="T40" fmla="*/ 543 w 601"/>
                    <a:gd name="T41" fmla="*/ 226 h 909"/>
                    <a:gd name="T42" fmla="*/ 515 w 601"/>
                    <a:gd name="T43" fmla="*/ 264 h 909"/>
                    <a:gd name="T44" fmla="*/ 501 w 601"/>
                    <a:gd name="T45" fmla="*/ 305 h 909"/>
                    <a:gd name="T46" fmla="*/ 471 w 601"/>
                    <a:gd name="T47" fmla="*/ 372 h 909"/>
                    <a:gd name="T48" fmla="*/ 411 w 601"/>
                    <a:gd name="T49" fmla="*/ 490 h 909"/>
                    <a:gd name="T50" fmla="*/ 336 w 601"/>
                    <a:gd name="T51" fmla="*/ 588 h 909"/>
                    <a:gd name="T52" fmla="*/ 220 w 601"/>
                    <a:gd name="T53" fmla="*/ 687 h 909"/>
                    <a:gd name="T54" fmla="*/ 114 w 601"/>
                    <a:gd name="T55" fmla="*/ 793 h 909"/>
                    <a:gd name="T56" fmla="*/ 64 w 601"/>
                    <a:gd name="T57" fmla="*/ 858 h 909"/>
                    <a:gd name="T58" fmla="*/ 58 w 601"/>
                    <a:gd name="T59" fmla="*/ 868 h 909"/>
                    <a:gd name="T60" fmla="*/ 35 w 601"/>
                    <a:gd name="T61" fmla="*/ 909 h 909"/>
                    <a:gd name="T62" fmla="*/ 1 w 601"/>
                    <a:gd name="T63" fmla="*/ 609 h 909"/>
                    <a:gd name="T64" fmla="*/ 51 w 601"/>
                    <a:gd name="T65" fmla="*/ 534 h 909"/>
                    <a:gd name="T66" fmla="*/ 51 w 601"/>
                    <a:gd name="T67" fmla="*/ 534 h 909"/>
                    <a:gd name="T68" fmla="*/ 51 w 601"/>
                    <a:gd name="T69" fmla="*/ 534 h 909"/>
                    <a:gd name="T70" fmla="*/ 51 w 601"/>
                    <a:gd name="T71" fmla="*/ 534 h 909"/>
                    <a:gd name="T72" fmla="*/ 104 w 601"/>
                    <a:gd name="T73" fmla="*/ 514 h 909"/>
                    <a:gd name="T74" fmla="*/ 231 w 601"/>
                    <a:gd name="T75" fmla="*/ 470 h 909"/>
                    <a:gd name="T76" fmla="*/ 346 w 601"/>
                    <a:gd name="T77" fmla="*/ 264 h 909"/>
                    <a:gd name="T78" fmla="*/ 151 w 601"/>
                    <a:gd name="T79" fmla="*/ 177 h 909"/>
                    <a:gd name="T80" fmla="*/ 128 w 601"/>
                    <a:gd name="T81" fmla="*/ 157 h 909"/>
                    <a:gd name="T82" fmla="*/ 110 w 601"/>
                    <a:gd name="T83" fmla="*/ 129 h 909"/>
                    <a:gd name="T84" fmla="*/ 98 w 601"/>
                    <a:gd name="T85" fmla="*/ 105 h 909"/>
                    <a:gd name="T86" fmla="*/ 97 w 601"/>
                    <a:gd name="T87" fmla="*/ 78 h 909"/>
                    <a:gd name="T88" fmla="*/ 112 w 601"/>
                    <a:gd name="T89" fmla="*/ 5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1" h="909">
                      <a:moveTo>
                        <a:pt x="124" y="34"/>
                      </a:moveTo>
                      <a:cubicBezTo>
                        <a:pt x="124" y="34"/>
                        <a:pt x="134" y="39"/>
                        <a:pt x="136" y="42"/>
                      </a:cubicBezTo>
                      <a:cubicBezTo>
                        <a:pt x="138" y="46"/>
                        <a:pt x="141" y="55"/>
                        <a:pt x="145" y="60"/>
                      </a:cubicBezTo>
                      <a:cubicBezTo>
                        <a:pt x="148" y="66"/>
                        <a:pt x="170" y="90"/>
                        <a:pt x="175" y="94"/>
                      </a:cubicBezTo>
                      <a:cubicBezTo>
                        <a:pt x="180" y="99"/>
                        <a:pt x="189" y="105"/>
                        <a:pt x="196" y="105"/>
                      </a:cubicBezTo>
                      <a:cubicBezTo>
                        <a:pt x="202" y="104"/>
                        <a:pt x="209" y="99"/>
                        <a:pt x="215" y="102"/>
                      </a:cubicBezTo>
                      <a:cubicBezTo>
                        <a:pt x="221" y="105"/>
                        <a:pt x="227" y="105"/>
                        <a:pt x="231" y="99"/>
                      </a:cubicBezTo>
                      <a:cubicBezTo>
                        <a:pt x="236" y="94"/>
                        <a:pt x="243" y="91"/>
                        <a:pt x="250" y="88"/>
                      </a:cubicBezTo>
                      <a:cubicBezTo>
                        <a:pt x="258" y="85"/>
                        <a:pt x="261" y="80"/>
                        <a:pt x="266" y="76"/>
                      </a:cubicBezTo>
                      <a:cubicBezTo>
                        <a:pt x="272" y="72"/>
                        <a:pt x="269" y="74"/>
                        <a:pt x="276" y="76"/>
                      </a:cubicBezTo>
                      <a:cubicBezTo>
                        <a:pt x="283" y="78"/>
                        <a:pt x="288" y="82"/>
                        <a:pt x="294" y="80"/>
                      </a:cubicBezTo>
                      <a:cubicBezTo>
                        <a:pt x="300" y="78"/>
                        <a:pt x="297" y="78"/>
                        <a:pt x="302" y="82"/>
                      </a:cubicBezTo>
                      <a:cubicBezTo>
                        <a:pt x="307" y="86"/>
                        <a:pt x="312" y="87"/>
                        <a:pt x="320" y="82"/>
                      </a:cubicBezTo>
                      <a:cubicBezTo>
                        <a:pt x="327" y="77"/>
                        <a:pt x="337" y="71"/>
                        <a:pt x="342" y="67"/>
                      </a:cubicBezTo>
                      <a:cubicBezTo>
                        <a:pt x="348" y="62"/>
                        <a:pt x="363" y="54"/>
                        <a:pt x="367" y="53"/>
                      </a:cubicBezTo>
                      <a:cubicBezTo>
                        <a:pt x="371" y="52"/>
                        <a:pt x="376" y="58"/>
                        <a:pt x="384" y="56"/>
                      </a:cubicBezTo>
                      <a:cubicBezTo>
                        <a:pt x="392" y="53"/>
                        <a:pt x="399" y="57"/>
                        <a:pt x="406" y="54"/>
                      </a:cubicBezTo>
                      <a:cubicBezTo>
                        <a:pt x="414" y="52"/>
                        <a:pt x="422" y="43"/>
                        <a:pt x="429" y="44"/>
                      </a:cubicBezTo>
                      <a:cubicBezTo>
                        <a:pt x="435" y="44"/>
                        <a:pt x="443" y="49"/>
                        <a:pt x="453" y="49"/>
                      </a:cubicBezTo>
                      <a:cubicBezTo>
                        <a:pt x="463" y="48"/>
                        <a:pt x="470" y="44"/>
                        <a:pt x="480" y="41"/>
                      </a:cubicBezTo>
                      <a:cubicBezTo>
                        <a:pt x="489" y="39"/>
                        <a:pt x="493" y="34"/>
                        <a:pt x="501" y="34"/>
                      </a:cubicBezTo>
                      <a:cubicBezTo>
                        <a:pt x="510" y="34"/>
                        <a:pt x="511" y="33"/>
                        <a:pt x="518" y="31"/>
                      </a:cubicBezTo>
                      <a:cubicBezTo>
                        <a:pt x="525" y="28"/>
                        <a:pt x="540" y="20"/>
                        <a:pt x="543" y="17"/>
                      </a:cubicBezTo>
                      <a:cubicBezTo>
                        <a:pt x="545" y="14"/>
                        <a:pt x="545" y="6"/>
                        <a:pt x="550" y="4"/>
                      </a:cubicBezTo>
                      <a:cubicBezTo>
                        <a:pt x="556" y="1"/>
                        <a:pt x="560" y="0"/>
                        <a:pt x="568" y="3"/>
                      </a:cubicBezTo>
                      <a:cubicBezTo>
                        <a:pt x="576" y="5"/>
                        <a:pt x="587" y="4"/>
                        <a:pt x="587" y="9"/>
                      </a:cubicBezTo>
                      <a:cubicBezTo>
                        <a:pt x="588" y="15"/>
                        <a:pt x="588" y="20"/>
                        <a:pt x="585" y="26"/>
                      </a:cubicBezTo>
                      <a:cubicBezTo>
                        <a:pt x="582" y="32"/>
                        <a:pt x="577" y="47"/>
                        <a:pt x="580" y="53"/>
                      </a:cubicBezTo>
                      <a:cubicBezTo>
                        <a:pt x="583" y="58"/>
                        <a:pt x="582" y="58"/>
                        <a:pt x="582" y="66"/>
                      </a:cubicBezTo>
                      <a:cubicBezTo>
                        <a:pt x="583" y="75"/>
                        <a:pt x="586" y="85"/>
                        <a:pt x="584" y="91"/>
                      </a:cubicBezTo>
                      <a:cubicBezTo>
                        <a:pt x="583" y="96"/>
                        <a:pt x="574" y="104"/>
                        <a:pt x="578" y="103"/>
                      </a:cubicBezTo>
                      <a:cubicBezTo>
                        <a:pt x="582" y="103"/>
                        <a:pt x="590" y="103"/>
                        <a:pt x="590" y="99"/>
                      </a:cubicBezTo>
                      <a:cubicBezTo>
                        <a:pt x="590" y="95"/>
                        <a:pt x="594" y="99"/>
                        <a:pt x="597" y="102"/>
                      </a:cubicBezTo>
                      <a:cubicBezTo>
                        <a:pt x="601" y="105"/>
                        <a:pt x="599" y="109"/>
                        <a:pt x="597" y="108"/>
                      </a:cubicBezTo>
                      <a:cubicBezTo>
                        <a:pt x="595" y="107"/>
                        <a:pt x="591" y="104"/>
                        <a:pt x="583" y="106"/>
                      </a:cubicBezTo>
                      <a:cubicBezTo>
                        <a:pt x="576" y="108"/>
                        <a:pt x="573" y="109"/>
                        <a:pt x="572" y="113"/>
                      </a:cubicBezTo>
                      <a:cubicBezTo>
                        <a:pt x="570" y="118"/>
                        <a:pt x="574" y="131"/>
                        <a:pt x="571" y="139"/>
                      </a:cubicBezTo>
                      <a:cubicBezTo>
                        <a:pt x="568" y="147"/>
                        <a:pt x="568" y="159"/>
                        <a:pt x="568" y="164"/>
                      </a:cubicBezTo>
                      <a:cubicBezTo>
                        <a:pt x="568" y="169"/>
                        <a:pt x="569" y="172"/>
                        <a:pt x="565" y="177"/>
                      </a:cubicBezTo>
                      <a:cubicBezTo>
                        <a:pt x="561" y="182"/>
                        <a:pt x="558" y="183"/>
                        <a:pt x="558" y="190"/>
                      </a:cubicBezTo>
                      <a:cubicBezTo>
                        <a:pt x="558" y="197"/>
                        <a:pt x="554" y="199"/>
                        <a:pt x="550" y="206"/>
                      </a:cubicBezTo>
                      <a:cubicBezTo>
                        <a:pt x="545" y="212"/>
                        <a:pt x="545" y="220"/>
                        <a:pt x="543" y="226"/>
                      </a:cubicBezTo>
                      <a:cubicBezTo>
                        <a:pt x="541" y="232"/>
                        <a:pt x="531" y="243"/>
                        <a:pt x="527" y="252"/>
                      </a:cubicBezTo>
                      <a:cubicBezTo>
                        <a:pt x="524" y="261"/>
                        <a:pt x="519" y="255"/>
                        <a:pt x="515" y="264"/>
                      </a:cubicBezTo>
                      <a:cubicBezTo>
                        <a:pt x="511" y="273"/>
                        <a:pt x="512" y="275"/>
                        <a:pt x="511" y="279"/>
                      </a:cubicBezTo>
                      <a:cubicBezTo>
                        <a:pt x="510" y="283"/>
                        <a:pt x="509" y="292"/>
                        <a:pt x="501" y="305"/>
                      </a:cubicBezTo>
                      <a:cubicBezTo>
                        <a:pt x="494" y="318"/>
                        <a:pt x="480" y="344"/>
                        <a:pt x="478" y="350"/>
                      </a:cubicBezTo>
                      <a:cubicBezTo>
                        <a:pt x="476" y="356"/>
                        <a:pt x="471" y="363"/>
                        <a:pt x="471" y="372"/>
                      </a:cubicBezTo>
                      <a:cubicBezTo>
                        <a:pt x="471" y="381"/>
                        <a:pt x="462" y="400"/>
                        <a:pt x="457" y="411"/>
                      </a:cubicBezTo>
                      <a:cubicBezTo>
                        <a:pt x="452" y="421"/>
                        <a:pt x="419" y="477"/>
                        <a:pt x="411" y="490"/>
                      </a:cubicBezTo>
                      <a:cubicBezTo>
                        <a:pt x="404" y="503"/>
                        <a:pt x="385" y="529"/>
                        <a:pt x="374" y="542"/>
                      </a:cubicBezTo>
                      <a:cubicBezTo>
                        <a:pt x="363" y="554"/>
                        <a:pt x="347" y="575"/>
                        <a:pt x="336" y="588"/>
                      </a:cubicBezTo>
                      <a:cubicBezTo>
                        <a:pt x="325" y="600"/>
                        <a:pt x="297" y="634"/>
                        <a:pt x="282" y="644"/>
                      </a:cubicBezTo>
                      <a:cubicBezTo>
                        <a:pt x="266" y="654"/>
                        <a:pt x="237" y="674"/>
                        <a:pt x="220" y="687"/>
                      </a:cubicBezTo>
                      <a:cubicBezTo>
                        <a:pt x="203" y="701"/>
                        <a:pt x="179" y="722"/>
                        <a:pt x="165" y="734"/>
                      </a:cubicBezTo>
                      <a:cubicBezTo>
                        <a:pt x="152" y="746"/>
                        <a:pt x="127" y="777"/>
                        <a:pt x="114" y="793"/>
                      </a:cubicBezTo>
                      <a:cubicBezTo>
                        <a:pt x="101" y="808"/>
                        <a:pt x="88" y="826"/>
                        <a:pt x="78" y="837"/>
                      </a:cubicBezTo>
                      <a:cubicBezTo>
                        <a:pt x="68" y="847"/>
                        <a:pt x="69" y="855"/>
                        <a:pt x="64" y="858"/>
                      </a:cubicBezTo>
                      <a:cubicBezTo>
                        <a:pt x="59" y="861"/>
                        <a:pt x="58" y="862"/>
                        <a:pt x="58" y="857"/>
                      </a:cubicBezTo>
                      <a:cubicBezTo>
                        <a:pt x="58" y="853"/>
                        <a:pt x="58" y="868"/>
                        <a:pt x="58" y="868"/>
                      </a:cubicBezTo>
                      <a:cubicBezTo>
                        <a:pt x="58" y="868"/>
                        <a:pt x="53" y="879"/>
                        <a:pt x="47" y="887"/>
                      </a:cubicBezTo>
                      <a:cubicBezTo>
                        <a:pt x="42" y="895"/>
                        <a:pt x="35" y="909"/>
                        <a:pt x="35" y="909"/>
                      </a:cubicBezTo>
                      <a:cubicBezTo>
                        <a:pt x="3" y="856"/>
                        <a:pt x="3" y="856"/>
                        <a:pt x="3" y="856"/>
                      </a:cubicBezTo>
                      <a:cubicBezTo>
                        <a:pt x="3" y="856"/>
                        <a:pt x="0" y="616"/>
                        <a:pt x="1" y="609"/>
                      </a:cubicBezTo>
                      <a:cubicBezTo>
                        <a:pt x="3" y="601"/>
                        <a:pt x="13" y="594"/>
                        <a:pt x="20" y="585"/>
                      </a:cubicBezTo>
                      <a:cubicBezTo>
                        <a:pt x="28" y="575"/>
                        <a:pt x="48" y="539"/>
                        <a:pt x="51" y="534"/>
                      </a:cubicBezTo>
                      <a:cubicBezTo>
                        <a:pt x="51" y="534"/>
                        <a:pt x="51" y="534"/>
                        <a:pt x="51" y="534"/>
                      </a:cubicBezTo>
                      <a:cubicBezTo>
                        <a:pt x="51" y="534"/>
                        <a:pt x="51" y="534"/>
                        <a:pt x="51" y="534"/>
                      </a:cubicBezTo>
                      <a:cubicBezTo>
                        <a:pt x="51" y="534"/>
                        <a:pt x="51" y="534"/>
                        <a:pt x="51" y="534"/>
                      </a:cubicBezTo>
                      <a:cubicBezTo>
                        <a:pt x="51" y="534"/>
                        <a:pt x="51" y="534"/>
                        <a:pt x="51" y="534"/>
                      </a:cubicBezTo>
                      <a:cubicBezTo>
                        <a:pt x="51" y="534"/>
                        <a:pt x="51" y="534"/>
                        <a:pt x="51" y="534"/>
                      </a:cubicBezTo>
                      <a:cubicBezTo>
                        <a:pt x="51" y="534"/>
                        <a:pt x="51" y="534"/>
                        <a:pt x="51" y="534"/>
                      </a:cubicBezTo>
                      <a:cubicBezTo>
                        <a:pt x="51" y="532"/>
                        <a:pt x="55" y="523"/>
                        <a:pt x="62" y="519"/>
                      </a:cubicBezTo>
                      <a:cubicBezTo>
                        <a:pt x="69" y="515"/>
                        <a:pt x="97" y="518"/>
                        <a:pt x="104" y="514"/>
                      </a:cubicBezTo>
                      <a:cubicBezTo>
                        <a:pt x="111" y="509"/>
                        <a:pt x="124" y="488"/>
                        <a:pt x="143" y="475"/>
                      </a:cubicBezTo>
                      <a:cubicBezTo>
                        <a:pt x="162" y="461"/>
                        <a:pt x="231" y="470"/>
                        <a:pt x="231" y="470"/>
                      </a:cubicBezTo>
                      <a:cubicBezTo>
                        <a:pt x="405" y="264"/>
                        <a:pt x="405" y="264"/>
                        <a:pt x="405" y="264"/>
                      </a:cubicBezTo>
                      <a:cubicBezTo>
                        <a:pt x="346" y="264"/>
                        <a:pt x="346" y="264"/>
                        <a:pt x="346" y="264"/>
                      </a:cubicBezTo>
                      <a:cubicBezTo>
                        <a:pt x="346" y="264"/>
                        <a:pt x="173" y="200"/>
                        <a:pt x="171" y="200"/>
                      </a:cubicBezTo>
                      <a:cubicBezTo>
                        <a:pt x="169" y="200"/>
                        <a:pt x="155" y="180"/>
                        <a:pt x="151" y="177"/>
                      </a:cubicBezTo>
                      <a:cubicBezTo>
                        <a:pt x="147" y="174"/>
                        <a:pt x="142" y="175"/>
                        <a:pt x="139" y="172"/>
                      </a:cubicBezTo>
                      <a:cubicBezTo>
                        <a:pt x="137" y="169"/>
                        <a:pt x="130" y="161"/>
                        <a:pt x="128" y="157"/>
                      </a:cubicBezTo>
                      <a:cubicBezTo>
                        <a:pt x="127" y="153"/>
                        <a:pt x="126" y="143"/>
                        <a:pt x="124" y="141"/>
                      </a:cubicBezTo>
                      <a:cubicBezTo>
                        <a:pt x="121" y="138"/>
                        <a:pt x="113" y="135"/>
                        <a:pt x="110" y="129"/>
                      </a:cubicBezTo>
                      <a:cubicBezTo>
                        <a:pt x="107" y="124"/>
                        <a:pt x="104" y="124"/>
                        <a:pt x="101" y="120"/>
                      </a:cubicBezTo>
                      <a:cubicBezTo>
                        <a:pt x="99" y="116"/>
                        <a:pt x="99" y="111"/>
                        <a:pt x="98" y="105"/>
                      </a:cubicBezTo>
                      <a:cubicBezTo>
                        <a:pt x="97" y="99"/>
                        <a:pt x="89" y="97"/>
                        <a:pt x="91" y="92"/>
                      </a:cubicBezTo>
                      <a:cubicBezTo>
                        <a:pt x="92" y="87"/>
                        <a:pt x="95" y="82"/>
                        <a:pt x="97" y="78"/>
                      </a:cubicBezTo>
                      <a:cubicBezTo>
                        <a:pt x="100" y="74"/>
                        <a:pt x="102" y="68"/>
                        <a:pt x="102" y="68"/>
                      </a:cubicBezTo>
                      <a:cubicBezTo>
                        <a:pt x="102" y="68"/>
                        <a:pt x="109" y="59"/>
                        <a:pt x="112" y="54"/>
                      </a:cubicBezTo>
                      <a:cubicBezTo>
                        <a:pt x="115" y="50"/>
                        <a:pt x="124" y="34"/>
                        <a:pt x="124" y="3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5" name="Freeform 11">
                  <a:extLst>
                    <a:ext uri="{FF2B5EF4-FFF2-40B4-BE49-F238E27FC236}">
                      <a16:creationId xmlns:a16="http://schemas.microsoft.com/office/drawing/2014/main" id="{6DC6F058-C900-414D-9805-F22167C4C89A}"/>
                    </a:ext>
                  </a:extLst>
                </p:cNvPr>
                <p:cNvSpPr>
                  <a:spLocks/>
                </p:cNvSpPr>
                <p:nvPr/>
              </p:nvSpPr>
              <p:spPr bwMode="auto">
                <a:xfrm>
                  <a:off x="5097463" y="3954463"/>
                  <a:ext cx="398463" cy="304800"/>
                </a:xfrm>
                <a:custGeom>
                  <a:avLst/>
                  <a:gdLst>
                    <a:gd name="T0" fmla="*/ 117 w 762"/>
                    <a:gd name="T1" fmla="*/ 566 h 584"/>
                    <a:gd name="T2" fmla="*/ 130 w 762"/>
                    <a:gd name="T3" fmla="*/ 507 h 584"/>
                    <a:gd name="T4" fmla="*/ 175 w 762"/>
                    <a:gd name="T5" fmla="*/ 492 h 584"/>
                    <a:gd name="T6" fmla="*/ 206 w 762"/>
                    <a:gd name="T7" fmla="*/ 496 h 584"/>
                    <a:gd name="T8" fmla="*/ 243 w 762"/>
                    <a:gd name="T9" fmla="*/ 491 h 584"/>
                    <a:gd name="T10" fmla="*/ 249 w 762"/>
                    <a:gd name="T11" fmla="*/ 473 h 584"/>
                    <a:gd name="T12" fmla="*/ 257 w 762"/>
                    <a:gd name="T13" fmla="*/ 436 h 584"/>
                    <a:gd name="T14" fmla="*/ 282 w 762"/>
                    <a:gd name="T15" fmla="*/ 402 h 584"/>
                    <a:gd name="T16" fmla="*/ 321 w 762"/>
                    <a:gd name="T17" fmla="*/ 395 h 584"/>
                    <a:gd name="T18" fmla="*/ 355 w 762"/>
                    <a:gd name="T19" fmla="*/ 426 h 584"/>
                    <a:gd name="T20" fmla="*/ 386 w 762"/>
                    <a:gd name="T21" fmla="*/ 436 h 584"/>
                    <a:gd name="T22" fmla="*/ 421 w 762"/>
                    <a:gd name="T23" fmla="*/ 448 h 584"/>
                    <a:gd name="T24" fmla="*/ 465 w 762"/>
                    <a:gd name="T25" fmla="*/ 458 h 584"/>
                    <a:gd name="T26" fmla="*/ 495 w 762"/>
                    <a:gd name="T27" fmla="*/ 420 h 584"/>
                    <a:gd name="T28" fmla="*/ 525 w 762"/>
                    <a:gd name="T29" fmla="*/ 426 h 584"/>
                    <a:gd name="T30" fmla="*/ 558 w 762"/>
                    <a:gd name="T31" fmla="*/ 413 h 584"/>
                    <a:gd name="T32" fmla="*/ 585 w 762"/>
                    <a:gd name="T33" fmla="*/ 400 h 584"/>
                    <a:gd name="T34" fmla="*/ 611 w 762"/>
                    <a:gd name="T35" fmla="*/ 405 h 584"/>
                    <a:gd name="T36" fmla="*/ 641 w 762"/>
                    <a:gd name="T37" fmla="*/ 390 h 584"/>
                    <a:gd name="T38" fmla="*/ 661 w 762"/>
                    <a:gd name="T39" fmla="*/ 379 h 584"/>
                    <a:gd name="T40" fmla="*/ 691 w 762"/>
                    <a:gd name="T41" fmla="*/ 386 h 584"/>
                    <a:gd name="T42" fmla="*/ 723 w 762"/>
                    <a:gd name="T43" fmla="*/ 395 h 584"/>
                    <a:gd name="T44" fmla="*/ 756 w 762"/>
                    <a:gd name="T45" fmla="*/ 387 h 584"/>
                    <a:gd name="T46" fmla="*/ 754 w 762"/>
                    <a:gd name="T47" fmla="*/ 379 h 584"/>
                    <a:gd name="T48" fmla="*/ 731 w 762"/>
                    <a:gd name="T49" fmla="*/ 340 h 584"/>
                    <a:gd name="T50" fmla="*/ 709 w 762"/>
                    <a:gd name="T51" fmla="*/ 327 h 584"/>
                    <a:gd name="T52" fmla="*/ 698 w 762"/>
                    <a:gd name="T53" fmla="*/ 300 h 584"/>
                    <a:gd name="T54" fmla="*/ 684 w 762"/>
                    <a:gd name="T55" fmla="*/ 274 h 584"/>
                    <a:gd name="T56" fmla="*/ 641 w 762"/>
                    <a:gd name="T57" fmla="*/ 243 h 584"/>
                    <a:gd name="T58" fmla="*/ 638 w 762"/>
                    <a:gd name="T59" fmla="*/ 218 h 584"/>
                    <a:gd name="T60" fmla="*/ 621 w 762"/>
                    <a:gd name="T61" fmla="*/ 205 h 584"/>
                    <a:gd name="T62" fmla="*/ 592 w 762"/>
                    <a:gd name="T63" fmla="*/ 185 h 584"/>
                    <a:gd name="T64" fmla="*/ 572 w 762"/>
                    <a:gd name="T65" fmla="*/ 173 h 584"/>
                    <a:gd name="T66" fmla="*/ 554 w 762"/>
                    <a:gd name="T67" fmla="*/ 153 h 584"/>
                    <a:gd name="T68" fmla="*/ 537 w 762"/>
                    <a:gd name="T69" fmla="*/ 141 h 584"/>
                    <a:gd name="T70" fmla="*/ 537 w 762"/>
                    <a:gd name="T71" fmla="*/ 121 h 584"/>
                    <a:gd name="T72" fmla="*/ 541 w 762"/>
                    <a:gd name="T73" fmla="*/ 92 h 584"/>
                    <a:gd name="T74" fmla="*/ 525 w 762"/>
                    <a:gd name="T75" fmla="*/ 48 h 584"/>
                    <a:gd name="T76" fmla="*/ 495 w 762"/>
                    <a:gd name="T77" fmla="*/ 4 h 584"/>
                    <a:gd name="T78" fmla="*/ 469 w 762"/>
                    <a:gd name="T79" fmla="*/ 3 h 584"/>
                    <a:gd name="T80" fmla="*/ 427 w 762"/>
                    <a:gd name="T81" fmla="*/ 31 h 584"/>
                    <a:gd name="T82" fmla="*/ 411 w 762"/>
                    <a:gd name="T83" fmla="*/ 65 h 584"/>
                    <a:gd name="T84" fmla="*/ 380 w 762"/>
                    <a:gd name="T85" fmla="*/ 99 h 584"/>
                    <a:gd name="T86" fmla="*/ 350 w 762"/>
                    <a:gd name="T87" fmla="*/ 126 h 584"/>
                    <a:gd name="T88" fmla="*/ 311 w 762"/>
                    <a:gd name="T89" fmla="*/ 132 h 584"/>
                    <a:gd name="T90" fmla="*/ 269 w 762"/>
                    <a:gd name="T91" fmla="*/ 151 h 584"/>
                    <a:gd name="T92" fmla="*/ 252 w 762"/>
                    <a:gd name="T93" fmla="*/ 189 h 584"/>
                    <a:gd name="T94" fmla="*/ 190 w 762"/>
                    <a:gd name="T95" fmla="*/ 203 h 584"/>
                    <a:gd name="T96" fmla="*/ 144 w 762"/>
                    <a:gd name="T97" fmla="*/ 230 h 584"/>
                    <a:gd name="T98" fmla="*/ 126 w 762"/>
                    <a:gd name="T99" fmla="*/ 210 h 584"/>
                    <a:gd name="T100" fmla="*/ 101 w 762"/>
                    <a:gd name="T101" fmla="*/ 230 h 584"/>
                    <a:gd name="T102" fmla="*/ 68 w 762"/>
                    <a:gd name="T103" fmla="*/ 231 h 584"/>
                    <a:gd name="T104" fmla="*/ 47 w 762"/>
                    <a:gd name="T105" fmla="*/ 258 h 584"/>
                    <a:gd name="T106" fmla="*/ 28 w 762"/>
                    <a:gd name="T107" fmla="*/ 296 h 584"/>
                    <a:gd name="T108" fmla="*/ 2 w 762"/>
                    <a:gd name="T109" fmla="*/ 329 h 584"/>
                    <a:gd name="T110" fmla="*/ 14 w 762"/>
                    <a:gd name="T111" fmla="*/ 355 h 584"/>
                    <a:gd name="T112" fmla="*/ 15 w 762"/>
                    <a:gd name="T113" fmla="*/ 385 h 584"/>
                    <a:gd name="T114" fmla="*/ 24 w 762"/>
                    <a:gd name="T115" fmla="*/ 429 h 584"/>
                    <a:gd name="T116" fmla="*/ 46 w 762"/>
                    <a:gd name="T117" fmla="*/ 463 h 584"/>
                    <a:gd name="T118" fmla="*/ 79 w 762"/>
                    <a:gd name="T119" fmla="*/ 521 h 584"/>
                    <a:gd name="T120" fmla="*/ 100 w 762"/>
                    <a:gd name="T121" fmla="*/ 541 h 584"/>
                    <a:gd name="T122" fmla="*/ 104 w 762"/>
                    <a:gd name="T123"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2" h="584">
                      <a:moveTo>
                        <a:pt x="104" y="584"/>
                      </a:moveTo>
                      <a:cubicBezTo>
                        <a:pt x="104" y="584"/>
                        <a:pt x="113" y="577"/>
                        <a:pt x="117" y="566"/>
                      </a:cubicBezTo>
                      <a:cubicBezTo>
                        <a:pt x="121" y="555"/>
                        <a:pt x="127" y="550"/>
                        <a:pt x="125" y="541"/>
                      </a:cubicBezTo>
                      <a:cubicBezTo>
                        <a:pt x="124" y="532"/>
                        <a:pt x="128" y="513"/>
                        <a:pt x="130" y="507"/>
                      </a:cubicBezTo>
                      <a:cubicBezTo>
                        <a:pt x="132" y="502"/>
                        <a:pt x="133" y="497"/>
                        <a:pt x="141" y="498"/>
                      </a:cubicBezTo>
                      <a:cubicBezTo>
                        <a:pt x="148" y="498"/>
                        <a:pt x="169" y="497"/>
                        <a:pt x="175" y="492"/>
                      </a:cubicBezTo>
                      <a:cubicBezTo>
                        <a:pt x="180" y="487"/>
                        <a:pt x="182" y="485"/>
                        <a:pt x="187" y="488"/>
                      </a:cubicBezTo>
                      <a:cubicBezTo>
                        <a:pt x="192" y="491"/>
                        <a:pt x="198" y="493"/>
                        <a:pt x="206" y="496"/>
                      </a:cubicBezTo>
                      <a:cubicBezTo>
                        <a:pt x="214" y="499"/>
                        <a:pt x="218" y="494"/>
                        <a:pt x="225" y="495"/>
                      </a:cubicBezTo>
                      <a:cubicBezTo>
                        <a:pt x="232" y="496"/>
                        <a:pt x="239" y="491"/>
                        <a:pt x="243" y="491"/>
                      </a:cubicBezTo>
                      <a:cubicBezTo>
                        <a:pt x="247" y="491"/>
                        <a:pt x="249" y="498"/>
                        <a:pt x="249" y="498"/>
                      </a:cubicBezTo>
                      <a:cubicBezTo>
                        <a:pt x="249" y="498"/>
                        <a:pt x="247" y="483"/>
                        <a:pt x="249" y="473"/>
                      </a:cubicBezTo>
                      <a:cubicBezTo>
                        <a:pt x="251" y="464"/>
                        <a:pt x="253" y="458"/>
                        <a:pt x="249" y="452"/>
                      </a:cubicBezTo>
                      <a:cubicBezTo>
                        <a:pt x="246" y="446"/>
                        <a:pt x="249" y="439"/>
                        <a:pt x="257" y="436"/>
                      </a:cubicBezTo>
                      <a:cubicBezTo>
                        <a:pt x="264" y="433"/>
                        <a:pt x="263" y="424"/>
                        <a:pt x="268" y="419"/>
                      </a:cubicBezTo>
                      <a:cubicBezTo>
                        <a:pt x="273" y="413"/>
                        <a:pt x="275" y="406"/>
                        <a:pt x="282" y="402"/>
                      </a:cubicBezTo>
                      <a:cubicBezTo>
                        <a:pt x="288" y="398"/>
                        <a:pt x="289" y="395"/>
                        <a:pt x="298" y="392"/>
                      </a:cubicBezTo>
                      <a:cubicBezTo>
                        <a:pt x="308" y="389"/>
                        <a:pt x="317" y="391"/>
                        <a:pt x="321" y="395"/>
                      </a:cubicBezTo>
                      <a:cubicBezTo>
                        <a:pt x="325" y="400"/>
                        <a:pt x="331" y="404"/>
                        <a:pt x="337" y="407"/>
                      </a:cubicBezTo>
                      <a:cubicBezTo>
                        <a:pt x="343" y="410"/>
                        <a:pt x="352" y="420"/>
                        <a:pt x="355" y="426"/>
                      </a:cubicBezTo>
                      <a:cubicBezTo>
                        <a:pt x="357" y="431"/>
                        <a:pt x="359" y="436"/>
                        <a:pt x="365" y="438"/>
                      </a:cubicBezTo>
                      <a:cubicBezTo>
                        <a:pt x="371" y="441"/>
                        <a:pt x="378" y="434"/>
                        <a:pt x="386" y="436"/>
                      </a:cubicBezTo>
                      <a:cubicBezTo>
                        <a:pt x="393" y="439"/>
                        <a:pt x="396" y="445"/>
                        <a:pt x="403" y="447"/>
                      </a:cubicBezTo>
                      <a:cubicBezTo>
                        <a:pt x="409" y="448"/>
                        <a:pt x="412" y="453"/>
                        <a:pt x="421" y="448"/>
                      </a:cubicBezTo>
                      <a:cubicBezTo>
                        <a:pt x="430" y="443"/>
                        <a:pt x="431" y="447"/>
                        <a:pt x="443" y="450"/>
                      </a:cubicBezTo>
                      <a:cubicBezTo>
                        <a:pt x="455" y="452"/>
                        <a:pt x="453" y="460"/>
                        <a:pt x="465" y="458"/>
                      </a:cubicBezTo>
                      <a:cubicBezTo>
                        <a:pt x="477" y="456"/>
                        <a:pt x="479" y="456"/>
                        <a:pt x="481" y="447"/>
                      </a:cubicBezTo>
                      <a:cubicBezTo>
                        <a:pt x="484" y="439"/>
                        <a:pt x="488" y="428"/>
                        <a:pt x="495" y="420"/>
                      </a:cubicBezTo>
                      <a:cubicBezTo>
                        <a:pt x="502" y="413"/>
                        <a:pt x="503" y="411"/>
                        <a:pt x="507" y="415"/>
                      </a:cubicBezTo>
                      <a:cubicBezTo>
                        <a:pt x="511" y="418"/>
                        <a:pt x="521" y="424"/>
                        <a:pt x="525" y="426"/>
                      </a:cubicBezTo>
                      <a:cubicBezTo>
                        <a:pt x="529" y="428"/>
                        <a:pt x="529" y="424"/>
                        <a:pt x="538" y="420"/>
                      </a:cubicBezTo>
                      <a:cubicBezTo>
                        <a:pt x="547" y="416"/>
                        <a:pt x="555" y="412"/>
                        <a:pt x="558" y="413"/>
                      </a:cubicBezTo>
                      <a:cubicBezTo>
                        <a:pt x="561" y="413"/>
                        <a:pt x="565" y="408"/>
                        <a:pt x="570" y="406"/>
                      </a:cubicBezTo>
                      <a:cubicBezTo>
                        <a:pt x="576" y="404"/>
                        <a:pt x="584" y="404"/>
                        <a:pt x="585" y="400"/>
                      </a:cubicBezTo>
                      <a:cubicBezTo>
                        <a:pt x="586" y="396"/>
                        <a:pt x="586" y="391"/>
                        <a:pt x="592" y="394"/>
                      </a:cubicBezTo>
                      <a:cubicBezTo>
                        <a:pt x="597" y="397"/>
                        <a:pt x="603" y="408"/>
                        <a:pt x="611" y="405"/>
                      </a:cubicBezTo>
                      <a:cubicBezTo>
                        <a:pt x="618" y="401"/>
                        <a:pt x="627" y="401"/>
                        <a:pt x="634" y="399"/>
                      </a:cubicBezTo>
                      <a:cubicBezTo>
                        <a:pt x="642" y="397"/>
                        <a:pt x="642" y="395"/>
                        <a:pt x="641" y="390"/>
                      </a:cubicBezTo>
                      <a:cubicBezTo>
                        <a:pt x="641" y="386"/>
                        <a:pt x="642" y="380"/>
                        <a:pt x="648" y="377"/>
                      </a:cubicBezTo>
                      <a:cubicBezTo>
                        <a:pt x="654" y="375"/>
                        <a:pt x="655" y="374"/>
                        <a:pt x="661" y="379"/>
                      </a:cubicBezTo>
                      <a:cubicBezTo>
                        <a:pt x="668" y="384"/>
                        <a:pt x="673" y="390"/>
                        <a:pt x="678" y="388"/>
                      </a:cubicBezTo>
                      <a:cubicBezTo>
                        <a:pt x="684" y="385"/>
                        <a:pt x="683" y="382"/>
                        <a:pt x="691" y="386"/>
                      </a:cubicBezTo>
                      <a:cubicBezTo>
                        <a:pt x="698" y="390"/>
                        <a:pt x="704" y="393"/>
                        <a:pt x="709" y="394"/>
                      </a:cubicBezTo>
                      <a:cubicBezTo>
                        <a:pt x="715" y="395"/>
                        <a:pt x="713" y="393"/>
                        <a:pt x="723" y="395"/>
                      </a:cubicBezTo>
                      <a:cubicBezTo>
                        <a:pt x="732" y="397"/>
                        <a:pt x="733" y="396"/>
                        <a:pt x="739" y="391"/>
                      </a:cubicBezTo>
                      <a:cubicBezTo>
                        <a:pt x="745" y="386"/>
                        <a:pt x="752" y="386"/>
                        <a:pt x="756" y="387"/>
                      </a:cubicBezTo>
                      <a:cubicBezTo>
                        <a:pt x="759" y="387"/>
                        <a:pt x="762" y="391"/>
                        <a:pt x="762" y="391"/>
                      </a:cubicBezTo>
                      <a:cubicBezTo>
                        <a:pt x="759" y="387"/>
                        <a:pt x="755" y="383"/>
                        <a:pt x="754" y="379"/>
                      </a:cubicBezTo>
                      <a:cubicBezTo>
                        <a:pt x="753" y="373"/>
                        <a:pt x="753" y="353"/>
                        <a:pt x="751" y="351"/>
                      </a:cubicBezTo>
                      <a:cubicBezTo>
                        <a:pt x="748" y="348"/>
                        <a:pt x="736" y="342"/>
                        <a:pt x="731" y="340"/>
                      </a:cubicBezTo>
                      <a:cubicBezTo>
                        <a:pt x="725" y="338"/>
                        <a:pt x="726" y="332"/>
                        <a:pt x="721" y="332"/>
                      </a:cubicBezTo>
                      <a:cubicBezTo>
                        <a:pt x="715" y="333"/>
                        <a:pt x="711" y="331"/>
                        <a:pt x="709" y="327"/>
                      </a:cubicBezTo>
                      <a:cubicBezTo>
                        <a:pt x="707" y="322"/>
                        <a:pt x="711" y="317"/>
                        <a:pt x="705" y="314"/>
                      </a:cubicBezTo>
                      <a:cubicBezTo>
                        <a:pt x="699" y="311"/>
                        <a:pt x="694" y="306"/>
                        <a:pt x="698" y="300"/>
                      </a:cubicBezTo>
                      <a:cubicBezTo>
                        <a:pt x="702" y="294"/>
                        <a:pt x="702" y="293"/>
                        <a:pt x="699" y="289"/>
                      </a:cubicBezTo>
                      <a:cubicBezTo>
                        <a:pt x="695" y="286"/>
                        <a:pt x="686" y="280"/>
                        <a:pt x="684" y="274"/>
                      </a:cubicBezTo>
                      <a:cubicBezTo>
                        <a:pt x="683" y="267"/>
                        <a:pt x="674" y="261"/>
                        <a:pt x="665" y="256"/>
                      </a:cubicBezTo>
                      <a:cubicBezTo>
                        <a:pt x="656" y="251"/>
                        <a:pt x="646" y="247"/>
                        <a:pt x="641" y="243"/>
                      </a:cubicBezTo>
                      <a:cubicBezTo>
                        <a:pt x="635" y="238"/>
                        <a:pt x="631" y="232"/>
                        <a:pt x="633" y="228"/>
                      </a:cubicBezTo>
                      <a:cubicBezTo>
                        <a:pt x="635" y="225"/>
                        <a:pt x="638" y="223"/>
                        <a:pt x="638" y="218"/>
                      </a:cubicBezTo>
                      <a:cubicBezTo>
                        <a:pt x="638" y="214"/>
                        <a:pt x="636" y="209"/>
                        <a:pt x="631" y="208"/>
                      </a:cubicBezTo>
                      <a:cubicBezTo>
                        <a:pt x="626" y="207"/>
                        <a:pt x="624" y="208"/>
                        <a:pt x="621" y="205"/>
                      </a:cubicBezTo>
                      <a:cubicBezTo>
                        <a:pt x="619" y="202"/>
                        <a:pt x="617" y="192"/>
                        <a:pt x="610" y="190"/>
                      </a:cubicBezTo>
                      <a:cubicBezTo>
                        <a:pt x="603" y="188"/>
                        <a:pt x="599" y="186"/>
                        <a:pt x="592" y="185"/>
                      </a:cubicBezTo>
                      <a:cubicBezTo>
                        <a:pt x="586" y="184"/>
                        <a:pt x="581" y="183"/>
                        <a:pt x="579" y="183"/>
                      </a:cubicBezTo>
                      <a:cubicBezTo>
                        <a:pt x="577" y="183"/>
                        <a:pt x="571" y="179"/>
                        <a:pt x="572" y="173"/>
                      </a:cubicBezTo>
                      <a:cubicBezTo>
                        <a:pt x="573" y="167"/>
                        <a:pt x="578" y="159"/>
                        <a:pt x="573" y="157"/>
                      </a:cubicBezTo>
                      <a:cubicBezTo>
                        <a:pt x="569" y="155"/>
                        <a:pt x="561" y="155"/>
                        <a:pt x="554" y="153"/>
                      </a:cubicBezTo>
                      <a:cubicBezTo>
                        <a:pt x="548" y="151"/>
                        <a:pt x="539" y="155"/>
                        <a:pt x="536" y="152"/>
                      </a:cubicBezTo>
                      <a:cubicBezTo>
                        <a:pt x="533" y="149"/>
                        <a:pt x="537" y="147"/>
                        <a:pt x="537" y="141"/>
                      </a:cubicBezTo>
                      <a:cubicBezTo>
                        <a:pt x="537" y="134"/>
                        <a:pt x="536" y="135"/>
                        <a:pt x="533" y="133"/>
                      </a:cubicBezTo>
                      <a:cubicBezTo>
                        <a:pt x="530" y="130"/>
                        <a:pt x="533" y="126"/>
                        <a:pt x="537" y="121"/>
                      </a:cubicBezTo>
                      <a:cubicBezTo>
                        <a:pt x="542" y="116"/>
                        <a:pt x="543" y="114"/>
                        <a:pt x="542" y="107"/>
                      </a:cubicBezTo>
                      <a:cubicBezTo>
                        <a:pt x="540" y="100"/>
                        <a:pt x="539" y="99"/>
                        <a:pt x="541" y="92"/>
                      </a:cubicBezTo>
                      <a:cubicBezTo>
                        <a:pt x="543" y="85"/>
                        <a:pt x="542" y="75"/>
                        <a:pt x="537" y="68"/>
                      </a:cubicBezTo>
                      <a:cubicBezTo>
                        <a:pt x="533" y="61"/>
                        <a:pt x="528" y="55"/>
                        <a:pt x="525" y="48"/>
                      </a:cubicBezTo>
                      <a:cubicBezTo>
                        <a:pt x="522" y="40"/>
                        <a:pt x="522" y="36"/>
                        <a:pt x="516" y="33"/>
                      </a:cubicBezTo>
                      <a:cubicBezTo>
                        <a:pt x="510" y="29"/>
                        <a:pt x="496" y="8"/>
                        <a:pt x="495" y="4"/>
                      </a:cubicBezTo>
                      <a:cubicBezTo>
                        <a:pt x="495" y="4"/>
                        <a:pt x="488" y="4"/>
                        <a:pt x="482" y="3"/>
                      </a:cubicBezTo>
                      <a:cubicBezTo>
                        <a:pt x="476" y="2"/>
                        <a:pt x="478" y="0"/>
                        <a:pt x="469" y="3"/>
                      </a:cubicBezTo>
                      <a:cubicBezTo>
                        <a:pt x="461" y="5"/>
                        <a:pt x="453" y="11"/>
                        <a:pt x="446" y="15"/>
                      </a:cubicBezTo>
                      <a:cubicBezTo>
                        <a:pt x="440" y="19"/>
                        <a:pt x="427" y="25"/>
                        <a:pt x="427" y="31"/>
                      </a:cubicBezTo>
                      <a:cubicBezTo>
                        <a:pt x="426" y="38"/>
                        <a:pt x="429" y="46"/>
                        <a:pt x="423" y="51"/>
                      </a:cubicBezTo>
                      <a:cubicBezTo>
                        <a:pt x="417" y="57"/>
                        <a:pt x="415" y="58"/>
                        <a:pt x="411" y="65"/>
                      </a:cubicBezTo>
                      <a:cubicBezTo>
                        <a:pt x="406" y="72"/>
                        <a:pt x="401" y="71"/>
                        <a:pt x="393" y="80"/>
                      </a:cubicBezTo>
                      <a:cubicBezTo>
                        <a:pt x="385" y="89"/>
                        <a:pt x="386" y="91"/>
                        <a:pt x="380" y="99"/>
                      </a:cubicBezTo>
                      <a:cubicBezTo>
                        <a:pt x="374" y="107"/>
                        <a:pt x="369" y="112"/>
                        <a:pt x="362" y="115"/>
                      </a:cubicBezTo>
                      <a:cubicBezTo>
                        <a:pt x="355" y="117"/>
                        <a:pt x="354" y="120"/>
                        <a:pt x="350" y="126"/>
                      </a:cubicBezTo>
                      <a:cubicBezTo>
                        <a:pt x="345" y="131"/>
                        <a:pt x="345" y="125"/>
                        <a:pt x="337" y="126"/>
                      </a:cubicBezTo>
                      <a:cubicBezTo>
                        <a:pt x="330" y="126"/>
                        <a:pt x="318" y="130"/>
                        <a:pt x="311" y="132"/>
                      </a:cubicBezTo>
                      <a:cubicBezTo>
                        <a:pt x="304" y="134"/>
                        <a:pt x="283" y="131"/>
                        <a:pt x="273" y="135"/>
                      </a:cubicBezTo>
                      <a:cubicBezTo>
                        <a:pt x="263" y="139"/>
                        <a:pt x="263" y="146"/>
                        <a:pt x="269" y="151"/>
                      </a:cubicBezTo>
                      <a:cubicBezTo>
                        <a:pt x="276" y="155"/>
                        <a:pt x="275" y="156"/>
                        <a:pt x="271" y="166"/>
                      </a:cubicBezTo>
                      <a:cubicBezTo>
                        <a:pt x="266" y="175"/>
                        <a:pt x="255" y="181"/>
                        <a:pt x="252" y="189"/>
                      </a:cubicBezTo>
                      <a:cubicBezTo>
                        <a:pt x="249" y="198"/>
                        <a:pt x="243" y="198"/>
                        <a:pt x="235" y="200"/>
                      </a:cubicBezTo>
                      <a:cubicBezTo>
                        <a:pt x="228" y="201"/>
                        <a:pt x="205" y="199"/>
                        <a:pt x="190" y="203"/>
                      </a:cubicBezTo>
                      <a:cubicBezTo>
                        <a:pt x="176" y="206"/>
                        <a:pt x="167" y="216"/>
                        <a:pt x="161" y="220"/>
                      </a:cubicBezTo>
                      <a:cubicBezTo>
                        <a:pt x="156" y="225"/>
                        <a:pt x="147" y="226"/>
                        <a:pt x="144" y="230"/>
                      </a:cubicBezTo>
                      <a:cubicBezTo>
                        <a:pt x="141" y="233"/>
                        <a:pt x="134" y="226"/>
                        <a:pt x="133" y="222"/>
                      </a:cubicBezTo>
                      <a:cubicBezTo>
                        <a:pt x="132" y="218"/>
                        <a:pt x="130" y="209"/>
                        <a:pt x="126" y="210"/>
                      </a:cubicBezTo>
                      <a:cubicBezTo>
                        <a:pt x="123" y="210"/>
                        <a:pt x="122" y="216"/>
                        <a:pt x="117" y="221"/>
                      </a:cubicBezTo>
                      <a:cubicBezTo>
                        <a:pt x="111" y="227"/>
                        <a:pt x="107" y="226"/>
                        <a:pt x="101" y="230"/>
                      </a:cubicBezTo>
                      <a:cubicBezTo>
                        <a:pt x="96" y="234"/>
                        <a:pt x="87" y="239"/>
                        <a:pt x="82" y="235"/>
                      </a:cubicBezTo>
                      <a:cubicBezTo>
                        <a:pt x="77" y="232"/>
                        <a:pt x="70" y="232"/>
                        <a:pt x="68" y="231"/>
                      </a:cubicBezTo>
                      <a:cubicBezTo>
                        <a:pt x="68" y="231"/>
                        <a:pt x="62" y="237"/>
                        <a:pt x="60" y="241"/>
                      </a:cubicBezTo>
                      <a:cubicBezTo>
                        <a:pt x="57" y="246"/>
                        <a:pt x="49" y="253"/>
                        <a:pt x="47" y="258"/>
                      </a:cubicBezTo>
                      <a:cubicBezTo>
                        <a:pt x="45" y="263"/>
                        <a:pt x="44" y="270"/>
                        <a:pt x="41" y="277"/>
                      </a:cubicBezTo>
                      <a:cubicBezTo>
                        <a:pt x="38" y="285"/>
                        <a:pt x="32" y="289"/>
                        <a:pt x="28" y="296"/>
                      </a:cubicBezTo>
                      <a:cubicBezTo>
                        <a:pt x="25" y="304"/>
                        <a:pt x="20" y="316"/>
                        <a:pt x="14" y="318"/>
                      </a:cubicBezTo>
                      <a:cubicBezTo>
                        <a:pt x="7" y="320"/>
                        <a:pt x="5" y="323"/>
                        <a:pt x="2" y="329"/>
                      </a:cubicBezTo>
                      <a:cubicBezTo>
                        <a:pt x="0" y="336"/>
                        <a:pt x="8" y="336"/>
                        <a:pt x="12" y="340"/>
                      </a:cubicBezTo>
                      <a:cubicBezTo>
                        <a:pt x="15" y="343"/>
                        <a:pt x="15" y="349"/>
                        <a:pt x="14" y="355"/>
                      </a:cubicBezTo>
                      <a:cubicBezTo>
                        <a:pt x="12" y="362"/>
                        <a:pt x="15" y="370"/>
                        <a:pt x="12" y="376"/>
                      </a:cubicBezTo>
                      <a:cubicBezTo>
                        <a:pt x="8" y="382"/>
                        <a:pt x="11" y="382"/>
                        <a:pt x="15" y="385"/>
                      </a:cubicBezTo>
                      <a:cubicBezTo>
                        <a:pt x="19" y="389"/>
                        <a:pt x="18" y="399"/>
                        <a:pt x="19" y="406"/>
                      </a:cubicBezTo>
                      <a:cubicBezTo>
                        <a:pt x="20" y="413"/>
                        <a:pt x="18" y="422"/>
                        <a:pt x="24" y="429"/>
                      </a:cubicBezTo>
                      <a:cubicBezTo>
                        <a:pt x="30" y="437"/>
                        <a:pt x="31" y="435"/>
                        <a:pt x="37" y="442"/>
                      </a:cubicBezTo>
                      <a:cubicBezTo>
                        <a:pt x="44" y="450"/>
                        <a:pt x="49" y="459"/>
                        <a:pt x="46" y="463"/>
                      </a:cubicBezTo>
                      <a:cubicBezTo>
                        <a:pt x="44" y="467"/>
                        <a:pt x="42" y="468"/>
                        <a:pt x="42" y="473"/>
                      </a:cubicBezTo>
                      <a:cubicBezTo>
                        <a:pt x="41" y="478"/>
                        <a:pt x="76" y="516"/>
                        <a:pt x="79" y="521"/>
                      </a:cubicBezTo>
                      <a:cubicBezTo>
                        <a:pt x="82" y="526"/>
                        <a:pt x="90" y="523"/>
                        <a:pt x="91" y="527"/>
                      </a:cubicBezTo>
                      <a:cubicBezTo>
                        <a:pt x="93" y="532"/>
                        <a:pt x="100" y="532"/>
                        <a:pt x="100" y="541"/>
                      </a:cubicBezTo>
                      <a:cubicBezTo>
                        <a:pt x="101" y="549"/>
                        <a:pt x="99" y="561"/>
                        <a:pt x="102" y="573"/>
                      </a:cubicBezTo>
                      <a:cubicBezTo>
                        <a:pt x="104" y="580"/>
                        <a:pt x="104" y="582"/>
                        <a:pt x="104" y="584"/>
                      </a:cubicBezTo>
                      <a:close/>
                    </a:path>
                  </a:pathLst>
                </a:custGeom>
                <a:solidFill>
                  <a:srgbClr val="D9D9D9"/>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6" name="Freeform 12">
                  <a:extLst>
                    <a:ext uri="{FF2B5EF4-FFF2-40B4-BE49-F238E27FC236}">
                      <a16:creationId xmlns:a16="http://schemas.microsoft.com/office/drawing/2014/main" id="{5061724E-7CDA-47A9-B9E4-5E809BA8CC59}"/>
                    </a:ext>
                  </a:extLst>
                </p:cNvPr>
                <p:cNvSpPr>
                  <a:spLocks/>
                </p:cNvSpPr>
                <p:nvPr/>
              </p:nvSpPr>
              <p:spPr bwMode="auto">
                <a:xfrm>
                  <a:off x="4943475" y="4257676"/>
                  <a:ext cx="63500" cy="47625"/>
                </a:xfrm>
                <a:custGeom>
                  <a:avLst/>
                  <a:gdLst>
                    <a:gd name="T0" fmla="*/ 27 w 121"/>
                    <a:gd name="T1" fmla="*/ 0 h 91"/>
                    <a:gd name="T2" fmla="*/ 26 w 121"/>
                    <a:gd name="T3" fmla="*/ 7 h 91"/>
                    <a:gd name="T4" fmla="*/ 25 w 121"/>
                    <a:gd name="T5" fmla="*/ 14 h 91"/>
                    <a:gd name="T6" fmla="*/ 27 w 121"/>
                    <a:gd name="T7" fmla="*/ 25 h 91"/>
                    <a:gd name="T8" fmla="*/ 16 w 121"/>
                    <a:gd name="T9" fmla="*/ 40 h 91"/>
                    <a:gd name="T10" fmla="*/ 21 w 121"/>
                    <a:gd name="T11" fmla="*/ 45 h 91"/>
                    <a:gd name="T12" fmla="*/ 14 w 121"/>
                    <a:gd name="T13" fmla="*/ 48 h 91"/>
                    <a:gd name="T14" fmla="*/ 8 w 121"/>
                    <a:gd name="T15" fmla="*/ 56 h 91"/>
                    <a:gd name="T16" fmla="*/ 6 w 121"/>
                    <a:gd name="T17" fmla="*/ 64 h 91"/>
                    <a:gd name="T18" fmla="*/ 4 w 121"/>
                    <a:gd name="T19" fmla="*/ 73 h 91"/>
                    <a:gd name="T20" fmla="*/ 16 w 121"/>
                    <a:gd name="T21" fmla="*/ 79 h 91"/>
                    <a:gd name="T22" fmla="*/ 29 w 121"/>
                    <a:gd name="T23" fmla="*/ 79 h 91"/>
                    <a:gd name="T24" fmla="*/ 25 w 121"/>
                    <a:gd name="T25" fmla="*/ 84 h 91"/>
                    <a:gd name="T26" fmla="*/ 34 w 121"/>
                    <a:gd name="T27" fmla="*/ 88 h 91"/>
                    <a:gd name="T28" fmla="*/ 55 w 121"/>
                    <a:gd name="T29" fmla="*/ 83 h 91"/>
                    <a:gd name="T30" fmla="*/ 118 w 121"/>
                    <a:gd name="T31" fmla="*/ 81 h 91"/>
                    <a:gd name="T32" fmla="*/ 116 w 121"/>
                    <a:gd name="T33" fmla="*/ 6 h 91"/>
                    <a:gd name="T34" fmla="*/ 42 w 121"/>
                    <a:gd name="T35" fmla="*/ 7 h 91"/>
                    <a:gd name="T36" fmla="*/ 27 w 121"/>
                    <a:gd name="T3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91">
                      <a:moveTo>
                        <a:pt x="27" y="0"/>
                      </a:moveTo>
                      <a:cubicBezTo>
                        <a:pt x="27" y="0"/>
                        <a:pt x="27" y="4"/>
                        <a:pt x="26" y="7"/>
                      </a:cubicBezTo>
                      <a:cubicBezTo>
                        <a:pt x="25" y="10"/>
                        <a:pt x="24" y="11"/>
                        <a:pt x="25" y="14"/>
                      </a:cubicBezTo>
                      <a:cubicBezTo>
                        <a:pt x="27" y="17"/>
                        <a:pt x="29" y="19"/>
                        <a:pt x="27" y="25"/>
                      </a:cubicBezTo>
                      <a:cubicBezTo>
                        <a:pt x="24" y="31"/>
                        <a:pt x="15" y="38"/>
                        <a:pt x="16" y="40"/>
                      </a:cubicBezTo>
                      <a:cubicBezTo>
                        <a:pt x="17" y="43"/>
                        <a:pt x="24" y="42"/>
                        <a:pt x="21" y="45"/>
                      </a:cubicBezTo>
                      <a:cubicBezTo>
                        <a:pt x="17" y="47"/>
                        <a:pt x="16" y="45"/>
                        <a:pt x="14" y="48"/>
                      </a:cubicBezTo>
                      <a:cubicBezTo>
                        <a:pt x="13" y="51"/>
                        <a:pt x="10" y="53"/>
                        <a:pt x="8" y="56"/>
                      </a:cubicBezTo>
                      <a:cubicBezTo>
                        <a:pt x="6" y="60"/>
                        <a:pt x="7" y="62"/>
                        <a:pt x="6" y="64"/>
                      </a:cubicBezTo>
                      <a:cubicBezTo>
                        <a:pt x="4" y="67"/>
                        <a:pt x="0" y="72"/>
                        <a:pt x="4" y="73"/>
                      </a:cubicBezTo>
                      <a:cubicBezTo>
                        <a:pt x="7" y="75"/>
                        <a:pt x="12" y="81"/>
                        <a:pt x="16" y="79"/>
                      </a:cubicBezTo>
                      <a:cubicBezTo>
                        <a:pt x="20" y="77"/>
                        <a:pt x="27" y="76"/>
                        <a:pt x="29" y="79"/>
                      </a:cubicBezTo>
                      <a:cubicBezTo>
                        <a:pt x="31" y="82"/>
                        <a:pt x="25" y="83"/>
                        <a:pt x="25" y="84"/>
                      </a:cubicBezTo>
                      <a:cubicBezTo>
                        <a:pt x="26" y="85"/>
                        <a:pt x="31" y="91"/>
                        <a:pt x="34" y="88"/>
                      </a:cubicBezTo>
                      <a:cubicBezTo>
                        <a:pt x="37" y="84"/>
                        <a:pt x="44" y="84"/>
                        <a:pt x="55" y="83"/>
                      </a:cubicBezTo>
                      <a:cubicBezTo>
                        <a:pt x="66" y="83"/>
                        <a:pt x="115" y="85"/>
                        <a:pt x="118" y="81"/>
                      </a:cubicBezTo>
                      <a:cubicBezTo>
                        <a:pt x="121" y="78"/>
                        <a:pt x="116" y="6"/>
                        <a:pt x="116" y="6"/>
                      </a:cubicBezTo>
                      <a:cubicBezTo>
                        <a:pt x="116" y="6"/>
                        <a:pt x="49" y="7"/>
                        <a:pt x="42" y="7"/>
                      </a:cubicBezTo>
                      <a:cubicBezTo>
                        <a:pt x="34" y="6"/>
                        <a:pt x="27" y="0"/>
                        <a:pt x="27"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7" name="Freeform 13">
                  <a:extLst>
                    <a:ext uri="{FF2B5EF4-FFF2-40B4-BE49-F238E27FC236}">
                      <a16:creationId xmlns:a16="http://schemas.microsoft.com/office/drawing/2014/main" id="{0B1F9133-4437-415F-A99B-8040A3858FEB}"/>
                    </a:ext>
                  </a:extLst>
                </p:cNvPr>
                <p:cNvSpPr>
                  <a:spLocks/>
                </p:cNvSpPr>
                <p:nvPr/>
              </p:nvSpPr>
              <p:spPr bwMode="auto">
                <a:xfrm>
                  <a:off x="5014913" y="4538663"/>
                  <a:ext cx="377825" cy="423863"/>
                </a:xfrm>
                <a:custGeom>
                  <a:avLst/>
                  <a:gdLst>
                    <a:gd name="T0" fmla="*/ 56 w 725"/>
                    <a:gd name="T1" fmla="*/ 58 h 812"/>
                    <a:gd name="T2" fmla="*/ 94 w 725"/>
                    <a:gd name="T3" fmla="*/ 153 h 812"/>
                    <a:gd name="T4" fmla="*/ 97 w 725"/>
                    <a:gd name="T5" fmla="*/ 201 h 812"/>
                    <a:gd name="T6" fmla="*/ 90 w 725"/>
                    <a:gd name="T7" fmla="*/ 245 h 812"/>
                    <a:gd name="T8" fmla="*/ 108 w 725"/>
                    <a:gd name="T9" fmla="*/ 297 h 812"/>
                    <a:gd name="T10" fmla="*/ 128 w 725"/>
                    <a:gd name="T11" fmla="*/ 338 h 812"/>
                    <a:gd name="T12" fmla="*/ 123 w 725"/>
                    <a:gd name="T13" fmla="*/ 406 h 812"/>
                    <a:gd name="T14" fmla="*/ 105 w 725"/>
                    <a:gd name="T15" fmla="*/ 448 h 812"/>
                    <a:gd name="T16" fmla="*/ 76 w 725"/>
                    <a:gd name="T17" fmla="*/ 470 h 812"/>
                    <a:gd name="T18" fmla="*/ 52 w 725"/>
                    <a:gd name="T19" fmla="*/ 505 h 812"/>
                    <a:gd name="T20" fmla="*/ 42 w 725"/>
                    <a:gd name="T21" fmla="*/ 543 h 812"/>
                    <a:gd name="T22" fmla="*/ 30 w 725"/>
                    <a:gd name="T23" fmla="*/ 610 h 812"/>
                    <a:gd name="T24" fmla="*/ 12 w 725"/>
                    <a:gd name="T25" fmla="*/ 663 h 812"/>
                    <a:gd name="T26" fmla="*/ 9 w 725"/>
                    <a:gd name="T27" fmla="*/ 723 h 812"/>
                    <a:gd name="T28" fmla="*/ 7 w 725"/>
                    <a:gd name="T29" fmla="*/ 732 h 812"/>
                    <a:gd name="T30" fmla="*/ 58 w 725"/>
                    <a:gd name="T31" fmla="*/ 759 h 812"/>
                    <a:gd name="T32" fmla="*/ 123 w 725"/>
                    <a:gd name="T33" fmla="*/ 763 h 812"/>
                    <a:gd name="T34" fmla="*/ 397 w 725"/>
                    <a:gd name="T35" fmla="*/ 775 h 812"/>
                    <a:gd name="T36" fmla="*/ 448 w 725"/>
                    <a:gd name="T37" fmla="*/ 800 h 812"/>
                    <a:gd name="T38" fmla="*/ 504 w 725"/>
                    <a:gd name="T39" fmla="*/ 802 h 812"/>
                    <a:gd name="T40" fmla="*/ 556 w 725"/>
                    <a:gd name="T41" fmla="*/ 807 h 812"/>
                    <a:gd name="T42" fmla="*/ 654 w 725"/>
                    <a:gd name="T43" fmla="*/ 759 h 812"/>
                    <a:gd name="T44" fmla="*/ 608 w 725"/>
                    <a:gd name="T45" fmla="*/ 710 h 812"/>
                    <a:gd name="T46" fmla="*/ 603 w 725"/>
                    <a:gd name="T47" fmla="*/ 478 h 812"/>
                    <a:gd name="T48" fmla="*/ 715 w 725"/>
                    <a:gd name="T49" fmla="*/ 454 h 812"/>
                    <a:gd name="T50" fmla="*/ 720 w 725"/>
                    <a:gd name="T51" fmla="*/ 394 h 812"/>
                    <a:gd name="T52" fmla="*/ 720 w 725"/>
                    <a:gd name="T53" fmla="*/ 341 h 812"/>
                    <a:gd name="T54" fmla="*/ 689 w 725"/>
                    <a:gd name="T55" fmla="*/ 343 h 812"/>
                    <a:gd name="T56" fmla="*/ 640 w 725"/>
                    <a:gd name="T57" fmla="*/ 349 h 812"/>
                    <a:gd name="T58" fmla="*/ 622 w 725"/>
                    <a:gd name="T59" fmla="*/ 329 h 812"/>
                    <a:gd name="T60" fmla="*/ 604 w 725"/>
                    <a:gd name="T61" fmla="*/ 264 h 812"/>
                    <a:gd name="T62" fmla="*/ 601 w 725"/>
                    <a:gd name="T63" fmla="*/ 183 h 812"/>
                    <a:gd name="T64" fmla="*/ 593 w 725"/>
                    <a:gd name="T65" fmla="*/ 98 h 812"/>
                    <a:gd name="T66" fmla="*/ 518 w 725"/>
                    <a:gd name="T67" fmla="*/ 71 h 812"/>
                    <a:gd name="T68" fmla="*/ 466 w 725"/>
                    <a:gd name="T69" fmla="*/ 79 h 812"/>
                    <a:gd name="T70" fmla="*/ 454 w 725"/>
                    <a:gd name="T71" fmla="*/ 116 h 812"/>
                    <a:gd name="T72" fmla="*/ 418 w 725"/>
                    <a:gd name="T73" fmla="*/ 145 h 812"/>
                    <a:gd name="T74" fmla="*/ 379 w 725"/>
                    <a:gd name="T75" fmla="*/ 149 h 812"/>
                    <a:gd name="T76" fmla="*/ 339 w 725"/>
                    <a:gd name="T77" fmla="*/ 141 h 812"/>
                    <a:gd name="T78" fmla="*/ 312 w 725"/>
                    <a:gd name="T79" fmla="*/ 90 h 812"/>
                    <a:gd name="T80" fmla="*/ 300 w 725"/>
                    <a:gd name="T81" fmla="*/ 50 h 812"/>
                    <a:gd name="T82" fmla="*/ 291 w 725"/>
                    <a:gd name="T83" fmla="*/ 8 h 812"/>
                    <a:gd name="T84" fmla="*/ 169 w 725"/>
                    <a:gd name="T85" fmla="*/ 6 h 812"/>
                    <a:gd name="T86" fmla="*/ 61 w 725"/>
                    <a:gd name="T87" fmla="*/ 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5" h="812">
                      <a:moveTo>
                        <a:pt x="42" y="18"/>
                      </a:moveTo>
                      <a:cubicBezTo>
                        <a:pt x="40" y="19"/>
                        <a:pt x="38" y="20"/>
                        <a:pt x="40" y="27"/>
                      </a:cubicBezTo>
                      <a:cubicBezTo>
                        <a:pt x="44" y="36"/>
                        <a:pt x="53" y="52"/>
                        <a:pt x="56" y="58"/>
                      </a:cubicBezTo>
                      <a:cubicBezTo>
                        <a:pt x="59" y="65"/>
                        <a:pt x="68" y="70"/>
                        <a:pt x="69" y="79"/>
                      </a:cubicBezTo>
                      <a:cubicBezTo>
                        <a:pt x="70" y="88"/>
                        <a:pt x="71" y="94"/>
                        <a:pt x="75" y="105"/>
                      </a:cubicBezTo>
                      <a:cubicBezTo>
                        <a:pt x="79" y="115"/>
                        <a:pt x="87" y="140"/>
                        <a:pt x="94" y="153"/>
                      </a:cubicBezTo>
                      <a:cubicBezTo>
                        <a:pt x="100" y="166"/>
                        <a:pt x="103" y="164"/>
                        <a:pt x="102" y="173"/>
                      </a:cubicBezTo>
                      <a:cubicBezTo>
                        <a:pt x="101" y="183"/>
                        <a:pt x="100" y="181"/>
                        <a:pt x="103" y="187"/>
                      </a:cubicBezTo>
                      <a:cubicBezTo>
                        <a:pt x="105" y="192"/>
                        <a:pt x="101" y="196"/>
                        <a:pt x="97" y="201"/>
                      </a:cubicBezTo>
                      <a:cubicBezTo>
                        <a:pt x="94" y="205"/>
                        <a:pt x="84" y="207"/>
                        <a:pt x="82" y="213"/>
                      </a:cubicBezTo>
                      <a:cubicBezTo>
                        <a:pt x="79" y="218"/>
                        <a:pt x="78" y="218"/>
                        <a:pt x="80" y="220"/>
                      </a:cubicBezTo>
                      <a:cubicBezTo>
                        <a:pt x="83" y="223"/>
                        <a:pt x="90" y="237"/>
                        <a:pt x="90" y="245"/>
                      </a:cubicBezTo>
                      <a:cubicBezTo>
                        <a:pt x="90" y="252"/>
                        <a:pt x="90" y="258"/>
                        <a:pt x="93" y="263"/>
                      </a:cubicBezTo>
                      <a:cubicBezTo>
                        <a:pt x="96" y="268"/>
                        <a:pt x="97" y="276"/>
                        <a:pt x="99" y="281"/>
                      </a:cubicBezTo>
                      <a:cubicBezTo>
                        <a:pt x="101" y="285"/>
                        <a:pt x="107" y="293"/>
                        <a:pt x="108" y="297"/>
                      </a:cubicBezTo>
                      <a:cubicBezTo>
                        <a:pt x="110" y="301"/>
                        <a:pt x="110" y="307"/>
                        <a:pt x="114" y="311"/>
                      </a:cubicBezTo>
                      <a:cubicBezTo>
                        <a:pt x="119" y="315"/>
                        <a:pt x="126" y="323"/>
                        <a:pt x="124" y="327"/>
                      </a:cubicBezTo>
                      <a:cubicBezTo>
                        <a:pt x="122" y="331"/>
                        <a:pt x="125" y="332"/>
                        <a:pt x="128" y="338"/>
                      </a:cubicBezTo>
                      <a:cubicBezTo>
                        <a:pt x="132" y="343"/>
                        <a:pt x="128" y="354"/>
                        <a:pt x="127" y="362"/>
                      </a:cubicBezTo>
                      <a:cubicBezTo>
                        <a:pt x="127" y="370"/>
                        <a:pt x="125" y="374"/>
                        <a:pt x="124" y="383"/>
                      </a:cubicBezTo>
                      <a:cubicBezTo>
                        <a:pt x="124" y="393"/>
                        <a:pt x="125" y="401"/>
                        <a:pt x="123" y="406"/>
                      </a:cubicBezTo>
                      <a:cubicBezTo>
                        <a:pt x="121" y="410"/>
                        <a:pt x="119" y="416"/>
                        <a:pt x="116" y="423"/>
                      </a:cubicBezTo>
                      <a:cubicBezTo>
                        <a:pt x="114" y="429"/>
                        <a:pt x="115" y="432"/>
                        <a:pt x="111" y="435"/>
                      </a:cubicBezTo>
                      <a:cubicBezTo>
                        <a:pt x="107" y="438"/>
                        <a:pt x="109" y="443"/>
                        <a:pt x="105" y="448"/>
                      </a:cubicBezTo>
                      <a:cubicBezTo>
                        <a:pt x="102" y="453"/>
                        <a:pt x="100" y="451"/>
                        <a:pt x="94" y="451"/>
                      </a:cubicBezTo>
                      <a:cubicBezTo>
                        <a:pt x="87" y="452"/>
                        <a:pt x="85" y="457"/>
                        <a:pt x="80" y="462"/>
                      </a:cubicBezTo>
                      <a:cubicBezTo>
                        <a:pt x="75" y="466"/>
                        <a:pt x="75" y="466"/>
                        <a:pt x="76" y="470"/>
                      </a:cubicBezTo>
                      <a:cubicBezTo>
                        <a:pt x="76" y="475"/>
                        <a:pt x="74" y="479"/>
                        <a:pt x="69" y="485"/>
                      </a:cubicBezTo>
                      <a:cubicBezTo>
                        <a:pt x="64" y="491"/>
                        <a:pt x="61" y="492"/>
                        <a:pt x="60" y="497"/>
                      </a:cubicBezTo>
                      <a:cubicBezTo>
                        <a:pt x="58" y="502"/>
                        <a:pt x="56" y="503"/>
                        <a:pt x="52" y="505"/>
                      </a:cubicBezTo>
                      <a:cubicBezTo>
                        <a:pt x="49" y="508"/>
                        <a:pt x="50" y="513"/>
                        <a:pt x="50" y="518"/>
                      </a:cubicBezTo>
                      <a:cubicBezTo>
                        <a:pt x="50" y="523"/>
                        <a:pt x="51" y="527"/>
                        <a:pt x="48" y="532"/>
                      </a:cubicBezTo>
                      <a:cubicBezTo>
                        <a:pt x="45" y="536"/>
                        <a:pt x="45" y="534"/>
                        <a:pt x="42" y="543"/>
                      </a:cubicBezTo>
                      <a:cubicBezTo>
                        <a:pt x="38" y="553"/>
                        <a:pt x="41" y="567"/>
                        <a:pt x="39" y="575"/>
                      </a:cubicBezTo>
                      <a:cubicBezTo>
                        <a:pt x="38" y="584"/>
                        <a:pt x="39" y="588"/>
                        <a:pt x="35" y="596"/>
                      </a:cubicBezTo>
                      <a:cubicBezTo>
                        <a:pt x="31" y="604"/>
                        <a:pt x="31" y="606"/>
                        <a:pt x="30" y="610"/>
                      </a:cubicBezTo>
                      <a:cubicBezTo>
                        <a:pt x="29" y="614"/>
                        <a:pt x="27" y="626"/>
                        <a:pt x="24" y="630"/>
                      </a:cubicBezTo>
                      <a:cubicBezTo>
                        <a:pt x="21" y="633"/>
                        <a:pt x="24" y="640"/>
                        <a:pt x="22" y="647"/>
                      </a:cubicBezTo>
                      <a:cubicBezTo>
                        <a:pt x="20" y="654"/>
                        <a:pt x="18" y="660"/>
                        <a:pt x="12" y="663"/>
                      </a:cubicBezTo>
                      <a:cubicBezTo>
                        <a:pt x="6" y="667"/>
                        <a:pt x="4" y="666"/>
                        <a:pt x="6" y="671"/>
                      </a:cubicBezTo>
                      <a:cubicBezTo>
                        <a:pt x="9" y="676"/>
                        <a:pt x="7" y="686"/>
                        <a:pt x="7" y="693"/>
                      </a:cubicBezTo>
                      <a:cubicBezTo>
                        <a:pt x="7" y="701"/>
                        <a:pt x="9" y="717"/>
                        <a:pt x="9" y="723"/>
                      </a:cubicBezTo>
                      <a:cubicBezTo>
                        <a:pt x="9" y="730"/>
                        <a:pt x="4" y="727"/>
                        <a:pt x="4" y="719"/>
                      </a:cubicBezTo>
                      <a:cubicBezTo>
                        <a:pt x="3" y="711"/>
                        <a:pt x="0" y="712"/>
                        <a:pt x="1" y="717"/>
                      </a:cubicBezTo>
                      <a:cubicBezTo>
                        <a:pt x="1" y="723"/>
                        <a:pt x="6" y="727"/>
                        <a:pt x="7" y="732"/>
                      </a:cubicBezTo>
                      <a:cubicBezTo>
                        <a:pt x="8" y="737"/>
                        <a:pt x="5" y="761"/>
                        <a:pt x="5" y="761"/>
                      </a:cubicBezTo>
                      <a:cubicBezTo>
                        <a:pt x="5" y="761"/>
                        <a:pt x="25" y="751"/>
                        <a:pt x="31" y="755"/>
                      </a:cubicBezTo>
                      <a:cubicBezTo>
                        <a:pt x="38" y="759"/>
                        <a:pt x="48" y="765"/>
                        <a:pt x="58" y="759"/>
                      </a:cubicBezTo>
                      <a:cubicBezTo>
                        <a:pt x="68" y="752"/>
                        <a:pt x="73" y="743"/>
                        <a:pt x="82" y="741"/>
                      </a:cubicBezTo>
                      <a:cubicBezTo>
                        <a:pt x="91" y="740"/>
                        <a:pt x="97" y="740"/>
                        <a:pt x="104" y="745"/>
                      </a:cubicBezTo>
                      <a:cubicBezTo>
                        <a:pt x="111" y="750"/>
                        <a:pt x="117" y="760"/>
                        <a:pt x="123" y="763"/>
                      </a:cubicBezTo>
                      <a:cubicBezTo>
                        <a:pt x="130" y="767"/>
                        <a:pt x="135" y="774"/>
                        <a:pt x="141" y="772"/>
                      </a:cubicBezTo>
                      <a:cubicBezTo>
                        <a:pt x="148" y="771"/>
                        <a:pt x="394" y="769"/>
                        <a:pt x="394" y="769"/>
                      </a:cubicBezTo>
                      <a:cubicBezTo>
                        <a:pt x="394" y="769"/>
                        <a:pt x="395" y="768"/>
                        <a:pt x="397" y="775"/>
                      </a:cubicBezTo>
                      <a:cubicBezTo>
                        <a:pt x="400" y="781"/>
                        <a:pt x="409" y="789"/>
                        <a:pt x="416" y="794"/>
                      </a:cubicBezTo>
                      <a:cubicBezTo>
                        <a:pt x="423" y="799"/>
                        <a:pt x="426" y="799"/>
                        <a:pt x="432" y="798"/>
                      </a:cubicBezTo>
                      <a:cubicBezTo>
                        <a:pt x="438" y="797"/>
                        <a:pt x="442" y="795"/>
                        <a:pt x="448" y="800"/>
                      </a:cubicBezTo>
                      <a:cubicBezTo>
                        <a:pt x="454" y="805"/>
                        <a:pt x="459" y="800"/>
                        <a:pt x="467" y="800"/>
                      </a:cubicBezTo>
                      <a:cubicBezTo>
                        <a:pt x="474" y="800"/>
                        <a:pt x="481" y="803"/>
                        <a:pt x="486" y="803"/>
                      </a:cubicBezTo>
                      <a:cubicBezTo>
                        <a:pt x="491" y="803"/>
                        <a:pt x="499" y="800"/>
                        <a:pt x="504" y="802"/>
                      </a:cubicBezTo>
                      <a:cubicBezTo>
                        <a:pt x="510" y="804"/>
                        <a:pt x="519" y="809"/>
                        <a:pt x="524" y="811"/>
                      </a:cubicBezTo>
                      <a:cubicBezTo>
                        <a:pt x="529" y="812"/>
                        <a:pt x="535" y="811"/>
                        <a:pt x="541" y="808"/>
                      </a:cubicBezTo>
                      <a:cubicBezTo>
                        <a:pt x="548" y="805"/>
                        <a:pt x="550" y="805"/>
                        <a:pt x="556" y="807"/>
                      </a:cubicBezTo>
                      <a:cubicBezTo>
                        <a:pt x="562" y="810"/>
                        <a:pt x="560" y="812"/>
                        <a:pt x="576" y="809"/>
                      </a:cubicBezTo>
                      <a:cubicBezTo>
                        <a:pt x="592" y="806"/>
                        <a:pt x="679" y="786"/>
                        <a:pt x="679" y="786"/>
                      </a:cubicBezTo>
                      <a:cubicBezTo>
                        <a:pt x="679" y="786"/>
                        <a:pt x="659" y="765"/>
                        <a:pt x="654" y="759"/>
                      </a:cubicBezTo>
                      <a:cubicBezTo>
                        <a:pt x="649" y="754"/>
                        <a:pt x="642" y="747"/>
                        <a:pt x="638" y="743"/>
                      </a:cubicBezTo>
                      <a:cubicBezTo>
                        <a:pt x="635" y="739"/>
                        <a:pt x="626" y="724"/>
                        <a:pt x="619" y="721"/>
                      </a:cubicBezTo>
                      <a:cubicBezTo>
                        <a:pt x="612" y="718"/>
                        <a:pt x="608" y="714"/>
                        <a:pt x="608" y="710"/>
                      </a:cubicBezTo>
                      <a:cubicBezTo>
                        <a:pt x="608" y="705"/>
                        <a:pt x="607" y="697"/>
                        <a:pt x="603" y="692"/>
                      </a:cubicBezTo>
                      <a:cubicBezTo>
                        <a:pt x="598" y="688"/>
                        <a:pt x="601" y="684"/>
                        <a:pt x="600" y="679"/>
                      </a:cubicBezTo>
                      <a:cubicBezTo>
                        <a:pt x="600" y="674"/>
                        <a:pt x="603" y="478"/>
                        <a:pt x="603" y="478"/>
                      </a:cubicBezTo>
                      <a:cubicBezTo>
                        <a:pt x="603" y="478"/>
                        <a:pt x="703" y="478"/>
                        <a:pt x="709" y="478"/>
                      </a:cubicBezTo>
                      <a:cubicBezTo>
                        <a:pt x="714" y="477"/>
                        <a:pt x="724" y="477"/>
                        <a:pt x="719" y="472"/>
                      </a:cubicBezTo>
                      <a:cubicBezTo>
                        <a:pt x="714" y="467"/>
                        <a:pt x="711" y="464"/>
                        <a:pt x="715" y="454"/>
                      </a:cubicBezTo>
                      <a:cubicBezTo>
                        <a:pt x="719" y="443"/>
                        <a:pt x="723" y="440"/>
                        <a:pt x="723" y="434"/>
                      </a:cubicBezTo>
                      <a:cubicBezTo>
                        <a:pt x="722" y="428"/>
                        <a:pt x="717" y="421"/>
                        <a:pt x="719" y="413"/>
                      </a:cubicBezTo>
                      <a:cubicBezTo>
                        <a:pt x="720" y="405"/>
                        <a:pt x="722" y="401"/>
                        <a:pt x="720" y="394"/>
                      </a:cubicBezTo>
                      <a:cubicBezTo>
                        <a:pt x="718" y="387"/>
                        <a:pt x="719" y="387"/>
                        <a:pt x="722" y="380"/>
                      </a:cubicBezTo>
                      <a:cubicBezTo>
                        <a:pt x="725" y="373"/>
                        <a:pt x="724" y="363"/>
                        <a:pt x="724" y="358"/>
                      </a:cubicBezTo>
                      <a:cubicBezTo>
                        <a:pt x="723" y="353"/>
                        <a:pt x="720" y="341"/>
                        <a:pt x="720" y="341"/>
                      </a:cubicBezTo>
                      <a:cubicBezTo>
                        <a:pt x="720" y="341"/>
                        <a:pt x="720" y="341"/>
                        <a:pt x="720" y="341"/>
                      </a:cubicBezTo>
                      <a:cubicBezTo>
                        <a:pt x="718" y="344"/>
                        <a:pt x="714" y="345"/>
                        <a:pt x="709" y="347"/>
                      </a:cubicBezTo>
                      <a:cubicBezTo>
                        <a:pt x="703" y="349"/>
                        <a:pt x="695" y="343"/>
                        <a:pt x="689" y="343"/>
                      </a:cubicBezTo>
                      <a:cubicBezTo>
                        <a:pt x="683" y="343"/>
                        <a:pt x="672" y="351"/>
                        <a:pt x="666" y="352"/>
                      </a:cubicBezTo>
                      <a:cubicBezTo>
                        <a:pt x="659" y="353"/>
                        <a:pt x="657" y="347"/>
                        <a:pt x="653" y="351"/>
                      </a:cubicBezTo>
                      <a:cubicBezTo>
                        <a:pt x="649" y="354"/>
                        <a:pt x="644" y="353"/>
                        <a:pt x="640" y="349"/>
                      </a:cubicBezTo>
                      <a:cubicBezTo>
                        <a:pt x="636" y="346"/>
                        <a:pt x="624" y="358"/>
                        <a:pt x="621" y="361"/>
                      </a:cubicBezTo>
                      <a:cubicBezTo>
                        <a:pt x="617" y="364"/>
                        <a:pt x="617" y="350"/>
                        <a:pt x="616" y="343"/>
                      </a:cubicBezTo>
                      <a:cubicBezTo>
                        <a:pt x="615" y="336"/>
                        <a:pt x="618" y="334"/>
                        <a:pt x="622" y="329"/>
                      </a:cubicBezTo>
                      <a:cubicBezTo>
                        <a:pt x="627" y="324"/>
                        <a:pt x="624" y="324"/>
                        <a:pt x="622" y="315"/>
                      </a:cubicBezTo>
                      <a:cubicBezTo>
                        <a:pt x="621" y="305"/>
                        <a:pt x="618" y="286"/>
                        <a:pt x="616" y="279"/>
                      </a:cubicBezTo>
                      <a:cubicBezTo>
                        <a:pt x="615" y="271"/>
                        <a:pt x="609" y="271"/>
                        <a:pt x="604" y="264"/>
                      </a:cubicBezTo>
                      <a:cubicBezTo>
                        <a:pt x="599" y="258"/>
                        <a:pt x="594" y="249"/>
                        <a:pt x="594" y="241"/>
                      </a:cubicBezTo>
                      <a:cubicBezTo>
                        <a:pt x="594" y="234"/>
                        <a:pt x="598" y="224"/>
                        <a:pt x="597" y="215"/>
                      </a:cubicBezTo>
                      <a:cubicBezTo>
                        <a:pt x="595" y="206"/>
                        <a:pt x="599" y="203"/>
                        <a:pt x="601" y="183"/>
                      </a:cubicBezTo>
                      <a:cubicBezTo>
                        <a:pt x="603" y="163"/>
                        <a:pt x="596" y="159"/>
                        <a:pt x="593" y="148"/>
                      </a:cubicBezTo>
                      <a:cubicBezTo>
                        <a:pt x="589" y="137"/>
                        <a:pt x="596" y="128"/>
                        <a:pt x="599" y="115"/>
                      </a:cubicBezTo>
                      <a:cubicBezTo>
                        <a:pt x="601" y="102"/>
                        <a:pt x="593" y="98"/>
                        <a:pt x="593" y="98"/>
                      </a:cubicBezTo>
                      <a:cubicBezTo>
                        <a:pt x="593" y="98"/>
                        <a:pt x="532" y="100"/>
                        <a:pt x="524" y="99"/>
                      </a:cubicBezTo>
                      <a:cubicBezTo>
                        <a:pt x="515" y="98"/>
                        <a:pt x="524" y="82"/>
                        <a:pt x="526" y="77"/>
                      </a:cubicBezTo>
                      <a:cubicBezTo>
                        <a:pt x="527" y="72"/>
                        <a:pt x="526" y="71"/>
                        <a:pt x="518" y="71"/>
                      </a:cubicBezTo>
                      <a:cubicBezTo>
                        <a:pt x="510" y="71"/>
                        <a:pt x="511" y="73"/>
                        <a:pt x="510" y="77"/>
                      </a:cubicBezTo>
                      <a:cubicBezTo>
                        <a:pt x="509" y="81"/>
                        <a:pt x="501" y="80"/>
                        <a:pt x="494" y="80"/>
                      </a:cubicBezTo>
                      <a:cubicBezTo>
                        <a:pt x="487" y="80"/>
                        <a:pt x="471" y="77"/>
                        <a:pt x="466" y="79"/>
                      </a:cubicBezTo>
                      <a:cubicBezTo>
                        <a:pt x="460" y="80"/>
                        <a:pt x="462" y="85"/>
                        <a:pt x="461" y="89"/>
                      </a:cubicBezTo>
                      <a:cubicBezTo>
                        <a:pt x="460" y="92"/>
                        <a:pt x="461" y="103"/>
                        <a:pt x="461" y="108"/>
                      </a:cubicBezTo>
                      <a:cubicBezTo>
                        <a:pt x="460" y="113"/>
                        <a:pt x="459" y="114"/>
                        <a:pt x="454" y="116"/>
                      </a:cubicBezTo>
                      <a:cubicBezTo>
                        <a:pt x="448" y="118"/>
                        <a:pt x="452" y="137"/>
                        <a:pt x="452" y="142"/>
                      </a:cubicBezTo>
                      <a:cubicBezTo>
                        <a:pt x="451" y="147"/>
                        <a:pt x="450" y="145"/>
                        <a:pt x="443" y="146"/>
                      </a:cubicBezTo>
                      <a:cubicBezTo>
                        <a:pt x="435" y="147"/>
                        <a:pt x="421" y="149"/>
                        <a:pt x="418" y="145"/>
                      </a:cubicBezTo>
                      <a:cubicBezTo>
                        <a:pt x="416" y="141"/>
                        <a:pt x="417" y="139"/>
                        <a:pt x="411" y="141"/>
                      </a:cubicBezTo>
                      <a:cubicBezTo>
                        <a:pt x="406" y="143"/>
                        <a:pt x="399" y="145"/>
                        <a:pt x="392" y="145"/>
                      </a:cubicBezTo>
                      <a:cubicBezTo>
                        <a:pt x="385" y="145"/>
                        <a:pt x="380" y="144"/>
                        <a:pt x="379" y="149"/>
                      </a:cubicBezTo>
                      <a:cubicBezTo>
                        <a:pt x="377" y="154"/>
                        <a:pt x="372" y="152"/>
                        <a:pt x="368" y="152"/>
                      </a:cubicBezTo>
                      <a:cubicBezTo>
                        <a:pt x="363" y="152"/>
                        <a:pt x="355" y="150"/>
                        <a:pt x="350" y="152"/>
                      </a:cubicBezTo>
                      <a:cubicBezTo>
                        <a:pt x="346" y="155"/>
                        <a:pt x="342" y="147"/>
                        <a:pt x="339" y="141"/>
                      </a:cubicBezTo>
                      <a:cubicBezTo>
                        <a:pt x="335" y="135"/>
                        <a:pt x="331" y="125"/>
                        <a:pt x="329" y="120"/>
                      </a:cubicBezTo>
                      <a:cubicBezTo>
                        <a:pt x="326" y="115"/>
                        <a:pt x="325" y="109"/>
                        <a:pt x="318" y="105"/>
                      </a:cubicBezTo>
                      <a:cubicBezTo>
                        <a:pt x="311" y="101"/>
                        <a:pt x="311" y="96"/>
                        <a:pt x="312" y="90"/>
                      </a:cubicBezTo>
                      <a:cubicBezTo>
                        <a:pt x="314" y="83"/>
                        <a:pt x="311" y="79"/>
                        <a:pt x="311" y="75"/>
                      </a:cubicBezTo>
                      <a:cubicBezTo>
                        <a:pt x="311" y="70"/>
                        <a:pt x="307" y="67"/>
                        <a:pt x="305" y="64"/>
                      </a:cubicBezTo>
                      <a:cubicBezTo>
                        <a:pt x="304" y="60"/>
                        <a:pt x="302" y="54"/>
                        <a:pt x="300" y="50"/>
                      </a:cubicBezTo>
                      <a:cubicBezTo>
                        <a:pt x="299" y="45"/>
                        <a:pt x="297" y="37"/>
                        <a:pt x="298" y="31"/>
                      </a:cubicBezTo>
                      <a:cubicBezTo>
                        <a:pt x="299" y="25"/>
                        <a:pt x="298" y="27"/>
                        <a:pt x="296" y="23"/>
                      </a:cubicBezTo>
                      <a:cubicBezTo>
                        <a:pt x="294" y="19"/>
                        <a:pt x="291" y="13"/>
                        <a:pt x="291" y="8"/>
                      </a:cubicBezTo>
                      <a:cubicBezTo>
                        <a:pt x="291" y="3"/>
                        <a:pt x="285" y="3"/>
                        <a:pt x="273" y="3"/>
                      </a:cubicBezTo>
                      <a:cubicBezTo>
                        <a:pt x="261" y="4"/>
                        <a:pt x="231" y="4"/>
                        <a:pt x="215" y="4"/>
                      </a:cubicBezTo>
                      <a:cubicBezTo>
                        <a:pt x="199" y="3"/>
                        <a:pt x="176" y="7"/>
                        <a:pt x="169" y="6"/>
                      </a:cubicBezTo>
                      <a:cubicBezTo>
                        <a:pt x="161" y="6"/>
                        <a:pt x="132" y="3"/>
                        <a:pt x="124" y="4"/>
                      </a:cubicBezTo>
                      <a:cubicBezTo>
                        <a:pt x="117" y="5"/>
                        <a:pt x="81" y="5"/>
                        <a:pt x="78" y="2"/>
                      </a:cubicBezTo>
                      <a:cubicBezTo>
                        <a:pt x="75" y="0"/>
                        <a:pt x="68" y="4"/>
                        <a:pt x="61" y="9"/>
                      </a:cubicBezTo>
                      <a:cubicBezTo>
                        <a:pt x="55" y="14"/>
                        <a:pt x="45" y="17"/>
                        <a:pt x="42" y="19"/>
                      </a:cubicBezTo>
                      <a:cubicBezTo>
                        <a:pt x="42" y="19"/>
                        <a:pt x="41" y="19"/>
                        <a:pt x="42" y="1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8" name="Freeform 14">
                  <a:extLst>
                    <a:ext uri="{FF2B5EF4-FFF2-40B4-BE49-F238E27FC236}">
                      <a16:creationId xmlns:a16="http://schemas.microsoft.com/office/drawing/2014/main" id="{E9A14C80-8258-406D-BAF8-1EAF10CB9AD1}"/>
                    </a:ext>
                  </a:extLst>
                </p:cNvPr>
                <p:cNvSpPr>
                  <a:spLocks/>
                </p:cNvSpPr>
                <p:nvPr/>
              </p:nvSpPr>
              <p:spPr bwMode="auto">
                <a:xfrm>
                  <a:off x="5576888" y="4700588"/>
                  <a:ext cx="323850" cy="568325"/>
                </a:xfrm>
                <a:custGeom>
                  <a:avLst/>
                  <a:gdLst>
                    <a:gd name="T0" fmla="*/ 126 w 621"/>
                    <a:gd name="T1" fmla="*/ 1046 h 1090"/>
                    <a:gd name="T2" fmla="*/ 179 w 621"/>
                    <a:gd name="T3" fmla="*/ 975 h 1090"/>
                    <a:gd name="T4" fmla="*/ 288 w 621"/>
                    <a:gd name="T5" fmla="*/ 890 h 1090"/>
                    <a:gd name="T6" fmla="*/ 283 w 621"/>
                    <a:gd name="T7" fmla="*/ 870 h 1090"/>
                    <a:gd name="T8" fmla="*/ 289 w 621"/>
                    <a:gd name="T9" fmla="*/ 814 h 1090"/>
                    <a:gd name="T10" fmla="*/ 285 w 621"/>
                    <a:gd name="T11" fmla="*/ 791 h 1090"/>
                    <a:gd name="T12" fmla="*/ 280 w 621"/>
                    <a:gd name="T13" fmla="*/ 741 h 1090"/>
                    <a:gd name="T14" fmla="*/ 271 w 621"/>
                    <a:gd name="T15" fmla="*/ 693 h 1090"/>
                    <a:gd name="T16" fmla="*/ 251 w 621"/>
                    <a:gd name="T17" fmla="*/ 653 h 1090"/>
                    <a:gd name="T18" fmla="*/ 245 w 621"/>
                    <a:gd name="T19" fmla="*/ 607 h 1090"/>
                    <a:gd name="T20" fmla="*/ 300 w 621"/>
                    <a:gd name="T21" fmla="*/ 589 h 1090"/>
                    <a:gd name="T22" fmla="*/ 342 w 621"/>
                    <a:gd name="T23" fmla="*/ 550 h 1090"/>
                    <a:gd name="T24" fmla="*/ 356 w 621"/>
                    <a:gd name="T25" fmla="*/ 540 h 1090"/>
                    <a:gd name="T26" fmla="*/ 377 w 621"/>
                    <a:gd name="T27" fmla="*/ 494 h 1090"/>
                    <a:gd name="T28" fmla="*/ 445 w 621"/>
                    <a:gd name="T29" fmla="*/ 456 h 1090"/>
                    <a:gd name="T30" fmla="*/ 492 w 621"/>
                    <a:gd name="T31" fmla="*/ 437 h 1090"/>
                    <a:gd name="T32" fmla="*/ 540 w 621"/>
                    <a:gd name="T33" fmla="*/ 410 h 1090"/>
                    <a:gd name="T34" fmla="*/ 585 w 621"/>
                    <a:gd name="T35" fmla="*/ 355 h 1090"/>
                    <a:gd name="T36" fmla="*/ 608 w 621"/>
                    <a:gd name="T37" fmla="*/ 307 h 1090"/>
                    <a:gd name="T38" fmla="*/ 617 w 621"/>
                    <a:gd name="T39" fmla="*/ 262 h 1090"/>
                    <a:gd name="T40" fmla="*/ 614 w 621"/>
                    <a:gd name="T41" fmla="*/ 250 h 1090"/>
                    <a:gd name="T42" fmla="*/ 605 w 621"/>
                    <a:gd name="T43" fmla="*/ 200 h 1090"/>
                    <a:gd name="T44" fmla="*/ 609 w 621"/>
                    <a:gd name="T45" fmla="*/ 154 h 1090"/>
                    <a:gd name="T46" fmla="*/ 606 w 621"/>
                    <a:gd name="T47" fmla="*/ 106 h 1090"/>
                    <a:gd name="T48" fmla="*/ 600 w 621"/>
                    <a:gd name="T49" fmla="*/ 55 h 1090"/>
                    <a:gd name="T50" fmla="*/ 608 w 621"/>
                    <a:gd name="T51" fmla="*/ 21 h 1090"/>
                    <a:gd name="T52" fmla="*/ 579 w 621"/>
                    <a:gd name="T53" fmla="*/ 21 h 1090"/>
                    <a:gd name="T54" fmla="*/ 509 w 621"/>
                    <a:gd name="T55" fmla="*/ 49 h 1090"/>
                    <a:gd name="T56" fmla="*/ 448 w 621"/>
                    <a:gd name="T57" fmla="*/ 72 h 1090"/>
                    <a:gd name="T58" fmla="*/ 394 w 621"/>
                    <a:gd name="T59" fmla="*/ 73 h 1090"/>
                    <a:gd name="T60" fmla="*/ 350 w 621"/>
                    <a:gd name="T61" fmla="*/ 73 h 1090"/>
                    <a:gd name="T62" fmla="*/ 283 w 621"/>
                    <a:gd name="T63" fmla="*/ 72 h 1090"/>
                    <a:gd name="T64" fmla="*/ 268 w 621"/>
                    <a:gd name="T65" fmla="*/ 115 h 1090"/>
                    <a:gd name="T66" fmla="*/ 269 w 621"/>
                    <a:gd name="T67" fmla="*/ 165 h 1090"/>
                    <a:gd name="T68" fmla="*/ 307 w 621"/>
                    <a:gd name="T69" fmla="*/ 242 h 1090"/>
                    <a:gd name="T70" fmla="*/ 329 w 621"/>
                    <a:gd name="T71" fmla="*/ 333 h 1090"/>
                    <a:gd name="T72" fmla="*/ 296 w 621"/>
                    <a:gd name="T73" fmla="*/ 381 h 1090"/>
                    <a:gd name="T74" fmla="*/ 293 w 621"/>
                    <a:gd name="T75" fmla="*/ 423 h 1090"/>
                    <a:gd name="T76" fmla="*/ 279 w 621"/>
                    <a:gd name="T77" fmla="*/ 422 h 1090"/>
                    <a:gd name="T78" fmla="*/ 236 w 621"/>
                    <a:gd name="T79" fmla="*/ 355 h 1090"/>
                    <a:gd name="T80" fmla="*/ 254 w 621"/>
                    <a:gd name="T81" fmla="*/ 287 h 1090"/>
                    <a:gd name="T82" fmla="*/ 204 w 621"/>
                    <a:gd name="T83" fmla="*/ 272 h 1090"/>
                    <a:gd name="T84" fmla="*/ 134 w 621"/>
                    <a:gd name="T85" fmla="*/ 253 h 1090"/>
                    <a:gd name="T86" fmla="*/ 24 w 621"/>
                    <a:gd name="T87" fmla="*/ 292 h 1090"/>
                    <a:gd name="T88" fmla="*/ 12 w 621"/>
                    <a:gd name="T89" fmla="*/ 365 h 1090"/>
                    <a:gd name="T90" fmla="*/ 74 w 621"/>
                    <a:gd name="T91" fmla="*/ 379 h 1090"/>
                    <a:gd name="T92" fmla="*/ 143 w 621"/>
                    <a:gd name="T93" fmla="*/ 408 h 1090"/>
                    <a:gd name="T94" fmla="*/ 160 w 621"/>
                    <a:gd name="T95" fmla="*/ 453 h 1090"/>
                    <a:gd name="T96" fmla="*/ 155 w 621"/>
                    <a:gd name="T97" fmla="*/ 504 h 1090"/>
                    <a:gd name="T98" fmla="*/ 152 w 621"/>
                    <a:gd name="T99" fmla="*/ 546 h 1090"/>
                    <a:gd name="T100" fmla="*/ 148 w 621"/>
                    <a:gd name="T101" fmla="*/ 579 h 1090"/>
                    <a:gd name="T102" fmla="*/ 154 w 621"/>
                    <a:gd name="T103" fmla="*/ 625 h 1090"/>
                    <a:gd name="T104" fmla="*/ 120 w 621"/>
                    <a:gd name="T105" fmla="*/ 698 h 1090"/>
                    <a:gd name="T106" fmla="*/ 102 w 621"/>
                    <a:gd name="T107" fmla="*/ 738 h 1090"/>
                    <a:gd name="T108" fmla="*/ 67 w 621"/>
                    <a:gd name="T109" fmla="*/ 874 h 1090"/>
                    <a:gd name="T110" fmla="*/ 82 w 621"/>
                    <a:gd name="T111" fmla="*/ 992 h 1090"/>
                    <a:gd name="T112" fmla="*/ 90 w 621"/>
                    <a:gd name="T113" fmla="*/ 107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1" h="1090">
                      <a:moveTo>
                        <a:pt x="128" y="1090"/>
                      </a:moveTo>
                      <a:cubicBezTo>
                        <a:pt x="128" y="1090"/>
                        <a:pt x="130" y="1074"/>
                        <a:pt x="131" y="1066"/>
                      </a:cubicBezTo>
                      <a:cubicBezTo>
                        <a:pt x="132" y="1058"/>
                        <a:pt x="136" y="1039"/>
                        <a:pt x="133" y="1041"/>
                      </a:cubicBezTo>
                      <a:cubicBezTo>
                        <a:pt x="130" y="1043"/>
                        <a:pt x="130" y="1048"/>
                        <a:pt x="126" y="1046"/>
                      </a:cubicBezTo>
                      <a:cubicBezTo>
                        <a:pt x="122" y="1044"/>
                        <a:pt x="115" y="1041"/>
                        <a:pt x="117" y="1034"/>
                      </a:cubicBezTo>
                      <a:cubicBezTo>
                        <a:pt x="120" y="1027"/>
                        <a:pt x="121" y="1024"/>
                        <a:pt x="123" y="1019"/>
                      </a:cubicBezTo>
                      <a:cubicBezTo>
                        <a:pt x="125" y="1015"/>
                        <a:pt x="129" y="1006"/>
                        <a:pt x="133" y="1002"/>
                      </a:cubicBezTo>
                      <a:cubicBezTo>
                        <a:pt x="138" y="999"/>
                        <a:pt x="167" y="979"/>
                        <a:pt x="179" y="975"/>
                      </a:cubicBezTo>
                      <a:cubicBezTo>
                        <a:pt x="191" y="972"/>
                        <a:pt x="220" y="959"/>
                        <a:pt x="228" y="956"/>
                      </a:cubicBezTo>
                      <a:cubicBezTo>
                        <a:pt x="236" y="954"/>
                        <a:pt x="256" y="945"/>
                        <a:pt x="263" y="938"/>
                      </a:cubicBezTo>
                      <a:cubicBezTo>
                        <a:pt x="271" y="930"/>
                        <a:pt x="277" y="925"/>
                        <a:pt x="282" y="913"/>
                      </a:cubicBezTo>
                      <a:cubicBezTo>
                        <a:pt x="287" y="902"/>
                        <a:pt x="288" y="895"/>
                        <a:pt x="288" y="890"/>
                      </a:cubicBezTo>
                      <a:cubicBezTo>
                        <a:pt x="288" y="885"/>
                        <a:pt x="285" y="883"/>
                        <a:pt x="285" y="886"/>
                      </a:cubicBezTo>
                      <a:cubicBezTo>
                        <a:pt x="284" y="889"/>
                        <a:pt x="282" y="888"/>
                        <a:pt x="280" y="892"/>
                      </a:cubicBezTo>
                      <a:cubicBezTo>
                        <a:pt x="278" y="895"/>
                        <a:pt x="276" y="893"/>
                        <a:pt x="278" y="886"/>
                      </a:cubicBezTo>
                      <a:cubicBezTo>
                        <a:pt x="279" y="879"/>
                        <a:pt x="282" y="876"/>
                        <a:pt x="283" y="870"/>
                      </a:cubicBezTo>
                      <a:cubicBezTo>
                        <a:pt x="284" y="864"/>
                        <a:pt x="286" y="859"/>
                        <a:pt x="287" y="853"/>
                      </a:cubicBezTo>
                      <a:cubicBezTo>
                        <a:pt x="288" y="848"/>
                        <a:pt x="286" y="844"/>
                        <a:pt x="290" y="839"/>
                      </a:cubicBezTo>
                      <a:cubicBezTo>
                        <a:pt x="293" y="834"/>
                        <a:pt x="296" y="830"/>
                        <a:pt x="295" y="826"/>
                      </a:cubicBezTo>
                      <a:cubicBezTo>
                        <a:pt x="293" y="823"/>
                        <a:pt x="289" y="820"/>
                        <a:pt x="289" y="814"/>
                      </a:cubicBezTo>
                      <a:cubicBezTo>
                        <a:pt x="290" y="809"/>
                        <a:pt x="292" y="799"/>
                        <a:pt x="293" y="793"/>
                      </a:cubicBezTo>
                      <a:cubicBezTo>
                        <a:pt x="294" y="788"/>
                        <a:pt x="293" y="783"/>
                        <a:pt x="293" y="779"/>
                      </a:cubicBezTo>
                      <a:cubicBezTo>
                        <a:pt x="293" y="775"/>
                        <a:pt x="291" y="775"/>
                        <a:pt x="289" y="779"/>
                      </a:cubicBezTo>
                      <a:cubicBezTo>
                        <a:pt x="287" y="783"/>
                        <a:pt x="284" y="786"/>
                        <a:pt x="285" y="791"/>
                      </a:cubicBezTo>
                      <a:cubicBezTo>
                        <a:pt x="285" y="795"/>
                        <a:pt x="285" y="799"/>
                        <a:pt x="283" y="796"/>
                      </a:cubicBezTo>
                      <a:cubicBezTo>
                        <a:pt x="281" y="794"/>
                        <a:pt x="277" y="792"/>
                        <a:pt x="279" y="785"/>
                      </a:cubicBezTo>
                      <a:cubicBezTo>
                        <a:pt x="281" y="777"/>
                        <a:pt x="284" y="764"/>
                        <a:pt x="281" y="759"/>
                      </a:cubicBezTo>
                      <a:cubicBezTo>
                        <a:pt x="278" y="753"/>
                        <a:pt x="282" y="746"/>
                        <a:pt x="280" y="741"/>
                      </a:cubicBezTo>
                      <a:cubicBezTo>
                        <a:pt x="278" y="736"/>
                        <a:pt x="273" y="729"/>
                        <a:pt x="272" y="725"/>
                      </a:cubicBezTo>
                      <a:cubicBezTo>
                        <a:pt x="272" y="721"/>
                        <a:pt x="273" y="718"/>
                        <a:pt x="272" y="715"/>
                      </a:cubicBezTo>
                      <a:cubicBezTo>
                        <a:pt x="271" y="713"/>
                        <a:pt x="270" y="708"/>
                        <a:pt x="271" y="703"/>
                      </a:cubicBezTo>
                      <a:cubicBezTo>
                        <a:pt x="273" y="699"/>
                        <a:pt x="272" y="698"/>
                        <a:pt x="271" y="693"/>
                      </a:cubicBezTo>
                      <a:cubicBezTo>
                        <a:pt x="270" y="688"/>
                        <a:pt x="269" y="682"/>
                        <a:pt x="265" y="680"/>
                      </a:cubicBezTo>
                      <a:cubicBezTo>
                        <a:pt x="261" y="678"/>
                        <a:pt x="257" y="678"/>
                        <a:pt x="256" y="674"/>
                      </a:cubicBezTo>
                      <a:cubicBezTo>
                        <a:pt x="254" y="669"/>
                        <a:pt x="254" y="672"/>
                        <a:pt x="252" y="668"/>
                      </a:cubicBezTo>
                      <a:cubicBezTo>
                        <a:pt x="249" y="664"/>
                        <a:pt x="251" y="659"/>
                        <a:pt x="251" y="653"/>
                      </a:cubicBezTo>
                      <a:cubicBezTo>
                        <a:pt x="252" y="647"/>
                        <a:pt x="250" y="645"/>
                        <a:pt x="253" y="644"/>
                      </a:cubicBezTo>
                      <a:cubicBezTo>
                        <a:pt x="256" y="644"/>
                        <a:pt x="252" y="635"/>
                        <a:pt x="252" y="629"/>
                      </a:cubicBezTo>
                      <a:cubicBezTo>
                        <a:pt x="253" y="623"/>
                        <a:pt x="256" y="622"/>
                        <a:pt x="253" y="619"/>
                      </a:cubicBezTo>
                      <a:cubicBezTo>
                        <a:pt x="251" y="615"/>
                        <a:pt x="248" y="612"/>
                        <a:pt x="245" y="607"/>
                      </a:cubicBezTo>
                      <a:cubicBezTo>
                        <a:pt x="242" y="602"/>
                        <a:pt x="248" y="602"/>
                        <a:pt x="249" y="605"/>
                      </a:cubicBezTo>
                      <a:cubicBezTo>
                        <a:pt x="251" y="609"/>
                        <a:pt x="253" y="621"/>
                        <a:pt x="259" y="622"/>
                      </a:cubicBezTo>
                      <a:cubicBezTo>
                        <a:pt x="266" y="622"/>
                        <a:pt x="272" y="618"/>
                        <a:pt x="278" y="611"/>
                      </a:cubicBezTo>
                      <a:cubicBezTo>
                        <a:pt x="285" y="605"/>
                        <a:pt x="296" y="595"/>
                        <a:pt x="300" y="589"/>
                      </a:cubicBezTo>
                      <a:cubicBezTo>
                        <a:pt x="305" y="582"/>
                        <a:pt x="307" y="572"/>
                        <a:pt x="317" y="566"/>
                      </a:cubicBezTo>
                      <a:cubicBezTo>
                        <a:pt x="326" y="561"/>
                        <a:pt x="332" y="560"/>
                        <a:pt x="334" y="555"/>
                      </a:cubicBezTo>
                      <a:cubicBezTo>
                        <a:pt x="336" y="550"/>
                        <a:pt x="334" y="561"/>
                        <a:pt x="339" y="560"/>
                      </a:cubicBezTo>
                      <a:cubicBezTo>
                        <a:pt x="343" y="559"/>
                        <a:pt x="343" y="554"/>
                        <a:pt x="342" y="550"/>
                      </a:cubicBezTo>
                      <a:cubicBezTo>
                        <a:pt x="341" y="546"/>
                        <a:pt x="343" y="545"/>
                        <a:pt x="344" y="547"/>
                      </a:cubicBezTo>
                      <a:cubicBezTo>
                        <a:pt x="346" y="549"/>
                        <a:pt x="346" y="553"/>
                        <a:pt x="348" y="554"/>
                      </a:cubicBezTo>
                      <a:cubicBezTo>
                        <a:pt x="351" y="554"/>
                        <a:pt x="353" y="552"/>
                        <a:pt x="353" y="548"/>
                      </a:cubicBezTo>
                      <a:cubicBezTo>
                        <a:pt x="354" y="545"/>
                        <a:pt x="352" y="543"/>
                        <a:pt x="356" y="540"/>
                      </a:cubicBezTo>
                      <a:cubicBezTo>
                        <a:pt x="359" y="536"/>
                        <a:pt x="369" y="525"/>
                        <a:pt x="374" y="520"/>
                      </a:cubicBezTo>
                      <a:cubicBezTo>
                        <a:pt x="379" y="516"/>
                        <a:pt x="385" y="509"/>
                        <a:pt x="386" y="507"/>
                      </a:cubicBezTo>
                      <a:cubicBezTo>
                        <a:pt x="386" y="505"/>
                        <a:pt x="386" y="503"/>
                        <a:pt x="383" y="500"/>
                      </a:cubicBezTo>
                      <a:cubicBezTo>
                        <a:pt x="380" y="497"/>
                        <a:pt x="374" y="495"/>
                        <a:pt x="377" y="494"/>
                      </a:cubicBezTo>
                      <a:cubicBezTo>
                        <a:pt x="379" y="493"/>
                        <a:pt x="383" y="497"/>
                        <a:pt x="386" y="498"/>
                      </a:cubicBezTo>
                      <a:cubicBezTo>
                        <a:pt x="390" y="499"/>
                        <a:pt x="392" y="497"/>
                        <a:pt x="395" y="492"/>
                      </a:cubicBezTo>
                      <a:cubicBezTo>
                        <a:pt x="398" y="488"/>
                        <a:pt x="409" y="478"/>
                        <a:pt x="414" y="475"/>
                      </a:cubicBezTo>
                      <a:cubicBezTo>
                        <a:pt x="420" y="472"/>
                        <a:pt x="441" y="458"/>
                        <a:pt x="445" y="456"/>
                      </a:cubicBezTo>
                      <a:cubicBezTo>
                        <a:pt x="450" y="455"/>
                        <a:pt x="458" y="448"/>
                        <a:pt x="458" y="450"/>
                      </a:cubicBezTo>
                      <a:cubicBezTo>
                        <a:pt x="459" y="453"/>
                        <a:pt x="463" y="450"/>
                        <a:pt x="467" y="447"/>
                      </a:cubicBezTo>
                      <a:cubicBezTo>
                        <a:pt x="472" y="445"/>
                        <a:pt x="483" y="440"/>
                        <a:pt x="485" y="438"/>
                      </a:cubicBezTo>
                      <a:cubicBezTo>
                        <a:pt x="487" y="436"/>
                        <a:pt x="490" y="434"/>
                        <a:pt x="492" y="437"/>
                      </a:cubicBezTo>
                      <a:cubicBezTo>
                        <a:pt x="493" y="440"/>
                        <a:pt x="500" y="437"/>
                        <a:pt x="505" y="435"/>
                      </a:cubicBezTo>
                      <a:cubicBezTo>
                        <a:pt x="509" y="433"/>
                        <a:pt x="514" y="435"/>
                        <a:pt x="514" y="432"/>
                      </a:cubicBezTo>
                      <a:cubicBezTo>
                        <a:pt x="513" y="428"/>
                        <a:pt x="512" y="427"/>
                        <a:pt x="517" y="423"/>
                      </a:cubicBezTo>
                      <a:cubicBezTo>
                        <a:pt x="522" y="420"/>
                        <a:pt x="536" y="414"/>
                        <a:pt x="540" y="410"/>
                      </a:cubicBezTo>
                      <a:cubicBezTo>
                        <a:pt x="545" y="406"/>
                        <a:pt x="552" y="402"/>
                        <a:pt x="553" y="397"/>
                      </a:cubicBezTo>
                      <a:cubicBezTo>
                        <a:pt x="555" y="392"/>
                        <a:pt x="559" y="384"/>
                        <a:pt x="562" y="383"/>
                      </a:cubicBezTo>
                      <a:cubicBezTo>
                        <a:pt x="566" y="382"/>
                        <a:pt x="573" y="371"/>
                        <a:pt x="575" y="367"/>
                      </a:cubicBezTo>
                      <a:cubicBezTo>
                        <a:pt x="577" y="363"/>
                        <a:pt x="580" y="360"/>
                        <a:pt x="585" y="355"/>
                      </a:cubicBezTo>
                      <a:cubicBezTo>
                        <a:pt x="590" y="350"/>
                        <a:pt x="596" y="338"/>
                        <a:pt x="600" y="334"/>
                      </a:cubicBezTo>
                      <a:cubicBezTo>
                        <a:pt x="603" y="329"/>
                        <a:pt x="608" y="324"/>
                        <a:pt x="609" y="319"/>
                      </a:cubicBezTo>
                      <a:cubicBezTo>
                        <a:pt x="609" y="315"/>
                        <a:pt x="607" y="314"/>
                        <a:pt x="604" y="314"/>
                      </a:cubicBezTo>
                      <a:cubicBezTo>
                        <a:pt x="601" y="314"/>
                        <a:pt x="604" y="310"/>
                        <a:pt x="608" y="307"/>
                      </a:cubicBezTo>
                      <a:cubicBezTo>
                        <a:pt x="612" y="304"/>
                        <a:pt x="614" y="303"/>
                        <a:pt x="613" y="298"/>
                      </a:cubicBezTo>
                      <a:cubicBezTo>
                        <a:pt x="612" y="293"/>
                        <a:pt x="617" y="293"/>
                        <a:pt x="619" y="289"/>
                      </a:cubicBezTo>
                      <a:cubicBezTo>
                        <a:pt x="621" y="285"/>
                        <a:pt x="619" y="276"/>
                        <a:pt x="620" y="271"/>
                      </a:cubicBezTo>
                      <a:cubicBezTo>
                        <a:pt x="621" y="267"/>
                        <a:pt x="618" y="263"/>
                        <a:pt x="617" y="262"/>
                      </a:cubicBezTo>
                      <a:cubicBezTo>
                        <a:pt x="616" y="262"/>
                        <a:pt x="614" y="262"/>
                        <a:pt x="612" y="265"/>
                      </a:cubicBezTo>
                      <a:cubicBezTo>
                        <a:pt x="610" y="268"/>
                        <a:pt x="609" y="269"/>
                        <a:pt x="608" y="267"/>
                      </a:cubicBezTo>
                      <a:cubicBezTo>
                        <a:pt x="608" y="264"/>
                        <a:pt x="606" y="260"/>
                        <a:pt x="610" y="257"/>
                      </a:cubicBezTo>
                      <a:cubicBezTo>
                        <a:pt x="614" y="254"/>
                        <a:pt x="615" y="254"/>
                        <a:pt x="614" y="250"/>
                      </a:cubicBezTo>
                      <a:cubicBezTo>
                        <a:pt x="612" y="246"/>
                        <a:pt x="609" y="252"/>
                        <a:pt x="608" y="247"/>
                      </a:cubicBezTo>
                      <a:cubicBezTo>
                        <a:pt x="608" y="242"/>
                        <a:pt x="608" y="240"/>
                        <a:pt x="609" y="236"/>
                      </a:cubicBezTo>
                      <a:cubicBezTo>
                        <a:pt x="610" y="232"/>
                        <a:pt x="609" y="227"/>
                        <a:pt x="608" y="221"/>
                      </a:cubicBezTo>
                      <a:cubicBezTo>
                        <a:pt x="607" y="216"/>
                        <a:pt x="604" y="206"/>
                        <a:pt x="605" y="200"/>
                      </a:cubicBezTo>
                      <a:cubicBezTo>
                        <a:pt x="606" y="194"/>
                        <a:pt x="608" y="191"/>
                        <a:pt x="608" y="187"/>
                      </a:cubicBezTo>
                      <a:cubicBezTo>
                        <a:pt x="609" y="182"/>
                        <a:pt x="609" y="174"/>
                        <a:pt x="609" y="170"/>
                      </a:cubicBezTo>
                      <a:cubicBezTo>
                        <a:pt x="610" y="166"/>
                        <a:pt x="606" y="167"/>
                        <a:pt x="605" y="164"/>
                      </a:cubicBezTo>
                      <a:cubicBezTo>
                        <a:pt x="604" y="161"/>
                        <a:pt x="608" y="157"/>
                        <a:pt x="609" y="154"/>
                      </a:cubicBezTo>
                      <a:cubicBezTo>
                        <a:pt x="609" y="150"/>
                        <a:pt x="611" y="140"/>
                        <a:pt x="608" y="138"/>
                      </a:cubicBezTo>
                      <a:cubicBezTo>
                        <a:pt x="605" y="136"/>
                        <a:pt x="603" y="135"/>
                        <a:pt x="606" y="130"/>
                      </a:cubicBezTo>
                      <a:cubicBezTo>
                        <a:pt x="608" y="125"/>
                        <a:pt x="606" y="122"/>
                        <a:pt x="605" y="119"/>
                      </a:cubicBezTo>
                      <a:cubicBezTo>
                        <a:pt x="604" y="115"/>
                        <a:pt x="606" y="114"/>
                        <a:pt x="606" y="106"/>
                      </a:cubicBezTo>
                      <a:cubicBezTo>
                        <a:pt x="606" y="98"/>
                        <a:pt x="604" y="92"/>
                        <a:pt x="603" y="87"/>
                      </a:cubicBezTo>
                      <a:cubicBezTo>
                        <a:pt x="603" y="83"/>
                        <a:pt x="603" y="79"/>
                        <a:pt x="603" y="75"/>
                      </a:cubicBezTo>
                      <a:cubicBezTo>
                        <a:pt x="604" y="71"/>
                        <a:pt x="607" y="67"/>
                        <a:pt x="605" y="63"/>
                      </a:cubicBezTo>
                      <a:cubicBezTo>
                        <a:pt x="603" y="59"/>
                        <a:pt x="598" y="58"/>
                        <a:pt x="600" y="55"/>
                      </a:cubicBezTo>
                      <a:cubicBezTo>
                        <a:pt x="603" y="52"/>
                        <a:pt x="608" y="45"/>
                        <a:pt x="609" y="43"/>
                      </a:cubicBezTo>
                      <a:cubicBezTo>
                        <a:pt x="610" y="40"/>
                        <a:pt x="608" y="39"/>
                        <a:pt x="608" y="34"/>
                      </a:cubicBezTo>
                      <a:cubicBezTo>
                        <a:pt x="608" y="29"/>
                        <a:pt x="611" y="28"/>
                        <a:pt x="612" y="24"/>
                      </a:cubicBezTo>
                      <a:cubicBezTo>
                        <a:pt x="612" y="21"/>
                        <a:pt x="609" y="25"/>
                        <a:pt x="608" y="21"/>
                      </a:cubicBezTo>
                      <a:cubicBezTo>
                        <a:pt x="608" y="17"/>
                        <a:pt x="611" y="17"/>
                        <a:pt x="612" y="15"/>
                      </a:cubicBezTo>
                      <a:cubicBezTo>
                        <a:pt x="614" y="12"/>
                        <a:pt x="610" y="5"/>
                        <a:pt x="609" y="3"/>
                      </a:cubicBezTo>
                      <a:cubicBezTo>
                        <a:pt x="607" y="0"/>
                        <a:pt x="605" y="0"/>
                        <a:pt x="605" y="0"/>
                      </a:cubicBezTo>
                      <a:cubicBezTo>
                        <a:pt x="605" y="0"/>
                        <a:pt x="583" y="17"/>
                        <a:pt x="579" y="21"/>
                      </a:cubicBezTo>
                      <a:cubicBezTo>
                        <a:pt x="575" y="24"/>
                        <a:pt x="566" y="28"/>
                        <a:pt x="562" y="30"/>
                      </a:cubicBezTo>
                      <a:cubicBezTo>
                        <a:pt x="557" y="32"/>
                        <a:pt x="544" y="40"/>
                        <a:pt x="540" y="43"/>
                      </a:cubicBezTo>
                      <a:cubicBezTo>
                        <a:pt x="537" y="45"/>
                        <a:pt x="536" y="47"/>
                        <a:pt x="532" y="46"/>
                      </a:cubicBezTo>
                      <a:cubicBezTo>
                        <a:pt x="528" y="45"/>
                        <a:pt x="517" y="46"/>
                        <a:pt x="509" y="49"/>
                      </a:cubicBezTo>
                      <a:cubicBezTo>
                        <a:pt x="502" y="52"/>
                        <a:pt x="493" y="64"/>
                        <a:pt x="489" y="62"/>
                      </a:cubicBezTo>
                      <a:cubicBezTo>
                        <a:pt x="484" y="60"/>
                        <a:pt x="472" y="54"/>
                        <a:pt x="467" y="53"/>
                      </a:cubicBezTo>
                      <a:cubicBezTo>
                        <a:pt x="462" y="52"/>
                        <a:pt x="458" y="53"/>
                        <a:pt x="454" y="58"/>
                      </a:cubicBezTo>
                      <a:cubicBezTo>
                        <a:pt x="451" y="62"/>
                        <a:pt x="450" y="69"/>
                        <a:pt x="448" y="72"/>
                      </a:cubicBezTo>
                      <a:cubicBezTo>
                        <a:pt x="445" y="75"/>
                        <a:pt x="439" y="75"/>
                        <a:pt x="436" y="78"/>
                      </a:cubicBezTo>
                      <a:cubicBezTo>
                        <a:pt x="433" y="81"/>
                        <a:pt x="429" y="83"/>
                        <a:pt x="425" y="83"/>
                      </a:cubicBezTo>
                      <a:cubicBezTo>
                        <a:pt x="422" y="84"/>
                        <a:pt x="412" y="81"/>
                        <a:pt x="407" y="78"/>
                      </a:cubicBezTo>
                      <a:cubicBezTo>
                        <a:pt x="403" y="75"/>
                        <a:pt x="400" y="73"/>
                        <a:pt x="394" y="73"/>
                      </a:cubicBezTo>
                      <a:cubicBezTo>
                        <a:pt x="389" y="74"/>
                        <a:pt x="387" y="79"/>
                        <a:pt x="383" y="81"/>
                      </a:cubicBezTo>
                      <a:cubicBezTo>
                        <a:pt x="379" y="84"/>
                        <a:pt x="373" y="84"/>
                        <a:pt x="372" y="82"/>
                      </a:cubicBezTo>
                      <a:cubicBezTo>
                        <a:pt x="370" y="80"/>
                        <a:pt x="369" y="80"/>
                        <a:pt x="365" y="81"/>
                      </a:cubicBezTo>
                      <a:cubicBezTo>
                        <a:pt x="360" y="81"/>
                        <a:pt x="352" y="78"/>
                        <a:pt x="350" y="73"/>
                      </a:cubicBezTo>
                      <a:cubicBezTo>
                        <a:pt x="347" y="68"/>
                        <a:pt x="342" y="64"/>
                        <a:pt x="337" y="64"/>
                      </a:cubicBezTo>
                      <a:cubicBezTo>
                        <a:pt x="332" y="65"/>
                        <a:pt x="327" y="72"/>
                        <a:pt x="322" y="72"/>
                      </a:cubicBezTo>
                      <a:cubicBezTo>
                        <a:pt x="318" y="73"/>
                        <a:pt x="295" y="73"/>
                        <a:pt x="291" y="72"/>
                      </a:cubicBezTo>
                      <a:cubicBezTo>
                        <a:pt x="287" y="72"/>
                        <a:pt x="283" y="72"/>
                        <a:pt x="283" y="72"/>
                      </a:cubicBezTo>
                      <a:cubicBezTo>
                        <a:pt x="283" y="72"/>
                        <a:pt x="284" y="83"/>
                        <a:pt x="282" y="89"/>
                      </a:cubicBezTo>
                      <a:cubicBezTo>
                        <a:pt x="281" y="95"/>
                        <a:pt x="280" y="97"/>
                        <a:pt x="279" y="101"/>
                      </a:cubicBezTo>
                      <a:cubicBezTo>
                        <a:pt x="279" y="105"/>
                        <a:pt x="278" y="105"/>
                        <a:pt x="274" y="108"/>
                      </a:cubicBezTo>
                      <a:cubicBezTo>
                        <a:pt x="271" y="111"/>
                        <a:pt x="269" y="112"/>
                        <a:pt x="268" y="115"/>
                      </a:cubicBezTo>
                      <a:cubicBezTo>
                        <a:pt x="267" y="118"/>
                        <a:pt x="267" y="125"/>
                        <a:pt x="267" y="129"/>
                      </a:cubicBezTo>
                      <a:cubicBezTo>
                        <a:pt x="267" y="133"/>
                        <a:pt x="266" y="136"/>
                        <a:pt x="269" y="139"/>
                      </a:cubicBezTo>
                      <a:cubicBezTo>
                        <a:pt x="271" y="142"/>
                        <a:pt x="274" y="150"/>
                        <a:pt x="273" y="153"/>
                      </a:cubicBezTo>
                      <a:cubicBezTo>
                        <a:pt x="273" y="155"/>
                        <a:pt x="267" y="161"/>
                        <a:pt x="269" y="165"/>
                      </a:cubicBezTo>
                      <a:cubicBezTo>
                        <a:pt x="270" y="170"/>
                        <a:pt x="273" y="177"/>
                        <a:pt x="272" y="183"/>
                      </a:cubicBezTo>
                      <a:cubicBezTo>
                        <a:pt x="272" y="189"/>
                        <a:pt x="273" y="189"/>
                        <a:pt x="273" y="193"/>
                      </a:cubicBezTo>
                      <a:cubicBezTo>
                        <a:pt x="274" y="197"/>
                        <a:pt x="274" y="203"/>
                        <a:pt x="274" y="203"/>
                      </a:cubicBezTo>
                      <a:cubicBezTo>
                        <a:pt x="274" y="203"/>
                        <a:pt x="303" y="236"/>
                        <a:pt x="307" y="242"/>
                      </a:cubicBezTo>
                      <a:cubicBezTo>
                        <a:pt x="312" y="248"/>
                        <a:pt x="316" y="260"/>
                        <a:pt x="321" y="266"/>
                      </a:cubicBezTo>
                      <a:cubicBezTo>
                        <a:pt x="326" y="271"/>
                        <a:pt x="334" y="287"/>
                        <a:pt x="332" y="295"/>
                      </a:cubicBezTo>
                      <a:cubicBezTo>
                        <a:pt x="331" y="303"/>
                        <a:pt x="326" y="309"/>
                        <a:pt x="326" y="314"/>
                      </a:cubicBezTo>
                      <a:cubicBezTo>
                        <a:pt x="327" y="319"/>
                        <a:pt x="328" y="328"/>
                        <a:pt x="329" y="333"/>
                      </a:cubicBezTo>
                      <a:cubicBezTo>
                        <a:pt x="329" y="338"/>
                        <a:pt x="327" y="348"/>
                        <a:pt x="326" y="357"/>
                      </a:cubicBezTo>
                      <a:cubicBezTo>
                        <a:pt x="325" y="365"/>
                        <a:pt x="327" y="369"/>
                        <a:pt x="322" y="372"/>
                      </a:cubicBezTo>
                      <a:cubicBezTo>
                        <a:pt x="317" y="374"/>
                        <a:pt x="311" y="376"/>
                        <a:pt x="308" y="376"/>
                      </a:cubicBezTo>
                      <a:cubicBezTo>
                        <a:pt x="304" y="376"/>
                        <a:pt x="300" y="377"/>
                        <a:pt x="296" y="381"/>
                      </a:cubicBezTo>
                      <a:cubicBezTo>
                        <a:pt x="291" y="386"/>
                        <a:pt x="293" y="391"/>
                        <a:pt x="292" y="394"/>
                      </a:cubicBezTo>
                      <a:cubicBezTo>
                        <a:pt x="291" y="398"/>
                        <a:pt x="287" y="402"/>
                        <a:pt x="285" y="404"/>
                      </a:cubicBezTo>
                      <a:cubicBezTo>
                        <a:pt x="283" y="406"/>
                        <a:pt x="288" y="407"/>
                        <a:pt x="290" y="411"/>
                      </a:cubicBezTo>
                      <a:cubicBezTo>
                        <a:pt x="292" y="414"/>
                        <a:pt x="294" y="417"/>
                        <a:pt x="293" y="423"/>
                      </a:cubicBezTo>
                      <a:cubicBezTo>
                        <a:pt x="293" y="430"/>
                        <a:pt x="293" y="438"/>
                        <a:pt x="292" y="441"/>
                      </a:cubicBezTo>
                      <a:cubicBezTo>
                        <a:pt x="290" y="444"/>
                        <a:pt x="282" y="444"/>
                        <a:pt x="280" y="442"/>
                      </a:cubicBezTo>
                      <a:cubicBezTo>
                        <a:pt x="278" y="440"/>
                        <a:pt x="276" y="437"/>
                        <a:pt x="280" y="434"/>
                      </a:cubicBezTo>
                      <a:cubicBezTo>
                        <a:pt x="285" y="430"/>
                        <a:pt x="283" y="426"/>
                        <a:pt x="279" y="422"/>
                      </a:cubicBezTo>
                      <a:cubicBezTo>
                        <a:pt x="274" y="418"/>
                        <a:pt x="265" y="408"/>
                        <a:pt x="261" y="402"/>
                      </a:cubicBezTo>
                      <a:cubicBezTo>
                        <a:pt x="258" y="397"/>
                        <a:pt x="247" y="387"/>
                        <a:pt x="244" y="384"/>
                      </a:cubicBezTo>
                      <a:cubicBezTo>
                        <a:pt x="241" y="381"/>
                        <a:pt x="244" y="374"/>
                        <a:pt x="242" y="370"/>
                      </a:cubicBezTo>
                      <a:cubicBezTo>
                        <a:pt x="241" y="365"/>
                        <a:pt x="232" y="361"/>
                        <a:pt x="236" y="355"/>
                      </a:cubicBezTo>
                      <a:cubicBezTo>
                        <a:pt x="240" y="348"/>
                        <a:pt x="247" y="341"/>
                        <a:pt x="247" y="338"/>
                      </a:cubicBezTo>
                      <a:cubicBezTo>
                        <a:pt x="247" y="336"/>
                        <a:pt x="245" y="331"/>
                        <a:pt x="248" y="328"/>
                      </a:cubicBezTo>
                      <a:cubicBezTo>
                        <a:pt x="251" y="325"/>
                        <a:pt x="254" y="320"/>
                        <a:pt x="255" y="313"/>
                      </a:cubicBezTo>
                      <a:cubicBezTo>
                        <a:pt x="255" y="307"/>
                        <a:pt x="255" y="293"/>
                        <a:pt x="254" y="287"/>
                      </a:cubicBezTo>
                      <a:cubicBezTo>
                        <a:pt x="254" y="280"/>
                        <a:pt x="251" y="270"/>
                        <a:pt x="246" y="266"/>
                      </a:cubicBezTo>
                      <a:cubicBezTo>
                        <a:pt x="241" y="261"/>
                        <a:pt x="241" y="262"/>
                        <a:pt x="234" y="265"/>
                      </a:cubicBezTo>
                      <a:cubicBezTo>
                        <a:pt x="227" y="267"/>
                        <a:pt x="220" y="267"/>
                        <a:pt x="215" y="268"/>
                      </a:cubicBezTo>
                      <a:cubicBezTo>
                        <a:pt x="210" y="269"/>
                        <a:pt x="206" y="274"/>
                        <a:pt x="204" y="272"/>
                      </a:cubicBezTo>
                      <a:cubicBezTo>
                        <a:pt x="201" y="269"/>
                        <a:pt x="192" y="260"/>
                        <a:pt x="191" y="257"/>
                      </a:cubicBezTo>
                      <a:cubicBezTo>
                        <a:pt x="190" y="253"/>
                        <a:pt x="184" y="245"/>
                        <a:pt x="182" y="240"/>
                      </a:cubicBezTo>
                      <a:cubicBezTo>
                        <a:pt x="180" y="235"/>
                        <a:pt x="179" y="229"/>
                        <a:pt x="175" y="233"/>
                      </a:cubicBezTo>
                      <a:cubicBezTo>
                        <a:pt x="170" y="237"/>
                        <a:pt x="146" y="248"/>
                        <a:pt x="134" y="253"/>
                      </a:cubicBezTo>
                      <a:cubicBezTo>
                        <a:pt x="122" y="258"/>
                        <a:pt x="115" y="259"/>
                        <a:pt x="109" y="261"/>
                      </a:cubicBezTo>
                      <a:cubicBezTo>
                        <a:pt x="103" y="263"/>
                        <a:pt x="93" y="266"/>
                        <a:pt x="86" y="271"/>
                      </a:cubicBezTo>
                      <a:cubicBezTo>
                        <a:pt x="78" y="276"/>
                        <a:pt x="60" y="279"/>
                        <a:pt x="53" y="280"/>
                      </a:cubicBezTo>
                      <a:cubicBezTo>
                        <a:pt x="46" y="282"/>
                        <a:pt x="29" y="289"/>
                        <a:pt x="24" y="292"/>
                      </a:cubicBezTo>
                      <a:cubicBezTo>
                        <a:pt x="18" y="294"/>
                        <a:pt x="6" y="299"/>
                        <a:pt x="3" y="301"/>
                      </a:cubicBezTo>
                      <a:cubicBezTo>
                        <a:pt x="0" y="302"/>
                        <a:pt x="2" y="307"/>
                        <a:pt x="4" y="314"/>
                      </a:cubicBezTo>
                      <a:cubicBezTo>
                        <a:pt x="6" y="321"/>
                        <a:pt x="13" y="331"/>
                        <a:pt x="12" y="338"/>
                      </a:cubicBezTo>
                      <a:cubicBezTo>
                        <a:pt x="12" y="345"/>
                        <a:pt x="12" y="365"/>
                        <a:pt x="12" y="365"/>
                      </a:cubicBezTo>
                      <a:cubicBezTo>
                        <a:pt x="12" y="365"/>
                        <a:pt x="36" y="368"/>
                        <a:pt x="41" y="368"/>
                      </a:cubicBezTo>
                      <a:cubicBezTo>
                        <a:pt x="46" y="368"/>
                        <a:pt x="46" y="373"/>
                        <a:pt x="49" y="371"/>
                      </a:cubicBezTo>
                      <a:cubicBezTo>
                        <a:pt x="52" y="369"/>
                        <a:pt x="56" y="367"/>
                        <a:pt x="60" y="369"/>
                      </a:cubicBezTo>
                      <a:cubicBezTo>
                        <a:pt x="65" y="370"/>
                        <a:pt x="71" y="378"/>
                        <a:pt x="74" y="379"/>
                      </a:cubicBezTo>
                      <a:cubicBezTo>
                        <a:pt x="78" y="381"/>
                        <a:pt x="84" y="381"/>
                        <a:pt x="90" y="384"/>
                      </a:cubicBezTo>
                      <a:cubicBezTo>
                        <a:pt x="96" y="388"/>
                        <a:pt x="99" y="397"/>
                        <a:pt x="107" y="397"/>
                      </a:cubicBezTo>
                      <a:cubicBezTo>
                        <a:pt x="114" y="397"/>
                        <a:pt x="125" y="398"/>
                        <a:pt x="129" y="399"/>
                      </a:cubicBezTo>
                      <a:cubicBezTo>
                        <a:pt x="133" y="401"/>
                        <a:pt x="142" y="405"/>
                        <a:pt x="143" y="408"/>
                      </a:cubicBezTo>
                      <a:cubicBezTo>
                        <a:pt x="144" y="412"/>
                        <a:pt x="145" y="418"/>
                        <a:pt x="150" y="417"/>
                      </a:cubicBezTo>
                      <a:cubicBezTo>
                        <a:pt x="156" y="417"/>
                        <a:pt x="162" y="414"/>
                        <a:pt x="160" y="417"/>
                      </a:cubicBezTo>
                      <a:cubicBezTo>
                        <a:pt x="157" y="421"/>
                        <a:pt x="151" y="431"/>
                        <a:pt x="153" y="434"/>
                      </a:cubicBezTo>
                      <a:cubicBezTo>
                        <a:pt x="155" y="438"/>
                        <a:pt x="159" y="448"/>
                        <a:pt x="160" y="453"/>
                      </a:cubicBezTo>
                      <a:cubicBezTo>
                        <a:pt x="161" y="458"/>
                        <a:pt x="162" y="456"/>
                        <a:pt x="159" y="461"/>
                      </a:cubicBezTo>
                      <a:cubicBezTo>
                        <a:pt x="157" y="466"/>
                        <a:pt x="158" y="468"/>
                        <a:pt x="159" y="473"/>
                      </a:cubicBezTo>
                      <a:cubicBezTo>
                        <a:pt x="161" y="478"/>
                        <a:pt x="159" y="485"/>
                        <a:pt x="158" y="490"/>
                      </a:cubicBezTo>
                      <a:cubicBezTo>
                        <a:pt x="156" y="495"/>
                        <a:pt x="155" y="498"/>
                        <a:pt x="155" y="504"/>
                      </a:cubicBezTo>
                      <a:cubicBezTo>
                        <a:pt x="155" y="510"/>
                        <a:pt x="156" y="513"/>
                        <a:pt x="157" y="517"/>
                      </a:cubicBezTo>
                      <a:cubicBezTo>
                        <a:pt x="157" y="520"/>
                        <a:pt x="163" y="521"/>
                        <a:pt x="160" y="524"/>
                      </a:cubicBezTo>
                      <a:cubicBezTo>
                        <a:pt x="157" y="528"/>
                        <a:pt x="153" y="531"/>
                        <a:pt x="152" y="534"/>
                      </a:cubicBezTo>
                      <a:cubicBezTo>
                        <a:pt x="150" y="536"/>
                        <a:pt x="153" y="543"/>
                        <a:pt x="152" y="546"/>
                      </a:cubicBezTo>
                      <a:cubicBezTo>
                        <a:pt x="152" y="549"/>
                        <a:pt x="151" y="552"/>
                        <a:pt x="148" y="552"/>
                      </a:cubicBezTo>
                      <a:cubicBezTo>
                        <a:pt x="145" y="553"/>
                        <a:pt x="141" y="552"/>
                        <a:pt x="140" y="557"/>
                      </a:cubicBezTo>
                      <a:cubicBezTo>
                        <a:pt x="139" y="562"/>
                        <a:pt x="139" y="567"/>
                        <a:pt x="141" y="569"/>
                      </a:cubicBezTo>
                      <a:cubicBezTo>
                        <a:pt x="144" y="571"/>
                        <a:pt x="148" y="574"/>
                        <a:pt x="148" y="579"/>
                      </a:cubicBezTo>
                      <a:cubicBezTo>
                        <a:pt x="147" y="584"/>
                        <a:pt x="144" y="590"/>
                        <a:pt x="143" y="594"/>
                      </a:cubicBezTo>
                      <a:cubicBezTo>
                        <a:pt x="143" y="597"/>
                        <a:pt x="146" y="602"/>
                        <a:pt x="147" y="606"/>
                      </a:cubicBezTo>
                      <a:cubicBezTo>
                        <a:pt x="148" y="610"/>
                        <a:pt x="148" y="610"/>
                        <a:pt x="151" y="613"/>
                      </a:cubicBezTo>
                      <a:cubicBezTo>
                        <a:pt x="154" y="615"/>
                        <a:pt x="155" y="619"/>
                        <a:pt x="154" y="625"/>
                      </a:cubicBezTo>
                      <a:cubicBezTo>
                        <a:pt x="152" y="631"/>
                        <a:pt x="150" y="644"/>
                        <a:pt x="147" y="648"/>
                      </a:cubicBezTo>
                      <a:cubicBezTo>
                        <a:pt x="144" y="652"/>
                        <a:pt x="139" y="662"/>
                        <a:pt x="133" y="666"/>
                      </a:cubicBezTo>
                      <a:cubicBezTo>
                        <a:pt x="128" y="670"/>
                        <a:pt x="121" y="675"/>
                        <a:pt x="121" y="680"/>
                      </a:cubicBezTo>
                      <a:cubicBezTo>
                        <a:pt x="121" y="686"/>
                        <a:pt x="122" y="695"/>
                        <a:pt x="120" y="698"/>
                      </a:cubicBezTo>
                      <a:cubicBezTo>
                        <a:pt x="119" y="702"/>
                        <a:pt x="117" y="705"/>
                        <a:pt x="117" y="707"/>
                      </a:cubicBezTo>
                      <a:cubicBezTo>
                        <a:pt x="117" y="709"/>
                        <a:pt x="117" y="714"/>
                        <a:pt x="119" y="717"/>
                      </a:cubicBezTo>
                      <a:cubicBezTo>
                        <a:pt x="121" y="720"/>
                        <a:pt x="122" y="720"/>
                        <a:pt x="116" y="723"/>
                      </a:cubicBezTo>
                      <a:cubicBezTo>
                        <a:pt x="110" y="725"/>
                        <a:pt x="107" y="732"/>
                        <a:pt x="102" y="738"/>
                      </a:cubicBezTo>
                      <a:cubicBezTo>
                        <a:pt x="97" y="745"/>
                        <a:pt x="48" y="792"/>
                        <a:pt x="48" y="792"/>
                      </a:cubicBezTo>
                      <a:cubicBezTo>
                        <a:pt x="48" y="792"/>
                        <a:pt x="57" y="821"/>
                        <a:pt x="58" y="829"/>
                      </a:cubicBezTo>
                      <a:cubicBezTo>
                        <a:pt x="59" y="838"/>
                        <a:pt x="61" y="853"/>
                        <a:pt x="60" y="857"/>
                      </a:cubicBezTo>
                      <a:cubicBezTo>
                        <a:pt x="59" y="862"/>
                        <a:pt x="66" y="868"/>
                        <a:pt x="67" y="874"/>
                      </a:cubicBezTo>
                      <a:cubicBezTo>
                        <a:pt x="67" y="880"/>
                        <a:pt x="76" y="890"/>
                        <a:pt x="79" y="895"/>
                      </a:cubicBezTo>
                      <a:cubicBezTo>
                        <a:pt x="81" y="901"/>
                        <a:pt x="79" y="909"/>
                        <a:pt x="81" y="917"/>
                      </a:cubicBezTo>
                      <a:cubicBezTo>
                        <a:pt x="84" y="924"/>
                        <a:pt x="87" y="930"/>
                        <a:pt x="84" y="938"/>
                      </a:cubicBezTo>
                      <a:cubicBezTo>
                        <a:pt x="81" y="946"/>
                        <a:pt x="84" y="981"/>
                        <a:pt x="82" y="992"/>
                      </a:cubicBezTo>
                      <a:cubicBezTo>
                        <a:pt x="79" y="1003"/>
                        <a:pt x="79" y="1010"/>
                        <a:pt x="78" y="1014"/>
                      </a:cubicBezTo>
                      <a:cubicBezTo>
                        <a:pt x="76" y="1018"/>
                        <a:pt x="78" y="1028"/>
                        <a:pt x="75" y="1030"/>
                      </a:cubicBezTo>
                      <a:cubicBezTo>
                        <a:pt x="74" y="1031"/>
                        <a:pt x="90" y="1029"/>
                        <a:pt x="88" y="1035"/>
                      </a:cubicBezTo>
                      <a:cubicBezTo>
                        <a:pt x="81" y="1052"/>
                        <a:pt x="82" y="1058"/>
                        <a:pt x="90" y="1070"/>
                      </a:cubicBezTo>
                      <a:cubicBezTo>
                        <a:pt x="94" y="1078"/>
                        <a:pt x="80" y="1085"/>
                        <a:pt x="80" y="1085"/>
                      </a:cubicBezTo>
                      <a:lnTo>
                        <a:pt x="128" y="1090"/>
                      </a:ln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9" name="Freeform 15">
                  <a:extLst>
                    <a:ext uri="{FF2B5EF4-FFF2-40B4-BE49-F238E27FC236}">
                      <a16:creationId xmlns:a16="http://schemas.microsoft.com/office/drawing/2014/main" id="{73FA9B32-560B-47DD-91F3-6E474F2BEA6A}"/>
                    </a:ext>
                  </a:extLst>
                </p:cNvPr>
                <p:cNvSpPr>
                  <a:spLocks/>
                </p:cNvSpPr>
                <p:nvPr/>
              </p:nvSpPr>
              <p:spPr bwMode="auto">
                <a:xfrm>
                  <a:off x="5564188" y="4191001"/>
                  <a:ext cx="165100" cy="196850"/>
                </a:xfrm>
                <a:custGeom>
                  <a:avLst/>
                  <a:gdLst>
                    <a:gd name="T0" fmla="*/ 8 w 316"/>
                    <a:gd name="T1" fmla="*/ 370 h 379"/>
                    <a:gd name="T2" fmla="*/ 28 w 316"/>
                    <a:gd name="T3" fmla="*/ 375 h 379"/>
                    <a:gd name="T4" fmla="*/ 59 w 316"/>
                    <a:gd name="T5" fmla="*/ 355 h 379"/>
                    <a:gd name="T6" fmla="*/ 129 w 316"/>
                    <a:gd name="T7" fmla="*/ 346 h 379"/>
                    <a:gd name="T8" fmla="*/ 128 w 316"/>
                    <a:gd name="T9" fmla="*/ 327 h 379"/>
                    <a:gd name="T10" fmla="*/ 138 w 316"/>
                    <a:gd name="T11" fmla="*/ 307 h 379"/>
                    <a:gd name="T12" fmla="*/ 144 w 316"/>
                    <a:gd name="T13" fmla="*/ 286 h 379"/>
                    <a:gd name="T14" fmla="*/ 171 w 316"/>
                    <a:gd name="T15" fmla="*/ 277 h 379"/>
                    <a:gd name="T16" fmla="*/ 187 w 316"/>
                    <a:gd name="T17" fmla="*/ 273 h 379"/>
                    <a:gd name="T18" fmla="*/ 205 w 316"/>
                    <a:gd name="T19" fmla="*/ 269 h 379"/>
                    <a:gd name="T20" fmla="*/ 215 w 316"/>
                    <a:gd name="T21" fmla="*/ 254 h 379"/>
                    <a:gd name="T22" fmla="*/ 230 w 316"/>
                    <a:gd name="T23" fmla="*/ 259 h 379"/>
                    <a:gd name="T24" fmla="*/ 238 w 316"/>
                    <a:gd name="T25" fmla="*/ 264 h 379"/>
                    <a:gd name="T26" fmla="*/ 249 w 316"/>
                    <a:gd name="T27" fmla="*/ 269 h 379"/>
                    <a:gd name="T28" fmla="*/ 266 w 316"/>
                    <a:gd name="T29" fmla="*/ 255 h 379"/>
                    <a:gd name="T30" fmla="*/ 278 w 316"/>
                    <a:gd name="T31" fmla="*/ 232 h 379"/>
                    <a:gd name="T32" fmla="*/ 306 w 316"/>
                    <a:gd name="T33" fmla="*/ 199 h 379"/>
                    <a:gd name="T34" fmla="*/ 312 w 316"/>
                    <a:gd name="T35" fmla="*/ 181 h 379"/>
                    <a:gd name="T36" fmla="*/ 310 w 316"/>
                    <a:gd name="T37" fmla="*/ 132 h 379"/>
                    <a:gd name="T38" fmla="*/ 307 w 316"/>
                    <a:gd name="T39" fmla="*/ 102 h 379"/>
                    <a:gd name="T40" fmla="*/ 293 w 316"/>
                    <a:gd name="T41" fmla="*/ 78 h 379"/>
                    <a:gd name="T42" fmla="*/ 283 w 316"/>
                    <a:gd name="T43" fmla="*/ 56 h 379"/>
                    <a:gd name="T44" fmla="*/ 278 w 316"/>
                    <a:gd name="T45" fmla="*/ 32 h 379"/>
                    <a:gd name="T46" fmla="*/ 266 w 316"/>
                    <a:gd name="T47" fmla="*/ 22 h 379"/>
                    <a:gd name="T48" fmla="*/ 258 w 316"/>
                    <a:gd name="T49" fmla="*/ 0 h 379"/>
                    <a:gd name="T50" fmla="*/ 210 w 316"/>
                    <a:gd name="T51" fmla="*/ 31 h 379"/>
                    <a:gd name="T52" fmla="*/ 183 w 316"/>
                    <a:gd name="T53" fmla="*/ 30 h 379"/>
                    <a:gd name="T54" fmla="*/ 151 w 316"/>
                    <a:gd name="T55" fmla="*/ 44 h 379"/>
                    <a:gd name="T56" fmla="*/ 142 w 316"/>
                    <a:gd name="T57" fmla="*/ 40 h 379"/>
                    <a:gd name="T58" fmla="*/ 127 w 316"/>
                    <a:gd name="T59" fmla="*/ 30 h 379"/>
                    <a:gd name="T60" fmla="*/ 101 w 316"/>
                    <a:gd name="T61" fmla="*/ 31 h 379"/>
                    <a:gd name="T62" fmla="*/ 73 w 316"/>
                    <a:gd name="T63" fmla="*/ 43 h 379"/>
                    <a:gd name="T64" fmla="*/ 71 w 316"/>
                    <a:gd name="T65" fmla="*/ 76 h 379"/>
                    <a:gd name="T66" fmla="*/ 68 w 316"/>
                    <a:gd name="T67" fmla="*/ 112 h 379"/>
                    <a:gd name="T68" fmla="*/ 89 w 316"/>
                    <a:gd name="T69" fmla="*/ 127 h 379"/>
                    <a:gd name="T70" fmla="*/ 87 w 316"/>
                    <a:gd name="T71" fmla="*/ 161 h 379"/>
                    <a:gd name="T72" fmla="*/ 43 w 316"/>
                    <a:gd name="T73" fmla="*/ 203 h 379"/>
                    <a:gd name="T74" fmla="*/ 25 w 316"/>
                    <a:gd name="T75" fmla="*/ 223 h 379"/>
                    <a:gd name="T76" fmla="*/ 15 w 316"/>
                    <a:gd name="T77" fmla="*/ 266 h 379"/>
                    <a:gd name="T78" fmla="*/ 2 w 316"/>
                    <a:gd name="T79" fmla="*/ 328 h 379"/>
                    <a:gd name="T80" fmla="*/ 0 w 316"/>
                    <a:gd name="T81" fmla="*/ 37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6" h="379">
                      <a:moveTo>
                        <a:pt x="0" y="373"/>
                      </a:moveTo>
                      <a:cubicBezTo>
                        <a:pt x="0" y="373"/>
                        <a:pt x="3" y="373"/>
                        <a:pt x="8" y="370"/>
                      </a:cubicBezTo>
                      <a:cubicBezTo>
                        <a:pt x="14" y="366"/>
                        <a:pt x="19" y="365"/>
                        <a:pt x="20" y="372"/>
                      </a:cubicBezTo>
                      <a:cubicBezTo>
                        <a:pt x="20" y="378"/>
                        <a:pt x="24" y="379"/>
                        <a:pt x="28" y="375"/>
                      </a:cubicBezTo>
                      <a:cubicBezTo>
                        <a:pt x="32" y="370"/>
                        <a:pt x="47" y="343"/>
                        <a:pt x="49" y="350"/>
                      </a:cubicBezTo>
                      <a:cubicBezTo>
                        <a:pt x="51" y="357"/>
                        <a:pt x="56" y="361"/>
                        <a:pt x="59" y="355"/>
                      </a:cubicBezTo>
                      <a:cubicBezTo>
                        <a:pt x="63" y="349"/>
                        <a:pt x="71" y="346"/>
                        <a:pt x="71" y="346"/>
                      </a:cubicBezTo>
                      <a:cubicBezTo>
                        <a:pt x="129" y="346"/>
                        <a:pt x="129" y="346"/>
                        <a:pt x="129" y="346"/>
                      </a:cubicBezTo>
                      <a:cubicBezTo>
                        <a:pt x="129" y="346"/>
                        <a:pt x="132" y="341"/>
                        <a:pt x="129" y="337"/>
                      </a:cubicBezTo>
                      <a:cubicBezTo>
                        <a:pt x="126" y="334"/>
                        <a:pt x="124" y="330"/>
                        <a:pt x="128" y="327"/>
                      </a:cubicBezTo>
                      <a:cubicBezTo>
                        <a:pt x="131" y="325"/>
                        <a:pt x="130" y="324"/>
                        <a:pt x="131" y="318"/>
                      </a:cubicBezTo>
                      <a:cubicBezTo>
                        <a:pt x="132" y="312"/>
                        <a:pt x="133" y="313"/>
                        <a:pt x="138" y="307"/>
                      </a:cubicBezTo>
                      <a:cubicBezTo>
                        <a:pt x="143" y="302"/>
                        <a:pt x="145" y="300"/>
                        <a:pt x="143" y="296"/>
                      </a:cubicBezTo>
                      <a:cubicBezTo>
                        <a:pt x="141" y="293"/>
                        <a:pt x="137" y="286"/>
                        <a:pt x="144" y="286"/>
                      </a:cubicBezTo>
                      <a:cubicBezTo>
                        <a:pt x="150" y="287"/>
                        <a:pt x="156" y="284"/>
                        <a:pt x="159" y="279"/>
                      </a:cubicBezTo>
                      <a:cubicBezTo>
                        <a:pt x="162" y="274"/>
                        <a:pt x="167" y="274"/>
                        <a:pt x="171" y="277"/>
                      </a:cubicBezTo>
                      <a:cubicBezTo>
                        <a:pt x="175" y="280"/>
                        <a:pt x="177" y="280"/>
                        <a:pt x="178" y="274"/>
                      </a:cubicBezTo>
                      <a:cubicBezTo>
                        <a:pt x="179" y="268"/>
                        <a:pt x="185" y="271"/>
                        <a:pt x="187" y="273"/>
                      </a:cubicBezTo>
                      <a:cubicBezTo>
                        <a:pt x="189" y="275"/>
                        <a:pt x="194" y="268"/>
                        <a:pt x="196" y="273"/>
                      </a:cubicBezTo>
                      <a:cubicBezTo>
                        <a:pt x="199" y="278"/>
                        <a:pt x="204" y="275"/>
                        <a:pt x="205" y="269"/>
                      </a:cubicBezTo>
                      <a:cubicBezTo>
                        <a:pt x="206" y="264"/>
                        <a:pt x="207" y="268"/>
                        <a:pt x="211" y="264"/>
                      </a:cubicBezTo>
                      <a:cubicBezTo>
                        <a:pt x="215" y="261"/>
                        <a:pt x="214" y="260"/>
                        <a:pt x="215" y="254"/>
                      </a:cubicBezTo>
                      <a:cubicBezTo>
                        <a:pt x="216" y="249"/>
                        <a:pt x="221" y="245"/>
                        <a:pt x="222" y="250"/>
                      </a:cubicBezTo>
                      <a:cubicBezTo>
                        <a:pt x="224" y="255"/>
                        <a:pt x="233" y="254"/>
                        <a:pt x="230" y="259"/>
                      </a:cubicBezTo>
                      <a:cubicBezTo>
                        <a:pt x="228" y="264"/>
                        <a:pt x="224" y="265"/>
                        <a:pt x="228" y="266"/>
                      </a:cubicBezTo>
                      <a:cubicBezTo>
                        <a:pt x="231" y="268"/>
                        <a:pt x="237" y="269"/>
                        <a:pt x="238" y="264"/>
                      </a:cubicBezTo>
                      <a:cubicBezTo>
                        <a:pt x="239" y="259"/>
                        <a:pt x="243" y="257"/>
                        <a:pt x="243" y="261"/>
                      </a:cubicBezTo>
                      <a:cubicBezTo>
                        <a:pt x="243" y="264"/>
                        <a:pt x="245" y="270"/>
                        <a:pt x="249" y="269"/>
                      </a:cubicBezTo>
                      <a:cubicBezTo>
                        <a:pt x="253" y="269"/>
                        <a:pt x="258" y="266"/>
                        <a:pt x="258" y="266"/>
                      </a:cubicBezTo>
                      <a:cubicBezTo>
                        <a:pt x="258" y="266"/>
                        <a:pt x="264" y="261"/>
                        <a:pt x="266" y="255"/>
                      </a:cubicBezTo>
                      <a:cubicBezTo>
                        <a:pt x="268" y="250"/>
                        <a:pt x="267" y="246"/>
                        <a:pt x="268" y="243"/>
                      </a:cubicBezTo>
                      <a:cubicBezTo>
                        <a:pt x="269" y="240"/>
                        <a:pt x="273" y="238"/>
                        <a:pt x="278" y="232"/>
                      </a:cubicBezTo>
                      <a:cubicBezTo>
                        <a:pt x="282" y="226"/>
                        <a:pt x="288" y="216"/>
                        <a:pt x="290" y="210"/>
                      </a:cubicBezTo>
                      <a:cubicBezTo>
                        <a:pt x="292" y="205"/>
                        <a:pt x="301" y="202"/>
                        <a:pt x="306" y="199"/>
                      </a:cubicBezTo>
                      <a:cubicBezTo>
                        <a:pt x="310" y="197"/>
                        <a:pt x="308" y="194"/>
                        <a:pt x="307" y="189"/>
                      </a:cubicBezTo>
                      <a:cubicBezTo>
                        <a:pt x="306" y="184"/>
                        <a:pt x="308" y="185"/>
                        <a:pt x="312" y="181"/>
                      </a:cubicBezTo>
                      <a:cubicBezTo>
                        <a:pt x="316" y="177"/>
                        <a:pt x="316" y="179"/>
                        <a:pt x="314" y="173"/>
                      </a:cubicBezTo>
                      <a:cubicBezTo>
                        <a:pt x="311" y="166"/>
                        <a:pt x="310" y="140"/>
                        <a:pt x="310" y="132"/>
                      </a:cubicBezTo>
                      <a:cubicBezTo>
                        <a:pt x="310" y="123"/>
                        <a:pt x="312" y="118"/>
                        <a:pt x="313" y="113"/>
                      </a:cubicBezTo>
                      <a:cubicBezTo>
                        <a:pt x="314" y="108"/>
                        <a:pt x="308" y="107"/>
                        <a:pt x="307" y="102"/>
                      </a:cubicBezTo>
                      <a:cubicBezTo>
                        <a:pt x="306" y="97"/>
                        <a:pt x="306" y="95"/>
                        <a:pt x="301" y="90"/>
                      </a:cubicBezTo>
                      <a:cubicBezTo>
                        <a:pt x="296" y="86"/>
                        <a:pt x="294" y="84"/>
                        <a:pt x="293" y="78"/>
                      </a:cubicBezTo>
                      <a:cubicBezTo>
                        <a:pt x="292" y="72"/>
                        <a:pt x="289" y="72"/>
                        <a:pt x="287" y="68"/>
                      </a:cubicBezTo>
                      <a:cubicBezTo>
                        <a:pt x="286" y="64"/>
                        <a:pt x="283" y="63"/>
                        <a:pt x="283" y="56"/>
                      </a:cubicBezTo>
                      <a:cubicBezTo>
                        <a:pt x="283" y="50"/>
                        <a:pt x="286" y="45"/>
                        <a:pt x="285" y="40"/>
                      </a:cubicBezTo>
                      <a:cubicBezTo>
                        <a:pt x="284" y="35"/>
                        <a:pt x="283" y="32"/>
                        <a:pt x="278" y="32"/>
                      </a:cubicBezTo>
                      <a:cubicBezTo>
                        <a:pt x="272" y="31"/>
                        <a:pt x="271" y="31"/>
                        <a:pt x="271" y="27"/>
                      </a:cubicBezTo>
                      <a:cubicBezTo>
                        <a:pt x="271" y="22"/>
                        <a:pt x="271" y="22"/>
                        <a:pt x="266" y="22"/>
                      </a:cubicBezTo>
                      <a:cubicBezTo>
                        <a:pt x="261" y="21"/>
                        <a:pt x="264" y="15"/>
                        <a:pt x="263" y="9"/>
                      </a:cubicBezTo>
                      <a:cubicBezTo>
                        <a:pt x="262" y="3"/>
                        <a:pt x="258" y="0"/>
                        <a:pt x="258" y="0"/>
                      </a:cubicBezTo>
                      <a:cubicBezTo>
                        <a:pt x="245" y="15"/>
                        <a:pt x="232" y="30"/>
                        <a:pt x="230" y="31"/>
                      </a:cubicBezTo>
                      <a:cubicBezTo>
                        <a:pt x="226" y="33"/>
                        <a:pt x="212" y="33"/>
                        <a:pt x="210" y="31"/>
                      </a:cubicBezTo>
                      <a:cubicBezTo>
                        <a:pt x="208" y="29"/>
                        <a:pt x="207" y="24"/>
                        <a:pt x="202" y="24"/>
                      </a:cubicBezTo>
                      <a:cubicBezTo>
                        <a:pt x="197" y="25"/>
                        <a:pt x="189" y="30"/>
                        <a:pt x="183" y="30"/>
                      </a:cubicBezTo>
                      <a:cubicBezTo>
                        <a:pt x="177" y="31"/>
                        <a:pt x="167" y="29"/>
                        <a:pt x="161" y="34"/>
                      </a:cubicBezTo>
                      <a:cubicBezTo>
                        <a:pt x="156" y="38"/>
                        <a:pt x="151" y="41"/>
                        <a:pt x="151" y="44"/>
                      </a:cubicBezTo>
                      <a:cubicBezTo>
                        <a:pt x="151" y="47"/>
                        <a:pt x="154" y="48"/>
                        <a:pt x="152" y="49"/>
                      </a:cubicBezTo>
                      <a:cubicBezTo>
                        <a:pt x="149" y="49"/>
                        <a:pt x="147" y="40"/>
                        <a:pt x="142" y="40"/>
                      </a:cubicBezTo>
                      <a:cubicBezTo>
                        <a:pt x="137" y="40"/>
                        <a:pt x="138" y="39"/>
                        <a:pt x="136" y="35"/>
                      </a:cubicBezTo>
                      <a:cubicBezTo>
                        <a:pt x="133" y="30"/>
                        <a:pt x="133" y="28"/>
                        <a:pt x="127" y="30"/>
                      </a:cubicBezTo>
                      <a:cubicBezTo>
                        <a:pt x="122" y="33"/>
                        <a:pt x="114" y="37"/>
                        <a:pt x="112" y="37"/>
                      </a:cubicBezTo>
                      <a:cubicBezTo>
                        <a:pt x="110" y="38"/>
                        <a:pt x="104" y="33"/>
                        <a:pt x="101" y="31"/>
                      </a:cubicBezTo>
                      <a:cubicBezTo>
                        <a:pt x="97" y="29"/>
                        <a:pt x="91" y="29"/>
                        <a:pt x="85" y="33"/>
                      </a:cubicBezTo>
                      <a:cubicBezTo>
                        <a:pt x="80" y="37"/>
                        <a:pt x="75" y="43"/>
                        <a:pt x="73" y="43"/>
                      </a:cubicBezTo>
                      <a:cubicBezTo>
                        <a:pt x="73" y="43"/>
                        <a:pt x="76" y="49"/>
                        <a:pt x="76" y="56"/>
                      </a:cubicBezTo>
                      <a:cubicBezTo>
                        <a:pt x="75" y="63"/>
                        <a:pt x="73" y="69"/>
                        <a:pt x="71" y="76"/>
                      </a:cubicBezTo>
                      <a:cubicBezTo>
                        <a:pt x="69" y="82"/>
                        <a:pt x="74" y="82"/>
                        <a:pt x="75" y="89"/>
                      </a:cubicBezTo>
                      <a:cubicBezTo>
                        <a:pt x="75" y="96"/>
                        <a:pt x="69" y="104"/>
                        <a:pt x="68" y="112"/>
                      </a:cubicBezTo>
                      <a:cubicBezTo>
                        <a:pt x="68" y="120"/>
                        <a:pt x="72" y="124"/>
                        <a:pt x="76" y="124"/>
                      </a:cubicBezTo>
                      <a:cubicBezTo>
                        <a:pt x="81" y="124"/>
                        <a:pt x="82" y="121"/>
                        <a:pt x="89" y="127"/>
                      </a:cubicBezTo>
                      <a:cubicBezTo>
                        <a:pt x="95" y="133"/>
                        <a:pt x="100" y="139"/>
                        <a:pt x="100" y="139"/>
                      </a:cubicBezTo>
                      <a:cubicBezTo>
                        <a:pt x="100" y="139"/>
                        <a:pt x="91" y="155"/>
                        <a:pt x="87" y="161"/>
                      </a:cubicBezTo>
                      <a:cubicBezTo>
                        <a:pt x="82" y="167"/>
                        <a:pt x="72" y="172"/>
                        <a:pt x="65" y="181"/>
                      </a:cubicBezTo>
                      <a:cubicBezTo>
                        <a:pt x="57" y="191"/>
                        <a:pt x="49" y="201"/>
                        <a:pt x="43" y="203"/>
                      </a:cubicBezTo>
                      <a:cubicBezTo>
                        <a:pt x="38" y="204"/>
                        <a:pt x="38" y="205"/>
                        <a:pt x="36" y="213"/>
                      </a:cubicBezTo>
                      <a:cubicBezTo>
                        <a:pt x="34" y="221"/>
                        <a:pt x="31" y="219"/>
                        <a:pt x="25" y="223"/>
                      </a:cubicBezTo>
                      <a:cubicBezTo>
                        <a:pt x="18" y="227"/>
                        <a:pt x="21" y="237"/>
                        <a:pt x="21" y="244"/>
                      </a:cubicBezTo>
                      <a:cubicBezTo>
                        <a:pt x="21" y="252"/>
                        <a:pt x="18" y="258"/>
                        <a:pt x="15" y="266"/>
                      </a:cubicBezTo>
                      <a:cubicBezTo>
                        <a:pt x="12" y="273"/>
                        <a:pt x="7" y="287"/>
                        <a:pt x="6" y="296"/>
                      </a:cubicBezTo>
                      <a:cubicBezTo>
                        <a:pt x="6" y="305"/>
                        <a:pt x="4" y="320"/>
                        <a:pt x="2" y="328"/>
                      </a:cubicBezTo>
                      <a:cubicBezTo>
                        <a:pt x="0" y="335"/>
                        <a:pt x="1" y="346"/>
                        <a:pt x="0" y="354"/>
                      </a:cubicBezTo>
                      <a:cubicBezTo>
                        <a:pt x="0" y="363"/>
                        <a:pt x="2" y="367"/>
                        <a:pt x="0" y="373"/>
                      </a:cubicBez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0" name="Freeform 16">
                  <a:extLst>
                    <a:ext uri="{FF2B5EF4-FFF2-40B4-BE49-F238E27FC236}">
                      <a16:creationId xmlns:a16="http://schemas.microsoft.com/office/drawing/2014/main" id="{4C60C52A-A20F-4868-9D2D-F499345135CF}"/>
                    </a:ext>
                  </a:extLst>
                </p:cNvPr>
                <p:cNvSpPr>
                  <a:spLocks/>
                </p:cNvSpPr>
                <p:nvPr/>
              </p:nvSpPr>
              <p:spPr bwMode="auto">
                <a:xfrm>
                  <a:off x="5546725" y="4416426"/>
                  <a:ext cx="57150" cy="74613"/>
                </a:xfrm>
                <a:custGeom>
                  <a:avLst/>
                  <a:gdLst>
                    <a:gd name="T0" fmla="*/ 10 w 109"/>
                    <a:gd name="T1" fmla="*/ 84 h 143"/>
                    <a:gd name="T2" fmla="*/ 19 w 109"/>
                    <a:gd name="T3" fmla="*/ 81 h 143"/>
                    <a:gd name="T4" fmla="*/ 25 w 109"/>
                    <a:gd name="T5" fmla="*/ 119 h 143"/>
                    <a:gd name="T6" fmla="*/ 38 w 109"/>
                    <a:gd name="T7" fmla="*/ 143 h 143"/>
                    <a:gd name="T8" fmla="*/ 65 w 109"/>
                    <a:gd name="T9" fmla="*/ 122 h 143"/>
                    <a:gd name="T10" fmla="*/ 75 w 109"/>
                    <a:gd name="T11" fmla="*/ 105 h 143"/>
                    <a:gd name="T12" fmla="*/ 96 w 109"/>
                    <a:gd name="T13" fmla="*/ 76 h 143"/>
                    <a:gd name="T14" fmla="*/ 106 w 109"/>
                    <a:gd name="T15" fmla="*/ 64 h 143"/>
                    <a:gd name="T16" fmla="*/ 107 w 109"/>
                    <a:gd name="T17" fmla="*/ 53 h 143"/>
                    <a:gd name="T18" fmla="*/ 94 w 109"/>
                    <a:gd name="T19" fmla="*/ 46 h 143"/>
                    <a:gd name="T20" fmla="*/ 86 w 109"/>
                    <a:gd name="T21" fmla="*/ 40 h 143"/>
                    <a:gd name="T22" fmla="*/ 87 w 109"/>
                    <a:gd name="T23" fmla="*/ 28 h 143"/>
                    <a:gd name="T24" fmla="*/ 87 w 109"/>
                    <a:gd name="T25" fmla="*/ 20 h 143"/>
                    <a:gd name="T26" fmla="*/ 92 w 109"/>
                    <a:gd name="T27" fmla="*/ 9 h 143"/>
                    <a:gd name="T28" fmla="*/ 94 w 109"/>
                    <a:gd name="T29" fmla="*/ 8 h 143"/>
                    <a:gd name="T30" fmla="*/ 89 w 109"/>
                    <a:gd name="T31" fmla="*/ 4 h 143"/>
                    <a:gd name="T32" fmla="*/ 76 w 109"/>
                    <a:gd name="T33" fmla="*/ 6 h 143"/>
                    <a:gd name="T34" fmla="*/ 63 w 109"/>
                    <a:gd name="T35" fmla="*/ 6 h 143"/>
                    <a:gd name="T36" fmla="*/ 56 w 109"/>
                    <a:gd name="T37" fmla="*/ 6 h 143"/>
                    <a:gd name="T38" fmla="*/ 53 w 109"/>
                    <a:gd name="T39" fmla="*/ 27 h 143"/>
                    <a:gd name="T40" fmla="*/ 35 w 109"/>
                    <a:gd name="T41" fmla="*/ 33 h 143"/>
                    <a:gd name="T42" fmla="*/ 20 w 109"/>
                    <a:gd name="T43" fmla="*/ 27 h 143"/>
                    <a:gd name="T44" fmla="*/ 6 w 109"/>
                    <a:gd name="T45" fmla="*/ 22 h 143"/>
                    <a:gd name="T46" fmla="*/ 1 w 109"/>
                    <a:gd name="T47" fmla="*/ 33 h 143"/>
                    <a:gd name="T48" fmla="*/ 3 w 109"/>
                    <a:gd name="T49" fmla="*/ 37 h 143"/>
                    <a:gd name="T50" fmla="*/ 12 w 109"/>
                    <a:gd name="T51" fmla="*/ 52 h 143"/>
                    <a:gd name="T52" fmla="*/ 10 w 109"/>
                    <a:gd name="T53" fmla="*/ 77 h 143"/>
                    <a:gd name="T54" fmla="*/ 10 w 109"/>
                    <a:gd name="T55" fmla="*/ 8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143">
                      <a:moveTo>
                        <a:pt x="10" y="84"/>
                      </a:moveTo>
                      <a:cubicBezTo>
                        <a:pt x="10" y="84"/>
                        <a:pt x="20" y="75"/>
                        <a:pt x="19" y="81"/>
                      </a:cubicBezTo>
                      <a:cubicBezTo>
                        <a:pt x="19" y="88"/>
                        <a:pt x="21" y="108"/>
                        <a:pt x="25" y="119"/>
                      </a:cubicBezTo>
                      <a:cubicBezTo>
                        <a:pt x="30" y="130"/>
                        <a:pt x="36" y="131"/>
                        <a:pt x="38" y="143"/>
                      </a:cubicBezTo>
                      <a:cubicBezTo>
                        <a:pt x="38" y="143"/>
                        <a:pt x="58" y="129"/>
                        <a:pt x="65" y="122"/>
                      </a:cubicBezTo>
                      <a:cubicBezTo>
                        <a:pt x="72" y="116"/>
                        <a:pt x="72" y="109"/>
                        <a:pt x="75" y="105"/>
                      </a:cubicBezTo>
                      <a:cubicBezTo>
                        <a:pt x="77" y="101"/>
                        <a:pt x="94" y="82"/>
                        <a:pt x="96" y="76"/>
                      </a:cubicBezTo>
                      <a:cubicBezTo>
                        <a:pt x="99" y="71"/>
                        <a:pt x="102" y="67"/>
                        <a:pt x="106" y="64"/>
                      </a:cubicBezTo>
                      <a:cubicBezTo>
                        <a:pt x="109" y="61"/>
                        <a:pt x="109" y="58"/>
                        <a:pt x="107" y="53"/>
                      </a:cubicBezTo>
                      <a:cubicBezTo>
                        <a:pt x="106" y="47"/>
                        <a:pt x="99" y="47"/>
                        <a:pt x="94" y="46"/>
                      </a:cubicBezTo>
                      <a:cubicBezTo>
                        <a:pt x="88" y="45"/>
                        <a:pt x="88" y="45"/>
                        <a:pt x="86" y="40"/>
                      </a:cubicBezTo>
                      <a:cubicBezTo>
                        <a:pt x="85" y="35"/>
                        <a:pt x="85" y="32"/>
                        <a:pt x="87" y="28"/>
                      </a:cubicBezTo>
                      <a:cubicBezTo>
                        <a:pt x="88" y="25"/>
                        <a:pt x="84" y="23"/>
                        <a:pt x="87" y="20"/>
                      </a:cubicBezTo>
                      <a:cubicBezTo>
                        <a:pt x="89" y="16"/>
                        <a:pt x="90" y="12"/>
                        <a:pt x="92" y="9"/>
                      </a:cubicBezTo>
                      <a:cubicBezTo>
                        <a:pt x="93" y="9"/>
                        <a:pt x="93" y="8"/>
                        <a:pt x="94" y="8"/>
                      </a:cubicBezTo>
                      <a:cubicBezTo>
                        <a:pt x="92" y="7"/>
                        <a:pt x="91" y="6"/>
                        <a:pt x="89" y="4"/>
                      </a:cubicBezTo>
                      <a:cubicBezTo>
                        <a:pt x="86" y="0"/>
                        <a:pt x="81" y="3"/>
                        <a:pt x="76" y="6"/>
                      </a:cubicBezTo>
                      <a:cubicBezTo>
                        <a:pt x="71" y="9"/>
                        <a:pt x="68" y="10"/>
                        <a:pt x="63" y="6"/>
                      </a:cubicBezTo>
                      <a:cubicBezTo>
                        <a:pt x="58" y="2"/>
                        <a:pt x="58" y="1"/>
                        <a:pt x="56" y="6"/>
                      </a:cubicBezTo>
                      <a:cubicBezTo>
                        <a:pt x="54" y="12"/>
                        <a:pt x="54" y="21"/>
                        <a:pt x="53" y="27"/>
                      </a:cubicBezTo>
                      <a:cubicBezTo>
                        <a:pt x="52" y="32"/>
                        <a:pt x="44" y="31"/>
                        <a:pt x="35" y="33"/>
                      </a:cubicBezTo>
                      <a:cubicBezTo>
                        <a:pt x="26" y="35"/>
                        <a:pt x="21" y="33"/>
                        <a:pt x="20" y="27"/>
                      </a:cubicBezTo>
                      <a:cubicBezTo>
                        <a:pt x="19" y="21"/>
                        <a:pt x="12" y="21"/>
                        <a:pt x="6" y="22"/>
                      </a:cubicBezTo>
                      <a:cubicBezTo>
                        <a:pt x="0" y="23"/>
                        <a:pt x="1" y="33"/>
                        <a:pt x="1" y="33"/>
                      </a:cubicBezTo>
                      <a:cubicBezTo>
                        <a:pt x="2" y="34"/>
                        <a:pt x="3" y="35"/>
                        <a:pt x="3" y="37"/>
                      </a:cubicBezTo>
                      <a:cubicBezTo>
                        <a:pt x="5" y="44"/>
                        <a:pt x="10" y="44"/>
                        <a:pt x="12" y="52"/>
                      </a:cubicBezTo>
                      <a:cubicBezTo>
                        <a:pt x="14" y="60"/>
                        <a:pt x="11" y="68"/>
                        <a:pt x="10" y="77"/>
                      </a:cubicBezTo>
                      <a:cubicBezTo>
                        <a:pt x="10" y="80"/>
                        <a:pt x="10" y="82"/>
                        <a:pt x="10" y="8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1" name="Freeform 17">
                  <a:extLst>
                    <a:ext uri="{FF2B5EF4-FFF2-40B4-BE49-F238E27FC236}">
                      <a16:creationId xmlns:a16="http://schemas.microsoft.com/office/drawing/2014/main" id="{7562B6E6-7D7C-4CA2-8A03-56EF2B4816FF}"/>
                    </a:ext>
                  </a:extLst>
                </p:cNvPr>
                <p:cNvSpPr>
                  <a:spLocks/>
                </p:cNvSpPr>
                <p:nvPr/>
              </p:nvSpPr>
              <p:spPr bwMode="auto">
                <a:xfrm>
                  <a:off x="5067300" y="3524251"/>
                  <a:ext cx="322263" cy="555625"/>
                </a:xfrm>
                <a:custGeom>
                  <a:avLst/>
                  <a:gdLst>
                    <a:gd name="T0" fmla="*/ 60 w 616"/>
                    <a:gd name="T1" fmla="*/ 687 h 1063"/>
                    <a:gd name="T2" fmla="*/ 73 w 616"/>
                    <a:gd name="T3" fmla="*/ 713 h 1063"/>
                    <a:gd name="T4" fmla="*/ 88 w 616"/>
                    <a:gd name="T5" fmla="*/ 741 h 1063"/>
                    <a:gd name="T6" fmla="*/ 97 w 616"/>
                    <a:gd name="T7" fmla="*/ 781 h 1063"/>
                    <a:gd name="T8" fmla="*/ 95 w 616"/>
                    <a:gd name="T9" fmla="*/ 820 h 1063"/>
                    <a:gd name="T10" fmla="*/ 115 w 616"/>
                    <a:gd name="T11" fmla="*/ 872 h 1063"/>
                    <a:gd name="T12" fmla="*/ 125 w 616"/>
                    <a:gd name="T13" fmla="*/ 895 h 1063"/>
                    <a:gd name="T14" fmla="*/ 99 w 616"/>
                    <a:gd name="T15" fmla="*/ 893 h 1063"/>
                    <a:gd name="T16" fmla="*/ 60 w 616"/>
                    <a:gd name="T17" fmla="*/ 892 h 1063"/>
                    <a:gd name="T18" fmla="*/ 36 w 616"/>
                    <a:gd name="T19" fmla="*/ 910 h 1063"/>
                    <a:gd name="T20" fmla="*/ 54 w 616"/>
                    <a:gd name="T21" fmla="*/ 940 h 1063"/>
                    <a:gd name="T22" fmla="*/ 104 w 616"/>
                    <a:gd name="T23" fmla="*/ 990 h 1063"/>
                    <a:gd name="T24" fmla="*/ 128 w 616"/>
                    <a:gd name="T25" fmla="*/ 1043 h 1063"/>
                    <a:gd name="T26" fmla="*/ 140 w 616"/>
                    <a:gd name="T27" fmla="*/ 1059 h 1063"/>
                    <a:gd name="T28" fmla="*/ 175 w 616"/>
                    <a:gd name="T29" fmla="*/ 1045 h 1063"/>
                    <a:gd name="T30" fmla="*/ 191 w 616"/>
                    <a:gd name="T31" fmla="*/ 1046 h 1063"/>
                    <a:gd name="T32" fmla="*/ 219 w 616"/>
                    <a:gd name="T33" fmla="*/ 1044 h 1063"/>
                    <a:gd name="T34" fmla="*/ 293 w 616"/>
                    <a:gd name="T35" fmla="*/ 1024 h 1063"/>
                    <a:gd name="T36" fmla="*/ 329 w 616"/>
                    <a:gd name="T37" fmla="*/ 990 h 1063"/>
                    <a:gd name="T38" fmla="*/ 331 w 616"/>
                    <a:gd name="T39" fmla="*/ 959 h 1063"/>
                    <a:gd name="T40" fmla="*/ 395 w 616"/>
                    <a:gd name="T41" fmla="*/ 950 h 1063"/>
                    <a:gd name="T42" fmla="*/ 420 w 616"/>
                    <a:gd name="T43" fmla="*/ 939 h 1063"/>
                    <a:gd name="T44" fmla="*/ 451 w 616"/>
                    <a:gd name="T45" fmla="*/ 904 h 1063"/>
                    <a:gd name="T46" fmla="*/ 481 w 616"/>
                    <a:gd name="T47" fmla="*/ 875 h 1063"/>
                    <a:gd name="T48" fmla="*/ 504 w 616"/>
                    <a:gd name="T49" fmla="*/ 839 h 1063"/>
                    <a:gd name="T50" fmla="*/ 540 w 616"/>
                    <a:gd name="T51" fmla="*/ 827 h 1063"/>
                    <a:gd name="T52" fmla="*/ 558 w 616"/>
                    <a:gd name="T53" fmla="*/ 813 h 1063"/>
                    <a:gd name="T54" fmla="*/ 537 w 616"/>
                    <a:gd name="T55" fmla="*/ 789 h 1063"/>
                    <a:gd name="T56" fmla="*/ 534 w 616"/>
                    <a:gd name="T57" fmla="*/ 755 h 1063"/>
                    <a:gd name="T58" fmla="*/ 524 w 616"/>
                    <a:gd name="T59" fmla="*/ 730 h 1063"/>
                    <a:gd name="T60" fmla="*/ 514 w 616"/>
                    <a:gd name="T61" fmla="*/ 714 h 1063"/>
                    <a:gd name="T62" fmla="*/ 490 w 616"/>
                    <a:gd name="T63" fmla="*/ 705 h 1063"/>
                    <a:gd name="T64" fmla="*/ 516 w 616"/>
                    <a:gd name="T65" fmla="*/ 670 h 1063"/>
                    <a:gd name="T66" fmla="*/ 510 w 616"/>
                    <a:gd name="T67" fmla="*/ 633 h 1063"/>
                    <a:gd name="T68" fmla="*/ 528 w 616"/>
                    <a:gd name="T69" fmla="*/ 612 h 1063"/>
                    <a:gd name="T70" fmla="*/ 524 w 616"/>
                    <a:gd name="T71" fmla="*/ 587 h 1063"/>
                    <a:gd name="T72" fmla="*/ 539 w 616"/>
                    <a:gd name="T73" fmla="*/ 569 h 1063"/>
                    <a:gd name="T74" fmla="*/ 555 w 616"/>
                    <a:gd name="T75" fmla="*/ 539 h 1063"/>
                    <a:gd name="T76" fmla="*/ 564 w 616"/>
                    <a:gd name="T77" fmla="*/ 515 h 1063"/>
                    <a:gd name="T78" fmla="*/ 593 w 616"/>
                    <a:gd name="T79" fmla="*/ 508 h 1063"/>
                    <a:gd name="T80" fmla="*/ 614 w 616"/>
                    <a:gd name="T81" fmla="*/ 496 h 1063"/>
                    <a:gd name="T82" fmla="*/ 145 w 616"/>
                    <a:gd name="T83" fmla="*/ 0 h 1063"/>
                    <a:gd name="T84" fmla="*/ 89 w 616"/>
                    <a:gd name="T85" fmla="*/ 30 h 1063"/>
                    <a:gd name="T86" fmla="*/ 108 w 616"/>
                    <a:gd name="T87" fmla="*/ 135 h 1063"/>
                    <a:gd name="T88" fmla="*/ 122 w 616"/>
                    <a:gd name="T89" fmla="*/ 177 h 1063"/>
                    <a:gd name="T90" fmla="*/ 132 w 616"/>
                    <a:gd name="T91" fmla="*/ 236 h 1063"/>
                    <a:gd name="T92" fmla="*/ 83 w 616"/>
                    <a:gd name="T93" fmla="*/ 478 h 1063"/>
                    <a:gd name="T94" fmla="*/ 23 w 616"/>
                    <a:gd name="T95" fmla="*/ 574 h 1063"/>
                    <a:gd name="T96" fmla="*/ 5 w 616"/>
                    <a:gd name="T97" fmla="*/ 595 h 1063"/>
                    <a:gd name="T98" fmla="*/ 15 w 616"/>
                    <a:gd name="T99" fmla="*/ 646 h 1063"/>
                    <a:gd name="T100" fmla="*/ 38 w 616"/>
                    <a:gd name="T101" fmla="*/ 687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6" h="1063">
                      <a:moveTo>
                        <a:pt x="38" y="687"/>
                      </a:moveTo>
                      <a:cubicBezTo>
                        <a:pt x="38" y="687"/>
                        <a:pt x="57" y="686"/>
                        <a:pt x="60" y="687"/>
                      </a:cubicBezTo>
                      <a:cubicBezTo>
                        <a:pt x="62" y="689"/>
                        <a:pt x="65" y="692"/>
                        <a:pt x="66" y="698"/>
                      </a:cubicBezTo>
                      <a:cubicBezTo>
                        <a:pt x="67" y="704"/>
                        <a:pt x="68" y="711"/>
                        <a:pt x="73" y="713"/>
                      </a:cubicBezTo>
                      <a:cubicBezTo>
                        <a:pt x="77" y="715"/>
                        <a:pt x="83" y="718"/>
                        <a:pt x="83" y="723"/>
                      </a:cubicBezTo>
                      <a:cubicBezTo>
                        <a:pt x="84" y="728"/>
                        <a:pt x="86" y="735"/>
                        <a:pt x="88" y="741"/>
                      </a:cubicBezTo>
                      <a:cubicBezTo>
                        <a:pt x="89" y="747"/>
                        <a:pt x="89" y="755"/>
                        <a:pt x="92" y="761"/>
                      </a:cubicBezTo>
                      <a:cubicBezTo>
                        <a:pt x="95" y="767"/>
                        <a:pt x="96" y="772"/>
                        <a:pt x="97" y="781"/>
                      </a:cubicBezTo>
                      <a:cubicBezTo>
                        <a:pt x="98" y="791"/>
                        <a:pt x="99" y="794"/>
                        <a:pt x="97" y="803"/>
                      </a:cubicBezTo>
                      <a:cubicBezTo>
                        <a:pt x="95" y="812"/>
                        <a:pt x="94" y="811"/>
                        <a:pt x="95" y="820"/>
                      </a:cubicBezTo>
                      <a:cubicBezTo>
                        <a:pt x="96" y="829"/>
                        <a:pt x="101" y="849"/>
                        <a:pt x="103" y="854"/>
                      </a:cubicBezTo>
                      <a:cubicBezTo>
                        <a:pt x="104" y="859"/>
                        <a:pt x="110" y="865"/>
                        <a:pt x="115" y="872"/>
                      </a:cubicBezTo>
                      <a:cubicBezTo>
                        <a:pt x="120" y="878"/>
                        <a:pt x="127" y="888"/>
                        <a:pt x="130" y="890"/>
                      </a:cubicBezTo>
                      <a:cubicBezTo>
                        <a:pt x="134" y="893"/>
                        <a:pt x="131" y="893"/>
                        <a:pt x="125" y="895"/>
                      </a:cubicBezTo>
                      <a:cubicBezTo>
                        <a:pt x="120" y="897"/>
                        <a:pt x="117" y="896"/>
                        <a:pt x="113" y="894"/>
                      </a:cubicBezTo>
                      <a:cubicBezTo>
                        <a:pt x="109" y="891"/>
                        <a:pt x="107" y="890"/>
                        <a:pt x="99" y="893"/>
                      </a:cubicBezTo>
                      <a:cubicBezTo>
                        <a:pt x="90" y="896"/>
                        <a:pt x="83" y="896"/>
                        <a:pt x="76" y="896"/>
                      </a:cubicBezTo>
                      <a:cubicBezTo>
                        <a:pt x="69" y="896"/>
                        <a:pt x="68" y="890"/>
                        <a:pt x="60" y="892"/>
                      </a:cubicBezTo>
                      <a:cubicBezTo>
                        <a:pt x="53" y="893"/>
                        <a:pt x="49" y="891"/>
                        <a:pt x="46" y="896"/>
                      </a:cubicBezTo>
                      <a:cubicBezTo>
                        <a:pt x="42" y="901"/>
                        <a:pt x="40" y="906"/>
                        <a:pt x="36" y="910"/>
                      </a:cubicBezTo>
                      <a:cubicBezTo>
                        <a:pt x="32" y="914"/>
                        <a:pt x="34" y="917"/>
                        <a:pt x="38" y="921"/>
                      </a:cubicBezTo>
                      <a:cubicBezTo>
                        <a:pt x="41" y="924"/>
                        <a:pt x="50" y="934"/>
                        <a:pt x="54" y="940"/>
                      </a:cubicBezTo>
                      <a:cubicBezTo>
                        <a:pt x="58" y="946"/>
                        <a:pt x="61" y="955"/>
                        <a:pt x="70" y="960"/>
                      </a:cubicBezTo>
                      <a:cubicBezTo>
                        <a:pt x="79" y="965"/>
                        <a:pt x="99" y="984"/>
                        <a:pt x="104" y="990"/>
                      </a:cubicBezTo>
                      <a:cubicBezTo>
                        <a:pt x="109" y="996"/>
                        <a:pt x="110" y="1013"/>
                        <a:pt x="115" y="1024"/>
                      </a:cubicBezTo>
                      <a:cubicBezTo>
                        <a:pt x="120" y="1034"/>
                        <a:pt x="128" y="1039"/>
                        <a:pt x="128" y="1043"/>
                      </a:cubicBezTo>
                      <a:cubicBezTo>
                        <a:pt x="128" y="1047"/>
                        <a:pt x="128" y="1051"/>
                        <a:pt x="126" y="1053"/>
                      </a:cubicBezTo>
                      <a:cubicBezTo>
                        <a:pt x="125" y="1056"/>
                        <a:pt x="134" y="1055"/>
                        <a:pt x="140" y="1059"/>
                      </a:cubicBezTo>
                      <a:cubicBezTo>
                        <a:pt x="145" y="1063"/>
                        <a:pt x="154" y="1058"/>
                        <a:pt x="159" y="1054"/>
                      </a:cubicBezTo>
                      <a:cubicBezTo>
                        <a:pt x="165" y="1050"/>
                        <a:pt x="169" y="1051"/>
                        <a:pt x="175" y="1045"/>
                      </a:cubicBezTo>
                      <a:cubicBezTo>
                        <a:pt x="180" y="1040"/>
                        <a:pt x="181" y="1034"/>
                        <a:pt x="184" y="1034"/>
                      </a:cubicBezTo>
                      <a:cubicBezTo>
                        <a:pt x="188" y="1033"/>
                        <a:pt x="190" y="1042"/>
                        <a:pt x="191" y="1046"/>
                      </a:cubicBezTo>
                      <a:cubicBezTo>
                        <a:pt x="192" y="1050"/>
                        <a:pt x="199" y="1057"/>
                        <a:pt x="202" y="1054"/>
                      </a:cubicBezTo>
                      <a:cubicBezTo>
                        <a:pt x="205" y="1050"/>
                        <a:pt x="214" y="1049"/>
                        <a:pt x="219" y="1044"/>
                      </a:cubicBezTo>
                      <a:cubicBezTo>
                        <a:pt x="225" y="1040"/>
                        <a:pt x="234" y="1030"/>
                        <a:pt x="248" y="1027"/>
                      </a:cubicBezTo>
                      <a:cubicBezTo>
                        <a:pt x="263" y="1023"/>
                        <a:pt x="286" y="1025"/>
                        <a:pt x="293" y="1024"/>
                      </a:cubicBezTo>
                      <a:cubicBezTo>
                        <a:pt x="301" y="1022"/>
                        <a:pt x="307" y="1022"/>
                        <a:pt x="310" y="1013"/>
                      </a:cubicBezTo>
                      <a:cubicBezTo>
                        <a:pt x="313" y="1005"/>
                        <a:pt x="324" y="999"/>
                        <a:pt x="329" y="990"/>
                      </a:cubicBezTo>
                      <a:cubicBezTo>
                        <a:pt x="333" y="980"/>
                        <a:pt x="334" y="979"/>
                        <a:pt x="327" y="975"/>
                      </a:cubicBezTo>
                      <a:cubicBezTo>
                        <a:pt x="321" y="970"/>
                        <a:pt x="321" y="963"/>
                        <a:pt x="331" y="959"/>
                      </a:cubicBezTo>
                      <a:cubicBezTo>
                        <a:pt x="341" y="955"/>
                        <a:pt x="362" y="958"/>
                        <a:pt x="369" y="956"/>
                      </a:cubicBezTo>
                      <a:cubicBezTo>
                        <a:pt x="376" y="954"/>
                        <a:pt x="388" y="950"/>
                        <a:pt x="395" y="950"/>
                      </a:cubicBezTo>
                      <a:cubicBezTo>
                        <a:pt x="403" y="949"/>
                        <a:pt x="403" y="955"/>
                        <a:pt x="408" y="950"/>
                      </a:cubicBezTo>
                      <a:cubicBezTo>
                        <a:pt x="412" y="944"/>
                        <a:pt x="413" y="941"/>
                        <a:pt x="420" y="939"/>
                      </a:cubicBezTo>
                      <a:cubicBezTo>
                        <a:pt x="427" y="936"/>
                        <a:pt x="432" y="931"/>
                        <a:pt x="438" y="923"/>
                      </a:cubicBezTo>
                      <a:cubicBezTo>
                        <a:pt x="444" y="915"/>
                        <a:pt x="443" y="913"/>
                        <a:pt x="451" y="904"/>
                      </a:cubicBezTo>
                      <a:cubicBezTo>
                        <a:pt x="459" y="895"/>
                        <a:pt x="464" y="896"/>
                        <a:pt x="469" y="889"/>
                      </a:cubicBezTo>
                      <a:cubicBezTo>
                        <a:pt x="473" y="882"/>
                        <a:pt x="475" y="881"/>
                        <a:pt x="481" y="875"/>
                      </a:cubicBezTo>
                      <a:cubicBezTo>
                        <a:pt x="487" y="870"/>
                        <a:pt x="484" y="862"/>
                        <a:pt x="485" y="855"/>
                      </a:cubicBezTo>
                      <a:cubicBezTo>
                        <a:pt x="485" y="849"/>
                        <a:pt x="498" y="843"/>
                        <a:pt x="504" y="839"/>
                      </a:cubicBezTo>
                      <a:cubicBezTo>
                        <a:pt x="511" y="835"/>
                        <a:pt x="519" y="829"/>
                        <a:pt x="527" y="827"/>
                      </a:cubicBezTo>
                      <a:cubicBezTo>
                        <a:pt x="536" y="824"/>
                        <a:pt x="534" y="826"/>
                        <a:pt x="540" y="827"/>
                      </a:cubicBezTo>
                      <a:cubicBezTo>
                        <a:pt x="546" y="828"/>
                        <a:pt x="553" y="828"/>
                        <a:pt x="553" y="828"/>
                      </a:cubicBezTo>
                      <a:cubicBezTo>
                        <a:pt x="553" y="828"/>
                        <a:pt x="557" y="820"/>
                        <a:pt x="558" y="813"/>
                      </a:cubicBezTo>
                      <a:cubicBezTo>
                        <a:pt x="558" y="806"/>
                        <a:pt x="556" y="799"/>
                        <a:pt x="550" y="799"/>
                      </a:cubicBezTo>
                      <a:cubicBezTo>
                        <a:pt x="545" y="800"/>
                        <a:pt x="540" y="794"/>
                        <a:pt x="537" y="789"/>
                      </a:cubicBezTo>
                      <a:cubicBezTo>
                        <a:pt x="534" y="784"/>
                        <a:pt x="533" y="781"/>
                        <a:pt x="534" y="773"/>
                      </a:cubicBezTo>
                      <a:cubicBezTo>
                        <a:pt x="536" y="765"/>
                        <a:pt x="539" y="755"/>
                        <a:pt x="534" y="755"/>
                      </a:cubicBezTo>
                      <a:cubicBezTo>
                        <a:pt x="529" y="755"/>
                        <a:pt x="529" y="759"/>
                        <a:pt x="529" y="749"/>
                      </a:cubicBezTo>
                      <a:cubicBezTo>
                        <a:pt x="530" y="739"/>
                        <a:pt x="525" y="734"/>
                        <a:pt x="524" y="730"/>
                      </a:cubicBezTo>
                      <a:cubicBezTo>
                        <a:pt x="523" y="726"/>
                        <a:pt x="529" y="720"/>
                        <a:pt x="526" y="717"/>
                      </a:cubicBezTo>
                      <a:cubicBezTo>
                        <a:pt x="522" y="714"/>
                        <a:pt x="521" y="711"/>
                        <a:pt x="514" y="714"/>
                      </a:cubicBezTo>
                      <a:cubicBezTo>
                        <a:pt x="507" y="717"/>
                        <a:pt x="506" y="719"/>
                        <a:pt x="500" y="716"/>
                      </a:cubicBezTo>
                      <a:cubicBezTo>
                        <a:pt x="493" y="714"/>
                        <a:pt x="490" y="711"/>
                        <a:pt x="490" y="705"/>
                      </a:cubicBezTo>
                      <a:cubicBezTo>
                        <a:pt x="490" y="698"/>
                        <a:pt x="498" y="686"/>
                        <a:pt x="504" y="682"/>
                      </a:cubicBezTo>
                      <a:cubicBezTo>
                        <a:pt x="509" y="679"/>
                        <a:pt x="518" y="676"/>
                        <a:pt x="516" y="670"/>
                      </a:cubicBezTo>
                      <a:cubicBezTo>
                        <a:pt x="514" y="664"/>
                        <a:pt x="512" y="656"/>
                        <a:pt x="509" y="651"/>
                      </a:cubicBezTo>
                      <a:cubicBezTo>
                        <a:pt x="506" y="645"/>
                        <a:pt x="507" y="639"/>
                        <a:pt x="510" y="633"/>
                      </a:cubicBezTo>
                      <a:cubicBezTo>
                        <a:pt x="513" y="628"/>
                        <a:pt x="517" y="624"/>
                        <a:pt x="523" y="621"/>
                      </a:cubicBezTo>
                      <a:cubicBezTo>
                        <a:pt x="529" y="617"/>
                        <a:pt x="531" y="617"/>
                        <a:pt x="528" y="612"/>
                      </a:cubicBezTo>
                      <a:cubicBezTo>
                        <a:pt x="525" y="608"/>
                        <a:pt x="526" y="605"/>
                        <a:pt x="526" y="599"/>
                      </a:cubicBezTo>
                      <a:cubicBezTo>
                        <a:pt x="525" y="592"/>
                        <a:pt x="520" y="591"/>
                        <a:pt x="524" y="587"/>
                      </a:cubicBezTo>
                      <a:cubicBezTo>
                        <a:pt x="529" y="583"/>
                        <a:pt x="536" y="582"/>
                        <a:pt x="537" y="579"/>
                      </a:cubicBezTo>
                      <a:cubicBezTo>
                        <a:pt x="538" y="576"/>
                        <a:pt x="536" y="574"/>
                        <a:pt x="539" y="569"/>
                      </a:cubicBezTo>
                      <a:cubicBezTo>
                        <a:pt x="542" y="563"/>
                        <a:pt x="545" y="561"/>
                        <a:pt x="550" y="554"/>
                      </a:cubicBezTo>
                      <a:cubicBezTo>
                        <a:pt x="554" y="547"/>
                        <a:pt x="556" y="544"/>
                        <a:pt x="555" y="539"/>
                      </a:cubicBezTo>
                      <a:cubicBezTo>
                        <a:pt x="554" y="534"/>
                        <a:pt x="550" y="526"/>
                        <a:pt x="554" y="522"/>
                      </a:cubicBezTo>
                      <a:cubicBezTo>
                        <a:pt x="558" y="518"/>
                        <a:pt x="559" y="517"/>
                        <a:pt x="564" y="515"/>
                      </a:cubicBezTo>
                      <a:cubicBezTo>
                        <a:pt x="569" y="514"/>
                        <a:pt x="572" y="513"/>
                        <a:pt x="576" y="514"/>
                      </a:cubicBezTo>
                      <a:cubicBezTo>
                        <a:pt x="580" y="514"/>
                        <a:pt x="587" y="508"/>
                        <a:pt x="593" y="508"/>
                      </a:cubicBezTo>
                      <a:cubicBezTo>
                        <a:pt x="599" y="509"/>
                        <a:pt x="609" y="511"/>
                        <a:pt x="612" y="512"/>
                      </a:cubicBezTo>
                      <a:cubicBezTo>
                        <a:pt x="616" y="512"/>
                        <a:pt x="614" y="506"/>
                        <a:pt x="614" y="496"/>
                      </a:cubicBezTo>
                      <a:cubicBezTo>
                        <a:pt x="614" y="486"/>
                        <a:pt x="609" y="261"/>
                        <a:pt x="609" y="261"/>
                      </a:cubicBezTo>
                      <a:cubicBezTo>
                        <a:pt x="145" y="0"/>
                        <a:pt x="145" y="0"/>
                        <a:pt x="145" y="0"/>
                      </a:cubicBezTo>
                      <a:cubicBezTo>
                        <a:pt x="89" y="30"/>
                        <a:pt x="89" y="30"/>
                        <a:pt x="89" y="30"/>
                      </a:cubicBezTo>
                      <a:cubicBezTo>
                        <a:pt x="89" y="30"/>
                        <a:pt x="89" y="30"/>
                        <a:pt x="89" y="30"/>
                      </a:cubicBezTo>
                      <a:cubicBezTo>
                        <a:pt x="89" y="30"/>
                        <a:pt x="100" y="101"/>
                        <a:pt x="100" y="115"/>
                      </a:cubicBezTo>
                      <a:cubicBezTo>
                        <a:pt x="100" y="129"/>
                        <a:pt x="102" y="128"/>
                        <a:pt x="108" y="135"/>
                      </a:cubicBezTo>
                      <a:cubicBezTo>
                        <a:pt x="114" y="142"/>
                        <a:pt x="122" y="158"/>
                        <a:pt x="122" y="164"/>
                      </a:cubicBezTo>
                      <a:cubicBezTo>
                        <a:pt x="123" y="169"/>
                        <a:pt x="120" y="173"/>
                        <a:pt x="122" y="177"/>
                      </a:cubicBezTo>
                      <a:cubicBezTo>
                        <a:pt x="125" y="181"/>
                        <a:pt x="141" y="197"/>
                        <a:pt x="145" y="204"/>
                      </a:cubicBezTo>
                      <a:cubicBezTo>
                        <a:pt x="148" y="212"/>
                        <a:pt x="135" y="225"/>
                        <a:pt x="132" y="236"/>
                      </a:cubicBezTo>
                      <a:cubicBezTo>
                        <a:pt x="129" y="247"/>
                        <a:pt x="122" y="429"/>
                        <a:pt x="120" y="433"/>
                      </a:cubicBezTo>
                      <a:cubicBezTo>
                        <a:pt x="118" y="436"/>
                        <a:pt x="96" y="463"/>
                        <a:pt x="83" y="478"/>
                      </a:cubicBezTo>
                      <a:cubicBezTo>
                        <a:pt x="69" y="492"/>
                        <a:pt x="41" y="536"/>
                        <a:pt x="32" y="546"/>
                      </a:cubicBezTo>
                      <a:cubicBezTo>
                        <a:pt x="22" y="556"/>
                        <a:pt x="22" y="568"/>
                        <a:pt x="23" y="574"/>
                      </a:cubicBezTo>
                      <a:cubicBezTo>
                        <a:pt x="23" y="580"/>
                        <a:pt x="20" y="576"/>
                        <a:pt x="18" y="583"/>
                      </a:cubicBezTo>
                      <a:cubicBezTo>
                        <a:pt x="16" y="590"/>
                        <a:pt x="10" y="592"/>
                        <a:pt x="5" y="595"/>
                      </a:cubicBezTo>
                      <a:cubicBezTo>
                        <a:pt x="0" y="598"/>
                        <a:pt x="5" y="609"/>
                        <a:pt x="8" y="621"/>
                      </a:cubicBezTo>
                      <a:cubicBezTo>
                        <a:pt x="11" y="634"/>
                        <a:pt x="15" y="646"/>
                        <a:pt x="15" y="646"/>
                      </a:cubicBezTo>
                      <a:cubicBezTo>
                        <a:pt x="15" y="646"/>
                        <a:pt x="34" y="680"/>
                        <a:pt x="37" y="686"/>
                      </a:cubicBezTo>
                      <a:cubicBezTo>
                        <a:pt x="37" y="686"/>
                        <a:pt x="38" y="686"/>
                        <a:pt x="38" y="687"/>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2" name="Freeform 18">
                  <a:extLst>
                    <a:ext uri="{FF2B5EF4-FFF2-40B4-BE49-F238E27FC236}">
                      <a16:creationId xmlns:a16="http://schemas.microsoft.com/office/drawing/2014/main" id="{B5BBF1AF-9FB5-452C-B3B2-4622E1D892D2}"/>
                    </a:ext>
                  </a:extLst>
                </p:cNvPr>
                <p:cNvSpPr>
                  <a:spLocks noEditPoints="1"/>
                </p:cNvSpPr>
                <p:nvPr/>
              </p:nvSpPr>
              <p:spPr bwMode="auto">
                <a:xfrm>
                  <a:off x="5422900" y="4878388"/>
                  <a:ext cx="238125" cy="241300"/>
                </a:xfrm>
                <a:custGeom>
                  <a:avLst/>
                  <a:gdLst>
                    <a:gd name="T0" fmla="*/ 14 w 456"/>
                    <a:gd name="T1" fmla="*/ 148 h 461"/>
                    <a:gd name="T2" fmla="*/ 47 w 456"/>
                    <a:gd name="T3" fmla="*/ 158 h 461"/>
                    <a:gd name="T4" fmla="*/ 88 w 456"/>
                    <a:gd name="T5" fmla="*/ 160 h 461"/>
                    <a:gd name="T6" fmla="*/ 127 w 456"/>
                    <a:gd name="T7" fmla="*/ 128 h 461"/>
                    <a:gd name="T8" fmla="*/ 160 w 456"/>
                    <a:gd name="T9" fmla="*/ 85 h 461"/>
                    <a:gd name="T10" fmla="*/ 210 w 456"/>
                    <a:gd name="T11" fmla="*/ 56 h 461"/>
                    <a:gd name="T12" fmla="*/ 222 w 456"/>
                    <a:gd name="T13" fmla="*/ 20 h 461"/>
                    <a:gd name="T14" fmla="*/ 283 w 456"/>
                    <a:gd name="T15" fmla="*/ 0 h 461"/>
                    <a:gd name="T16" fmla="*/ 305 w 456"/>
                    <a:gd name="T17" fmla="*/ 1 h 461"/>
                    <a:gd name="T18" fmla="*/ 334 w 456"/>
                    <a:gd name="T19" fmla="*/ 25 h 461"/>
                    <a:gd name="T20" fmla="*/ 353 w 456"/>
                    <a:gd name="T21" fmla="*/ 26 h 461"/>
                    <a:gd name="T22" fmla="*/ 383 w 456"/>
                    <a:gd name="T23" fmla="*/ 41 h 461"/>
                    <a:gd name="T24" fmla="*/ 422 w 456"/>
                    <a:gd name="T25" fmla="*/ 56 h 461"/>
                    <a:gd name="T26" fmla="*/ 443 w 456"/>
                    <a:gd name="T27" fmla="*/ 74 h 461"/>
                    <a:gd name="T28" fmla="*/ 446 w 456"/>
                    <a:gd name="T29" fmla="*/ 91 h 461"/>
                    <a:gd name="T30" fmla="*/ 452 w 456"/>
                    <a:gd name="T31" fmla="*/ 118 h 461"/>
                    <a:gd name="T32" fmla="*/ 451 w 456"/>
                    <a:gd name="T33" fmla="*/ 147 h 461"/>
                    <a:gd name="T34" fmla="*/ 450 w 456"/>
                    <a:gd name="T35" fmla="*/ 174 h 461"/>
                    <a:gd name="T36" fmla="*/ 445 w 456"/>
                    <a:gd name="T37" fmla="*/ 191 h 461"/>
                    <a:gd name="T38" fmla="*/ 441 w 456"/>
                    <a:gd name="T39" fmla="*/ 209 h 461"/>
                    <a:gd name="T40" fmla="*/ 434 w 456"/>
                    <a:gd name="T41" fmla="*/ 226 h 461"/>
                    <a:gd name="T42" fmla="*/ 436 w 456"/>
                    <a:gd name="T43" fmla="*/ 251 h 461"/>
                    <a:gd name="T44" fmla="*/ 444 w 456"/>
                    <a:gd name="T45" fmla="*/ 270 h 461"/>
                    <a:gd name="T46" fmla="*/ 440 w 456"/>
                    <a:gd name="T47" fmla="*/ 305 h 461"/>
                    <a:gd name="T48" fmla="*/ 414 w 456"/>
                    <a:gd name="T49" fmla="*/ 337 h 461"/>
                    <a:gd name="T50" fmla="*/ 410 w 456"/>
                    <a:gd name="T51" fmla="*/ 364 h 461"/>
                    <a:gd name="T52" fmla="*/ 409 w 456"/>
                    <a:gd name="T53" fmla="*/ 380 h 461"/>
                    <a:gd name="T54" fmla="*/ 341 w 456"/>
                    <a:gd name="T55" fmla="*/ 449 h 461"/>
                    <a:gd name="T56" fmla="*/ 287 w 456"/>
                    <a:gd name="T57" fmla="*/ 445 h 461"/>
                    <a:gd name="T58" fmla="*/ 228 w 456"/>
                    <a:gd name="T59" fmla="*/ 434 h 461"/>
                    <a:gd name="T60" fmla="*/ 215 w 456"/>
                    <a:gd name="T61" fmla="*/ 423 h 461"/>
                    <a:gd name="T62" fmla="*/ 189 w 456"/>
                    <a:gd name="T63" fmla="*/ 400 h 461"/>
                    <a:gd name="T64" fmla="*/ 154 w 456"/>
                    <a:gd name="T65" fmla="*/ 393 h 461"/>
                    <a:gd name="T66" fmla="*/ 139 w 456"/>
                    <a:gd name="T67" fmla="*/ 355 h 461"/>
                    <a:gd name="T68" fmla="*/ 126 w 456"/>
                    <a:gd name="T69" fmla="*/ 321 h 461"/>
                    <a:gd name="T70" fmla="*/ 111 w 456"/>
                    <a:gd name="T71" fmla="*/ 296 h 461"/>
                    <a:gd name="T72" fmla="*/ 60 w 456"/>
                    <a:gd name="T73" fmla="*/ 265 h 461"/>
                    <a:gd name="T74" fmla="*/ 42 w 456"/>
                    <a:gd name="T75" fmla="*/ 230 h 461"/>
                    <a:gd name="T76" fmla="*/ 30 w 456"/>
                    <a:gd name="T77" fmla="*/ 198 h 461"/>
                    <a:gd name="T78" fmla="*/ 8 w 456"/>
                    <a:gd name="T79" fmla="*/ 166 h 461"/>
                    <a:gd name="T80" fmla="*/ 0 w 456"/>
                    <a:gd name="T81" fmla="*/ 145 h 461"/>
                    <a:gd name="T82" fmla="*/ 184 w 456"/>
                    <a:gd name="T83" fmla="*/ 461 h 461"/>
                    <a:gd name="T84" fmla="*/ 184 w 456"/>
                    <a:gd name="T85"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6" h="461">
                      <a:moveTo>
                        <a:pt x="0" y="145"/>
                      </a:moveTo>
                      <a:cubicBezTo>
                        <a:pt x="0" y="145"/>
                        <a:pt x="8" y="148"/>
                        <a:pt x="14" y="148"/>
                      </a:cubicBezTo>
                      <a:cubicBezTo>
                        <a:pt x="20" y="148"/>
                        <a:pt x="27" y="141"/>
                        <a:pt x="31" y="145"/>
                      </a:cubicBezTo>
                      <a:cubicBezTo>
                        <a:pt x="34" y="150"/>
                        <a:pt x="42" y="162"/>
                        <a:pt x="47" y="158"/>
                      </a:cubicBezTo>
                      <a:cubicBezTo>
                        <a:pt x="52" y="154"/>
                        <a:pt x="54" y="147"/>
                        <a:pt x="63" y="152"/>
                      </a:cubicBezTo>
                      <a:cubicBezTo>
                        <a:pt x="71" y="156"/>
                        <a:pt x="82" y="165"/>
                        <a:pt x="88" y="160"/>
                      </a:cubicBezTo>
                      <a:cubicBezTo>
                        <a:pt x="94" y="156"/>
                        <a:pt x="103" y="156"/>
                        <a:pt x="108" y="151"/>
                      </a:cubicBezTo>
                      <a:cubicBezTo>
                        <a:pt x="113" y="146"/>
                        <a:pt x="122" y="133"/>
                        <a:pt x="127" y="128"/>
                      </a:cubicBezTo>
                      <a:cubicBezTo>
                        <a:pt x="132" y="122"/>
                        <a:pt x="141" y="111"/>
                        <a:pt x="144" y="103"/>
                      </a:cubicBezTo>
                      <a:cubicBezTo>
                        <a:pt x="147" y="96"/>
                        <a:pt x="150" y="88"/>
                        <a:pt x="160" y="85"/>
                      </a:cubicBezTo>
                      <a:cubicBezTo>
                        <a:pt x="170" y="82"/>
                        <a:pt x="173" y="74"/>
                        <a:pt x="183" y="70"/>
                      </a:cubicBezTo>
                      <a:cubicBezTo>
                        <a:pt x="193" y="65"/>
                        <a:pt x="206" y="59"/>
                        <a:pt x="210" y="56"/>
                      </a:cubicBezTo>
                      <a:cubicBezTo>
                        <a:pt x="213" y="54"/>
                        <a:pt x="210" y="38"/>
                        <a:pt x="212" y="33"/>
                      </a:cubicBezTo>
                      <a:cubicBezTo>
                        <a:pt x="214" y="28"/>
                        <a:pt x="214" y="22"/>
                        <a:pt x="222" y="20"/>
                      </a:cubicBezTo>
                      <a:cubicBezTo>
                        <a:pt x="231" y="17"/>
                        <a:pt x="251" y="3"/>
                        <a:pt x="258" y="2"/>
                      </a:cubicBezTo>
                      <a:cubicBezTo>
                        <a:pt x="265" y="1"/>
                        <a:pt x="276" y="0"/>
                        <a:pt x="283" y="0"/>
                      </a:cubicBezTo>
                      <a:cubicBezTo>
                        <a:pt x="290" y="1"/>
                        <a:pt x="305" y="1"/>
                        <a:pt x="305" y="1"/>
                      </a:cubicBezTo>
                      <a:cubicBezTo>
                        <a:pt x="305" y="1"/>
                        <a:pt x="305" y="1"/>
                        <a:pt x="305" y="1"/>
                      </a:cubicBezTo>
                      <a:cubicBezTo>
                        <a:pt x="305" y="10"/>
                        <a:pt x="305" y="22"/>
                        <a:pt x="305" y="22"/>
                      </a:cubicBezTo>
                      <a:cubicBezTo>
                        <a:pt x="305" y="22"/>
                        <a:pt x="329" y="25"/>
                        <a:pt x="334" y="25"/>
                      </a:cubicBezTo>
                      <a:cubicBezTo>
                        <a:pt x="339" y="25"/>
                        <a:pt x="339" y="30"/>
                        <a:pt x="342" y="28"/>
                      </a:cubicBezTo>
                      <a:cubicBezTo>
                        <a:pt x="345" y="26"/>
                        <a:pt x="349" y="24"/>
                        <a:pt x="353" y="26"/>
                      </a:cubicBezTo>
                      <a:cubicBezTo>
                        <a:pt x="358" y="27"/>
                        <a:pt x="364" y="35"/>
                        <a:pt x="367" y="36"/>
                      </a:cubicBezTo>
                      <a:cubicBezTo>
                        <a:pt x="371" y="38"/>
                        <a:pt x="377" y="38"/>
                        <a:pt x="383" y="41"/>
                      </a:cubicBezTo>
                      <a:cubicBezTo>
                        <a:pt x="389" y="45"/>
                        <a:pt x="392" y="54"/>
                        <a:pt x="400" y="54"/>
                      </a:cubicBezTo>
                      <a:cubicBezTo>
                        <a:pt x="407" y="54"/>
                        <a:pt x="418" y="55"/>
                        <a:pt x="422" y="56"/>
                      </a:cubicBezTo>
                      <a:cubicBezTo>
                        <a:pt x="426" y="58"/>
                        <a:pt x="435" y="62"/>
                        <a:pt x="436" y="65"/>
                      </a:cubicBezTo>
                      <a:cubicBezTo>
                        <a:pt x="437" y="69"/>
                        <a:pt x="438" y="75"/>
                        <a:pt x="443" y="74"/>
                      </a:cubicBezTo>
                      <a:cubicBezTo>
                        <a:pt x="449" y="74"/>
                        <a:pt x="455" y="71"/>
                        <a:pt x="453" y="74"/>
                      </a:cubicBezTo>
                      <a:cubicBezTo>
                        <a:pt x="450" y="78"/>
                        <a:pt x="444" y="88"/>
                        <a:pt x="446" y="91"/>
                      </a:cubicBezTo>
                      <a:cubicBezTo>
                        <a:pt x="448" y="95"/>
                        <a:pt x="452" y="105"/>
                        <a:pt x="453" y="110"/>
                      </a:cubicBezTo>
                      <a:cubicBezTo>
                        <a:pt x="454" y="115"/>
                        <a:pt x="455" y="113"/>
                        <a:pt x="452" y="118"/>
                      </a:cubicBezTo>
                      <a:cubicBezTo>
                        <a:pt x="450" y="123"/>
                        <a:pt x="451" y="125"/>
                        <a:pt x="452" y="130"/>
                      </a:cubicBezTo>
                      <a:cubicBezTo>
                        <a:pt x="454" y="135"/>
                        <a:pt x="452" y="142"/>
                        <a:pt x="451" y="147"/>
                      </a:cubicBezTo>
                      <a:cubicBezTo>
                        <a:pt x="449" y="152"/>
                        <a:pt x="448" y="155"/>
                        <a:pt x="448" y="161"/>
                      </a:cubicBezTo>
                      <a:cubicBezTo>
                        <a:pt x="448" y="167"/>
                        <a:pt x="449" y="170"/>
                        <a:pt x="450" y="174"/>
                      </a:cubicBezTo>
                      <a:cubicBezTo>
                        <a:pt x="450" y="177"/>
                        <a:pt x="456" y="178"/>
                        <a:pt x="453" y="181"/>
                      </a:cubicBezTo>
                      <a:cubicBezTo>
                        <a:pt x="450" y="185"/>
                        <a:pt x="446" y="188"/>
                        <a:pt x="445" y="191"/>
                      </a:cubicBezTo>
                      <a:cubicBezTo>
                        <a:pt x="443" y="193"/>
                        <a:pt x="446" y="200"/>
                        <a:pt x="445" y="203"/>
                      </a:cubicBezTo>
                      <a:cubicBezTo>
                        <a:pt x="445" y="206"/>
                        <a:pt x="444" y="209"/>
                        <a:pt x="441" y="209"/>
                      </a:cubicBezTo>
                      <a:cubicBezTo>
                        <a:pt x="438" y="210"/>
                        <a:pt x="434" y="209"/>
                        <a:pt x="433" y="214"/>
                      </a:cubicBezTo>
                      <a:cubicBezTo>
                        <a:pt x="432" y="219"/>
                        <a:pt x="432" y="224"/>
                        <a:pt x="434" y="226"/>
                      </a:cubicBezTo>
                      <a:cubicBezTo>
                        <a:pt x="437" y="228"/>
                        <a:pt x="441" y="231"/>
                        <a:pt x="441" y="236"/>
                      </a:cubicBezTo>
                      <a:cubicBezTo>
                        <a:pt x="440" y="241"/>
                        <a:pt x="437" y="247"/>
                        <a:pt x="436" y="251"/>
                      </a:cubicBezTo>
                      <a:cubicBezTo>
                        <a:pt x="436" y="254"/>
                        <a:pt x="439" y="259"/>
                        <a:pt x="440" y="263"/>
                      </a:cubicBezTo>
                      <a:cubicBezTo>
                        <a:pt x="441" y="267"/>
                        <a:pt x="441" y="267"/>
                        <a:pt x="444" y="270"/>
                      </a:cubicBezTo>
                      <a:cubicBezTo>
                        <a:pt x="447" y="272"/>
                        <a:pt x="448" y="276"/>
                        <a:pt x="447" y="282"/>
                      </a:cubicBezTo>
                      <a:cubicBezTo>
                        <a:pt x="445" y="288"/>
                        <a:pt x="443" y="301"/>
                        <a:pt x="440" y="305"/>
                      </a:cubicBezTo>
                      <a:cubicBezTo>
                        <a:pt x="437" y="309"/>
                        <a:pt x="432" y="319"/>
                        <a:pt x="426" y="323"/>
                      </a:cubicBezTo>
                      <a:cubicBezTo>
                        <a:pt x="421" y="327"/>
                        <a:pt x="414" y="332"/>
                        <a:pt x="414" y="337"/>
                      </a:cubicBezTo>
                      <a:cubicBezTo>
                        <a:pt x="414" y="343"/>
                        <a:pt x="415" y="352"/>
                        <a:pt x="413" y="355"/>
                      </a:cubicBezTo>
                      <a:cubicBezTo>
                        <a:pt x="412" y="359"/>
                        <a:pt x="410" y="362"/>
                        <a:pt x="410" y="364"/>
                      </a:cubicBezTo>
                      <a:cubicBezTo>
                        <a:pt x="410" y="366"/>
                        <a:pt x="410" y="371"/>
                        <a:pt x="412" y="374"/>
                      </a:cubicBezTo>
                      <a:cubicBezTo>
                        <a:pt x="414" y="377"/>
                        <a:pt x="415" y="377"/>
                        <a:pt x="409" y="380"/>
                      </a:cubicBezTo>
                      <a:cubicBezTo>
                        <a:pt x="403" y="382"/>
                        <a:pt x="400" y="389"/>
                        <a:pt x="395" y="395"/>
                      </a:cubicBezTo>
                      <a:cubicBezTo>
                        <a:pt x="390" y="402"/>
                        <a:pt x="341" y="449"/>
                        <a:pt x="341" y="449"/>
                      </a:cubicBezTo>
                      <a:cubicBezTo>
                        <a:pt x="341" y="449"/>
                        <a:pt x="325" y="443"/>
                        <a:pt x="315" y="443"/>
                      </a:cubicBezTo>
                      <a:cubicBezTo>
                        <a:pt x="304" y="443"/>
                        <a:pt x="294" y="448"/>
                        <a:pt x="287" y="445"/>
                      </a:cubicBezTo>
                      <a:cubicBezTo>
                        <a:pt x="280" y="443"/>
                        <a:pt x="265" y="435"/>
                        <a:pt x="259" y="433"/>
                      </a:cubicBezTo>
                      <a:cubicBezTo>
                        <a:pt x="253" y="431"/>
                        <a:pt x="232" y="434"/>
                        <a:pt x="228" y="434"/>
                      </a:cubicBezTo>
                      <a:cubicBezTo>
                        <a:pt x="228" y="433"/>
                        <a:pt x="227" y="431"/>
                        <a:pt x="227" y="430"/>
                      </a:cubicBezTo>
                      <a:cubicBezTo>
                        <a:pt x="226" y="426"/>
                        <a:pt x="214" y="429"/>
                        <a:pt x="215" y="423"/>
                      </a:cubicBezTo>
                      <a:cubicBezTo>
                        <a:pt x="215" y="417"/>
                        <a:pt x="219" y="411"/>
                        <a:pt x="214" y="408"/>
                      </a:cubicBezTo>
                      <a:cubicBezTo>
                        <a:pt x="208" y="406"/>
                        <a:pt x="194" y="402"/>
                        <a:pt x="189" y="400"/>
                      </a:cubicBezTo>
                      <a:cubicBezTo>
                        <a:pt x="185" y="397"/>
                        <a:pt x="175" y="395"/>
                        <a:pt x="168" y="395"/>
                      </a:cubicBezTo>
                      <a:cubicBezTo>
                        <a:pt x="161" y="395"/>
                        <a:pt x="154" y="397"/>
                        <a:pt x="154" y="393"/>
                      </a:cubicBezTo>
                      <a:cubicBezTo>
                        <a:pt x="155" y="389"/>
                        <a:pt x="147" y="374"/>
                        <a:pt x="144" y="369"/>
                      </a:cubicBezTo>
                      <a:cubicBezTo>
                        <a:pt x="140" y="363"/>
                        <a:pt x="137" y="364"/>
                        <a:pt x="139" y="355"/>
                      </a:cubicBezTo>
                      <a:cubicBezTo>
                        <a:pt x="140" y="346"/>
                        <a:pt x="140" y="330"/>
                        <a:pt x="140" y="325"/>
                      </a:cubicBezTo>
                      <a:cubicBezTo>
                        <a:pt x="140" y="321"/>
                        <a:pt x="134" y="321"/>
                        <a:pt x="126" y="321"/>
                      </a:cubicBezTo>
                      <a:cubicBezTo>
                        <a:pt x="117" y="321"/>
                        <a:pt x="115" y="324"/>
                        <a:pt x="116" y="318"/>
                      </a:cubicBezTo>
                      <a:cubicBezTo>
                        <a:pt x="117" y="312"/>
                        <a:pt x="119" y="302"/>
                        <a:pt x="111" y="296"/>
                      </a:cubicBezTo>
                      <a:cubicBezTo>
                        <a:pt x="103" y="290"/>
                        <a:pt x="93" y="290"/>
                        <a:pt x="89" y="285"/>
                      </a:cubicBezTo>
                      <a:cubicBezTo>
                        <a:pt x="84" y="281"/>
                        <a:pt x="63" y="270"/>
                        <a:pt x="60" y="265"/>
                      </a:cubicBezTo>
                      <a:cubicBezTo>
                        <a:pt x="57" y="261"/>
                        <a:pt x="51" y="259"/>
                        <a:pt x="50" y="250"/>
                      </a:cubicBezTo>
                      <a:cubicBezTo>
                        <a:pt x="49" y="242"/>
                        <a:pt x="43" y="236"/>
                        <a:pt x="42" y="230"/>
                      </a:cubicBezTo>
                      <a:cubicBezTo>
                        <a:pt x="42" y="224"/>
                        <a:pt x="42" y="224"/>
                        <a:pt x="38" y="216"/>
                      </a:cubicBezTo>
                      <a:cubicBezTo>
                        <a:pt x="33" y="208"/>
                        <a:pt x="32" y="203"/>
                        <a:pt x="30" y="198"/>
                      </a:cubicBezTo>
                      <a:cubicBezTo>
                        <a:pt x="28" y="193"/>
                        <a:pt x="17" y="187"/>
                        <a:pt x="16" y="180"/>
                      </a:cubicBezTo>
                      <a:cubicBezTo>
                        <a:pt x="15" y="174"/>
                        <a:pt x="11" y="172"/>
                        <a:pt x="8" y="166"/>
                      </a:cubicBezTo>
                      <a:cubicBezTo>
                        <a:pt x="5" y="159"/>
                        <a:pt x="2" y="153"/>
                        <a:pt x="2" y="149"/>
                      </a:cubicBezTo>
                      <a:cubicBezTo>
                        <a:pt x="2" y="148"/>
                        <a:pt x="1" y="146"/>
                        <a:pt x="0" y="145"/>
                      </a:cubicBezTo>
                      <a:close/>
                      <a:moveTo>
                        <a:pt x="184" y="461"/>
                      </a:moveTo>
                      <a:cubicBezTo>
                        <a:pt x="184" y="461"/>
                        <a:pt x="184" y="461"/>
                        <a:pt x="184" y="461"/>
                      </a:cubicBezTo>
                      <a:cubicBezTo>
                        <a:pt x="184" y="461"/>
                        <a:pt x="184" y="461"/>
                        <a:pt x="184" y="461"/>
                      </a:cubicBezTo>
                      <a:cubicBezTo>
                        <a:pt x="184" y="461"/>
                        <a:pt x="184" y="461"/>
                        <a:pt x="184" y="461"/>
                      </a:cubicBez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3" name="Freeform 19">
                  <a:extLst>
                    <a:ext uri="{FF2B5EF4-FFF2-40B4-BE49-F238E27FC236}">
                      <a16:creationId xmlns:a16="http://schemas.microsoft.com/office/drawing/2014/main" id="{0FC24CD1-01DE-4D08-892E-47DE549A7D86}"/>
                    </a:ext>
                  </a:extLst>
                </p:cNvPr>
                <p:cNvSpPr>
                  <a:spLocks/>
                </p:cNvSpPr>
                <p:nvPr/>
              </p:nvSpPr>
              <p:spPr bwMode="auto">
                <a:xfrm>
                  <a:off x="5653088" y="4657726"/>
                  <a:ext cx="98425" cy="274638"/>
                </a:xfrm>
                <a:custGeom>
                  <a:avLst/>
                  <a:gdLst>
                    <a:gd name="T0" fmla="*/ 17 w 187"/>
                    <a:gd name="T1" fmla="*/ 4 h 524"/>
                    <a:gd name="T2" fmla="*/ 46 w 187"/>
                    <a:gd name="T3" fmla="*/ 14 h 524"/>
                    <a:gd name="T4" fmla="*/ 75 w 187"/>
                    <a:gd name="T5" fmla="*/ 22 h 524"/>
                    <a:gd name="T6" fmla="*/ 82 w 187"/>
                    <a:gd name="T7" fmla="*/ 53 h 524"/>
                    <a:gd name="T8" fmla="*/ 97 w 187"/>
                    <a:gd name="T9" fmla="*/ 82 h 524"/>
                    <a:gd name="T10" fmla="*/ 95 w 187"/>
                    <a:gd name="T11" fmla="*/ 131 h 524"/>
                    <a:gd name="T12" fmla="*/ 94 w 187"/>
                    <a:gd name="T13" fmla="*/ 166 h 524"/>
                    <a:gd name="T14" fmla="*/ 80 w 187"/>
                    <a:gd name="T15" fmla="*/ 200 h 524"/>
                    <a:gd name="T16" fmla="*/ 88 w 187"/>
                    <a:gd name="T17" fmla="*/ 219 h 524"/>
                    <a:gd name="T18" fmla="*/ 98 w 187"/>
                    <a:gd name="T19" fmla="*/ 247 h 524"/>
                    <a:gd name="T20" fmla="*/ 104 w 187"/>
                    <a:gd name="T21" fmla="*/ 284 h 524"/>
                    <a:gd name="T22" fmla="*/ 111 w 187"/>
                    <a:gd name="T23" fmla="*/ 307 h 524"/>
                    <a:gd name="T24" fmla="*/ 120 w 187"/>
                    <a:gd name="T25" fmla="*/ 330 h 524"/>
                    <a:gd name="T26" fmla="*/ 147 w 187"/>
                    <a:gd name="T27" fmla="*/ 342 h 524"/>
                    <a:gd name="T28" fmla="*/ 146 w 187"/>
                    <a:gd name="T29" fmla="*/ 319 h 524"/>
                    <a:gd name="T30" fmla="*/ 134 w 187"/>
                    <a:gd name="T31" fmla="*/ 296 h 524"/>
                    <a:gd name="T32" fmla="*/ 160 w 187"/>
                    <a:gd name="T33" fmla="*/ 322 h 524"/>
                    <a:gd name="T34" fmla="*/ 185 w 187"/>
                    <a:gd name="T35" fmla="*/ 375 h 524"/>
                    <a:gd name="T36" fmla="*/ 182 w 187"/>
                    <a:gd name="T37" fmla="*/ 413 h 524"/>
                    <a:gd name="T38" fmla="*/ 175 w 187"/>
                    <a:gd name="T39" fmla="*/ 452 h 524"/>
                    <a:gd name="T40" fmla="*/ 149 w 187"/>
                    <a:gd name="T41" fmla="*/ 461 h 524"/>
                    <a:gd name="T42" fmla="*/ 138 w 187"/>
                    <a:gd name="T43" fmla="*/ 484 h 524"/>
                    <a:gd name="T44" fmla="*/ 146 w 187"/>
                    <a:gd name="T45" fmla="*/ 503 h 524"/>
                    <a:gd name="T46" fmla="*/ 133 w 187"/>
                    <a:gd name="T47" fmla="*/ 522 h 524"/>
                    <a:gd name="T48" fmla="*/ 132 w 187"/>
                    <a:gd name="T49" fmla="*/ 502 h 524"/>
                    <a:gd name="T50" fmla="*/ 97 w 187"/>
                    <a:gd name="T51" fmla="*/ 464 h 524"/>
                    <a:gd name="T52" fmla="*/ 89 w 187"/>
                    <a:gd name="T53" fmla="*/ 435 h 524"/>
                    <a:gd name="T54" fmla="*/ 101 w 187"/>
                    <a:gd name="T55" fmla="*/ 408 h 524"/>
                    <a:gd name="T56" fmla="*/ 107 w 187"/>
                    <a:gd name="T57" fmla="*/ 367 h 524"/>
                    <a:gd name="T58" fmla="*/ 87 w 187"/>
                    <a:gd name="T59" fmla="*/ 345 h 524"/>
                    <a:gd name="T60" fmla="*/ 57 w 187"/>
                    <a:gd name="T61" fmla="*/ 352 h 524"/>
                    <a:gd name="T62" fmla="*/ 35 w 187"/>
                    <a:gd name="T63" fmla="*/ 320 h 524"/>
                    <a:gd name="T64" fmla="*/ 18 w 187"/>
                    <a:gd name="T65" fmla="*/ 318 h 524"/>
                    <a:gd name="T66" fmla="*/ 3 w 187"/>
                    <a:gd name="T67" fmla="*/ 295 h 524"/>
                    <a:gd name="T68" fmla="*/ 20 w 187"/>
                    <a:gd name="T69" fmla="*/ 256 h 524"/>
                    <a:gd name="T70" fmla="*/ 20 w 187"/>
                    <a:gd name="T71" fmla="*/ 228 h 524"/>
                    <a:gd name="T72" fmla="*/ 47 w 187"/>
                    <a:gd name="T73" fmla="*/ 210 h 524"/>
                    <a:gd name="T74" fmla="*/ 39 w 187"/>
                    <a:gd name="T75" fmla="*/ 185 h 524"/>
                    <a:gd name="T76" fmla="*/ 38 w 187"/>
                    <a:gd name="T77" fmla="*/ 146 h 524"/>
                    <a:gd name="T78" fmla="*/ 39 w 187"/>
                    <a:gd name="T79" fmla="*/ 111 h 524"/>
                    <a:gd name="T80" fmla="*/ 50 w 187"/>
                    <a:gd name="T81" fmla="*/ 104 h 524"/>
                    <a:gd name="T82" fmla="*/ 60 w 187"/>
                    <a:gd name="T83" fmla="*/ 79 h 524"/>
                    <a:gd name="T84" fmla="*/ 49 w 187"/>
                    <a:gd name="T85" fmla="*/ 58 h 524"/>
                    <a:gd name="T86" fmla="*/ 45 w 187"/>
                    <a:gd name="T87" fmla="*/ 41 h 524"/>
                    <a:gd name="T88" fmla="*/ 26 w 187"/>
                    <a:gd name="T89" fmla="*/ 23 h 524"/>
                    <a:gd name="T90" fmla="*/ 14 w 187"/>
                    <a:gd name="T91" fmla="*/ 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524">
                      <a:moveTo>
                        <a:pt x="1" y="2"/>
                      </a:moveTo>
                      <a:cubicBezTo>
                        <a:pt x="1" y="2"/>
                        <a:pt x="11" y="0"/>
                        <a:pt x="17" y="4"/>
                      </a:cubicBezTo>
                      <a:cubicBezTo>
                        <a:pt x="24" y="9"/>
                        <a:pt x="29" y="7"/>
                        <a:pt x="33" y="12"/>
                      </a:cubicBezTo>
                      <a:cubicBezTo>
                        <a:pt x="37" y="18"/>
                        <a:pt x="43" y="14"/>
                        <a:pt x="46" y="14"/>
                      </a:cubicBezTo>
                      <a:cubicBezTo>
                        <a:pt x="49" y="15"/>
                        <a:pt x="50" y="24"/>
                        <a:pt x="55" y="23"/>
                      </a:cubicBezTo>
                      <a:cubicBezTo>
                        <a:pt x="59" y="22"/>
                        <a:pt x="71" y="22"/>
                        <a:pt x="75" y="22"/>
                      </a:cubicBezTo>
                      <a:cubicBezTo>
                        <a:pt x="79" y="23"/>
                        <a:pt x="79" y="24"/>
                        <a:pt x="78" y="30"/>
                      </a:cubicBezTo>
                      <a:cubicBezTo>
                        <a:pt x="77" y="35"/>
                        <a:pt x="79" y="47"/>
                        <a:pt x="82" y="53"/>
                      </a:cubicBezTo>
                      <a:cubicBezTo>
                        <a:pt x="85" y="59"/>
                        <a:pt x="90" y="66"/>
                        <a:pt x="94" y="70"/>
                      </a:cubicBezTo>
                      <a:cubicBezTo>
                        <a:pt x="97" y="75"/>
                        <a:pt x="99" y="78"/>
                        <a:pt x="97" y="82"/>
                      </a:cubicBezTo>
                      <a:cubicBezTo>
                        <a:pt x="95" y="87"/>
                        <a:pt x="93" y="90"/>
                        <a:pt x="94" y="100"/>
                      </a:cubicBezTo>
                      <a:cubicBezTo>
                        <a:pt x="95" y="109"/>
                        <a:pt x="95" y="124"/>
                        <a:pt x="95" y="131"/>
                      </a:cubicBezTo>
                      <a:cubicBezTo>
                        <a:pt x="95" y="137"/>
                        <a:pt x="98" y="148"/>
                        <a:pt x="99" y="154"/>
                      </a:cubicBezTo>
                      <a:cubicBezTo>
                        <a:pt x="99" y="159"/>
                        <a:pt x="98" y="162"/>
                        <a:pt x="94" y="166"/>
                      </a:cubicBezTo>
                      <a:cubicBezTo>
                        <a:pt x="91" y="170"/>
                        <a:pt x="88" y="179"/>
                        <a:pt x="84" y="184"/>
                      </a:cubicBezTo>
                      <a:cubicBezTo>
                        <a:pt x="79" y="189"/>
                        <a:pt x="80" y="196"/>
                        <a:pt x="80" y="200"/>
                      </a:cubicBezTo>
                      <a:cubicBezTo>
                        <a:pt x="81" y="204"/>
                        <a:pt x="88" y="205"/>
                        <a:pt x="89" y="209"/>
                      </a:cubicBezTo>
                      <a:cubicBezTo>
                        <a:pt x="89" y="213"/>
                        <a:pt x="88" y="216"/>
                        <a:pt x="88" y="219"/>
                      </a:cubicBezTo>
                      <a:cubicBezTo>
                        <a:pt x="89" y="222"/>
                        <a:pt x="90" y="227"/>
                        <a:pt x="93" y="229"/>
                      </a:cubicBezTo>
                      <a:cubicBezTo>
                        <a:pt x="95" y="231"/>
                        <a:pt x="97" y="243"/>
                        <a:pt x="98" y="247"/>
                      </a:cubicBezTo>
                      <a:cubicBezTo>
                        <a:pt x="98" y="250"/>
                        <a:pt x="98" y="269"/>
                        <a:pt x="97" y="273"/>
                      </a:cubicBezTo>
                      <a:cubicBezTo>
                        <a:pt x="96" y="277"/>
                        <a:pt x="101" y="280"/>
                        <a:pt x="104" y="284"/>
                      </a:cubicBezTo>
                      <a:cubicBezTo>
                        <a:pt x="107" y="288"/>
                        <a:pt x="109" y="289"/>
                        <a:pt x="110" y="291"/>
                      </a:cubicBezTo>
                      <a:cubicBezTo>
                        <a:pt x="111" y="294"/>
                        <a:pt x="115" y="301"/>
                        <a:pt x="111" y="307"/>
                      </a:cubicBezTo>
                      <a:cubicBezTo>
                        <a:pt x="108" y="314"/>
                        <a:pt x="107" y="317"/>
                        <a:pt x="110" y="323"/>
                      </a:cubicBezTo>
                      <a:cubicBezTo>
                        <a:pt x="113" y="329"/>
                        <a:pt x="117" y="336"/>
                        <a:pt x="120" y="330"/>
                      </a:cubicBezTo>
                      <a:cubicBezTo>
                        <a:pt x="123" y="324"/>
                        <a:pt x="126" y="313"/>
                        <a:pt x="129" y="319"/>
                      </a:cubicBezTo>
                      <a:cubicBezTo>
                        <a:pt x="132" y="325"/>
                        <a:pt x="145" y="344"/>
                        <a:pt x="147" y="342"/>
                      </a:cubicBezTo>
                      <a:cubicBezTo>
                        <a:pt x="149" y="341"/>
                        <a:pt x="152" y="336"/>
                        <a:pt x="149" y="332"/>
                      </a:cubicBezTo>
                      <a:cubicBezTo>
                        <a:pt x="147" y="327"/>
                        <a:pt x="147" y="325"/>
                        <a:pt x="146" y="319"/>
                      </a:cubicBezTo>
                      <a:cubicBezTo>
                        <a:pt x="145" y="313"/>
                        <a:pt x="140" y="309"/>
                        <a:pt x="142" y="306"/>
                      </a:cubicBezTo>
                      <a:cubicBezTo>
                        <a:pt x="144" y="303"/>
                        <a:pt x="139" y="295"/>
                        <a:pt x="134" y="296"/>
                      </a:cubicBezTo>
                      <a:cubicBezTo>
                        <a:pt x="129" y="297"/>
                        <a:pt x="125" y="293"/>
                        <a:pt x="127" y="283"/>
                      </a:cubicBezTo>
                      <a:cubicBezTo>
                        <a:pt x="127" y="283"/>
                        <a:pt x="156" y="316"/>
                        <a:pt x="160" y="322"/>
                      </a:cubicBezTo>
                      <a:cubicBezTo>
                        <a:pt x="165" y="328"/>
                        <a:pt x="169" y="340"/>
                        <a:pt x="174" y="346"/>
                      </a:cubicBezTo>
                      <a:cubicBezTo>
                        <a:pt x="179" y="351"/>
                        <a:pt x="187" y="367"/>
                        <a:pt x="185" y="375"/>
                      </a:cubicBezTo>
                      <a:cubicBezTo>
                        <a:pt x="184" y="383"/>
                        <a:pt x="179" y="389"/>
                        <a:pt x="179" y="394"/>
                      </a:cubicBezTo>
                      <a:cubicBezTo>
                        <a:pt x="180" y="399"/>
                        <a:pt x="181" y="408"/>
                        <a:pt x="182" y="413"/>
                      </a:cubicBezTo>
                      <a:cubicBezTo>
                        <a:pt x="182" y="418"/>
                        <a:pt x="180" y="428"/>
                        <a:pt x="179" y="437"/>
                      </a:cubicBezTo>
                      <a:cubicBezTo>
                        <a:pt x="178" y="445"/>
                        <a:pt x="180" y="449"/>
                        <a:pt x="175" y="452"/>
                      </a:cubicBezTo>
                      <a:cubicBezTo>
                        <a:pt x="170" y="454"/>
                        <a:pt x="164" y="456"/>
                        <a:pt x="161" y="456"/>
                      </a:cubicBezTo>
                      <a:cubicBezTo>
                        <a:pt x="157" y="456"/>
                        <a:pt x="153" y="457"/>
                        <a:pt x="149" y="461"/>
                      </a:cubicBezTo>
                      <a:cubicBezTo>
                        <a:pt x="144" y="466"/>
                        <a:pt x="146" y="471"/>
                        <a:pt x="145" y="474"/>
                      </a:cubicBezTo>
                      <a:cubicBezTo>
                        <a:pt x="144" y="478"/>
                        <a:pt x="140" y="482"/>
                        <a:pt x="138" y="484"/>
                      </a:cubicBezTo>
                      <a:cubicBezTo>
                        <a:pt x="136" y="486"/>
                        <a:pt x="141" y="487"/>
                        <a:pt x="143" y="491"/>
                      </a:cubicBezTo>
                      <a:cubicBezTo>
                        <a:pt x="145" y="494"/>
                        <a:pt x="147" y="497"/>
                        <a:pt x="146" y="503"/>
                      </a:cubicBezTo>
                      <a:cubicBezTo>
                        <a:pt x="146" y="510"/>
                        <a:pt x="146" y="518"/>
                        <a:pt x="145" y="521"/>
                      </a:cubicBezTo>
                      <a:cubicBezTo>
                        <a:pt x="143" y="524"/>
                        <a:pt x="135" y="524"/>
                        <a:pt x="133" y="522"/>
                      </a:cubicBezTo>
                      <a:cubicBezTo>
                        <a:pt x="131" y="520"/>
                        <a:pt x="129" y="517"/>
                        <a:pt x="133" y="514"/>
                      </a:cubicBezTo>
                      <a:cubicBezTo>
                        <a:pt x="138" y="510"/>
                        <a:pt x="136" y="506"/>
                        <a:pt x="132" y="502"/>
                      </a:cubicBezTo>
                      <a:cubicBezTo>
                        <a:pt x="127" y="498"/>
                        <a:pt x="118" y="488"/>
                        <a:pt x="114" y="482"/>
                      </a:cubicBezTo>
                      <a:cubicBezTo>
                        <a:pt x="111" y="477"/>
                        <a:pt x="100" y="467"/>
                        <a:pt x="97" y="464"/>
                      </a:cubicBezTo>
                      <a:cubicBezTo>
                        <a:pt x="94" y="461"/>
                        <a:pt x="97" y="454"/>
                        <a:pt x="95" y="450"/>
                      </a:cubicBezTo>
                      <a:cubicBezTo>
                        <a:pt x="94" y="445"/>
                        <a:pt x="85" y="441"/>
                        <a:pt x="89" y="435"/>
                      </a:cubicBezTo>
                      <a:cubicBezTo>
                        <a:pt x="93" y="428"/>
                        <a:pt x="100" y="421"/>
                        <a:pt x="100" y="418"/>
                      </a:cubicBezTo>
                      <a:cubicBezTo>
                        <a:pt x="100" y="416"/>
                        <a:pt x="98" y="411"/>
                        <a:pt x="101" y="408"/>
                      </a:cubicBezTo>
                      <a:cubicBezTo>
                        <a:pt x="104" y="405"/>
                        <a:pt x="107" y="400"/>
                        <a:pt x="108" y="393"/>
                      </a:cubicBezTo>
                      <a:cubicBezTo>
                        <a:pt x="108" y="387"/>
                        <a:pt x="108" y="373"/>
                        <a:pt x="107" y="367"/>
                      </a:cubicBezTo>
                      <a:cubicBezTo>
                        <a:pt x="107" y="360"/>
                        <a:pt x="104" y="350"/>
                        <a:pt x="99" y="346"/>
                      </a:cubicBezTo>
                      <a:cubicBezTo>
                        <a:pt x="94" y="341"/>
                        <a:pt x="94" y="342"/>
                        <a:pt x="87" y="345"/>
                      </a:cubicBezTo>
                      <a:cubicBezTo>
                        <a:pt x="80" y="347"/>
                        <a:pt x="73" y="347"/>
                        <a:pt x="68" y="348"/>
                      </a:cubicBezTo>
                      <a:cubicBezTo>
                        <a:pt x="63" y="349"/>
                        <a:pt x="59" y="354"/>
                        <a:pt x="57" y="352"/>
                      </a:cubicBezTo>
                      <a:cubicBezTo>
                        <a:pt x="54" y="349"/>
                        <a:pt x="45" y="340"/>
                        <a:pt x="44" y="337"/>
                      </a:cubicBezTo>
                      <a:cubicBezTo>
                        <a:pt x="43" y="333"/>
                        <a:pt x="37" y="325"/>
                        <a:pt x="35" y="320"/>
                      </a:cubicBezTo>
                      <a:cubicBezTo>
                        <a:pt x="33" y="315"/>
                        <a:pt x="32" y="309"/>
                        <a:pt x="28" y="313"/>
                      </a:cubicBezTo>
                      <a:cubicBezTo>
                        <a:pt x="26" y="314"/>
                        <a:pt x="23" y="316"/>
                        <a:pt x="18" y="318"/>
                      </a:cubicBezTo>
                      <a:cubicBezTo>
                        <a:pt x="18" y="318"/>
                        <a:pt x="20" y="312"/>
                        <a:pt x="17" y="309"/>
                      </a:cubicBezTo>
                      <a:cubicBezTo>
                        <a:pt x="14" y="306"/>
                        <a:pt x="7" y="300"/>
                        <a:pt x="3" y="295"/>
                      </a:cubicBezTo>
                      <a:cubicBezTo>
                        <a:pt x="0" y="289"/>
                        <a:pt x="14" y="273"/>
                        <a:pt x="17" y="270"/>
                      </a:cubicBezTo>
                      <a:cubicBezTo>
                        <a:pt x="20" y="266"/>
                        <a:pt x="21" y="261"/>
                        <a:pt x="20" y="256"/>
                      </a:cubicBezTo>
                      <a:cubicBezTo>
                        <a:pt x="19" y="251"/>
                        <a:pt x="21" y="246"/>
                        <a:pt x="21" y="243"/>
                      </a:cubicBezTo>
                      <a:cubicBezTo>
                        <a:pt x="22" y="240"/>
                        <a:pt x="19" y="235"/>
                        <a:pt x="20" y="228"/>
                      </a:cubicBezTo>
                      <a:cubicBezTo>
                        <a:pt x="20" y="222"/>
                        <a:pt x="27" y="222"/>
                        <a:pt x="32" y="220"/>
                      </a:cubicBezTo>
                      <a:cubicBezTo>
                        <a:pt x="38" y="217"/>
                        <a:pt x="43" y="216"/>
                        <a:pt x="47" y="210"/>
                      </a:cubicBezTo>
                      <a:cubicBezTo>
                        <a:pt x="52" y="205"/>
                        <a:pt x="47" y="204"/>
                        <a:pt x="42" y="201"/>
                      </a:cubicBezTo>
                      <a:cubicBezTo>
                        <a:pt x="38" y="197"/>
                        <a:pt x="39" y="191"/>
                        <a:pt x="39" y="185"/>
                      </a:cubicBezTo>
                      <a:cubicBezTo>
                        <a:pt x="39" y="179"/>
                        <a:pt x="39" y="167"/>
                        <a:pt x="40" y="160"/>
                      </a:cubicBezTo>
                      <a:cubicBezTo>
                        <a:pt x="40" y="153"/>
                        <a:pt x="37" y="150"/>
                        <a:pt x="38" y="146"/>
                      </a:cubicBezTo>
                      <a:cubicBezTo>
                        <a:pt x="38" y="143"/>
                        <a:pt x="42" y="135"/>
                        <a:pt x="44" y="127"/>
                      </a:cubicBezTo>
                      <a:cubicBezTo>
                        <a:pt x="46" y="119"/>
                        <a:pt x="43" y="116"/>
                        <a:pt x="39" y="111"/>
                      </a:cubicBezTo>
                      <a:cubicBezTo>
                        <a:pt x="35" y="105"/>
                        <a:pt x="38" y="106"/>
                        <a:pt x="41" y="104"/>
                      </a:cubicBezTo>
                      <a:cubicBezTo>
                        <a:pt x="45" y="101"/>
                        <a:pt x="49" y="104"/>
                        <a:pt x="50" y="104"/>
                      </a:cubicBezTo>
                      <a:cubicBezTo>
                        <a:pt x="51" y="103"/>
                        <a:pt x="59" y="91"/>
                        <a:pt x="61" y="89"/>
                      </a:cubicBezTo>
                      <a:cubicBezTo>
                        <a:pt x="62" y="87"/>
                        <a:pt x="62" y="83"/>
                        <a:pt x="60" y="79"/>
                      </a:cubicBezTo>
                      <a:cubicBezTo>
                        <a:pt x="58" y="75"/>
                        <a:pt x="55" y="70"/>
                        <a:pt x="55" y="66"/>
                      </a:cubicBezTo>
                      <a:cubicBezTo>
                        <a:pt x="55" y="62"/>
                        <a:pt x="51" y="59"/>
                        <a:pt x="49" y="58"/>
                      </a:cubicBezTo>
                      <a:cubicBezTo>
                        <a:pt x="47" y="57"/>
                        <a:pt x="44" y="54"/>
                        <a:pt x="43" y="51"/>
                      </a:cubicBezTo>
                      <a:cubicBezTo>
                        <a:pt x="43" y="47"/>
                        <a:pt x="45" y="44"/>
                        <a:pt x="45" y="41"/>
                      </a:cubicBezTo>
                      <a:cubicBezTo>
                        <a:pt x="46" y="38"/>
                        <a:pt x="44" y="35"/>
                        <a:pt x="41" y="29"/>
                      </a:cubicBezTo>
                      <a:cubicBezTo>
                        <a:pt x="38" y="24"/>
                        <a:pt x="32" y="23"/>
                        <a:pt x="26" y="23"/>
                      </a:cubicBezTo>
                      <a:cubicBezTo>
                        <a:pt x="20" y="24"/>
                        <a:pt x="23" y="19"/>
                        <a:pt x="23" y="15"/>
                      </a:cubicBezTo>
                      <a:cubicBezTo>
                        <a:pt x="23" y="11"/>
                        <a:pt x="17" y="10"/>
                        <a:pt x="14" y="7"/>
                      </a:cubicBezTo>
                      <a:cubicBezTo>
                        <a:pt x="11" y="4"/>
                        <a:pt x="5" y="3"/>
                        <a:pt x="1" y="2"/>
                      </a:cubicBez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4" name="Freeform 20">
                  <a:extLst>
                    <a:ext uri="{FF2B5EF4-FFF2-40B4-BE49-F238E27FC236}">
                      <a16:creationId xmlns:a16="http://schemas.microsoft.com/office/drawing/2014/main" id="{5CA928A1-4BF5-44C9-B1DC-7ADEC1701C18}"/>
                    </a:ext>
                  </a:extLst>
                </p:cNvPr>
                <p:cNvSpPr>
                  <a:spLocks/>
                </p:cNvSpPr>
                <p:nvPr/>
              </p:nvSpPr>
              <p:spPr bwMode="auto">
                <a:xfrm>
                  <a:off x="5697538" y="4176713"/>
                  <a:ext cx="242888" cy="322263"/>
                </a:xfrm>
                <a:custGeom>
                  <a:avLst/>
                  <a:gdLst>
                    <a:gd name="T0" fmla="*/ 314 w 463"/>
                    <a:gd name="T1" fmla="*/ 616 h 618"/>
                    <a:gd name="T2" fmla="*/ 332 w 463"/>
                    <a:gd name="T3" fmla="*/ 579 h 618"/>
                    <a:gd name="T4" fmla="*/ 346 w 463"/>
                    <a:gd name="T5" fmla="*/ 539 h 618"/>
                    <a:gd name="T6" fmla="*/ 362 w 463"/>
                    <a:gd name="T7" fmla="*/ 522 h 618"/>
                    <a:gd name="T8" fmla="*/ 369 w 463"/>
                    <a:gd name="T9" fmla="*/ 482 h 618"/>
                    <a:gd name="T10" fmla="*/ 400 w 463"/>
                    <a:gd name="T11" fmla="*/ 465 h 618"/>
                    <a:gd name="T12" fmla="*/ 413 w 463"/>
                    <a:gd name="T13" fmla="*/ 451 h 618"/>
                    <a:gd name="T14" fmla="*/ 418 w 463"/>
                    <a:gd name="T15" fmla="*/ 440 h 618"/>
                    <a:gd name="T16" fmla="*/ 447 w 463"/>
                    <a:gd name="T17" fmla="*/ 420 h 618"/>
                    <a:gd name="T18" fmla="*/ 413 w 463"/>
                    <a:gd name="T19" fmla="*/ 120 h 618"/>
                    <a:gd name="T20" fmla="*/ 463 w 463"/>
                    <a:gd name="T21" fmla="*/ 45 h 618"/>
                    <a:gd name="T22" fmla="*/ 422 w 463"/>
                    <a:gd name="T23" fmla="*/ 45 h 618"/>
                    <a:gd name="T24" fmla="*/ 399 w 463"/>
                    <a:gd name="T25" fmla="*/ 22 h 618"/>
                    <a:gd name="T26" fmla="*/ 346 w 463"/>
                    <a:gd name="T27" fmla="*/ 52 h 618"/>
                    <a:gd name="T28" fmla="*/ 325 w 463"/>
                    <a:gd name="T29" fmla="*/ 78 h 618"/>
                    <a:gd name="T30" fmla="*/ 286 w 463"/>
                    <a:gd name="T31" fmla="*/ 73 h 618"/>
                    <a:gd name="T32" fmla="*/ 240 w 463"/>
                    <a:gd name="T33" fmla="*/ 66 h 618"/>
                    <a:gd name="T34" fmla="*/ 146 w 463"/>
                    <a:gd name="T35" fmla="*/ 12 h 618"/>
                    <a:gd name="T36" fmla="*/ 113 w 463"/>
                    <a:gd name="T37" fmla="*/ 0 h 618"/>
                    <a:gd name="T38" fmla="*/ 1 w 463"/>
                    <a:gd name="T39" fmla="*/ 27 h 618"/>
                    <a:gd name="T40" fmla="*/ 9 w 463"/>
                    <a:gd name="T41" fmla="*/ 49 h 618"/>
                    <a:gd name="T42" fmla="*/ 21 w 463"/>
                    <a:gd name="T43" fmla="*/ 59 h 618"/>
                    <a:gd name="T44" fmla="*/ 26 w 463"/>
                    <a:gd name="T45" fmla="*/ 83 h 618"/>
                    <a:gd name="T46" fmla="*/ 36 w 463"/>
                    <a:gd name="T47" fmla="*/ 105 h 618"/>
                    <a:gd name="T48" fmla="*/ 50 w 463"/>
                    <a:gd name="T49" fmla="*/ 129 h 618"/>
                    <a:gd name="T50" fmla="*/ 53 w 463"/>
                    <a:gd name="T51" fmla="*/ 159 h 618"/>
                    <a:gd name="T52" fmla="*/ 55 w 463"/>
                    <a:gd name="T53" fmla="*/ 208 h 618"/>
                    <a:gd name="T54" fmla="*/ 49 w 463"/>
                    <a:gd name="T55" fmla="*/ 226 h 618"/>
                    <a:gd name="T56" fmla="*/ 21 w 463"/>
                    <a:gd name="T57" fmla="*/ 259 h 618"/>
                    <a:gd name="T58" fmla="*/ 9 w 463"/>
                    <a:gd name="T59" fmla="*/ 282 h 618"/>
                    <a:gd name="T60" fmla="*/ 3 w 463"/>
                    <a:gd name="T61" fmla="*/ 308 h 618"/>
                    <a:gd name="T62" fmla="*/ 21 w 463"/>
                    <a:gd name="T63" fmla="*/ 331 h 618"/>
                    <a:gd name="T64" fmla="*/ 44 w 463"/>
                    <a:gd name="T65" fmla="*/ 316 h 618"/>
                    <a:gd name="T66" fmla="*/ 37 w 463"/>
                    <a:gd name="T67" fmla="*/ 330 h 618"/>
                    <a:gd name="T68" fmla="*/ 29 w 463"/>
                    <a:gd name="T69" fmla="*/ 340 h 618"/>
                    <a:gd name="T70" fmla="*/ 10 w 463"/>
                    <a:gd name="T71" fmla="*/ 341 h 618"/>
                    <a:gd name="T72" fmla="*/ 7 w 463"/>
                    <a:gd name="T73" fmla="*/ 358 h 618"/>
                    <a:gd name="T74" fmla="*/ 6 w 463"/>
                    <a:gd name="T75" fmla="*/ 377 h 618"/>
                    <a:gd name="T76" fmla="*/ 219 w 463"/>
                    <a:gd name="T77" fmla="*/ 525 h 618"/>
                    <a:gd name="T78" fmla="*/ 221 w 463"/>
                    <a:gd name="T79" fmla="*/ 542 h 618"/>
                    <a:gd name="T80" fmla="*/ 306 w 463"/>
                    <a:gd name="T8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3" h="618">
                      <a:moveTo>
                        <a:pt x="306" y="618"/>
                      </a:moveTo>
                      <a:cubicBezTo>
                        <a:pt x="314" y="616"/>
                        <a:pt x="314" y="616"/>
                        <a:pt x="314" y="616"/>
                      </a:cubicBezTo>
                      <a:cubicBezTo>
                        <a:pt x="314" y="616"/>
                        <a:pt x="320" y="613"/>
                        <a:pt x="324" y="603"/>
                      </a:cubicBezTo>
                      <a:cubicBezTo>
                        <a:pt x="327" y="593"/>
                        <a:pt x="330" y="586"/>
                        <a:pt x="332" y="579"/>
                      </a:cubicBezTo>
                      <a:cubicBezTo>
                        <a:pt x="335" y="572"/>
                        <a:pt x="339" y="570"/>
                        <a:pt x="344" y="563"/>
                      </a:cubicBezTo>
                      <a:cubicBezTo>
                        <a:pt x="349" y="557"/>
                        <a:pt x="345" y="546"/>
                        <a:pt x="346" y="539"/>
                      </a:cubicBezTo>
                      <a:cubicBezTo>
                        <a:pt x="348" y="532"/>
                        <a:pt x="350" y="527"/>
                        <a:pt x="353" y="528"/>
                      </a:cubicBezTo>
                      <a:cubicBezTo>
                        <a:pt x="357" y="529"/>
                        <a:pt x="360" y="530"/>
                        <a:pt x="362" y="522"/>
                      </a:cubicBezTo>
                      <a:cubicBezTo>
                        <a:pt x="364" y="513"/>
                        <a:pt x="369" y="512"/>
                        <a:pt x="367" y="507"/>
                      </a:cubicBezTo>
                      <a:cubicBezTo>
                        <a:pt x="364" y="502"/>
                        <a:pt x="362" y="487"/>
                        <a:pt x="369" y="482"/>
                      </a:cubicBezTo>
                      <a:cubicBezTo>
                        <a:pt x="376" y="476"/>
                        <a:pt x="384" y="482"/>
                        <a:pt x="391" y="478"/>
                      </a:cubicBezTo>
                      <a:cubicBezTo>
                        <a:pt x="398" y="475"/>
                        <a:pt x="399" y="470"/>
                        <a:pt x="400" y="465"/>
                      </a:cubicBezTo>
                      <a:cubicBezTo>
                        <a:pt x="402" y="460"/>
                        <a:pt x="406" y="455"/>
                        <a:pt x="410" y="459"/>
                      </a:cubicBezTo>
                      <a:cubicBezTo>
                        <a:pt x="414" y="462"/>
                        <a:pt x="416" y="454"/>
                        <a:pt x="413" y="451"/>
                      </a:cubicBezTo>
                      <a:cubicBezTo>
                        <a:pt x="410" y="448"/>
                        <a:pt x="403" y="443"/>
                        <a:pt x="407" y="440"/>
                      </a:cubicBezTo>
                      <a:cubicBezTo>
                        <a:pt x="411" y="437"/>
                        <a:pt x="413" y="440"/>
                        <a:pt x="418" y="440"/>
                      </a:cubicBezTo>
                      <a:cubicBezTo>
                        <a:pt x="424" y="441"/>
                        <a:pt x="429" y="438"/>
                        <a:pt x="435" y="432"/>
                      </a:cubicBezTo>
                      <a:cubicBezTo>
                        <a:pt x="442" y="426"/>
                        <a:pt x="447" y="420"/>
                        <a:pt x="447" y="420"/>
                      </a:cubicBezTo>
                      <a:cubicBezTo>
                        <a:pt x="415" y="367"/>
                        <a:pt x="415" y="367"/>
                        <a:pt x="415" y="367"/>
                      </a:cubicBezTo>
                      <a:cubicBezTo>
                        <a:pt x="415" y="367"/>
                        <a:pt x="412" y="127"/>
                        <a:pt x="413" y="120"/>
                      </a:cubicBezTo>
                      <a:cubicBezTo>
                        <a:pt x="415" y="112"/>
                        <a:pt x="425" y="105"/>
                        <a:pt x="432" y="96"/>
                      </a:cubicBezTo>
                      <a:cubicBezTo>
                        <a:pt x="440" y="86"/>
                        <a:pt x="460" y="50"/>
                        <a:pt x="463" y="45"/>
                      </a:cubicBezTo>
                      <a:cubicBezTo>
                        <a:pt x="463" y="45"/>
                        <a:pt x="454" y="41"/>
                        <a:pt x="449" y="43"/>
                      </a:cubicBezTo>
                      <a:cubicBezTo>
                        <a:pt x="444" y="44"/>
                        <a:pt x="426" y="47"/>
                        <a:pt x="422" y="45"/>
                      </a:cubicBezTo>
                      <a:cubicBezTo>
                        <a:pt x="419" y="44"/>
                        <a:pt x="407" y="29"/>
                        <a:pt x="404" y="26"/>
                      </a:cubicBezTo>
                      <a:cubicBezTo>
                        <a:pt x="402" y="24"/>
                        <a:pt x="399" y="22"/>
                        <a:pt x="399" y="22"/>
                      </a:cubicBezTo>
                      <a:cubicBezTo>
                        <a:pt x="399" y="22"/>
                        <a:pt x="382" y="29"/>
                        <a:pt x="372" y="34"/>
                      </a:cubicBezTo>
                      <a:cubicBezTo>
                        <a:pt x="363" y="38"/>
                        <a:pt x="350" y="45"/>
                        <a:pt x="346" y="52"/>
                      </a:cubicBezTo>
                      <a:cubicBezTo>
                        <a:pt x="342" y="59"/>
                        <a:pt x="341" y="63"/>
                        <a:pt x="336" y="69"/>
                      </a:cubicBezTo>
                      <a:cubicBezTo>
                        <a:pt x="331" y="74"/>
                        <a:pt x="328" y="81"/>
                        <a:pt x="325" y="78"/>
                      </a:cubicBezTo>
                      <a:cubicBezTo>
                        <a:pt x="321" y="75"/>
                        <a:pt x="307" y="76"/>
                        <a:pt x="302" y="74"/>
                      </a:cubicBezTo>
                      <a:cubicBezTo>
                        <a:pt x="298" y="72"/>
                        <a:pt x="290" y="72"/>
                        <a:pt x="286" y="73"/>
                      </a:cubicBezTo>
                      <a:cubicBezTo>
                        <a:pt x="283" y="74"/>
                        <a:pt x="280" y="66"/>
                        <a:pt x="276" y="66"/>
                      </a:cubicBezTo>
                      <a:cubicBezTo>
                        <a:pt x="272" y="66"/>
                        <a:pt x="241" y="67"/>
                        <a:pt x="240" y="66"/>
                      </a:cubicBezTo>
                      <a:cubicBezTo>
                        <a:pt x="239" y="65"/>
                        <a:pt x="171" y="13"/>
                        <a:pt x="171" y="13"/>
                      </a:cubicBezTo>
                      <a:cubicBezTo>
                        <a:pt x="171" y="13"/>
                        <a:pt x="156" y="10"/>
                        <a:pt x="146" y="12"/>
                      </a:cubicBezTo>
                      <a:cubicBezTo>
                        <a:pt x="135" y="13"/>
                        <a:pt x="123" y="13"/>
                        <a:pt x="121" y="12"/>
                      </a:cubicBezTo>
                      <a:cubicBezTo>
                        <a:pt x="119" y="11"/>
                        <a:pt x="113" y="0"/>
                        <a:pt x="113" y="0"/>
                      </a:cubicBezTo>
                      <a:cubicBezTo>
                        <a:pt x="24" y="2"/>
                        <a:pt x="24" y="2"/>
                        <a:pt x="24" y="2"/>
                      </a:cubicBezTo>
                      <a:cubicBezTo>
                        <a:pt x="24" y="2"/>
                        <a:pt x="13" y="14"/>
                        <a:pt x="1" y="27"/>
                      </a:cubicBezTo>
                      <a:cubicBezTo>
                        <a:pt x="1" y="27"/>
                        <a:pt x="5" y="30"/>
                        <a:pt x="6" y="36"/>
                      </a:cubicBezTo>
                      <a:cubicBezTo>
                        <a:pt x="7" y="42"/>
                        <a:pt x="4" y="48"/>
                        <a:pt x="9" y="49"/>
                      </a:cubicBezTo>
                      <a:cubicBezTo>
                        <a:pt x="14" y="49"/>
                        <a:pt x="14" y="49"/>
                        <a:pt x="14" y="54"/>
                      </a:cubicBezTo>
                      <a:cubicBezTo>
                        <a:pt x="14" y="58"/>
                        <a:pt x="15" y="58"/>
                        <a:pt x="21" y="59"/>
                      </a:cubicBezTo>
                      <a:cubicBezTo>
                        <a:pt x="26" y="59"/>
                        <a:pt x="27" y="62"/>
                        <a:pt x="28" y="67"/>
                      </a:cubicBezTo>
                      <a:cubicBezTo>
                        <a:pt x="29" y="72"/>
                        <a:pt x="26" y="77"/>
                        <a:pt x="26" y="83"/>
                      </a:cubicBezTo>
                      <a:cubicBezTo>
                        <a:pt x="26" y="90"/>
                        <a:pt x="29" y="91"/>
                        <a:pt x="30" y="95"/>
                      </a:cubicBezTo>
                      <a:cubicBezTo>
                        <a:pt x="31" y="99"/>
                        <a:pt x="35" y="99"/>
                        <a:pt x="36" y="105"/>
                      </a:cubicBezTo>
                      <a:cubicBezTo>
                        <a:pt x="37" y="111"/>
                        <a:pt x="39" y="113"/>
                        <a:pt x="44" y="117"/>
                      </a:cubicBezTo>
                      <a:cubicBezTo>
                        <a:pt x="49" y="122"/>
                        <a:pt x="49" y="124"/>
                        <a:pt x="50" y="129"/>
                      </a:cubicBezTo>
                      <a:cubicBezTo>
                        <a:pt x="51" y="134"/>
                        <a:pt x="57" y="135"/>
                        <a:pt x="56" y="140"/>
                      </a:cubicBezTo>
                      <a:cubicBezTo>
                        <a:pt x="55" y="145"/>
                        <a:pt x="53" y="150"/>
                        <a:pt x="53" y="159"/>
                      </a:cubicBezTo>
                      <a:cubicBezTo>
                        <a:pt x="53" y="167"/>
                        <a:pt x="54" y="193"/>
                        <a:pt x="57" y="200"/>
                      </a:cubicBezTo>
                      <a:cubicBezTo>
                        <a:pt x="59" y="206"/>
                        <a:pt x="59" y="204"/>
                        <a:pt x="55" y="208"/>
                      </a:cubicBezTo>
                      <a:cubicBezTo>
                        <a:pt x="51" y="212"/>
                        <a:pt x="49" y="211"/>
                        <a:pt x="50" y="216"/>
                      </a:cubicBezTo>
                      <a:cubicBezTo>
                        <a:pt x="51" y="221"/>
                        <a:pt x="53" y="224"/>
                        <a:pt x="49" y="226"/>
                      </a:cubicBezTo>
                      <a:cubicBezTo>
                        <a:pt x="44" y="229"/>
                        <a:pt x="35" y="232"/>
                        <a:pt x="33" y="237"/>
                      </a:cubicBezTo>
                      <a:cubicBezTo>
                        <a:pt x="31" y="243"/>
                        <a:pt x="25" y="253"/>
                        <a:pt x="21" y="259"/>
                      </a:cubicBezTo>
                      <a:cubicBezTo>
                        <a:pt x="16" y="265"/>
                        <a:pt x="12" y="267"/>
                        <a:pt x="11" y="270"/>
                      </a:cubicBezTo>
                      <a:cubicBezTo>
                        <a:pt x="10" y="273"/>
                        <a:pt x="11" y="277"/>
                        <a:pt x="9" y="282"/>
                      </a:cubicBezTo>
                      <a:cubicBezTo>
                        <a:pt x="7" y="288"/>
                        <a:pt x="1" y="293"/>
                        <a:pt x="1" y="293"/>
                      </a:cubicBezTo>
                      <a:cubicBezTo>
                        <a:pt x="1" y="293"/>
                        <a:pt x="0" y="304"/>
                        <a:pt x="3" y="308"/>
                      </a:cubicBezTo>
                      <a:cubicBezTo>
                        <a:pt x="5" y="312"/>
                        <a:pt x="15" y="318"/>
                        <a:pt x="16" y="323"/>
                      </a:cubicBezTo>
                      <a:cubicBezTo>
                        <a:pt x="17" y="328"/>
                        <a:pt x="19" y="332"/>
                        <a:pt x="21" y="331"/>
                      </a:cubicBezTo>
                      <a:cubicBezTo>
                        <a:pt x="24" y="329"/>
                        <a:pt x="25" y="325"/>
                        <a:pt x="28" y="321"/>
                      </a:cubicBezTo>
                      <a:cubicBezTo>
                        <a:pt x="31" y="317"/>
                        <a:pt x="40" y="316"/>
                        <a:pt x="44" y="316"/>
                      </a:cubicBezTo>
                      <a:cubicBezTo>
                        <a:pt x="47" y="316"/>
                        <a:pt x="54" y="326"/>
                        <a:pt x="51" y="327"/>
                      </a:cubicBezTo>
                      <a:cubicBezTo>
                        <a:pt x="48" y="328"/>
                        <a:pt x="41" y="331"/>
                        <a:pt x="37" y="330"/>
                      </a:cubicBezTo>
                      <a:cubicBezTo>
                        <a:pt x="34" y="329"/>
                        <a:pt x="30" y="328"/>
                        <a:pt x="30" y="332"/>
                      </a:cubicBezTo>
                      <a:cubicBezTo>
                        <a:pt x="30" y="336"/>
                        <a:pt x="33" y="339"/>
                        <a:pt x="29" y="340"/>
                      </a:cubicBezTo>
                      <a:cubicBezTo>
                        <a:pt x="25" y="340"/>
                        <a:pt x="22" y="340"/>
                        <a:pt x="19" y="338"/>
                      </a:cubicBezTo>
                      <a:cubicBezTo>
                        <a:pt x="16" y="335"/>
                        <a:pt x="13" y="341"/>
                        <a:pt x="10" y="341"/>
                      </a:cubicBezTo>
                      <a:cubicBezTo>
                        <a:pt x="7" y="341"/>
                        <a:pt x="6" y="347"/>
                        <a:pt x="5" y="351"/>
                      </a:cubicBezTo>
                      <a:cubicBezTo>
                        <a:pt x="5" y="355"/>
                        <a:pt x="5" y="354"/>
                        <a:pt x="7" y="358"/>
                      </a:cubicBezTo>
                      <a:cubicBezTo>
                        <a:pt x="9" y="362"/>
                        <a:pt x="12" y="368"/>
                        <a:pt x="11" y="370"/>
                      </a:cubicBezTo>
                      <a:cubicBezTo>
                        <a:pt x="10" y="372"/>
                        <a:pt x="6" y="377"/>
                        <a:pt x="6" y="377"/>
                      </a:cubicBezTo>
                      <a:cubicBezTo>
                        <a:pt x="6" y="377"/>
                        <a:pt x="202" y="498"/>
                        <a:pt x="210" y="504"/>
                      </a:cubicBezTo>
                      <a:cubicBezTo>
                        <a:pt x="218" y="510"/>
                        <a:pt x="221" y="518"/>
                        <a:pt x="219" y="525"/>
                      </a:cubicBezTo>
                      <a:cubicBezTo>
                        <a:pt x="217" y="533"/>
                        <a:pt x="213" y="536"/>
                        <a:pt x="213" y="539"/>
                      </a:cubicBezTo>
                      <a:cubicBezTo>
                        <a:pt x="213" y="543"/>
                        <a:pt x="219" y="538"/>
                        <a:pt x="221" y="542"/>
                      </a:cubicBezTo>
                      <a:cubicBezTo>
                        <a:pt x="222" y="547"/>
                        <a:pt x="224" y="549"/>
                        <a:pt x="226" y="552"/>
                      </a:cubicBezTo>
                      <a:cubicBezTo>
                        <a:pt x="228" y="555"/>
                        <a:pt x="306" y="618"/>
                        <a:pt x="306" y="618"/>
                      </a:cubicBez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5" name="Freeform 21">
                  <a:extLst>
                    <a:ext uri="{FF2B5EF4-FFF2-40B4-BE49-F238E27FC236}">
                      <a16:creationId xmlns:a16="http://schemas.microsoft.com/office/drawing/2014/main" id="{AB66E9CF-FD24-41D2-A957-AE48C8842C2C}"/>
                    </a:ext>
                  </a:extLst>
                </p:cNvPr>
                <p:cNvSpPr>
                  <a:spLocks/>
                </p:cNvSpPr>
                <p:nvPr/>
              </p:nvSpPr>
              <p:spPr bwMode="auto">
                <a:xfrm>
                  <a:off x="5540375" y="4368801"/>
                  <a:ext cx="63500" cy="65088"/>
                </a:xfrm>
                <a:custGeom>
                  <a:avLst/>
                  <a:gdLst>
                    <a:gd name="T0" fmla="*/ 11 w 120"/>
                    <a:gd name="T1" fmla="*/ 122 h 124"/>
                    <a:gd name="T2" fmla="*/ 16 w 120"/>
                    <a:gd name="T3" fmla="*/ 111 h 124"/>
                    <a:gd name="T4" fmla="*/ 30 w 120"/>
                    <a:gd name="T5" fmla="*/ 116 h 124"/>
                    <a:gd name="T6" fmla="*/ 45 w 120"/>
                    <a:gd name="T7" fmla="*/ 122 h 124"/>
                    <a:gd name="T8" fmla="*/ 63 w 120"/>
                    <a:gd name="T9" fmla="*/ 116 h 124"/>
                    <a:gd name="T10" fmla="*/ 66 w 120"/>
                    <a:gd name="T11" fmla="*/ 95 h 124"/>
                    <a:gd name="T12" fmla="*/ 73 w 120"/>
                    <a:gd name="T13" fmla="*/ 95 h 124"/>
                    <a:gd name="T14" fmla="*/ 86 w 120"/>
                    <a:gd name="T15" fmla="*/ 95 h 124"/>
                    <a:gd name="T16" fmla="*/ 99 w 120"/>
                    <a:gd name="T17" fmla="*/ 93 h 124"/>
                    <a:gd name="T18" fmla="*/ 104 w 120"/>
                    <a:gd name="T19" fmla="*/ 97 h 124"/>
                    <a:gd name="T20" fmla="*/ 115 w 120"/>
                    <a:gd name="T21" fmla="*/ 94 h 124"/>
                    <a:gd name="T22" fmla="*/ 119 w 120"/>
                    <a:gd name="T23" fmla="*/ 82 h 124"/>
                    <a:gd name="T24" fmla="*/ 118 w 120"/>
                    <a:gd name="T25" fmla="*/ 62 h 124"/>
                    <a:gd name="T26" fmla="*/ 114 w 120"/>
                    <a:gd name="T27" fmla="*/ 39 h 124"/>
                    <a:gd name="T28" fmla="*/ 102 w 120"/>
                    <a:gd name="T29" fmla="*/ 21 h 124"/>
                    <a:gd name="T30" fmla="*/ 103 w 120"/>
                    <a:gd name="T31" fmla="*/ 12 h 124"/>
                    <a:gd name="T32" fmla="*/ 93 w 120"/>
                    <a:gd name="T33" fmla="*/ 7 h 124"/>
                    <a:gd name="T34" fmla="*/ 72 w 120"/>
                    <a:gd name="T35" fmla="*/ 32 h 124"/>
                    <a:gd name="T36" fmla="*/ 64 w 120"/>
                    <a:gd name="T37" fmla="*/ 29 h 124"/>
                    <a:gd name="T38" fmla="*/ 52 w 120"/>
                    <a:gd name="T39" fmla="*/ 27 h 124"/>
                    <a:gd name="T40" fmla="*/ 44 w 120"/>
                    <a:gd name="T41" fmla="*/ 30 h 124"/>
                    <a:gd name="T42" fmla="*/ 22 w 120"/>
                    <a:gd name="T43" fmla="*/ 57 h 124"/>
                    <a:gd name="T44" fmla="*/ 19 w 120"/>
                    <a:gd name="T45" fmla="*/ 76 h 124"/>
                    <a:gd name="T46" fmla="*/ 5 w 120"/>
                    <a:gd name="T47" fmla="*/ 94 h 124"/>
                    <a:gd name="T48" fmla="*/ 2 w 120"/>
                    <a:gd name="T49" fmla="*/ 113 h 124"/>
                    <a:gd name="T50" fmla="*/ 11 w 120"/>
                    <a:gd name="T5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124">
                      <a:moveTo>
                        <a:pt x="11" y="122"/>
                      </a:moveTo>
                      <a:cubicBezTo>
                        <a:pt x="11" y="122"/>
                        <a:pt x="10" y="112"/>
                        <a:pt x="16" y="111"/>
                      </a:cubicBezTo>
                      <a:cubicBezTo>
                        <a:pt x="22" y="110"/>
                        <a:pt x="29" y="110"/>
                        <a:pt x="30" y="116"/>
                      </a:cubicBezTo>
                      <a:cubicBezTo>
                        <a:pt x="31" y="122"/>
                        <a:pt x="36" y="124"/>
                        <a:pt x="45" y="122"/>
                      </a:cubicBezTo>
                      <a:cubicBezTo>
                        <a:pt x="54" y="120"/>
                        <a:pt x="62" y="121"/>
                        <a:pt x="63" y="116"/>
                      </a:cubicBezTo>
                      <a:cubicBezTo>
                        <a:pt x="64" y="110"/>
                        <a:pt x="64" y="101"/>
                        <a:pt x="66" y="95"/>
                      </a:cubicBezTo>
                      <a:cubicBezTo>
                        <a:pt x="68" y="90"/>
                        <a:pt x="68" y="91"/>
                        <a:pt x="73" y="95"/>
                      </a:cubicBezTo>
                      <a:cubicBezTo>
                        <a:pt x="78" y="99"/>
                        <a:pt x="81" y="98"/>
                        <a:pt x="86" y="95"/>
                      </a:cubicBezTo>
                      <a:cubicBezTo>
                        <a:pt x="91" y="92"/>
                        <a:pt x="96" y="89"/>
                        <a:pt x="99" y="93"/>
                      </a:cubicBezTo>
                      <a:cubicBezTo>
                        <a:pt x="101" y="95"/>
                        <a:pt x="102" y="96"/>
                        <a:pt x="104" y="97"/>
                      </a:cubicBezTo>
                      <a:cubicBezTo>
                        <a:pt x="107" y="95"/>
                        <a:pt x="112" y="95"/>
                        <a:pt x="115" y="94"/>
                      </a:cubicBezTo>
                      <a:cubicBezTo>
                        <a:pt x="118" y="92"/>
                        <a:pt x="119" y="87"/>
                        <a:pt x="119" y="82"/>
                      </a:cubicBezTo>
                      <a:cubicBezTo>
                        <a:pt x="120" y="77"/>
                        <a:pt x="120" y="67"/>
                        <a:pt x="118" y="62"/>
                      </a:cubicBezTo>
                      <a:cubicBezTo>
                        <a:pt x="117" y="56"/>
                        <a:pt x="114" y="45"/>
                        <a:pt x="114" y="39"/>
                      </a:cubicBezTo>
                      <a:cubicBezTo>
                        <a:pt x="113" y="32"/>
                        <a:pt x="102" y="27"/>
                        <a:pt x="102" y="21"/>
                      </a:cubicBezTo>
                      <a:cubicBezTo>
                        <a:pt x="102" y="17"/>
                        <a:pt x="102" y="14"/>
                        <a:pt x="103" y="12"/>
                      </a:cubicBezTo>
                      <a:cubicBezTo>
                        <a:pt x="99" y="16"/>
                        <a:pt x="95" y="14"/>
                        <a:pt x="93" y="7"/>
                      </a:cubicBezTo>
                      <a:cubicBezTo>
                        <a:pt x="91" y="0"/>
                        <a:pt x="76" y="27"/>
                        <a:pt x="72" y="32"/>
                      </a:cubicBezTo>
                      <a:cubicBezTo>
                        <a:pt x="68" y="36"/>
                        <a:pt x="64" y="35"/>
                        <a:pt x="64" y="29"/>
                      </a:cubicBezTo>
                      <a:cubicBezTo>
                        <a:pt x="63" y="22"/>
                        <a:pt x="58" y="23"/>
                        <a:pt x="52" y="27"/>
                      </a:cubicBezTo>
                      <a:cubicBezTo>
                        <a:pt x="47" y="30"/>
                        <a:pt x="44" y="30"/>
                        <a:pt x="44" y="30"/>
                      </a:cubicBezTo>
                      <a:cubicBezTo>
                        <a:pt x="42" y="36"/>
                        <a:pt x="24" y="54"/>
                        <a:pt x="22" y="57"/>
                      </a:cubicBezTo>
                      <a:cubicBezTo>
                        <a:pt x="20" y="61"/>
                        <a:pt x="19" y="69"/>
                        <a:pt x="19" y="76"/>
                      </a:cubicBezTo>
                      <a:cubicBezTo>
                        <a:pt x="19" y="84"/>
                        <a:pt x="9" y="89"/>
                        <a:pt x="5" y="94"/>
                      </a:cubicBezTo>
                      <a:cubicBezTo>
                        <a:pt x="0" y="99"/>
                        <a:pt x="2" y="105"/>
                        <a:pt x="2" y="113"/>
                      </a:cubicBezTo>
                      <a:cubicBezTo>
                        <a:pt x="2" y="119"/>
                        <a:pt x="7" y="119"/>
                        <a:pt x="11" y="12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6" name="Freeform 22">
                  <a:extLst>
                    <a:ext uri="{FF2B5EF4-FFF2-40B4-BE49-F238E27FC236}">
                      <a16:creationId xmlns:a16="http://schemas.microsoft.com/office/drawing/2014/main" id="{7CD3FCB6-DD78-43B0-84FF-607D4176F112}"/>
                    </a:ext>
                  </a:extLst>
                </p:cNvPr>
                <p:cNvSpPr>
                  <a:spLocks/>
                </p:cNvSpPr>
                <p:nvPr/>
              </p:nvSpPr>
              <p:spPr bwMode="auto">
                <a:xfrm>
                  <a:off x="5667375" y="3821113"/>
                  <a:ext cx="457200" cy="396875"/>
                </a:xfrm>
                <a:custGeom>
                  <a:avLst/>
                  <a:gdLst>
                    <a:gd name="T0" fmla="*/ 568 w 876"/>
                    <a:gd name="T1" fmla="*/ 269 h 761"/>
                    <a:gd name="T2" fmla="*/ 569 w 876"/>
                    <a:gd name="T3" fmla="*/ 296 h 761"/>
                    <a:gd name="T4" fmla="*/ 581 w 876"/>
                    <a:gd name="T5" fmla="*/ 320 h 761"/>
                    <a:gd name="T6" fmla="*/ 599 w 876"/>
                    <a:gd name="T7" fmla="*/ 348 h 761"/>
                    <a:gd name="T8" fmla="*/ 622 w 876"/>
                    <a:gd name="T9" fmla="*/ 368 h 761"/>
                    <a:gd name="T10" fmla="*/ 817 w 876"/>
                    <a:gd name="T11" fmla="*/ 455 h 761"/>
                    <a:gd name="T12" fmla="*/ 702 w 876"/>
                    <a:gd name="T13" fmla="*/ 661 h 761"/>
                    <a:gd name="T14" fmla="*/ 575 w 876"/>
                    <a:gd name="T15" fmla="*/ 705 h 761"/>
                    <a:gd name="T16" fmla="*/ 522 w 876"/>
                    <a:gd name="T17" fmla="*/ 725 h 761"/>
                    <a:gd name="T18" fmla="*/ 481 w 876"/>
                    <a:gd name="T19" fmla="*/ 725 h 761"/>
                    <a:gd name="T20" fmla="*/ 458 w 876"/>
                    <a:gd name="T21" fmla="*/ 702 h 761"/>
                    <a:gd name="T22" fmla="*/ 405 w 876"/>
                    <a:gd name="T23" fmla="*/ 732 h 761"/>
                    <a:gd name="T24" fmla="*/ 384 w 876"/>
                    <a:gd name="T25" fmla="*/ 758 h 761"/>
                    <a:gd name="T26" fmla="*/ 345 w 876"/>
                    <a:gd name="T27" fmla="*/ 753 h 761"/>
                    <a:gd name="T28" fmla="*/ 299 w 876"/>
                    <a:gd name="T29" fmla="*/ 746 h 761"/>
                    <a:gd name="T30" fmla="*/ 205 w 876"/>
                    <a:gd name="T31" fmla="*/ 692 h 761"/>
                    <a:gd name="T32" fmla="*/ 172 w 876"/>
                    <a:gd name="T33" fmla="*/ 680 h 761"/>
                    <a:gd name="T34" fmla="*/ 166 w 876"/>
                    <a:gd name="T35" fmla="*/ 638 h 761"/>
                    <a:gd name="T36" fmla="*/ 140 w 876"/>
                    <a:gd name="T37" fmla="*/ 632 h 761"/>
                    <a:gd name="T38" fmla="*/ 122 w 876"/>
                    <a:gd name="T39" fmla="*/ 609 h 761"/>
                    <a:gd name="T40" fmla="*/ 108 w 876"/>
                    <a:gd name="T41" fmla="*/ 562 h 761"/>
                    <a:gd name="T42" fmla="*/ 88 w 876"/>
                    <a:gd name="T43" fmla="*/ 532 h 761"/>
                    <a:gd name="T44" fmla="*/ 65 w 876"/>
                    <a:gd name="T45" fmla="*/ 511 h 761"/>
                    <a:gd name="T46" fmla="*/ 33 w 876"/>
                    <a:gd name="T47" fmla="*/ 478 h 761"/>
                    <a:gd name="T48" fmla="*/ 1 w 876"/>
                    <a:gd name="T49" fmla="*/ 462 h 761"/>
                    <a:gd name="T50" fmla="*/ 8 w 876"/>
                    <a:gd name="T51" fmla="*/ 438 h 761"/>
                    <a:gd name="T52" fmla="*/ 31 w 876"/>
                    <a:gd name="T53" fmla="*/ 425 h 761"/>
                    <a:gd name="T54" fmla="*/ 52 w 876"/>
                    <a:gd name="T55" fmla="*/ 427 h 761"/>
                    <a:gd name="T56" fmla="*/ 62 w 876"/>
                    <a:gd name="T57" fmla="*/ 371 h 761"/>
                    <a:gd name="T58" fmla="*/ 76 w 876"/>
                    <a:gd name="T59" fmla="*/ 306 h 761"/>
                    <a:gd name="T60" fmla="*/ 85 w 876"/>
                    <a:gd name="T61" fmla="*/ 265 h 761"/>
                    <a:gd name="T62" fmla="*/ 104 w 876"/>
                    <a:gd name="T63" fmla="*/ 273 h 761"/>
                    <a:gd name="T64" fmla="*/ 114 w 876"/>
                    <a:gd name="T65" fmla="*/ 232 h 761"/>
                    <a:gd name="T66" fmla="*/ 123 w 876"/>
                    <a:gd name="T67" fmla="*/ 198 h 761"/>
                    <a:gd name="T68" fmla="*/ 151 w 876"/>
                    <a:gd name="T69" fmla="*/ 145 h 761"/>
                    <a:gd name="T70" fmla="*/ 176 w 876"/>
                    <a:gd name="T71" fmla="*/ 131 h 761"/>
                    <a:gd name="T72" fmla="*/ 191 w 876"/>
                    <a:gd name="T73" fmla="*/ 80 h 761"/>
                    <a:gd name="T74" fmla="*/ 195 w 876"/>
                    <a:gd name="T75" fmla="*/ 37 h 761"/>
                    <a:gd name="T76" fmla="*/ 228 w 876"/>
                    <a:gd name="T77" fmla="*/ 34 h 761"/>
                    <a:gd name="T78" fmla="*/ 251 w 876"/>
                    <a:gd name="T79" fmla="*/ 43 h 761"/>
                    <a:gd name="T80" fmla="*/ 273 w 876"/>
                    <a:gd name="T81" fmla="*/ 6 h 761"/>
                    <a:gd name="T82" fmla="*/ 293 w 876"/>
                    <a:gd name="T83" fmla="*/ 12 h 761"/>
                    <a:gd name="T84" fmla="*/ 306 w 876"/>
                    <a:gd name="T85" fmla="*/ 29 h 761"/>
                    <a:gd name="T86" fmla="*/ 339 w 876"/>
                    <a:gd name="T87" fmla="*/ 15 h 761"/>
                    <a:gd name="T88" fmla="*/ 352 w 876"/>
                    <a:gd name="T89" fmla="*/ 28 h 761"/>
                    <a:gd name="T90" fmla="*/ 383 w 876"/>
                    <a:gd name="T91" fmla="*/ 26 h 761"/>
                    <a:gd name="T92" fmla="*/ 415 w 876"/>
                    <a:gd name="T93" fmla="*/ 31 h 761"/>
                    <a:gd name="T94" fmla="*/ 447 w 876"/>
                    <a:gd name="T95" fmla="*/ 49 h 761"/>
                    <a:gd name="T96" fmla="*/ 488 w 876"/>
                    <a:gd name="T97" fmla="*/ 95 h 761"/>
                    <a:gd name="T98" fmla="*/ 519 w 876"/>
                    <a:gd name="T99" fmla="*/ 134 h 761"/>
                    <a:gd name="T100" fmla="*/ 541 w 876"/>
                    <a:gd name="T101" fmla="*/ 159 h 761"/>
                    <a:gd name="T102" fmla="*/ 509 w 876"/>
                    <a:gd name="T103" fmla="*/ 210 h 761"/>
                    <a:gd name="T104" fmla="*/ 510 w 876"/>
                    <a:gd name="T105" fmla="*/ 256 h 761"/>
                    <a:gd name="T106" fmla="*/ 538 w 876"/>
                    <a:gd name="T107" fmla="*/ 256 h 761"/>
                    <a:gd name="T108" fmla="*/ 564 w 876"/>
                    <a:gd name="T109" fmla="*/ 252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6" h="761">
                      <a:moveTo>
                        <a:pt x="573" y="259"/>
                      </a:moveTo>
                      <a:cubicBezTo>
                        <a:pt x="573" y="259"/>
                        <a:pt x="571" y="265"/>
                        <a:pt x="568" y="269"/>
                      </a:cubicBezTo>
                      <a:cubicBezTo>
                        <a:pt x="566" y="273"/>
                        <a:pt x="563" y="278"/>
                        <a:pt x="562" y="283"/>
                      </a:cubicBezTo>
                      <a:cubicBezTo>
                        <a:pt x="560" y="288"/>
                        <a:pt x="568" y="290"/>
                        <a:pt x="569" y="296"/>
                      </a:cubicBezTo>
                      <a:cubicBezTo>
                        <a:pt x="570" y="302"/>
                        <a:pt x="570" y="307"/>
                        <a:pt x="572" y="311"/>
                      </a:cubicBezTo>
                      <a:cubicBezTo>
                        <a:pt x="575" y="315"/>
                        <a:pt x="578" y="315"/>
                        <a:pt x="581" y="320"/>
                      </a:cubicBezTo>
                      <a:cubicBezTo>
                        <a:pt x="584" y="326"/>
                        <a:pt x="592" y="329"/>
                        <a:pt x="595" y="332"/>
                      </a:cubicBezTo>
                      <a:cubicBezTo>
                        <a:pt x="597" y="334"/>
                        <a:pt x="598" y="344"/>
                        <a:pt x="599" y="348"/>
                      </a:cubicBezTo>
                      <a:cubicBezTo>
                        <a:pt x="601" y="352"/>
                        <a:pt x="608" y="360"/>
                        <a:pt x="610" y="363"/>
                      </a:cubicBezTo>
                      <a:cubicBezTo>
                        <a:pt x="613" y="366"/>
                        <a:pt x="618" y="365"/>
                        <a:pt x="622" y="368"/>
                      </a:cubicBezTo>
                      <a:cubicBezTo>
                        <a:pt x="626" y="371"/>
                        <a:pt x="640" y="391"/>
                        <a:pt x="642" y="391"/>
                      </a:cubicBezTo>
                      <a:cubicBezTo>
                        <a:pt x="644" y="391"/>
                        <a:pt x="817" y="455"/>
                        <a:pt x="817" y="455"/>
                      </a:cubicBezTo>
                      <a:cubicBezTo>
                        <a:pt x="876" y="455"/>
                        <a:pt x="876" y="455"/>
                        <a:pt x="876" y="455"/>
                      </a:cubicBezTo>
                      <a:cubicBezTo>
                        <a:pt x="702" y="661"/>
                        <a:pt x="702" y="661"/>
                        <a:pt x="702" y="661"/>
                      </a:cubicBezTo>
                      <a:cubicBezTo>
                        <a:pt x="702" y="661"/>
                        <a:pt x="633" y="652"/>
                        <a:pt x="614" y="666"/>
                      </a:cubicBezTo>
                      <a:cubicBezTo>
                        <a:pt x="595" y="679"/>
                        <a:pt x="582" y="700"/>
                        <a:pt x="575" y="705"/>
                      </a:cubicBezTo>
                      <a:cubicBezTo>
                        <a:pt x="568" y="709"/>
                        <a:pt x="540" y="706"/>
                        <a:pt x="533" y="710"/>
                      </a:cubicBezTo>
                      <a:cubicBezTo>
                        <a:pt x="525" y="714"/>
                        <a:pt x="522" y="725"/>
                        <a:pt x="522" y="725"/>
                      </a:cubicBezTo>
                      <a:cubicBezTo>
                        <a:pt x="522" y="725"/>
                        <a:pt x="513" y="721"/>
                        <a:pt x="508" y="723"/>
                      </a:cubicBezTo>
                      <a:cubicBezTo>
                        <a:pt x="503" y="724"/>
                        <a:pt x="485" y="727"/>
                        <a:pt x="481" y="725"/>
                      </a:cubicBezTo>
                      <a:cubicBezTo>
                        <a:pt x="478" y="724"/>
                        <a:pt x="466" y="709"/>
                        <a:pt x="463" y="706"/>
                      </a:cubicBezTo>
                      <a:cubicBezTo>
                        <a:pt x="461" y="704"/>
                        <a:pt x="458" y="702"/>
                        <a:pt x="458" y="702"/>
                      </a:cubicBezTo>
                      <a:cubicBezTo>
                        <a:pt x="458" y="702"/>
                        <a:pt x="441" y="709"/>
                        <a:pt x="431" y="714"/>
                      </a:cubicBezTo>
                      <a:cubicBezTo>
                        <a:pt x="422" y="718"/>
                        <a:pt x="409" y="725"/>
                        <a:pt x="405" y="732"/>
                      </a:cubicBezTo>
                      <a:cubicBezTo>
                        <a:pt x="401" y="739"/>
                        <a:pt x="400" y="743"/>
                        <a:pt x="395" y="749"/>
                      </a:cubicBezTo>
                      <a:cubicBezTo>
                        <a:pt x="390" y="754"/>
                        <a:pt x="387" y="761"/>
                        <a:pt x="384" y="758"/>
                      </a:cubicBezTo>
                      <a:cubicBezTo>
                        <a:pt x="380" y="755"/>
                        <a:pt x="366" y="756"/>
                        <a:pt x="361" y="754"/>
                      </a:cubicBezTo>
                      <a:cubicBezTo>
                        <a:pt x="357" y="752"/>
                        <a:pt x="349" y="752"/>
                        <a:pt x="345" y="753"/>
                      </a:cubicBezTo>
                      <a:cubicBezTo>
                        <a:pt x="342" y="754"/>
                        <a:pt x="339" y="746"/>
                        <a:pt x="335" y="746"/>
                      </a:cubicBezTo>
                      <a:cubicBezTo>
                        <a:pt x="331" y="746"/>
                        <a:pt x="300" y="747"/>
                        <a:pt x="299" y="746"/>
                      </a:cubicBezTo>
                      <a:cubicBezTo>
                        <a:pt x="298" y="745"/>
                        <a:pt x="230" y="694"/>
                        <a:pt x="230" y="694"/>
                      </a:cubicBezTo>
                      <a:cubicBezTo>
                        <a:pt x="230" y="694"/>
                        <a:pt x="215" y="690"/>
                        <a:pt x="205" y="692"/>
                      </a:cubicBezTo>
                      <a:cubicBezTo>
                        <a:pt x="194" y="693"/>
                        <a:pt x="182" y="693"/>
                        <a:pt x="180" y="692"/>
                      </a:cubicBezTo>
                      <a:cubicBezTo>
                        <a:pt x="178" y="691"/>
                        <a:pt x="172" y="680"/>
                        <a:pt x="172" y="680"/>
                      </a:cubicBezTo>
                      <a:cubicBezTo>
                        <a:pt x="172" y="680"/>
                        <a:pt x="165" y="666"/>
                        <a:pt x="164" y="659"/>
                      </a:cubicBezTo>
                      <a:cubicBezTo>
                        <a:pt x="162" y="651"/>
                        <a:pt x="166" y="644"/>
                        <a:pt x="166" y="638"/>
                      </a:cubicBezTo>
                      <a:cubicBezTo>
                        <a:pt x="166" y="632"/>
                        <a:pt x="163" y="634"/>
                        <a:pt x="156" y="630"/>
                      </a:cubicBezTo>
                      <a:cubicBezTo>
                        <a:pt x="150" y="627"/>
                        <a:pt x="145" y="628"/>
                        <a:pt x="140" y="632"/>
                      </a:cubicBezTo>
                      <a:cubicBezTo>
                        <a:pt x="135" y="636"/>
                        <a:pt x="135" y="630"/>
                        <a:pt x="134" y="624"/>
                      </a:cubicBezTo>
                      <a:cubicBezTo>
                        <a:pt x="133" y="619"/>
                        <a:pt x="126" y="615"/>
                        <a:pt x="122" y="609"/>
                      </a:cubicBezTo>
                      <a:cubicBezTo>
                        <a:pt x="118" y="602"/>
                        <a:pt x="116" y="590"/>
                        <a:pt x="115" y="583"/>
                      </a:cubicBezTo>
                      <a:cubicBezTo>
                        <a:pt x="114" y="577"/>
                        <a:pt x="109" y="570"/>
                        <a:pt x="108" y="562"/>
                      </a:cubicBezTo>
                      <a:cubicBezTo>
                        <a:pt x="106" y="554"/>
                        <a:pt x="103" y="545"/>
                        <a:pt x="98" y="542"/>
                      </a:cubicBezTo>
                      <a:cubicBezTo>
                        <a:pt x="94" y="540"/>
                        <a:pt x="88" y="536"/>
                        <a:pt x="88" y="532"/>
                      </a:cubicBezTo>
                      <a:cubicBezTo>
                        <a:pt x="88" y="528"/>
                        <a:pt x="83" y="525"/>
                        <a:pt x="76" y="525"/>
                      </a:cubicBezTo>
                      <a:cubicBezTo>
                        <a:pt x="69" y="525"/>
                        <a:pt x="69" y="515"/>
                        <a:pt x="65" y="511"/>
                      </a:cubicBezTo>
                      <a:cubicBezTo>
                        <a:pt x="60" y="506"/>
                        <a:pt x="56" y="494"/>
                        <a:pt x="52" y="490"/>
                      </a:cubicBezTo>
                      <a:cubicBezTo>
                        <a:pt x="47" y="486"/>
                        <a:pt x="40" y="480"/>
                        <a:pt x="33" y="478"/>
                      </a:cubicBezTo>
                      <a:cubicBezTo>
                        <a:pt x="27" y="475"/>
                        <a:pt x="17" y="475"/>
                        <a:pt x="11" y="473"/>
                      </a:cubicBezTo>
                      <a:cubicBezTo>
                        <a:pt x="5" y="470"/>
                        <a:pt x="2" y="467"/>
                        <a:pt x="1" y="462"/>
                      </a:cubicBezTo>
                      <a:cubicBezTo>
                        <a:pt x="0" y="457"/>
                        <a:pt x="3" y="453"/>
                        <a:pt x="7" y="449"/>
                      </a:cubicBezTo>
                      <a:cubicBezTo>
                        <a:pt x="11" y="445"/>
                        <a:pt x="8" y="438"/>
                        <a:pt x="8" y="438"/>
                      </a:cubicBezTo>
                      <a:cubicBezTo>
                        <a:pt x="8" y="438"/>
                        <a:pt x="9" y="430"/>
                        <a:pt x="13" y="428"/>
                      </a:cubicBezTo>
                      <a:cubicBezTo>
                        <a:pt x="17" y="427"/>
                        <a:pt x="26" y="427"/>
                        <a:pt x="31" y="425"/>
                      </a:cubicBezTo>
                      <a:cubicBezTo>
                        <a:pt x="36" y="424"/>
                        <a:pt x="41" y="429"/>
                        <a:pt x="42" y="430"/>
                      </a:cubicBezTo>
                      <a:cubicBezTo>
                        <a:pt x="44" y="432"/>
                        <a:pt x="47" y="429"/>
                        <a:pt x="52" y="427"/>
                      </a:cubicBezTo>
                      <a:cubicBezTo>
                        <a:pt x="58" y="424"/>
                        <a:pt x="60" y="423"/>
                        <a:pt x="62" y="414"/>
                      </a:cubicBezTo>
                      <a:cubicBezTo>
                        <a:pt x="64" y="405"/>
                        <a:pt x="63" y="383"/>
                        <a:pt x="62" y="371"/>
                      </a:cubicBezTo>
                      <a:cubicBezTo>
                        <a:pt x="61" y="358"/>
                        <a:pt x="62" y="348"/>
                        <a:pt x="65" y="337"/>
                      </a:cubicBezTo>
                      <a:cubicBezTo>
                        <a:pt x="67" y="326"/>
                        <a:pt x="75" y="312"/>
                        <a:pt x="76" y="306"/>
                      </a:cubicBezTo>
                      <a:cubicBezTo>
                        <a:pt x="77" y="299"/>
                        <a:pt x="71" y="286"/>
                        <a:pt x="74" y="281"/>
                      </a:cubicBezTo>
                      <a:cubicBezTo>
                        <a:pt x="78" y="276"/>
                        <a:pt x="81" y="270"/>
                        <a:pt x="85" y="265"/>
                      </a:cubicBezTo>
                      <a:cubicBezTo>
                        <a:pt x="90" y="261"/>
                        <a:pt x="97" y="268"/>
                        <a:pt x="98" y="273"/>
                      </a:cubicBezTo>
                      <a:cubicBezTo>
                        <a:pt x="100" y="278"/>
                        <a:pt x="101" y="276"/>
                        <a:pt x="104" y="273"/>
                      </a:cubicBezTo>
                      <a:cubicBezTo>
                        <a:pt x="108" y="269"/>
                        <a:pt x="110" y="264"/>
                        <a:pt x="111" y="256"/>
                      </a:cubicBezTo>
                      <a:cubicBezTo>
                        <a:pt x="113" y="247"/>
                        <a:pt x="110" y="241"/>
                        <a:pt x="114" y="232"/>
                      </a:cubicBezTo>
                      <a:cubicBezTo>
                        <a:pt x="119" y="224"/>
                        <a:pt x="114" y="217"/>
                        <a:pt x="116" y="210"/>
                      </a:cubicBezTo>
                      <a:cubicBezTo>
                        <a:pt x="117" y="204"/>
                        <a:pt x="117" y="201"/>
                        <a:pt x="123" y="198"/>
                      </a:cubicBezTo>
                      <a:cubicBezTo>
                        <a:pt x="129" y="195"/>
                        <a:pt x="130" y="186"/>
                        <a:pt x="133" y="180"/>
                      </a:cubicBezTo>
                      <a:cubicBezTo>
                        <a:pt x="136" y="174"/>
                        <a:pt x="146" y="151"/>
                        <a:pt x="151" y="145"/>
                      </a:cubicBezTo>
                      <a:cubicBezTo>
                        <a:pt x="157" y="139"/>
                        <a:pt x="166" y="144"/>
                        <a:pt x="170" y="143"/>
                      </a:cubicBezTo>
                      <a:cubicBezTo>
                        <a:pt x="175" y="142"/>
                        <a:pt x="175" y="144"/>
                        <a:pt x="176" y="131"/>
                      </a:cubicBezTo>
                      <a:cubicBezTo>
                        <a:pt x="177" y="119"/>
                        <a:pt x="178" y="114"/>
                        <a:pt x="181" y="105"/>
                      </a:cubicBezTo>
                      <a:cubicBezTo>
                        <a:pt x="184" y="96"/>
                        <a:pt x="186" y="90"/>
                        <a:pt x="191" y="80"/>
                      </a:cubicBezTo>
                      <a:cubicBezTo>
                        <a:pt x="195" y="70"/>
                        <a:pt x="192" y="64"/>
                        <a:pt x="194" y="52"/>
                      </a:cubicBezTo>
                      <a:cubicBezTo>
                        <a:pt x="195" y="47"/>
                        <a:pt x="195" y="42"/>
                        <a:pt x="195" y="37"/>
                      </a:cubicBezTo>
                      <a:cubicBezTo>
                        <a:pt x="195" y="37"/>
                        <a:pt x="215" y="34"/>
                        <a:pt x="219" y="38"/>
                      </a:cubicBezTo>
                      <a:cubicBezTo>
                        <a:pt x="223" y="41"/>
                        <a:pt x="224" y="39"/>
                        <a:pt x="228" y="34"/>
                      </a:cubicBezTo>
                      <a:cubicBezTo>
                        <a:pt x="232" y="29"/>
                        <a:pt x="233" y="27"/>
                        <a:pt x="238" y="28"/>
                      </a:cubicBezTo>
                      <a:cubicBezTo>
                        <a:pt x="243" y="28"/>
                        <a:pt x="247" y="36"/>
                        <a:pt x="251" y="43"/>
                      </a:cubicBezTo>
                      <a:cubicBezTo>
                        <a:pt x="254" y="50"/>
                        <a:pt x="255" y="50"/>
                        <a:pt x="258" y="46"/>
                      </a:cubicBezTo>
                      <a:cubicBezTo>
                        <a:pt x="261" y="41"/>
                        <a:pt x="270" y="12"/>
                        <a:pt x="273" y="6"/>
                      </a:cubicBezTo>
                      <a:cubicBezTo>
                        <a:pt x="275" y="1"/>
                        <a:pt x="276" y="0"/>
                        <a:pt x="281" y="5"/>
                      </a:cubicBezTo>
                      <a:cubicBezTo>
                        <a:pt x="285" y="11"/>
                        <a:pt x="290" y="13"/>
                        <a:pt x="293" y="12"/>
                      </a:cubicBezTo>
                      <a:cubicBezTo>
                        <a:pt x="295" y="12"/>
                        <a:pt x="297" y="14"/>
                        <a:pt x="298" y="18"/>
                      </a:cubicBezTo>
                      <a:cubicBezTo>
                        <a:pt x="299" y="21"/>
                        <a:pt x="304" y="26"/>
                        <a:pt x="306" y="29"/>
                      </a:cubicBezTo>
                      <a:cubicBezTo>
                        <a:pt x="308" y="31"/>
                        <a:pt x="324" y="27"/>
                        <a:pt x="330" y="26"/>
                      </a:cubicBezTo>
                      <a:cubicBezTo>
                        <a:pt x="335" y="25"/>
                        <a:pt x="337" y="20"/>
                        <a:pt x="339" y="15"/>
                      </a:cubicBezTo>
                      <a:cubicBezTo>
                        <a:pt x="342" y="11"/>
                        <a:pt x="344" y="13"/>
                        <a:pt x="347" y="16"/>
                      </a:cubicBezTo>
                      <a:cubicBezTo>
                        <a:pt x="349" y="19"/>
                        <a:pt x="350" y="29"/>
                        <a:pt x="352" y="28"/>
                      </a:cubicBezTo>
                      <a:cubicBezTo>
                        <a:pt x="355" y="28"/>
                        <a:pt x="361" y="24"/>
                        <a:pt x="367" y="23"/>
                      </a:cubicBezTo>
                      <a:cubicBezTo>
                        <a:pt x="372" y="22"/>
                        <a:pt x="379" y="23"/>
                        <a:pt x="383" y="26"/>
                      </a:cubicBezTo>
                      <a:cubicBezTo>
                        <a:pt x="388" y="28"/>
                        <a:pt x="394" y="28"/>
                        <a:pt x="400" y="27"/>
                      </a:cubicBezTo>
                      <a:cubicBezTo>
                        <a:pt x="406" y="26"/>
                        <a:pt x="411" y="28"/>
                        <a:pt x="415" y="31"/>
                      </a:cubicBezTo>
                      <a:cubicBezTo>
                        <a:pt x="420" y="35"/>
                        <a:pt x="424" y="42"/>
                        <a:pt x="431" y="43"/>
                      </a:cubicBezTo>
                      <a:cubicBezTo>
                        <a:pt x="437" y="44"/>
                        <a:pt x="441" y="45"/>
                        <a:pt x="447" y="49"/>
                      </a:cubicBezTo>
                      <a:cubicBezTo>
                        <a:pt x="453" y="53"/>
                        <a:pt x="464" y="73"/>
                        <a:pt x="468" y="80"/>
                      </a:cubicBezTo>
                      <a:cubicBezTo>
                        <a:pt x="473" y="87"/>
                        <a:pt x="481" y="91"/>
                        <a:pt x="488" y="95"/>
                      </a:cubicBezTo>
                      <a:cubicBezTo>
                        <a:pt x="496" y="99"/>
                        <a:pt x="506" y="112"/>
                        <a:pt x="509" y="121"/>
                      </a:cubicBezTo>
                      <a:cubicBezTo>
                        <a:pt x="512" y="130"/>
                        <a:pt x="513" y="133"/>
                        <a:pt x="519" y="134"/>
                      </a:cubicBezTo>
                      <a:cubicBezTo>
                        <a:pt x="525" y="136"/>
                        <a:pt x="527" y="140"/>
                        <a:pt x="532" y="145"/>
                      </a:cubicBezTo>
                      <a:cubicBezTo>
                        <a:pt x="537" y="150"/>
                        <a:pt x="541" y="160"/>
                        <a:pt x="541" y="159"/>
                      </a:cubicBezTo>
                      <a:cubicBezTo>
                        <a:pt x="541" y="159"/>
                        <a:pt x="537" y="165"/>
                        <a:pt x="532" y="175"/>
                      </a:cubicBezTo>
                      <a:cubicBezTo>
                        <a:pt x="528" y="185"/>
                        <a:pt x="514" y="202"/>
                        <a:pt x="509" y="210"/>
                      </a:cubicBezTo>
                      <a:cubicBezTo>
                        <a:pt x="504" y="217"/>
                        <a:pt x="506" y="226"/>
                        <a:pt x="508" y="232"/>
                      </a:cubicBezTo>
                      <a:cubicBezTo>
                        <a:pt x="510" y="238"/>
                        <a:pt x="507" y="252"/>
                        <a:pt x="510" y="256"/>
                      </a:cubicBezTo>
                      <a:cubicBezTo>
                        <a:pt x="513" y="261"/>
                        <a:pt x="517" y="261"/>
                        <a:pt x="521" y="260"/>
                      </a:cubicBezTo>
                      <a:cubicBezTo>
                        <a:pt x="525" y="258"/>
                        <a:pt x="535" y="255"/>
                        <a:pt x="538" y="256"/>
                      </a:cubicBezTo>
                      <a:cubicBezTo>
                        <a:pt x="541" y="257"/>
                        <a:pt x="545" y="257"/>
                        <a:pt x="552" y="253"/>
                      </a:cubicBezTo>
                      <a:cubicBezTo>
                        <a:pt x="558" y="249"/>
                        <a:pt x="561" y="249"/>
                        <a:pt x="564" y="252"/>
                      </a:cubicBezTo>
                      <a:cubicBezTo>
                        <a:pt x="568" y="255"/>
                        <a:pt x="573" y="259"/>
                        <a:pt x="573" y="259"/>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7" name="Freeform 23">
                  <a:extLst>
                    <a:ext uri="{FF2B5EF4-FFF2-40B4-BE49-F238E27FC236}">
                      <a16:creationId xmlns:a16="http://schemas.microsoft.com/office/drawing/2014/main" id="{26CD7E54-E435-4F2A-869F-5F8671D61D89}"/>
                    </a:ext>
                  </a:extLst>
                </p:cNvPr>
                <p:cNvSpPr>
                  <a:spLocks/>
                </p:cNvSpPr>
                <p:nvPr/>
              </p:nvSpPr>
              <p:spPr bwMode="auto">
                <a:xfrm>
                  <a:off x="4918075" y="3883026"/>
                  <a:ext cx="234950" cy="396875"/>
                </a:xfrm>
                <a:custGeom>
                  <a:avLst/>
                  <a:gdLst>
                    <a:gd name="T0" fmla="*/ 5 w 450"/>
                    <a:gd name="T1" fmla="*/ 571 h 762"/>
                    <a:gd name="T2" fmla="*/ 17 w 450"/>
                    <a:gd name="T3" fmla="*/ 566 h 762"/>
                    <a:gd name="T4" fmla="*/ 29 w 450"/>
                    <a:gd name="T5" fmla="*/ 592 h 762"/>
                    <a:gd name="T6" fmla="*/ 56 w 450"/>
                    <a:gd name="T7" fmla="*/ 610 h 762"/>
                    <a:gd name="T8" fmla="*/ 74 w 450"/>
                    <a:gd name="T9" fmla="*/ 600 h 762"/>
                    <a:gd name="T10" fmla="*/ 64 w 450"/>
                    <a:gd name="T11" fmla="*/ 623 h 762"/>
                    <a:gd name="T12" fmla="*/ 72 w 450"/>
                    <a:gd name="T13" fmla="*/ 635 h 762"/>
                    <a:gd name="T14" fmla="*/ 80 w 450"/>
                    <a:gd name="T15" fmla="*/ 687 h 762"/>
                    <a:gd name="T16" fmla="*/ 91 w 450"/>
                    <a:gd name="T17" fmla="*/ 727 h 762"/>
                    <a:gd name="T18" fmla="*/ 191 w 450"/>
                    <a:gd name="T19" fmla="*/ 718 h 762"/>
                    <a:gd name="T20" fmla="*/ 270 w 450"/>
                    <a:gd name="T21" fmla="*/ 720 h 762"/>
                    <a:gd name="T22" fmla="*/ 348 w 450"/>
                    <a:gd name="T23" fmla="*/ 727 h 762"/>
                    <a:gd name="T24" fmla="*/ 385 w 450"/>
                    <a:gd name="T25" fmla="*/ 738 h 762"/>
                    <a:gd name="T26" fmla="*/ 434 w 450"/>
                    <a:gd name="T27" fmla="*/ 748 h 762"/>
                    <a:gd name="T28" fmla="*/ 446 w 450"/>
                    <a:gd name="T29" fmla="*/ 725 h 762"/>
                    <a:gd name="T30" fmla="*/ 436 w 450"/>
                    <a:gd name="T31" fmla="*/ 665 h 762"/>
                    <a:gd name="T32" fmla="*/ 391 w 450"/>
                    <a:gd name="T33" fmla="*/ 601 h 762"/>
                    <a:gd name="T34" fmla="*/ 364 w 450"/>
                    <a:gd name="T35" fmla="*/ 544 h 762"/>
                    <a:gd name="T36" fmla="*/ 359 w 450"/>
                    <a:gd name="T37" fmla="*/ 493 h 762"/>
                    <a:gd name="T38" fmla="*/ 359 w 450"/>
                    <a:gd name="T39" fmla="*/ 456 h 762"/>
                    <a:gd name="T40" fmla="*/ 392 w 450"/>
                    <a:gd name="T41" fmla="*/ 396 h 762"/>
                    <a:gd name="T42" fmla="*/ 413 w 450"/>
                    <a:gd name="T43" fmla="*/ 367 h 762"/>
                    <a:gd name="T44" fmla="*/ 391 w 450"/>
                    <a:gd name="T45" fmla="*/ 304 h 762"/>
                    <a:gd name="T46" fmla="*/ 325 w 450"/>
                    <a:gd name="T47" fmla="*/ 235 h 762"/>
                    <a:gd name="T48" fmla="*/ 347 w 450"/>
                    <a:gd name="T49" fmla="*/ 206 h 762"/>
                    <a:gd name="T50" fmla="*/ 400 w 450"/>
                    <a:gd name="T51" fmla="*/ 208 h 762"/>
                    <a:gd name="T52" fmla="*/ 402 w 450"/>
                    <a:gd name="T53" fmla="*/ 186 h 762"/>
                    <a:gd name="T54" fmla="*/ 384 w 450"/>
                    <a:gd name="T55" fmla="*/ 117 h 762"/>
                    <a:gd name="T56" fmla="*/ 375 w 450"/>
                    <a:gd name="T57" fmla="*/ 55 h 762"/>
                    <a:gd name="T58" fmla="*/ 353 w 450"/>
                    <a:gd name="T59" fmla="*/ 12 h 762"/>
                    <a:gd name="T60" fmla="*/ 331 w 450"/>
                    <a:gd name="T61" fmla="*/ 35 h 762"/>
                    <a:gd name="T62" fmla="*/ 361 w 450"/>
                    <a:gd name="T63" fmla="*/ 66 h 762"/>
                    <a:gd name="T64" fmla="*/ 333 w 450"/>
                    <a:gd name="T65" fmla="*/ 121 h 762"/>
                    <a:gd name="T66" fmla="*/ 303 w 450"/>
                    <a:gd name="T67" fmla="*/ 151 h 762"/>
                    <a:gd name="T68" fmla="*/ 276 w 450"/>
                    <a:gd name="T69" fmla="*/ 210 h 762"/>
                    <a:gd name="T70" fmla="*/ 254 w 450"/>
                    <a:gd name="T71" fmla="*/ 262 h 762"/>
                    <a:gd name="T72" fmla="*/ 240 w 450"/>
                    <a:gd name="T73" fmla="*/ 297 h 762"/>
                    <a:gd name="T74" fmla="*/ 220 w 450"/>
                    <a:gd name="T75" fmla="*/ 317 h 762"/>
                    <a:gd name="T76" fmla="*/ 207 w 450"/>
                    <a:gd name="T77" fmla="*/ 366 h 762"/>
                    <a:gd name="T78" fmla="*/ 182 w 450"/>
                    <a:gd name="T79" fmla="*/ 414 h 762"/>
                    <a:gd name="T80" fmla="*/ 156 w 450"/>
                    <a:gd name="T81" fmla="*/ 442 h 762"/>
                    <a:gd name="T82" fmla="*/ 138 w 450"/>
                    <a:gd name="T83" fmla="*/ 413 h 762"/>
                    <a:gd name="T84" fmla="*/ 121 w 450"/>
                    <a:gd name="T85" fmla="*/ 408 h 762"/>
                    <a:gd name="T86" fmla="*/ 81 w 450"/>
                    <a:gd name="T87" fmla="*/ 420 h 762"/>
                    <a:gd name="T88" fmla="*/ 48 w 450"/>
                    <a:gd name="T89" fmla="*/ 454 h 762"/>
                    <a:gd name="T90" fmla="*/ 23 w 450"/>
                    <a:gd name="T91" fmla="*/ 488 h 762"/>
                    <a:gd name="T92" fmla="*/ 8 w 450"/>
                    <a:gd name="T93" fmla="*/ 54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0" h="762">
                      <a:moveTo>
                        <a:pt x="1" y="557"/>
                      </a:moveTo>
                      <a:cubicBezTo>
                        <a:pt x="1" y="557"/>
                        <a:pt x="1" y="561"/>
                        <a:pt x="0" y="564"/>
                      </a:cubicBezTo>
                      <a:cubicBezTo>
                        <a:pt x="0" y="568"/>
                        <a:pt x="2" y="570"/>
                        <a:pt x="5" y="571"/>
                      </a:cubicBezTo>
                      <a:cubicBezTo>
                        <a:pt x="8" y="573"/>
                        <a:pt x="11" y="573"/>
                        <a:pt x="12" y="570"/>
                      </a:cubicBezTo>
                      <a:cubicBezTo>
                        <a:pt x="12" y="567"/>
                        <a:pt x="11" y="558"/>
                        <a:pt x="12" y="561"/>
                      </a:cubicBezTo>
                      <a:cubicBezTo>
                        <a:pt x="14" y="564"/>
                        <a:pt x="14" y="568"/>
                        <a:pt x="17" y="566"/>
                      </a:cubicBezTo>
                      <a:cubicBezTo>
                        <a:pt x="20" y="564"/>
                        <a:pt x="22" y="564"/>
                        <a:pt x="23" y="566"/>
                      </a:cubicBezTo>
                      <a:cubicBezTo>
                        <a:pt x="24" y="568"/>
                        <a:pt x="24" y="572"/>
                        <a:pt x="24" y="579"/>
                      </a:cubicBezTo>
                      <a:cubicBezTo>
                        <a:pt x="24" y="587"/>
                        <a:pt x="28" y="587"/>
                        <a:pt x="29" y="592"/>
                      </a:cubicBezTo>
                      <a:cubicBezTo>
                        <a:pt x="29" y="597"/>
                        <a:pt x="32" y="599"/>
                        <a:pt x="36" y="602"/>
                      </a:cubicBezTo>
                      <a:cubicBezTo>
                        <a:pt x="39" y="604"/>
                        <a:pt x="48" y="603"/>
                        <a:pt x="49" y="607"/>
                      </a:cubicBezTo>
                      <a:cubicBezTo>
                        <a:pt x="51" y="610"/>
                        <a:pt x="54" y="614"/>
                        <a:pt x="56" y="610"/>
                      </a:cubicBezTo>
                      <a:cubicBezTo>
                        <a:pt x="58" y="606"/>
                        <a:pt x="57" y="604"/>
                        <a:pt x="59" y="600"/>
                      </a:cubicBezTo>
                      <a:cubicBezTo>
                        <a:pt x="60" y="596"/>
                        <a:pt x="59" y="606"/>
                        <a:pt x="64" y="604"/>
                      </a:cubicBezTo>
                      <a:cubicBezTo>
                        <a:pt x="68" y="602"/>
                        <a:pt x="75" y="596"/>
                        <a:pt x="74" y="600"/>
                      </a:cubicBezTo>
                      <a:cubicBezTo>
                        <a:pt x="74" y="603"/>
                        <a:pt x="69" y="607"/>
                        <a:pt x="71" y="609"/>
                      </a:cubicBezTo>
                      <a:cubicBezTo>
                        <a:pt x="74" y="611"/>
                        <a:pt x="73" y="615"/>
                        <a:pt x="71" y="616"/>
                      </a:cubicBezTo>
                      <a:cubicBezTo>
                        <a:pt x="68" y="618"/>
                        <a:pt x="64" y="619"/>
                        <a:pt x="64" y="623"/>
                      </a:cubicBezTo>
                      <a:cubicBezTo>
                        <a:pt x="65" y="628"/>
                        <a:pt x="65" y="634"/>
                        <a:pt x="69" y="632"/>
                      </a:cubicBezTo>
                      <a:cubicBezTo>
                        <a:pt x="72" y="631"/>
                        <a:pt x="79" y="627"/>
                        <a:pt x="78" y="629"/>
                      </a:cubicBezTo>
                      <a:cubicBezTo>
                        <a:pt x="77" y="632"/>
                        <a:pt x="74" y="632"/>
                        <a:pt x="72" y="635"/>
                      </a:cubicBezTo>
                      <a:cubicBezTo>
                        <a:pt x="71" y="638"/>
                        <a:pt x="80" y="648"/>
                        <a:pt x="83" y="653"/>
                      </a:cubicBezTo>
                      <a:cubicBezTo>
                        <a:pt x="86" y="658"/>
                        <a:pt x="90" y="664"/>
                        <a:pt x="88" y="670"/>
                      </a:cubicBezTo>
                      <a:cubicBezTo>
                        <a:pt x="86" y="676"/>
                        <a:pt x="81" y="682"/>
                        <a:pt x="80" y="687"/>
                      </a:cubicBezTo>
                      <a:cubicBezTo>
                        <a:pt x="80" y="692"/>
                        <a:pt x="77" y="714"/>
                        <a:pt x="76" y="716"/>
                      </a:cubicBezTo>
                      <a:cubicBezTo>
                        <a:pt x="75" y="718"/>
                        <a:pt x="76" y="720"/>
                        <a:pt x="76" y="720"/>
                      </a:cubicBezTo>
                      <a:cubicBezTo>
                        <a:pt x="76" y="720"/>
                        <a:pt x="83" y="726"/>
                        <a:pt x="91" y="727"/>
                      </a:cubicBezTo>
                      <a:cubicBezTo>
                        <a:pt x="98" y="727"/>
                        <a:pt x="165" y="726"/>
                        <a:pt x="165" y="726"/>
                      </a:cubicBezTo>
                      <a:cubicBezTo>
                        <a:pt x="165" y="726"/>
                        <a:pt x="166" y="718"/>
                        <a:pt x="171" y="717"/>
                      </a:cubicBezTo>
                      <a:cubicBezTo>
                        <a:pt x="176" y="717"/>
                        <a:pt x="186" y="716"/>
                        <a:pt x="191" y="718"/>
                      </a:cubicBezTo>
                      <a:cubicBezTo>
                        <a:pt x="196" y="720"/>
                        <a:pt x="215" y="718"/>
                        <a:pt x="222" y="718"/>
                      </a:cubicBezTo>
                      <a:cubicBezTo>
                        <a:pt x="230" y="718"/>
                        <a:pt x="236" y="718"/>
                        <a:pt x="243" y="720"/>
                      </a:cubicBezTo>
                      <a:cubicBezTo>
                        <a:pt x="250" y="722"/>
                        <a:pt x="261" y="722"/>
                        <a:pt x="270" y="720"/>
                      </a:cubicBezTo>
                      <a:cubicBezTo>
                        <a:pt x="278" y="718"/>
                        <a:pt x="281" y="723"/>
                        <a:pt x="282" y="725"/>
                      </a:cubicBezTo>
                      <a:cubicBezTo>
                        <a:pt x="283" y="727"/>
                        <a:pt x="283" y="728"/>
                        <a:pt x="283" y="728"/>
                      </a:cubicBezTo>
                      <a:cubicBezTo>
                        <a:pt x="348" y="727"/>
                        <a:pt x="348" y="727"/>
                        <a:pt x="348" y="727"/>
                      </a:cubicBezTo>
                      <a:cubicBezTo>
                        <a:pt x="348" y="727"/>
                        <a:pt x="355" y="724"/>
                        <a:pt x="361" y="727"/>
                      </a:cubicBezTo>
                      <a:cubicBezTo>
                        <a:pt x="366" y="730"/>
                        <a:pt x="370" y="735"/>
                        <a:pt x="374" y="733"/>
                      </a:cubicBezTo>
                      <a:cubicBezTo>
                        <a:pt x="378" y="731"/>
                        <a:pt x="381" y="734"/>
                        <a:pt x="385" y="738"/>
                      </a:cubicBezTo>
                      <a:cubicBezTo>
                        <a:pt x="388" y="742"/>
                        <a:pt x="390" y="735"/>
                        <a:pt x="395" y="737"/>
                      </a:cubicBezTo>
                      <a:cubicBezTo>
                        <a:pt x="400" y="739"/>
                        <a:pt x="402" y="744"/>
                        <a:pt x="407" y="741"/>
                      </a:cubicBezTo>
                      <a:cubicBezTo>
                        <a:pt x="411" y="738"/>
                        <a:pt x="426" y="740"/>
                        <a:pt x="434" y="748"/>
                      </a:cubicBezTo>
                      <a:cubicBezTo>
                        <a:pt x="442" y="757"/>
                        <a:pt x="445" y="762"/>
                        <a:pt x="447" y="757"/>
                      </a:cubicBezTo>
                      <a:cubicBezTo>
                        <a:pt x="449" y="752"/>
                        <a:pt x="447" y="748"/>
                        <a:pt x="446" y="741"/>
                      </a:cubicBezTo>
                      <a:cubicBezTo>
                        <a:pt x="444" y="735"/>
                        <a:pt x="442" y="730"/>
                        <a:pt x="446" y="725"/>
                      </a:cubicBezTo>
                      <a:cubicBezTo>
                        <a:pt x="450" y="721"/>
                        <a:pt x="450" y="723"/>
                        <a:pt x="447" y="711"/>
                      </a:cubicBezTo>
                      <a:cubicBezTo>
                        <a:pt x="444" y="699"/>
                        <a:pt x="446" y="687"/>
                        <a:pt x="445" y="679"/>
                      </a:cubicBezTo>
                      <a:cubicBezTo>
                        <a:pt x="445" y="670"/>
                        <a:pt x="438" y="670"/>
                        <a:pt x="436" y="665"/>
                      </a:cubicBezTo>
                      <a:cubicBezTo>
                        <a:pt x="435" y="661"/>
                        <a:pt x="427" y="664"/>
                        <a:pt x="424" y="659"/>
                      </a:cubicBezTo>
                      <a:cubicBezTo>
                        <a:pt x="421" y="654"/>
                        <a:pt x="386" y="616"/>
                        <a:pt x="387" y="611"/>
                      </a:cubicBezTo>
                      <a:cubicBezTo>
                        <a:pt x="387" y="606"/>
                        <a:pt x="389" y="605"/>
                        <a:pt x="391" y="601"/>
                      </a:cubicBezTo>
                      <a:cubicBezTo>
                        <a:pt x="394" y="597"/>
                        <a:pt x="389" y="588"/>
                        <a:pt x="382" y="580"/>
                      </a:cubicBezTo>
                      <a:cubicBezTo>
                        <a:pt x="376" y="573"/>
                        <a:pt x="375" y="575"/>
                        <a:pt x="369" y="567"/>
                      </a:cubicBezTo>
                      <a:cubicBezTo>
                        <a:pt x="363" y="560"/>
                        <a:pt x="365" y="551"/>
                        <a:pt x="364" y="544"/>
                      </a:cubicBezTo>
                      <a:cubicBezTo>
                        <a:pt x="363" y="537"/>
                        <a:pt x="364" y="527"/>
                        <a:pt x="360" y="523"/>
                      </a:cubicBezTo>
                      <a:cubicBezTo>
                        <a:pt x="356" y="520"/>
                        <a:pt x="353" y="520"/>
                        <a:pt x="357" y="514"/>
                      </a:cubicBezTo>
                      <a:cubicBezTo>
                        <a:pt x="360" y="508"/>
                        <a:pt x="357" y="500"/>
                        <a:pt x="359" y="493"/>
                      </a:cubicBezTo>
                      <a:cubicBezTo>
                        <a:pt x="360" y="487"/>
                        <a:pt x="360" y="481"/>
                        <a:pt x="357" y="478"/>
                      </a:cubicBezTo>
                      <a:cubicBezTo>
                        <a:pt x="353" y="474"/>
                        <a:pt x="345" y="474"/>
                        <a:pt x="347" y="467"/>
                      </a:cubicBezTo>
                      <a:cubicBezTo>
                        <a:pt x="350" y="461"/>
                        <a:pt x="352" y="458"/>
                        <a:pt x="359" y="456"/>
                      </a:cubicBezTo>
                      <a:cubicBezTo>
                        <a:pt x="365" y="454"/>
                        <a:pt x="370" y="442"/>
                        <a:pt x="373" y="434"/>
                      </a:cubicBezTo>
                      <a:cubicBezTo>
                        <a:pt x="377" y="427"/>
                        <a:pt x="383" y="423"/>
                        <a:pt x="386" y="415"/>
                      </a:cubicBezTo>
                      <a:cubicBezTo>
                        <a:pt x="389" y="408"/>
                        <a:pt x="390" y="401"/>
                        <a:pt x="392" y="396"/>
                      </a:cubicBezTo>
                      <a:cubicBezTo>
                        <a:pt x="394" y="391"/>
                        <a:pt x="402" y="384"/>
                        <a:pt x="405" y="379"/>
                      </a:cubicBezTo>
                      <a:cubicBezTo>
                        <a:pt x="407" y="375"/>
                        <a:pt x="413" y="369"/>
                        <a:pt x="413" y="369"/>
                      </a:cubicBezTo>
                      <a:cubicBezTo>
                        <a:pt x="413" y="368"/>
                        <a:pt x="413" y="368"/>
                        <a:pt x="413" y="367"/>
                      </a:cubicBezTo>
                      <a:cubicBezTo>
                        <a:pt x="415" y="365"/>
                        <a:pt x="415" y="361"/>
                        <a:pt x="415" y="357"/>
                      </a:cubicBezTo>
                      <a:cubicBezTo>
                        <a:pt x="415" y="353"/>
                        <a:pt x="407" y="348"/>
                        <a:pt x="402" y="338"/>
                      </a:cubicBezTo>
                      <a:cubicBezTo>
                        <a:pt x="397" y="327"/>
                        <a:pt x="396" y="310"/>
                        <a:pt x="391" y="304"/>
                      </a:cubicBezTo>
                      <a:cubicBezTo>
                        <a:pt x="386" y="298"/>
                        <a:pt x="366" y="279"/>
                        <a:pt x="357" y="274"/>
                      </a:cubicBezTo>
                      <a:cubicBezTo>
                        <a:pt x="348" y="269"/>
                        <a:pt x="345" y="260"/>
                        <a:pt x="341" y="254"/>
                      </a:cubicBezTo>
                      <a:cubicBezTo>
                        <a:pt x="337" y="248"/>
                        <a:pt x="328" y="238"/>
                        <a:pt x="325" y="235"/>
                      </a:cubicBezTo>
                      <a:cubicBezTo>
                        <a:pt x="321" y="231"/>
                        <a:pt x="319" y="228"/>
                        <a:pt x="323" y="224"/>
                      </a:cubicBezTo>
                      <a:cubicBezTo>
                        <a:pt x="327" y="220"/>
                        <a:pt x="329" y="215"/>
                        <a:pt x="333" y="210"/>
                      </a:cubicBezTo>
                      <a:cubicBezTo>
                        <a:pt x="336" y="205"/>
                        <a:pt x="340" y="207"/>
                        <a:pt x="347" y="206"/>
                      </a:cubicBezTo>
                      <a:cubicBezTo>
                        <a:pt x="355" y="204"/>
                        <a:pt x="356" y="210"/>
                        <a:pt x="363" y="210"/>
                      </a:cubicBezTo>
                      <a:cubicBezTo>
                        <a:pt x="370" y="210"/>
                        <a:pt x="377" y="210"/>
                        <a:pt x="386" y="207"/>
                      </a:cubicBezTo>
                      <a:cubicBezTo>
                        <a:pt x="394" y="204"/>
                        <a:pt x="396" y="205"/>
                        <a:pt x="400" y="208"/>
                      </a:cubicBezTo>
                      <a:cubicBezTo>
                        <a:pt x="404" y="210"/>
                        <a:pt x="407" y="211"/>
                        <a:pt x="412" y="209"/>
                      </a:cubicBezTo>
                      <a:cubicBezTo>
                        <a:pt x="418" y="207"/>
                        <a:pt x="421" y="207"/>
                        <a:pt x="417" y="204"/>
                      </a:cubicBezTo>
                      <a:cubicBezTo>
                        <a:pt x="414" y="202"/>
                        <a:pt x="407" y="192"/>
                        <a:pt x="402" y="186"/>
                      </a:cubicBezTo>
                      <a:cubicBezTo>
                        <a:pt x="397" y="179"/>
                        <a:pt x="391" y="173"/>
                        <a:pt x="390" y="168"/>
                      </a:cubicBezTo>
                      <a:cubicBezTo>
                        <a:pt x="388" y="163"/>
                        <a:pt x="383" y="143"/>
                        <a:pt x="382" y="134"/>
                      </a:cubicBezTo>
                      <a:cubicBezTo>
                        <a:pt x="381" y="125"/>
                        <a:pt x="382" y="126"/>
                        <a:pt x="384" y="117"/>
                      </a:cubicBezTo>
                      <a:cubicBezTo>
                        <a:pt x="386" y="108"/>
                        <a:pt x="385" y="105"/>
                        <a:pt x="384" y="95"/>
                      </a:cubicBezTo>
                      <a:cubicBezTo>
                        <a:pt x="383" y="86"/>
                        <a:pt x="382" y="81"/>
                        <a:pt x="379" y="75"/>
                      </a:cubicBezTo>
                      <a:cubicBezTo>
                        <a:pt x="376" y="69"/>
                        <a:pt x="376" y="61"/>
                        <a:pt x="375" y="55"/>
                      </a:cubicBezTo>
                      <a:cubicBezTo>
                        <a:pt x="373" y="49"/>
                        <a:pt x="371" y="42"/>
                        <a:pt x="370" y="37"/>
                      </a:cubicBezTo>
                      <a:cubicBezTo>
                        <a:pt x="370" y="32"/>
                        <a:pt x="364" y="29"/>
                        <a:pt x="360" y="27"/>
                      </a:cubicBezTo>
                      <a:cubicBezTo>
                        <a:pt x="355" y="25"/>
                        <a:pt x="354" y="18"/>
                        <a:pt x="353" y="12"/>
                      </a:cubicBezTo>
                      <a:cubicBezTo>
                        <a:pt x="352" y="6"/>
                        <a:pt x="349" y="3"/>
                        <a:pt x="347" y="1"/>
                      </a:cubicBezTo>
                      <a:cubicBezTo>
                        <a:pt x="344" y="0"/>
                        <a:pt x="325" y="1"/>
                        <a:pt x="325" y="1"/>
                      </a:cubicBezTo>
                      <a:cubicBezTo>
                        <a:pt x="328" y="8"/>
                        <a:pt x="331" y="28"/>
                        <a:pt x="331" y="35"/>
                      </a:cubicBezTo>
                      <a:cubicBezTo>
                        <a:pt x="332" y="42"/>
                        <a:pt x="331" y="51"/>
                        <a:pt x="336" y="50"/>
                      </a:cubicBezTo>
                      <a:cubicBezTo>
                        <a:pt x="340" y="50"/>
                        <a:pt x="349" y="49"/>
                        <a:pt x="353" y="52"/>
                      </a:cubicBezTo>
                      <a:cubicBezTo>
                        <a:pt x="357" y="55"/>
                        <a:pt x="362" y="62"/>
                        <a:pt x="361" y="66"/>
                      </a:cubicBezTo>
                      <a:cubicBezTo>
                        <a:pt x="360" y="69"/>
                        <a:pt x="353" y="86"/>
                        <a:pt x="355" y="91"/>
                      </a:cubicBezTo>
                      <a:cubicBezTo>
                        <a:pt x="357" y="96"/>
                        <a:pt x="362" y="99"/>
                        <a:pt x="359" y="103"/>
                      </a:cubicBezTo>
                      <a:cubicBezTo>
                        <a:pt x="356" y="106"/>
                        <a:pt x="337" y="120"/>
                        <a:pt x="333" y="121"/>
                      </a:cubicBezTo>
                      <a:cubicBezTo>
                        <a:pt x="328" y="123"/>
                        <a:pt x="325" y="121"/>
                        <a:pt x="322" y="121"/>
                      </a:cubicBezTo>
                      <a:cubicBezTo>
                        <a:pt x="319" y="120"/>
                        <a:pt x="318" y="130"/>
                        <a:pt x="314" y="133"/>
                      </a:cubicBezTo>
                      <a:cubicBezTo>
                        <a:pt x="310" y="136"/>
                        <a:pt x="308" y="143"/>
                        <a:pt x="303" y="151"/>
                      </a:cubicBezTo>
                      <a:cubicBezTo>
                        <a:pt x="299" y="159"/>
                        <a:pt x="295" y="167"/>
                        <a:pt x="294" y="177"/>
                      </a:cubicBezTo>
                      <a:cubicBezTo>
                        <a:pt x="293" y="186"/>
                        <a:pt x="291" y="199"/>
                        <a:pt x="286" y="199"/>
                      </a:cubicBezTo>
                      <a:cubicBezTo>
                        <a:pt x="280" y="199"/>
                        <a:pt x="277" y="204"/>
                        <a:pt x="276" y="210"/>
                      </a:cubicBezTo>
                      <a:cubicBezTo>
                        <a:pt x="276" y="216"/>
                        <a:pt x="284" y="223"/>
                        <a:pt x="278" y="230"/>
                      </a:cubicBezTo>
                      <a:cubicBezTo>
                        <a:pt x="272" y="237"/>
                        <a:pt x="267" y="239"/>
                        <a:pt x="261" y="245"/>
                      </a:cubicBezTo>
                      <a:cubicBezTo>
                        <a:pt x="255" y="250"/>
                        <a:pt x="256" y="256"/>
                        <a:pt x="254" y="262"/>
                      </a:cubicBezTo>
                      <a:cubicBezTo>
                        <a:pt x="253" y="268"/>
                        <a:pt x="254" y="266"/>
                        <a:pt x="254" y="269"/>
                      </a:cubicBezTo>
                      <a:cubicBezTo>
                        <a:pt x="254" y="272"/>
                        <a:pt x="254" y="280"/>
                        <a:pt x="250" y="287"/>
                      </a:cubicBezTo>
                      <a:cubicBezTo>
                        <a:pt x="245" y="294"/>
                        <a:pt x="244" y="297"/>
                        <a:pt x="240" y="297"/>
                      </a:cubicBezTo>
                      <a:cubicBezTo>
                        <a:pt x="235" y="297"/>
                        <a:pt x="229" y="295"/>
                        <a:pt x="230" y="299"/>
                      </a:cubicBezTo>
                      <a:cubicBezTo>
                        <a:pt x="230" y="304"/>
                        <a:pt x="231" y="308"/>
                        <a:pt x="226" y="309"/>
                      </a:cubicBezTo>
                      <a:cubicBezTo>
                        <a:pt x="221" y="311"/>
                        <a:pt x="220" y="310"/>
                        <a:pt x="220" y="317"/>
                      </a:cubicBezTo>
                      <a:cubicBezTo>
                        <a:pt x="219" y="324"/>
                        <a:pt x="220" y="328"/>
                        <a:pt x="219" y="336"/>
                      </a:cubicBezTo>
                      <a:cubicBezTo>
                        <a:pt x="217" y="344"/>
                        <a:pt x="216" y="346"/>
                        <a:pt x="211" y="351"/>
                      </a:cubicBezTo>
                      <a:cubicBezTo>
                        <a:pt x="206" y="356"/>
                        <a:pt x="211" y="360"/>
                        <a:pt x="207" y="366"/>
                      </a:cubicBezTo>
                      <a:cubicBezTo>
                        <a:pt x="202" y="372"/>
                        <a:pt x="196" y="382"/>
                        <a:pt x="194" y="386"/>
                      </a:cubicBezTo>
                      <a:cubicBezTo>
                        <a:pt x="193" y="390"/>
                        <a:pt x="198" y="394"/>
                        <a:pt x="195" y="398"/>
                      </a:cubicBezTo>
                      <a:cubicBezTo>
                        <a:pt x="192" y="402"/>
                        <a:pt x="184" y="410"/>
                        <a:pt x="182" y="414"/>
                      </a:cubicBezTo>
                      <a:cubicBezTo>
                        <a:pt x="179" y="418"/>
                        <a:pt x="184" y="422"/>
                        <a:pt x="180" y="426"/>
                      </a:cubicBezTo>
                      <a:cubicBezTo>
                        <a:pt x="177" y="429"/>
                        <a:pt x="175" y="431"/>
                        <a:pt x="169" y="437"/>
                      </a:cubicBezTo>
                      <a:cubicBezTo>
                        <a:pt x="163" y="442"/>
                        <a:pt x="161" y="445"/>
                        <a:pt x="156" y="442"/>
                      </a:cubicBezTo>
                      <a:cubicBezTo>
                        <a:pt x="152" y="440"/>
                        <a:pt x="151" y="436"/>
                        <a:pt x="151" y="429"/>
                      </a:cubicBezTo>
                      <a:cubicBezTo>
                        <a:pt x="151" y="422"/>
                        <a:pt x="151" y="422"/>
                        <a:pt x="147" y="421"/>
                      </a:cubicBezTo>
                      <a:cubicBezTo>
                        <a:pt x="142" y="419"/>
                        <a:pt x="139" y="419"/>
                        <a:pt x="138" y="413"/>
                      </a:cubicBezTo>
                      <a:cubicBezTo>
                        <a:pt x="138" y="407"/>
                        <a:pt x="133" y="407"/>
                        <a:pt x="131" y="406"/>
                      </a:cubicBezTo>
                      <a:cubicBezTo>
                        <a:pt x="129" y="404"/>
                        <a:pt x="124" y="400"/>
                        <a:pt x="123" y="398"/>
                      </a:cubicBezTo>
                      <a:cubicBezTo>
                        <a:pt x="122" y="395"/>
                        <a:pt x="122" y="402"/>
                        <a:pt x="121" y="408"/>
                      </a:cubicBezTo>
                      <a:cubicBezTo>
                        <a:pt x="119" y="413"/>
                        <a:pt x="109" y="413"/>
                        <a:pt x="104" y="413"/>
                      </a:cubicBezTo>
                      <a:cubicBezTo>
                        <a:pt x="98" y="413"/>
                        <a:pt x="101" y="405"/>
                        <a:pt x="96" y="407"/>
                      </a:cubicBezTo>
                      <a:cubicBezTo>
                        <a:pt x="90" y="408"/>
                        <a:pt x="87" y="414"/>
                        <a:pt x="81" y="420"/>
                      </a:cubicBezTo>
                      <a:cubicBezTo>
                        <a:pt x="75" y="425"/>
                        <a:pt x="75" y="428"/>
                        <a:pt x="72" y="434"/>
                      </a:cubicBezTo>
                      <a:cubicBezTo>
                        <a:pt x="68" y="440"/>
                        <a:pt x="67" y="435"/>
                        <a:pt x="62" y="441"/>
                      </a:cubicBezTo>
                      <a:cubicBezTo>
                        <a:pt x="56" y="446"/>
                        <a:pt x="53" y="450"/>
                        <a:pt x="48" y="454"/>
                      </a:cubicBezTo>
                      <a:cubicBezTo>
                        <a:pt x="43" y="459"/>
                        <a:pt x="37" y="466"/>
                        <a:pt x="33" y="471"/>
                      </a:cubicBezTo>
                      <a:cubicBezTo>
                        <a:pt x="30" y="475"/>
                        <a:pt x="30" y="479"/>
                        <a:pt x="26" y="480"/>
                      </a:cubicBezTo>
                      <a:cubicBezTo>
                        <a:pt x="22" y="482"/>
                        <a:pt x="23" y="483"/>
                        <a:pt x="23" y="488"/>
                      </a:cubicBezTo>
                      <a:cubicBezTo>
                        <a:pt x="23" y="493"/>
                        <a:pt x="24" y="493"/>
                        <a:pt x="23" y="501"/>
                      </a:cubicBezTo>
                      <a:cubicBezTo>
                        <a:pt x="21" y="509"/>
                        <a:pt x="22" y="516"/>
                        <a:pt x="20" y="523"/>
                      </a:cubicBezTo>
                      <a:cubicBezTo>
                        <a:pt x="17" y="529"/>
                        <a:pt x="10" y="543"/>
                        <a:pt x="8" y="546"/>
                      </a:cubicBezTo>
                      <a:cubicBezTo>
                        <a:pt x="6" y="549"/>
                        <a:pt x="1" y="557"/>
                        <a:pt x="1" y="557"/>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8" name="Freeform 24">
                  <a:extLst>
                    <a:ext uri="{FF2B5EF4-FFF2-40B4-BE49-F238E27FC236}">
                      <a16:creationId xmlns:a16="http://schemas.microsoft.com/office/drawing/2014/main" id="{D1D72D60-D23B-438B-A249-6E9BE51F9C35}"/>
                    </a:ext>
                  </a:extLst>
                </p:cNvPr>
                <p:cNvSpPr>
                  <a:spLocks noEditPoints="1"/>
                </p:cNvSpPr>
                <p:nvPr/>
              </p:nvSpPr>
              <p:spPr bwMode="auto">
                <a:xfrm>
                  <a:off x="5030788" y="4149726"/>
                  <a:ext cx="585788" cy="654050"/>
                </a:xfrm>
                <a:custGeom>
                  <a:avLst/>
                  <a:gdLst>
                    <a:gd name="T0" fmla="*/ 9 w 1120"/>
                    <a:gd name="T1" fmla="*/ 763 h 1254"/>
                    <a:gd name="T2" fmla="*/ 136 w 1120"/>
                    <a:gd name="T3" fmla="*/ 750 h 1254"/>
                    <a:gd name="T4" fmla="*/ 263 w 1120"/>
                    <a:gd name="T5" fmla="*/ 767 h 1254"/>
                    <a:gd name="T6" fmla="*/ 278 w 1120"/>
                    <a:gd name="T7" fmla="*/ 819 h 1254"/>
                    <a:gd name="T8" fmla="*/ 306 w 1120"/>
                    <a:gd name="T9" fmla="*/ 885 h 1254"/>
                    <a:gd name="T10" fmla="*/ 359 w 1120"/>
                    <a:gd name="T11" fmla="*/ 889 h 1254"/>
                    <a:gd name="T12" fmla="*/ 419 w 1120"/>
                    <a:gd name="T13" fmla="*/ 886 h 1254"/>
                    <a:gd name="T14" fmla="*/ 433 w 1120"/>
                    <a:gd name="T15" fmla="*/ 823 h 1254"/>
                    <a:gd name="T16" fmla="*/ 493 w 1120"/>
                    <a:gd name="T17" fmla="*/ 821 h 1254"/>
                    <a:gd name="T18" fmla="*/ 560 w 1120"/>
                    <a:gd name="T19" fmla="*/ 892 h 1254"/>
                    <a:gd name="T20" fmla="*/ 571 w 1120"/>
                    <a:gd name="T21" fmla="*/ 1008 h 1254"/>
                    <a:gd name="T22" fmla="*/ 583 w 1120"/>
                    <a:gd name="T23" fmla="*/ 1087 h 1254"/>
                    <a:gd name="T24" fmla="*/ 633 w 1120"/>
                    <a:gd name="T25" fmla="*/ 1096 h 1254"/>
                    <a:gd name="T26" fmla="*/ 696 w 1120"/>
                    <a:gd name="T27" fmla="*/ 1088 h 1254"/>
                    <a:gd name="T28" fmla="*/ 725 w 1120"/>
                    <a:gd name="T29" fmla="*/ 1115 h 1254"/>
                    <a:gd name="T30" fmla="*/ 783 w 1120"/>
                    <a:gd name="T31" fmla="*/ 1139 h 1254"/>
                    <a:gd name="T32" fmla="*/ 864 w 1120"/>
                    <a:gd name="T33" fmla="*/ 1144 h 1254"/>
                    <a:gd name="T34" fmla="*/ 896 w 1120"/>
                    <a:gd name="T35" fmla="*/ 1172 h 1254"/>
                    <a:gd name="T36" fmla="*/ 948 w 1120"/>
                    <a:gd name="T37" fmla="*/ 1192 h 1254"/>
                    <a:gd name="T38" fmla="*/ 993 w 1120"/>
                    <a:gd name="T39" fmla="*/ 1250 h 1254"/>
                    <a:gd name="T40" fmla="*/ 1013 w 1120"/>
                    <a:gd name="T41" fmla="*/ 1170 h 1254"/>
                    <a:gd name="T42" fmla="*/ 967 w 1120"/>
                    <a:gd name="T43" fmla="*/ 1161 h 1254"/>
                    <a:gd name="T44" fmla="*/ 946 w 1120"/>
                    <a:gd name="T45" fmla="*/ 1113 h 1254"/>
                    <a:gd name="T46" fmla="*/ 961 w 1120"/>
                    <a:gd name="T47" fmla="*/ 1016 h 1254"/>
                    <a:gd name="T48" fmla="*/ 980 w 1120"/>
                    <a:gd name="T49" fmla="*/ 933 h 1254"/>
                    <a:gd name="T50" fmla="*/ 1056 w 1120"/>
                    <a:gd name="T51" fmla="*/ 870 h 1254"/>
                    <a:gd name="T52" fmla="*/ 1012 w 1120"/>
                    <a:gd name="T53" fmla="*/ 794 h 1254"/>
                    <a:gd name="T54" fmla="*/ 1000 w 1120"/>
                    <a:gd name="T55" fmla="*/ 748 h 1254"/>
                    <a:gd name="T56" fmla="*/ 998 w 1120"/>
                    <a:gd name="T57" fmla="*/ 654 h 1254"/>
                    <a:gd name="T58" fmla="*/ 991 w 1120"/>
                    <a:gd name="T59" fmla="*/ 631 h 1254"/>
                    <a:gd name="T60" fmla="*/ 989 w 1120"/>
                    <a:gd name="T61" fmla="*/ 547 h 1254"/>
                    <a:gd name="T62" fmla="*/ 998 w 1120"/>
                    <a:gd name="T63" fmla="*/ 478 h 1254"/>
                    <a:gd name="T64" fmla="*/ 1026 w 1120"/>
                    <a:gd name="T65" fmla="*/ 374 h 1254"/>
                    <a:gd name="T66" fmla="*/ 1056 w 1120"/>
                    <a:gd name="T67" fmla="*/ 291 h 1254"/>
                    <a:gd name="T68" fmla="*/ 1120 w 1120"/>
                    <a:gd name="T69" fmla="*/ 217 h 1254"/>
                    <a:gd name="T70" fmla="*/ 1095 w 1120"/>
                    <a:gd name="T71" fmla="*/ 167 h 1254"/>
                    <a:gd name="T72" fmla="*/ 1092 w 1120"/>
                    <a:gd name="T73" fmla="*/ 121 h 1254"/>
                    <a:gd name="T74" fmla="*/ 1055 w 1120"/>
                    <a:gd name="T75" fmla="*/ 92 h 1254"/>
                    <a:gd name="T76" fmla="*/ 1013 w 1120"/>
                    <a:gd name="T77" fmla="*/ 49 h 1254"/>
                    <a:gd name="T78" fmla="*/ 974 w 1120"/>
                    <a:gd name="T79" fmla="*/ 58 h 1254"/>
                    <a:gd name="T80" fmla="*/ 932 w 1120"/>
                    <a:gd name="T81" fmla="*/ 63 h 1254"/>
                    <a:gd name="T82" fmla="*/ 893 w 1120"/>
                    <a:gd name="T83" fmla="*/ 22 h 1254"/>
                    <a:gd name="T84" fmla="*/ 851 w 1120"/>
                    <a:gd name="T85" fmla="*/ 21 h 1254"/>
                    <a:gd name="T86" fmla="*/ 789 w 1120"/>
                    <a:gd name="T87" fmla="*/ 5 h 1254"/>
                    <a:gd name="T88" fmla="*/ 739 w 1120"/>
                    <a:gd name="T89" fmla="*/ 31 h 1254"/>
                    <a:gd name="T90" fmla="*/ 686 w 1120"/>
                    <a:gd name="T91" fmla="*/ 39 h 1254"/>
                    <a:gd name="T92" fmla="*/ 623 w 1120"/>
                    <a:gd name="T93" fmla="*/ 46 h 1254"/>
                    <a:gd name="T94" fmla="*/ 549 w 1120"/>
                    <a:gd name="T95" fmla="*/ 74 h 1254"/>
                    <a:gd name="T96" fmla="*/ 483 w 1120"/>
                    <a:gd name="T97" fmla="*/ 52 h 1254"/>
                    <a:gd name="T98" fmla="*/ 410 w 1120"/>
                    <a:gd name="T99" fmla="*/ 28 h 1254"/>
                    <a:gd name="T100" fmla="*/ 377 w 1120"/>
                    <a:gd name="T101" fmla="*/ 99 h 1254"/>
                    <a:gd name="T102" fmla="*/ 351 w 1120"/>
                    <a:gd name="T103" fmla="*/ 205 h 1254"/>
                    <a:gd name="T104" fmla="*/ 326 w 1120"/>
                    <a:gd name="T105" fmla="*/ 364 h 1254"/>
                    <a:gd name="T106" fmla="*/ 259 w 1120"/>
                    <a:gd name="T107" fmla="*/ 476 h 1254"/>
                    <a:gd name="T108" fmla="*/ 221 w 1120"/>
                    <a:gd name="T109" fmla="*/ 607 h 1254"/>
                    <a:gd name="T110" fmla="*/ 154 w 1120"/>
                    <a:gd name="T111" fmla="*/ 676 h 1254"/>
                    <a:gd name="T112" fmla="*/ 124 w 1120"/>
                    <a:gd name="T113" fmla="*/ 646 h 1254"/>
                    <a:gd name="T114" fmla="*/ 76 w 1120"/>
                    <a:gd name="T115" fmla="*/ 677 h 1254"/>
                    <a:gd name="T116" fmla="*/ 49 w 1120"/>
                    <a:gd name="T117" fmla="*/ 664 h 1254"/>
                    <a:gd name="T118" fmla="*/ 20 w 1120"/>
                    <a:gd name="T119" fmla="*/ 714 h 1254"/>
                    <a:gd name="T120" fmla="*/ 377 w 1120"/>
                    <a:gd name="T121" fmla="*/ 12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0" h="1254">
                      <a:moveTo>
                        <a:pt x="0" y="742"/>
                      </a:moveTo>
                      <a:cubicBezTo>
                        <a:pt x="0" y="742"/>
                        <a:pt x="2" y="747"/>
                        <a:pt x="5" y="750"/>
                      </a:cubicBezTo>
                      <a:cubicBezTo>
                        <a:pt x="9" y="753"/>
                        <a:pt x="12" y="756"/>
                        <a:pt x="11" y="759"/>
                      </a:cubicBezTo>
                      <a:cubicBezTo>
                        <a:pt x="10" y="761"/>
                        <a:pt x="7" y="764"/>
                        <a:pt x="9" y="763"/>
                      </a:cubicBezTo>
                      <a:cubicBezTo>
                        <a:pt x="12" y="761"/>
                        <a:pt x="22" y="758"/>
                        <a:pt x="28" y="753"/>
                      </a:cubicBezTo>
                      <a:cubicBezTo>
                        <a:pt x="35" y="748"/>
                        <a:pt x="42" y="744"/>
                        <a:pt x="45" y="746"/>
                      </a:cubicBezTo>
                      <a:cubicBezTo>
                        <a:pt x="48" y="749"/>
                        <a:pt x="84" y="749"/>
                        <a:pt x="91" y="748"/>
                      </a:cubicBezTo>
                      <a:cubicBezTo>
                        <a:pt x="99" y="747"/>
                        <a:pt x="128" y="750"/>
                        <a:pt x="136" y="750"/>
                      </a:cubicBezTo>
                      <a:cubicBezTo>
                        <a:pt x="143" y="751"/>
                        <a:pt x="166" y="747"/>
                        <a:pt x="182" y="748"/>
                      </a:cubicBezTo>
                      <a:cubicBezTo>
                        <a:pt x="198" y="748"/>
                        <a:pt x="228" y="748"/>
                        <a:pt x="240" y="747"/>
                      </a:cubicBezTo>
                      <a:cubicBezTo>
                        <a:pt x="252" y="747"/>
                        <a:pt x="258" y="747"/>
                        <a:pt x="258" y="752"/>
                      </a:cubicBezTo>
                      <a:cubicBezTo>
                        <a:pt x="258" y="757"/>
                        <a:pt x="261" y="763"/>
                        <a:pt x="263" y="767"/>
                      </a:cubicBezTo>
                      <a:cubicBezTo>
                        <a:pt x="265" y="771"/>
                        <a:pt x="266" y="769"/>
                        <a:pt x="265" y="775"/>
                      </a:cubicBezTo>
                      <a:cubicBezTo>
                        <a:pt x="264" y="781"/>
                        <a:pt x="266" y="789"/>
                        <a:pt x="267" y="794"/>
                      </a:cubicBezTo>
                      <a:cubicBezTo>
                        <a:pt x="269" y="798"/>
                        <a:pt x="271" y="804"/>
                        <a:pt x="272" y="808"/>
                      </a:cubicBezTo>
                      <a:cubicBezTo>
                        <a:pt x="274" y="811"/>
                        <a:pt x="278" y="814"/>
                        <a:pt x="278" y="819"/>
                      </a:cubicBezTo>
                      <a:cubicBezTo>
                        <a:pt x="278" y="823"/>
                        <a:pt x="281" y="827"/>
                        <a:pt x="279" y="834"/>
                      </a:cubicBezTo>
                      <a:cubicBezTo>
                        <a:pt x="278" y="840"/>
                        <a:pt x="278" y="845"/>
                        <a:pt x="285" y="849"/>
                      </a:cubicBezTo>
                      <a:cubicBezTo>
                        <a:pt x="292" y="853"/>
                        <a:pt x="293" y="859"/>
                        <a:pt x="296" y="864"/>
                      </a:cubicBezTo>
                      <a:cubicBezTo>
                        <a:pt x="298" y="869"/>
                        <a:pt x="302" y="879"/>
                        <a:pt x="306" y="885"/>
                      </a:cubicBezTo>
                      <a:cubicBezTo>
                        <a:pt x="309" y="891"/>
                        <a:pt x="313" y="899"/>
                        <a:pt x="317" y="896"/>
                      </a:cubicBezTo>
                      <a:cubicBezTo>
                        <a:pt x="322" y="894"/>
                        <a:pt x="330" y="896"/>
                        <a:pt x="335" y="896"/>
                      </a:cubicBezTo>
                      <a:cubicBezTo>
                        <a:pt x="339" y="896"/>
                        <a:pt x="344" y="898"/>
                        <a:pt x="346" y="893"/>
                      </a:cubicBezTo>
                      <a:cubicBezTo>
                        <a:pt x="347" y="888"/>
                        <a:pt x="352" y="889"/>
                        <a:pt x="359" y="889"/>
                      </a:cubicBezTo>
                      <a:cubicBezTo>
                        <a:pt x="366" y="889"/>
                        <a:pt x="373" y="887"/>
                        <a:pt x="378" y="885"/>
                      </a:cubicBezTo>
                      <a:cubicBezTo>
                        <a:pt x="384" y="883"/>
                        <a:pt x="383" y="885"/>
                        <a:pt x="385" y="889"/>
                      </a:cubicBezTo>
                      <a:cubicBezTo>
                        <a:pt x="388" y="893"/>
                        <a:pt x="402" y="891"/>
                        <a:pt x="410" y="890"/>
                      </a:cubicBezTo>
                      <a:cubicBezTo>
                        <a:pt x="417" y="889"/>
                        <a:pt x="418" y="891"/>
                        <a:pt x="419" y="886"/>
                      </a:cubicBezTo>
                      <a:cubicBezTo>
                        <a:pt x="419" y="881"/>
                        <a:pt x="415" y="862"/>
                        <a:pt x="421" y="860"/>
                      </a:cubicBezTo>
                      <a:cubicBezTo>
                        <a:pt x="426" y="858"/>
                        <a:pt x="427" y="857"/>
                        <a:pt x="428" y="852"/>
                      </a:cubicBezTo>
                      <a:cubicBezTo>
                        <a:pt x="428" y="847"/>
                        <a:pt x="427" y="836"/>
                        <a:pt x="428" y="833"/>
                      </a:cubicBezTo>
                      <a:cubicBezTo>
                        <a:pt x="429" y="829"/>
                        <a:pt x="427" y="824"/>
                        <a:pt x="433" y="823"/>
                      </a:cubicBezTo>
                      <a:cubicBezTo>
                        <a:pt x="438" y="821"/>
                        <a:pt x="454" y="824"/>
                        <a:pt x="461" y="824"/>
                      </a:cubicBezTo>
                      <a:cubicBezTo>
                        <a:pt x="468" y="824"/>
                        <a:pt x="476" y="825"/>
                        <a:pt x="477" y="821"/>
                      </a:cubicBezTo>
                      <a:cubicBezTo>
                        <a:pt x="478" y="817"/>
                        <a:pt x="477" y="815"/>
                        <a:pt x="485" y="815"/>
                      </a:cubicBezTo>
                      <a:cubicBezTo>
                        <a:pt x="493" y="815"/>
                        <a:pt x="494" y="816"/>
                        <a:pt x="493" y="821"/>
                      </a:cubicBezTo>
                      <a:cubicBezTo>
                        <a:pt x="491" y="826"/>
                        <a:pt x="482" y="842"/>
                        <a:pt x="491" y="843"/>
                      </a:cubicBezTo>
                      <a:cubicBezTo>
                        <a:pt x="499" y="844"/>
                        <a:pt x="560" y="842"/>
                        <a:pt x="560" y="842"/>
                      </a:cubicBezTo>
                      <a:cubicBezTo>
                        <a:pt x="560" y="842"/>
                        <a:pt x="568" y="846"/>
                        <a:pt x="566" y="859"/>
                      </a:cubicBezTo>
                      <a:cubicBezTo>
                        <a:pt x="563" y="872"/>
                        <a:pt x="556" y="881"/>
                        <a:pt x="560" y="892"/>
                      </a:cubicBezTo>
                      <a:cubicBezTo>
                        <a:pt x="563" y="903"/>
                        <a:pt x="570" y="907"/>
                        <a:pt x="568" y="927"/>
                      </a:cubicBezTo>
                      <a:cubicBezTo>
                        <a:pt x="566" y="947"/>
                        <a:pt x="562" y="950"/>
                        <a:pt x="564" y="959"/>
                      </a:cubicBezTo>
                      <a:cubicBezTo>
                        <a:pt x="565" y="968"/>
                        <a:pt x="561" y="978"/>
                        <a:pt x="561" y="985"/>
                      </a:cubicBezTo>
                      <a:cubicBezTo>
                        <a:pt x="561" y="993"/>
                        <a:pt x="566" y="1002"/>
                        <a:pt x="571" y="1008"/>
                      </a:cubicBezTo>
                      <a:cubicBezTo>
                        <a:pt x="576" y="1015"/>
                        <a:pt x="582" y="1015"/>
                        <a:pt x="583" y="1023"/>
                      </a:cubicBezTo>
                      <a:cubicBezTo>
                        <a:pt x="585" y="1030"/>
                        <a:pt x="588" y="1049"/>
                        <a:pt x="589" y="1059"/>
                      </a:cubicBezTo>
                      <a:cubicBezTo>
                        <a:pt x="591" y="1068"/>
                        <a:pt x="594" y="1068"/>
                        <a:pt x="589" y="1073"/>
                      </a:cubicBezTo>
                      <a:cubicBezTo>
                        <a:pt x="585" y="1078"/>
                        <a:pt x="582" y="1080"/>
                        <a:pt x="583" y="1087"/>
                      </a:cubicBezTo>
                      <a:cubicBezTo>
                        <a:pt x="584" y="1094"/>
                        <a:pt x="584" y="1108"/>
                        <a:pt x="588" y="1105"/>
                      </a:cubicBezTo>
                      <a:cubicBezTo>
                        <a:pt x="591" y="1102"/>
                        <a:pt x="603" y="1090"/>
                        <a:pt x="607" y="1093"/>
                      </a:cubicBezTo>
                      <a:cubicBezTo>
                        <a:pt x="611" y="1097"/>
                        <a:pt x="616" y="1098"/>
                        <a:pt x="620" y="1095"/>
                      </a:cubicBezTo>
                      <a:cubicBezTo>
                        <a:pt x="624" y="1091"/>
                        <a:pt x="626" y="1097"/>
                        <a:pt x="633" y="1096"/>
                      </a:cubicBezTo>
                      <a:cubicBezTo>
                        <a:pt x="639" y="1095"/>
                        <a:pt x="650" y="1087"/>
                        <a:pt x="656" y="1087"/>
                      </a:cubicBezTo>
                      <a:cubicBezTo>
                        <a:pt x="662" y="1087"/>
                        <a:pt x="670" y="1093"/>
                        <a:pt x="676" y="1091"/>
                      </a:cubicBezTo>
                      <a:cubicBezTo>
                        <a:pt x="683" y="1089"/>
                        <a:pt x="687" y="1087"/>
                        <a:pt x="688" y="1083"/>
                      </a:cubicBezTo>
                      <a:cubicBezTo>
                        <a:pt x="690" y="1079"/>
                        <a:pt x="695" y="1083"/>
                        <a:pt x="696" y="1088"/>
                      </a:cubicBezTo>
                      <a:cubicBezTo>
                        <a:pt x="698" y="1093"/>
                        <a:pt x="702" y="1092"/>
                        <a:pt x="707" y="1094"/>
                      </a:cubicBezTo>
                      <a:cubicBezTo>
                        <a:pt x="712" y="1097"/>
                        <a:pt x="714" y="1099"/>
                        <a:pt x="712" y="1103"/>
                      </a:cubicBezTo>
                      <a:cubicBezTo>
                        <a:pt x="711" y="1108"/>
                        <a:pt x="706" y="1114"/>
                        <a:pt x="711" y="1118"/>
                      </a:cubicBezTo>
                      <a:cubicBezTo>
                        <a:pt x="715" y="1121"/>
                        <a:pt x="720" y="1120"/>
                        <a:pt x="725" y="1115"/>
                      </a:cubicBezTo>
                      <a:cubicBezTo>
                        <a:pt x="731" y="1110"/>
                        <a:pt x="740" y="1107"/>
                        <a:pt x="751" y="1107"/>
                      </a:cubicBezTo>
                      <a:cubicBezTo>
                        <a:pt x="762" y="1106"/>
                        <a:pt x="769" y="1099"/>
                        <a:pt x="767" y="1105"/>
                      </a:cubicBezTo>
                      <a:cubicBezTo>
                        <a:pt x="765" y="1110"/>
                        <a:pt x="767" y="1119"/>
                        <a:pt x="768" y="1127"/>
                      </a:cubicBezTo>
                      <a:cubicBezTo>
                        <a:pt x="770" y="1134"/>
                        <a:pt x="777" y="1138"/>
                        <a:pt x="783" y="1139"/>
                      </a:cubicBezTo>
                      <a:cubicBezTo>
                        <a:pt x="789" y="1140"/>
                        <a:pt x="795" y="1143"/>
                        <a:pt x="802" y="1146"/>
                      </a:cubicBezTo>
                      <a:cubicBezTo>
                        <a:pt x="808" y="1150"/>
                        <a:pt x="819" y="1151"/>
                        <a:pt x="826" y="1150"/>
                      </a:cubicBezTo>
                      <a:cubicBezTo>
                        <a:pt x="833" y="1150"/>
                        <a:pt x="840" y="1157"/>
                        <a:pt x="848" y="1155"/>
                      </a:cubicBezTo>
                      <a:cubicBezTo>
                        <a:pt x="856" y="1153"/>
                        <a:pt x="862" y="1151"/>
                        <a:pt x="864" y="1144"/>
                      </a:cubicBezTo>
                      <a:cubicBezTo>
                        <a:pt x="866" y="1137"/>
                        <a:pt x="866" y="1132"/>
                        <a:pt x="872" y="1129"/>
                      </a:cubicBezTo>
                      <a:cubicBezTo>
                        <a:pt x="877" y="1125"/>
                        <a:pt x="878" y="1129"/>
                        <a:pt x="877" y="1137"/>
                      </a:cubicBezTo>
                      <a:cubicBezTo>
                        <a:pt x="877" y="1144"/>
                        <a:pt x="890" y="1151"/>
                        <a:pt x="891" y="1154"/>
                      </a:cubicBezTo>
                      <a:cubicBezTo>
                        <a:pt x="892" y="1158"/>
                        <a:pt x="892" y="1168"/>
                        <a:pt x="896" y="1172"/>
                      </a:cubicBezTo>
                      <a:cubicBezTo>
                        <a:pt x="900" y="1176"/>
                        <a:pt x="904" y="1178"/>
                        <a:pt x="908" y="1175"/>
                      </a:cubicBezTo>
                      <a:cubicBezTo>
                        <a:pt x="911" y="1172"/>
                        <a:pt x="912" y="1171"/>
                        <a:pt x="917" y="1175"/>
                      </a:cubicBezTo>
                      <a:cubicBezTo>
                        <a:pt x="923" y="1179"/>
                        <a:pt x="926" y="1185"/>
                        <a:pt x="932" y="1185"/>
                      </a:cubicBezTo>
                      <a:cubicBezTo>
                        <a:pt x="939" y="1185"/>
                        <a:pt x="943" y="1184"/>
                        <a:pt x="948" y="1192"/>
                      </a:cubicBezTo>
                      <a:cubicBezTo>
                        <a:pt x="953" y="1200"/>
                        <a:pt x="944" y="1207"/>
                        <a:pt x="952" y="1209"/>
                      </a:cubicBezTo>
                      <a:cubicBezTo>
                        <a:pt x="959" y="1211"/>
                        <a:pt x="967" y="1217"/>
                        <a:pt x="970" y="1225"/>
                      </a:cubicBezTo>
                      <a:cubicBezTo>
                        <a:pt x="972" y="1234"/>
                        <a:pt x="971" y="1245"/>
                        <a:pt x="977" y="1247"/>
                      </a:cubicBezTo>
                      <a:cubicBezTo>
                        <a:pt x="982" y="1249"/>
                        <a:pt x="989" y="1254"/>
                        <a:pt x="993" y="1250"/>
                      </a:cubicBezTo>
                      <a:cubicBezTo>
                        <a:pt x="998" y="1246"/>
                        <a:pt x="1010" y="1231"/>
                        <a:pt x="1012" y="1238"/>
                      </a:cubicBezTo>
                      <a:cubicBezTo>
                        <a:pt x="1014" y="1245"/>
                        <a:pt x="1017" y="1253"/>
                        <a:pt x="1022" y="1253"/>
                      </a:cubicBezTo>
                      <a:cubicBezTo>
                        <a:pt x="1027" y="1253"/>
                        <a:pt x="1024" y="1166"/>
                        <a:pt x="1024" y="1166"/>
                      </a:cubicBezTo>
                      <a:cubicBezTo>
                        <a:pt x="1024" y="1166"/>
                        <a:pt x="1017" y="1170"/>
                        <a:pt x="1013" y="1170"/>
                      </a:cubicBezTo>
                      <a:cubicBezTo>
                        <a:pt x="1009" y="1171"/>
                        <a:pt x="1008" y="1171"/>
                        <a:pt x="1007" y="1176"/>
                      </a:cubicBezTo>
                      <a:cubicBezTo>
                        <a:pt x="1005" y="1181"/>
                        <a:pt x="1000" y="1186"/>
                        <a:pt x="998" y="1182"/>
                      </a:cubicBezTo>
                      <a:cubicBezTo>
                        <a:pt x="996" y="1178"/>
                        <a:pt x="988" y="1180"/>
                        <a:pt x="984" y="1179"/>
                      </a:cubicBezTo>
                      <a:cubicBezTo>
                        <a:pt x="980" y="1179"/>
                        <a:pt x="970" y="1164"/>
                        <a:pt x="967" y="1161"/>
                      </a:cubicBezTo>
                      <a:cubicBezTo>
                        <a:pt x="965" y="1159"/>
                        <a:pt x="965" y="1157"/>
                        <a:pt x="962" y="1155"/>
                      </a:cubicBezTo>
                      <a:cubicBezTo>
                        <a:pt x="959" y="1154"/>
                        <a:pt x="954" y="1151"/>
                        <a:pt x="952" y="1146"/>
                      </a:cubicBezTo>
                      <a:cubicBezTo>
                        <a:pt x="949" y="1140"/>
                        <a:pt x="946" y="1132"/>
                        <a:pt x="943" y="1126"/>
                      </a:cubicBezTo>
                      <a:cubicBezTo>
                        <a:pt x="941" y="1120"/>
                        <a:pt x="943" y="1120"/>
                        <a:pt x="946" y="1113"/>
                      </a:cubicBezTo>
                      <a:cubicBezTo>
                        <a:pt x="949" y="1106"/>
                        <a:pt x="948" y="1092"/>
                        <a:pt x="952" y="1083"/>
                      </a:cubicBezTo>
                      <a:cubicBezTo>
                        <a:pt x="955" y="1075"/>
                        <a:pt x="962" y="1076"/>
                        <a:pt x="962" y="1068"/>
                      </a:cubicBezTo>
                      <a:cubicBezTo>
                        <a:pt x="961" y="1061"/>
                        <a:pt x="959" y="1051"/>
                        <a:pt x="958" y="1040"/>
                      </a:cubicBezTo>
                      <a:cubicBezTo>
                        <a:pt x="956" y="1029"/>
                        <a:pt x="960" y="1025"/>
                        <a:pt x="961" y="1016"/>
                      </a:cubicBezTo>
                      <a:cubicBezTo>
                        <a:pt x="962" y="1006"/>
                        <a:pt x="959" y="996"/>
                        <a:pt x="956" y="988"/>
                      </a:cubicBezTo>
                      <a:cubicBezTo>
                        <a:pt x="953" y="980"/>
                        <a:pt x="947" y="978"/>
                        <a:pt x="948" y="974"/>
                      </a:cubicBezTo>
                      <a:cubicBezTo>
                        <a:pt x="950" y="969"/>
                        <a:pt x="957" y="963"/>
                        <a:pt x="963" y="957"/>
                      </a:cubicBezTo>
                      <a:cubicBezTo>
                        <a:pt x="969" y="951"/>
                        <a:pt x="980" y="944"/>
                        <a:pt x="980" y="933"/>
                      </a:cubicBezTo>
                      <a:cubicBezTo>
                        <a:pt x="979" y="922"/>
                        <a:pt x="972" y="922"/>
                        <a:pt x="985" y="920"/>
                      </a:cubicBezTo>
                      <a:cubicBezTo>
                        <a:pt x="997" y="919"/>
                        <a:pt x="1074" y="905"/>
                        <a:pt x="1074" y="905"/>
                      </a:cubicBezTo>
                      <a:cubicBezTo>
                        <a:pt x="1074" y="905"/>
                        <a:pt x="1080" y="903"/>
                        <a:pt x="1070" y="892"/>
                      </a:cubicBezTo>
                      <a:cubicBezTo>
                        <a:pt x="1059" y="880"/>
                        <a:pt x="1057" y="879"/>
                        <a:pt x="1056" y="870"/>
                      </a:cubicBezTo>
                      <a:cubicBezTo>
                        <a:pt x="1055" y="861"/>
                        <a:pt x="1057" y="853"/>
                        <a:pt x="1052" y="844"/>
                      </a:cubicBezTo>
                      <a:cubicBezTo>
                        <a:pt x="1047" y="836"/>
                        <a:pt x="1042" y="833"/>
                        <a:pt x="1033" y="829"/>
                      </a:cubicBezTo>
                      <a:cubicBezTo>
                        <a:pt x="1025" y="825"/>
                        <a:pt x="1025" y="818"/>
                        <a:pt x="1019" y="811"/>
                      </a:cubicBezTo>
                      <a:cubicBezTo>
                        <a:pt x="1013" y="804"/>
                        <a:pt x="1015" y="800"/>
                        <a:pt x="1012" y="794"/>
                      </a:cubicBezTo>
                      <a:cubicBezTo>
                        <a:pt x="1008" y="788"/>
                        <a:pt x="1006" y="789"/>
                        <a:pt x="1006" y="783"/>
                      </a:cubicBezTo>
                      <a:cubicBezTo>
                        <a:pt x="1006" y="777"/>
                        <a:pt x="1004" y="769"/>
                        <a:pt x="1000" y="764"/>
                      </a:cubicBezTo>
                      <a:cubicBezTo>
                        <a:pt x="996" y="760"/>
                        <a:pt x="993" y="756"/>
                        <a:pt x="997" y="752"/>
                      </a:cubicBezTo>
                      <a:cubicBezTo>
                        <a:pt x="1000" y="748"/>
                        <a:pt x="994" y="750"/>
                        <a:pt x="1000" y="748"/>
                      </a:cubicBezTo>
                      <a:cubicBezTo>
                        <a:pt x="1005" y="747"/>
                        <a:pt x="1006" y="734"/>
                        <a:pt x="1005" y="729"/>
                      </a:cubicBezTo>
                      <a:cubicBezTo>
                        <a:pt x="1004" y="724"/>
                        <a:pt x="992" y="711"/>
                        <a:pt x="992" y="703"/>
                      </a:cubicBezTo>
                      <a:cubicBezTo>
                        <a:pt x="991" y="695"/>
                        <a:pt x="989" y="678"/>
                        <a:pt x="990" y="671"/>
                      </a:cubicBezTo>
                      <a:cubicBezTo>
                        <a:pt x="991" y="664"/>
                        <a:pt x="996" y="660"/>
                        <a:pt x="998" y="654"/>
                      </a:cubicBezTo>
                      <a:cubicBezTo>
                        <a:pt x="999" y="647"/>
                        <a:pt x="1002" y="631"/>
                        <a:pt x="1000" y="629"/>
                      </a:cubicBezTo>
                      <a:cubicBezTo>
                        <a:pt x="999" y="627"/>
                        <a:pt x="998" y="633"/>
                        <a:pt x="996" y="640"/>
                      </a:cubicBezTo>
                      <a:cubicBezTo>
                        <a:pt x="993" y="647"/>
                        <a:pt x="993" y="647"/>
                        <a:pt x="990" y="647"/>
                      </a:cubicBezTo>
                      <a:cubicBezTo>
                        <a:pt x="986" y="646"/>
                        <a:pt x="991" y="638"/>
                        <a:pt x="991" y="631"/>
                      </a:cubicBezTo>
                      <a:cubicBezTo>
                        <a:pt x="992" y="624"/>
                        <a:pt x="992" y="615"/>
                        <a:pt x="994" y="607"/>
                      </a:cubicBezTo>
                      <a:cubicBezTo>
                        <a:pt x="996" y="599"/>
                        <a:pt x="995" y="596"/>
                        <a:pt x="996" y="587"/>
                      </a:cubicBezTo>
                      <a:cubicBezTo>
                        <a:pt x="997" y="578"/>
                        <a:pt x="1000" y="570"/>
                        <a:pt x="998" y="562"/>
                      </a:cubicBezTo>
                      <a:cubicBezTo>
                        <a:pt x="996" y="554"/>
                        <a:pt x="991" y="554"/>
                        <a:pt x="989" y="547"/>
                      </a:cubicBezTo>
                      <a:cubicBezTo>
                        <a:pt x="987" y="540"/>
                        <a:pt x="978" y="542"/>
                        <a:pt x="978" y="534"/>
                      </a:cubicBezTo>
                      <a:cubicBezTo>
                        <a:pt x="978" y="526"/>
                        <a:pt x="976" y="520"/>
                        <a:pt x="981" y="515"/>
                      </a:cubicBezTo>
                      <a:cubicBezTo>
                        <a:pt x="985" y="510"/>
                        <a:pt x="995" y="505"/>
                        <a:pt x="995" y="497"/>
                      </a:cubicBezTo>
                      <a:cubicBezTo>
                        <a:pt x="995" y="490"/>
                        <a:pt x="996" y="482"/>
                        <a:pt x="998" y="478"/>
                      </a:cubicBezTo>
                      <a:cubicBezTo>
                        <a:pt x="1000" y="475"/>
                        <a:pt x="1018" y="457"/>
                        <a:pt x="1020" y="451"/>
                      </a:cubicBezTo>
                      <a:cubicBezTo>
                        <a:pt x="1022" y="445"/>
                        <a:pt x="1020" y="441"/>
                        <a:pt x="1020" y="432"/>
                      </a:cubicBezTo>
                      <a:cubicBezTo>
                        <a:pt x="1021" y="424"/>
                        <a:pt x="1020" y="413"/>
                        <a:pt x="1022" y="406"/>
                      </a:cubicBezTo>
                      <a:cubicBezTo>
                        <a:pt x="1024" y="398"/>
                        <a:pt x="1026" y="383"/>
                        <a:pt x="1026" y="374"/>
                      </a:cubicBezTo>
                      <a:cubicBezTo>
                        <a:pt x="1027" y="365"/>
                        <a:pt x="1032" y="351"/>
                        <a:pt x="1035" y="344"/>
                      </a:cubicBezTo>
                      <a:cubicBezTo>
                        <a:pt x="1038" y="336"/>
                        <a:pt x="1041" y="330"/>
                        <a:pt x="1041" y="322"/>
                      </a:cubicBezTo>
                      <a:cubicBezTo>
                        <a:pt x="1041" y="315"/>
                        <a:pt x="1038" y="305"/>
                        <a:pt x="1045" y="301"/>
                      </a:cubicBezTo>
                      <a:cubicBezTo>
                        <a:pt x="1051" y="297"/>
                        <a:pt x="1054" y="299"/>
                        <a:pt x="1056" y="291"/>
                      </a:cubicBezTo>
                      <a:cubicBezTo>
                        <a:pt x="1058" y="283"/>
                        <a:pt x="1058" y="282"/>
                        <a:pt x="1063" y="281"/>
                      </a:cubicBezTo>
                      <a:cubicBezTo>
                        <a:pt x="1069" y="279"/>
                        <a:pt x="1077" y="269"/>
                        <a:pt x="1085" y="259"/>
                      </a:cubicBezTo>
                      <a:cubicBezTo>
                        <a:pt x="1092" y="250"/>
                        <a:pt x="1102" y="245"/>
                        <a:pt x="1107" y="239"/>
                      </a:cubicBezTo>
                      <a:cubicBezTo>
                        <a:pt x="1111" y="233"/>
                        <a:pt x="1120" y="217"/>
                        <a:pt x="1120" y="217"/>
                      </a:cubicBezTo>
                      <a:cubicBezTo>
                        <a:pt x="1120" y="217"/>
                        <a:pt x="1115" y="211"/>
                        <a:pt x="1109" y="205"/>
                      </a:cubicBezTo>
                      <a:cubicBezTo>
                        <a:pt x="1102" y="199"/>
                        <a:pt x="1101" y="202"/>
                        <a:pt x="1096" y="202"/>
                      </a:cubicBezTo>
                      <a:cubicBezTo>
                        <a:pt x="1092" y="202"/>
                        <a:pt x="1088" y="198"/>
                        <a:pt x="1088" y="190"/>
                      </a:cubicBezTo>
                      <a:cubicBezTo>
                        <a:pt x="1089" y="182"/>
                        <a:pt x="1095" y="174"/>
                        <a:pt x="1095" y="167"/>
                      </a:cubicBezTo>
                      <a:cubicBezTo>
                        <a:pt x="1094" y="160"/>
                        <a:pt x="1089" y="160"/>
                        <a:pt x="1091" y="154"/>
                      </a:cubicBezTo>
                      <a:cubicBezTo>
                        <a:pt x="1093" y="147"/>
                        <a:pt x="1095" y="141"/>
                        <a:pt x="1096" y="134"/>
                      </a:cubicBezTo>
                      <a:cubicBezTo>
                        <a:pt x="1096" y="127"/>
                        <a:pt x="1093" y="121"/>
                        <a:pt x="1093" y="121"/>
                      </a:cubicBezTo>
                      <a:cubicBezTo>
                        <a:pt x="1093" y="121"/>
                        <a:pt x="1092" y="121"/>
                        <a:pt x="1092" y="121"/>
                      </a:cubicBezTo>
                      <a:cubicBezTo>
                        <a:pt x="1090" y="120"/>
                        <a:pt x="1085" y="115"/>
                        <a:pt x="1080" y="118"/>
                      </a:cubicBezTo>
                      <a:cubicBezTo>
                        <a:pt x="1076" y="120"/>
                        <a:pt x="1079" y="115"/>
                        <a:pt x="1078" y="108"/>
                      </a:cubicBezTo>
                      <a:cubicBezTo>
                        <a:pt x="1077" y="101"/>
                        <a:pt x="1075" y="102"/>
                        <a:pt x="1070" y="99"/>
                      </a:cubicBezTo>
                      <a:cubicBezTo>
                        <a:pt x="1064" y="97"/>
                        <a:pt x="1059" y="97"/>
                        <a:pt x="1055" y="92"/>
                      </a:cubicBezTo>
                      <a:cubicBezTo>
                        <a:pt x="1050" y="87"/>
                        <a:pt x="1046" y="83"/>
                        <a:pt x="1042" y="78"/>
                      </a:cubicBezTo>
                      <a:cubicBezTo>
                        <a:pt x="1038" y="73"/>
                        <a:pt x="1036" y="72"/>
                        <a:pt x="1033" y="68"/>
                      </a:cubicBezTo>
                      <a:cubicBezTo>
                        <a:pt x="1031" y="63"/>
                        <a:pt x="1032" y="58"/>
                        <a:pt x="1028" y="54"/>
                      </a:cubicBezTo>
                      <a:cubicBezTo>
                        <a:pt x="1024" y="49"/>
                        <a:pt x="1016" y="45"/>
                        <a:pt x="1013" y="49"/>
                      </a:cubicBezTo>
                      <a:cubicBezTo>
                        <a:pt x="1009" y="53"/>
                        <a:pt x="1008" y="61"/>
                        <a:pt x="1004" y="64"/>
                      </a:cubicBezTo>
                      <a:cubicBezTo>
                        <a:pt x="999" y="67"/>
                        <a:pt x="994" y="69"/>
                        <a:pt x="991" y="65"/>
                      </a:cubicBezTo>
                      <a:cubicBezTo>
                        <a:pt x="989" y="61"/>
                        <a:pt x="987" y="62"/>
                        <a:pt x="983" y="61"/>
                      </a:cubicBezTo>
                      <a:cubicBezTo>
                        <a:pt x="979" y="61"/>
                        <a:pt x="977" y="61"/>
                        <a:pt x="974" y="58"/>
                      </a:cubicBezTo>
                      <a:cubicBezTo>
                        <a:pt x="972" y="55"/>
                        <a:pt x="971" y="57"/>
                        <a:pt x="965" y="62"/>
                      </a:cubicBezTo>
                      <a:cubicBezTo>
                        <a:pt x="959" y="66"/>
                        <a:pt x="951" y="77"/>
                        <a:pt x="949" y="74"/>
                      </a:cubicBezTo>
                      <a:cubicBezTo>
                        <a:pt x="946" y="71"/>
                        <a:pt x="944" y="67"/>
                        <a:pt x="940" y="69"/>
                      </a:cubicBezTo>
                      <a:cubicBezTo>
                        <a:pt x="936" y="71"/>
                        <a:pt x="937" y="66"/>
                        <a:pt x="932" y="63"/>
                      </a:cubicBezTo>
                      <a:cubicBezTo>
                        <a:pt x="927" y="60"/>
                        <a:pt x="926" y="59"/>
                        <a:pt x="922" y="56"/>
                      </a:cubicBezTo>
                      <a:cubicBezTo>
                        <a:pt x="917" y="54"/>
                        <a:pt x="914" y="54"/>
                        <a:pt x="914" y="49"/>
                      </a:cubicBezTo>
                      <a:cubicBezTo>
                        <a:pt x="913" y="44"/>
                        <a:pt x="911" y="40"/>
                        <a:pt x="906" y="35"/>
                      </a:cubicBezTo>
                      <a:cubicBezTo>
                        <a:pt x="901" y="29"/>
                        <a:pt x="894" y="27"/>
                        <a:pt x="893" y="22"/>
                      </a:cubicBezTo>
                      <a:cubicBezTo>
                        <a:pt x="892" y="21"/>
                        <a:pt x="891" y="19"/>
                        <a:pt x="890" y="17"/>
                      </a:cubicBezTo>
                      <a:cubicBezTo>
                        <a:pt x="890" y="17"/>
                        <a:pt x="887" y="13"/>
                        <a:pt x="884" y="13"/>
                      </a:cubicBezTo>
                      <a:cubicBezTo>
                        <a:pt x="880" y="12"/>
                        <a:pt x="873" y="12"/>
                        <a:pt x="867" y="17"/>
                      </a:cubicBezTo>
                      <a:cubicBezTo>
                        <a:pt x="861" y="22"/>
                        <a:pt x="860" y="23"/>
                        <a:pt x="851" y="21"/>
                      </a:cubicBezTo>
                      <a:cubicBezTo>
                        <a:pt x="841" y="19"/>
                        <a:pt x="843" y="21"/>
                        <a:pt x="837" y="20"/>
                      </a:cubicBezTo>
                      <a:cubicBezTo>
                        <a:pt x="832" y="19"/>
                        <a:pt x="826" y="16"/>
                        <a:pt x="819" y="12"/>
                      </a:cubicBezTo>
                      <a:cubicBezTo>
                        <a:pt x="811" y="8"/>
                        <a:pt x="812" y="11"/>
                        <a:pt x="806" y="14"/>
                      </a:cubicBezTo>
                      <a:cubicBezTo>
                        <a:pt x="801" y="16"/>
                        <a:pt x="796" y="10"/>
                        <a:pt x="789" y="5"/>
                      </a:cubicBezTo>
                      <a:cubicBezTo>
                        <a:pt x="783" y="0"/>
                        <a:pt x="782" y="1"/>
                        <a:pt x="776" y="3"/>
                      </a:cubicBezTo>
                      <a:cubicBezTo>
                        <a:pt x="770" y="6"/>
                        <a:pt x="769" y="12"/>
                        <a:pt x="769" y="16"/>
                      </a:cubicBezTo>
                      <a:cubicBezTo>
                        <a:pt x="770" y="21"/>
                        <a:pt x="770" y="23"/>
                        <a:pt x="762" y="25"/>
                      </a:cubicBezTo>
                      <a:cubicBezTo>
                        <a:pt x="755" y="27"/>
                        <a:pt x="746" y="27"/>
                        <a:pt x="739" y="31"/>
                      </a:cubicBezTo>
                      <a:cubicBezTo>
                        <a:pt x="731" y="34"/>
                        <a:pt x="725" y="23"/>
                        <a:pt x="720" y="20"/>
                      </a:cubicBezTo>
                      <a:cubicBezTo>
                        <a:pt x="714" y="17"/>
                        <a:pt x="714" y="22"/>
                        <a:pt x="713" y="26"/>
                      </a:cubicBezTo>
                      <a:cubicBezTo>
                        <a:pt x="712" y="30"/>
                        <a:pt x="704" y="30"/>
                        <a:pt x="698" y="32"/>
                      </a:cubicBezTo>
                      <a:cubicBezTo>
                        <a:pt x="692" y="34"/>
                        <a:pt x="689" y="39"/>
                        <a:pt x="686" y="39"/>
                      </a:cubicBezTo>
                      <a:cubicBezTo>
                        <a:pt x="683" y="38"/>
                        <a:pt x="675" y="42"/>
                        <a:pt x="666" y="46"/>
                      </a:cubicBezTo>
                      <a:cubicBezTo>
                        <a:pt x="657" y="50"/>
                        <a:pt x="657" y="54"/>
                        <a:pt x="653" y="52"/>
                      </a:cubicBezTo>
                      <a:cubicBezTo>
                        <a:pt x="649" y="50"/>
                        <a:pt x="639" y="44"/>
                        <a:pt x="635" y="41"/>
                      </a:cubicBezTo>
                      <a:cubicBezTo>
                        <a:pt x="631" y="37"/>
                        <a:pt x="630" y="39"/>
                        <a:pt x="623" y="46"/>
                      </a:cubicBezTo>
                      <a:cubicBezTo>
                        <a:pt x="616" y="54"/>
                        <a:pt x="612" y="65"/>
                        <a:pt x="609" y="73"/>
                      </a:cubicBezTo>
                      <a:cubicBezTo>
                        <a:pt x="607" y="82"/>
                        <a:pt x="605" y="82"/>
                        <a:pt x="593" y="84"/>
                      </a:cubicBezTo>
                      <a:cubicBezTo>
                        <a:pt x="581" y="86"/>
                        <a:pt x="583" y="78"/>
                        <a:pt x="571" y="76"/>
                      </a:cubicBezTo>
                      <a:cubicBezTo>
                        <a:pt x="559" y="73"/>
                        <a:pt x="558" y="69"/>
                        <a:pt x="549" y="74"/>
                      </a:cubicBezTo>
                      <a:cubicBezTo>
                        <a:pt x="540" y="79"/>
                        <a:pt x="537" y="74"/>
                        <a:pt x="531" y="73"/>
                      </a:cubicBezTo>
                      <a:cubicBezTo>
                        <a:pt x="524" y="71"/>
                        <a:pt x="521" y="65"/>
                        <a:pt x="513" y="62"/>
                      </a:cubicBezTo>
                      <a:cubicBezTo>
                        <a:pt x="506" y="60"/>
                        <a:pt x="499" y="67"/>
                        <a:pt x="493" y="64"/>
                      </a:cubicBezTo>
                      <a:cubicBezTo>
                        <a:pt x="487" y="62"/>
                        <a:pt x="485" y="57"/>
                        <a:pt x="483" y="52"/>
                      </a:cubicBezTo>
                      <a:cubicBezTo>
                        <a:pt x="480" y="46"/>
                        <a:pt x="471" y="36"/>
                        <a:pt x="465" y="33"/>
                      </a:cubicBezTo>
                      <a:cubicBezTo>
                        <a:pt x="459" y="30"/>
                        <a:pt x="453" y="26"/>
                        <a:pt x="449" y="21"/>
                      </a:cubicBezTo>
                      <a:cubicBezTo>
                        <a:pt x="445" y="17"/>
                        <a:pt x="436" y="15"/>
                        <a:pt x="426" y="18"/>
                      </a:cubicBezTo>
                      <a:cubicBezTo>
                        <a:pt x="417" y="21"/>
                        <a:pt x="416" y="24"/>
                        <a:pt x="410" y="28"/>
                      </a:cubicBezTo>
                      <a:cubicBezTo>
                        <a:pt x="403" y="32"/>
                        <a:pt x="401" y="39"/>
                        <a:pt x="396" y="45"/>
                      </a:cubicBezTo>
                      <a:cubicBezTo>
                        <a:pt x="391" y="50"/>
                        <a:pt x="392" y="59"/>
                        <a:pt x="385" y="62"/>
                      </a:cubicBezTo>
                      <a:cubicBezTo>
                        <a:pt x="377" y="65"/>
                        <a:pt x="374" y="72"/>
                        <a:pt x="377" y="78"/>
                      </a:cubicBezTo>
                      <a:cubicBezTo>
                        <a:pt x="381" y="84"/>
                        <a:pt x="379" y="90"/>
                        <a:pt x="377" y="99"/>
                      </a:cubicBezTo>
                      <a:cubicBezTo>
                        <a:pt x="375" y="109"/>
                        <a:pt x="377" y="124"/>
                        <a:pt x="377" y="124"/>
                      </a:cubicBezTo>
                      <a:cubicBezTo>
                        <a:pt x="377" y="124"/>
                        <a:pt x="378" y="141"/>
                        <a:pt x="375" y="149"/>
                      </a:cubicBezTo>
                      <a:cubicBezTo>
                        <a:pt x="373" y="157"/>
                        <a:pt x="367" y="170"/>
                        <a:pt x="362" y="178"/>
                      </a:cubicBezTo>
                      <a:cubicBezTo>
                        <a:pt x="358" y="185"/>
                        <a:pt x="359" y="193"/>
                        <a:pt x="351" y="205"/>
                      </a:cubicBezTo>
                      <a:cubicBezTo>
                        <a:pt x="342" y="217"/>
                        <a:pt x="346" y="243"/>
                        <a:pt x="344" y="255"/>
                      </a:cubicBezTo>
                      <a:cubicBezTo>
                        <a:pt x="341" y="267"/>
                        <a:pt x="335" y="284"/>
                        <a:pt x="332" y="293"/>
                      </a:cubicBezTo>
                      <a:cubicBezTo>
                        <a:pt x="328" y="303"/>
                        <a:pt x="333" y="319"/>
                        <a:pt x="337" y="326"/>
                      </a:cubicBezTo>
                      <a:cubicBezTo>
                        <a:pt x="340" y="334"/>
                        <a:pt x="329" y="354"/>
                        <a:pt x="326" y="364"/>
                      </a:cubicBezTo>
                      <a:cubicBezTo>
                        <a:pt x="323" y="374"/>
                        <a:pt x="326" y="384"/>
                        <a:pt x="325" y="393"/>
                      </a:cubicBezTo>
                      <a:cubicBezTo>
                        <a:pt x="325" y="401"/>
                        <a:pt x="310" y="416"/>
                        <a:pt x="302" y="423"/>
                      </a:cubicBezTo>
                      <a:cubicBezTo>
                        <a:pt x="294" y="430"/>
                        <a:pt x="290" y="426"/>
                        <a:pt x="285" y="434"/>
                      </a:cubicBezTo>
                      <a:cubicBezTo>
                        <a:pt x="280" y="441"/>
                        <a:pt x="270" y="463"/>
                        <a:pt x="259" y="476"/>
                      </a:cubicBezTo>
                      <a:cubicBezTo>
                        <a:pt x="249" y="489"/>
                        <a:pt x="233" y="506"/>
                        <a:pt x="235" y="518"/>
                      </a:cubicBezTo>
                      <a:cubicBezTo>
                        <a:pt x="237" y="530"/>
                        <a:pt x="236" y="537"/>
                        <a:pt x="235" y="548"/>
                      </a:cubicBezTo>
                      <a:cubicBezTo>
                        <a:pt x="234" y="560"/>
                        <a:pt x="236" y="577"/>
                        <a:pt x="235" y="584"/>
                      </a:cubicBezTo>
                      <a:cubicBezTo>
                        <a:pt x="233" y="591"/>
                        <a:pt x="225" y="599"/>
                        <a:pt x="221" y="607"/>
                      </a:cubicBezTo>
                      <a:cubicBezTo>
                        <a:pt x="217" y="615"/>
                        <a:pt x="211" y="623"/>
                        <a:pt x="203" y="624"/>
                      </a:cubicBezTo>
                      <a:cubicBezTo>
                        <a:pt x="194" y="626"/>
                        <a:pt x="195" y="637"/>
                        <a:pt x="191" y="641"/>
                      </a:cubicBezTo>
                      <a:cubicBezTo>
                        <a:pt x="188" y="645"/>
                        <a:pt x="182" y="644"/>
                        <a:pt x="177" y="650"/>
                      </a:cubicBezTo>
                      <a:cubicBezTo>
                        <a:pt x="171" y="657"/>
                        <a:pt x="159" y="672"/>
                        <a:pt x="154" y="676"/>
                      </a:cubicBezTo>
                      <a:cubicBezTo>
                        <a:pt x="150" y="681"/>
                        <a:pt x="142" y="682"/>
                        <a:pt x="136" y="681"/>
                      </a:cubicBezTo>
                      <a:cubicBezTo>
                        <a:pt x="130" y="680"/>
                        <a:pt x="132" y="677"/>
                        <a:pt x="130" y="668"/>
                      </a:cubicBezTo>
                      <a:cubicBezTo>
                        <a:pt x="129" y="660"/>
                        <a:pt x="132" y="657"/>
                        <a:pt x="134" y="653"/>
                      </a:cubicBezTo>
                      <a:cubicBezTo>
                        <a:pt x="136" y="650"/>
                        <a:pt x="129" y="642"/>
                        <a:pt x="124" y="646"/>
                      </a:cubicBezTo>
                      <a:cubicBezTo>
                        <a:pt x="120" y="649"/>
                        <a:pt x="110" y="652"/>
                        <a:pt x="104" y="655"/>
                      </a:cubicBezTo>
                      <a:cubicBezTo>
                        <a:pt x="99" y="659"/>
                        <a:pt x="101" y="654"/>
                        <a:pt x="95" y="654"/>
                      </a:cubicBezTo>
                      <a:cubicBezTo>
                        <a:pt x="88" y="654"/>
                        <a:pt x="90" y="664"/>
                        <a:pt x="89" y="667"/>
                      </a:cubicBezTo>
                      <a:cubicBezTo>
                        <a:pt x="88" y="671"/>
                        <a:pt x="82" y="673"/>
                        <a:pt x="76" y="677"/>
                      </a:cubicBezTo>
                      <a:cubicBezTo>
                        <a:pt x="71" y="680"/>
                        <a:pt x="66" y="677"/>
                        <a:pt x="64" y="673"/>
                      </a:cubicBezTo>
                      <a:cubicBezTo>
                        <a:pt x="61" y="669"/>
                        <a:pt x="56" y="664"/>
                        <a:pt x="52" y="665"/>
                      </a:cubicBezTo>
                      <a:cubicBezTo>
                        <a:pt x="51" y="665"/>
                        <a:pt x="50" y="665"/>
                        <a:pt x="49" y="664"/>
                      </a:cubicBezTo>
                      <a:cubicBezTo>
                        <a:pt x="49" y="664"/>
                        <a:pt x="49" y="664"/>
                        <a:pt x="49" y="664"/>
                      </a:cubicBezTo>
                      <a:cubicBezTo>
                        <a:pt x="51" y="667"/>
                        <a:pt x="49" y="667"/>
                        <a:pt x="44" y="671"/>
                      </a:cubicBezTo>
                      <a:cubicBezTo>
                        <a:pt x="39" y="674"/>
                        <a:pt x="32" y="681"/>
                        <a:pt x="27" y="686"/>
                      </a:cubicBezTo>
                      <a:cubicBezTo>
                        <a:pt x="22" y="692"/>
                        <a:pt x="16" y="690"/>
                        <a:pt x="17" y="695"/>
                      </a:cubicBezTo>
                      <a:cubicBezTo>
                        <a:pt x="18" y="700"/>
                        <a:pt x="21" y="703"/>
                        <a:pt x="20" y="714"/>
                      </a:cubicBezTo>
                      <a:cubicBezTo>
                        <a:pt x="20" y="724"/>
                        <a:pt x="21" y="737"/>
                        <a:pt x="18" y="738"/>
                      </a:cubicBezTo>
                      <a:cubicBezTo>
                        <a:pt x="14" y="739"/>
                        <a:pt x="0" y="742"/>
                        <a:pt x="0" y="742"/>
                      </a:cubicBezTo>
                      <a:close/>
                      <a:moveTo>
                        <a:pt x="374" y="119"/>
                      </a:moveTo>
                      <a:cubicBezTo>
                        <a:pt x="377" y="124"/>
                        <a:pt x="377" y="124"/>
                        <a:pt x="377" y="124"/>
                      </a:cubicBezTo>
                      <a:cubicBezTo>
                        <a:pt x="377" y="124"/>
                        <a:pt x="376" y="121"/>
                        <a:pt x="374" y="119"/>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9" name="Freeform 25">
                  <a:extLst>
                    <a:ext uri="{FF2B5EF4-FFF2-40B4-BE49-F238E27FC236}">
                      <a16:creationId xmlns:a16="http://schemas.microsoft.com/office/drawing/2014/main" id="{11B70279-8C71-4185-8B74-1698F25BFC9D}"/>
                    </a:ext>
                  </a:extLst>
                </p:cNvPr>
                <p:cNvSpPr>
                  <a:spLocks/>
                </p:cNvSpPr>
                <p:nvPr/>
              </p:nvSpPr>
              <p:spPr bwMode="auto">
                <a:xfrm>
                  <a:off x="5014913" y="4924426"/>
                  <a:ext cx="409575" cy="417513"/>
                </a:xfrm>
                <a:custGeom>
                  <a:avLst/>
                  <a:gdLst>
                    <a:gd name="T0" fmla="*/ 0 w 784"/>
                    <a:gd name="T1" fmla="*/ 50 h 799"/>
                    <a:gd name="T2" fmla="*/ 19 w 784"/>
                    <a:gd name="T3" fmla="*/ 99 h 799"/>
                    <a:gd name="T4" fmla="*/ 48 w 784"/>
                    <a:gd name="T5" fmla="*/ 142 h 799"/>
                    <a:gd name="T6" fmla="*/ 66 w 784"/>
                    <a:gd name="T7" fmla="*/ 183 h 799"/>
                    <a:gd name="T8" fmla="*/ 84 w 784"/>
                    <a:gd name="T9" fmla="*/ 216 h 799"/>
                    <a:gd name="T10" fmla="*/ 97 w 784"/>
                    <a:gd name="T11" fmla="*/ 257 h 799"/>
                    <a:gd name="T12" fmla="*/ 125 w 784"/>
                    <a:gd name="T13" fmla="*/ 305 h 799"/>
                    <a:gd name="T14" fmla="*/ 153 w 784"/>
                    <a:gd name="T15" fmla="*/ 357 h 799"/>
                    <a:gd name="T16" fmla="*/ 158 w 784"/>
                    <a:gd name="T17" fmla="*/ 399 h 799"/>
                    <a:gd name="T18" fmla="*/ 157 w 784"/>
                    <a:gd name="T19" fmla="*/ 429 h 799"/>
                    <a:gd name="T20" fmla="*/ 160 w 784"/>
                    <a:gd name="T21" fmla="*/ 458 h 799"/>
                    <a:gd name="T22" fmla="*/ 165 w 784"/>
                    <a:gd name="T23" fmla="*/ 498 h 799"/>
                    <a:gd name="T24" fmla="*/ 176 w 784"/>
                    <a:gd name="T25" fmla="*/ 530 h 799"/>
                    <a:gd name="T26" fmla="*/ 177 w 784"/>
                    <a:gd name="T27" fmla="*/ 561 h 799"/>
                    <a:gd name="T28" fmla="*/ 183 w 784"/>
                    <a:gd name="T29" fmla="*/ 600 h 799"/>
                    <a:gd name="T30" fmla="*/ 193 w 784"/>
                    <a:gd name="T31" fmla="*/ 636 h 799"/>
                    <a:gd name="T32" fmla="*/ 198 w 784"/>
                    <a:gd name="T33" fmla="*/ 668 h 799"/>
                    <a:gd name="T34" fmla="*/ 214 w 784"/>
                    <a:gd name="T35" fmla="*/ 715 h 799"/>
                    <a:gd name="T36" fmla="*/ 244 w 784"/>
                    <a:gd name="T37" fmla="*/ 755 h 799"/>
                    <a:gd name="T38" fmla="*/ 270 w 784"/>
                    <a:gd name="T39" fmla="*/ 776 h 799"/>
                    <a:gd name="T40" fmla="*/ 289 w 784"/>
                    <a:gd name="T41" fmla="*/ 750 h 799"/>
                    <a:gd name="T42" fmla="*/ 316 w 784"/>
                    <a:gd name="T43" fmla="*/ 752 h 799"/>
                    <a:gd name="T44" fmla="*/ 325 w 784"/>
                    <a:gd name="T45" fmla="*/ 781 h 799"/>
                    <a:gd name="T46" fmla="*/ 351 w 784"/>
                    <a:gd name="T47" fmla="*/ 787 h 799"/>
                    <a:gd name="T48" fmla="*/ 396 w 784"/>
                    <a:gd name="T49" fmla="*/ 791 h 799"/>
                    <a:gd name="T50" fmla="*/ 425 w 784"/>
                    <a:gd name="T51" fmla="*/ 791 h 799"/>
                    <a:gd name="T52" fmla="*/ 445 w 784"/>
                    <a:gd name="T53" fmla="*/ 769 h 799"/>
                    <a:gd name="T54" fmla="*/ 476 w 784"/>
                    <a:gd name="T55" fmla="*/ 337 h 799"/>
                    <a:gd name="T56" fmla="*/ 537 w 784"/>
                    <a:gd name="T57" fmla="*/ 92 h 799"/>
                    <a:gd name="T58" fmla="*/ 666 w 784"/>
                    <a:gd name="T59" fmla="*/ 70 h 799"/>
                    <a:gd name="T60" fmla="*/ 680 w 784"/>
                    <a:gd name="T61" fmla="*/ 86 h 799"/>
                    <a:gd name="T62" fmla="*/ 690 w 784"/>
                    <a:gd name="T63" fmla="*/ 102 h 799"/>
                    <a:gd name="T64" fmla="*/ 722 w 784"/>
                    <a:gd name="T65" fmla="*/ 74 h 799"/>
                    <a:gd name="T66" fmla="*/ 739 w 784"/>
                    <a:gd name="T67" fmla="*/ 72 h 799"/>
                    <a:gd name="T68" fmla="*/ 762 w 784"/>
                    <a:gd name="T69" fmla="*/ 59 h 799"/>
                    <a:gd name="T70" fmla="*/ 767 w 784"/>
                    <a:gd name="T71" fmla="*/ 43 h 799"/>
                    <a:gd name="T72" fmla="*/ 737 w 784"/>
                    <a:gd name="T73" fmla="*/ 36 h 799"/>
                    <a:gd name="T74" fmla="*/ 676 w 784"/>
                    <a:gd name="T75" fmla="*/ 46 h 799"/>
                    <a:gd name="T76" fmla="*/ 553 w 784"/>
                    <a:gd name="T77" fmla="*/ 67 h 799"/>
                    <a:gd name="T78" fmla="*/ 521 w 784"/>
                    <a:gd name="T79" fmla="*/ 71 h 799"/>
                    <a:gd name="T80" fmla="*/ 483 w 784"/>
                    <a:gd name="T81" fmla="*/ 63 h 799"/>
                    <a:gd name="T82" fmla="*/ 445 w 784"/>
                    <a:gd name="T83" fmla="*/ 60 h 799"/>
                    <a:gd name="T84" fmla="*/ 413 w 784"/>
                    <a:gd name="T85" fmla="*/ 54 h 799"/>
                    <a:gd name="T86" fmla="*/ 391 w 784"/>
                    <a:gd name="T87" fmla="*/ 29 h 799"/>
                    <a:gd name="T88" fmla="*/ 120 w 784"/>
                    <a:gd name="T89" fmla="*/ 23 h 799"/>
                    <a:gd name="T90" fmla="*/ 79 w 784"/>
                    <a:gd name="T91" fmla="*/ 1 h 799"/>
                    <a:gd name="T92" fmla="*/ 28 w 784"/>
                    <a:gd name="T93" fmla="*/ 1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4" h="799">
                      <a:moveTo>
                        <a:pt x="2" y="21"/>
                      </a:moveTo>
                      <a:cubicBezTo>
                        <a:pt x="2" y="21"/>
                        <a:pt x="0" y="42"/>
                        <a:pt x="0" y="50"/>
                      </a:cubicBezTo>
                      <a:cubicBezTo>
                        <a:pt x="1" y="59"/>
                        <a:pt x="4" y="67"/>
                        <a:pt x="6" y="73"/>
                      </a:cubicBezTo>
                      <a:cubicBezTo>
                        <a:pt x="7" y="79"/>
                        <a:pt x="17" y="90"/>
                        <a:pt x="19" y="99"/>
                      </a:cubicBezTo>
                      <a:cubicBezTo>
                        <a:pt x="21" y="107"/>
                        <a:pt x="20" y="106"/>
                        <a:pt x="27" y="111"/>
                      </a:cubicBezTo>
                      <a:cubicBezTo>
                        <a:pt x="33" y="117"/>
                        <a:pt x="44" y="135"/>
                        <a:pt x="48" y="142"/>
                      </a:cubicBezTo>
                      <a:cubicBezTo>
                        <a:pt x="51" y="149"/>
                        <a:pt x="55" y="155"/>
                        <a:pt x="57" y="161"/>
                      </a:cubicBezTo>
                      <a:cubicBezTo>
                        <a:pt x="59" y="168"/>
                        <a:pt x="60" y="173"/>
                        <a:pt x="66" y="183"/>
                      </a:cubicBezTo>
                      <a:cubicBezTo>
                        <a:pt x="71" y="193"/>
                        <a:pt x="75" y="200"/>
                        <a:pt x="77" y="206"/>
                      </a:cubicBezTo>
                      <a:cubicBezTo>
                        <a:pt x="79" y="212"/>
                        <a:pt x="82" y="211"/>
                        <a:pt x="84" y="216"/>
                      </a:cubicBezTo>
                      <a:cubicBezTo>
                        <a:pt x="87" y="222"/>
                        <a:pt x="87" y="228"/>
                        <a:pt x="90" y="237"/>
                      </a:cubicBezTo>
                      <a:cubicBezTo>
                        <a:pt x="93" y="245"/>
                        <a:pt x="96" y="245"/>
                        <a:pt x="97" y="257"/>
                      </a:cubicBezTo>
                      <a:cubicBezTo>
                        <a:pt x="98" y="269"/>
                        <a:pt x="103" y="273"/>
                        <a:pt x="109" y="285"/>
                      </a:cubicBezTo>
                      <a:cubicBezTo>
                        <a:pt x="115" y="297"/>
                        <a:pt x="123" y="296"/>
                        <a:pt x="125" y="305"/>
                      </a:cubicBezTo>
                      <a:cubicBezTo>
                        <a:pt x="127" y="314"/>
                        <a:pt x="130" y="321"/>
                        <a:pt x="134" y="327"/>
                      </a:cubicBezTo>
                      <a:cubicBezTo>
                        <a:pt x="138" y="334"/>
                        <a:pt x="150" y="345"/>
                        <a:pt x="153" y="357"/>
                      </a:cubicBezTo>
                      <a:cubicBezTo>
                        <a:pt x="156" y="370"/>
                        <a:pt x="160" y="378"/>
                        <a:pt x="161" y="385"/>
                      </a:cubicBezTo>
                      <a:cubicBezTo>
                        <a:pt x="162" y="392"/>
                        <a:pt x="161" y="394"/>
                        <a:pt x="158" y="399"/>
                      </a:cubicBezTo>
                      <a:cubicBezTo>
                        <a:pt x="155" y="403"/>
                        <a:pt x="153" y="403"/>
                        <a:pt x="157" y="413"/>
                      </a:cubicBezTo>
                      <a:cubicBezTo>
                        <a:pt x="160" y="422"/>
                        <a:pt x="159" y="421"/>
                        <a:pt x="157" y="429"/>
                      </a:cubicBezTo>
                      <a:cubicBezTo>
                        <a:pt x="155" y="436"/>
                        <a:pt x="161" y="436"/>
                        <a:pt x="159" y="443"/>
                      </a:cubicBezTo>
                      <a:cubicBezTo>
                        <a:pt x="158" y="450"/>
                        <a:pt x="160" y="450"/>
                        <a:pt x="160" y="458"/>
                      </a:cubicBezTo>
                      <a:cubicBezTo>
                        <a:pt x="160" y="466"/>
                        <a:pt x="155" y="463"/>
                        <a:pt x="157" y="473"/>
                      </a:cubicBezTo>
                      <a:cubicBezTo>
                        <a:pt x="159" y="482"/>
                        <a:pt x="164" y="492"/>
                        <a:pt x="165" y="498"/>
                      </a:cubicBezTo>
                      <a:cubicBezTo>
                        <a:pt x="166" y="504"/>
                        <a:pt x="163" y="506"/>
                        <a:pt x="167" y="511"/>
                      </a:cubicBezTo>
                      <a:cubicBezTo>
                        <a:pt x="171" y="516"/>
                        <a:pt x="175" y="525"/>
                        <a:pt x="176" y="530"/>
                      </a:cubicBezTo>
                      <a:cubicBezTo>
                        <a:pt x="177" y="535"/>
                        <a:pt x="180" y="540"/>
                        <a:pt x="179" y="545"/>
                      </a:cubicBezTo>
                      <a:cubicBezTo>
                        <a:pt x="177" y="550"/>
                        <a:pt x="175" y="554"/>
                        <a:pt x="177" y="561"/>
                      </a:cubicBezTo>
                      <a:cubicBezTo>
                        <a:pt x="178" y="568"/>
                        <a:pt x="179" y="573"/>
                        <a:pt x="178" y="580"/>
                      </a:cubicBezTo>
                      <a:cubicBezTo>
                        <a:pt x="177" y="588"/>
                        <a:pt x="181" y="595"/>
                        <a:pt x="183" y="600"/>
                      </a:cubicBezTo>
                      <a:cubicBezTo>
                        <a:pt x="185" y="606"/>
                        <a:pt x="182" y="615"/>
                        <a:pt x="185" y="621"/>
                      </a:cubicBezTo>
                      <a:cubicBezTo>
                        <a:pt x="187" y="627"/>
                        <a:pt x="193" y="625"/>
                        <a:pt x="193" y="636"/>
                      </a:cubicBezTo>
                      <a:cubicBezTo>
                        <a:pt x="194" y="647"/>
                        <a:pt x="188" y="646"/>
                        <a:pt x="192" y="653"/>
                      </a:cubicBezTo>
                      <a:cubicBezTo>
                        <a:pt x="195" y="661"/>
                        <a:pt x="198" y="661"/>
                        <a:pt x="198" y="668"/>
                      </a:cubicBezTo>
                      <a:cubicBezTo>
                        <a:pt x="198" y="674"/>
                        <a:pt x="198" y="686"/>
                        <a:pt x="204" y="694"/>
                      </a:cubicBezTo>
                      <a:cubicBezTo>
                        <a:pt x="210" y="701"/>
                        <a:pt x="213" y="709"/>
                        <a:pt x="214" y="715"/>
                      </a:cubicBezTo>
                      <a:cubicBezTo>
                        <a:pt x="215" y="720"/>
                        <a:pt x="223" y="724"/>
                        <a:pt x="225" y="731"/>
                      </a:cubicBezTo>
                      <a:cubicBezTo>
                        <a:pt x="227" y="738"/>
                        <a:pt x="235" y="745"/>
                        <a:pt x="244" y="755"/>
                      </a:cubicBezTo>
                      <a:cubicBezTo>
                        <a:pt x="253" y="764"/>
                        <a:pt x="262" y="778"/>
                        <a:pt x="265" y="776"/>
                      </a:cubicBezTo>
                      <a:cubicBezTo>
                        <a:pt x="268" y="774"/>
                        <a:pt x="270" y="776"/>
                        <a:pt x="270" y="776"/>
                      </a:cubicBezTo>
                      <a:cubicBezTo>
                        <a:pt x="270" y="776"/>
                        <a:pt x="274" y="769"/>
                        <a:pt x="279" y="767"/>
                      </a:cubicBezTo>
                      <a:cubicBezTo>
                        <a:pt x="285" y="766"/>
                        <a:pt x="286" y="757"/>
                        <a:pt x="289" y="750"/>
                      </a:cubicBezTo>
                      <a:cubicBezTo>
                        <a:pt x="292" y="743"/>
                        <a:pt x="296" y="739"/>
                        <a:pt x="302" y="741"/>
                      </a:cubicBezTo>
                      <a:cubicBezTo>
                        <a:pt x="307" y="743"/>
                        <a:pt x="311" y="751"/>
                        <a:pt x="316" y="752"/>
                      </a:cubicBezTo>
                      <a:cubicBezTo>
                        <a:pt x="320" y="753"/>
                        <a:pt x="320" y="757"/>
                        <a:pt x="319" y="764"/>
                      </a:cubicBezTo>
                      <a:cubicBezTo>
                        <a:pt x="318" y="770"/>
                        <a:pt x="320" y="777"/>
                        <a:pt x="325" y="781"/>
                      </a:cubicBezTo>
                      <a:cubicBezTo>
                        <a:pt x="330" y="785"/>
                        <a:pt x="332" y="782"/>
                        <a:pt x="334" y="785"/>
                      </a:cubicBezTo>
                      <a:cubicBezTo>
                        <a:pt x="337" y="789"/>
                        <a:pt x="344" y="783"/>
                        <a:pt x="351" y="787"/>
                      </a:cubicBezTo>
                      <a:cubicBezTo>
                        <a:pt x="359" y="791"/>
                        <a:pt x="366" y="792"/>
                        <a:pt x="374" y="794"/>
                      </a:cubicBezTo>
                      <a:cubicBezTo>
                        <a:pt x="382" y="795"/>
                        <a:pt x="387" y="790"/>
                        <a:pt x="396" y="791"/>
                      </a:cubicBezTo>
                      <a:cubicBezTo>
                        <a:pt x="404" y="791"/>
                        <a:pt x="410" y="799"/>
                        <a:pt x="415" y="798"/>
                      </a:cubicBezTo>
                      <a:cubicBezTo>
                        <a:pt x="419" y="797"/>
                        <a:pt x="425" y="797"/>
                        <a:pt x="425" y="791"/>
                      </a:cubicBezTo>
                      <a:cubicBezTo>
                        <a:pt x="426" y="786"/>
                        <a:pt x="426" y="781"/>
                        <a:pt x="432" y="781"/>
                      </a:cubicBezTo>
                      <a:cubicBezTo>
                        <a:pt x="439" y="781"/>
                        <a:pt x="439" y="773"/>
                        <a:pt x="445" y="769"/>
                      </a:cubicBezTo>
                      <a:cubicBezTo>
                        <a:pt x="450" y="766"/>
                        <a:pt x="460" y="766"/>
                        <a:pt x="465" y="764"/>
                      </a:cubicBezTo>
                      <a:cubicBezTo>
                        <a:pt x="470" y="761"/>
                        <a:pt x="476" y="337"/>
                        <a:pt x="476" y="337"/>
                      </a:cubicBezTo>
                      <a:cubicBezTo>
                        <a:pt x="533" y="337"/>
                        <a:pt x="533" y="337"/>
                        <a:pt x="533" y="337"/>
                      </a:cubicBezTo>
                      <a:cubicBezTo>
                        <a:pt x="537" y="92"/>
                        <a:pt x="537" y="92"/>
                        <a:pt x="537" y="92"/>
                      </a:cubicBezTo>
                      <a:cubicBezTo>
                        <a:pt x="565" y="91"/>
                        <a:pt x="565" y="91"/>
                        <a:pt x="565" y="91"/>
                      </a:cubicBezTo>
                      <a:cubicBezTo>
                        <a:pt x="666" y="70"/>
                        <a:pt x="666" y="70"/>
                        <a:pt x="666" y="70"/>
                      </a:cubicBezTo>
                      <a:cubicBezTo>
                        <a:pt x="666" y="70"/>
                        <a:pt x="668" y="68"/>
                        <a:pt x="672" y="73"/>
                      </a:cubicBezTo>
                      <a:cubicBezTo>
                        <a:pt x="675" y="78"/>
                        <a:pt x="677" y="83"/>
                        <a:pt x="680" y="86"/>
                      </a:cubicBezTo>
                      <a:cubicBezTo>
                        <a:pt x="683" y="89"/>
                        <a:pt x="686" y="93"/>
                        <a:pt x="686" y="97"/>
                      </a:cubicBezTo>
                      <a:cubicBezTo>
                        <a:pt x="687" y="102"/>
                        <a:pt x="687" y="105"/>
                        <a:pt x="690" y="102"/>
                      </a:cubicBezTo>
                      <a:cubicBezTo>
                        <a:pt x="693" y="99"/>
                        <a:pt x="705" y="85"/>
                        <a:pt x="709" y="82"/>
                      </a:cubicBezTo>
                      <a:cubicBezTo>
                        <a:pt x="712" y="79"/>
                        <a:pt x="718" y="79"/>
                        <a:pt x="722" y="74"/>
                      </a:cubicBezTo>
                      <a:cubicBezTo>
                        <a:pt x="726" y="70"/>
                        <a:pt x="730" y="70"/>
                        <a:pt x="734" y="69"/>
                      </a:cubicBezTo>
                      <a:cubicBezTo>
                        <a:pt x="737" y="69"/>
                        <a:pt x="737" y="69"/>
                        <a:pt x="739" y="72"/>
                      </a:cubicBezTo>
                      <a:cubicBezTo>
                        <a:pt x="741" y="75"/>
                        <a:pt x="743" y="74"/>
                        <a:pt x="748" y="70"/>
                      </a:cubicBezTo>
                      <a:cubicBezTo>
                        <a:pt x="753" y="65"/>
                        <a:pt x="757" y="60"/>
                        <a:pt x="762" y="59"/>
                      </a:cubicBezTo>
                      <a:cubicBezTo>
                        <a:pt x="767" y="59"/>
                        <a:pt x="775" y="58"/>
                        <a:pt x="779" y="57"/>
                      </a:cubicBezTo>
                      <a:cubicBezTo>
                        <a:pt x="784" y="57"/>
                        <a:pt x="772" y="46"/>
                        <a:pt x="767" y="43"/>
                      </a:cubicBezTo>
                      <a:cubicBezTo>
                        <a:pt x="762" y="39"/>
                        <a:pt x="753" y="36"/>
                        <a:pt x="749" y="38"/>
                      </a:cubicBezTo>
                      <a:cubicBezTo>
                        <a:pt x="745" y="40"/>
                        <a:pt x="739" y="39"/>
                        <a:pt x="737" y="36"/>
                      </a:cubicBezTo>
                      <a:cubicBezTo>
                        <a:pt x="734" y="33"/>
                        <a:pt x="724" y="34"/>
                        <a:pt x="718" y="36"/>
                      </a:cubicBezTo>
                      <a:cubicBezTo>
                        <a:pt x="711" y="38"/>
                        <a:pt x="676" y="46"/>
                        <a:pt x="676" y="46"/>
                      </a:cubicBezTo>
                      <a:cubicBezTo>
                        <a:pt x="676" y="46"/>
                        <a:pt x="589" y="66"/>
                        <a:pt x="573" y="69"/>
                      </a:cubicBezTo>
                      <a:cubicBezTo>
                        <a:pt x="557" y="72"/>
                        <a:pt x="559" y="70"/>
                        <a:pt x="553" y="67"/>
                      </a:cubicBezTo>
                      <a:cubicBezTo>
                        <a:pt x="547" y="65"/>
                        <a:pt x="545" y="65"/>
                        <a:pt x="538" y="68"/>
                      </a:cubicBezTo>
                      <a:cubicBezTo>
                        <a:pt x="532" y="71"/>
                        <a:pt x="526" y="72"/>
                        <a:pt x="521" y="71"/>
                      </a:cubicBezTo>
                      <a:cubicBezTo>
                        <a:pt x="516" y="69"/>
                        <a:pt x="507" y="64"/>
                        <a:pt x="501" y="62"/>
                      </a:cubicBezTo>
                      <a:cubicBezTo>
                        <a:pt x="496" y="60"/>
                        <a:pt x="488" y="63"/>
                        <a:pt x="483" y="63"/>
                      </a:cubicBezTo>
                      <a:cubicBezTo>
                        <a:pt x="478" y="63"/>
                        <a:pt x="471" y="60"/>
                        <a:pt x="464" y="60"/>
                      </a:cubicBezTo>
                      <a:cubicBezTo>
                        <a:pt x="456" y="60"/>
                        <a:pt x="451" y="65"/>
                        <a:pt x="445" y="60"/>
                      </a:cubicBezTo>
                      <a:cubicBezTo>
                        <a:pt x="439" y="55"/>
                        <a:pt x="435" y="57"/>
                        <a:pt x="429" y="58"/>
                      </a:cubicBezTo>
                      <a:cubicBezTo>
                        <a:pt x="423" y="59"/>
                        <a:pt x="420" y="59"/>
                        <a:pt x="413" y="54"/>
                      </a:cubicBezTo>
                      <a:cubicBezTo>
                        <a:pt x="406" y="49"/>
                        <a:pt x="397" y="41"/>
                        <a:pt x="394" y="35"/>
                      </a:cubicBezTo>
                      <a:cubicBezTo>
                        <a:pt x="392" y="28"/>
                        <a:pt x="391" y="29"/>
                        <a:pt x="391" y="29"/>
                      </a:cubicBezTo>
                      <a:cubicBezTo>
                        <a:pt x="391" y="29"/>
                        <a:pt x="145" y="31"/>
                        <a:pt x="138" y="32"/>
                      </a:cubicBezTo>
                      <a:cubicBezTo>
                        <a:pt x="132" y="34"/>
                        <a:pt x="127" y="27"/>
                        <a:pt x="120" y="23"/>
                      </a:cubicBezTo>
                      <a:cubicBezTo>
                        <a:pt x="114" y="20"/>
                        <a:pt x="108" y="10"/>
                        <a:pt x="101" y="5"/>
                      </a:cubicBezTo>
                      <a:cubicBezTo>
                        <a:pt x="94" y="0"/>
                        <a:pt x="88" y="0"/>
                        <a:pt x="79" y="1"/>
                      </a:cubicBezTo>
                      <a:cubicBezTo>
                        <a:pt x="70" y="3"/>
                        <a:pt x="65" y="12"/>
                        <a:pt x="55" y="19"/>
                      </a:cubicBezTo>
                      <a:cubicBezTo>
                        <a:pt x="45" y="25"/>
                        <a:pt x="35" y="19"/>
                        <a:pt x="28" y="15"/>
                      </a:cubicBezTo>
                      <a:cubicBezTo>
                        <a:pt x="22" y="11"/>
                        <a:pt x="2" y="21"/>
                        <a:pt x="2" y="2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0" name="Freeform 26">
                  <a:extLst>
                    <a:ext uri="{FF2B5EF4-FFF2-40B4-BE49-F238E27FC236}">
                      <a16:creationId xmlns:a16="http://schemas.microsoft.com/office/drawing/2014/main" id="{272CBC7B-F37D-426F-9DF6-A020627A4DF3}"/>
                    </a:ext>
                  </a:extLst>
                </p:cNvPr>
                <p:cNvSpPr>
                  <a:spLocks/>
                </p:cNvSpPr>
                <p:nvPr/>
              </p:nvSpPr>
              <p:spPr bwMode="auto">
                <a:xfrm>
                  <a:off x="5765800" y="3713163"/>
                  <a:ext cx="206375" cy="193675"/>
                </a:xfrm>
                <a:custGeom>
                  <a:avLst/>
                  <a:gdLst>
                    <a:gd name="T0" fmla="*/ 130 w 395"/>
                    <a:gd name="T1" fmla="*/ 21 h 372"/>
                    <a:gd name="T2" fmla="*/ 146 w 395"/>
                    <a:gd name="T3" fmla="*/ 55 h 372"/>
                    <a:gd name="T4" fmla="*/ 159 w 395"/>
                    <a:gd name="T5" fmla="*/ 114 h 372"/>
                    <a:gd name="T6" fmla="*/ 175 w 395"/>
                    <a:gd name="T7" fmla="*/ 155 h 372"/>
                    <a:gd name="T8" fmla="*/ 187 w 395"/>
                    <a:gd name="T9" fmla="*/ 179 h 372"/>
                    <a:gd name="T10" fmla="*/ 201 w 395"/>
                    <a:gd name="T11" fmla="*/ 190 h 372"/>
                    <a:gd name="T12" fmla="*/ 200 w 395"/>
                    <a:gd name="T13" fmla="*/ 167 h 372"/>
                    <a:gd name="T14" fmla="*/ 217 w 395"/>
                    <a:gd name="T15" fmla="*/ 195 h 372"/>
                    <a:gd name="T16" fmla="*/ 248 w 395"/>
                    <a:gd name="T17" fmla="*/ 206 h 372"/>
                    <a:gd name="T18" fmla="*/ 267 w 395"/>
                    <a:gd name="T19" fmla="*/ 221 h 372"/>
                    <a:gd name="T20" fmla="*/ 306 w 395"/>
                    <a:gd name="T21" fmla="*/ 261 h 372"/>
                    <a:gd name="T22" fmla="*/ 333 w 395"/>
                    <a:gd name="T23" fmla="*/ 284 h 372"/>
                    <a:gd name="T24" fmla="*/ 346 w 395"/>
                    <a:gd name="T25" fmla="*/ 298 h 372"/>
                    <a:gd name="T26" fmla="*/ 356 w 395"/>
                    <a:gd name="T27" fmla="*/ 318 h 372"/>
                    <a:gd name="T28" fmla="*/ 373 w 395"/>
                    <a:gd name="T29" fmla="*/ 333 h 372"/>
                    <a:gd name="T30" fmla="*/ 391 w 395"/>
                    <a:gd name="T31" fmla="*/ 340 h 372"/>
                    <a:gd name="T32" fmla="*/ 380 w 395"/>
                    <a:gd name="T33" fmla="*/ 359 h 372"/>
                    <a:gd name="T34" fmla="*/ 360 w 395"/>
                    <a:gd name="T35" fmla="*/ 364 h 372"/>
                    <a:gd name="T36" fmla="*/ 344 w 395"/>
                    <a:gd name="T37" fmla="*/ 352 h 372"/>
                    <a:gd name="T38" fmla="*/ 321 w 395"/>
                    <a:gd name="T39" fmla="*/ 328 h 372"/>
                    <a:gd name="T40" fmla="*/ 280 w 395"/>
                    <a:gd name="T41" fmla="*/ 287 h 372"/>
                    <a:gd name="T42" fmla="*/ 243 w 395"/>
                    <a:gd name="T43" fmla="*/ 250 h 372"/>
                    <a:gd name="T44" fmla="*/ 212 w 395"/>
                    <a:gd name="T45" fmla="*/ 234 h 372"/>
                    <a:gd name="T46" fmla="*/ 179 w 395"/>
                    <a:gd name="T47" fmla="*/ 230 h 372"/>
                    <a:gd name="T48" fmla="*/ 159 w 395"/>
                    <a:gd name="T49" fmla="*/ 223 h 372"/>
                    <a:gd name="T50" fmla="*/ 142 w 395"/>
                    <a:gd name="T51" fmla="*/ 233 h 372"/>
                    <a:gd name="T52" fmla="*/ 110 w 395"/>
                    <a:gd name="T53" fmla="*/ 225 h 372"/>
                    <a:gd name="T54" fmla="*/ 93 w 395"/>
                    <a:gd name="T55" fmla="*/ 212 h 372"/>
                    <a:gd name="T56" fmla="*/ 70 w 395"/>
                    <a:gd name="T57" fmla="*/ 253 h 372"/>
                    <a:gd name="T58" fmla="*/ 50 w 395"/>
                    <a:gd name="T59" fmla="*/ 235 h 372"/>
                    <a:gd name="T60" fmla="*/ 31 w 395"/>
                    <a:gd name="T61" fmla="*/ 245 h 372"/>
                    <a:gd name="T62" fmla="*/ 6 w 395"/>
                    <a:gd name="T63" fmla="*/ 229 h 372"/>
                    <a:gd name="T64" fmla="*/ 6 w 395"/>
                    <a:gd name="T65" fmla="*/ 182 h 372"/>
                    <a:gd name="T66" fmla="*/ 25 w 395"/>
                    <a:gd name="T67" fmla="*/ 126 h 372"/>
                    <a:gd name="T68" fmla="*/ 29 w 395"/>
                    <a:gd name="T69" fmla="*/ 82 h 372"/>
                    <a:gd name="T70" fmla="*/ 38 w 395"/>
                    <a:gd name="T71" fmla="*/ 62 h 372"/>
                    <a:gd name="T72" fmla="*/ 60 w 395"/>
                    <a:gd name="T73" fmla="*/ 45 h 372"/>
                    <a:gd name="T74" fmla="*/ 88 w 395"/>
                    <a:gd name="T75" fmla="*/ 30 h 372"/>
                    <a:gd name="T76" fmla="*/ 119 w 395"/>
                    <a:gd name="T7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5" h="372">
                      <a:moveTo>
                        <a:pt x="119" y="0"/>
                      </a:moveTo>
                      <a:cubicBezTo>
                        <a:pt x="119" y="0"/>
                        <a:pt x="126" y="15"/>
                        <a:pt x="130" y="21"/>
                      </a:cubicBezTo>
                      <a:cubicBezTo>
                        <a:pt x="135" y="26"/>
                        <a:pt x="140" y="38"/>
                        <a:pt x="141" y="40"/>
                      </a:cubicBezTo>
                      <a:cubicBezTo>
                        <a:pt x="142" y="43"/>
                        <a:pt x="144" y="50"/>
                        <a:pt x="146" y="55"/>
                      </a:cubicBezTo>
                      <a:cubicBezTo>
                        <a:pt x="148" y="59"/>
                        <a:pt x="155" y="76"/>
                        <a:pt x="156" y="86"/>
                      </a:cubicBezTo>
                      <a:cubicBezTo>
                        <a:pt x="156" y="96"/>
                        <a:pt x="159" y="107"/>
                        <a:pt x="159" y="114"/>
                      </a:cubicBezTo>
                      <a:cubicBezTo>
                        <a:pt x="160" y="122"/>
                        <a:pt x="166" y="133"/>
                        <a:pt x="168" y="136"/>
                      </a:cubicBezTo>
                      <a:cubicBezTo>
                        <a:pt x="169" y="140"/>
                        <a:pt x="175" y="151"/>
                        <a:pt x="175" y="155"/>
                      </a:cubicBezTo>
                      <a:cubicBezTo>
                        <a:pt x="174" y="158"/>
                        <a:pt x="182" y="163"/>
                        <a:pt x="184" y="165"/>
                      </a:cubicBezTo>
                      <a:cubicBezTo>
                        <a:pt x="187" y="167"/>
                        <a:pt x="187" y="173"/>
                        <a:pt x="187" y="179"/>
                      </a:cubicBezTo>
                      <a:cubicBezTo>
                        <a:pt x="188" y="184"/>
                        <a:pt x="189" y="189"/>
                        <a:pt x="194" y="191"/>
                      </a:cubicBezTo>
                      <a:cubicBezTo>
                        <a:pt x="199" y="194"/>
                        <a:pt x="202" y="197"/>
                        <a:pt x="201" y="190"/>
                      </a:cubicBezTo>
                      <a:cubicBezTo>
                        <a:pt x="199" y="182"/>
                        <a:pt x="196" y="182"/>
                        <a:pt x="195" y="178"/>
                      </a:cubicBezTo>
                      <a:cubicBezTo>
                        <a:pt x="194" y="174"/>
                        <a:pt x="197" y="166"/>
                        <a:pt x="200" y="167"/>
                      </a:cubicBezTo>
                      <a:cubicBezTo>
                        <a:pt x="204" y="168"/>
                        <a:pt x="214" y="174"/>
                        <a:pt x="213" y="178"/>
                      </a:cubicBezTo>
                      <a:cubicBezTo>
                        <a:pt x="212" y="181"/>
                        <a:pt x="214" y="189"/>
                        <a:pt x="217" y="195"/>
                      </a:cubicBezTo>
                      <a:cubicBezTo>
                        <a:pt x="220" y="201"/>
                        <a:pt x="224" y="202"/>
                        <a:pt x="231" y="200"/>
                      </a:cubicBezTo>
                      <a:cubicBezTo>
                        <a:pt x="238" y="197"/>
                        <a:pt x="245" y="202"/>
                        <a:pt x="248" y="206"/>
                      </a:cubicBezTo>
                      <a:cubicBezTo>
                        <a:pt x="251" y="209"/>
                        <a:pt x="252" y="218"/>
                        <a:pt x="258" y="218"/>
                      </a:cubicBezTo>
                      <a:cubicBezTo>
                        <a:pt x="263" y="217"/>
                        <a:pt x="265" y="220"/>
                        <a:pt x="267" y="221"/>
                      </a:cubicBezTo>
                      <a:cubicBezTo>
                        <a:pt x="270" y="222"/>
                        <a:pt x="276" y="219"/>
                        <a:pt x="279" y="225"/>
                      </a:cubicBezTo>
                      <a:cubicBezTo>
                        <a:pt x="283" y="231"/>
                        <a:pt x="301" y="256"/>
                        <a:pt x="306" y="261"/>
                      </a:cubicBezTo>
                      <a:cubicBezTo>
                        <a:pt x="310" y="267"/>
                        <a:pt x="313" y="270"/>
                        <a:pt x="320" y="272"/>
                      </a:cubicBezTo>
                      <a:cubicBezTo>
                        <a:pt x="327" y="275"/>
                        <a:pt x="330" y="278"/>
                        <a:pt x="333" y="284"/>
                      </a:cubicBezTo>
                      <a:cubicBezTo>
                        <a:pt x="336" y="289"/>
                        <a:pt x="339" y="290"/>
                        <a:pt x="342" y="290"/>
                      </a:cubicBezTo>
                      <a:cubicBezTo>
                        <a:pt x="345" y="290"/>
                        <a:pt x="345" y="295"/>
                        <a:pt x="346" y="298"/>
                      </a:cubicBezTo>
                      <a:cubicBezTo>
                        <a:pt x="347" y="302"/>
                        <a:pt x="350" y="306"/>
                        <a:pt x="350" y="311"/>
                      </a:cubicBezTo>
                      <a:cubicBezTo>
                        <a:pt x="349" y="316"/>
                        <a:pt x="354" y="318"/>
                        <a:pt x="356" y="318"/>
                      </a:cubicBezTo>
                      <a:cubicBezTo>
                        <a:pt x="359" y="318"/>
                        <a:pt x="363" y="319"/>
                        <a:pt x="366" y="323"/>
                      </a:cubicBezTo>
                      <a:cubicBezTo>
                        <a:pt x="369" y="327"/>
                        <a:pt x="372" y="329"/>
                        <a:pt x="373" y="333"/>
                      </a:cubicBezTo>
                      <a:cubicBezTo>
                        <a:pt x="375" y="337"/>
                        <a:pt x="382" y="345"/>
                        <a:pt x="384" y="343"/>
                      </a:cubicBezTo>
                      <a:cubicBezTo>
                        <a:pt x="387" y="340"/>
                        <a:pt x="389" y="337"/>
                        <a:pt x="391" y="340"/>
                      </a:cubicBezTo>
                      <a:cubicBezTo>
                        <a:pt x="393" y="344"/>
                        <a:pt x="395" y="351"/>
                        <a:pt x="395" y="351"/>
                      </a:cubicBezTo>
                      <a:cubicBezTo>
                        <a:pt x="395" y="351"/>
                        <a:pt x="381" y="356"/>
                        <a:pt x="380" y="359"/>
                      </a:cubicBezTo>
                      <a:cubicBezTo>
                        <a:pt x="378" y="362"/>
                        <a:pt x="376" y="371"/>
                        <a:pt x="372" y="371"/>
                      </a:cubicBezTo>
                      <a:cubicBezTo>
                        <a:pt x="368" y="372"/>
                        <a:pt x="365" y="365"/>
                        <a:pt x="360" y="364"/>
                      </a:cubicBezTo>
                      <a:cubicBezTo>
                        <a:pt x="356" y="362"/>
                        <a:pt x="354" y="366"/>
                        <a:pt x="353" y="366"/>
                      </a:cubicBezTo>
                      <a:cubicBezTo>
                        <a:pt x="353" y="367"/>
                        <a:pt x="349" y="357"/>
                        <a:pt x="344" y="352"/>
                      </a:cubicBezTo>
                      <a:cubicBezTo>
                        <a:pt x="339" y="347"/>
                        <a:pt x="337" y="343"/>
                        <a:pt x="331" y="341"/>
                      </a:cubicBezTo>
                      <a:cubicBezTo>
                        <a:pt x="325" y="340"/>
                        <a:pt x="324" y="337"/>
                        <a:pt x="321" y="328"/>
                      </a:cubicBezTo>
                      <a:cubicBezTo>
                        <a:pt x="318" y="319"/>
                        <a:pt x="308" y="306"/>
                        <a:pt x="300" y="302"/>
                      </a:cubicBezTo>
                      <a:cubicBezTo>
                        <a:pt x="293" y="298"/>
                        <a:pt x="285" y="294"/>
                        <a:pt x="280" y="287"/>
                      </a:cubicBezTo>
                      <a:cubicBezTo>
                        <a:pt x="276" y="280"/>
                        <a:pt x="265" y="260"/>
                        <a:pt x="259" y="256"/>
                      </a:cubicBezTo>
                      <a:cubicBezTo>
                        <a:pt x="253" y="252"/>
                        <a:pt x="249" y="251"/>
                        <a:pt x="243" y="250"/>
                      </a:cubicBezTo>
                      <a:cubicBezTo>
                        <a:pt x="236" y="249"/>
                        <a:pt x="232" y="242"/>
                        <a:pt x="227" y="238"/>
                      </a:cubicBezTo>
                      <a:cubicBezTo>
                        <a:pt x="223" y="235"/>
                        <a:pt x="218" y="233"/>
                        <a:pt x="212" y="234"/>
                      </a:cubicBezTo>
                      <a:cubicBezTo>
                        <a:pt x="206" y="235"/>
                        <a:pt x="200" y="235"/>
                        <a:pt x="195" y="233"/>
                      </a:cubicBezTo>
                      <a:cubicBezTo>
                        <a:pt x="191" y="230"/>
                        <a:pt x="184" y="229"/>
                        <a:pt x="179" y="230"/>
                      </a:cubicBezTo>
                      <a:cubicBezTo>
                        <a:pt x="173" y="231"/>
                        <a:pt x="167" y="235"/>
                        <a:pt x="164" y="235"/>
                      </a:cubicBezTo>
                      <a:cubicBezTo>
                        <a:pt x="162" y="236"/>
                        <a:pt x="161" y="226"/>
                        <a:pt x="159" y="223"/>
                      </a:cubicBezTo>
                      <a:cubicBezTo>
                        <a:pt x="156" y="220"/>
                        <a:pt x="154" y="218"/>
                        <a:pt x="151" y="222"/>
                      </a:cubicBezTo>
                      <a:cubicBezTo>
                        <a:pt x="149" y="227"/>
                        <a:pt x="147" y="232"/>
                        <a:pt x="142" y="233"/>
                      </a:cubicBezTo>
                      <a:cubicBezTo>
                        <a:pt x="136" y="234"/>
                        <a:pt x="120" y="238"/>
                        <a:pt x="118" y="236"/>
                      </a:cubicBezTo>
                      <a:cubicBezTo>
                        <a:pt x="116" y="233"/>
                        <a:pt x="111" y="228"/>
                        <a:pt x="110" y="225"/>
                      </a:cubicBezTo>
                      <a:cubicBezTo>
                        <a:pt x="109" y="221"/>
                        <a:pt x="107" y="219"/>
                        <a:pt x="105" y="219"/>
                      </a:cubicBezTo>
                      <a:cubicBezTo>
                        <a:pt x="102" y="220"/>
                        <a:pt x="97" y="218"/>
                        <a:pt x="93" y="212"/>
                      </a:cubicBezTo>
                      <a:cubicBezTo>
                        <a:pt x="88" y="207"/>
                        <a:pt x="87" y="208"/>
                        <a:pt x="85" y="213"/>
                      </a:cubicBezTo>
                      <a:cubicBezTo>
                        <a:pt x="82" y="219"/>
                        <a:pt x="73" y="248"/>
                        <a:pt x="70" y="253"/>
                      </a:cubicBezTo>
                      <a:cubicBezTo>
                        <a:pt x="67" y="257"/>
                        <a:pt x="66" y="257"/>
                        <a:pt x="63" y="250"/>
                      </a:cubicBezTo>
                      <a:cubicBezTo>
                        <a:pt x="59" y="243"/>
                        <a:pt x="55" y="235"/>
                        <a:pt x="50" y="235"/>
                      </a:cubicBezTo>
                      <a:cubicBezTo>
                        <a:pt x="45" y="234"/>
                        <a:pt x="44" y="236"/>
                        <a:pt x="40" y="241"/>
                      </a:cubicBezTo>
                      <a:cubicBezTo>
                        <a:pt x="36" y="246"/>
                        <a:pt x="35" y="248"/>
                        <a:pt x="31" y="245"/>
                      </a:cubicBezTo>
                      <a:cubicBezTo>
                        <a:pt x="27" y="241"/>
                        <a:pt x="7" y="244"/>
                        <a:pt x="7" y="244"/>
                      </a:cubicBezTo>
                      <a:cubicBezTo>
                        <a:pt x="7" y="239"/>
                        <a:pt x="6" y="234"/>
                        <a:pt x="6" y="229"/>
                      </a:cubicBezTo>
                      <a:cubicBezTo>
                        <a:pt x="7" y="220"/>
                        <a:pt x="3" y="207"/>
                        <a:pt x="2" y="199"/>
                      </a:cubicBezTo>
                      <a:cubicBezTo>
                        <a:pt x="0" y="192"/>
                        <a:pt x="2" y="190"/>
                        <a:pt x="6" y="182"/>
                      </a:cubicBezTo>
                      <a:cubicBezTo>
                        <a:pt x="10" y="175"/>
                        <a:pt x="10" y="169"/>
                        <a:pt x="12" y="158"/>
                      </a:cubicBezTo>
                      <a:cubicBezTo>
                        <a:pt x="14" y="148"/>
                        <a:pt x="21" y="140"/>
                        <a:pt x="25" y="126"/>
                      </a:cubicBezTo>
                      <a:cubicBezTo>
                        <a:pt x="28" y="112"/>
                        <a:pt x="28" y="105"/>
                        <a:pt x="25" y="98"/>
                      </a:cubicBezTo>
                      <a:cubicBezTo>
                        <a:pt x="22" y="91"/>
                        <a:pt x="27" y="88"/>
                        <a:pt x="29" y="82"/>
                      </a:cubicBezTo>
                      <a:cubicBezTo>
                        <a:pt x="32" y="76"/>
                        <a:pt x="31" y="69"/>
                        <a:pt x="31" y="69"/>
                      </a:cubicBezTo>
                      <a:cubicBezTo>
                        <a:pt x="31" y="69"/>
                        <a:pt x="32" y="64"/>
                        <a:pt x="38" y="62"/>
                      </a:cubicBezTo>
                      <a:cubicBezTo>
                        <a:pt x="44" y="61"/>
                        <a:pt x="53" y="61"/>
                        <a:pt x="53" y="61"/>
                      </a:cubicBezTo>
                      <a:cubicBezTo>
                        <a:pt x="53" y="61"/>
                        <a:pt x="59" y="51"/>
                        <a:pt x="60" y="45"/>
                      </a:cubicBezTo>
                      <a:cubicBezTo>
                        <a:pt x="60" y="39"/>
                        <a:pt x="66" y="42"/>
                        <a:pt x="71" y="36"/>
                      </a:cubicBezTo>
                      <a:cubicBezTo>
                        <a:pt x="76" y="31"/>
                        <a:pt x="80" y="34"/>
                        <a:pt x="88" y="30"/>
                      </a:cubicBezTo>
                      <a:cubicBezTo>
                        <a:pt x="96" y="25"/>
                        <a:pt x="103" y="25"/>
                        <a:pt x="107" y="18"/>
                      </a:cubicBezTo>
                      <a:cubicBezTo>
                        <a:pt x="111" y="10"/>
                        <a:pt x="119" y="0"/>
                        <a:pt x="119"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1" name="Freeform 27">
                  <a:extLst>
                    <a:ext uri="{FF2B5EF4-FFF2-40B4-BE49-F238E27FC236}">
                      <a16:creationId xmlns:a16="http://schemas.microsoft.com/office/drawing/2014/main" id="{0CA246C7-9D11-49FB-8B33-879593289E45}"/>
                    </a:ext>
                  </a:extLst>
                </p:cNvPr>
                <p:cNvSpPr>
                  <a:spLocks/>
                </p:cNvSpPr>
                <p:nvPr/>
              </p:nvSpPr>
              <p:spPr bwMode="auto">
                <a:xfrm>
                  <a:off x="5156200" y="5103813"/>
                  <a:ext cx="487363" cy="442913"/>
                </a:xfrm>
                <a:custGeom>
                  <a:avLst/>
                  <a:gdLst>
                    <a:gd name="T0" fmla="*/ 8 w 933"/>
                    <a:gd name="T1" fmla="*/ 449 h 846"/>
                    <a:gd name="T2" fmla="*/ 29 w 933"/>
                    <a:gd name="T3" fmla="*/ 500 h 846"/>
                    <a:gd name="T4" fmla="*/ 57 w 933"/>
                    <a:gd name="T5" fmla="*/ 576 h 846"/>
                    <a:gd name="T6" fmla="*/ 98 w 933"/>
                    <a:gd name="T7" fmla="*/ 663 h 846"/>
                    <a:gd name="T8" fmla="*/ 88 w 933"/>
                    <a:gd name="T9" fmla="*/ 704 h 846"/>
                    <a:gd name="T10" fmla="*/ 70 w 933"/>
                    <a:gd name="T11" fmla="*/ 721 h 846"/>
                    <a:gd name="T12" fmla="*/ 86 w 933"/>
                    <a:gd name="T13" fmla="*/ 743 h 846"/>
                    <a:gd name="T14" fmla="*/ 99 w 933"/>
                    <a:gd name="T15" fmla="*/ 784 h 846"/>
                    <a:gd name="T16" fmla="*/ 102 w 933"/>
                    <a:gd name="T17" fmla="*/ 811 h 846"/>
                    <a:gd name="T18" fmla="*/ 123 w 933"/>
                    <a:gd name="T19" fmla="*/ 797 h 846"/>
                    <a:gd name="T20" fmla="*/ 138 w 933"/>
                    <a:gd name="T21" fmla="*/ 813 h 846"/>
                    <a:gd name="T22" fmla="*/ 154 w 933"/>
                    <a:gd name="T23" fmla="*/ 830 h 846"/>
                    <a:gd name="T24" fmla="*/ 190 w 933"/>
                    <a:gd name="T25" fmla="*/ 840 h 846"/>
                    <a:gd name="T26" fmla="*/ 231 w 933"/>
                    <a:gd name="T27" fmla="*/ 820 h 846"/>
                    <a:gd name="T28" fmla="*/ 275 w 933"/>
                    <a:gd name="T29" fmla="*/ 814 h 846"/>
                    <a:gd name="T30" fmla="*/ 309 w 933"/>
                    <a:gd name="T31" fmla="*/ 794 h 846"/>
                    <a:gd name="T32" fmla="*/ 350 w 933"/>
                    <a:gd name="T33" fmla="*/ 794 h 846"/>
                    <a:gd name="T34" fmla="*/ 396 w 933"/>
                    <a:gd name="T35" fmla="*/ 790 h 846"/>
                    <a:gd name="T36" fmla="*/ 447 w 933"/>
                    <a:gd name="T37" fmla="*/ 802 h 846"/>
                    <a:gd name="T38" fmla="*/ 500 w 933"/>
                    <a:gd name="T39" fmla="*/ 792 h 846"/>
                    <a:gd name="T40" fmla="*/ 541 w 933"/>
                    <a:gd name="T41" fmla="*/ 773 h 846"/>
                    <a:gd name="T42" fmla="*/ 628 w 933"/>
                    <a:gd name="T43" fmla="*/ 727 h 846"/>
                    <a:gd name="T44" fmla="*/ 693 w 933"/>
                    <a:gd name="T45" fmla="*/ 670 h 846"/>
                    <a:gd name="T46" fmla="*/ 780 w 933"/>
                    <a:gd name="T47" fmla="*/ 579 h 846"/>
                    <a:gd name="T48" fmla="*/ 861 w 933"/>
                    <a:gd name="T49" fmla="*/ 453 h 846"/>
                    <a:gd name="T50" fmla="*/ 901 w 933"/>
                    <a:gd name="T51" fmla="*/ 424 h 846"/>
                    <a:gd name="T52" fmla="*/ 933 w 933"/>
                    <a:gd name="T53" fmla="*/ 316 h 846"/>
                    <a:gd name="T54" fmla="*/ 879 w 933"/>
                    <a:gd name="T55" fmla="*/ 344 h 846"/>
                    <a:gd name="T56" fmla="*/ 824 w 933"/>
                    <a:gd name="T57" fmla="*/ 317 h 846"/>
                    <a:gd name="T58" fmla="*/ 828 w 933"/>
                    <a:gd name="T59" fmla="*/ 270 h 846"/>
                    <a:gd name="T60" fmla="*/ 880 w 933"/>
                    <a:gd name="T61" fmla="*/ 256 h 846"/>
                    <a:gd name="T62" fmla="*/ 889 w 933"/>
                    <a:gd name="T63" fmla="*/ 164 h 846"/>
                    <a:gd name="T64" fmla="*/ 872 w 933"/>
                    <a:gd name="T65" fmla="*/ 100 h 846"/>
                    <a:gd name="T66" fmla="*/ 853 w 933"/>
                    <a:gd name="T67" fmla="*/ 18 h 846"/>
                    <a:gd name="T68" fmla="*/ 771 w 933"/>
                    <a:gd name="T69" fmla="*/ 2 h 846"/>
                    <a:gd name="T70" fmla="*/ 721 w 933"/>
                    <a:gd name="T71" fmla="*/ 15 h 846"/>
                    <a:gd name="T72" fmla="*/ 663 w 933"/>
                    <a:gd name="T73" fmla="*/ 54 h 846"/>
                    <a:gd name="T74" fmla="*/ 618 w 933"/>
                    <a:gd name="T75" fmla="*/ 91 h 846"/>
                    <a:gd name="T76" fmla="*/ 585 w 933"/>
                    <a:gd name="T77" fmla="*/ 149 h 846"/>
                    <a:gd name="T78" fmla="*/ 541 w 933"/>
                    <a:gd name="T79" fmla="*/ 173 h 846"/>
                    <a:gd name="T80" fmla="*/ 494 w 933"/>
                    <a:gd name="T81" fmla="*/ 241 h 846"/>
                    <a:gd name="T82" fmla="*/ 453 w 933"/>
                    <a:gd name="T83" fmla="*/ 241 h 846"/>
                    <a:gd name="T84" fmla="*/ 411 w 933"/>
                    <a:gd name="T85" fmla="*/ 218 h 846"/>
                    <a:gd name="T86" fmla="*/ 360 w 933"/>
                    <a:gd name="T87" fmla="*/ 248 h 846"/>
                    <a:gd name="T88" fmla="*/ 318 w 933"/>
                    <a:gd name="T89" fmla="*/ 301 h 846"/>
                    <a:gd name="T90" fmla="*/ 276 w 933"/>
                    <a:gd name="T91" fmla="*/ 313 h 846"/>
                    <a:gd name="T92" fmla="*/ 238 w 933"/>
                    <a:gd name="T93" fmla="*/ 311 h 846"/>
                    <a:gd name="T94" fmla="*/ 250 w 933"/>
                    <a:gd name="T95" fmla="*/ 264 h 846"/>
                    <a:gd name="T96" fmla="*/ 221 w 933"/>
                    <a:gd name="T97" fmla="*/ 188 h 846"/>
                    <a:gd name="T98" fmla="*/ 176 w 933"/>
                    <a:gd name="T99" fmla="*/ 425 h 846"/>
                    <a:gd name="T100" fmla="*/ 146 w 933"/>
                    <a:gd name="T101" fmla="*/ 454 h 846"/>
                    <a:gd name="T102" fmla="*/ 82 w 933"/>
                    <a:gd name="T103" fmla="*/ 443 h 846"/>
                    <a:gd name="T104" fmla="*/ 50 w 933"/>
                    <a:gd name="T105" fmla="*/ 420 h 846"/>
                    <a:gd name="T106" fmla="*/ 20 w 933"/>
                    <a:gd name="T107" fmla="*/ 40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3" h="846">
                      <a:moveTo>
                        <a:pt x="1" y="432"/>
                      </a:moveTo>
                      <a:cubicBezTo>
                        <a:pt x="1" y="432"/>
                        <a:pt x="0" y="435"/>
                        <a:pt x="2" y="439"/>
                      </a:cubicBezTo>
                      <a:cubicBezTo>
                        <a:pt x="3" y="443"/>
                        <a:pt x="4" y="447"/>
                        <a:pt x="8" y="449"/>
                      </a:cubicBezTo>
                      <a:cubicBezTo>
                        <a:pt x="12" y="451"/>
                        <a:pt x="12" y="459"/>
                        <a:pt x="15" y="463"/>
                      </a:cubicBezTo>
                      <a:cubicBezTo>
                        <a:pt x="18" y="466"/>
                        <a:pt x="20" y="478"/>
                        <a:pt x="22" y="483"/>
                      </a:cubicBezTo>
                      <a:cubicBezTo>
                        <a:pt x="24" y="488"/>
                        <a:pt x="28" y="495"/>
                        <a:pt x="29" y="500"/>
                      </a:cubicBezTo>
                      <a:cubicBezTo>
                        <a:pt x="31" y="506"/>
                        <a:pt x="32" y="513"/>
                        <a:pt x="33" y="521"/>
                      </a:cubicBezTo>
                      <a:cubicBezTo>
                        <a:pt x="35" y="529"/>
                        <a:pt x="40" y="539"/>
                        <a:pt x="43" y="546"/>
                      </a:cubicBezTo>
                      <a:cubicBezTo>
                        <a:pt x="46" y="554"/>
                        <a:pt x="55" y="568"/>
                        <a:pt x="57" y="576"/>
                      </a:cubicBezTo>
                      <a:cubicBezTo>
                        <a:pt x="59" y="583"/>
                        <a:pt x="67" y="599"/>
                        <a:pt x="73" y="610"/>
                      </a:cubicBezTo>
                      <a:cubicBezTo>
                        <a:pt x="80" y="622"/>
                        <a:pt x="90" y="628"/>
                        <a:pt x="93" y="638"/>
                      </a:cubicBezTo>
                      <a:cubicBezTo>
                        <a:pt x="96" y="648"/>
                        <a:pt x="96" y="655"/>
                        <a:pt x="98" y="663"/>
                      </a:cubicBezTo>
                      <a:cubicBezTo>
                        <a:pt x="101" y="672"/>
                        <a:pt x="98" y="667"/>
                        <a:pt x="99" y="672"/>
                      </a:cubicBezTo>
                      <a:cubicBezTo>
                        <a:pt x="100" y="678"/>
                        <a:pt x="98" y="684"/>
                        <a:pt x="97" y="689"/>
                      </a:cubicBezTo>
                      <a:cubicBezTo>
                        <a:pt x="97" y="694"/>
                        <a:pt x="90" y="701"/>
                        <a:pt x="88" y="704"/>
                      </a:cubicBezTo>
                      <a:cubicBezTo>
                        <a:pt x="86" y="707"/>
                        <a:pt x="84" y="711"/>
                        <a:pt x="81" y="706"/>
                      </a:cubicBezTo>
                      <a:cubicBezTo>
                        <a:pt x="78" y="701"/>
                        <a:pt x="76" y="703"/>
                        <a:pt x="74" y="707"/>
                      </a:cubicBezTo>
                      <a:cubicBezTo>
                        <a:pt x="72" y="711"/>
                        <a:pt x="71" y="717"/>
                        <a:pt x="70" y="721"/>
                      </a:cubicBezTo>
                      <a:cubicBezTo>
                        <a:pt x="69" y="724"/>
                        <a:pt x="74" y="721"/>
                        <a:pt x="77" y="723"/>
                      </a:cubicBezTo>
                      <a:cubicBezTo>
                        <a:pt x="80" y="724"/>
                        <a:pt x="81" y="728"/>
                        <a:pt x="81" y="732"/>
                      </a:cubicBezTo>
                      <a:cubicBezTo>
                        <a:pt x="80" y="736"/>
                        <a:pt x="83" y="739"/>
                        <a:pt x="86" y="743"/>
                      </a:cubicBezTo>
                      <a:cubicBezTo>
                        <a:pt x="89" y="748"/>
                        <a:pt x="92" y="753"/>
                        <a:pt x="95" y="758"/>
                      </a:cubicBezTo>
                      <a:cubicBezTo>
                        <a:pt x="98" y="762"/>
                        <a:pt x="100" y="768"/>
                        <a:pt x="101" y="774"/>
                      </a:cubicBezTo>
                      <a:cubicBezTo>
                        <a:pt x="103" y="781"/>
                        <a:pt x="102" y="780"/>
                        <a:pt x="99" y="784"/>
                      </a:cubicBezTo>
                      <a:cubicBezTo>
                        <a:pt x="97" y="788"/>
                        <a:pt x="96" y="794"/>
                        <a:pt x="94" y="796"/>
                      </a:cubicBezTo>
                      <a:cubicBezTo>
                        <a:pt x="93" y="799"/>
                        <a:pt x="97" y="799"/>
                        <a:pt x="98" y="804"/>
                      </a:cubicBezTo>
                      <a:cubicBezTo>
                        <a:pt x="99" y="810"/>
                        <a:pt x="100" y="813"/>
                        <a:pt x="102" y="811"/>
                      </a:cubicBezTo>
                      <a:cubicBezTo>
                        <a:pt x="104" y="810"/>
                        <a:pt x="100" y="801"/>
                        <a:pt x="104" y="797"/>
                      </a:cubicBezTo>
                      <a:cubicBezTo>
                        <a:pt x="108" y="793"/>
                        <a:pt x="108" y="797"/>
                        <a:pt x="114" y="794"/>
                      </a:cubicBezTo>
                      <a:cubicBezTo>
                        <a:pt x="120" y="791"/>
                        <a:pt x="124" y="793"/>
                        <a:pt x="123" y="797"/>
                      </a:cubicBezTo>
                      <a:cubicBezTo>
                        <a:pt x="123" y="801"/>
                        <a:pt x="120" y="804"/>
                        <a:pt x="121" y="808"/>
                      </a:cubicBezTo>
                      <a:cubicBezTo>
                        <a:pt x="122" y="812"/>
                        <a:pt x="115" y="813"/>
                        <a:pt x="121" y="812"/>
                      </a:cubicBezTo>
                      <a:cubicBezTo>
                        <a:pt x="126" y="811"/>
                        <a:pt x="134" y="809"/>
                        <a:pt x="138" y="813"/>
                      </a:cubicBezTo>
                      <a:cubicBezTo>
                        <a:pt x="142" y="817"/>
                        <a:pt x="142" y="819"/>
                        <a:pt x="145" y="817"/>
                      </a:cubicBezTo>
                      <a:cubicBezTo>
                        <a:pt x="148" y="816"/>
                        <a:pt x="151" y="818"/>
                        <a:pt x="150" y="823"/>
                      </a:cubicBezTo>
                      <a:cubicBezTo>
                        <a:pt x="149" y="829"/>
                        <a:pt x="151" y="827"/>
                        <a:pt x="154" y="830"/>
                      </a:cubicBezTo>
                      <a:cubicBezTo>
                        <a:pt x="157" y="832"/>
                        <a:pt x="162" y="840"/>
                        <a:pt x="166" y="840"/>
                      </a:cubicBezTo>
                      <a:cubicBezTo>
                        <a:pt x="170" y="839"/>
                        <a:pt x="178" y="840"/>
                        <a:pt x="182" y="843"/>
                      </a:cubicBezTo>
                      <a:cubicBezTo>
                        <a:pt x="185" y="846"/>
                        <a:pt x="188" y="844"/>
                        <a:pt x="190" y="840"/>
                      </a:cubicBezTo>
                      <a:cubicBezTo>
                        <a:pt x="192" y="836"/>
                        <a:pt x="201" y="832"/>
                        <a:pt x="205" y="827"/>
                      </a:cubicBezTo>
                      <a:cubicBezTo>
                        <a:pt x="209" y="823"/>
                        <a:pt x="215" y="820"/>
                        <a:pt x="220" y="819"/>
                      </a:cubicBezTo>
                      <a:cubicBezTo>
                        <a:pt x="224" y="819"/>
                        <a:pt x="228" y="825"/>
                        <a:pt x="231" y="820"/>
                      </a:cubicBezTo>
                      <a:cubicBezTo>
                        <a:pt x="233" y="815"/>
                        <a:pt x="236" y="813"/>
                        <a:pt x="244" y="815"/>
                      </a:cubicBezTo>
                      <a:cubicBezTo>
                        <a:pt x="252" y="817"/>
                        <a:pt x="256" y="819"/>
                        <a:pt x="260" y="818"/>
                      </a:cubicBezTo>
                      <a:cubicBezTo>
                        <a:pt x="264" y="818"/>
                        <a:pt x="268" y="811"/>
                        <a:pt x="275" y="814"/>
                      </a:cubicBezTo>
                      <a:cubicBezTo>
                        <a:pt x="281" y="817"/>
                        <a:pt x="289" y="816"/>
                        <a:pt x="291" y="813"/>
                      </a:cubicBezTo>
                      <a:cubicBezTo>
                        <a:pt x="293" y="810"/>
                        <a:pt x="297" y="801"/>
                        <a:pt x="303" y="802"/>
                      </a:cubicBezTo>
                      <a:cubicBezTo>
                        <a:pt x="308" y="803"/>
                        <a:pt x="307" y="798"/>
                        <a:pt x="309" y="794"/>
                      </a:cubicBezTo>
                      <a:cubicBezTo>
                        <a:pt x="311" y="791"/>
                        <a:pt x="322" y="794"/>
                        <a:pt x="326" y="793"/>
                      </a:cubicBezTo>
                      <a:cubicBezTo>
                        <a:pt x="329" y="793"/>
                        <a:pt x="331" y="788"/>
                        <a:pt x="335" y="789"/>
                      </a:cubicBezTo>
                      <a:cubicBezTo>
                        <a:pt x="338" y="790"/>
                        <a:pt x="348" y="790"/>
                        <a:pt x="350" y="794"/>
                      </a:cubicBezTo>
                      <a:cubicBezTo>
                        <a:pt x="352" y="798"/>
                        <a:pt x="354" y="792"/>
                        <a:pt x="361" y="795"/>
                      </a:cubicBezTo>
                      <a:cubicBezTo>
                        <a:pt x="368" y="798"/>
                        <a:pt x="376" y="796"/>
                        <a:pt x="379" y="792"/>
                      </a:cubicBezTo>
                      <a:cubicBezTo>
                        <a:pt x="381" y="789"/>
                        <a:pt x="391" y="788"/>
                        <a:pt x="396" y="790"/>
                      </a:cubicBezTo>
                      <a:cubicBezTo>
                        <a:pt x="402" y="791"/>
                        <a:pt x="411" y="791"/>
                        <a:pt x="417" y="792"/>
                      </a:cubicBezTo>
                      <a:cubicBezTo>
                        <a:pt x="424" y="793"/>
                        <a:pt x="423" y="793"/>
                        <a:pt x="429" y="796"/>
                      </a:cubicBezTo>
                      <a:cubicBezTo>
                        <a:pt x="434" y="798"/>
                        <a:pt x="442" y="802"/>
                        <a:pt x="447" y="802"/>
                      </a:cubicBezTo>
                      <a:cubicBezTo>
                        <a:pt x="452" y="802"/>
                        <a:pt x="456" y="801"/>
                        <a:pt x="459" y="796"/>
                      </a:cubicBezTo>
                      <a:cubicBezTo>
                        <a:pt x="462" y="791"/>
                        <a:pt x="464" y="786"/>
                        <a:pt x="472" y="788"/>
                      </a:cubicBezTo>
                      <a:cubicBezTo>
                        <a:pt x="479" y="789"/>
                        <a:pt x="495" y="794"/>
                        <a:pt x="500" y="792"/>
                      </a:cubicBezTo>
                      <a:cubicBezTo>
                        <a:pt x="504" y="790"/>
                        <a:pt x="500" y="788"/>
                        <a:pt x="501" y="782"/>
                      </a:cubicBezTo>
                      <a:cubicBezTo>
                        <a:pt x="503" y="777"/>
                        <a:pt x="508" y="771"/>
                        <a:pt x="515" y="770"/>
                      </a:cubicBezTo>
                      <a:cubicBezTo>
                        <a:pt x="521" y="769"/>
                        <a:pt x="528" y="773"/>
                        <a:pt x="541" y="773"/>
                      </a:cubicBezTo>
                      <a:cubicBezTo>
                        <a:pt x="554" y="773"/>
                        <a:pt x="555" y="771"/>
                        <a:pt x="560" y="768"/>
                      </a:cubicBezTo>
                      <a:cubicBezTo>
                        <a:pt x="564" y="766"/>
                        <a:pt x="578" y="763"/>
                        <a:pt x="585" y="757"/>
                      </a:cubicBezTo>
                      <a:cubicBezTo>
                        <a:pt x="592" y="751"/>
                        <a:pt x="621" y="732"/>
                        <a:pt x="628" y="727"/>
                      </a:cubicBezTo>
                      <a:cubicBezTo>
                        <a:pt x="635" y="721"/>
                        <a:pt x="643" y="715"/>
                        <a:pt x="645" y="711"/>
                      </a:cubicBezTo>
                      <a:cubicBezTo>
                        <a:pt x="648" y="707"/>
                        <a:pt x="655" y="705"/>
                        <a:pt x="663" y="698"/>
                      </a:cubicBezTo>
                      <a:cubicBezTo>
                        <a:pt x="670" y="691"/>
                        <a:pt x="684" y="680"/>
                        <a:pt x="693" y="670"/>
                      </a:cubicBezTo>
                      <a:cubicBezTo>
                        <a:pt x="703" y="659"/>
                        <a:pt x="710" y="649"/>
                        <a:pt x="716" y="643"/>
                      </a:cubicBezTo>
                      <a:cubicBezTo>
                        <a:pt x="723" y="637"/>
                        <a:pt x="739" y="624"/>
                        <a:pt x="749" y="617"/>
                      </a:cubicBezTo>
                      <a:cubicBezTo>
                        <a:pt x="758" y="609"/>
                        <a:pt x="772" y="592"/>
                        <a:pt x="780" y="579"/>
                      </a:cubicBezTo>
                      <a:cubicBezTo>
                        <a:pt x="787" y="567"/>
                        <a:pt x="794" y="548"/>
                        <a:pt x="801" y="538"/>
                      </a:cubicBezTo>
                      <a:cubicBezTo>
                        <a:pt x="808" y="527"/>
                        <a:pt x="827" y="493"/>
                        <a:pt x="835" y="484"/>
                      </a:cubicBezTo>
                      <a:cubicBezTo>
                        <a:pt x="843" y="476"/>
                        <a:pt x="857" y="455"/>
                        <a:pt x="861" y="453"/>
                      </a:cubicBezTo>
                      <a:cubicBezTo>
                        <a:pt x="866" y="452"/>
                        <a:pt x="876" y="454"/>
                        <a:pt x="877" y="449"/>
                      </a:cubicBezTo>
                      <a:cubicBezTo>
                        <a:pt x="877" y="443"/>
                        <a:pt x="880" y="445"/>
                        <a:pt x="883" y="443"/>
                      </a:cubicBezTo>
                      <a:cubicBezTo>
                        <a:pt x="886" y="442"/>
                        <a:pt x="902" y="429"/>
                        <a:pt x="901" y="424"/>
                      </a:cubicBezTo>
                      <a:cubicBezTo>
                        <a:pt x="901" y="418"/>
                        <a:pt x="906" y="412"/>
                        <a:pt x="909" y="401"/>
                      </a:cubicBezTo>
                      <a:cubicBezTo>
                        <a:pt x="913" y="389"/>
                        <a:pt x="919" y="357"/>
                        <a:pt x="923" y="345"/>
                      </a:cubicBezTo>
                      <a:cubicBezTo>
                        <a:pt x="927" y="333"/>
                        <a:pt x="933" y="316"/>
                        <a:pt x="933" y="316"/>
                      </a:cubicBezTo>
                      <a:cubicBezTo>
                        <a:pt x="884" y="314"/>
                        <a:pt x="884" y="314"/>
                        <a:pt x="884" y="314"/>
                      </a:cubicBezTo>
                      <a:cubicBezTo>
                        <a:pt x="880" y="332"/>
                        <a:pt x="880" y="332"/>
                        <a:pt x="880" y="332"/>
                      </a:cubicBezTo>
                      <a:cubicBezTo>
                        <a:pt x="880" y="332"/>
                        <a:pt x="882" y="342"/>
                        <a:pt x="879" y="344"/>
                      </a:cubicBezTo>
                      <a:cubicBezTo>
                        <a:pt x="876" y="346"/>
                        <a:pt x="851" y="347"/>
                        <a:pt x="846" y="343"/>
                      </a:cubicBezTo>
                      <a:cubicBezTo>
                        <a:pt x="841" y="339"/>
                        <a:pt x="831" y="339"/>
                        <a:pt x="829" y="332"/>
                      </a:cubicBezTo>
                      <a:cubicBezTo>
                        <a:pt x="827" y="325"/>
                        <a:pt x="825" y="325"/>
                        <a:pt x="824" y="317"/>
                      </a:cubicBezTo>
                      <a:cubicBezTo>
                        <a:pt x="823" y="309"/>
                        <a:pt x="821" y="308"/>
                        <a:pt x="817" y="304"/>
                      </a:cubicBezTo>
                      <a:cubicBezTo>
                        <a:pt x="813" y="300"/>
                        <a:pt x="814" y="285"/>
                        <a:pt x="816" y="282"/>
                      </a:cubicBezTo>
                      <a:cubicBezTo>
                        <a:pt x="818" y="279"/>
                        <a:pt x="824" y="277"/>
                        <a:pt x="828" y="270"/>
                      </a:cubicBezTo>
                      <a:cubicBezTo>
                        <a:pt x="832" y="264"/>
                        <a:pt x="835" y="256"/>
                        <a:pt x="838" y="250"/>
                      </a:cubicBezTo>
                      <a:cubicBezTo>
                        <a:pt x="841" y="244"/>
                        <a:pt x="848" y="238"/>
                        <a:pt x="853" y="241"/>
                      </a:cubicBezTo>
                      <a:cubicBezTo>
                        <a:pt x="858" y="244"/>
                        <a:pt x="877" y="259"/>
                        <a:pt x="880" y="256"/>
                      </a:cubicBezTo>
                      <a:cubicBezTo>
                        <a:pt x="883" y="254"/>
                        <a:pt x="881" y="244"/>
                        <a:pt x="883" y="240"/>
                      </a:cubicBezTo>
                      <a:cubicBezTo>
                        <a:pt x="884" y="236"/>
                        <a:pt x="884" y="229"/>
                        <a:pt x="887" y="218"/>
                      </a:cubicBezTo>
                      <a:cubicBezTo>
                        <a:pt x="889" y="207"/>
                        <a:pt x="886" y="172"/>
                        <a:pt x="889" y="164"/>
                      </a:cubicBezTo>
                      <a:cubicBezTo>
                        <a:pt x="892" y="156"/>
                        <a:pt x="889" y="150"/>
                        <a:pt x="886" y="143"/>
                      </a:cubicBezTo>
                      <a:cubicBezTo>
                        <a:pt x="884" y="135"/>
                        <a:pt x="886" y="127"/>
                        <a:pt x="884" y="121"/>
                      </a:cubicBezTo>
                      <a:cubicBezTo>
                        <a:pt x="881" y="116"/>
                        <a:pt x="872" y="106"/>
                        <a:pt x="872" y="100"/>
                      </a:cubicBezTo>
                      <a:cubicBezTo>
                        <a:pt x="871" y="94"/>
                        <a:pt x="864" y="88"/>
                        <a:pt x="865" y="83"/>
                      </a:cubicBezTo>
                      <a:cubicBezTo>
                        <a:pt x="866" y="79"/>
                        <a:pt x="864" y="64"/>
                        <a:pt x="863" y="55"/>
                      </a:cubicBezTo>
                      <a:cubicBezTo>
                        <a:pt x="862" y="47"/>
                        <a:pt x="853" y="18"/>
                        <a:pt x="853" y="18"/>
                      </a:cubicBezTo>
                      <a:cubicBezTo>
                        <a:pt x="853" y="18"/>
                        <a:pt x="837" y="12"/>
                        <a:pt x="827" y="12"/>
                      </a:cubicBezTo>
                      <a:cubicBezTo>
                        <a:pt x="816" y="12"/>
                        <a:pt x="806" y="17"/>
                        <a:pt x="799" y="14"/>
                      </a:cubicBezTo>
                      <a:cubicBezTo>
                        <a:pt x="792" y="12"/>
                        <a:pt x="777" y="4"/>
                        <a:pt x="771" y="2"/>
                      </a:cubicBezTo>
                      <a:cubicBezTo>
                        <a:pt x="765" y="0"/>
                        <a:pt x="744" y="3"/>
                        <a:pt x="740" y="3"/>
                      </a:cubicBezTo>
                      <a:cubicBezTo>
                        <a:pt x="740" y="5"/>
                        <a:pt x="738" y="6"/>
                        <a:pt x="732" y="7"/>
                      </a:cubicBezTo>
                      <a:cubicBezTo>
                        <a:pt x="722" y="7"/>
                        <a:pt x="724" y="9"/>
                        <a:pt x="721" y="15"/>
                      </a:cubicBezTo>
                      <a:cubicBezTo>
                        <a:pt x="718" y="21"/>
                        <a:pt x="711" y="27"/>
                        <a:pt x="702" y="29"/>
                      </a:cubicBezTo>
                      <a:cubicBezTo>
                        <a:pt x="692" y="31"/>
                        <a:pt x="686" y="30"/>
                        <a:pt x="682" y="33"/>
                      </a:cubicBezTo>
                      <a:cubicBezTo>
                        <a:pt x="678" y="35"/>
                        <a:pt x="671" y="42"/>
                        <a:pt x="663" y="54"/>
                      </a:cubicBezTo>
                      <a:cubicBezTo>
                        <a:pt x="656" y="65"/>
                        <a:pt x="648" y="69"/>
                        <a:pt x="643" y="73"/>
                      </a:cubicBezTo>
                      <a:cubicBezTo>
                        <a:pt x="639" y="76"/>
                        <a:pt x="637" y="84"/>
                        <a:pt x="632" y="83"/>
                      </a:cubicBezTo>
                      <a:cubicBezTo>
                        <a:pt x="627" y="83"/>
                        <a:pt x="621" y="88"/>
                        <a:pt x="618" y="91"/>
                      </a:cubicBezTo>
                      <a:cubicBezTo>
                        <a:pt x="615" y="95"/>
                        <a:pt x="609" y="104"/>
                        <a:pt x="606" y="104"/>
                      </a:cubicBezTo>
                      <a:cubicBezTo>
                        <a:pt x="603" y="104"/>
                        <a:pt x="597" y="131"/>
                        <a:pt x="595" y="139"/>
                      </a:cubicBezTo>
                      <a:cubicBezTo>
                        <a:pt x="593" y="146"/>
                        <a:pt x="592" y="144"/>
                        <a:pt x="585" y="149"/>
                      </a:cubicBezTo>
                      <a:cubicBezTo>
                        <a:pt x="579" y="153"/>
                        <a:pt x="573" y="163"/>
                        <a:pt x="570" y="165"/>
                      </a:cubicBezTo>
                      <a:cubicBezTo>
                        <a:pt x="567" y="168"/>
                        <a:pt x="568" y="165"/>
                        <a:pt x="560" y="167"/>
                      </a:cubicBezTo>
                      <a:cubicBezTo>
                        <a:pt x="552" y="169"/>
                        <a:pt x="547" y="173"/>
                        <a:pt x="541" y="173"/>
                      </a:cubicBezTo>
                      <a:cubicBezTo>
                        <a:pt x="535" y="173"/>
                        <a:pt x="538" y="189"/>
                        <a:pt x="533" y="200"/>
                      </a:cubicBezTo>
                      <a:cubicBezTo>
                        <a:pt x="528" y="211"/>
                        <a:pt x="525" y="228"/>
                        <a:pt x="518" y="234"/>
                      </a:cubicBezTo>
                      <a:cubicBezTo>
                        <a:pt x="510" y="240"/>
                        <a:pt x="500" y="242"/>
                        <a:pt x="494" y="241"/>
                      </a:cubicBezTo>
                      <a:cubicBezTo>
                        <a:pt x="489" y="241"/>
                        <a:pt x="488" y="240"/>
                        <a:pt x="481" y="244"/>
                      </a:cubicBezTo>
                      <a:cubicBezTo>
                        <a:pt x="475" y="249"/>
                        <a:pt x="472" y="248"/>
                        <a:pt x="466" y="246"/>
                      </a:cubicBezTo>
                      <a:cubicBezTo>
                        <a:pt x="461" y="244"/>
                        <a:pt x="459" y="239"/>
                        <a:pt x="453" y="241"/>
                      </a:cubicBezTo>
                      <a:cubicBezTo>
                        <a:pt x="447" y="243"/>
                        <a:pt x="446" y="239"/>
                        <a:pt x="443" y="234"/>
                      </a:cubicBezTo>
                      <a:cubicBezTo>
                        <a:pt x="440" y="230"/>
                        <a:pt x="437" y="235"/>
                        <a:pt x="431" y="235"/>
                      </a:cubicBezTo>
                      <a:cubicBezTo>
                        <a:pt x="425" y="235"/>
                        <a:pt x="416" y="222"/>
                        <a:pt x="411" y="218"/>
                      </a:cubicBezTo>
                      <a:cubicBezTo>
                        <a:pt x="406" y="214"/>
                        <a:pt x="393" y="208"/>
                        <a:pt x="388" y="210"/>
                      </a:cubicBezTo>
                      <a:cubicBezTo>
                        <a:pt x="383" y="211"/>
                        <a:pt x="374" y="210"/>
                        <a:pt x="370" y="215"/>
                      </a:cubicBezTo>
                      <a:cubicBezTo>
                        <a:pt x="366" y="220"/>
                        <a:pt x="361" y="239"/>
                        <a:pt x="360" y="248"/>
                      </a:cubicBezTo>
                      <a:cubicBezTo>
                        <a:pt x="358" y="256"/>
                        <a:pt x="351" y="269"/>
                        <a:pt x="344" y="271"/>
                      </a:cubicBezTo>
                      <a:cubicBezTo>
                        <a:pt x="336" y="274"/>
                        <a:pt x="335" y="276"/>
                        <a:pt x="330" y="281"/>
                      </a:cubicBezTo>
                      <a:cubicBezTo>
                        <a:pt x="324" y="286"/>
                        <a:pt x="322" y="298"/>
                        <a:pt x="318" y="301"/>
                      </a:cubicBezTo>
                      <a:cubicBezTo>
                        <a:pt x="313" y="304"/>
                        <a:pt x="309" y="301"/>
                        <a:pt x="305" y="305"/>
                      </a:cubicBezTo>
                      <a:cubicBezTo>
                        <a:pt x="300" y="309"/>
                        <a:pt x="301" y="315"/>
                        <a:pt x="296" y="315"/>
                      </a:cubicBezTo>
                      <a:cubicBezTo>
                        <a:pt x="291" y="316"/>
                        <a:pt x="282" y="312"/>
                        <a:pt x="276" y="313"/>
                      </a:cubicBezTo>
                      <a:cubicBezTo>
                        <a:pt x="270" y="314"/>
                        <a:pt x="265" y="317"/>
                        <a:pt x="261" y="314"/>
                      </a:cubicBezTo>
                      <a:cubicBezTo>
                        <a:pt x="257" y="310"/>
                        <a:pt x="248" y="311"/>
                        <a:pt x="244" y="314"/>
                      </a:cubicBezTo>
                      <a:cubicBezTo>
                        <a:pt x="239" y="318"/>
                        <a:pt x="240" y="316"/>
                        <a:pt x="238" y="311"/>
                      </a:cubicBezTo>
                      <a:cubicBezTo>
                        <a:pt x="236" y="305"/>
                        <a:pt x="237" y="301"/>
                        <a:pt x="237" y="294"/>
                      </a:cubicBezTo>
                      <a:cubicBezTo>
                        <a:pt x="237" y="287"/>
                        <a:pt x="238" y="286"/>
                        <a:pt x="243" y="278"/>
                      </a:cubicBezTo>
                      <a:cubicBezTo>
                        <a:pt x="248" y="270"/>
                        <a:pt x="250" y="269"/>
                        <a:pt x="250" y="264"/>
                      </a:cubicBezTo>
                      <a:cubicBezTo>
                        <a:pt x="250" y="259"/>
                        <a:pt x="248" y="247"/>
                        <a:pt x="244" y="239"/>
                      </a:cubicBezTo>
                      <a:cubicBezTo>
                        <a:pt x="239" y="230"/>
                        <a:pt x="241" y="224"/>
                        <a:pt x="236" y="214"/>
                      </a:cubicBezTo>
                      <a:cubicBezTo>
                        <a:pt x="231" y="203"/>
                        <a:pt x="226" y="193"/>
                        <a:pt x="221" y="188"/>
                      </a:cubicBezTo>
                      <a:cubicBezTo>
                        <a:pt x="216" y="183"/>
                        <a:pt x="204" y="178"/>
                        <a:pt x="204" y="178"/>
                      </a:cubicBezTo>
                      <a:cubicBezTo>
                        <a:pt x="202" y="292"/>
                        <a:pt x="199" y="418"/>
                        <a:pt x="196" y="420"/>
                      </a:cubicBezTo>
                      <a:cubicBezTo>
                        <a:pt x="191" y="422"/>
                        <a:pt x="181" y="422"/>
                        <a:pt x="176" y="425"/>
                      </a:cubicBezTo>
                      <a:cubicBezTo>
                        <a:pt x="170" y="429"/>
                        <a:pt x="170" y="437"/>
                        <a:pt x="163" y="437"/>
                      </a:cubicBezTo>
                      <a:cubicBezTo>
                        <a:pt x="157" y="437"/>
                        <a:pt x="157" y="442"/>
                        <a:pt x="156" y="447"/>
                      </a:cubicBezTo>
                      <a:cubicBezTo>
                        <a:pt x="156" y="453"/>
                        <a:pt x="150" y="453"/>
                        <a:pt x="146" y="454"/>
                      </a:cubicBezTo>
                      <a:cubicBezTo>
                        <a:pt x="141" y="455"/>
                        <a:pt x="135" y="447"/>
                        <a:pt x="127" y="447"/>
                      </a:cubicBezTo>
                      <a:cubicBezTo>
                        <a:pt x="118" y="446"/>
                        <a:pt x="113" y="451"/>
                        <a:pt x="105" y="450"/>
                      </a:cubicBezTo>
                      <a:cubicBezTo>
                        <a:pt x="97" y="448"/>
                        <a:pt x="90" y="447"/>
                        <a:pt x="82" y="443"/>
                      </a:cubicBezTo>
                      <a:cubicBezTo>
                        <a:pt x="75" y="439"/>
                        <a:pt x="68" y="445"/>
                        <a:pt x="65" y="441"/>
                      </a:cubicBezTo>
                      <a:cubicBezTo>
                        <a:pt x="63" y="438"/>
                        <a:pt x="61" y="441"/>
                        <a:pt x="56" y="437"/>
                      </a:cubicBezTo>
                      <a:cubicBezTo>
                        <a:pt x="51" y="433"/>
                        <a:pt x="49" y="426"/>
                        <a:pt x="50" y="420"/>
                      </a:cubicBezTo>
                      <a:cubicBezTo>
                        <a:pt x="51" y="413"/>
                        <a:pt x="51" y="409"/>
                        <a:pt x="47" y="408"/>
                      </a:cubicBezTo>
                      <a:cubicBezTo>
                        <a:pt x="42" y="407"/>
                        <a:pt x="38" y="399"/>
                        <a:pt x="33" y="397"/>
                      </a:cubicBezTo>
                      <a:cubicBezTo>
                        <a:pt x="27" y="395"/>
                        <a:pt x="23" y="399"/>
                        <a:pt x="20" y="406"/>
                      </a:cubicBezTo>
                      <a:cubicBezTo>
                        <a:pt x="17" y="413"/>
                        <a:pt x="16" y="422"/>
                        <a:pt x="10" y="423"/>
                      </a:cubicBezTo>
                      <a:cubicBezTo>
                        <a:pt x="5" y="425"/>
                        <a:pt x="1" y="432"/>
                        <a:pt x="1" y="43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2" name="Freeform 28">
                  <a:extLst>
                    <a:ext uri="{FF2B5EF4-FFF2-40B4-BE49-F238E27FC236}">
                      <a16:creationId xmlns:a16="http://schemas.microsoft.com/office/drawing/2014/main" id="{1CCAF811-FBDE-4F77-B784-4775305A5DA4}"/>
                    </a:ext>
                  </a:extLst>
                </p:cNvPr>
                <p:cNvSpPr>
                  <a:spLocks/>
                </p:cNvSpPr>
                <p:nvPr/>
              </p:nvSpPr>
              <p:spPr bwMode="auto">
                <a:xfrm>
                  <a:off x="5562600" y="4370388"/>
                  <a:ext cx="330200" cy="373063"/>
                </a:xfrm>
                <a:custGeom>
                  <a:avLst/>
                  <a:gdLst>
                    <a:gd name="T0" fmla="*/ 629 w 632"/>
                    <a:gd name="T1" fmla="*/ 621 h 714"/>
                    <a:gd name="T2" fmla="*/ 612 w 632"/>
                    <a:gd name="T3" fmla="*/ 608 h 714"/>
                    <a:gd name="T4" fmla="*/ 603 w 632"/>
                    <a:gd name="T5" fmla="*/ 604 h 714"/>
                    <a:gd name="T6" fmla="*/ 594 w 632"/>
                    <a:gd name="T7" fmla="*/ 585 h 714"/>
                    <a:gd name="T8" fmla="*/ 583 w 632"/>
                    <a:gd name="T9" fmla="*/ 554 h 714"/>
                    <a:gd name="T10" fmla="*/ 577 w 632"/>
                    <a:gd name="T11" fmla="*/ 534 h 714"/>
                    <a:gd name="T12" fmla="*/ 575 w 632"/>
                    <a:gd name="T13" fmla="*/ 519 h 714"/>
                    <a:gd name="T14" fmla="*/ 567 w 632"/>
                    <a:gd name="T15" fmla="*/ 487 h 714"/>
                    <a:gd name="T16" fmla="*/ 576 w 632"/>
                    <a:gd name="T17" fmla="*/ 455 h 714"/>
                    <a:gd name="T18" fmla="*/ 568 w 632"/>
                    <a:gd name="T19" fmla="*/ 435 h 714"/>
                    <a:gd name="T20" fmla="*/ 581 w 632"/>
                    <a:gd name="T21" fmla="*/ 396 h 714"/>
                    <a:gd name="T22" fmla="*/ 550 w 632"/>
                    <a:gd name="T23" fmla="*/ 363 h 714"/>
                    <a:gd name="T24" fmla="*/ 542 w 632"/>
                    <a:gd name="T25" fmla="*/ 322 h 714"/>
                    <a:gd name="T26" fmla="*/ 558 w 632"/>
                    <a:gd name="T27" fmla="*/ 271 h 714"/>
                    <a:gd name="T28" fmla="*/ 485 w 632"/>
                    <a:gd name="T29" fmla="*/ 179 h 714"/>
                    <a:gd name="T30" fmla="*/ 478 w 632"/>
                    <a:gd name="T31" fmla="*/ 152 h 714"/>
                    <a:gd name="T32" fmla="*/ 257 w 632"/>
                    <a:gd name="T33" fmla="*/ 15 h 714"/>
                    <a:gd name="T34" fmla="*/ 258 w 632"/>
                    <a:gd name="T35" fmla="*/ 36 h 714"/>
                    <a:gd name="T36" fmla="*/ 243 w 632"/>
                    <a:gd name="T37" fmla="*/ 42 h 714"/>
                    <a:gd name="T38" fmla="*/ 230 w 632"/>
                    <a:gd name="T39" fmla="*/ 56 h 714"/>
                    <a:gd name="T40" fmla="*/ 235 w 632"/>
                    <a:gd name="T41" fmla="*/ 65 h 714"/>
                    <a:gd name="T42" fmla="*/ 226 w 632"/>
                    <a:gd name="T43" fmla="*/ 78 h 714"/>
                    <a:gd name="T44" fmla="*/ 247 w 632"/>
                    <a:gd name="T45" fmla="*/ 83 h 714"/>
                    <a:gd name="T46" fmla="*/ 218 w 632"/>
                    <a:gd name="T47" fmla="*/ 100 h 714"/>
                    <a:gd name="T48" fmla="*/ 197 w 632"/>
                    <a:gd name="T49" fmla="*/ 101 h 714"/>
                    <a:gd name="T50" fmla="*/ 202 w 632"/>
                    <a:gd name="T51" fmla="*/ 124 h 714"/>
                    <a:gd name="T52" fmla="*/ 193 w 632"/>
                    <a:gd name="T53" fmla="*/ 121 h 714"/>
                    <a:gd name="T54" fmla="*/ 186 w 632"/>
                    <a:gd name="T55" fmla="*/ 98 h 714"/>
                    <a:gd name="T56" fmla="*/ 163 w 632"/>
                    <a:gd name="T57" fmla="*/ 93 h 714"/>
                    <a:gd name="T58" fmla="*/ 151 w 632"/>
                    <a:gd name="T59" fmla="*/ 101 h 714"/>
                    <a:gd name="T60" fmla="*/ 143 w 632"/>
                    <a:gd name="T61" fmla="*/ 118 h 714"/>
                    <a:gd name="T62" fmla="*/ 132 w 632"/>
                    <a:gd name="T63" fmla="*/ 110 h 714"/>
                    <a:gd name="T64" fmla="*/ 124 w 632"/>
                    <a:gd name="T65" fmla="*/ 88 h 714"/>
                    <a:gd name="T66" fmla="*/ 135 w 632"/>
                    <a:gd name="T67" fmla="*/ 28 h 714"/>
                    <a:gd name="T68" fmla="*/ 73 w 632"/>
                    <a:gd name="T69" fmla="*/ 0 h 714"/>
                    <a:gd name="T70" fmla="*/ 72 w 632"/>
                    <a:gd name="T71" fmla="*/ 36 h 714"/>
                    <a:gd name="T72" fmla="*/ 73 w 632"/>
                    <a:gd name="T73" fmla="*/ 91 h 714"/>
                    <a:gd name="T74" fmla="*/ 55 w 632"/>
                    <a:gd name="T75" fmla="*/ 114 h 714"/>
                    <a:gd name="T76" fmla="*/ 75 w 632"/>
                    <a:gd name="T77" fmla="*/ 139 h 714"/>
                    <a:gd name="T78" fmla="*/ 43 w 632"/>
                    <a:gd name="T79" fmla="*/ 191 h 714"/>
                    <a:gd name="T80" fmla="*/ 5 w 632"/>
                    <a:gd name="T81" fmla="*/ 238 h 714"/>
                    <a:gd name="T82" fmla="*/ 15 w 632"/>
                    <a:gd name="T83" fmla="*/ 281 h 714"/>
                    <a:gd name="T84" fmla="*/ 20 w 632"/>
                    <a:gd name="T85" fmla="*/ 326 h 714"/>
                    <a:gd name="T86" fmla="*/ 22 w 632"/>
                    <a:gd name="T87" fmla="*/ 363 h 714"/>
                    <a:gd name="T88" fmla="*/ 56 w 632"/>
                    <a:gd name="T89" fmla="*/ 397 h 714"/>
                    <a:gd name="T90" fmla="*/ 59 w 632"/>
                    <a:gd name="T91" fmla="*/ 433 h 714"/>
                    <a:gd name="T92" fmla="*/ 80 w 632"/>
                    <a:gd name="T93" fmla="*/ 480 h 714"/>
                    <a:gd name="T94" fmla="*/ 93 w 632"/>
                    <a:gd name="T95" fmla="*/ 509 h 714"/>
                    <a:gd name="T96" fmla="*/ 120 w 632"/>
                    <a:gd name="T97" fmla="*/ 526 h 714"/>
                    <a:gd name="T98" fmla="*/ 167 w 632"/>
                    <a:gd name="T99" fmla="*/ 543 h 714"/>
                    <a:gd name="T100" fmla="*/ 206 w 632"/>
                    <a:gd name="T101" fmla="*/ 562 h 714"/>
                    <a:gd name="T102" fmla="*/ 248 w 632"/>
                    <a:gd name="T103" fmla="*/ 572 h 714"/>
                    <a:gd name="T104" fmla="*/ 284 w 632"/>
                    <a:gd name="T105" fmla="*/ 596 h 714"/>
                    <a:gd name="T106" fmla="*/ 293 w 632"/>
                    <a:gd name="T107" fmla="*/ 652 h 714"/>
                    <a:gd name="T108" fmla="*/ 308 w 632"/>
                    <a:gd name="T109" fmla="*/ 695 h 714"/>
                    <a:gd name="T110" fmla="*/ 348 w 632"/>
                    <a:gd name="T111" fmla="*/ 702 h 714"/>
                    <a:gd name="T112" fmla="*/ 391 w 632"/>
                    <a:gd name="T113" fmla="*/ 711 h 714"/>
                    <a:gd name="T114" fmla="*/ 420 w 632"/>
                    <a:gd name="T115" fmla="*/ 703 h 714"/>
                    <a:gd name="T116" fmla="*/ 462 w 632"/>
                    <a:gd name="T117" fmla="*/ 708 h 714"/>
                    <a:gd name="T118" fmla="*/ 493 w 632"/>
                    <a:gd name="T119" fmla="*/ 683 h 714"/>
                    <a:gd name="T120" fmla="*/ 558 w 632"/>
                    <a:gd name="T121" fmla="*/ 676 h 714"/>
                    <a:gd name="T122" fmla="*/ 605 w 632"/>
                    <a:gd name="T123" fmla="*/ 65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 h="714">
                      <a:moveTo>
                        <a:pt x="631" y="630"/>
                      </a:moveTo>
                      <a:cubicBezTo>
                        <a:pt x="631" y="630"/>
                        <a:pt x="631" y="623"/>
                        <a:pt x="631" y="621"/>
                      </a:cubicBezTo>
                      <a:cubicBezTo>
                        <a:pt x="631" y="618"/>
                        <a:pt x="632" y="618"/>
                        <a:pt x="629" y="621"/>
                      </a:cubicBezTo>
                      <a:cubicBezTo>
                        <a:pt x="626" y="623"/>
                        <a:pt x="624" y="621"/>
                        <a:pt x="624" y="618"/>
                      </a:cubicBezTo>
                      <a:cubicBezTo>
                        <a:pt x="624" y="616"/>
                        <a:pt x="623" y="614"/>
                        <a:pt x="619" y="615"/>
                      </a:cubicBezTo>
                      <a:cubicBezTo>
                        <a:pt x="615" y="616"/>
                        <a:pt x="613" y="611"/>
                        <a:pt x="612" y="608"/>
                      </a:cubicBezTo>
                      <a:cubicBezTo>
                        <a:pt x="610" y="606"/>
                        <a:pt x="606" y="605"/>
                        <a:pt x="606" y="607"/>
                      </a:cubicBezTo>
                      <a:cubicBezTo>
                        <a:pt x="605" y="610"/>
                        <a:pt x="606" y="616"/>
                        <a:pt x="604" y="613"/>
                      </a:cubicBezTo>
                      <a:cubicBezTo>
                        <a:pt x="603" y="610"/>
                        <a:pt x="604" y="606"/>
                        <a:pt x="603" y="604"/>
                      </a:cubicBezTo>
                      <a:cubicBezTo>
                        <a:pt x="602" y="601"/>
                        <a:pt x="599" y="599"/>
                        <a:pt x="595" y="598"/>
                      </a:cubicBezTo>
                      <a:cubicBezTo>
                        <a:pt x="591" y="598"/>
                        <a:pt x="588" y="597"/>
                        <a:pt x="592" y="594"/>
                      </a:cubicBezTo>
                      <a:cubicBezTo>
                        <a:pt x="595" y="592"/>
                        <a:pt x="597" y="587"/>
                        <a:pt x="594" y="585"/>
                      </a:cubicBezTo>
                      <a:cubicBezTo>
                        <a:pt x="591" y="583"/>
                        <a:pt x="588" y="580"/>
                        <a:pt x="589" y="576"/>
                      </a:cubicBezTo>
                      <a:cubicBezTo>
                        <a:pt x="591" y="572"/>
                        <a:pt x="585" y="565"/>
                        <a:pt x="583" y="562"/>
                      </a:cubicBezTo>
                      <a:cubicBezTo>
                        <a:pt x="581" y="559"/>
                        <a:pt x="580" y="558"/>
                        <a:pt x="583" y="554"/>
                      </a:cubicBezTo>
                      <a:cubicBezTo>
                        <a:pt x="586" y="551"/>
                        <a:pt x="588" y="548"/>
                        <a:pt x="586" y="544"/>
                      </a:cubicBezTo>
                      <a:cubicBezTo>
                        <a:pt x="584" y="541"/>
                        <a:pt x="584" y="540"/>
                        <a:pt x="579" y="540"/>
                      </a:cubicBezTo>
                      <a:cubicBezTo>
                        <a:pt x="575" y="540"/>
                        <a:pt x="577" y="537"/>
                        <a:pt x="577" y="534"/>
                      </a:cubicBezTo>
                      <a:cubicBezTo>
                        <a:pt x="578" y="531"/>
                        <a:pt x="576" y="527"/>
                        <a:pt x="574" y="527"/>
                      </a:cubicBezTo>
                      <a:cubicBezTo>
                        <a:pt x="571" y="527"/>
                        <a:pt x="574" y="526"/>
                        <a:pt x="577" y="526"/>
                      </a:cubicBezTo>
                      <a:cubicBezTo>
                        <a:pt x="579" y="525"/>
                        <a:pt x="577" y="521"/>
                        <a:pt x="575" y="519"/>
                      </a:cubicBezTo>
                      <a:cubicBezTo>
                        <a:pt x="573" y="517"/>
                        <a:pt x="569" y="517"/>
                        <a:pt x="570" y="513"/>
                      </a:cubicBezTo>
                      <a:cubicBezTo>
                        <a:pt x="571" y="510"/>
                        <a:pt x="572" y="503"/>
                        <a:pt x="569" y="501"/>
                      </a:cubicBezTo>
                      <a:cubicBezTo>
                        <a:pt x="567" y="498"/>
                        <a:pt x="567" y="490"/>
                        <a:pt x="567" y="487"/>
                      </a:cubicBezTo>
                      <a:cubicBezTo>
                        <a:pt x="567" y="483"/>
                        <a:pt x="570" y="482"/>
                        <a:pt x="573" y="477"/>
                      </a:cubicBezTo>
                      <a:cubicBezTo>
                        <a:pt x="577" y="473"/>
                        <a:pt x="578" y="470"/>
                        <a:pt x="577" y="467"/>
                      </a:cubicBezTo>
                      <a:cubicBezTo>
                        <a:pt x="576" y="464"/>
                        <a:pt x="575" y="459"/>
                        <a:pt x="576" y="455"/>
                      </a:cubicBezTo>
                      <a:cubicBezTo>
                        <a:pt x="576" y="450"/>
                        <a:pt x="573" y="451"/>
                        <a:pt x="571" y="451"/>
                      </a:cubicBezTo>
                      <a:cubicBezTo>
                        <a:pt x="568" y="452"/>
                        <a:pt x="564" y="456"/>
                        <a:pt x="566" y="454"/>
                      </a:cubicBezTo>
                      <a:cubicBezTo>
                        <a:pt x="568" y="451"/>
                        <a:pt x="567" y="439"/>
                        <a:pt x="568" y="435"/>
                      </a:cubicBezTo>
                      <a:cubicBezTo>
                        <a:pt x="568" y="432"/>
                        <a:pt x="570" y="427"/>
                        <a:pt x="572" y="425"/>
                      </a:cubicBezTo>
                      <a:cubicBezTo>
                        <a:pt x="574" y="423"/>
                        <a:pt x="575" y="414"/>
                        <a:pt x="579" y="411"/>
                      </a:cubicBezTo>
                      <a:cubicBezTo>
                        <a:pt x="582" y="407"/>
                        <a:pt x="582" y="401"/>
                        <a:pt x="581" y="396"/>
                      </a:cubicBezTo>
                      <a:cubicBezTo>
                        <a:pt x="579" y="391"/>
                        <a:pt x="575" y="388"/>
                        <a:pt x="571" y="384"/>
                      </a:cubicBezTo>
                      <a:cubicBezTo>
                        <a:pt x="566" y="380"/>
                        <a:pt x="565" y="375"/>
                        <a:pt x="560" y="370"/>
                      </a:cubicBezTo>
                      <a:cubicBezTo>
                        <a:pt x="555" y="366"/>
                        <a:pt x="554" y="366"/>
                        <a:pt x="550" y="363"/>
                      </a:cubicBezTo>
                      <a:cubicBezTo>
                        <a:pt x="546" y="361"/>
                        <a:pt x="542" y="355"/>
                        <a:pt x="542" y="350"/>
                      </a:cubicBezTo>
                      <a:cubicBezTo>
                        <a:pt x="543" y="345"/>
                        <a:pt x="540" y="341"/>
                        <a:pt x="539" y="336"/>
                      </a:cubicBezTo>
                      <a:cubicBezTo>
                        <a:pt x="538" y="332"/>
                        <a:pt x="537" y="328"/>
                        <a:pt x="542" y="322"/>
                      </a:cubicBezTo>
                      <a:cubicBezTo>
                        <a:pt x="546" y="316"/>
                        <a:pt x="547" y="307"/>
                        <a:pt x="550" y="302"/>
                      </a:cubicBezTo>
                      <a:cubicBezTo>
                        <a:pt x="552" y="296"/>
                        <a:pt x="553" y="293"/>
                        <a:pt x="555" y="288"/>
                      </a:cubicBezTo>
                      <a:cubicBezTo>
                        <a:pt x="557" y="283"/>
                        <a:pt x="558" y="278"/>
                        <a:pt x="558" y="271"/>
                      </a:cubicBezTo>
                      <a:cubicBezTo>
                        <a:pt x="559" y="264"/>
                        <a:pt x="565" y="255"/>
                        <a:pt x="565" y="252"/>
                      </a:cubicBezTo>
                      <a:cubicBezTo>
                        <a:pt x="565" y="250"/>
                        <a:pt x="565" y="245"/>
                        <a:pt x="565" y="245"/>
                      </a:cubicBezTo>
                      <a:cubicBezTo>
                        <a:pt x="565" y="245"/>
                        <a:pt x="487" y="182"/>
                        <a:pt x="485" y="179"/>
                      </a:cubicBezTo>
                      <a:cubicBezTo>
                        <a:pt x="483" y="176"/>
                        <a:pt x="481" y="174"/>
                        <a:pt x="480" y="169"/>
                      </a:cubicBezTo>
                      <a:cubicBezTo>
                        <a:pt x="478" y="165"/>
                        <a:pt x="472" y="170"/>
                        <a:pt x="472" y="166"/>
                      </a:cubicBezTo>
                      <a:cubicBezTo>
                        <a:pt x="472" y="163"/>
                        <a:pt x="476" y="160"/>
                        <a:pt x="478" y="152"/>
                      </a:cubicBezTo>
                      <a:cubicBezTo>
                        <a:pt x="480" y="145"/>
                        <a:pt x="477" y="137"/>
                        <a:pt x="469" y="131"/>
                      </a:cubicBezTo>
                      <a:cubicBezTo>
                        <a:pt x="461" y="125"/>
                        <a:pt x="265" y="4"/>
                        <a:pt x="265" y="4"/>
                      </a:cubicBezTo>
                      <a:cubicBezTo>
                        <a:pt x="265" y="4"/>
                        <a:pt x="258" y="12"/>
                        <a:pt x="257" y="15"/>
                      </a:cubicBezTo>
                      <a:cubicBezTo>
                        <a:pt x="256" y="18"/>
                        <a:pt x="263" y="23"/>
                        <a:pt x="260" y="24"/>
                      </a:cubicBezTo>
                      <a:cubicBezTo>
                        <a:pt x="258" y="25"/>
                        <a:pt x="252" y="23"/>
                        <a:pt x="253" y="27"/>
                      </a:cubicBezTo>
                      <a:cubicBezTo>
                        <a:pt x="255" y="31"/>
                        <a:pt x="261" y="35"/>
                        <a:pt x="258" y="36"/>
                      </a:cubicBezTo>
                      <a:cubicBezTo>
                        <a:pt x="256" y="36"/>
                        <a:pt x="253" y="38"/>
                        <a:pt x="250" y="34"/>
                      </a:cubicBezTo>
                      <a:cubicBezTo>
                        <a:pt x="247" y="31"/>
                        <a:pt x="243" y="31"/>
                        <a:pt x="241" y="34"/>
                      </a:cubicBezTo>
                      <a:cubicBezTo>
                        <a:pt x="239" y="38"/>
                        <a:pt x="241" y="40"/>
                        <a:pt x="243" y="42"/>
                      </a:cubicBezTo>
                      <a:cubicBezTo>
                        <a:pt x="245" y="43"/>
                        <a:pt x="245" y="44"/>
                        <a:pt x="242" y="45"/>
                      </a:cubicBezTo>
                      <a:cubicBezTo>
                        <a:pt x="239" y="47"/>
                        <a:pt x="240" y="50"/>
                        <a:pt x="239" y="52"/>
                      </a:cubicBezTo>
                      <a:cubicBezTo>
                        <a:pt x="238" y="55"/>
                        <a:pt x="232" y="57"/>
                        <a:pt x="230" y="56"/>
                      </a:cubicBezTo>
                      <a:cubicBezTo>
                        <a:pt x="227" y="54"/>
                        <a:pt x="224" y="52"/>
                        <a:pt x="221" y="57"/>
                      </a:cubicBezTo>
                      <a:cubicBezTo>
                        <a:pt x="218" y="61"/>
                        <a:pt x="219" y="60"/>
                        <a:pt x="223" y="61"/>
                      </a:cubicBezTo>
                      <a:cubicBezTo>
                        <a:pt x="228" y="61"/>
                        <a:pt x="234" y="62"/>
                        <a:pt x="235" y="65"/>
                      </a:cubicBezTo>
                      <a:cubicBezTo>
                        <a:pt x="236" y="67"/>
                        <a:pt x="230" y="67"/>
                        <a:pt x="225" y="67"/>
                      </a:cubicBezTo>
                      <a:cubicBezTo>
                        <a:pt x="221" y="66"/>
                        <a:pt x="219" y="70"/>
                        <a:pt x="217" y="73"/>
                      </a:cubicBezTo>
                      <a:cubicBezTo>
                        <a:pt x="216" y="76"/>
                        <a:pt x="220" y="77"/>
                        <a:pt x="226" y="78"/>
                      </a:cubicBezTo>
                      <a:cubicBezTo>
                        <a:pt x="232" y="79"/>
                        <a:pt x="234" y="79"/>
                        <a:pt x="239" y="78"/>
                      </a:cubicBezTo>
                      <a:cubicBezTo>
                        <a:pt x="244" y="77"/>
                        <a:pt x="246" y="72"/>
                        <a:pt x="249" y="75"/>
                      </a:cubicBezTo>
                      <a:cubicBezTo>
                        <a:pt x="252" y="77"/>
                        <a:pt x="250" y="81"/>
                        <a:pt x="247" y="83"/>
                      </a:cubicBezTo>
                      <a:cubicBezTo>
                        <a:pt x="244" y="86"/>
                        <a:pt x="233" y="92"/>
                        <a:pt x="230" y="97"/>
                      </a:cubicBezTo>
                      <a:cubicBezTo>
                        <a:pt x="227" y="101"/>
                        <a:pt x="227" y="106"/>
                        <a:pt x="225" y="104"/>
                      </a:cubicBezTo>
                      <a:cubicBezTo>
                        <a:pt x="224" y="102"/>
                        <a:pt x="222" y="99"/>
                        <a:pt x="218" y="100"/>
                      </a:cubicBezTo>
                      <a:cubicBezTo>
                        <a:pt x="214" y="102"/>
                        <a:pt x="211" y="101"/>
                        <a:pt x="210" y="98"/>
                      </a:cubicBezTo>
                      <a:cubicBezTo>
                        <a:pt x="208" y="95"/>
                        <a:pt x="208" y="91"/>
                        <a:pt x="203" y="93"/>
                      </a:cubicBezTo>
                      <a:cubicBezTo>
                        <a:pt x="199" y="95"/>
                        <a:pt x="197" y="98"/>
                        <a:pt x="197" y="101"/>
                      </a:cubicBezTo>
                      <a:cubicBezTo>
                        <a:pt x="197" y="104"/>
                        <a:pt x="196" y="106"/>
                        <a:pt x="196" y="110"/>
                      </a:cubicBezTo>
                      <a:cubicBezTo>
                        <a:pt x="196" y="114"/>
                        <a:pt x="195" y="119"/>
                        <a:pt x="199" y="120"/>
                      </a:cubicBezTo>
                      <a:cubicBezTo>
                        <a:pt x="202" y="121"/>
                        <a:pt x="204" y="124"/>
                        <a:pt x="202" y="124"/>
                      </a:cubicBezTo>
                      <a:cubicBezTo>
                        <a:pt x="200" y="125"/>
                        <a:pt x="196" y="122"/>
                        <a:pt x="194" y="124"/>
                      </a:cubicBezTo>
                      <a:cubicBezTo>
                        <a:pt x="192" y="126"/>
                        <a:pt x="189" y="129"/>
                        <a:pt x="187" y="127"/>
                      </a:cubicBezTo>
                      <a:cubicBezTo>
                        <a:pt x="186" y="125"/>
                        <a:pt x="193" y="123"/>
                        <a:pt x="193" y="121"/>
                      </a:cubicBezTo>
                      <a:cubicBezTo>
                        <a:pt x="194" y="119"/>
                        <a:pt x="194" y="116"/>
                        <a:pt x="193" y="112"/>
                      </a:cubicBezTo>
                      <a:cubicBezTo>
                        <a:pt x="192" y="108"/>
                        <a:pt x="193" y="106"/>
                        <a:pt x="193" y="103"/>
                      </a:cubicBezTo>
                      <a:cubicBezTo>
                        <a:pt x="193" y="99"/>
                        <a:pt x="186" y="102"/>
                        <a:pt x="186" y="98"/>
                      </a:cubicBezTo>
                      <a:cubicBezTo>
                        <a:pt x="186" y="94"/>
                        <a:pt x="184" y="95"/>
                        <a:pt x="181" y="97"/>
                      </a:cubicBezTo>
                      <a:cubicBezTo>
                        <a:pt x="179" y="98"/>
                        <a:pt x="180" y="100"/>
                        <a:pt x="174" y="98"/>
                      </a:cubicBezTo>
                      <a:cubicBezTo>
                        <a:pt x="167" y="97"/>
                        <a:pt x="162" y="98"/>
                        <a:pt x="163" y="93"/>
                      </a:cubicBezTo>
                      <a:cubicBezTo>
                        <a:pt x="163" y="89"/>
                        <a:pt x="164" y="85"/>
                        <a:pt x="161" y="86"/>
                      </a:cubicBezTo>
                      <a:cubicBezTo>
                        <a:pt x="157" y="87"/>
                        <a:pt x="150" y="90"/>
                        <a:pt x="149" y="93"/>
                      </a:cubicBezTo>
                      <a:cubicBezTo>
                        <a:pt x="148" y="96"/>
                        <a:pt x="153" y="99"/>
                        <a:pt x="151" y="101"/>
                      </a:cubicBezTo>
                      <a:cubicBezTo>
                        <a:pt x="149" y="103"/>
                        <a:pt x="147" y="101"/>
                        <a:pt x="145" y="103"/>
                      </a:cubicBezTo>
                      <a:cubicBezTo>
                        <a:pt x="144" y="105"/>
                        <a:pt x="142" y="109"/>
                        <a:pt x="143" y="113"/>
                      </a:cubicBezTo>
                      <a:cubicBezTo>
                        <a:pt x="144" y="117"/>
                        <a:pt x="144" y="120"/>
                        <a:pt x="143" y="118"/>
                      </a:cubicBezTo>
                      <a:cubicBezTo>
                        <a:pt x="143" y="116"/>
                        <a:pt x="142" y="113"/>
                        <a:pt x="139" y="112"/>
                      </a:cubicBezTo>
                      <a:cubicBezTo>
                        <a:pt x="136" y="111"/>
                        <a:pt x="135" y="116"/>
                        <a:pt x="135" y="119"/>
                      </a:cubicBezTo>
                      <a:cubicBezTo>
                        <a:pt x="135" y="122"/>
                        <a:pt x="132" y="116"/>
                        <a:pt x="132" y="110"/>
                      </a:cubicBezTo>
                      <a:cubicBezTo>
                        <a:pt x="133" y="104"/>
                        <a:pt x="127" y="105"/>
                        <a:pt x="129" y="102"/>
                      </a:cubicBezTo>
                      <a:cubicBezTo>
                        <a:pt x="131" y="99"/>
                        <a:pt x="132" y="97"/>
                        <a:pt x="130" y="94"/>
                      </a:cubicBezTo>
                      <a:cubicBezTo>
                        <a:pt x="128" y="92"/>
                        <a:pt x="124" y="93"/>
                        <a:pt x="124" y="88"/>
                      </a:cubicBezTo>
                      <a:cubicBezTo>
                        <a:pt x="124" y="83"/>
                        <a:pt x="127" y="77"/>
                        <a:pt x="126" y="70"/>
                      </a:cubicBezTo>
                      <a:cubicBezTo>
                        <a:pt x="126" y="63"/>
                        <a:pt x="123" y="60"/>
                        <a:pt x="126" y="54"/>
                      </a:cubicBezTo>
                      <a:cubicBezTo>
                        <a:pt x="129" y="47"/>
                        <a:pt x="133" y="33"/>
                        <a:pt x="135" y="28"/>
                      </a:cubicBezTo>
                      <a:cubicBezTo>
                        <a:pt x="138" y="22"/>
                        <a:pt x="137" y="17"/>
                        <a:pt x="136" y="10"/>
                      </a:cubicBezTo>
                      <a:cubicBezTo>
                        <a:pt x="136" y="3"/>
                        <a:pt x="131" y="0"/>
                        <a:pt x="131" y="0"/>
                      </a:cubicBezTo>
                      <a:cubicBezTo>
                        <a:pt x="73" y="0"/>
                        <a:pt x="73" y="0"/>
                        <a:pt x="73" y="0"/>
                      </a:cubicBezTo>
                      <a:cubicBezTo>
                        <a:pt x="73" y="0"/>
                        <a:pt x="67" y="1"/>
                        <a:pt x="63" y="6"/>
                      </a:cubicBezTo>
                      <a:cubicBezTo>
                        <a:pt x="59" y="11"/>
                        <a:pt x="60" y="13"/>
                        <a:pt x="60" y="18"/>
                      </a:cubicBezTo>
                      <a:cubicBezTo>
                        <a:pt x="60" y="24"/>
                        <a:pt x="71" y="29"/>
                        <a:pt x="72" y="36"/>
                      </a:cubicBezTo>
                      <a:cubicBezTo>
                        <a:pt x="72" y="42"/>
                        <a:pt x="75" y="53"/>
                        <a:pt x="76" y="59"/>
                      </a:cubicBezTo>
                      <a:cubicBezTo>
                        <a:pt x="78" y="64"/>
                        <a:pt x="78" y="74"/>
                        <a:pt x="77" y="79"/>
                      </a:cubicBezTo>
                      <a:cubicBezTo>
                        <a:pt x="77" y="84"/>
                        <a:pt x="76" y="89"/>
                        <a:pt x="73" y="91"/>
                      </a:cubicBezTo>
                      <a:cubicBezTo>
                        <a:pt x="70" y="92"/>
                        <a:pt x="63" y="92"/>
                        <a:pt x="60" y="95"/>
                      </a:cubicBezTo>
                      <a:cubicBezTo>
                        <a:pt x="58" y="98"/>
                        <a:pt x="57" y="102"/>
                        <a:pt x="55" y="106"/>
                      </a:cubicBezTo>
                      <a:cubicBezTo>
                        <a:pt x="52" y="109"/>
                        <a:pt x="56" y="111"/>
                        <a:pt x="55" y="114"/>
                      </a:cubicBezTo>
                      <a:cubicBezTo>
                        <a:pt x="53" y="118"/>
                        <a:pt x="53" y="121"/>
                        <a:pt x="54" y="126"/>
                      </a:cubicBezTo>
                      <a:cubicBezTo>
                        <a:pt x="56" y="131"/>
                        <a:pt x="56" y="131"/>
                        <a:pt x="62" y="132"/>
                      </a:cubicBezTo>
                      <a:cubicBezTo>
                        <a:pt x="67" y="133"/>
                        <a:pt x="74" y="133"/>
                        <a:pt x="75" y="139"/>
                      </a:cubicBezTo>
                      <a:cubicBezTo>
                        <a:pt x="77" y="144"/>
                        <a:pt x="77" y="147"/>
                        <a:pt x="74" y="150"/>
                      </a:cubicBezTo>
                      <a:cubicBezTo>
                        <a:pt x="70" y="153"/>
                        <a:pt x="67" y="157"/>
                        <a:pt x="64" y="162"/>
                      </a:cubicBezTo>
                      <a:cubicBezTo>
                        <a:pt x="62" y="168"/>
                        <a:pt x="45" y="187"/>
                        <a:pt x="43" y="191"/>
                      </a:cubicBezTo>
                      <a:cubicBezTo>
                        <a:pt x="40" y="195"/>
                        <a:pt x="40" y="202"/>
                        <a:pt x="33" y="208"/>
                      </a:cubicBezTo>
                      <a:cubicBezTo>
                        <a:pt x="26" y="215"/>
                        <a:pt x="6" y="229"/>
                        <a:pt x="6" y="229"/>
                      </a:cubicBezTo>
                      <a:cubicBezTo>
                        <a:pt x="6" y="229"/>
                        <a:pt x="7" y="234"/>
                        <a:pt x="5" y="238"/>
                      </a:cubicBezTo>
                      <a:cubicBezTo>
                        <a:pt x="4" y="242"/>
                        <a:pt x="0" y="249"/>
                        <a:pt x="2" y="254"/>
                      </a:cubicBezTo>
                      <a:cubicBezTo>
                        <a:pt x="3" y="259"/>
                        <a:pt x="7" y="263"/>
                        <a:pt x="11" y="268"/>
                      </a:cubicBezTo>
                      <a:cubicBezTo>
                        <a:pt x="15" y="272"/>
                        <a:pt x="17" y="274"/>
                        <a:pt x="15" y="281"/>
                      </a:cubicBezTo>
                      <a:cubicBezTo>
                        <a:pt x="13" y="287"/>
                        <a:pt x="11" y="290"/>
                        <a:pt x="13" y="296"/>
                      </a:cubicBezTo>
                      <a:cubicBezTo>
                        <a:pt x="15" y="302"/>
                        <a:pt x="18" y="308"/>
                        <a:pt x="20" y="315"/>
                      </a:cubicBezTo>
                      <a:cubicBezTo>
                        <a:pt x="22" y="322"/>
                        <a:pt x="22" y="323"/>
                        <a:pt x="20" y="326"/>
                      </a:cubicBezTo>
                      <a:cubicBezTo>
                        <a:pt x="17" y="328"/>
                        <a:pt x="13" y="333"/>
                        <a:pt x="10" y="337"/>
                      </a:cubicBezTo>
                      <a:cubicBezTo>
                        <a:pt x="8" y="340"/>
                        <a:pt x="10" y="347"/>
                        <a:pt x="10" y="352"/>
                      </a:cubicBezTo>
                      <a:cubicBezTo>
                        <a:pt x="11" y="357"/>
                        <a:pt x="15" y="359"/>
                        <a:pt x="22" y="363"/>
                      </a:cubicBezTo>
                      <a:cubicBezTo>
                        <a:pt x="28" y="367"/>
                        <a:pt x="32" y="362"/>
                        <a:pt x="34" y="365"/>
                      </a:cubicBezTo>
                      <a:cubicBezTo>
                        <a:pt x="36" y="368"/>
                        <a:pt x="44" y="378"/>
                        <a:pt x="46" y="382"/>
                      </a:cubicBezTo>
                      <a:cubicBezTo>
                        <a:pt x="49" y="387"/>
                        <a:pt x="53" y="393"/>
                        <a:pt x="56" y="397"/>
                      </a:cubicBezTo>
                      <a:cubicBezTo>
                        <a:pt x="59" y="400"/>
                        <a:pt x="59" y="401"/>
                        <a:pt x="57" y="405"/>
                      </a:cubicBezTo>
                      <a:cubicBezTo>
                        <a:pt x="55" y="409"/>
                        <a:pt x="57" y="416"/>
                        <a:pt x="58" y="419"/>
                      </a:cubicBezTo>
                      <a:cubicBezTo>
                        <a:pt x="59" y="422"/>
                        <a:pt x="58" y="427"/>
                        <a:pt x="59" y="433"/>
                      </a:cubicBezTo>
                      <a:cubicBezTo>
                        <a:pt x="60" y="438"/>
                        <a:pt x="63" y="441"/>
                        <a:pt x="65" y="446"/>
                      </a:cubicBezTo>
                      <a:cubicBezTo>
                        <a:pt x="67" y="450"/>
                        <a:pt x="73" y="460"/>
                        <a:pt x="75" y="466"/>
                      </a:cubicBezTo>
                      <a:cubicBezTo>
                        <a:pt x="77" y="472"/>
                        <a:pt x="80" y="476"/>
                        <a:pt x="80" y="480"/>
                      </a:cubicBezTo>
                      <a:cubicBezTo>
                        <a:pt x="80" y="485"/>
                        <a:pt x="82" y="489"/>
                        <a:pt x="86" y="491"/>
                      </a:cubicBezTo>
                      <a:cubicBezTo>
                        <a:pt x="91" y="493"/>
                        <a:pt x="90" y="497"/>
                        <a:pt x="90" y="501"/>
                      </a:cubicBezTo>
                      <a:cubicBezTo>
                        <a:pt x="91" y="506"/>
                        <a:pt x="93" y="509"/>
                        <a:pt x="93" y="509"/>
                      </a:cubicBezTo>
                      <a:cubicBezTo>
                        <a:pt x="94" y="505"/>
                        <a:pt x="97" y="504"/>
                        <a:pt x="101" y="505"/>
                      </a:cubicBezTo>
                      <a:cubicBezTo>
                        <a:pt x="104" y="505"/>
                        <a:pt x="108" y="505"/>
                        <a:pt x="110" y="509"/>
                      </a:cubicBezTo>
                      <a:cubicBezTo>
                        <a:pt x="112" y="514"/>
                        <a:pt x="117" y="523"/>
                        <a:pt x="120" y="526"/>
                      </a:cubicBezTo>
                      <a:cubicBezTo>
                        <a:pt x="123" y="528"/>
                        <a:pt x="127" y="522"/>
                        <a:pt x="130" y="526"/>
                      </a:cubicBezTo>
                      <a:cubicBezTo>
                        <a:pt x="132" y="529"/>
                        <a:pt x="139" y="535"/>
                        <a:pt x="143" y="536"/>
                      </a:cubicBezTo>
                      <a:cubicBezTo>
                        <a:pt x="147" y="538"/>
                        <a:pt x="166" y="538"/>
                        <a:pt x="167" y="543"/>
                      </a:cubicBezTo>
                      <a:cubicBezTo>
                        <a:pt x="168" y="549"/>
                        <a:pt x="170" y="550"/>
                        <a:pt x="174" y="552"/>
                      </a:cubicBezTo>
                      <a:cubicBezTo>
                        <a:pt x="174" y="552"/>
                        <a:pt x="184" y="550"/>
                        <a:pt x="190" y="554"/>
                      </a:cubicBezTo>
                      <a:cubicBezTo>
                        <a:pt x="197" y="559"/>
                        <a:pt x="202" y="557"/>
                        <a:pt x="206" y="562"/>
                      </a:cubicBezTo>
                      <a:cubicBezTo>
                        <a:pt x="210" y="568"/>
                        <a:pt x="216" y="564"/>
                        <a:pt x="219" y="564"/>
                      </a:cubicBezTo>
                      <a:cubicBezTo>
                        <a:pt x="222" y="565"/>
                        <a:pt x="223" y="574"/>
                        <a:pt x="228" y="573"/>
                      </a:cubicBezTo>
                      <a:cubicBezTo>
                        <a:pt x="232" y="572"/>
                        <a:pt x="244" y="572"/>
                        <a:pt x="248" y="572"/>
                      </a:cubicBezTo>
                      <a:cubicBezTo>
                        <a:pt x="248" y="572"/>
                        <a:pt x="252" y="570"/>
                        <a:pt x="253" y="566"/>
                      </a:cubicBezTo>
                      <a:cubicBezTo>
                        <a:pt x="255" y="562"/>
                        <a:pt x="257" y="559"/>
                        <a:pt x="261" y="564"/>
                      </a:cubicBezTo>
                      <a:cubicBezTo>
                        <a:pt x="265" y="569"/>
                        <a:pt x="280" y="589"/>
                        <a:pt x="284" y="596"/>
                      </a:cubicBezTo>
                      <a:cubicBezTo>
                        <a:pt x="287" y="602"/>
                        <a:pt x="289" y="607"/>
                        <a:pt x="289" y="615"/>
                      </a:cubicBezTo>
                      <a:cubicBezTo>
                        <a:pt x="290" y="623"/>
                        <a:pt x="287" y="631"/>
                        <a:pt x="290" y="638"/>
                      </a:cubicBezTo>
                      <a:cubicBezTo>
                        <a:pt x="293" y="644"/>
                        <a:pt x="294" y="646"/>
                        <a:pt x="293" y="652"/>
                      </a:cubicBezTo>
                      <a:cubicBezTo>
                        <a:pt x="291" y="659"/>
                        <a:pt x="290" y="661"/>
                        <a:pt x="289" y="665"/>
                      </a:cubicBezTo>
                      <a:cubicBezTo>
                        <a:pt x="288" y="669"/>
                        <a:pt x="290" y="675"/>
                        <a:pt x="295" y="682"/>
                      </a:cubicBezTo>
                      <a:cubicBezTo>
                        <a:pt x="301" y="689"/>
                        <a:pt x="307" y="690"/>
                        <a:pt x="308" y="695"/>
                      </a:cubicBezTo>
                      <a:cubicBezTo>
                        <a:pt x="309" y="700"/>
                        <a:pt x="309" y="701"/>
                        <a:pt x="309" y="702"/>
                      </a:cubicBezTo>
                      <a:cubicBezTo>
                        <a:pt x="309" y="702"/>
                        <a:pt x="313" y="702"/>
                        <a:pt x="317" y="702"/>
                      </a:cubicBezTo>
                      <a:cubicBezTo>
                        <a:pt x="321" y="703"/>
                        <a:pt x="344" y="703"/>
                        <a:pt x="348" y="702"/>
                      </a:cubicBezTo>
                      <a:cubicBezTo>
                        <a:pt x="353" y="702"/>
                        <a:pt x="358" y="695"/>
                        <a:pt x="363" y="694"/>
                      </a:cubicBezTo>
                      <a:cubicBezTo>
                        <a:pt x="368" y="693"/>
                        <a:pt x="373" y="698"/>
                        <a:pt x="376" y="703"/>
                      </a:cubicBezTo>
                      <a:cubicBezTo>
                        <a:pt x="378" y="708"/>
                        <a:pt x="386" y="711"/>
                        <a:pt x="391" y="711"/>
                      </a:cubicBezTo>
                      <a:cubicBezTo>
                        <a:pt x="395" y="710"/>
                        <a:pt x="396" y="710"/>
                        <a:pt x="398" y="712"/>
                      </a:cubicBezTo>
                      <a:cubicBezTo>
                        <a:pt x="399" y="714"/>
                        <a:pt x="405" y="714"/>
                        <a:pt x="409" y="711"/>
                      </a:cubicBezTo>
                      <a:cubicBezTo>
                        <a:pt x="413" y="709"/>
                        <a:pt x="415" y="704"/>
                        <a:pt x="420" y="703"/>
                      </a:cubicBezTo>
                      <a:cubicBezTo>
                        <a:pt x="426" y="703"/>
                        <a:pt x="429" y="705"/>
                        <a:pt x="433" y="708"/>
                      </a:cubicBezTo>
                      <a:cubicBezTo>
                        <a:pt x="438" y="711"/>
                        <a:pt x="448" y="714"/>
                        <a:pt x="451" y="713"/>
                      </a:cubicBezTo>
                      <a:cubicBezTo>
                        <a:pt x="455" y="713"/>
                        <a:pt x="459" y="711"/>
                        <a:pt x="462" y="708"/>
                      </a:cubicBezTo>
                      <a:cubicBezTo>
                        <a:pt x="465" y="705"/>
                        <a:pt x="471" y="705"/>
                        <a:pt x="474" y="702"/>
                      </a:cubicBezTo>
                      <a:cubicBezTo>
                        <a:pt x="476" y="699"/>
                        <a:pt x="477" y="692"/>
                        <a:pt x="480" y="688"/>
                      </a:cubicBezTo>
                      <a:cubicBezTo>
                        <a:pt x="484" y="683"/>
                        <a:pt x="488" y="682"/>
                        <a:pt x="493" y="683"/>
                      </a:cubicBezTo>
                      <a:cubicBezTo>
                        <a:pt x="498" y="684"/>
                        <a:pt x="510" y="690"/>
                        <a:pt x="515" y="692"/>
                      </a:cubicBezTo>
                      <a:cubicBezTo>
                        <a:pt x="519" y="694"/>
                        <a:pt x="528" y="682"/>
                        <a:pt x="535" y="679"/>
                      </a:cubicBezTo>
                      <a:cubicBezTo>
                        <a:pt x="543" y="676"/>
                        <a:pt x="554" y="675"/>
                        <a:pt x="558" y="676"/>
                      </a:cubicBezTo>
                      <a:cubicBezTo>
                        <a:pt x="562" y="677"/>
                        <a:pt x="563" y="675"/>
                        <a:pt x="566" y="673"/>
                      </a:cubicBezTo>
                      <a:cubicBezTo>
                        <a:pt x="570" y="670"/>
                        <a:pt x="583" y="662"/>
                        <a:pt x="588" y="660"/>
                      </a:cubicBezTo>
                      <a:cubicBezTo>
                        <a:pt x="592" y="658"/>
                        <a:pt x="601" y="654"/>
                        <a:pt x="605" y="651"/>
                      </a:cubicBezTo>
                      <a:cubicBezTo>
                        <a:pt x="609" y="647"/>
                        <a:pt x="631" y="630"/>
                        <a:pt x="631" y="630"/>
                      </a:cubicBez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3" name="Freeform 29">
                  <a:extLst>
                    <a:ext uri="{FF2B5EF4-FFF2-40B4-BE49-F238E27FC236}">
                      <a16:creationId xmlns:a16="http://schemas.microsoft.com/office/drawing/2014/main" id="{48C9F7D0-50E8-4879-A82A-32966E9B30C0}"/>
                    </a:ext>
                  </a:extLst>
                </p:cNvPr>
                <p:cNvSpPr>
                  <a:spLocks/>
                </p:cNvSpPr>
                <p:nvPr/>
              </p:nvSpPr>
              <p:spPr bwMode="auto">
                <a:xfrm>
                  <a:off x="5930900" y="3895726"/>
                  <a:ext cx="50800" cy="61913"/>
                </a:xfrm>
                <a:custGeom>
                  <a:avLst/>
                  <a:gdLst>
                    <a:gd name="T0" fmla="*/ 79 w 98"/>
                    <a:gd name="T1" fmla="*/ 0 h 117"/>
                    <a:gd name="T2" fmla="*/ 87 w 98"/>
                    <a:gd name="T3" fmla="*/ 11 h 117"/>
                    <a:gd name="T4" fmla="*/ 95 w 98"/>
                    <a:gd name="T5" fmla="*/ 27 h 117"/>
                    <a:gd name="T6" fmla="*/ 95 w 98"/>
                    <a:gd name="T7" fmla="*/ 44 h 117"/>
                    <a:gd name="T8" fmla="*/ 81 w 98"/>
                    <a:gd name="T9" fmla="*/ 53 h 117"/>
                    <a:gd name="T10" fmla="*/ 68 w 98"/>
                    <a:gd name="T11" fmla="*/ 59 h 117"/>
                    <a:gd name="T12" fmla="*/ 58 w 98"/>
                    <a:gd name="T13" fmla="*/ 67 h 117"/>
                    <a:gd name="T14" fmla="*/ 53 w 98"/>
                    <a:gd name="T15" fmla="*/ 74 h 117"/>
                    <a:gd name="T16" fmla="*/ 49 w 98"/>
                    <a:gd name="T17" fmla="*/ 80 h 117"/>
                    <a:gd name="T18" fmla="*/ 59 w 98"/>
                    <a:gd name="T19" fmla="*/ 76 h 117"/>
                    <a:gd name="T20" fmla="*/ 72 w 98"/>
                    <a:gd name="T21" fmla="*/ 73 h 117"/>
                    <a:gd name="T22" fmla="*/ 91 w 98"/>
                    <a:gd name="T23" fmla="*/ 81 h 117"/>
                    <a:gd name="T24" fmla="*/ 79 w 98"/>
                    <a:gd name="T25" fmla="*/ 101 h 117"/>
                    <a:gd name="T26" fmla="*/ 69 w 98"/>
                    <a:gd name="T27" fmla="*/ 115 h 117"/>
                    <a:gd name="T28" fmla="*/ 60 w 98"/>
                    <a:gd name="T29" fmla="*/ 108 h 117"/>
                    <a:gd name="T30" fmla="*/ 48 w 98"/>
                    <a:gd name="T31" fmla="*/ 109 h 117"/>
                    <a:gd name="T32" fmla="*/ 34 w 98"/>
                    <a:gd name="T33" fmla="*/ 112 h 117"/>
                    <a:gd name="T34" fmla="*/ 17 w 98"/>
                    <a:gd name="T35" fmla="*/ 116 h 117"/>
                    <a:gd name="T36" fmla="*/ 6 w 98"/>
                    <a:gd name="T37" fmla="*/ 112 h 117"/>
                    <a:gd name="T38" fmla="*/ 4 w 98"/>
                    <a:gd name="T39" fmla="*/ 88 h 117"/>
                    <a:gd name="T40" fmla="*/ 5 w 98"/>
                    <a:gd name="T41" fmla="*/ 66 h 117"/>
                    <a:gd name="T42" fmla="*/ 28 w 98"/>
                    <a:gd name="T43" fmla="*/ 31 h 117"/>
                    <a:gd name="T44" fmla="*/ 37 w 98"/>
                    <a:gd name="T45" fmla="*/ 15 h 117"/>
                    <a:gd name="T46" fmla="*/ 44 w 98"/>
                    <a:gd name="T47" fmla="*/ 13 h 117"/>
                    <a:gd name="T48" fmla="*/ 56 w 98"/>
                    <a:gd name="T49" fmla="*/ 20 h 117"/>
                    <a:gd name="T50" fmla="*/ 64 w 98"/>
                    <a:gd name="T51" fmla="*/ 8 h 117"/>
                    <a:gd name="T52" fmla="*/ 79 w 98"/>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17">
                      <a:moveTo>
                        <a:pt x="79" y="0"/>
                      </a:moveTo>
                      <a:cubicBezTo>
                        <a:pt x="79" y="0"/>
                        <a:pt x="82" y="7"/>
                        <a:pt x="87" y="11"/>
                      </a:cubicBezTo>
                      <a:cubicBezTo>
                        <a:pt x="92" y="15"/>
                        <a:pt x="94" y="21"/>
                        <a:pt x="95" y="27"/>
                      </a:cubicBezTo>
                      <a:cubicBezTo>
                        <a:pt x="96" y="33"/>
                        <a:pt x="98" y="38"/>
                        <a:pt x="95" y="44"/>
                      </a:cubicBezTo>
                      <a:cubicBezTo>
                        <a:pt x="93" y="49"/>
                        <a:pt x="83" y="50"/>
                        <a:pt x="81" y="53"/>
                      </a:cubicBezTo>
                      <a:cubicBezTo>
                        <a:pt x="79" y="57"/>
                        <a:pt x="71" y="59"/>
                        <a:pt x="68" y="59"/>
                      </a:cubicBezTo>
                      <a:cubicBezTo>
                        <a:pt x="64" y="60"/>
                        <a:pt x="60" y="63"/>
                        <a:pt x="58" y="67"/>
                      </a:cubicBezTo>
                      <a:cubicBezTo>
                        <a:pt x="57" y="72"/>
                        <a:pt x="57" y="76"/>
                        <a:pt x="53" y="74"/>
                      </a:cubicBezTo>
                      <a:cubicBezTo>
                        <a:pt x="48" y="73"/>
                        <a:pt x="46" y="76"/>
                        <a:pt x="49" y="80"/>
                      </a:cubicBezTo>
                      <a:cubicBezTo>
                        <a:pt x="51" y="84"/>
                        <a:pt x="55" y="79"/>
                        <a:pt x="59" y="76"/>
                      </a:cubicBezTo>
                      <a:cubicBezTo>
                        <a:pt x="63" y="73"/>
                        <a:pt x="65" y="71"/>
                        <a:pt x="72" y="73"/>
                      </a:cubicBezTo>
                      <a:cubicBezTo>
                        <a:pt x="79" y="75"/>
                        <a:pt x="91" y="81"/>
                        <a:pt x="91" y="81"/>
                      </a:cubicBezTo>
                      <a:cubicBezTo>
                        <a:pt x="91" y="81"/>
                        <a:pt x="82" y="97"/>
                        <a:pt x="79" y="101"/>
                      </a:cubicBezTo>
                      <a:cubicBezTo>
                        <a:pt x="76" y="106"/>
                        <a:pt x="69" y="115"/>
                        <a:pt x="69" y="115"/>
                      </a:cubicBezTo>
                      <a:cubicBezTo>
                        <a:pt x="69" y="115"/>
                        <a:pt x="64" y="111"/>
                        <a:pt x="60" y="108"/>
                      </a:cubicBezTo>
                      <a:cubicBezTo>
                        <a:pt x="57" y="105"/>
                        <a:pt x="54" y="105"/>
                        <a:pt x="48" y="109"/>
                      </a:cubicBezTo>
                      <a:cubicBezTo>
                        <a:pt x="41" y="113"/>
                        <a:pt x="37" y="113"/>
                        <a:pt x="34" y="112"/>
                      </a:cubicBezTo>
                      <a:cubicBezTo>
                        <a:pt x="31" y="111"/>
                        <a:pt x="21" y="114"/>
                        <a:pt x="17" y="116"/>
                      </a:cubicBezTo>
                      <a:cubicBezTo>
                        <a:pt x="13" y="117"/>
                        <a:pt x="9" y="117"/>
                        <a:pt x="6" y="112"/>
                      </a:cubicBezTo>
                      <a:cubicBezTo>
                        <a:pt x="3" y="108"/>
                        <a:pt x="6" y="94"/>
                        <a:pt x="4" y="88"/>
                      </a:cubicBezTo>
                      <a:cubicBezTo>
                        <a:pt x="2" y="82"/>
                        <a:pt x="0" y="73"/>
                        <a:pt x="5" y="66"/>
                      </a:cubicBezTo>
                      <a:cubicBezTo>
                        <a:pt x="10" y="58"/>
                        <a:pt x="24" y="41"/>
                        <a:pt x="28" y="31"/>
                      </a:cubicBezTo>
                      <a:cubicBezTo>
                        <a:pt x="33" y="21"/>
                        <a:pt x="37" y="15"/>
                        <a:pt x="37" y="15"/>
                      </a:cubicBezTo>
                      <a:cubicBezTo>
                        <a:pt x="38" y="15"/>
                        <a:pt x="40" y="11"/>
                        <a:pt x="44" y="13"/>
                      </a:cubicBezTo>
                      <a:cubicBezTo>
                        <a:pt x="49" y="14"/>
                        <a:pt x="52" y="21"/>
                        <a:pt x="56" y="20"/>
                      </a:cubicBezTo>
                      <a:cubicBezTo>
                        <a:pt x="60" y="20"/>
                        <a:pt x="62" y="11"/>
                        <a:pt x="64" y="8"/>
                      </a:cubicBezTo>
                      <a:cubicBezTo>
                        <a:pt x="65" y="5"/>
                        <a:pt x="79" y="0"/>
                        <a:pt x="79"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4" name="Freeform 30">
                  <a:extLst>
                    <a:ext uri="{FF2B5EF4-FFF2-40B4-BE49-F238E27FC236}">
                      <a16:creationId xmlns:a16="http://schemas.microsoft.com/office/drawing/2014/main" id="{5207491E-A40A-409B-861E-4DD07415E132}"/>
                    </a:ext>
                  </a:extLst>
                </p:cNvPr>
                <p:cNvSpPr>
                  <a:spLocks/>
                </p:cNvSpPr>
                <p:nvPr/>
              </p:nvSpPr>
              <p:spPr bwMode="auto">
                <a:xfrm>
                  <a:off x="4999038" y="4206876"/>
                  <a:ext cx="230188" cy="306388"/>
                </a:xfrm>
                <a:custGeom>
                  <a:avLst/>
                  <a:gdLst>
                    <a:gd name="T0" fmla="*/ 10 w 439"/>
                    <a:gd name="T1" fmla="*/ 519 h 585"/>
                    <a:gd name="T2" fmla="*/ 37 w 439"/>
                    <a:gd name="T3" fmla="*/ 549 h 585"/>
                    <a:gd name="T4" fmla="*/ 52 w 439"/>
                    <a:gd name="T5" fmla="*/ 581 h 585"/>
                    <a:gd name="T6" fmla="*/ 75 w 439"/>
                    <a:gd name="T7" fmla="*/ 554 h 585"/>
                    <a:gd name="T8" fmla="*/ 96 w 439"/>
                    <a:gd name="T9" fmla="*/ 539 h 585"/>
                    <a:gd name="T10" fmla="*/ 113 w 439"/>
                    <a:gd name="T11" fmla="*/ 554 h 585"/>
                    <a:gd name="T12" fmla="*/ 137 w 439"/>
                    <a:gd name="T13" fmla="*/ 566 h 585"/>
                    <a:gd name="T14" fmla="*/ 156 w 439"/>
                    <a:gd name="T15" fmla="*/ 543 h 585"/>
                    <a:gd name="T16" fmla="*/ 185 w 439"/>
                    <a:gd name="T17" fmla="*/ 535 h 585"/>
                    <a:gd name="T18" fmla="*/ 191 w 439"/>
                    <a:gd name="T19" fmla="*/ 557 h 585"/>
                    <a:gd name="T20" fmla="*/ 215 w 439"/>
                    <a:gd name="T21" fmla="*/ 565 h 585"/>
                    <a:gd name="T22" fmla="*/ 252 w 439"/>
                    <a:gd name="T23" fmla="*/ 530 h 585"/>
                    <a:gd name="T24" fmla="*/ 282 w 439"/>
                    <a:gd name="T25" fmla="*/ 496 h 585"/>
                    <a:gd name="T26" fmla="*/ 296 w 439"/>
                    <a:gd name="T27" fmla="*/ 437 h 585"/>
                    <a:gd name="T28" fmla="*/ 320 w 439"/>
                    <a:gd name="T29" fmla="*/ 365 h 585"/>
                    <a:gd name="T30" fmla="*/ 363 w 439"/>
                    <a:gd name="T31" fmla="*/ 312 h 585"/>
                    <a:gd name="T32" fmla="*/ 387 w 439"/>
                    <a:gd name="T33" fmla="*/ 253 h 585"/>
                    <a:gd name="T34" fmla="*/ 393 w 439"/>
                    <a:gd name="T35" fmla="*/ 182 h 585"/>
                    <a:gd name="T36" fmla="*/ 412 w 439"/>
                    <a:gd name="T37" fmla="*/ 94 h 585"/>
                    <a:gd name="T38" fmla="*/ 436 w 439"/>
                    <a:gd name="T39" fmla="*/ 38 h 585"/>
                    <a:gd name="T40" fmla="*/ 435 w 439"/>
                    <a:gd name="T41" fmla="*/ 8 h 585"/>
                    <a:gd name="T42" fmla="*/ 414 w 439"/>
                    <a:gd name="T43" fmla="*/ 10 h 585"/>
                    <a:gd name="T44" fmla="*/ 376 w 439"/>
                    <a:gd name="T45" fmla="*/ 3 h 585"/>
                    <a:gd name="T46" fmla="*/ 330 w 439"/>
                    <a:gd name="T47" fmla="*/ 13 h 585"/>
                    <a:gd name="T48" fmla="*/ 314 w 439"/>
                    <a:gd name="T49" fmla="*/ 56 h 585"/>
                    <a:gd name="T50" fmla="*/ 293 w 439"/>
                    <a:gd name="T51" fmla="*/ 99 h 585"/>
                    <a:gd name="T52" fmla="*/ 290 w 439"/>
                    <a:gd name="T53" fmla="*/ 118 h 585"/>
                    <a:gd name="T54" fmla="*/ 278 w 439"/>
                    <a:gd name="T55" fmla="*/ 125 h 585"/>
                    <a:gd name="T56" fmla="*/ 239 w 439"/>
                    <a:gd name="T57" fmla="*/ 114 h 585"/>
                    <a:gd name="T58" fmla="*/ 218 w 439"/>
                    <a:gd name="T59" fmla="*/ 110 h 585"/>
                    <a:gd name="T60" fmla="*/ 192 w 439"/>
                    <a:gd name="T61" fmla="*/ 104 h 585"/>
                    <a:gd name="T62" fmla="*/ 122 w 439"/>
                    <a:gd name="T63" fmla="*/ 114 h 585"/>
                    <a:gd name="T64" fmla="*/ 117 w 439"/>
                    <a:gd name="T65" fmla="*/ 144 h 585"/>
                    <a:gd name="T66" fmla="*/ 121 w 439"/>
                    <a:gd name="T67" fmla="*/ 165 h 585"/>
                    <a:gd name="T68" fmla="*/ 153 w 439"/>
                    <a:gd name="T69" fmla="*/ 155 h 585"/>
                    <a:gd name="T70" fmla="*/ 181 w 439"/>
                    <a:gd name="T71" fmla="*/ 158 h 585"/>
                    <a:gd name="T72" fmla="*/ 194 w 439"/>
                    <a:gd name="T73" fmla="*/ 187 h 585"/>
                    <a:gd name="T74" fmla="*/ 174 w 439"/>
                    <a:gd name="T75" fmla="*/ 211 h 585"/>
                    <a:gd name="T76" fmla="*/ 161 w 439"/>
                    <a:gd name="T77" fmla="*/ 240 h 585"/>
                    <a:gd name="T78" fmla="*/ 160 w 439"/>
                    <a:gd name="T79" fmla="*/ 264 h 585"/>
                    <a:gd name="T80" fmla="*/ 178 w 439"/>
                    <a:gd name="T81" fmla="*/ 277 h 585"/>
                    <a:gd name="T82" fmla="*/ 196 w 439"/>
                    <a:gd name="T83" fmla="*/ 289 h 585"/>
                    <a:gd name="T84" fmla="*/ 194 w 439"/>
                    <a:gd name="T85" fmla="*/ 323 h 585"/>
                    <a:gd name="T86" fmla="*/ 190 w 439"/>
                    <a:gd name="T87" fmla="*/ 352 h 585"/>
                    <a:gd name="T88" fmla="*/ 191 w 439"/>
                    <a:gd name="T89" fmla="*/ 371 h 585"/>
                    <a:gd name="T90" fmla="*/ 180 w 439"/>
                    <a:gd name="T91" fmla="*/ 391 h 585"/>
                    <a:gd name="T92" fmla="*/ 175 w 439"/>
                    <a:gd name="T93" fmla="*/ 411 h 585"/>
                    <a:gd name="T94" fmla="*/ 154 w 439"/>
                    <a:gd name="T95" fmla="*/ 390 h 585"/>
                    <a:gd name="T96" fmla="*/ 118 w 439"/>
                    <a:gd name="T97" fmla="*/ 405 h 585"/>
                    <a:gd name="T98" fmla="*/ 99 w 439"/>
                    <a:gd name="T99" fmla="*/ 377 h 585"/>
                    <a:gd name="T100" fmla="*/ 77 w 439"/>
                    <a:gd name="T101" fmla="*/ 377 h 585"/>
                    <a:gd name="T102" fmla="*/ 71 w 439"/>
                    <a:gd name="T103" fmla="*/ 404 h 585"/>
                    <a:gd name="T104" fmla="*/ 41 w 439"/>
                    <a:gd name="T105" fmla="*/ 405 h 585"/>
                    <a:gd name="T106" fmla="*/ 26 w 439"/>
                    <a:gd name="T107" fmla="*/ 412 h 585"/>
                    <a:gd name="T108" fmla="*/ 26 w 439"/>
                    <a:gd name="T109" fmla="*/ 431 h 585"/>
                    <a:gd name="T110" fmla="*/ 33 w 439"/>
                    <a:gd name="T111" fmla="*/ 454 h 585"/>
                    <a:gd name="T112" fmla="*/ 43 w 439"/>
                    <a:gd name="T113" fmla="*/ 476 h 585"/>
                    <a:gd name="T114" fmla="*/ 39 w 439"/>
                    <a:gd name="T115" fmla="*/ 494 h 585"/>
                    <a:gd name="T116" fmla="*/ 15 w 439"/>
                    <a:gd name="T117" fmla="*/ 487 h 585"/>
                    <a:gd name="T118" fmla="*/ 0 w 439"/>
                    <a:gd name="T119" fmla="*/ 50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585">
                      <a:moveTo>
                        <a:pt x="0" y="509"/>
                      </a:moveTo>
                      <a:cubicBezTo>
                        <a:pt x="0" y="509"/>
                        <a:pt x="9" y="516"/>
                        <a:pt x="10" y="519"/>
                      </a:cubicBezTo>
                      <a:cubicBezTo>
                        <a:pt x="12" y="521"/>
                        <a:pt x="14" y="526"/>
                        <a:pt x="19" y="530"/>
                      </a:cubicBezTo>
                      <a:cubicBezTo>
                        <a:pt x="25" y="534"/>
                        <a:pt x="36" y="547"/>
                        <a:pt x="37" y="549"/>
                      </a:cubicBezTo>
                      <a:cubicBezTo>
                        <a:pt x="38" y="552"/>
                        <a:pt x="38" y="564"/>
                        <a:pt x="40" y="567"/>
                      </a:cubicBezTo>
                      <a:cubicBezTo>
                        <a:pt x="41" y="570"/>
                        <a:pt x="49" y="585"/>
                        <a:pt x="52" y="581"/>
                      </a:cubicBezTo>
                      <a:cubicBezTo>
                        <a:pt x="54" y="577"/>
                        <a:pt x="55" y="569"/>
                        <a:pt x="63" y="567"/>
                      </a:cubicBezTo>
                      <a:cubicBezTo>
                        <a:pt x="71" y="564"/>
                        <a:pt x="72" y="559"/>
                        <a:pt x="75" y="554"/>
                      </a:cubicBezTo>
                      <a:cubicBezTo>
                        <a:pt x="79" y="550"/>
                        <a:pt x="83" y="552"/>
                        <a:pt x="88" y="549"/>
                      </a:cubicBezTo>
                      <a:cubicBezTo>
                        <a:pt x="92" y="547"/>
                        <a:pt x="94" y="541"/>
                        <a:pt x="96" y="539"/>
                      </a:cubicBezTo>
                      <a:cubicBezTo>
                        <a:pt x="98" y="538"/>
                        <a:pt x="101" y="543"/>
                        <a:pt x="105" y="546"/>
                      </a:cubicBezTo>
                      <a:cubicBezTo>
                        <a:pt x="110" y="548"/>
                        <a:pt x="108" y="555"/>
                        <a:pt x="113" y="554"/>
                      </a:cubicBezTo>
                      <a:cubicBezTo>
                        <a:pt x="117" y="553"/>
                        <a:pt x="122" y="558"/>
                        <a:pt x="125" y="562"/>
                      </a:cubicBezTo>
                      <a:cubicBezTo>
                        <a:pt x="127" y="566"/>
                        <a:pt x="132" y="569"/>
                        <a:pt x="137" y="566"/>
                      </a:cubicBezTo>
                      <a:cubicBezTo>
                        <a:pt x="143" y="562"/>
                        <a:pt x="149" y="560"/>
                        <a:pt x="150" y="556"/>
                      </a:cubicBezTo>
                      <a:cubicBezTo>
                        <a:pt x="151" y="553"/>
                        <a:pt x="149" y="543"/>
                        <a:pt x="156" y="543"/>
                      </a:cubicBezTo>
                      <a:cubicBezTo>
                        <a:pt x="162" y="543"/>
                        <a:pt x="160" y="548"/>
                        <a:pt x="165" y="544"/>
                      </a:cubicBezTo>
                      <a:cubicBezTo>
                        <a:pt x="171" y="541"/>
                        <a:pt x="181" y="538"/>
                        <a:pt x="185" y="535"/>
                      </a:cubicBezTo>
                      <a:cubicBezTo>
                        <a:pt x="190" y="531"/>
                        <a:pt x="197" y="539"/>
                        <a:pt x="195" y="542"/>
                      </a:cubicBezTo>
                      <a:cubicBezTo>
                        <a:pt x="193" y="546"/>
                        <a:pt x="190" y="549"/>
                        <a:pt x="191" y="557"/>
                      </a:cubicBezTo>
                      <a:cubicBezTo>
                        <a:pt x="193" y="566"/>
                        <a:pt x="191" y="569"/>
                        <a:pt x="197" y="570"/>
                      </a:cubicBezTo>
                      <a:cubicBezTo>
                        <a:pt x="203" y="571"/>
                        <a:pt x="211" y="570"/>
                        <a:pt x="215" y="565"/>
                      </a:cubicBezTo>
                      <a:cubicBezTo>
                        <a:pt x="220" y="561"/>
                        <a:pt x="232" y="546"/>
                        <a:pt x="238" y="539"/>
                      </a:cubicBezTo>
                      <a:cubicBezTo>
                        <a:pt x="243" y="533"/>
                        <a:pt x="249" y="534"/>
                        <a:pt x="252" y="530"/>
                      </a:cubicBezTo>
                      <a:cubicBezTo>
                        <a:pt x="256" y="526"/>
                        <a:pt x="255" y="515"/>
                        <a:pt x="264" y="513"/>
                      </a:cubicBezTo>
                      <a:cubicBezTo>
                        <a:pt x="272" y="512"/>
                        <a:pt x="278" y="504"/>
                        <a:pt x="282" y="496"/>
                      </a:cubicBezTo>
                      <a:cubicBezTo>
                        <a:pt x="286" y="488"/>
                        <a:pt x="294" y="480"/>
                        <a:pt x="296" y="473"/>
                      </a:cubicBezTo>
                      <a:cubicBezTo>
                        <a:pt x="297" y="466"/>
                        <a:pt x="295" y="449"/>
                        <a:pt x="296" y="437"/>
                      </a:cubicBezTo>
                      <a:cubicBezTo>
                        <a:pt x="297" y="426"/>
                        <a:pt x="298" y="419"/>
                        <a:pt x="296" y="407"/>
                      </a:cubicBezTo>
                      <a:cubicBezTo>
                        <a:pt x="294" y="395"/>
                        <a:pt x="310" y="378"/>
                        <a:pt x="320" y="365"/>
                      </a:cubicBezTo>
                      <a:cubicBezTo>
                        <a:pt x="331" y="352"/>
                        <a:pt x="341" y="330"/>
                        <a:pt x="346" y="323"/>
                      </a:cubicBezTo>
                      <a:cubicBezTo>
                        <a:pt x="351" y="315"/>
                        <a:pt x="355" y="319"/>
                        <a:pt x="363" y="312"/>
                      </a:cubicBezTo>
                      <a:cubicBezTo>
                        <a:pt x="371" y="305"/>
                        <a:pt x="386" y="290"/>
                        <a:pt x="386" y="282"/>
                      </a:cubicBezTo>
                      <a:cubicBezTo>
                        <a:pt x="387" y="273"/>
                        <a:pt x="384" y="263"/>
                        <a:pt x="387" y="253"/>
                      </a:cubicBezTo>
                      <a:cubicBezTo>
                        <a:pt x="390" y="243"/>
                        <a:pt x="401" y="223"/>
                        <a:pt x="398" y="215"/>
                      </a:cubicBezTo>
                      <a:cubicBezTo>
                        <a:pt x="394" y="208"/>
                        <a:pt x="389" y="192"/>
                        <a:pt x="393" y="182"/>
                      </a:cubicBezTo>
                      <a:cubicBezTo>
                        <a:pt x="396" y="173"/>
                        <a:pt x="402" y="156"/>
                        <a:pt x="405" y="144"/>
                      </a:cubicBezTo>
                      <a:cubicBezTo>
                        <a:pt x="407" y="132"/>
                        <a:pt x="403" y="106"/>
                        <a:pt x="412" y="94"/>
                      </a:cubicBezTo>
                      <a:cubicBezTo>
                        <a:pt x="420" y="82"/>
                        <a:pt x="419" y="74"/>
                        <a:pt x="423" y="67"/>
                      </a:cubicBezTo>
                      <a:cubicBezTo>
                        <a:pt x="428" y="59"/>
                        <a:pt x="434" y="46"/>
                        <a:pt x="436" y="38"/>
                      </a:cubicBezTo>
                      <a:cubicBezTo>
                        <a:pt x="439" y="30"/>
                        <a:pt x="438" y="13"/>
                        <a:pt x="438" y="13"/>
                      </a:cubicBezTo>
                      <a:cubicBezTo>
                        <a:pt x="435" y="8"/>
                        <a:pt x="435" y="8"/>
                        <a:pt x="435" y="8"/>
                      </a:cubicBezTo>
                      <a:cubicBezTo>
                        <a:pt x="434" y="7"/>
                        <a:pt x="433" y="6"/>
                        <a:pt x="432" y="6"/>
                      </a:cubicBezTo>
                      <a:cubicBezTo>
                        <a:pt x="428" y="6"/>
                        <a:pt x="421" y="11"/>
                        <a:pt x="414" y="10"/>
                      </a:cubicBezTo>
                      <a:cubicBezTo>
                        <a:pt x="407" y="9"/>
                        <a:pt x="403" y="14"/>
                        <a:pt x="395" y="11"/>
                      </a:cubicBezTo>
                      <a:cubicBezTo>
                        <a:pt x="387" y="8"/>
                        <a:pt x="381" y="6"/>
                        <a:pt x="376" y="3"/>
                      </a:cubicBezTo>
                      <a:cubicBezTo>
                        <a:pt x="371" y="0"/>
                        <a:pt x="369" y="2"/>
                        <a:pt x="364" y="7"/>
                      </a:cubicBezTo>
                      <a:cubicBezTo>
                        <a:pt x="358" y="12"/>
                        <a:pt x="337" y="13"/>
                        <a:pt x="330" y="13"/>
                      </a:cubicBezTo>
                      <a:cubicBezTo>
                        <a:pt x="322" y="12"/>
                        <a:pt x="321" y="17"/>
                        <a:pt x="319" y="22"/>
                      </a:cubicBezTo>
                      <a:cubicBezTo>
                        <a:pt x="317" y="28"/>
                        <a:pt x="313" y="47"/>
                        <a:pt x="314" y="56"/>
                      </a:cubicBezTo>
                      <a:cubicBezTo>
                        <a:pt x="316" y="65"/>
                        <a:pt x="310" y="70"/>
                        <a:pt x="306" y="81"/>
                      </a:cubicBezTo>
                      <a:cubicBezTo>
                        <a:pt x="302" y="92"/>
                        <a:pt x="293" y="99"/>
                        <a:pt x="293" y="99"/>
                      </a:cubicBezTo>
                      <a:cubicBezTo>
                        <a:pt x="292" y="100"/>
                        <a:pt x="291" y="101"/>
                        <a:pt x="290" y="102"/>
                      </a:cubicBezTo>
                      <a:cubicBezTo>
                        <a:pt x="286" y="107"/>
                        <a:pt x="288" y="112"/>
                        <a:pt x="290" y="118"/>
                      </a:cubicBezTo>
                      <a:cubicBezTo>
                        <a:pt x="291" y="125"/>
                        <a:pt x="293" y="129"/>
                        <a:pt x="291" y="134"/>
                      </a:cubicBezTo>
                      <a:cubicBezTo>
                        <a:pt x="289" y="139"/>
                        <a:pt x="286" y="134"/>
                        <a:pt x="278" y="125"/>
                      </a:cubicBezTo>
                      <a:cubicBezTo>
                        <a:pt x="270" y="117"/>
                        <a:pt x="255" y="115"/>
                        <a:pt x="251" y="118"/>
                      </a:cubicBezTo>
                      <a:cubicBezTo>
                        <a:pt x="246" y="121"/>
                        <a:pt x="244" y="116"/>
                        <a:pt x="239" y="114"/>
                      </a:cubicBezTo>
                      <a:cubicBezTo>
                        <a:pt x="234" y="112"/>
                        <a:pt x="232" y="119"/>
                        <a:pt x="229" y="115"/>
                      </a:cubicBezTo>
                      <a:cubicBezTo>
                        <a:pt x="225" y="111"/>
                        <a:pt x="222" y="108"/>
                        <a:pt x="218" y="110"/>
                      </a:cubicBezTo>
                      <a:cubicBezTo>
                        <a:pt x="214" y="112"/>
                        <a:pt x="210" y="107"/>
                        <a:pt x="205" y="104"/>
                      </a:cubicBezTo>
                      <a:cubicBezTo>
                        <a:pt x="199" y="101"/>
                        <a:pt x="192" y="104"/>
                        <a:pt x="192" y="104"/>
                      </a:cubicBezTo>
                      <a:cubicBezTo>
                        <a:pt x="127" y="105"/>
                        <a:pt x="127" y="105"/>
                        <a:pt x="127" y="105"/>
                      </a:cubicBezTo>
                      <a:cubicBezTo>
                        <a:pt x="127" y="105"/>
                        <a:pt x="124" y="111"/>
                        <a:pt x="122" y="114"/>
                      </a:cubicBezTo>
                      <a:cubicBezTo>
                        <a:pt x="120" y="118"/>
                        <a:pt x="118" y="126"/>
                        <a:pt x="117" y="130"/>
                      </a:cubicBezTo>
                      <a:cubicBezTo>
                        <a:pt x="116" y="135"/>
                        <a:pt x="115" y="139"/>
                        <a:pt x="117" y="144"/>
                      </a:cubicBezTo>
                      <a:cubicBezTo>
                        <a:pt x="119" y="149"/>
                        <a:pt x="121" y="150"/>
                        <a:pt x="121" y="156"/>
                      </a:cubicBezTo>
                      <a:cubicBezTo>
                        <a:pt x="122" y="162"/>
                        <a:pt x="118" y="167"/>
                        <a:pt x="121" y="165"/>
                      </a:cubicBezTo>
                      <a:cubicBezTo>
                        <a:pt x="125" y="163"/>
                        <a:pt x="132" y="163"/>
                        <a:pt x="136" y="162"/>
                      </a:cubicBezTo>
                      <a:cubicBezTo>
                        <a:pt x="140" y="161"/>
                        <a:pt x="149" y="157"/>
                        <a:pt x="153" y="155"/>
                      </a:cubicBezTo>
                      <a:cubicBezTo>
                        <a:pt x="156" y="152"/>
                        <a:pt x="161" y="151"/>
                        <a:pt x="165" y="152"/>
                      </a:cubicBezTo>
                      <a:cubicBezTo>
                        <a:pt x="169" y="154"/>
                        <a:pt x="177" y="154"/>
                        <a:pt x="181" y="158"/>
                      </a:cubicBezTo>
                      <a:cubicBezTo>
                        <a:pt x="185" y="162"/>
                        <a:pt x="184" y="170"/>
                        <a:pt x="184" y="173"/>
                      </a:cubicBezTo>
                      <a:cubicBezTo>
                        <a:pt x="184" y="176"/>
                        <a:pt x="193" y="182"/>
                        <a:pt x="194" y="187"/>
                      </a:cubicBezTo>
                      <a:cubicBezTo>
                        <a:pt x="196" y="193"/>
                        <a:pt x="190" y="201"/>
                        <a:pt x="187" y="206"/>
                      </a:cubicBezTo>
                      <a:cubicBezTo>
                        <a:pt x="183" y="211"/>
                        <a:pt x="176" y="209"/>
                        <a:pt x="174" y="211"/>
                      </a:cubicBezTo>
                      <a:cubicBezTo>
                        <a:pt x="172" y="213"/>
                        <a:pt x="170" y="219"/>
                        <a:pt x="165" y="225"/>
                      </a:cubicBezTo>
                      <a:cubicBezTo>
                        <a:pt x="159" y="231"/>
                        <a:pt x="159" y="234"/>
                        <a:pt x="161" y="240"/>
                      </a:cubicBezTo>
                      <a:cubicBezTo>
                        <a:pt x="163" y="245"/>
                        <a:pt x="165" y="247"/>
                        <a:pt x="162" y="252"/>
                      </a:cubicBezTo>
                      <a:cubicBezTo>
                        <a:pt x="158" y="258"/>
                        <a:pt x="158" y="261"/>
                        <a:pt x="160" y="264"/>
                      </a:cubicBezTo>
                      <a:cubicBezTo>
                        <a:pt x="162" y="268"/>
                        <a:pt x="166" y="264"/>
                        <a:pt x="170" y="265"/>
                      </a:cubicBezTo>
                      <a:cubicBezTo>
                        <a:pt x="175" y="266"/>
                        <a:pt x="177" y="274"/>
                        <a:pt x="178" y="277"/>
                      </a:cubicBezTo>
                      <a:cubicBezTo>
                        <a:pt x="178" y="281"/>
                        <a:pt x="184" y="276"/>
                        <a:pt x="190" y="279"/>
                      </a:cubicBezTo>
                      <a:cubicBezTo>
                        <a:pt x="195" y="282"/>
                        <a:pt x="196" y="284"/>
                        <a:pt x="196" y="289"/>
                      </a:cubicBezTo>
                      <a:cubicBezTo>
                        <a:pt x="197" y="294"/>
                        <a:pt x="195" y="303"/>
                        <a:pt x="192" y="310"/>
                      </a:cubicBezTo>
                      <a:cubicBezTo>
                        <a:pt x="190" y="316"/>
                        <a:pt x="193" y="317"/>
                        <a:pt x="194" y="323"/>
                      </a:cubicBezTo>
                      <a:cubicBezTo>
                        <a:pt x="195" y="329"/>
                        <a:pt x="196" y="334"/>
                        <a:pt x="195" y="340"/>
                      </a:cubicBezTo>
                      <a:cubicBezTo>
                        <a:pt x="195" y="346"/>
                        <a:pt x="194" y="347"/>
                        <a:pt x="190" y="352"/>
                      </a:cubicBezTo>
                      <a:cubicBezTo>
                        <a:pt x="187" y="357"/>
                        <a:pt x="189" y="355"/>
                        <a:pt x="192" y="359"/>
                      </a:cubicBezTo>
                      <a:cubicBezTo>
                        <a:pt x="194" y="363"/>
                        <a:pt x="193" y="367"/>
                        <a:pt x="191" y="371"/>
                      </a:cubicBezTo>
                      <a:cubicBezTo>
                        <a:pt x="189" y="375"/>
                        <a:pt x="183" y="376"/>
                        <a:pt x="183" y="379"/>
                      </a:cubicBezTo>
                      <a:cubicBezTo>
                        <a:pt x="182" y="383"/>
                        <a:pt x="183" y="388"/>
                        <a:pt x="180" y="391"/>
                      </a:cubicBezTo>
                      <a:cubicBezTo>
                        <a:pt x="177" y="394"/>
                        <a:pt x="177" y="396"/>
                        <a:pt x="179" y="399"/>
                      </a:cubicBezTo>
                      <a:cubicBezTo>
                        <a:pt x="182" y="403"/>
                        <a:pt x="176" y="406"/>
                        <a:pt x="175" y="411"/>
                      </a:cubicBezTo>
                      <a:cubicBezTo>
                        <a:pt x="173" y="416"/>
                        <a:pt x="171" y="413"/>
                        <a:pt x="164" y="414"/>
                      </a:cubicBezTo>
                      <a:cubicBezTo>
                        <a:pt x="157" y="414"/>
                        <a:pt x="158" y="396"/>
                        <a:pt x="154" y="390"/>
                      </a:cubicBezTo>
                      <a:cubicBezTo>
                        <a:pt x="151" y="385"/>
                        <a:pt x="141" y="403"/>
                        <a:pt x="137" y="408"/>
                      </a:cubicBezTo>
                      <a:cubicBezTo>
                        <a:pt x="134" y="413"/>
                        <a:pt x="128" y="407"/>
                        <a:pt x="118" y="405"/>
                      </a:cubicBezTo>
                      <a:cubicBezTo>
                        <a:pt x="108" y="403"/>
                        <a:pt x="110" y="404"/>
                        <a:pt x="109" y="399"/>
                      </a:cubicBezTo>
                      <a:cubicBezTo>
                        <a:pt x="109" y="393"/>
                        <a:pt x="102" y="381"/>
                        <a:pt x="99" y="377"/>
                      </a:cubicBezTo>
                      <a:cubicBezTo>
                        <a:pt x="95" y="373"/>
                        <a:pt x="93" y="369"/>
                        <a:pt x="87" y="370"/>
                      </a:cubicBezTo>
                      <a:cubicBezTo>
                        <a:pt x="80" y="371"/>
                        <a:pt x="77" y="373"/>
                        <a:pt x="77" y="377"/>
                      </a:cubicBezTo>
                      <a:cubicBezTo>
                        <a:pt x="76" y="382"/>
                        <a:pt x="78" y="387"/>
                        <a:pt x="78" y="393"/>
                      </a:cubicBezTo>
                      <a:cubicBezTo>
                        <a:pt x="79" y="399"/>
                        <a:pt x="77" y="402"/>
                        <a:pt x="71" y="404"/>
                      </a:cubicBezTo>
                      <a:cubicBezTo>
                        <a:pt x="65" y="406"/>
                        <a:pt x="57" y="407"/>
                        <a:pt x="54" y="405"/>
                      </a:cubicBezTo>
                      <a:cubicBezTo>
                        <a:pt x="50" y="402"/>
                        <a:pt x="47" y="402"/>
                        <a:pt x="41" y="405"/>
                      </a:cubicBezTo>
                      <a:cubicBezTo>
                        <a:pt x="35" y="408"/>
                        <a:pt x="31" y="404"/>
                        <a:pt x="28" y="402"/>
                      </a:cubicBezTo>
                      <a:cubicBezTo>
                        <a:pt x="25" y="400"/>
                        <a:pt x="25" y="406"/>
                        <a:pt x="26" y="412"/>
                      </a:cubicBezTo>
                      <a:cubicBezTo>
                        <a:pt x="27" y="417"/>
                        <a:pt x="29" y="417"/>
                        <a:pt x="29" y="424"/>
                      </a:cubicBezTo>
                      <a:cubicBezTo>
                        <a:pt x="28" y="431"/>
                        <a:pt x="24" y="428"/>
                        <a:pt x="26" y="431"/>
                      </a:cubicBezTo>
                      <a:cubicBezTo>
                        <a:pt x="27" y="435"/>
                        <a:pt x="31" y="438"/>
                        <a:pt x="33" y="441"/>
                      </a:cubicBezTo>
                      <a:cubicBezTo>
                        <a:pt x="34" y="444"/>
                        <a:pt x="34" y="450"/>
                        <a:pt x="33" y="454"/>
                      </a:cubicBezTo>
                      <a:cubicBezTo>
                        <a:pt x="32" y="457"/>
                        <a:pt x="34" y="459"/>
                        <a:pt x="39" y="462"/>
                      </a:cubicBezTo>
                      <a:cubicBezTo>
                        <a:pt x="44" y="466"/>
                        <a:pt x="47" y="470"/>
                        <a:pt x="43" y="476"/>
                      </a:cubicBezTo>
                      <a:cubicBezTo>
                        <a:pt x="39" y="482"/>
                        <a:pt x="40" y="482"/>
                        <a:pt x="43" y="487"/>
                      </a:cubicBezTo>
                      <a:cubicBezTo>
                        <a:pt x="47" y="492"/>
                        <a:pt x="43" y="493"/>
                        <a:pt x="39" y="494"/>
                      </a:cubicBezTo>
                      <a:cubicBezTo>
                        <a:pt x="35" y="494"/>
                        <a:pt x="26" y="485"/>
                        <a:pt x="22" y="482"/>
                      </a:cubicBezTo>
                      <a:cubicBezTo>
                        <a:pt x="18" y="479"/>
                        <a:pt x="20" y="484"/>
                        <a:pt x="15" y="487"/>
                      </a:cubicBezTo>
                      <a:cubicBezTo>
                        <a:pt x="10" y="490"/>
                        <a:pt x="6" y="490"/>
                        <a:pt x="4" y="495"/>
                      </a:cubicBezTo>
                      <a:cubicBezTo>
                        <a:pt x="2" y="499"/>
                        <a:pt x="0" y="509"/>
                        <a:pt x="0" y="509"/>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5" name="Freeform 31">
                  <a:extLst>
                    <a:ext uri="{FF2B5EF4-FFF2-40B4-BE49-F238E27FC236}">
                      <a16:creationId xmlns:a16="http://schemas.microsoft.com/office/drawing/2014/main" id="{EFAB990F-73A3-4149-870C-1889CE6DD84D}"/>
                    </a:ext>
                  </a:extLst>
                </p:cNvPr>
                <p:cNvSpPr>
                  <a:spLocks/>
                </p:cNvSpPr>
                <p:nvPr/>
              </p:nvSpPr>
              <p:spPr bwMode="auto">
                <a:xfrm>
                  <a:off x="5262563" y="4954588"/>
                  <a:ext cx="280988" cy="315913"/>
                </a:xfrm>
                <a:custGeom>
                  <a:avLst/>
                  <a:gdLst>
                    <a:gd name="T0" fmla="*/ 17 w 538"/>
                    <a:gd name="T1" fmla="*/ 476 h 606"/>
                    <a:gd name="T2" fmla="*/ 40 w 538"/>
                    <a:gd name="T3" fmla="*/ 527 h 606"/>
                    <a:gd name="T4" fmla="*/ 39 w 538"/>
                    <a:gd name="T5" fmla="*/ 566 h 606"/>
                    <a:gd name="T6" fmla="*/ 34 w 538"/>
                    <a:gd name="T7" fmla="*/ 599 h 606"/>
                    <a:gd name="T8" fmla="*/ 57 w 538"/>
                    <a:gd name="T9" fmla="*/ 602 h 606"/>
                    <a:gd name="T10" fmla="*/ 92 w 538"/>
                    <a:gd name="T11" fmla="*/ 603 h 606"/>
                    <a:gd name="T12" fmla="*/ 114 w 538"/>
                    <a:gd name="T13" fmla="*/ 589 h 606"/>
                    <a:gd name="T14" fmla="*/ 140 w 538"/>
                    <a:gd name="T15" fmla="*/ 559 h 606"/>
                    <a:gd name="T16" fmla="*/ 166 w 538"/>
                    <a:gd name="T17" fmla="*/ 503 h 606"/>
                    <a:gd name="T18" fmla="*/ 207 w 538"/>
                    <a:gd name="T19" fmla="*/ 506 h 606"/>
                    <a:gd name="T20" fmla="*/ 239 w 538"/>
                    <a:gd name="T21" fmla="*/ 522 h 606"/>
                    <a:gd name="T22" fmla="*/ 262 w 538"/>
                    <a:gd name="T23" fmla="*/ 534 h 606"/>
                    <a:gd name="T24" fmla="*/ 290 w 538"/>
                    <a:gd name="T25" fmla="*/ 529 h 606"/>
                    <a:gd name="T26" fmla="*/ 329 w 538"/>
                    <a:gd name="T27" fmla="*/ 488 h 606"/>
                    <a:gd name="T28" fmla="*/ 356 w 538"/>
                    <a:gd name="T29" fmla="*/ 455 h 606"/>
                    <a:gd name="T30" fmla="*/ 381 w 538"/>
                    <a:gd name="T31" fmla="*/ 437 h 606"/>
                    <a:gd name="T32" fmla="*/ 402 w 538"/>
                    <a:gd name="T33" fmla="*/ 392 h 606"/>
                    <a:gd name="T34" fmla="*/ 428 w 538"/>
                    <a:gd name="T35" fmla="*/ 371 h 606"/>
                    <a:gd name="T36" fmla="*/ 459 w 538"/>
                    <a:gd name="T37" fmla="*/ 342 h 606"/>
                    <a:gd name="T38" fmla="*/ 498 w 538"/>
                    <a:gd name="T39" fmla="*/ 317 h 606"/>
                    <a:gd name="T40" fmla="*/ 528 w 538"/>
                    <a:gd name="T41" fmla="*/ 295 h 606"/>
                    <a:gd name="T42" fmla="*/ 523 w 538"/>
                    <a:gd name="T43" fmla="*/ 280 h 606"/>
                    <a:gd name="T44" fmla="*/ 497 w 538"/>
                    <a:gd name="T45" fmla="*/ 257 h 606"/>
                    <a:gd name="T46" fmla="*/ 462 w 538"/>
                    <a:gd name="T47" fmla="*/ 250 h 606"/>
                    <a:gd name="T48" fmla="*/ 447 w 538"/>
                    <a:gd name="T49" fmla="*/ 212 h 606"/>
                    <a:gd name="T50" fmla="*/ 434 w 538"/>
                    <a:gd name="T51" fmla="*/ 178 h 606"/>
                    <a:gd name="T52" fmla="*/ 419 w 538"/>
                    <a:gd name="T53" fmla="*/ 153 h 606"/>
                    <a:gd name="T54" fmla="*/ 368 w 538"/>
                    <a:gd name="T55" fmla="*/ 122 h 606"/>
                    <a:gd name="T56" fmla="*/ 350 w 538"/>
                    <a:gd name="T57" fmla="*/ 87 h 606"/>
                    <a:gd name="T58" fmla="*/ 338 w 538"/>
                    <a:gd name="T59" fmla="*/ 55 h 606"/>
                    <a:gd name="T60" fmla="*/ 316 w 538"/>
                    <a:gd name="T61" fmla="*/ 23 h 606"/>
                    <a:gd name="T62" fmla="*/ 307 w 538"/>
                    <a:gd name="T63" fmla="*/ 0 h 606"/>
                    <a:gd name="T64" fmla="*/ 306 w 538"/>
                    <a:gd name="T65" fmla="*/ 1 h 606"/>
                    <a:gd name="T66" fmla="*/ 275 w 538"/>
                    <a:gd name="T67" fmla="*/ 14 h 606"/>
                    <a:gd name="T68" fmla="*/ 261 w 538"/>
                    <a:gd name="T69" fmla="*/ 13 h 606"/>
                    <a:gd name="T70" fmla="*/ 236 w 538"/>
                    <a:gd name="T71" fmla="*/ 26 h 606"/>
                    <a:gd name="T72" fmla="*/ 213 w 538"/>
                    <a:gd name="T73" fmla="*/ 41 h 606"/>
                    <a:gd name="T74" fmla="*/ 199 w 538"/>
                    <a:gd name="T75" fmla="*/ 17 h 606"/>
                    <a:gd name="T76" fmla="*/ 92 w 538"/>
                    <a:gd name="T77" fmla="*/ 35 h 606"/>
                    <a:gd name="T78" fmla="*/ 60 w 538"/>
                    <a:gd name="T79" fmla="*/ 281 h 606"/>
                    <a:gd name="T80" fmla="*/ 0 w 538"/>
                    <a:gd name="T81" fmla="*/ 46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8" h="606">
                      <a:moveTo>
                        <a:pt x="0" y="466"/>
                      </a:moveTo>
                      <a:cubicBezTo>
                        <a:pt x="0" y="466"/>
                        <a:pt x="12" y="471"/>
                        <a:pt x="17" y="476"/>
                      </a:cubicBezTo>
                      <a:cubicBezTo>
                        <a:pt x="22" y="481"/>
                        <a:pt x="27" y="491"/>
                        <a:pt x="32" y="502"/>
                      </a:cubicBezTo>
                      <a:cubicBezTo>
                        <a:pt x="37" y="512"/>
                        <a:pt x="35" y="518"/>
                        <a:pt x="40" y="527"/>
                      </a:cubicBezTo>
                      <a:cubicBezTo>
                        <a:pt x="44" y="535"/>
                        <a:pt x="46" y="547"/>
                        <a:pt x="46" y="552"/>
                      </a:cubicBezTo>
                      <a:cubicBezTo>
                        <a:pt x="46" y="557"/>
                        <a:pt x="44" y="558"/>
                        <a:pt x="39" y="566"/>
                      </a:cubicBezTo>
                      <a:cubicBezTo>
                        <a:pt x="34" y="574"/>
                        <a:pt x="33" y="575"/>
                        <a:pt x="33" y="582"/>
                      </a:cubicBezTo>
                      <a:cubicBezTo>
                        <a:pt x="33" y="589"/>
                        <a:pt x="32" y="593"/>
                        <a:pt x="34" y="599"/>
                      </a:cubicBezTo>
                      <a:cubicBezTo>
                        <a:pt x="36" y="604"/>
                        <a:pt x="35" y="606"/>
                        <a:pt x="40" y="602"/>
                      </a:cubicBezTo>
                      <a:cubicBezTo>
                        <a:pt x="44" y="599"/>
                        <a:pt x="53" y="598"/>
                        <a:pt x="57" y="602"/>
                      </a:cubicBezTo>
                      <a:cubicBezTo>
                        <a:pt x="61" y="605"/>
                        <a:pt x="66" y="602"/>
                        <a:pt x="72" y="601"/>
                      </a:cubicBezTo>
                      <a:cubicBezTo>
                        <a:pt x="78" y="600"/>
                        <a:pt x="87" y="604"/>
                        <a:pt x="92" y="603"/>
                      </a:cubicBezTo>
                      <a:cubicBezTo>
                        <a:pt x="97" y="603"/>
                        <a:pt x="96" y="597"/>
                        <a:pt x="101" y="593"/>
                      </a:cubicBezTo>
                      <a:cubicBezTo>
                        <a:pt x="105" y="589"/>
                        <a:pt x="109" y="592"/>
                        <a:pt x="114" y="589"/>
                      </a:cubicBezTo>
                      <a:cubicBezTo>
                        <a:pt x="118" y="586"/>
                        <a:pt x="120" y="574"/>
                        <a:pt x="126" y="569"/>
                      </a:cubicBezTo>
                      <a:cubicBezTo>
                        <a:pt x="131" y="564"/>
                        <a:pt x="132" y="562"/>
                        <a:pt x="140" y="559"/>
                      </a:cubicBezTo>
                      <a:cubicBezTo>
                        <a:pt x="147" y="557"/>
                        <a:pt x="154" y="544"/>
                        <a:pt x="156" y="536"/>
                      </a:cubicBezTo>
                      <a:cubicBezTo>
                        <a:pt x="157" y="527"/>
                        <a:pt x="162" y="508"/>
                        <a:pt x="166" y="503"/>
                      </a:cubicBezTo>
                      <a:cubicBezTo>
                        <a:pt x="170" y="498"/>
                        <a:pt x="179" y="499"/>
                        <a:pt x="184" y="498"/>
                      </a:cubicBezTo>
                      <a:cubicBezTo>
                        <a:pt x="189" y="496"/>
                        <a:pt x="202" y="502"/>
                        <a:pt x="207" y="506"/>
                      </a:cubicBezTo>
                      <a:cubicBezTo>
                        <a:pt x="212" y="510"/>
                        <a:pt x="221" y="523"/>
                        <a:pt x="227" y="523"/>
                      </a:cubicBezTo>
                      <a:cubicBezTo>
                        <a:pt x="233" y="523"/>
                        <a:pt x="236" y="518"/>
                        <a:pt x="239" y="522"/>
                      </a:cubicBezTo>
                      <a:cubicBezTo>
                        <a:pt x="242" y="527"/>
                        <a:pt x="243" y="531"/>
                        <a:pt x="249" y="529"/>
                      </a:cubicBezTo>
                      <a:cubicBezTo>
                        <a:pt x="255" y="527"/>
                        <a:pt x="257" y="532"/>
                        <a:pt x="262" y="534"/>
                      </a:cubicBezTo>
                      <a:cubicBezTo>
                        <a:pt x="268" y="536"/>
                        <a:pt x="271" y="537"/>
                        <a:pt x="277" y="532"/>
                      </a:cubicBezTo>
                      <a:cubicBezTo>
                        <a:pt x="284" y="528"/>
                        <a:pt x="285" y="529"/>
                        <a:pt x="290" y="529"/>
                      </a:cubicBezTo>
                      <a:cubicBezTo>
                        <a:pt x="296" y="530"/>
                        <a:pt x="306" y="528"/>
                        <a:pt x="314" y="522"/>
                      </a:cubicBezTo>
                      <a:cubicBezTo>
                        <a:pt x="321" y="516"/>
                        <a:pt x="324" y="499"/>
                        <a:pt x="329" y="488"/>
                      </a:cubicBezTo>
                      <a:cubicBezTo>
                        <a:pt x="334" y="477"/>
                        <a:pt x="331" y="461"/>
                        <a:pt x="337" y="461"/>
                      </a:cubicBezTo>
                      <a:cubicBezTo>
                        <a:pt x="343" y="461"/>
                        <a:pt x="348" y="457"/>
                        <a:pt x="356" y="455"/>
                      </a:cubicBezTo>
                      <a:cubicBezTo>
                        <a:pt x="364" y="453"/>
                        <a:pt x="363" y="456"/>
                        <a:pt x="366" y="453"/>
                      </a:cubicBezTo>
                      <a:cubicBezTo>
                        <a:pt x="369" y="451"/>
                        <a:pt x="375" y="441"/>
                        <a:pt x="381" y="437"/>
                      </a:cubicBezTo>
                      <a:cubicBezTo>
                        <a:pt x="388" y="432"/>
                        <a:pt x="389" y="434"/>
                        <a:pt x="391" y="427"/>
                      </a:cubicBezTo>
                      <a:cubicBezTo>
                        <a:pt x="393" y="419"/>
                        <a:pt x="399" y="392"/>
                        <a:pt x="402" y="392"/>
                      </a:cubicBezTo>
                      <a:cubicBezTo>
                        <a:pt x="405" y="392"/>
                        <a:pt x="411" y="383"/>
                        <a:pt x="414" y="379"/>
                      </a:cubicBezTo>
                      <a:cubicBezTo>
                        <a:pt x="417" y="376"/>
                        <a:pt x="423" y="371"/>
                        <a:pt x="428" y="371"/>
                      </a:cubicBezTo>
                      <a:cubicBezTo>
                        <a:pt x="433" y="372"/>
                        <a:pt x="435" y="364"/>
                        <a:pt x="439" y="361"/>
                      </a:cubicBezTo>
                      <a:cubicBezTo>
                        <a:pt x="444" y="357"/>
                        <a:pt x="452" y="353"/>
                        <a:pt x="459" y="342"/>
                      </a:cubicBezTo>
                      <a:cubicBezTo>
                        <a:pt x="467" y="330"/>
                        <a:pt x="474" y="323"/>
                        <a:pt x="478" y="321"/>
                      </a:cubicBezTo>
                      <a:cubicBezTo>
                        <a:pt x="482" y="318"/>
                        <a:pt x="488" y="319"/>
                        <a:pt x="498" y="317"/>
                      </a:cubicBezTo>
                      <a:cubicBezTo>
                        <a:pt x="507" y="315"/>
                        <a:pt x="514" y="309"/>
                        <a:pt x="517" y="303"/>
                      </a:cubicBezTo>
                      <a:cubicBezTo>
                        <a:pt x="520" y="297"/>
                        <a:pt x="518" y="295"/>
                        <a:pt x="528" y="295"/>
                      </a:cubicBezTo>
                      <a:cubicBezTo>
                        <a:pt x="538" y="294"/>
                        <a:pt x="536" y="291"/>
                        <a:pt x="535" y="287"/>
                      </a:cubicBezTo>
                      <a:cubicBezTo>
                        <a:pt x="534" y="283"/>
                        <a:pt x="522" y="286"/>
                        <a:pt x="523" y="280"/>
                      </a:cubicBezTo>
                      <a:cubicBezTo>
                        <a:pt x="523" y="274"/>
                        <a:pt x="527" y="268"/>
                        <a:pt x="522" y="265"/>
                      </a:cubicBezTo>
                      <a:cubicBezTo>
                        <a:pt x="516" y="263"/>
                        <a:pt x="502" y="259"/>
                        <a:pt x="497" y="257"/>
                      </a:cubicBezTo>
                      <a:cubicBezTo>
                        <a:pt x="493" y="254"/>
                        <a:pt x="483" y="252"/>
                        <a:pt x="476" y="252"/>
                      </a:cubicBezTo>
                      <a:cubicBezTo>
                        <a:pt x="469" y="252"/>
                        <a:pt x="462" y="254"/>
                        <a:pt x="462" y="250"/>
                      </a:cubicBezTo>
                      <a:cubicBezTo>
                        <a:pt x="463" y="246"/>
                        <a:pt x="455" y="231"/>
                        <a:pt x="452" y="226"/>
                      </a:cubicBezTo>
                      <a:cubicBezTo>
                        <a:pt x="448" y="220"/>
                        <a:pt x="445" y="221"/>
                        <a:pt x="447" y="212"/>
                      </a:cubicBezTo>
                      <a:cubicBezTo>
                        <a:pt x="448" y="203"/>
                        <a:pt x="448" y="187"/>
                        <a:pt x="448" y="182"/>
                      </a:cubicBezTo>
                      <a:cubicBezTo>
                        <a:pt x="448" y="178"/>
                        <a:pt x="442" y="178"/>
                        <a:pt x="434" y="178"/>
                      </a:cubicBezTo>
                      <a:cubicBezTo>
                        <a:pt x="425" y="178"/>
                        <a:pt x="423" y="181"/>
                        <a:pt x="424" y="175"/>
                      </a:cubicBezTo>
                      <a:cubicBezTo>
                        <a:pt x="425" y="169"/>
                        <a:pt x="427" y="159"/>
                        <a:pt x="419" y="153"/>
                      </a:cubicBezTo>
                      <a:cubicBezTo>
                        <a:pt x="411" y="147"/>
                        <a:pt x="401" y="147"/>
                        <a:pt x="397" y="142"/>
                      </a:cubicBezTo>
                      <a:cubicBezTo>
                        <a:pt x="392" y="138"/>
                        <a:pt x="371" y="127"/>
                        <a:pt x="368" y="122"/>
                      </a:cubicBezTo>
                      <a:cubicBezTo>
                        <a:pt x="365" y="118"/>
                        <a:pt x="359" y="116"/>
                        <a:pt x="358" y="107"/>
                      </a:cubicBezTo>
                      <a:cubicBezTo>
                        <a:pt x="357" y="99"/>
                        <a:pt x="351" y="93"/>
                        <a:pt x="350" y="87"/>
                      </a:cubicBezTo>
                      <a:cubicBezTo>
                        <a:pt x="350" y="81"/>
                        <a:pt x="350" y="81"/>
                        <a:pt x="346" y="73"/>
                      </a:cubicBezTo>
                      <a:cubicBezTo>
                        <a:pt x="341" y="65"/>
                        <a:pt x="340" y="60"/>
                        <a:pt x="338" y="55"/>
                      </a:cubicBezTo>
                      <a:cubicBezTo>
                        <a:pt x="336" y="50"/>
                        <a:pt x="325" y="44"/>
                        <a:pt x="324" y="37"/>
                      </a:cubicBezTo>
                      <a:cubicBezTo>
                        <a:pt x="323" y="31"/>
                        <a:pt x="319" y="29"/>
                        <a:pt x="316" y="23"/>
                      </a:cubicBezTo>
                      <a:cubicBezTo>
                        <a:pt x="313" y="16"/>
                        <a:pt x="310" y="10"/>
                        <a:pt x="310" y="6"/>
                      </a:cubicBezTo>
                      <a:cubicBezTo>
                        <a:pt x="310" y="3"/>
                        <a:pt x="307" y="0"/>
                        <a:pt x="307" y="0"/>
                      </a:cubicBezTo>
                      <a:cubicBezTo>
                        <a:pt x="307" y="0"/>
                        <a:pt x="307" y="0"/>
                        <a:pt x="307" y="0"/>
                      </a:cubicBezTo>
                      <a:cubicBezTo>
                        <a:pt x="308" y="1"/>
                        <a:pt x="307" y="1"/>
                        <a:pt x="306" y="1"/>
                      </a:cubicBezTo>
                      <a:cubicBezTo>
                        <a:pt x="302" y="2"/>
                        <a:pt x="294" y="3"/>
                        <a:pt x="289" y="3"/>
                      </a:cubicBezTo>
                      <a:cubicBezTo>
                        <a:pt x="284" y="4"/>
                        <a:pt x="280" y="9"/>
                        <a:pt x="275" y="14"/>
                      </a:cubicBezTo>
                      <a:cubicBezTo>
                        <a:pt x="270" y="18"/>
                        <a:pt x="268" y="19"/>
                        <a:pt x="266" y="16"/>
                      </a:cubicBezTo>
                      <a:cubicBezTo>
                        <a:pt x="264" y="13"/>
                        <a:pt x="264" y="13"/>
                        <a:pt x="261" y="13"/>
                      </a:cubicBezTo>
                      <a:cubicBezTo>
                        <a:pt x="257" y="14"/>
                        <a:pt x="253" y="14"/>
                        <a:pt x="249" y="18"/>
                      </a:cubicBezTo>
                      <a:cubicBezTo>
                        <a:pt x="245" y="23"/>
                        <a:pt x="239" y="23"/>
                        <a:pt x="236" y="26"/>
                      </a:cubicBezTo>
                      <a:cubicBezTo>
                        <a:pt x="232" y="29"/>
                        <a:pt x="220" y="43"/>
                        <a:pt x="217" y="46"/>
                      </a:cubicBezTo>
                      <a:cubicBezTo>
                        <a:pt x="214" y="49"/>
                        <a:pt x="214" y="46"/>
                        <a:pt x="213" y="41"/>
                      </a:cubicBezTo>
                      <a:cubicBezTo>
                        <a:pt x="213" y="37"/>
                        <a:pt x="210" y="33"/>
                        <a:pt x="207" y="30"/>
                      </a:cubicBezTo>
                      <a:cubicBezTo>
                        <a:pt x="204" y="27"/>
                        <a:pt x="202" y="22"/>
                        <a:pt x="199" y="17"/>
                      </a:cubicBezTo>
                      <a:cubicBezTo>
                        <a:pt x="195" y="12"/>
                        <a:pt x="193" y="14"/>
                        <a:pt x="193" y="14"/>
                      </a:cubicBezTo>
                      <a:cubicBezTo>
                        <a:pt x="92" y="35"/>
                        <a:pt x="92" y="35"/>
                        <a:pt x="92" y="35"/>
                      </a:cubicBezTo>
                      <a:cubicBezTo>
                        <a:pt x="64" y="36"/>
                        <a:pt x="64" y="36"/>
                        <a:pt x="64" y="36"/>
                      </a:cubicBezTo>
                      <a:cubicBezTo>
                        <a:pt x="60" y="281"/>
                        <a:pt x="60" y="281"/>
                        <a:pt x="60" y="281"/>
                      </a:cubicBezTo>
                      <a:cubicBezTo>
                        <a:pt x="3" y="281"/>
                        <a:pt x="3" y="281"/>
                        <a:pt x="3" y="281"/>
                      </a:cubicBezTo>
                      <a:cubicBezTo>
                        <a:pt x="3" y="281"/>
                        <a:pt x="2" y="369"/>
                        <a:pt x="0" y="46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6" name="Freeform 32">
                  <a:extLst>
                    <a:ext uri="{FF2B5EF4-FFF2-40B4-BE49-F238E27FC236}">
                      <a16:creationId xmlns:a16="http://schemas.microsoft.com/office/drawing/2014/main" id="{F7E7C5FD-BD86-4467-888A-AE41B9D030CF}"/>
                    </a:ext>
                  </a:extLst>
                </p:cNvPr>
                <p:cNvSpPr>
                  <a:spLocks/>
                </p:cNvSpPr>
                <p:nvPr/>
              </p:nvSpPr>
              <p:spPr bwMode="auto">
                <a:xfrm>
                  <a:off x="5465763" y="5326063"/>
                  <a:ext cx="71438" cy="74613"/>
                </a:xfrm>
                <a:custGeom>
                  <a:avLst/>
                  <a:gdLst>
                    <a:gd name="T0" fmla="*/ 128 w 139"/>
                    <a:gd name="T1" fmla="*/ 37 h 144"/>
                    <a:gd name="T2" fmla="*/ 135 w 139"/>
                    <a:gd name="T3" fmla="*/ 45 h 144"/>
                    <a:gd name="T4" fmla="*/ 136 w 139"/>
                    <a:gd name="T5" fmla="*/ 58 h 144"/>
                    <a:gd name="T6" fmla="*/ 127 w 139"/>
                    <a:gd name="T7" fmla="*/ 75 h 144"/>
                    <a:gd name="T8" fmla="*/ 120 w 139"/>
                    <a:gd name="T9" fmla="*/ 83 h 144"/>
                    <a:gd name="T10" fmla="*/ 115 w 139"/>
                    <a:gd name="T11" fmla="*/ 98 h 144"/>
                    <a:gd name="T12" fmla="*/ 93 w 139"/>
                    <a:gd name="T13" fmla="*/ 110 h 144"/>
                    <a:gd name="T14" fmla="*/ 78 w 139"/>
                    <a:gd name="T15" fmla="*/ 108 h 144"/>
                    <a:gd name="T16" fmla="*/ 66 w 139"/>
                    <a:gd name="T17" fmla="*/ 124 h 144"/>
                    <a:gd name="T18" fmla="*/ 55 w 139"/>
                    <a:gd name="T19" fmla="*/ 141 h 144"/>
                    <a:gd name="T20" fmla="*/ 39 w 139"/>
                    <a:gd name="T21" fmla="*/ 138 h 144"/>
                    <a:gd name="T22" fmla="*/ 24 w 139"/>
                    <a:gd name="T23" fmla="*/ 122 h 144"/>
                    <a:gd name="T24" fmla="*/ 19 w 139"/>
                    <a:gd name="T25" fmla="*/ 115 h 144"/>
                    <a:gd name="T26" fmla="*/ 12 w 139"/>
                    <a:gd name="T27" fmla="*/ 99 h 144"/>
                    <a:gd name="T28" fmla="*/ 4 w 139"/>
                    <a:gd name="T29" fmla="*/ 81 h 144"/>
                    <a:gd name="T30" fmla="*/ 8 w 139"/>
                    <a:gd name="T31" fmla="*/ 71 h 144"/>
                    <a:gd name="T32" fmla="*/ 23 w 139"/>
                    <a:gd name="T33" fmla="*/ 63 h 144"/>
                    <a:gd name="T34" fmla="*/ 36 w 139"/>
                    <a:gd name="T35" fmla="*/ 41 h 144"/>
                    <a:gd name="T36" fmla="*/ 46 w 139"/>
                    <a:gd name="T37" fmla="*/ 30 h 144"/>
                    <a:gd name="T38" fmla="*/ 57 w 139"/>
                    <a:gd name="T39" fmla="*/ 23 h 144"/>
                    <a:gd name="T40" fmla="*/ 70 w 139"/>
                    <a:gd name="T41" fmla="*/ 15 h 144"/>
                    <a:gd name="T42" fmla="*/ 90 w 139"/>
                    <a:gd name="T43" fmla="*/ 7 h 144"/>
                    <a:gd name="T44" fmla="*/ 97 w 139"/>
                    <a:gd name="T45" fmla="*/ 5 h 144"/>
                    <a:gd name="T46" fmla="*/ 119 w 139"/>
                    <a:gd name="T47" fmla="*/ 31 h 144"/>
                    <a:gd name="T48" fmla="*/ 128 w 139"/>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44">
                      <a:moveTo>
                        <a:pt x="128" y="37"/>
                      </a:moveTo>
                      <a:cubicBezTo>
                        <a:pt x="132" y="38"/>
                        <a:pt x="134" y="41"/>
                        <a:pt x="135" y="45"/>
                      </a:cubicBezTo>
                      <a:cubicBezTo>
                        <a:pt x="137" y="49"/>
                        <a:pt x="139" y="54"/>
                        <a:pt x="136" y="58"/>
                      </a:cubicBezTo>
                      <a:cubicBezTo>
                        <a:pt x="133" y="62"/>
                        <a:pt x="128" y="71"/>
                        <a:pt x="127" y="75"/>
                      </a:cubicBezTo>
                      <a:cubicBezTo>
                        <a:pt x="126" y="79"/>
                        <a:pt x="120" y="75"/>
                        <a:pt x="120" y="83"/>
                      </a:cubicBezTo>
                      <a:cubicBezTo>
                        <a:pt x="120" y="91"/>
                        <a:pt x="121" y="92"/>
                        <a:pt x="115" y="98"/>
                      </a:cubicBezTo>
                      <a:cubicBezTo>
                        <a:pt x="108" y="103"/>
                        <a:pt x="97" y="109"/>
                        <a:pt x="93" y="110"/>
                      </a:cubicBezTo>
                      <a:cubicBezTo>
                        <a:pt x="90" y="112"/>
                        <a:pt x="85" y="104"/>
                        <a:pt x="78" y="108"/>
                      </a:cubicBezTo>
                      <a:cubicBezTo>
                        <a:pt x="72" y="111"/>
                        <a:pt x="70" y="117"/>
                        <a:pt x="66" y="124"/>
                      </a:cubicBezTo>
                      <a:cubicBezTo>
                        <a:pt x="63" y="130"/>
                        <a:pt x="56" y="138"/>
                        <a:pt x="55" y="141"/>
                      </a:cubicBezTo>
                      <a:cubicBezTo>
                        <a:pt x="55" y="144"/>
                        <a:pt x="44" y="142"/>
                        <a:pt x="39" y="138"/>
                      </a:cubicBezTo>
                      <a:cubicBezTo>
                        <a:pt x="35" y="135"/>
                        <a:pt x="29" y="124"/>
                        <a:pt x="24" y="122"/>
                      </a:cubicBezTo>
                      <a:cubicBezTo>
                        <a:pt x="20" y="120"/>
                        <a:pt x="19" y="121"/>
                        <a:pt x="19" y="115"/>
                      </a:cubicBezTo>
                      <a:cubicBezTo>
                        <a:pt x="20" y="108"/>
                        <a:pt x="14" y="103"/>
                        <a:pt x="12" y="99"/>
                      </a:cubicBezTo>
                      <a:cubicBezTo>
                        <a:pt x="10" y="94"/>
                        <a:pt x="7" y="84"/>
                        <a:pt x="4" y="81"/>
                      </a:cubicBezTo>
                      <a:cubicBezTo>
                        <a:pt x="0" y="77"/>
                        <a:pt x="2" y="73"/>
                        <a:pt x="8" y="71"/>
                      </a:cubicBezTo>
                      <a:cubicBezTo>
                        <a:pt x="13" y="70"/>
                        <a:pt x="19" y="68"/>
                        <a:pt x="23" y="63"/>
                      </a:cubicBezTo>
                      <a:cubicBezTo>
                        <a:pt x="27" y="57"/>
                        <a:pt x="33" y="47"/>
                        <a:pt x="36" y="41"/>
                      </a:cubicBezTo>
                      <a:cubicBezTo>
                        <a:pt x="38" y="34"/>
                        <a:pt x="42" y="31"/>
                        <a:pt x="46" y="30"/>
                      </a:cubicBezTo>
                      <a:cubicBezTo>
                        <a:pt x="50" y="29"/>
                        <a:pt x="51" y="24"/>
                        <a:pt x="57" y="23"/>
                      </a:cubicBezTo>
                      <a:cubicBezTo>
                        <a:pt x="64" y="22"/>
                        <a:pt x="65" y="17"/>
                        <a:pt x="70" y="15"/>
                      </a:cubicBezTo>
                      <a:cubicBezTo>
                        <a:pt x="74" y="12"/>
                        <a:pt x="86" y="10"/>
                        <a:pt x="90" y="7"/>
                      </a:cubicBezTo>
                      <a:cubicBezTo>
                        <a:pt x="93" y="4"/>
                        <a:pt x="93" y="0"/>
                        <a:pt x="97" y="5"/>
                      </a:cubicBezTo>
                      <a:cubicBezTo>
                        <a:pt x="101" y="10"/>
                        <a:pt x="116" y="28"/>
                        <a:pt x="119" y="31"/>
                      </a:cubicBezTo>
                      <a:cubicBezTo>
                        <a:pt x="122" y="35"/>
                        <a:pt x="122" y="36"/>
                        <a:pt x="128" y="3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7" name="Freeform 33">
                  <a:extLst>
                    <a:ext uri="{FF2B5EF4-FFF2-40B4-BE49-F238E27FC236}">
                      <a16:creationId xmlns:a16="http://schemas.microsoft.com/office/drawing/2014/main" id="{C0155472-4B2D-481B-AA6F-6C39BAD9DB42}"/>
                    </a:ext>
                  </a:extLst>
                </p:cNvPr>
                <p:cNvSpPr>
                  <a:spLocks/>
                </p:cNvSpPr>
                <p:nvPr/>
              </p:nvSpPr>
              <p:spPr bwMode="auto">
                <a:xfrm>
                  <a:off x="5326063" y="4621213"/>
                  <a:ext cx="360363" cy="344488"/>
                </a:xfrm>
                <a:custGeom>
                  <a:avLst/>
                  <a:gdLst>
                    <a:gd name="T0" fmla="*/ 504 w 688"/>
                    <a:gd name="T1" fmla="*/ 16 h 658"/>
                    <a:gd name="T2" fmla="*/ 521 w 688"/>
                    <a:gd name="T3" fmla="*/ 24 h 658"/>
                    <a:gd name="T4" fmla="*/ 546 w 688"/>
                    <a:gd name="T5" fmla="*/ 29 h 658"/>
                    <a:gd name="T6" fmla="*/ 573 w 688"/>
                    <a:gd name="T7" fmla="*/ 46 h 658"/>
                    <a:gd name="T8" fmla="*/ 620 w 688"/>
                    <a:gd name="T9" fmla="*/ 63 h 658"/>
                    <a:gd name="T10" fmla="*/ 649 w 688"/>
                    <a:gd name="T11" fmla="*/ 85 h 658"/>
                    <a:gd name="T12" fmla="*/ 671 w 688"/>
                    <a:gd name="T13" fmla="*/ 111 h 658"/>
                    <a:gd name="T14" fmla="*/ 681 w 688"/>
                    <a:gd name="T15" fmla="*/ 136 h 658"/>
                    <a:gd name="T16" fmla="*/ 676 w 688"/>
                    <a:gd name="T17" fmla="*/ 174 h 658"/>
                    <a:gd name="T18" fmla="*/ 670 w 688"/>
                    <a:gd name="T19" fmla="*/ 197 h 658"/>
                    <a:gd name="T20" fmla="*/ 665 w 688"/>
                    <a:gd name="T21" fmla="*/ 255 h 658"/>
                    <a:gd name="T22" fmla="*/ 658 w 688"/>
                    <a:gd name="T23" fmla="*/ 290 h 658"/>
                    <a:gd name="T24" fmla="*/ 646 w 688"/>
                    <a:gd name="T25" fmla="*/ 326 h 658"/>
                    <a:gd name="T26" fmla="*/ 643 w 688"/>
                    <a:gd name="T27" fmla="*/ 379 h 658"/>
                    <a:gd name="T28" fmla="*/ 588 w 688"/>
                    <a:gd name="T29" fmla="*/ 411 h 658"/>
                    <a:gd name="T30" fmla="*/ 503 w 688"/>
                    <a:gd name="T31" fmla="*/ 442 h 658"/>
                    <a:gd name="T32" fmla="*/ 491 w 688"/>
                    <a:gd name="T33" fmla="*/ 488 h 658"/>
                    <a:gd name="T34" fmla="*/ 469 w 688"/>
                    <a:gd name="T35" fmla="*/ 493 h 658"/>
                    <a:gd name="T36" fmla="*/ 398 w 688"/>
                    <a:gd name="T37" fmla="*/ 526 h 658"/>
                    <a:gd name="T38" fmla="*/ 346 w 688"/>
                    <a:gd name="T39" fmla="*/ 578 h 658"/>
                    <a:gd name="T40" fmla="*/ 294 w 688"/>
                    <a:gd name="T41" fmla="*/ 644 h 658"/>
                    <a:gd name="T42" fmla="*/ 233 w 688"/>
                    <a:gd name="T43" fmla="*/ 651 h 658"/>
                    <a:gd name="T44" fmla="*/ 186 w 688"/>
                    <a:gd name="T45" fmla="*/ 638 h 658"/>
                    <a:gd name="T46" fmla="*/ 172 w 688"/>
                    <a:gd name="T47" fmla="*/ 623 h 658"/>
                    <a:gd name="T48" fmla="*/ 123 w 688"/>
                    <a:gd name="T49" fmla="*/ 616 h 658"/>
                    <a:gd name="T50" fmla="*/ 40 w 688"/>
                    <a:gd name="T51" fmla="*/ 583 h 658"/>
                    <a:gd name="T52" fmla="*/ 5 w 688"/>
                    <a:gd name="T53" fmla="*/ 532 h 658"/>
                    <a:gd name="T54" fmla="*/ 111 w 688"/>
                    <a:gd name="T55" fmla="*/ 318 h 658"/>
                    <a:gd name="T56" fmla="*/ 125 w 688"/>
                    <a:gd name="T57" fmla="*/ 274 h 658"/>
                    <a:gd name="T58" fmla="*/ 124 w 688"/>
                    <a:gd name="T59" fmla="*/ 220 h 658"/>
                    <a:gd name="T60" fmla="*/ 122 w 688"/>
                    <a:gd name="T61" fmla="*/ 181 h 658"/>
                    <a:gd name="T62" fmla="*/ 142 w 688"/>
                    <a:gd name="T63" fmla="*/ 190 h 658"/>
                    <a:gd name="T64" fmla="*/ 160 w 688"/>
                    <a:gd name="T65" fmla="*/ 211 h 658"/>
                    <a:gd name="T66" fmla="*/ 203 w 688"/>
                    <a:gd name="T67" fmla="*/ 223 h 658"/>
                    <a:gd name="T68" fmla="*/ 261 w 688"/>
                    <a:gd name="T69" fmla="*/ 246 h 658"/>
                    <a:gd name="T70" fmla="*/ 307 w 688"/>
                    <a:gd name="T71" fmla="*/ 225 h 658"/>
                    <a:gd name="T72" fmla="*/ 331 w 688"/>
                    <a:gd name="T73" fmla="*/ 268 h 658"/>
                    <a:gd name="T74" fmla="*/ 367 w 688"/>
                    <a:gd name="T75" fmla="*/ 281 h 658"/>
                    <a:gd name="T76" fmla="*/ 405 w 688"/>
                    <a:gd name="T77" fmla="*/ 321 h 658"/>
                    <a:gd name="T78" fmla="*/ 447 w 688"/>
                    <a:gd name="T79" fmla="*/ 334 h 658"/>
                    <a:gd name="T80" fmla="*/ 448 w 688"/>
                    <a:gd name="T81" fmla="*/ 266 h 658"/>
                    <a:gd name="T82" fmla="*/ 419 w 688"/>
                    <a:gd name="T83" fmla="*/ 275 h 658"/>
                    <a:gd name="T84" fmla="*/ 387 w 688"/>
                    <a:gd name="T85" fmla="*/ 242 h 658"/>
                    <a:gd name="T86" fmla="*/ 387 w 688"/>
                    <a:gd name="T87" fmla="*/ 179 h 658"/>
                    <a:gd name="T88" fmla="*/ 396 w 688"/>
                    <a:gd name="T89" fmla="*/ 112 h 658"/>
                    <a:gd name="T90" fmla="*/ 398 w 688"/>
                    <a:gd name="T91" fmla="*/ 53 h 658"/>
                    <a:gd name="T92" fmla="*/ 509 w 688"/>
                    <a:gd name="T93" fmla="*/ 1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8" h="658">
                      <a:moveTo>
                        <a:pt x="511" y="0"/>
                      </a:moveTo>
                      <a:cubicBezTo>
                        <a:pt x="511" y="0"/>
                        <a:pt x="508" y="5"/>
                        <a:pt x="506" y="7"/>
                      </a:cubicBezTo>
                      <a:cubicBezTo>
                        <a:pt x="505" y="10"/>
                        <a:pt x="503" y="13"/>
                        <a:pt x="504" y="16"/>
                      </a:cubicBezTo>
                      <a:cubicBezTo>
                        <a:pt x="505" y="20"/>
                        <a:pt x="510" y="21"/>
                        <a:pt x="509" y="23"/>
                      </a:cubicBezTo>
                      <a:cubicBezTo>
                        <a:pt x="508" y="26"/>
                        <a:pt x="510" y="25"/>
                        <a:pt x="512" y="23"/>
                      </a:cubicBezTo>
                      <a:cubicBezTo>
                        <a:pt x="514" y="20"/>
                        <a:pt x="517" y="21"/>
                        <a:pt x="521" y="24"/>
                      </a:cubicBezTo>
                      <a:cubicBezTo>
                        <a:pt x="525" y="27"/>
                        <a:pt x="531" y="34"/>
                        <a:pt x="532" y="36"/>
                      </a:cubicBezTo>
                      <a:cubicBezTo>
                        <a:pt x="533" y="39"/>
                        <a:pt x="537" y="39"/>
                        <a:pt x="539" y="37"/>
                      </a:cubicBezTo>
                      <a:cubicBezTo>
                        <a:pt x="542" y="34"/>
                        <a:pt x="546" y="32"/>
                        <a:pt x="546" y="29"/>
                      </a:cubicBezTo>
                      <a:cubicBezTo>
                        <a:pt x="545" y="25"/>
                        <a:pt x="550" y="24"/>
                        <a:pt x="554" y="25"/>
                      </a:cubicBezTo>
                      <a:cubicBezTo>
                        <a:pt x="557" y="25"/>
                        <a:pt x="561" y="25"/>
                        <a:pt x="563" y="29"/>
                      </a:cubicBezTo>
                      <a:cubicBezTo>
                        <a:pt x="565" y="34"/>
                        <a:pt x="570" y="43"/>
                        <a:pt x="573" y="46"/>
                      </a:cubicBezTo>
                      <a:cubicBezTo>
                        <a:pt x="576" y="48"/>
                        <a:pt x="580" y="42"/>
                        <a:pt x="583" y="46"/>
                      </a:cubicBezTo>
                      <a:cubicBezTo>
                        <a:pt x="585" y="49"/>
                        <a:pt x="592" y="55"/>
                        <a:pt x="596" y="56"/>
                      </a:cubicBezTo>
                      <a:cubicBezTo>
                        <a:pt x="600" y="58"/>
                        <a:pt x="619" y="58"/>
                        <a:pt x="620" y="63"/>
                      </a:cubicBezTo>
                      <a:cubicBezTo>
                        <a:pt x="621" y="69"/>
                        <a:pt x="623" y="70"/>
                        <a:pt x="627" y="72"/>
                      </a:cubicBezTo>
                      <a:cubicBezTo>
                        <a:pt x="631" y="73"/>
                        <a:pt x="637" y="74"/>
                        <a:pt x="640" y="77"/>
                      </a:cubicBezTo>
                      <a:cubicBezTo>
                        <a:pt x="643" y="80"/>
                        <a:pt x="649" y="81"/>
                        <a:pt x="649" y="85"/>
                      </a:cubicBezTo>
                      <a:cubicBezTo>
                        <a:pt x="649" y="89"/>
                        <a:pt x="646" y="94"/>
                        <a:pt x="652" y="93"/>
                      </a:cubicBezTo>
                      <a:cubicBezTo>
                        <a:pt x="658" y="93"/>
                        <a:pt x="664" y="94"/>
                        <a:pt x="667" y="99"/>
                      </a:cubicBezTo>
                      <a:cubicBezTo>
                        <a:pt x="670" y="105"/>
                        <a:pt x="672" y="108"/>
                        <a:pt x="671" y="111"/>
                      </a:cubicBezTo>
                      <a:cubicBezTo>
                        <a:pt x="671" y="114"/>
                        <a:pt x="669" y="117"/>
                        <a:pt x="669" y="121"/>
                      </a:cubicBezTo>
                      <a:cubicBezTo>
                        <a:pt x="670" y="124"/>
                        <a:pt x="673" y="127"/>
                        <a:pt x="675" y="128"/>
                      </a:cubicBezTo>
                      <a:cubicBezTo>
                        <a:pt x="677" y="129"/>
                        <a:pt x="681" y="132"/>
                        <a:pt x="681" y="136"/>
                      </a:cubicBezTo>
                      <a:cubicBezTo>
                        <a:pt x="681" y="140"/>
                        <a:pt x="684" y="145"/>
                        <a:pt x="686" y="149"/>
                      </a:cubicBezTo>
                      <a:cubicBezTo>
                        <a:pt x="688" y="153"/>
                        <a:pt x="688" y="157"/>
                        <a:pt x="687" y="159"/>
                      </a:cubicBezTo>
                      <a:cubicBezTo>
                        <a:pt x="685" y="161"/>
                        <a:pt x="677" y="173"/>
                        <a:pt x="676" y="174"/>
                      </a:cubicBezTo>
                      <a:cubicBezTo>
                        <a:pt x="675" y="174"/>
                        <a:pt x="671" y="171"/>
                        <a:pt x="667" y="174"/>
                      </a:cubicBezTo>
                      <a:cubicBezTo>
                        <a:pt x="664" y="176"/>
                        <a:pt x="661" y="175"/>
                        <a:pt x="665" y="181"/>
                      </a:cubicBezTo>
                      <a:cubicBezTo>
                        <a:pt x="669" y="186"/>
                        <a:pt x="672" y="189"/>
                        <a:pt x="670" y="197"/>
                      </a:cubicBezTo>
                      <a:cubicBezTo>
                        <a:pt x="668" y="205"/>
                        <a:pt x="664" y="213"/>
                        <a:pt x="664" y="216"/>
                      </a:cubicBezTo>
                      <a:cubicBezTo>
                        <a:pt x="663" y="220"/>
                        <a:pt x="666" y="223"/>
                        <a:pt x="666" y="230"/>
                      </a:cubicBezTo>
                      <a:cubicBezTo>
                        <a:pt x="665" y="237"/>
                        <a:pt x="665" y="249"/>
                        <a:pt x="665" y="255"/>
                      </a:cubicBezTo>
                      <a:cubicBezTo>
                        <a:pt x="665" y="261"/>
                        <a:pt x="664" y="267"/>
                        <a:pt x="668" y="271"/>
                      </a:cubicBezTo>
                      <a:cubicBezTo>
                        <a:pt x="673" y="274"/>
                        <a:pt x="678" y="275"/>
                        <a:pt x="673" y="280"/>
                      </a:cubicBezTo>
                      <a:cubicBezTo>
                        <a:pt x="669" y="286"/>
                        <a:pt x="664" y="287"/>
                        <a:pt x="658" y="290"/>
                      </a:cubicBezTo>
                      <a:cubicBezTo>
                        <a:pt x="653" y="292"/>
                        <a:pt x="646" y="292"/>
                        <a:pt x="646" y="298"/>
                      </a:cubicBezTo>
                      <a:cubicBezTo>
                        <a:pt x="645" y="305"/>
                        <a:pt x="648" y="310"/>
                        <a:pt x="647" y="313"/>
                      </a:cubicBezTo>
                      <a:cubicBezTo>
                        <a:pt x="647" y="316"/>
                        <a:pt x="645" y="321"/>
                        <a:pt x="646" y="326"/>
                      </a:cubicBezTo>
                      <a:cubicBezTo>
                        <a:pt x="647" y="331"/>
                        <a:pt x="646" y="336"/>
                        <a:pt x="643" y="340"/>
                      </a:cubicBezTo>
                      <a:cubicBezTo>
                        <a:pt x="640" y="343"/>
                        <a:pt x="626" y="359"/>
                        <a:pt x="629" y="365"/>
                      </a:cubicBezTo>
                      <a:cubicBezTo>
                        <a:pt x="633" y="370"/>
                        <a:pt x="640" y="376"/>
                        <a:pt x="643" y="379"/>
                      </a:cubicBezTo>
                      <a:cubicBezTo>
                        <a:pt x="646" y="382"/>
                        <a:pt x="644" y="388"/>
                        <a:pt x="644" y="388"/>
                      </a:cubicBezTo>
                      <a:cubicBezTo>
                        <a:pt x="635" y="393"/>
                        <a:pt x="621" y="400"/>
                        <a:pt x="613" y="403"/>
                      </a:cubicBezTo>
                      <a:cubicBezTo>
                        <a:pt x="601" y="408"/>
                        <a:pt x="594" y="409"/>
                        <a:pt x="588" y="411"/>
                      </a:cubicBezTo>
                      <a:cubicBezTo>
                        <a:pt x="582" y="413"/>
                        <a:pt x="572" y="416"/>
                        <a:pt x="565" y="421"/>
                      </a:cubicBezTo>
                      <a:cubicBezTo>
                        <a:pt x="557" y="426"/>
                        <a:pt x="539" y="429"/>
                        <a:pt x="532" y="430"/>
                      </a:cubicBezTo>
                      <a:cubicBezTo>
                        <a:pt x="525" y="432"/>
                        <a:pt x="508" y="439"/>
                        <a:pt x="503" y="442"/>
                      </a:cubicBezTo>
                      <a:cubicBezTo>
                        <a:pt x="497" y="444"/>
                        <a:pt x="485" y="449"/>
                        <a:pt x="482" y="451"/>
                      </a:cubicBezTo>
                      <a:cubicBezTo>
                        <a:pt x="479" y="452"/>
                        <a:pt x="481" y="457"/>
                        <a:pt x="483" y="464"/>
                      </a:cubicBezTo>
                      <a:cubicBezTo>
                        <a:pt x="485" y="471"/>
                        <a:pt x="492" y="481"/>
                        <a:pt x="491" y="488"/>
                      </a:cubicBezTo>
                      <a:cubicBezTo>
                        <a:pt x="491" y="490"/>
                        <a:pt x="491" y="492"/>
                        <a:pt x="491" y="494"/>
                      </a:cubicBezTo>
                      <a:cubicBezTo>
                        <a:pt x="491" y="494"/>
                        <a:pt x="491" y="494"/>
                        <a:pt x="491" y="494"/>
                      </a:cubicBezTo>
                      <a:cubicBezTo>
                        <a:pt x="491" y="494"/>
                        <a:pt x="476" y="494"/>
                        <a:pt x="469" y="493"/>
                      </a:cubicBezTo>
                      <a:cubicBezTo>
                        <a:pt x="462" y="493"/>
                        <a:pt x="451" y="494"/>
                        <a:pt x="444" y="495"/>
                      </a:cubicBezTo>
                      <a:cubicBezTo>
                        <a:pt x="437" y="496"/>
                        <a:pt x="417" y="510"/>
                        <a:pt x="408" y="513"/>
                      </a:cubicBezTo>
                      <a:cubicBezTo>
                        <a:pt x="400" y="515"/>
                        <a:pt x="400" y="521"/>
                        <a:pt x="398" y="526"/>
                      </a:cubicBezTo>
                      <a:cubicBezTo>
                        <a:pt x="396" y="531"/>
                        <a:pt x="399" y="547"/>
                        <a:pt x="396" y="549"/>
                      </a:cubicBezTo>
                      <a:cubicBezTo>
                        <a:pt x="392" y="552"/>
                        <a:pt x="379" y="558"/>
                        <a:pt x="369" y="563"/>
                      </a:cubicBezTo>
                      <a:cubicBezTo>
                        <a:pt x="359" y="567"/>
                        <a:pt x="356" y="575"/>
                        <a:pt x="346" y="578"/>
                      </a:cubicBezTo>
                      <a:cubicBezTo>
                        <a:pt x="336" y="581"/>
                        <a:pt x="333" y="589"/>
                        <a:pt x="330" y="596"/>
                      </a:cubicBezTo>
                      <a:cubicBezTo>
                        <a:pt x="327" y="604"/>
                        <a:pt x="318" y="615"/>
                        <a:pt x="313" y="621"/>
                      </a:cubicBezTo>
                      <a:cubicBezTo>
                        <a:pt x="308" y="626"/>
                        <a:pt x="299" y="639"/>
                        <a:pt x="294" y="644"/>
                      </a:cubicBezTo>
                      <a:cubicBezTo>
                        <a:pt x="289" y="649"/>
                        <a:pt x="280" y="649"/>
                        <a:pt x="274" y="653"/>
                      </a:cubicBezTo>
                      <a:cubicBezTo>
                        <a:pt x="268" y="658"/>
                        <a:pt x="257" y="649"/>
                        <a:pt x="249" y="645"/>
                      </a:cubicBezTo>
                      <a:cubicBezTo>
                        <a:pt x="240" y="640"/>
                        <a:pt x="238" y="647"/>
                        <a:pt x="233" y="651"/>
                      </a:cubicBezTo>
                      <a:cubicBezTo>
                        <a:pt x="228" y="655"/>
                        <a:pt x="220" y="643"/>
                        <a:pt x="217" y="638"/>
                      </a:cubicBezTo>
                      <a:cubicBezTo>
                        <a:pt x="213" y="634"/>
                        <a:pt x="206" y="641"/>
                        <a:pt x="200" y="641"/>
                      </a:cubicBezTo>
                      <a:cubicBezTo>
                        <a:pt x="194" y="641"/>
                        <a:pt x="186" y="638"/>
                        <a:pt x="186" y="638"/>
                      </a:cubicBezTo>
                      <a:cubicBezTo>
                        <a:pt x="186" y="636"/>
                        <a:pt x="185" y="636"/>
                        <a:pt x="185" y="636"/>
                      </a:cubicBezTo>
                      <a:cubicBezTo>
                        <a:pt x="185" y="636"/>
                        <a:pt x="185" y="636"/>
                        <a:pt x="185" y="636"/>
                      </a:cubicBezTo>
                      <a:cubicBezTo>
                        <a:pt x="184" y="632"/>
                        <a:pt x="176" y="625"/>
                        <a:pt x="172" y="623"/>
                      </a:cubicBezTo>
                      <a:cubicBezTo>
                        <a:pt x="167" y="619"/>
                        <a:pt x="158" y="616"/>
                        <a:pt x="154" y="618"/>
                      </a:cubicBezTo>
                      <a:cubicBezTo>
                        <a:pt x="150" y="620"/>
                        <a:pt x="144" y="619"/>
                        <a:pt x="142" y="616"/>
                      </a:cubicBezTo>
                      <a:cubicBezTo>
                        <a:pt x="139" y="613"/>
                        <a:pt x="129" y="614"/>
                        <a:pt x="123" y="616"/>
                      </a:cubicBezTo>
                      <a:cubicBezTo>
                        <a:pt x="116" y="618"/>
                        <a:pt x="81" y="626"/>
                        <a:pt x="81" y="626"/>
                      </a:cubicBezTo>
                      <a:cubicBezTo>
                        <a:pt x="81" y="626"/>
                        <a:pt x="61" y="605"/>
                        <a:pt x="56" y="599"/>
                      </a:cubicBezTo>
                      <a:cubicBezTo>
                        <a:pt x="51" y="594"/>
                        <a:pt x="44" y="587"/>
                        <a:pt x="40" y="583"/>
                      </a:cubicBezTo>
                      <a:cubicBezTo>
                        <a:pt x="37" y="579"/>
                        <a:pt x="28" y="564"/>
                        <a:pt x="21" y="561"/>
                      </a:cubicBezTo>
                      <a:cubicBezTo>
                        <a:pt x="14" y="558"/>
                        <a:pt x="10" y="554"/>
                        <a:pt x="10" y="550"/>
                      </a:cubicBezTo>
                      <a:cubicBezTo>
                        <a:pt x="10" y="545"/>
                        <a:pt x="9" y="537"/>
                        <a:pt x="5" y="532"/>
                      </a:cubicBezTo>
                      <a:cubicBezTo>
                        <a:pt x="0" y="528"/>
                        <a:pt x="3" y="524"/>
                        <a:pt x="2" y="519"/>
                      </a:cubicBezTo>
                      <a:cubicBezTo>
                        <a:pt x="2" y="514"/>
                        <a:pt x="5" y="318"/>
                        <a:pt x="5" y="318"/>
                      </a:cubicBezTo>
                      <a:cubicBezTo>
                        <a:pt x="5" y="318"/>
                        <a:pt x="105" y="318"/>
                        <a:pt x="111" y="318"/>
                      </a:cubicBezTo>
                      <a:cubicBezTo>
                        <a:pt x="116" y="317"/>
                        <a:pt x="126" y="317"/>
                        <a:pt x="121" y="312"/>
                      </a:cubicBezTo>
                      <a:cubicBezTo>
                        <a:pt x="116" y="307"/>
                        <a:pt x="113" y="304"/>
                        <a:pt x="117" y="294"/>
                      </a:cubicBezTo>
                      <a:cubicBezTo>
                        <a:pt x="121" y="283"/>
                        <a:pt x="125" y="280"/>
                        <a:pt x="125" y="274"/>
                      </a:cubicBezTo>
                      <a:cubicBezTo>
                        <a:pt x="124" y="268"/>
                        <a:pt x="119" y="261"/>
                        <a:pt x="121" y="253"/>
                      </a:cubicBezTo>
                      <a:cubicBezTo>
                        <a:pt x="122" y="245"/>
                        <a:pt x="124" y="241"/>
                        <a:pt x="122" y="234"/>
                      </a:cubicBezTo>
                      <a:cubicBezTo>
                        <a:pt x="120" y="227"/>
                        <a:pt x="121" y="227"/>
                        <a:pt x="124" y="220"/>
                      </a:cubicBezTo>
                      <a:cubicBezTo>
                        <a:pt x="127" y="213"/>
                        <a:pt x="126" y="203"/>
                        <a:pt x="126" y="198"/>
                      </a:cubicBezTo>
                      <a:cubicBezTo>
                        <a:pt x="125" y="193"/>
                        <a:pt x="122" y="181"/>
                        <a:pt x="122" y="181"/>
                      </a:cubicBezTo>
                      <a:cubicBezTo>
                        <a:pt x="122" y="181"/>
                        <a:pt x="122" y="181"/>
                        <a:pt x="122" y="181"/>
                      </a:cubicBezTo>
                      <a:cubicBezTo>
                        <a:pt x="123" y="181"/>
                        <a:pt x="123" y="180"/>
                        <a:pt x="123" y="179"/>
                      </a:cubicBezTo>
                      <a:cubicBezTo>
                        <a:pt x="125" y="175"/>
                        <a:pt x="130" y="179"/>
                        <a:pt x="131" y="184"/>
                      </a:cubicBezTo>
                      <a:cubicBezTo>
                        <a:pt x="133" y="189"/>
                        <a:pt x="137" y="188"/>
                        <a:pt x="142" y="190"/>
                      </a:cubicBezTo>
                      <a:cubicBezTo>
                        <a:pt x="147" y="193"/>
                        <a:pt x="149" y="195"/>
                        <a:pt x="147" y="199"/>
                      </a:cubicBezTo>
                      <a:cubicBezTo>
                        <a:pt x="146" y="204"/>
                        <a:pt x="141" y="210"/>
                        <a:pt x="146" y="214"/>
                      </a:cubicBezTo>
                      <a:cubicBezTo>
                        <a:pt x="150" y="217"/>
                        <a:pt x="155" y="216"/>
                        <a:pt x="160" y="211"/>
                      </a:cubicBezTo>
                      <a:cubicBezTo>
                        <a:pt x="166" y="206"/>
                        <a:pt x="175" y="203"/>
                        <a:pt x="186" y="203"/>
                      </a:cubicBezTo>
                      <a:cubicBezTo>
                        <a:pt x="197" y="202"/>
                        <a:pt x="204" y="195"/>
                        <a:pt x="202" y="201"/>
                      </a:cubicBezTo>
                      <a:cubicBezTo>
                        <a:pt x="200" y="206"/>
                        <a:pt x="202" y="215"/>
                        <a:pt x="203" y="223"/>
                      </a:cubicBezTo>
                      <a:cubicBezTo>
                        <a:pt x="205" y="230"/>
                        <a:pt x="212" y="234"/>
                        <a:pt x="218" y="235"/>
                      </a:cubicBezTo>
                      <a:cubicBezTo>
                        <a:pt x="224" y="236"/>
                        <a:pt x="230" y="239"/>
                        <a:pt x="237" y="242"/>
                      </a:cubicBezTo>
                      <a:cubicBezTo>
                        <a:pt x="243" y="246"/>
                        <a:pt x="254" y="247"/>
                        <a:pt x="261" y="246"/>
                      </a:cubicBezTo>
                      <a:cubicBezTo>
                        <a:pt x="268" y="246"/>
                        <a:pt x="275" y="253"/>
                        <a:pt x="283" y="251"/>
                      </a:cubicBezTo>
                      <a:cubicBezTo>
                        <a:pt x="291" y="249"/>
                        <a:pt x="297" y="247"/>
                        <a:pt x="299" y="240"/>
                      </a:cubicBezTo>
                      <a:cubicBezTo>
                        <a:pt x="301" y="233"/>
                        <a:pt x="301" y="228"/>
                        <a:pt x="307" y="225"/>
                      </a:cubicBezTo>
                      <a:cubicBezTo>
                        <a:pt x="312" y="221"/>
                        <a:pt x="313" y="225"/>
                        <a:pt x="312" y="233"/>
                      </a:cubicBezTo>
                      <a:cubicBezTo>
                        <a:pt x="312" y="240"/>
                        <a:pt x="325" y="247"/>
                        <a:pt x="326" y="250"/>
                      </a:cubicBezTo>
                      <a:cubicBezTo>
                        <a:pt x="327" y="254"/>
                        <a:pt x="327" y="264"/>
                        <a:pt x="331" y="268"/>
                      </a:cubicBezTo>
                      <a:cubicBezTo>
                        <a:pt x="335" y="272"/>
                        <a:pt x="339" y="274"/>
                        <a:pt x="343" y="271"/>
                      </a:cubicBezTo>
                      <a:cubicBezTo>
                        <a:pt x="346" y="268"/>
                        <a:pt x="347" y="267"/>
                        <a:pt x="352" y="271"/>
                      </a:cubicBezTo>
                      <a:cubicBezTo>
                        <a:pt x="358" y="275"/>
                        <a:pt x="361" y="281"/>
                        <a:pt x="367" y="281"/>
                      </a:cubicBezTo>
                      <a:cubicBezTo>
                        <a:pt x="374" y="281"/>
                        <a:pt x="378" y="280"/>
                        <a:pt x="383" y="288"/>
                      </a:cubicBezTo>
                      <a:cubicBezTo>
                        <a:pt x="388" y="296"/>
                        <a:pt x="379" y="303"/>
                        <a:pt x="387" y="305"/>
                      </a:cubicBezTo>
                      <a:cubicBezTo>
                        <a:pt x="394" y="307"/>
                        <a:pt x="402" y="313"/>
                        <a:pt x="405" y="321"/>
                      </a:cubicBezTo>
                      <a:cubicBezTo>
                        <a:pt x="407" y="330"/>
                        <a:pt x="406" y="341"/>
                        <a:pt x="412" y="343"/>
                      </a:cubicBezTo>
                      <a:cubicBezTo>
                        <a:pt x="417" y="345"/>
                        <a:pt x="424" y="350"/>
                        <a:pt x="428" y="346"/>
                      </a:cubicBezTo>
                      <a:cubicBezTo>
                        <a:pt x="433" y="342"/>
                        <a:pt x="445" y="327"/>
                        <a:pt x="447" y="334"/>
                      </a:cubicBezTo>
                      <a:cubicBezTo>
                        <a:pt x="449" y="341"/>
                        <a:pt x="452" y="349"/>
                        <a:pt x="457" y="349"/>
                      </a:cubicBezTo>
                      <a:cubicBezTo>
                        <a:pt x="462" y="349"/>
                        <a:pt x="459" y="262"/>
                        <a:pt x="459" y="262"/>
                      </a:cubicBezTo>
                      <a:cubicBezTo>
                        <a:pt x="459" y="262"/>
                        <a:pt x="452" y="266"/>
                        <a:pt x="448" y="266"/>
                      </a:cubicBezTo>
                      <a:cubicBezTo>
                        <a:pt x="444" y="267"/>
                        <a:pt x="443" y="267"/>
                        <a:pt x="442" y="272"/>
                      </a:cubicBezTo>
                      <a:cubicBezTo>
                        <a:pt x="440" y="277"/>
                        <a:pt x="435" y="282"/>
                        <a:pt x="433" y="278"/>
                      </a:cubicBezTo>
                      <a:cubicBezTo>
                        <a:pt x="431" y="274"/>
                        <a:pt x="423" y="276"/>
                        <a:pt x="419" y="275"/>
                      </a:cubicBezTo>
                      <a:cubicBezTo>
                        <a:pt x="415" y="275"/>
                        <a:pt x="405" y="260"/>
                        <a:pt x="402" y="257"/>
                      </a:cubicBezTo>
                      <a:cubicBezTo>
                        <a:pt x="400" y="255"/>
                        <a:pt x="400" y="253"/>
                        <a:pt x="397" y="251"/>
                      </a:cubicBezTo>
                      <a:cubicBezTo>
                        <a:pt x="394" y="250"/>
                        <a:pt x="389" y="247"/>
                        <a:pt x="387" y="242"/>
                      </a:cubicBezTo>
                      <a:cubicBezTo>
                        <a:pt x="384" y="236"/>
                        <a:pt x="381" y="228"/>
                        <a:pt x="378" y="222"/>
                      </a:cubicBezTo>
                      <a:cubicBezTo>
                        <a:pt x="376" y="216"/>
                        <a:pt x="378" y="216"/>
                        <a:pt x="381" y="209"/>
                      </a:cubicBezTo>
                      <a:cubicBezTo>
                        <a:pt x="384" y="202"/>
                        <a:pt x="383" y="188"/>
                        <a:pt x="387" y="179"/>
                      </a:cubicBezTo>
                      <a:cubicBezTo>
                        <a:pt x="390" y="171"/>
                        <a:pt x="397" y="172"/>
                        <a:pt x="397" y="164"/>
                      </a:cubicBezTo>
                      <a:cubicBezTo>
                        <a:pt x="396" y="157"/>
                        <a:pt x="394" y="147"/>
                        <a:pt x="393" y="136"/>
                      </a:cubicBezTo>
                      <a:cubicBezTo>
                        <a:pt x="391" y="125"/>
                        <a:pt x="395" y="121"/>
                        <a:pt x="396" y="112"/>
                      </a:cubicBezTo>
                      <a:cubicBezTo>
                        <a:pt x="397" y="102"/>
                        <a:pt x="394" y="92"/>
                        <a:pt x="391" y="84"/>
                      </a:cubicBezTo>
                      <a:cubicBezTo>
                        <a:pt x="388" y="76"/>
                        <a:pt x="382" y="74"/>
                        <a:pt x="383" y="70"/>
                      </a:cubicBezTo>
                      <a:cubicBezTo>
                        <a:pt x="385" y="65"/>
                        <a:pt x="392" y="59"/>
                        <a:pt x="398" y="53"/>
                      </a:cubicBezTo>
                      <a:cubicBezTo>
                        <a:pt x="404" y="47"/>
                        <a:pt x="415" y="40"/>
                        <a:pt x="415" y="29"/>
                      </a:cubicBezTo>
                      <a:cubicBezTo>
                        <a:pt x="414" y="18"/>
                        <a:pt x="407" y="18"/>
                        <a:pt x="420" y="16"/>
                      </a:cubicBezTo>
                      <a:cubicBezTo>
                        <a:pt x="432" y="15"/>
                        <a:pt x="509" y="1"/>
                        <a:pt x="509" y="1"/>
                      </a:cubicBezTo>
                      <a:cubicBezTo>
                        <a:pt x="509" y="1"/>
                        <a:pt x="510" y="1"/>
                        <a:pt x="511" y="0"/>
                      </a:cubicBezTo>
                      <a:cubicBezTo>
                        <a:pt x="511" y="0"/>
                        <a:pt x="511" y="0"/>
                        <a:pt x="511" y="0"/>
                      </a:cubicBez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8" name="Freeform 34">
                  <a:extLst>
                    <a:ext uri="{FF2B5EF4-FFF2-40B4-BE49-F238E27FC236}">
                      <a16:creationId xmlns:a16="http://schemas.microsoft.com/office/drawing/2014/main" id="{C4351292-B7EF-4908-956C-3CB6D22382B7}"/>
                    </a:ext>
                  </a:extLst>
                </p:cNvPr>
                <p:cNvSpPr>
                  <a:spLocks/>
                </p:cNvSpPr>
                <p:nvPr/>
              </p:nvSpPr>
              <p:spPr bwMode="auto">
                <a:xfrm>
                  <a:off x="5959475" y="4751388"/>
                  <a:ext cx="233363" cy="474663"/>
                </a:xfrm>
                <a:custGeom>
                  <a:avLst/>
                  <a:gdLst>
                    <a:gd name="T0" fmla="*/ 200 w 448"/>
                    <a:gd name="T1" fmla="*/ 874 h 908"/>
                    <a:gd name="T2" fmla="*/ 128 w 448"/>
                    <a:gd name="T3" fmla="*/ 898 h 908"/>
                    <a:gd name="T4" fmla="*/ 84 w 448"/>
                    <a:gd name="T5" fmla="*/ 890 h 908"/>
                    <a:gd name="T6" fmla="*/ 48 w 448"/>
                    <a:gd name="T7" fmla="*/ 874 h 908"/>
                    <a:gd name="T8" fmla="*/ 27 w 448"/>
                    <a:gd name="T9" fmla="*/ 834 h 908"/>
                    <a:gd name="T10" fmla="*/ 20 w 448"/>
                    <a:gd name="T11" fmla="*/ 777 h 908"/>
                    <a:gd name="T12" fmla="*/ 12 w 448"/>
                    <a:gd name="T13" fmla="*/ 732 h 908"/>
                    <a:gd name="T14" fmla="*/ 8 w 448"/>
                    <a:gd name="T15" fmla="*/ 657 h 908"/>
                    <a:gd name="T16" fmla="*/ 37 w 448"/>
                    <a:gd name="T17" fmla="*/ 618 h 908"/>
                    <a:gd name="T18" fmla="*/ 65 w 448"/>
                    <a:gd name="T19" fmla="*/ 562 h 908"/>
                    <a:gd name="T20" fmla="*/ 77 w 448"/>
                    <a:gd name="T21" fmla="*/ 521 h 908"/>
                    <a:gd name="T22" fmla="*/ 71 w 448"/>
                    <a:gd name="T23" fmla="*/ 463 h 908"/>
                    <a:gd name="T24" fmla="*/ 60 w 448"/>
                    <a:gd name="T25" fmla="*/ 398 h 908"/>
                    <a:gd name="T26" fmla="*/ 73 w 448"/>
                    <a:gd name="T27" fmla="*/ 343 h 908"/>
                    <a:gd name="T28" fmla="*/ 93 w 448"/>
                    <a:gd name="T29" fmla="*/ 280 h 908"/>
                    <a:gd name="T30" fmla="*/ 141 w 448"/>
                    <a:gd name="T31" fmla="*/ 267 h 908"/>
                    <a:gd name="T32" fmla="*/ 163 w 448"/>
                    <a:gd name="T33" fmla="*/ 262 h 908"/>
                    <a:gd name="T34" fmla="*/ 191 w 448"/>
                    <a:gd name="T35" fmla="*/ 251 h 908"/>
                    <a:gd name="T36" fmla="*/ 205 w 448"/>
                    <a:gd name="T37" fmla="*/ 254 h 908"/>
                    <a:gd name="T38" fmla="*/ 244 w 448"/>
                    <a:gd name="T39" fmla="*/ 224 h 908"/>
                    <a:gd name="T40" fmla="*/ 252 w 448"/>
                    <a:gd name="T41" fmla="*/ 222 h 908"/>
                    <a:gd name="T42" fmla="*/ 275 w 448"/>
                    <a:gd name="T43" fmla="*/ 183 h 908"/>
                    <a:gd name="T44" fmla="*/ 297 w 448"/>
                    <a:gd name="T45" fmla="*/ 180 h 908"/>
                    <a:gd name="T46" fmla="*/ 288 w 448"/>
                    <a:gd name="T47" fmla="*/ 168 h 908"/>
                    <a:gd name="T48" fmla="*/ 306 w 448"/>
                    <a:gd name="T49" fmla="*/ 139 h 908"/>
                    <a:gd name="T50" fmla="*/ 312 w 448"/>
                    <a:gd name="T51" fmla="*/ 104 h 908"/>
                    <a:gd name="T52" fmla="*/ 332 w 448"/>
                    <a:gd name="T53" fmla="*/ 103 h 908"/>
                    <a:gd name="T54" fmla="*/ 356 w 448"/>
                    <a:gd name="T55" fmla="*/ 75 h 908"/>
                    <a:gd name="T56" fmla="*/ 357 w 448"/>
                    <a:gd name="T57" fmla="*/ 35 h 908"/>
                    <a:gd name="T58" fmla="*/ 377 w 448"/>
                    <a:gd name="T59" fmla="*/ 5 h 908"/>
                    <a:gd name="T60" fmla="*/ 387 w 448"/>
                    <a:gd name="T61" fmla="*/ 19 h 908"/>
                    <a:gd name="T62" fmla="*/ 407 w 448"/>
                    <a:gd name="T63" fmla="*/ 54 h 908"/>
                    <a:gd name="T64" fmla="*/ 425 w 448"/>
                    <a:gd name="T65" fmla="*/ 99 h 908"/>
                    <a:gd name="T66" fmla="*/ 434 w 448"/>
                    <a:gd name="T67" fmla="*/ 187 h 908"/>
                    <a:gd name="T68" fmla="*/ 433 w 448"/>
                    <a:gd name="T69" fmla="*/ 260 h 908"/>
                    <a:gd name="T70" fmla="*/ 411 w 448"/>
                    <a:gd name="T71" fmla="*/ 234 h 908"/>
                    <a:gd name="T72" fmla="*/ 400 w 448"/>
                    <a:gd name="T73" fmla="*/ 258 h 908"/>
                    <a:gd name="T74" fmla="*/ 405 w 448"/>
                    <a:gd name="T75" fmla="*/ 290 h 908"/>
                    <a:gd name="T76" fmla="*/ 398 w 448"/>
                    <a:gd name="T77" fmla="*/ 323 h 908"/>
                    <a:gd name="T78" fmla="*/ 378 w 448"/>
                    <a:gd name="T79" fmla="*/ 357 h 908"/>
                    <a:gd name="T80" fmla="*/ 358 w 448"/>
                    <a:gd name="T81" fmla="*/ 451 h 908"/>
                    <a:gd name="T82" fmla="*/ 321 w 448"/>
                    <a:gd name="T83" fmla="*/ 556 h 908"/>
                    <a:gd name="T84" fmla="*/ 279 w 448"/>
                    <a:gd name="T85" fmla="*/ 675 h 908"/>
                    <a:gd name="T86" fmla="*/ 241 w 448"/>
                    <a:gd name="T87" fmla="*/ 79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8" h="908">
                      <a:moveTo>
                        <a:pt x="229" y="817"/>
                      </a:moveTo>
                      <a:cubicBezTo>
                        <a:pt x="225" y="832"/>
                        <a:pt x="222" y="848"/>
                        <a:pt x="218" y="855"/>
                      </a:cubicBezTo>
                      <a:cubicBezTo>
                        <a:pt x="214" y="862"/>
                        <a:pt x="206" y="870"/>
                        <a:pt x="200" y="874"/>
                      </a:cubicBezTo>
                      <a:cubicBezTo>
                        <a:pt x="194" y="878"/>
                        <a:pt x="186" y="881"/>
                        <a:pt x="182" y="880"/>
                      </a:cubicBezTo>
                      <a:cubicBezTo>
                        <a:pt x="178" y="880"/>
                        <a:pt x="163" y="877"/>
                        <a:pt x="157" y="882"/>
                      </a:cubicBezTo>
                      <a:cubicBezTo>
                        <a:pt x="150" y="886"/>
                        <a:pt x="135" y="891"/>
                        <a:pt x="128" y="898"/>
                      </a:cubicBezTo>
                      <a:cubicBezTo>
                        <a:pt x="122" y="905"/>
                        <a:pt x="124" y="903"/>
                        <a:pt x="115" y="905"/>
                      </a:cubicBezTo>
                      <a:cubicBezTo>
                        <a:pt x="106" y="907"/>
                        <a:pt x="101" y="908"/>
                        <a:pt x="97" y="904"/>
                      </a:cubicBezTo>
                      <a:cubicBezTo>
                        <a:pt x="93" y="900"/>
                        <a:pt x="87" y="894"/>
                        <a:pt x="84" y="890"/>
                      </a:cubicBezTo>
                      <a:cubicBezTo>
                        <a:pt x="81" y="886"/>
                        <a:pt x="74" y="889"/>
                        <a:pt x="67" y="888"/>
                      </a:cubicBezTo>
                      <a:cubicBezTo>
                        <a:pt x="59" y="888"/>
                        <a:pt x="57" y="884"/>
                        <a:pt x="56" y="881"/>
                      </a:cubicBezTo>
                      <a:cubicBezTo>
                        <a:pt x="55" y="878"/>
                        <a:pt x="52" y="878"/>
                        <a:pt x="48" y="874"/>
                      </a:cubicBezTo>
                      <a:cubicBezTo>
                        <a:pt x="45" y="871"/>
                        <a:pt x="40" y="873"/>
                        <a:pt x="40" y="867"/>
                      </a:cubicBezTo>
                      <a:cubicBezTo>
                        <a:pt x="40" y="860"/>
                        <a:pt x="36" y="858"/>
                        <a:pt x="33" y="850"/>
                      </a:cubicBezTo>
                      <a:cubicBezTo>
                        <a:pt x="30" y="842"/>
                        <a:pt x="30" y="837"/>
                        <a:pt x="27" y="834"/>
                      </a:cubicBezTo>
                      <a:cubicBezTo>
                        <a:pt x="24" y="831"/>
                        <a:pt x="16" y="827"/>
                        <a:pt x="18" y="817"/>
                      </a:cubicBezTo>
                      <a:cubicBezTo>
                        <a:pt x="20" y="808"/>
                        <a:pt x="21" y="802"/>
                        <a:pt x="21" y="795"/>
                      </a:cubicBezTo>
                      <a:cubicBezTo>
                        <a:pt x="21" y="788"/>
                        <a:pt x="17" y="782"/>
                        <a:pt x="20" y="777"/>
                      </a:cubicBezTo>
                      <a:cubicBezTo>
                        <a:pt x="23" y="773"/>
                        <a:pt x="30" y="774"/>
                        <a:pt x="28" y="767"/>
                      </a:cubicBezTo>
                      <a:cubicBezTo>
                        <a:pt x="26" y="760"/>
                        <a:pt x="21" y="760"/>
                        <a:pt x="21" y="750"/>
                      </a:cubicBezTo>
                      <a:cubicBezTo>
                        <a:pt x="20" y="741"/>
                        <a:pt x="17" y="738"/>
                        <a:pt x="12" y="732"/>
                      </a:cubicBezTo>
                      <a:cubicBezTo>
                        <a:pt x="7" y="726"/>
                        <a:pt x="6" y="723"/>
                        <a:pt x="3" y="708"/>
                      </a:cubicBezTo>
                      <a:cubicBezTo>
                        <a:pt x="0" y="693"/>
                        <a:pt x="1" y="690"/>
                        <a:pt x="2" y="681"/>
                      </a:cubicBezTo>
                      <a:cubicBezTo>
                        <a:pt x="3" y="671"/>
                        <a:pt x="6" y="662"/>
                        <a:pt x="8" y="657"/>
                      </a:cubicBezTo>
                      <a:cubicBezTo>
                        <a:pt x="10" y="652"/>
                        <a:pt x="16" y="646"/>
                        <a:pt x="18" y="637"/>
                      </a:cubicBezTo>
                      <a:cubicBezTo>
                        <a:pt x="19" y="627"/>
                        <a:pt x="19" y="625"/>
                        <a:pt x="23" y="622"/>
                      </a:cubicBezTo>
                      <a:cubicBezTo>
                        <a:pt x="28" y="618"/>
                        <a:pt x="33" y="622"/>
                        <a:pt x="37" y="618"/>
                      </a:cubicBezTo>
                      <a:cubicBezTo>
                        <a:pt x="40" y="613"/>
                        <a:pt x="42" y="605"/>
                        <a:pt x="44" y="595"/>
                      </a:cubicBezTo>
                      <a:cubicBezTo>
                        <a:pt x="45" y="585"/>
                        <a:pt x="56" y="582"/>
                        <a:pt x="57" y="576"/>
                      </a:cubicBezTo>
                      <a:cubicBezTo>
                        <a:pt x="59" y="570"/>
                        <a:pt x="61" y="566"/>
                        <a:pt x="65" y="562"/>
                      </a:cubicBezTo>
                      <a:cubicBezTo>
                        <a:pt x="69" y="558"/>
                        <a:pt x="69" y="549"/>
                        <a:pt x="74" y="544"/>
                      </a:cubicBezTo>
                      <a:cubicBezTo>
                        <a:pt x="79" y="538"/>
                        <a:pt x="82" y="536"/>
                        <a:pt x="82" y="531"/>
                      </a:cubicBezTo>
                      <a:cubicBezTo>
                        <a:pt x="82" y="526"/>
                        <a:pt x="78" y="527"/>
                        <a:pt x="77" y="521"/>
                      </a:cubicBezTo>
                      <a:cubicBezTo>
                        <a:pt x="77" y="514"/>
                        <a:pt x="83" y="506"/>
                        <a:pt x="83" y="500"/>
                      </a:cubicBezTo>
                      <a:cubicBezTo>
                        <a:pt x="83" y="493"/>
                        <a:pt x="78" y="486"/>
                        <a:pt x="76" y="482"/>
                      </a:cubicBezTo>
                      <a:cubicBezTo>
                        <a:pt x="73" y="479"/>
                        <a:pt x="68" y="472"/>
                        <a:pt x="71" y="463"/>
                      </a:cubicBezTo>
                      <a:cubicBezTo>
                        <a:pt x="73" y="455"/>
                        <a:pt x="71" y="448"/>
                        <a:pt x="67" y="442"/>
                      </a:cubicBezTo>
                      <a:cubicBezTo>
                        <a:pt x="64" y="437"/>
                        <a:pt x="62" y="434"/>
                        <a:pt x="62" y="419"/>
                      </a:cubicBezTo>
                      <a:cubicBezTo>
                        <a:pt x="62" y="404"/>
                        <a:pt x="60" y="405"/>
                        <a:pt x="60" y="398"/>
                      </a:cubicBezTo>
                      <a:cubicBezTo>
                        <a:pt x="60" y="391"/>
                        <a:pt x="64" y="390"/>
                        <a:pt x="62" y="384"/>
                      </a:cubicBezTo>
                      <a:cubicBezTo>
                        <a:pt x="60" y="378"/>
                        <a:pt x="55" y="376"/>
                        <a:pt x="58" y="369"/>
                      </a:cubicBezTo>
                      <a:cubicBezTo>
                        <a:pt x="60" y="363"/>
                        <a:pt x="67" y="352"/>
                        <a:pt x="73" y="343"/>
                      </a:cubicBezTo>
                      <a:cubicBezTo>
                        <a:pt x="79" y="333"/>
                        <a:pt x="88" y="320"/>
                        <a:pt x="89" y="312"/>
                      </a:cubicBezTo>
                      <a:cubicBezTo>
                        <a:pt x="91" y="304"/>
                        <a:pt x="93" y="302"/>
                        <a:pt x="93" y="299"/>
                      </a:cubicBezTo>
                      <a:cubicBezTo>
                        <a:pt x="94" y="296"/>
                        <a:pt x="89" y="283"/>
                        <a:pt x="93" y="280"/>
                      </a:cubicBezTo>
                      <a:cubicBezTo>
                        <a:pt x="96" y="277"/>
                        <a:pt x="101" y="278"/>
                        <a:pt x="108" y="280"/>
                      </a:cubicBezTo>
                      <a:cubicBezTo>
                        <a:pt x="114" y="282"/>
                        <a:pt x="121" y="279"/>
                        <a:pt x="128" y="272"/>
                      </a:cubicBezTo>
                      <a:cubicBezTo>
                        <a:pt x="134" y="265"/>
                        <a:pt x="139" y="262"/>
                        <a:pt x="141" y="267"/>
                      </a:cubicBezTo>
                      <a:cubicBezTo>
                        <a:pt x="142" y="271"/>
                        <a:pt x="144" y="279"/>
                        <a:pt x="147" y="273"/>
                      </a:cubicBezTo>
                      <a:cubicBezTo>
                        <a:pt x="150" y="267"/>
                        <a:pt x="154" y="264"/>
                        <a:pt x="157" y="267"/>
                      </a:cubicBezTo>
                      <a:cubicBezTo>
                        <a:pt x="160" y="271"/>
                        <a:pt x="163" y="266"/>
                        <a:pt x="163" y="262"/>
                      </a:cubicBezTo>
                      <a:cubicBezTo>
                        <a:pt x="163" y="259"/>
                        <a:pt x="168" y="255"/>
                        <a:pt x="171" y="256"/>
                      </a:cubicBezTo>
                      <a:cubicBezTo>
                        <a:pt x="174" y="256"/>
                        <a:pt x="179" y="251"/>
                        <a:pt x="182" y="255"/>
                      </a:cubicBezTo>
                      <a:cubicBezTo>
                        <a:pt x="185" y="258"/>
                        <a:pt x="190" y="256"/>
                        <a:pt x="191" y="251"/>
                      </a:cubicBezTo>
                      <a:cubicBezTo>
                        <a:pt x="193" y="245"/>
                        <a:pt x="198" y="251"/>
                        <a:pt x="199" y="258"/>
                      </a:cubicBezTo>
                      <a:cubicBezTo>
                        <a:pt x="200" y="265"/>
                        <a:pt x="200" y="267"/>
                        <a:pt x="206" y="264"/>
                      </a:cubicBezTo>
                      <a:cubicBezTo>
                        <a:pt x="213" y="262"/>
                        <a:pt x="208" y="262"/>
                        <a:pt x="205" y="254"/>
                      </a:cubicBezTo>
                      <a:cubicBezTo>
                        <a:pt x="203" y="246"/>
                        <a:pt x="203" y="246"/>
                        <a:pt x="211" y="239"/>
                      </a:cubicBezTo>
                      <a:cubicBezTo>
                        <a:pt x="219" y="233"/>
                        <a:pt x="230" y="226"/>
                        <a:pt x="234" y="220"/>
                      </a:cubicBezTo>
                      <a:cubicBezTo>
                        <a:pt x="238" y="214"/>
                        <a:pt x="241" y="221"/>
                        <a:pt x="244" y="224"/>
                      </a:cubicBezTo>
                      <a:cubicBezTo>
                        <a:pt x="248" y="226"/>
                        <a:pt x="245" y="229"/>
                        <a:pt x="242" y="235"/>
                      </a:cubicBezTo>
                      <a:cubicBezTo>
                        <a:pt x="240" y="242"/>
                        <a:pt x="243" y="234"/>
                        <a:pt x="250" y="231"/>
                      </a:cubicBezTo>
                      <a:cubicBezTo>
                        <a:pt x="258" y="229"/>
                        <a:pt x="255" y="227"/>
                        <a:pt x="252" y="222"/>
                      </a:cubicBezTo>
                      <a:cubicBezTo>
                        <a:pt x="249" y="217"/>
                        <a:pt x="250" y="215"/>
                        <a:pt x="253" y="210"/>
                      </a:cubicBezTo>
                      <a:cubicBezTo>
                        <a:pt x="257" y="204"/>
                        <a:pt x="265" y="197"/>
                        <a:pt x="264" y="191"/>
                      </a:cubicBezTo>
                      <a:cubicBezTo>
                        <a:pt x="262" y="185"/>
                        <a:pt x="276" y="176"/>
                        <a:pt x="275" y="183"/>
                      </a:cubicBezTo>
                      <a:cubicBezTo>
                        <a:pt x="273" y="190"/>
                        <a:pt x="263" y="211"/>
                        <a:pt x="270" y="206"/>
                      </a:cubicBezTo>
                      <a:cubicBezTo>
                        <a:pt x="278" y="201"/>
                        <a:pt x="278" y="193"/>
                        <a:pt x="283" y="185"/>
                      </a:cubicBezTo>
                      <a:cubicBezTo>
                        <a:pt x="288" y="176"/>
                        <a:pt x="295" y="174"/>
                        <a:pt x="297" y="180"/>
                      </a:cubicBezTo>
                      <a:cubicBezTo>
                        <a:pt x="299" y="185"/>
                        <a:pt x="302" y="189"/>
                        <a:pt x="303" y="185"/>
                      </a:cubicBezTo>
                      <a:cubicBezTo>
                        <a:pt x="304" y="181"/>
                        <a:pt x="305" y="177"/>
                        <a:pt x="302" y="176"/>
                      </a:cubicBezTo>
                      <a:cubicBezTo>
                        <a:pt x="299" y="174"/>
                        <a:pt x="290" y="174"/>
                        <a:pt x="288" y="168"/>
                      </a:cubicBezTo>
                      <a:cubicBezTo>
                        <a:pt x="287" y="163"/>
                        <a:pt x="287" y="157"/>
                        <a:pt x="291" y="152"/>
                      </a:cubicBezTo>
                      <a:cubicBezTo>
                        <a:pt x="294" y="147"/>
                        <a:pt x="299" y="151"/>
                        <a:pt x="303" y="149"/>
                      </a:cubicBezTo>
                      <a:cubicBezTo>
                        <a:pt x="307" y="148"/>
                        <a:pt x="307" y="143"/>
                        <a:pt x="306" y="139"/>
                      </a:cubicBezTo>
                      <a:cubicBezTo>
                        <a:pt x="305" y="134"/>
                        <a:pt x="298" y="125"/>
                        <a:pt x="299" y="120"/>
                      </a:cubicBezTo>
                      <a:cubicBezTo>
                        <a:pt x="299" y="114"/>
                        <a:pt x="301" y="105"/>
                        <a:pt x="304" y="102"/>
                      </a:cubicBezTo>
                      <a:cubicBezTo>
                        <a:pt x="308" y="100"/>
                        <a:pt x="311" y="97"/>
                        <a:pt x="312" y="104"/>
                      </a:cubicBezTo>
                      <a:cubicBezTo>
                        <a:pt x="313" y="110"/>
                        <a:pt x="318" y="117"/>
                        <a:pt x="320" y="122"/>
                      </a:cubicBezTo>
                      <a:cubicBezTo>
                        <a:pt x="322" y="126"/>
                        <a:pt x="325" y="121"/>
                        <a:pt x="325" y="117"/>
                      </a:cubicBezTo>
                      <a:cubicBezTo>
                        <a:pt x="325" y="112"/>
                        <a:pt x="326" y="106"/>
                        <a:pt x="332" y="103"/>
                      </a:cubicBezTo>
                      <a:cubicBezTo>
                        <a:pt x="337" y="100"/>
                        <a:pt x="337" y="95"/>
                        <a:pt x="340" y="97"/>
                      </a:cubicBezTo>
                      <a:cubicBezTo>
                        <a:pt x="344" y="99"/>
                        <a:pt x="350" y="97"/>
                        <a:pt x="352" y="92"/>
                      </a:cubicBezTo>
                      <a:cubicBezTo>
                        <a:pt x="355" y="87"/>
                        <a:pt x="354" y="82"/>
                        <a:pt x="356" y="75"/>
                      </a:cubicBezTo>
                      <a:cubicBezTo>
                        <a:pt x="359" y="69"/>
                        <a:pt x="364" y="65"/>
                        <a:pt x="363" y="57"/>
                      </a:cubicBezTo>
                      <a:cubicBezTo>
                        <a:pt x="362" y="50"/>
                        <a:pt x="360" y="48"/>
                        <a:pt x="360" y="42"/>
                      </a:cubicBezTo>
                      <a:cubicBezTo>
                        <a:pt x="359" y="37"/>
                        <a:pt x="355" y="39"/>
                        <a:pt x="357" y="35"/>
                      </a:cubicBezTo>
                      <a:cubicBezTo>
                        <a:pt x="360" y="31"/>
                        <a:pt x="365" y="30"/>
                        <a:pt x="367" y="27"/>
                      </a:cubicBezTo>
                      <a:cubicBezTo>
                        <a:pt x="369" y="24"/>
                        <a:pt x="376" y="20"/>
                        <a:pt x="377" y="17"/>
                      </a:cubicBezTo>
                      <a:cubicBezTo>
                        <a:pt x="377" y="14"/>
                        <a:pt x="376" y="10"/>
                        <a:pt x="377" y="5"/>
                      </a:cubicBezTo>
                      <a:cubicBezTo>
                        <a:pt x="378" y="0"/>
                        <a:pt x="386" y="0"/>
                        <a:pt x="389" y="3"/>
                      </a:cubicBezTo>
                      <a:cubicBezTo>
                        <a:pt x="392" y="7"/>
                        <a:pt x="390" y="13"/>
                        <a:pt x="387" y="14"/>
                      </a:cubicBezTo>
                      <a:cubicBezTo>
                        <a:pt x="384" y="15"/>
                        <a:pt x="384" y="19"/>
                        <a:pt x="387" y="19"/>
                      </a:cubicBezTo>
                      <a:cubicBezTo>
                        <a:pt x="390" y="18"/>
                        <a:pt x="397" y="24"/>
                        <a:pt x="399" y="29"/>
                      </a:cubicBezTo>
                      <a:cubicBezTo>
                        <a:pt x="401" y="35"/>
                        <a:pt x="401" y="37"/>
                        <a:pt x="401" y="42"/>
                      </a:cubicBezTo>
                      <a:cubicBezTo>
                        <a:pt x="401" y="47"/>
                        <a:pt x="403" y="56"/>
                        <a:pt x="407" y="54"/>
                      </a:cubicBezTo>
                      <a:cubicBezTo>
                        <a:pt x="411" y="53"/>
                        <a:pt x="413" y="56"/>
                        <a:pt x="416" y="63"/>
                      </a:cubicBezTo>
                      <a:cubicBezTo>
                        <a:pt x="419" y="69"/>
                        <a:pt x="420" y="77"/>
                        <a:pt x="420" y="82"/>
                      </a:cubicBezTo>
                      <a:cubicBezTo>
                        <a:pt x="420" y="87"/>
                        <a:pt x="425" y="96"/>
                        <a:pt x="425" y="99"/>
                      </a:cubicBezTo>
                      <a:cubicBezTo>
                        <a:pt x="425" y="101"/>
                        <a:pt x="431" y="125"/>
                        <a:pt x="431" y="135"/>
                      </a:cubicBezTo>
                      <a:cubicBezTo>
                        <a:pt x="431" y="146"/>
                        <a:pt x="430" y="158"/>
                        <a:pt x="432" y="166"/>
                      </a:cubicBezTo>
                      <a:cubicBezTo>
                        <a:pt x="434" y="175"/>
                        <a:pt x="433" y="181"/>
                        <a:pt x="434" y="187"/>
                      </a:cubicBezTo>
                      <a:cubicBezTo>
                        <a:pt x="435" y="194"/>
                        <a:pt x="441" y="209"/>
                        <a:pt x="444" y="213"/>
                      </a:cubicBezTo>
                      <a:cubicBezTo>
                        <a:pt x="446" y="217"/>
                        <a:pt x="448" y="224"/>
                        <a:pt x="444" y="235"/>
                      </a:cubicBezTo>
                      <a:cubicBezTo>
                        <a:pt x="440" y="245"/>
                        <a:pt x="436" y="255"/>
                        <a:pt x="433" y="260"/>
                      </a:cubicBezTo>
                      <a:cubicBezTo>
                        <a:pt x="431" y="265"/>
                        <a:pt x="429" y="267"/>
                        <a:pt x="424" y="265"/>
                      </a:cubicBezTo>
                      <a:cubicBezTo>
                        <a:pt x="419" y="263"/>
                        <a:pt x="420" y="257"/>
                        <a:pt x="417" y="252"/>
                      </a:cubicBezTo>
                      <a:cubicBezTo>
                        <a:pt x="415" y="247"/>
                        <a:pt x="414" y="238"/>
                        <a:pt x="411" y="234"/>
                      </a:cubicBezTo>
                      <a:cubicBezTo>
                        <a:pt x="409" y="231"/>
                        <a:pt x="405" y="228"/>
                        <a:pt x="402" y="231"/>
                      </a:cubicBezTo>
                      <a:cubicBezTo>
                        <a:pt x="398" y="233"/>
                        <a:pt x="397" y="237"/>
                        <a:pt x="398" y="245"/>
                      </a:cubicBezTo>
                      <a:cubicBezTo>
                        <a:pt x="398" y="253"/>
                        <a:pt x="400" y="253"/>
                        <a:pt x="400" y="258"/>
                      </a:cubicBezTo>
                      <a:cubicBezTo>
                        <a:pt x="400" y="264"/>
                        <a:pt x="396" y="269"/>
                        <a:pt x="397" y="273"/>
                      </a:cubicBezTo>
                      <a:cubicBezTo>
                        <a:pt x="398" y="277"/>
                        <a:pt x="403" y="279"/>
                        <a:pt x="406" y="282"/>
                      </a:cubicBezTo>
                      <a:cubicBezTo>
                        <a:pt x="408" y="285"/>
                        <a:pt x="405" y="286"/>
                        <a:pt x="405" y="290"/>
                      </a:cubicBezTo>
                      <a:cubicBezTo>
                        <a:pt x="405" y="294"/>
                        <a:pt x="408" y="294"/>
                        <a:pt x="406" y="300"/>
                      </a:cubicBezTo>
                      <a:cubicBezTo>
                        <a:pt x="404" y="305"/>
                        <a:pt x="402" y="312"/>
                        <a:pt x="400" y="314"/>
                      </a:cubicBezTo>
                      <a:cubicBezTo>
                        <a:pt x="397" y="317"/>
                        <a:pt x="397" y="320"/>
                        <a:pt x="398" y="323"/>
                      </a:cubicBezTo>
                      <a:cubicBezTo>
                        <a:pt x="399" y="325"/>
                        <a:pt x="399" y="326"/>
                        <a:pt x="393" y="328"/>
                      </a:cubicBezTo>
                      <a:cubicBezTo>
                        <a:pt x="388" y="331"/>
                        <a:pt x="387" y="334"/>
                        <a:pt x="384" y="339"/>
                      </a:cubicBezTo>
                      <a:cubicBezTo>
                        <a:pt x="382" y="344"/>
                        <a:pt x="378" y="348"/>
                        <a:pt x="378" y="357"/>
                      </a:cubicBezTo>
                      <a:cubicBezTo>
                        <a:pt x="379" y="365"/>
                        <a:pt x="382" y="378"/>
                        <a:pt x="380" y="386"/>
                      </a:cubicBezTo>
                      <a:cubicBezTo>
                        <a:pt x="378" y="394"/>
                        <a:pt x="376" y="410"/>
                        <a:pt x="374" y="415"/>
                      </a:cubicBezTo>
                      <a:cubicBezTo>
                        <a:pt x="373" y="420"/>
                        <a:pt x="362" y="443"/>
                        <a:pt x="358" y="451"/>
                      </a:cubicBezTo>
                      <a:cubicBezTo>
                        <a:pt x="355" y="460"/>
                        <a:pt x="353" y="470"/>
                        <a:pt x="348" y="479"/>
                      </a:cubicBezTo>
                      <a:cubicBezTo>
                        <a:pt x="344" y="488"/>
                        <a:pt x="338" y="507"/>
                        <a:pt x="336" y="515"/>
                      </a:cubicBezTo>
                      <a:cubicBezTo>
                        <a:pt x="334" y="524"/>
                        <a:pt x="325" y="548"/>
                        <a:pt x="321" y="556"/>
                      </a:cubicBezTo>
                      <a:cubicBezTo>
                        <a:pt x="318" y="563"/>
                        <a:pt x="307" y="597"/>
                        <a:pt x="304" y="606"/>
                      </a:cubicBezTo>
                      <a:cubicBezTo>
                        <a:pt x="301" y="615"/>
                        <a:pt x="295" y="637"/>
                        <a:pt x="293" y="640"/>
                      </a:cubicBezTo>
                      <a:cubicBezTo>
                        <a:pt x="292" y="644"/>
                        <a:pt x="285" y="665"/>
                        <a:pt x="279" y="675"/>
                      </a:cubicBezTo>
                      <a:cubicBezTo>
                        <a:pt x="273" y="685"/>
                        <a:pt x="267" y="714"/>
                        <a:pt x="263" y="728"/>
                      </a:cubicBezTo>
                      <a:cubicBezTo>
                        <a:pt x="260" y="742"/>
                        <a:pt x="251" y="763"/>
                        <a:pt x="248" y="774"/>
                      </a:cubicBezTo>
                      <a:cubicBezTo>
                        <a:pt x="246" y="785"/>
                        <a:pt x="245" y="791"/>
                        <a:pt x="241" y="799"/>
                      </a:cubicBezTo>
                      <a:cubicBezTo>
                        <a:pt x="236" y="807"/>
                        <a:pt x="233" y="809"/>
                        <a:pt x="229" y="81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Freeform 35">
                  <a:extLst>
                    <a:ext uri="{FF2B5EF4-FFF2-40B4-BE49-F238E27FC236}">
                      <a16:creationId xmlns:a16="http://schemas.microsoft.com/office/drawing/2014/main" id="{9D898FA6-3FE7-46A4-A386-78E0720FE8B7}"/>
                    </a:ext>
                  </a:extLst>
                </p:cNvPr>
                <p:cNvSpPr>
                  <a:spLocks/>
                </p:cNvSpPr>
                <p:nvPr/>
              </p:nvSpPr>
              <p:spPr bwMode="auto">
                <a:xfrm>
                  <a:off x="5375275" y="3911601"/>
                  <a:ext cx="382588" cy="304800"/>
                </a:xfrm>
                <a:custGeom>
                  <a:avLst/>
                  <a:gdLst>
                    <a:gd name="T0" fmla="*/ 590 w 732"/>
                    <a:gd name="T1" fmla="*/ 105 h 584"/>
                    <a:gd name="T2" fmla="*/ 567 w 732"/>
                    <a:gd name="T3" fmla="*/ 40 h 584"/>
                    <a:gd name="T4" fmla="*/ 543 w 732"/>
                    <a:gd name="T5" fmla="*/ 0 h 584"/>
                    <a:gd name="T6" fmla="*/ 507 w 732"/>
                    <a:gd name="T7" fmla="*/ 21 h 584"/>
                    <a:gd name="T8" fmla="*/ 522 w 732"/>
                    <a:gd name="T9" fmla="*/ 70 h 584"/>
                    <a:gd name="T10" fmla="*/ 500 w 732"/>
                    <a:gd name="T11" fmla="*/ 109 h 584"/>
                    <a:gd name="T12" fmla="*/ 453 w 732"/>
                    <a:gd name="T13" fmla="*/ 166 h 584"/>
                    <a:gd name="T14" fmla="*/ 402 w 732"/>
                    <a:gd name="T15" fmla="*/ 143 h 584"/>
                    <a:gd name="T16" fmla="*/ 358 w 732"/>
                    <a:gd name="T17" fmla="*/ 145 h 584"/>
                    <a:gd name="T18" fmla="*/ 332 w 732"/>
                    <a:gd name="T19" fmla="*/ 169 h 584"/>
                    <a:gd name="T20" fmla="*/ 274 w 732"/>
                    <a:gd name="T21" fmla="*/ 193 h 584"/>
                    <a:gd name="T22" fmla="*/ 216 w 732"/>
                    <a:gd name="T23" fmla="*/ 177 h 584"/>
                    <a:gd name="T24" fmla="*/ 172 w 732"/>
                    <a:gd name="T25" fmla="*/ 178 h 584"/>
                    <a:gd name="T26" fmla="*/ 149 w 732"/>
                    <a:gd name="T27" fmla="*/ 143 h 584"/>
                    <a:gd name="T28" fmla="*/ 95 w 732"/>
                    <a:gd name="T29" fmla="*/ 133 h 584"/>
                    <a:gd name="T30" fmla="*/ 78 w 732"/>
                    <a:gd name="T31" fmla="*/ 168 h 584"/>
                    <a:gd name="T32" fmla="*/ 38 w 732"/>
                    <a:gd name="T33" fmla="*/ 180 h 584"/>
                    <a:gd name="T34" fmla="*/ 12 w 732"/>
                    <a:gd name="T35" fmla="*/ 190 h 584"/>
                    <a:gd name="T36" fmla="*/ 3 w 732"/>
                    <a:gd name="T37" fmla="*/ 216 h 584"/>
                    <a:gd name="T38" fmla="*/ 6 w 732"/>
                    <a:gd name="T39" fmla="*/ 235 h 584"/>
                    <a:gd name="T40" fmla="*/ 43 w 732"/>
                    <a:gd name="T41" fmla="*/ 240 h 584"/>
                    <a:gd name="T42" fmla="*/ 49 w 732"/>
                    <a:gd name="T43" fmla="*/ 266 h 584"/>
                    <a:gd name="T44" fmla="*/ 80 w 732"/>
                    <a:gd name="T45" fmla="*/ 273 h 584"/>
                    <a:gd name="T46" fmla="*/ 101 w 732"/>
                    <a:gd name="T47" fmla="*/ 291 h 584"/>
                    <a:gd name="T48" fmla="*/ 103 w 732"/>
                    <a:gd name="T49" fmla="*/ 311 h 584"/>
                    <a:gd name="T50" fmla="*/ 135 w 732"/>
                    <a:gd name="T51" fmla="*/ 339 h 584"/>
                    <a:gd name="T52" fmla="*/ 169 w 732"/>
                    <a:gd name="T53" fmla="*/ 372 h 584"/>
                    <a:gd name="T54" fmla="*/ 175 w 732"/>
                    <a:gd name="T55" fmla="*/ 397 h 584"/>
                    <a:gd name="T56" fmla="*/ 191 w 732"/>
                    <a:gd name="T57" fmla="*/ 415 h 584"/>
                    <a:gd name="T58" fmla="*/ 221 w 732"/>
                    <a:gd name="T59" fmla="*/ 434 h 584"/>
                    <a:gd name="T60" fmla="*/ 235 w 732"/>
                    <a:gd name="T61" fmla="*/ 479 h 584"/>
                    <a:gd name="T62" fmla="*/ 256 w 732"/>
                    <a:gd name="T63" fmla="*/ 506 h 584"/>
                    <a:gd name="T64" fmla="*/ 274 w 732"/>
                    <a:gd name="T65" fmla="*/ 520 h 584"/>
                    <a:gd name="T66" fmla="*/ 291 w 732"/>
                    <a:gd name="T67" fmla="*/ 531 h 584"/>
                    <a:gd name="T68" fmla="*/ 316 w 732"/>
                    <a:gd name="T69" fmla="*/ 515 h 584"/>
                    <a:gd name="T70" fmla="*/ 333 w 732"/>
                    <a:gd name="T71" fmla="*/ 522 h 584"/>
                    <a:gd name="T72" fmla="*/ 355 w 732"/>
                    <a:gd name="T73" fmla="*/ 506 h 584"/>
                    <a:gd name="T74" fmla="*/ 375 w 732"/>
                    <a:gd name="T75" fmla="*/ 525 h 584"/>
                    <a:gd name="T76" fmla="*/ 397 w 732"/>
                    <a:gd name="T77" fmla="*/ 549 h 584"/>
                    <a:gd name="T78" fmla="*/ 420 w 732"/>
                    <a:gd name="T79" fmla="*/ 565 h 584"/>
                    <a:gd name="T80" fmla="*/ 434 w 732"/>
                    <a:gd name="T81" fmla="*/ 578 h 584"/>
                    <a:gd name="T82" fmla="*/ 463 w 732"/>
                    <a:gd name="T83" fmla="*/ 566 h 584"/>
                    <a:gd name="T84" fmla="*/ 489 w 732"/>
                    <a:gd name="T85" fmla="*/ 565 h 584"/>
                    <a:gd name="T86" fmla="*/ 504 w 732"/>
                    <a:gd name="T87" fmla="*/ 575 h 584"/>
                    <a:gd name="T88" fmla="*/ 513 w 732"/>
                    <a:gd name="T89" fmla="*/ 579 h 584"/>
                    <a:gd name="T90" fmla="*/ 545 w 732"/>
                    <a:gd name="T91" fmla="*/ 565 h 584"/>
                    <a:gd name="T92" fmla="*/ 572 w 732"/>
                    <a:gd name="T93" fmla="*/ 566 h 584"/>
                    <a:gd name="T94" fmla="*/ 643 w 732"/>
                    <a:gd name="T95" fmla="*/ 510 h 584"/>
                    <a:gd name="T96" fmla="*/ 724 w 732"/>
                    <a:gd name="T97" fmla="*/ 487 h 584"/>
                    <a:gd name="T98" fmla="*/ 716 w 732"/>
                    <a:gd name="T99" fmla="*/ 458 h 584"/>
                    <a:gd name="T100" fmla="*/ 694 w 732"/>
                    <a:gd name="T101" fmla="*/ 452 h 584"/>
                    <a:gd name="T102" fmla="*/ 675 w 732"/>
                    <a:gd name="T103" fmla="*/ 411 h 584"/>
                    <a:gd name="T104" fmla="*/ 658 w 732"/>
                    <a:gd name="T105" fmla="*/ 370 h 584"/>
                    <a:gd name="T106" fmla="*/ 636 w 732"/>
                    <a:gd name="T107" fmla="*/ 353 h 584"/>
                    <a:gd name="T108" fmla="*/ 612 w 732"/>
                    <a:gd name="T109" fmla="*/ 318 h 584"/>
                    <a:gd name="T110" fmla="*/ 571 w 732"/>
                    <a:gd name="T111" fmla="*/ 301 h 584"/>
                    <a:gd name="T112" fmla="*/ 567 w 732"/>
                    <a:gd name="T113" fmla="*/ 277 h 584"/>
                    <a:gd name="T114" fmla="*/ 573 w 732"/>
                    <a:gd name="T115" fmla="*/ 256 h 584"/>
                    <a:gd name="T116" fmla="*/ 602 w 732"/>
                    <a:gd name="T117" fmla="*/ 258 h 584"/>
                    <a:gd name="T118" fmla="*/ 622 w 732"/>
                    <a:gd name="T119" fmla="*/ 242 h 584"/>
                    <a:gd name="T120" fmla="*/ 622 w 732"/>
                    <a:gd name="T121" fmla="*/ 181 h 584"/>
                    <a:gd name="T122" fmla="*/ 612 w 732"/>
                    <a:gd name="T123" fmla="*/ 14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2" h="584">
                      <a:moveTo>
                        <a:pt x="612" y="140"/>
                      </a:moveTo>
                      <a:cubicBezTo>
                        <a:pt x="590" y="105"/>
                        <a:pt x="590" y="105"/>
                        <a:pt x="590" y="105"/>
                      </a:cubicBezTo>
                      <a:cubicBezTo>
                        <a:pt x="571" y="95"/>
                        <a:pt x="571" y="95"/>
                        <a:pt x="571" y="95"/>
                      </a:cubicBezTo>
                      <a:cubicBezTo>
                        <a:pt x="567" y="40"/>
                        <a:pt x="567" y="40"/>
                        <a:pt x="567" y="40"/>
                      </a:cubicBezTo>
                      <a:cubicBezTo>
                        <a:pt x="576" y="0"/>
                        <a:pt x="576" y="0"/>
                        <a:pt x="576" y="0"/>
                      </a:cubicBezTo>
                      <a:cubicBezTo>
                        <a:pt x="543" y="0"/>
                        <a:pt x="543" y="0"/>
                        <a:pt x="543" y="0"/>
                      </a:cubicBezTo>
                      <a:cubicBezTo>
                        <a:pt x="540" y="18"/>
                        <a:pt x="540" y="18"/>
                        <a:pt x="540" y="18"/>
                      </a:cubicBezTo>
                      <a:cubicBezTo>
                        <a:pt x="507" y="21"/>
                        <a:pt x="507" y="21"/>
                        <a:pt x="507" y="21"/>
                      </a:cubicBezTo>
                      <a:cubicBezTo>
                        <a:pt x="525" y="40"/>
                        <a:pt x="525" y="40"/>
                        <a:pt x="525" y="40"/>
                      </a:cubicBezTo>
                      <a:cubicBezTo>
                        <a:pt x="522" y="70"/>
                        <a:pt x="522" y="70"/>
                        <a:pt x="522" y="70"/>
                      </a:cubicBezTo>
                      <a:cubicBezTo>
                        <a:pt x="529" y="81"/>
                        <a:pt x="529" y="81"/>
                        <a:pt x="529" y="81"/>
                      </a:cubicBezTo>
                      <a:cubicBezTo>
                        <a:pt x="500" y="109"/>
                        <a:pt x="500" y="109"/>
                        <a:pt x="500" y="109"/>
                      </a:cubicBezTo>
                      <a:cubicBezTo>
                        <a:pt x="491" y="127"/>
                        <a:pt x="491" y="127"/>
                        <a:pt x="491" y="127"/>
                      </a:cubicBezTo>
                      <a:cubicBezTo>
                        <a:pt x="453" y="166"/>
                        <a:pt x="453" y="166"/>
                        <a:pt x="453" y="166"/>
                      </a:cubicBezTo>
                      <a:cubicBezTo>
                        <a:pt x="431" y="166"/>
                        <a:pt x="431" y="166"/>
                        <a:pt x="431" y="166"/>
                      </a:cubicBezTo>
                      <a:cubicBezTo>
                        <a:pt x="402" y="143"/>
                        <a:pt x="402" y="143"/>
                        <a:pt x="402" y="143"/>
                      </a:cubicBezTo>
                      <a:cubicBezTo>
                        <a:pt x="376" y="129"/>
                        <a:pt x="376" y="129"/>
                        <a:pt x="376" y="129"/>
                      </a:cubicBezTo>
                      <a:cubicBezTo>
                        <a:pt x="358" y="145"/>
                        <a:pt x="358" y="145"/>
                        <a:pt x="358" y="145"/>
                      </a:cubicBezTo>
                      <a:cubicBezTo>
                        <a:pt x="356" y="166"/>
                        <a:pt x="356" y="166"/>
                        <a:pt x="356" y="166"/>
                      </a:cubicBezTo>
                      <a:cubicBezTo>
                        <a:pt x="332" y="169"/>
                        <a:pt x="332" y="169"/>
                        <a:pt x="332" y="169"/>
                      </a:cubicBezTo>
                      <a:cubicBezTo>
                        <a:pt x="307" y="192"/>
                        <a:pt x="307" y="192"/>
                        <a:pt x="307" y="192"/>
                      </a:cubicBezTo>
                      <a:cubicBezTo>
                        <a:pt x="274" y="193"/>
                        <a:pt x="274" y="193"/>
                        <a:pt x="274" y="193"/>
                      </a:cubicBezTo>
                      <a:cubicBezTo>
                        <a:pt x="262" y="177"/>
                        <a:pt x="262" y="177"/>
                        <a:pt x="262" y="177"/>
                      </a:cubicBezTo>
                      <a:cubicBezTo>
                        <a:pt x="216" y="177"/>
                        <a:pt x="216" y="177"/>
                        <a:pt x="216" y="177"/>
                      </a:cubicBezTo>
                      <a:cubicBezTo>
                        <a:pt x="192" y="186"/>
                        <a:pt x="192" y="186"/>
                        <a:pt x="192" y="186"/>
                      </a:cubicBezTo>
                      <a:cubicBezTo>
                        <a:pt x="172" y="178"/>
                        <a:pt x="172" y="178"/>
                        <a:pt x="172" y="178"/>
                      </a:cubicBezTo>
                      <a:cubicBezTo>
                        <a:pt x="163" y="154"/>
                        <a:pt x="163" y="154"/>
                        <a:pt x="163" y="154"/>
                      </a:cubicBezTo>
                      <a:cubicBezTo>
                        <a:pt x="149" y="143"/>
                        <a:pt x="149" y="143"/>
                        <a:pt x="149" y="143"/>
                      </a:cubicBezTo>
                      <a:cubicBezTo>
                        <a:pt x="146" y="125"/>
                        <a:pt x="146" y="125"/>
                        <a:pt x="146" y="125"/>
                      </a:cubicBezTo>
                      <a:cubicBezTo>
                        <a:pt x="95" y="133"/>
                        <a:pt x="95" y="133"/>
                        <a:pt x="95" y="133"/>
                      </a:cubicBezTo>
                      <a:cubicBezTo>
                        <a:pt x="95" y="155"/>
                        <a:pt x="95" y="155"/>
                        <a:pt x="95" y="155"/>
                      </a:cubicBezTo>
                      <a:cubicBezTo>
                        <a:pt x="78" y="168"/>
                        <a:pt x="78" y="168"/>
                        <a:pt x="78" y="168"/>
                      </a:cubicBezTo>
                      <a:cubicBezTo>
                        <a:pt x="64" y="166"/>
                        <a:pt x="64" y="166"/>
                        <a:pt x="64" y="166"/>
                      </a:cubicBezTo>
                      <a:cubicBezTo>
                        <a:pt x="38" y="180"/>
                        <a:pt x="38" y="180"/>
                        <a:pt x="38" y="180"/>
                      </a:cubicBezTo>
                      <a:cubicBezTo>
                        <a:pt x="11" y="177"/>
                        <a:pt x="11" y="177"/>
                        <a:pt x="11" y="177"/>
                      </a:cubicBezTo>
                      <a:cubicBezTo>
                        <a:pt x="10" y="182"/>
                        <a:pt x="10" y="184"/>
                        <a:pt x="12" y="190"/>
                      </a:cubicBezTo>
                      <a:cubicBezTo>
                        <a:pt x="13" y="197"/>
                        <a:pt x="12" y="199"/>
                        <a:pt x="7" y="204"/>
                      </a:cubicBezTo>
                      <a:cubicBezTo>
                        <a:pt x="3" y="209"/>
                        <a:pt x="0" y="213"/>
                        <a:pt x="3" y="216"/>
                      </a:cubicBezTo>
                      <a:cubicBezTo>
                        <a:pt x="6" y="218"/>
                        <a:pt x="7" y="217"/>
                        <a:pt x="7" y="224"/>
                      </a:cubicBezTo>
                      <a:cubicBezTo>
                        <a:pt x="7" y="230"/>
                        <a:pt x="3" y="232"/>
                        <a:pt x="6" y="235"/>
                      </a:cubicBezTo>
                      <a:cubicBezTo>
                        <a:pt x="9" y="238"/>
                        <a:pt x="18" y="234"/>
                        <a:pt x="24" y="236"/>
                      </a:cubicBezTo>
                      <a:cubicBezTo>
                        <a:pt x="31" y="238"/>
                        <a:pt x="39" y="238"/>
                        <a:pt x="43" y="240"/>
                      </a:cubicBezTo>
                      <a:cubicBezTo>
                        <a:pt x="48" y="242"/>
                        <a:pt x="43" y="250"/>
                        <a:pt x="42" y="256"/>
                      </a:cubicBezTo>
                      <a:cubicBezTo>
                        <a:pt x="41" y="262"/>
                        <a:pt x="47" y="266"/>
                        <a:pt x="49" y="266"/>
                      </a:cubicBezTo>
                      <a:cubicBezTo>
                        <a:pt x="51" y="266"/>
                        <a:pt x="56" y="267"/>
                        <a:pt x="62" y="268"/>
                      </a:cubicBezTo>
                      <a:cubicBezTo>
                        <a:pt x="69" y="269"/>
                        <a:pt x="73" y="271"/>
                        <a:pt x="80" y="273"/>
                      </a:cubicBezTo>
                      <a:cubicBezTo>
                        <a:pt x="87" y="275"/>
                        <a:pt x="89" y="285"/>
                        <a:pt x="91" y="288"/>
                      </a:cubicBezTo>
                      <a:cubicBezTo>
                        <a:pt x="94" y="291"/>
                        <a:pt x="96" y="290"/>
                        <a:pt x="101" y="291"/>
                      </a:cubicBezTo>
                      <a:cubicBezTo>
                        <a:pt x="106" y="292"/>
                        <a:pt x="108" y="297"/>
                        <a:pt x="108" y="301"/>
                      </a:cubicBezTo>
                      <a:cubicBezTo>
                        <a:pt x="108" y="306"/>
                        <a:pt x="105" y="308"/>
                        <a:pt x="103" y="311"/>
                      </a:cubicBezTo>
                      <a:cubicBezTo>
                        <a:pt x="101" y="315"/>
                        <a:pt x="105" y="321"/>
                        <a:pt x="111" y="326"/>
                      </a:cubicBezTo>
                      <a:cubicBezTo>
                        <a:pt x="116" y="330"/>
                        <a:pt x="126" y="334"/>
                        <a:pt x="135" y="339"/>
                      </a:cubicBezTo>
                      <a:cubicBezTo>
                        <a:pt x="144" y="344"/>
                        <a:pt x="153" y="350"/>
                        <a:pt x="154" y="357"/>
                      </a:cubicBezTo>
                      <a:cubicBezTo>
                        <a:pt x="156" y="363"/>
                        <a:pt x="165" y="369"/>
                        <a:pt x="169" y="372"/>
                      </a:cubicBezTo>
                      <a:cubicBezTo>
                        <a:pt x="172" y="376"/>
                        <a:pt x="172" y="377"/>
                        <a:pt x="168" y="383"/>
                      </a:cubicBezTo>
                      <a:cubicBezTo>
                        <a:pt x="164" y="389"/>
                        <a:pt x="169" y="394"/>
                        <a:pt x="175" y="397"/>
                      </a:cubicBezTo>
                      <a:cubicBezTo>
                        <a:pt x="181" y="400"/>
                        <a:pt x="177" y="405"/>
                        <a:pt x="179" y="410"/>
                      </a:cubicBezTo>
                      <a:cubicBezTo>
                        <a:pt x="181" y="414"/>
                        <a:pt x="185" y="416"/>
                        <a:pt x="191" y="415"/>
                      </a:cubicBezTo>
                      <a:cubicBezTo>
                        <a:pt x="196" y="415"/>
                        <a:pt x="195" y="421"/>
                        <a:pt x="201" y="423"/>
                      </a:cubicBezTo>
                      <a:cubicBezTo>
                        <a:pt x="206" y="425"/>
                        <a:pt x="218" y="431"/>
                        <a:pt x="221" y="434"/>
                      </a:cubicBezTo>
                      <a:cubicBezTo>
                        <a:pt x="223" y="436"/>
                        <a:pt x="223" y="456"/>
                        <a:pt x="224" y="462"/>
                      </a:cubicBezTo>
                      <a:cubicBezTo>
                        <a:pt x="225" y="467"/>
                        <a:pt x="233" y="474"/>
                        <a:pt x="235" y="479"/>
                      </a:cubicBezTo>
                      <a:cubicBezTo>
                        <a:pt x="236" y="484"/>
                        <a:pt x="243" y="486"/>
                        <a:pt x="248" y="492"/>
                      </a:cubicBezTo>
                      <a:cubicBezTo>
                        <a:pt x="253" y="497"/>
                        <a:pt x="255" y="501"/>
                        <a:pt x="256" y="506"/>
                      </a:cubicBezTo>
                      <a:cubicBezTo>
                        <a:pt x="256" y="511"/>
                        <a:pt x="259" y="511"/>
                        <a:pt x="264" y="513"/>
                      </a:cubicBezTo>
                      <a:cubicBezTo>
                        <a:pt x="268" y="516"/>
                        <a:pt x="269" y="517"/>
                        <a:pt x="274" y="520"/>
                      </a:cubicBezTo>
                      <a:cubicBezTo>
                        <a:pt x="279" y="523"/>
                        <a:pt x="278" y="528"/>
                        <a:pt x="282" y="526"/>
                      </a:cubicBezTo>
                      <a:cubicBezTo>
                        <a:pt x="286" y="524"/>
                        <a:pt x="288" y="528"/>
                        <a:pt x="291" y="531"/>
                      </a:cubicBezTo>
                      <a:cubicBezTo>
                        <a:pt x="293" y="534"/>
                        <a:pt x="301" y="523"/>
                        <a:pt x="307" y="519"/>
                      </a:cubicBezTo>
                      <a:cubicBezTo>
                        <a:pt x="313" y="514"/>
                        <a:pt x="314" y="512"/>
                        <a:pt x="316" y="515"/>
                      </a:cubicBezTo>
                      <a:cubicBezTo>
                        <a:pt x="319" y="518"/>
                        <a:pt x="321" y="518"/>
                        <a:pt x="325" y="518"/>
                      </a:cubicBezTo>
                      <a:cubicBezTo>
                        <a:pt x="329" y="519"/>
                        <a:pt x="331" y="518"/>
                        <a:pt x="333" y="522"/>
                      </a:cubicBezTo>
                      <a:cubicBezTo>
                        <a:pt x="336" y="526"/>
                        <a:pt x="341" y="524"/>
                        <a:pt x="346" y="521"/>
                      </a:cubicBezTo>
                      <a:cubicBezTo>
                        <a:pt x="350" y="518"/>
                        <a:pt x="351" y="510"/>
                        <a:pt x="355" y="506"/>
                      </a:cubicBezTo>
                      <a:cubicBezTo>
                        <a:pt x="358" y="502"/>
                        <a:pt x="366" y="506"/>
                        <a:pt x="370" y="511"/>
                      </a:cubicBezTo>
                      <a:cubicBezTo>
                        <a:pt x="374" y="515"/>
                        <a:pt x="373" y="520"/>
                        <a:pt x="375" y="525"/>
                      </a:cubicBezTo>
                      <a:cubicBezTo>
                        <a:pt x="378" y="529"/>
                        <a:pt x="380" y="530"/>
                        <a:pt x="384" y="535"/>
                      </a:cubicBezTo>
                      <a:cubicBezTo>
                        <a:pt x="388" y="540"/>
                        <a:pt x="392" y="544"/>
                        <a:pt x="397" y="549"/>
                      </a:cubicBezTo>
                      <a:cubicBezTo>
                        <a:pt x="401" y="554"/>
                        <a:pt x="406" y="554"/>
                        <a:pt x="412" y="556"/>
                      </a:cubicBezTo>
                      <a:cubicBezTo>
                        <a:pt x="417" y="559"/>
                        <a:pt x="419" y="558"/>
                        <a:pt x="420" y="565"/>
                      </a:cubicBezTo>
                      <a:cubicBezTo>
                        <a:pt x="421" y="572"/>
                        <a:pt x="418" y="577"/>
                        <a:pt x="422" y="575"/>
                      </a:cubicBezTo>
                      <a:cubicBezTo>
                        <a:pt x="427" y="572"/>
                        <a:pt x="432" y="577"/>
                        <a:pt x="434" y="578"/>
                      </a:cubicBezTo>
                      <a:cubicBezTo>
                        <a:pt x="436" y="579"/>
                        <a:pt x="441" y="572"/>
                        <a:pt x="447" y="568"/>
                      </a:cubicBezTo>
                      <a:cubicBezTo>
                        <a:pt x="453" y="564"/>
                        <a:pt x="459" y="564"/>
                        <a:pt x="463" y="566"/>
                      </a:cubicBezTo>
                      <a:cubicBezTo>
                        <a:pt x="466" y="568"/>
                        <a:pt x="472" y="573"/>
                        <a:pt x="474" y="572"/>
                      </a:cubicBezTo>
                      <a:cubicBezTo>
                        <a:pt x="476" y="572"/>
                        <a:pt x="484" y="568"/>
                        <a:pt x="489" y="565"/>
                      </a:cubicBezTo>
                      <a:cubicBezTo>
                        <a:pt x="495" y="563"/>
                        <a:pt x="495" y="565"/>
                        <a:pt x="498" y="570"/>
                      </a:cubicBezTo>
                      <a:cubicBezTo>
                        <a:pt x="500" y="574"/>
                        <a:pt x="499" y="575"/>
                        <a:pt x="504" y="575"/>
                      </a:cubicBezTo>
                      <a:cubicBezTo>
                        <a:pt x="509" y="575"/>
                        <a:pt x="511" y="584"/>
                        <a:pt x="514" y="584"/>
                      </a:cubicBezTo>
                      <a:cubicBezTo>
                        <a:pt x="516" y="583"/>
                        <a:pt x="513" y="582"/>
                        <a:pt x="513" y="579"/>
                      </a:cubicBezTo>
                      <a:cubicBezTo>
                        <a:pt x="513" y="576"/>
                        <a:pt x="518" y="573"/>
                        <a:pt x="523" y="569"/>
                      </a:cubicBezTo>
                      <a:cubicBezTo>
                        <a:pt x="529" y="564"/>
                        <a:pt x="539" y="566"/>
                        <a:pt x="545" y="565"/>
                      </a:cubicBezTo>
                      <a:cubicBezTo>
                        <a:pt x="551" y="565"/>
                        <a:pt x="559" y="560"/>
                        <a:pt x="564" y="559"/>
                      </a:cubicBezTo>
                      <a:cubicBezTo>
                        <a:pt x="569" y="559"/>
                        <a:pt x="570" y="564"/>
                        <a:pt x="572" y="566"/>
                      </a:cubicBezTo>
                      <a:cubicBezTo>
                        <a:pt x="574" y="568"/>
                        <a:pt x="588" y="568"/>
                        <a:pt x="592" y="566"/>
                      </a:cubicBezTo>
                      <a:cubicBezTo>
                        <a:pt x="596" y="564"/>
                        <a:pt x="643" y="510"/>
                        <a:pt x="643" y="510"/>
                      </a:cubicBezTo>
                      <a:cubicBezTo>
                        <a:pt x="732" y="508"/>
                        <a:pt x="732" y="508"/>
                        <a:pt x="732" y="508"/>
                      </a:cubicBezTo>
                      <a:cubicBezTo>
                        <a:pt x="732" y="508"/>
                        <a:pt x="725" y="494"/>
                        <a:pt x="724" y="487"/>
                      </a:cubicBezTo>
                      <a:cubicBezTo>
                        <a:pt x="722" y="479"/>
                        <a:pt x="726" y="472"/>
                        <a:pt x="726" y="466"/>
                      </a:cubicBezTo>
                      <a:cubicBezTo>
                        <a:pt x="726" y="460"/>
                        <a:pt x="723" y="462"/>
                        <a:pt x="716" y="458"/>
                      </a:cubicBezTo>
                      <a:cubicBezTo>
                        <a:pt x="710" y="455"/>
                        <a:pt x="705" y="456"/>
                        <a:pt x="700" y="460"/>
                      </a:cubicBezTo>
                      <a:cubicBezTo>
                        <a:pt x="695" y="464"/>
                        <a:pt x="695" y="458"/>
                        <a:pt x="694" y="452"/>
                      </a:cubicBezTo>
                      <a:cubicBezTo>
                        <a:pt x="693" y="447"/>
                        <a:pt x="686" y="443"/>
                        <a:pt x="682" y="437"/>
                      </a:cubicBezTo>
                      <a:cubicBezTo>
                        <a:pt x="678" y="430"/>
                        <a:pt x="676" y="418"/>
                        <a:pt x="675" y="411"/>
                      </a:cubicBezTo>
                      <a:cubicBezTo>
                        <a:pt x="674" y="405"/>
                        <a:pt x="669" y="398"/>
                        <a:pt x="668" y="390"/>
                      </a:cubicBezTo>
                      <a:cubicBezTo>
                        <a:pt x="666" y="382"/>
                        <a:pt x="663" y="373"/>
                        <a:pt x="658" y="370"/>
                      </a:cubicBezTo>
                      <a:cubicBezTo>
                        <a:pt x="654" y="368"/>
                        <a:pt x="648" y="364"/>
                        <a:pt x="648" y="360"/>
                      </a:cubicBezTo>
                      <a:cubicBezTo>
                        <a:pt x="648" y="356"/>
                        <a:pt x="643" y="353"/>
                        <a:pt x="636" y="353"/>
                      </a:cubicBezTo>
                      <a:cubicBezTo>
                        <a:pt x="629" y="353"/>
                        <a:pt x="629" y="343"/>
                        <a:pt x="625" y="339"/>
                      </a:cubicBezTo>
                      <a:cubicBezTo>
                        <a:pt x="620" y="334"/>
                        <a:pt x="616" y="322"/>
                        <a:pt x="612" y="318"/>
                      </a:cubicBezTo>
                      <a:cubicBezTo>
                        <a:pt x="607" y="314"/>
                        <a:pt x="600" y="308"/>
                        <a:pt x="593" y="306"/>
                      </a:cubicBezTo>
                      <a:cubicBezTo>
                        <a:pt x="587" y="303"/>
                        <a:pt x="577" y="303"/>
                        <a:pt x="571" y="301"/>
                      </a:cubicBezTo>
                      <a:cubicBezTo>
                        <a:pt x="565" y="298"/>
                        <a:pt x="562" y="295"/>
                        <a:pt x="561" y="290"/>
                      </a:cubicBezTo>
                      <a:cubicBezTo>
                        <a:pt x="560" y="285"/>
                        <a:pt x="563" y="281"/>
                        <a:pt x="567" y="277"/>
                      </a:cubicBezTo>
                      <a:cubicBezTo>
                        <a:pt x="571" y="273"/>
                        <a:pt x="568" y="266"/>
                        <a:pt x="568" y="266"/>
                      </a:cubicBezTo>
                      <a:cubicBezTo>
                        <a:pt x="568" y="266"/>
                        <a:pt x="569" y="258"/>
                        <a:pt x="573" y="256"/>
                      </a:cubicBezTo>
                      <a:cubicBezTo>
                        <a:pt x="577" y="255"/>
                        <a:pt x="586" y="255"/>
                        <a:pt x="591" y="253"/>
                      </a:cubicBezTo>
                      <a:cubicBezTo>
                        <a:pt x="596" y="252"/>
                        <a:pt x="601" y="257"/>
                        <a:pt x="602" y="258"/>
                      </a:cubicBezTo>
                      <a:cubicBezTo>
                        <a:pt x="604" y="260"/>
                        <a:pt x="607" y="257"/>
                        <a:pt x="612" y="255"/>
                      </a:cubicBezTo>
                      <a:cubicBezTo>
                        <a:pt x="618" y="252"/>
                        <a:pt x="620" y="251"/>
                        <a:pt x="622" y="242"/>
                      </a:cubicBezTo>
                      <a:cubicBezTo>
                        <a:pt x="624" y="233"/>
                        <a:pt x="623" y="211"/>
                        <a:pt x="622" y="199"/>
                      </a:cubicBezTo>
                      <a:cubicBezTo>
                        <a:pt x="622" y="192"/>
                        <a:pt x="622" y="186"/>
                        <a:pt x="622" y="181"/>
                      </a:cubicBezTo>
                      <a:cubicBezTo>
                        <a:pt x="611" y="178"/>
                        <a:pt x="611" y="178"/>
                        <a:pt x="611" y="178"/>
                      </a:cubicBezTo>
                      <a:lnTo>
                        <a:pt x="612" y="140"/>
                      </a:ln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5" name="Group 974">
                <a:extLst>
                  <a:ext uri="{FF2B5EF4-FFF2-40B4-BE49-F238E27FC236}">
                    <a16:creationId xmlns:a16="http://schemas.microsoft.com/office/drawing/2014/main" id="{CEE3F004-0368-41DE-AFA9-0E1BBA184745}"/>
                  </a:ext>
                </a:extLst>
              </p:cNvPr>
              <p:cNvGrpSpPr>
                <a:grpSpLocks noChangeAspect="1"/>
              </p:cNvGrpSpPr>
              <p:nvPr/>
            </p:nvGrpSpPr>
            <p:grpSpPr>
              <a:xfrm>
                <a:off x="4149725" y="3041651"/>
                <a:ext cx="1677988" cy="969962"/>
                <a:chOff x="4149725" y="3041651"/>
                <a:chExt cx="1677988" cy="969962"/>
              </a:xfrm>
              <a:solidFill>
                <a:srgbClr val="D9D9D9"/>
              </a:solidFill>
            </p:grpSpPr>
            <p:sp>
              <p:nvSpPr>
                <p:cNvPr id="991" name="Freeform 6">
                  <a:extLst>
                    <a:ext uri="{FF2B5EF4-FFF2-40B4-BE49-F238E27FC236}">
                      <a16:creationId xmlns:a16="http://schemas.microsoft.com/office/drawing/2014/main" id="{0AC5C0D4-913A-40E6-B073-00F16E3B0A3F}"/>
                    </a:ext>
                  </a:extLst>
                </p:cNvPr>
                <p:cNvSpPr>
                  <a:spLocks/>
                </p:cNvSpPr>
                <p:nvPr/>
              </p:nvSpPr>
              <p:spPr bwMode="auto">
                <a:xfrm>
                  <a:off x="4410075" y="3049588"/>
                  <a:ext cx="611188" cy="628650"/>
                </a:xfrm>
                <a:custGeom>
                  <a:avLst/>
                  <a:gdLst>
                    <a:gd name="T0" fmla="*/ 412 w 1171"/>
                    <a:gd name="T1" fmla="*/ 130 h 1205"/>
                    <a:gd name="T2" fmla="*/ 451 w 1171"/>
                    <a:gd name="T3" fmla="*/ 98 h 1205"/>
                    <a:gd name="T4" fmla="*/ 491 w 1171"/>
                    <a:gd name="T5" fmla="*/ 83 h 1205"/>
                    <a:gd name="T6" fmla="*/ 529 w 1171"/>
                    <a:gd name="T7" fmla="*/ 61 h 1205"/>
                    <a:gd name="T8" fmla="*/ 597 w 1171"/>
                    <a:gd name="T9" fmla="*/ 40 h 1205"/>
                    <a:gd name="T10" fmla="*/ 653 w 1171"/>
                    <a:gd name="T11" fmla="*/ 36 h 1205"/>
                    <a:gd name="T12" fmla="*/ 706 w 1171"/>
                    <a:gd name="T13" fmla="*/ 21 h 1205"/>
                    <a:gd name="T14" fmla="*/ 777 w 1171"/>
                    <a:gd name="T15" fmla="*/ 16 h 1205"/>
                    <a:gd name="T16" fmla="*/ 820 w 1171"/>
                    <a:gd name="T17" fmla="*/ 21 h 1205"/>
                    <a:gd name="T18" fmla="*/ 858 w 1171"/>
                    <a:gd name="T19" fmla="*/ 6 h 1205"/>
                    <a:gd name="T20" fmla="*/ 890 w 1171"/>
                    <a:gd name="T21" fmla="*/ 16 h 1205"/>
                    <a:gd name="T22" fmla="*/ 921 w 1171"/>
                    <a:gd name="T23" fmla="*/ 5 h 1205"/>
                    <a:gd name="T24" fmla="*/ 949 w 1171"/>
                    <a:gd name="T25" fmla="*/ 17 h 1205"/>
                    <a:gd name="T26" fmla="*/ 985 w 1171"/>
                    <a:gd name="T27" fmla="*/ 12 h 1205"/>
                    <a:gd name="T28" fmla="*/ 965 w 1171"/>
                    <a:gd name="T29" fmla="*/ 43 h 1205"/>
                    <a:gd name="T30" fmla="*/ 970 w 1171"/>
                    <a:gd name="T31" fmla="*/ 106 h 1205"/>
                    <a:gd name="T32" fmla="*/ 965 w 1171"/>
                    <a:gd name="T33" fmla="*/ 153 h 1205"/>
                    <a:gd name="T34" fmla="*/ 926 w 1171"/>
                    <a:gd name="T35" fmla="*/ 198 h 1205"/>
                    <a:gd name="T36" fmla="*/ 936 w 1171"/>
                    <a:gd name="T37" fmla="*/ 261 h 1205"/>
                    <a:gd name="T38" fmla="*/ 986 w 1171"/>
                    <a:gd name="T39" fmla="*/ 317 h 1205"/>
                    <a:gd name="T40" fmla="*/ 1023 w 1171"/>
                    <a:gd name="T41" fmla="*/ 468 h 1205"/>
                    <a:gd name="T42" fmla="*/ 1055 w 1171"/>
                    <a:gd name="T43" fmla="*/ 608 h 1205"/>
                    <a:gd name="T44" fmla="*/ 1056 w 1171"/>
                    <a:gd name="T45" fmla="*/ 696 h 1205"/>
                    <a:gd name="T46" fmla="*/ 1038 w 1171"/>
                    <a:gd name="T47" fmla="*/ 747 h 1205"/>
                    <a:gd name="T48" fmla="*/ 1076 w 1171"/>
                    <a:gd name="T49" fmla="*/ 830 h 1205"/>
                    <a:gd name="T50" fmla="*/ 1148 w 1171"/>
                    <a:gd name="T51" fmla="*/ 853 h 1205"/>
                    <a:gd name="T52" fmla="*/ 915 w 1171"/>
                    <a:gd name="T53" fmla="*/ 1078 h 1205"/>
                    <a:gd name="T54" fmla="*/ 665 w 1171"/>
                    <a:gd name="T55" fmla="*/ 1196 h 1205"/>
                    <a:gd name="T56" fmla="*/ 670 w 1171"/>
                    <a:gd name="T57" fmla="*/ 1159 h 1205"/>
                    <a:gd name="T58" fmla="*/ 620 w 1171"/>
                    <a:gd name="T59" fmla="*/ 1130 h 1205"/>
                    <a:gd name="T60" fmla="*/ 583 w 1171"/>
                    <a:gd name="T61" fmla="*/ 1109 h 1205"/>
                    <a:gd name="T62" fmla="*/ 553 w 1171"/>
                    <a:gd name="T63" fmla="*/ 1085 h 1205"/>
                    <a:gd name="T64" fmla="*/ 0 w 1171"/>
                    <a:gd name="T65" fmla="*/ 653 h 1205"/>
                    <a:gd name="T66" fmla="*/ 3 w 1171"/>
                    <a:gd name="T67" fmla="*/ 582 h 1205"/>
                    <a:gd name="T68" fmla="*/ 7 w 1171"/>
                    <a:gd name="T69" fmla="*/ 558 h 1205"/>
                    <a:gd name="T70" fmla="*/ 64 w 1171"/>
                    <a:gd name="T71" fmla="*/ 514 h 1205"/>
                    <a:gd name="T72" fmla="*/ 111 w 1171"/>
                    <a:gd name="T73" fmla="*/ 501 h 1205"/>
                    <a:gd name="T74" fmla="*/ 155 w 1171"/>
                    <a:gd name="T75" fmla="*/ 484 h 1205"/>
                    <a:gd name="T76" fmla="*/ 216 w 1171"/>
                    <a:gd name="T77" fmla="*/ 445 h 1205"/>
                    <a:gd name="T78" fmla="*/ 280 w 1171"/>
                    <a:gd name="T79" fmla="*/ 411 h 1205"/>
                    <a:gd name="T80" fmla="*/ 291 w 1171"/>
                    <a:gd name="T81" fmla="*/ 382 h 1205"/>
                    <a:gd name="T82" fmla="*/ 300 w 1171"/>
                    <a:gd name="T83" fmla="*/ 361 h 1205"/>
                    <a:gd name="T84" fmla="*/ 344 w 1171"/>
                    <a:gd name="T85" fmla="*/ 335 h 1205"/>
                    <a:gd name="T86" fmla="*/ 432 w 1171"/>
                    <a:gd name="T87" fmla="*/ 319 h 1205"/>
                    <a:gd name="T88" fmla="*/ 418 w 1171"/>
                    <a:gd name="T89" fmla="*/ 268 h 1205"/>
                    <a:gd name="T90" fmla="*/ 411 w 1171"/>
                    <a:gd name="T91" fmla="*/ 228 h 1205"/>
                    <a:gd name="T92" fmla="*/ 411 w 1171"/>
                    <a:gd name="T93" fmla="*/ 179 h 1205"/>
                    <a:gd name="T94" fmla="*/ 392 w 1171"/>
                    <a:gd name="T95" fmla="*/ 143 h 1205"/>
                    <a:gd name="T96" fmla="*/ 383 w 1171"/>
                    <a:gd name="T97" fmla="*/ 133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1" h="1205">
                      <a:moveTo>
                        <a:pt x="383" y="133"/>
                      </a:moveTo>
                      <a:cubicBezTo>
                        <a:pt x="383" y="133"/>
                        <a:pt x="391" y="137"/>
                        <a:pt x="396" y="136"/>
                      </a:cubicBezTo>
                      <a:cubicBezTo>
                        <a:pt x="402" y="135"/>
                        <a:pt x="406" y="133"/>
                        <a:pt x="412" y="130"/>
                      </a:cubicBezTo>
                      <a:cubicBezTo>
                        <a:pt x="418" y="127"/>
                        <a:pt x="423" y="121"/>
                        <a:pt x="428" y="120"/>
                      </a:cubicBezTo>
                      <a:cubicBezTo>
                        <a:pt x="434" y="120"/>
                        <a:pt x="435" y="120"/>
                        <a:pt x="438" y="114"/>
                      </a:cubicBezTo>
                      <a:cubicBezTo>
                        <a:pt x="441" y="107"/>
                        <a:pt x="443" y="102"/>
                        <a:pt x="451" y="98"/>
                      </a:cubicBezTo>
                      <a:cubicBezTo>
                        <a:pt x="460" y="94"/>
                        <a:pt x="461" y="89"/>
                        <a:pt x="465" y="90"/>
                      </a:cubicBezTo>
                      <a:cubicBezTo>
                        <a:pt x="469" y="91"/>
                        <a:pt x="475" y="92"/>
                        <a:pt x="479" y="89"/>
                      </a:cubicBezTo>
                      <a:cubicBezTo>
                        <a:pt x="483" y="86"/>
                        <a:pt x="488" y="80"/>
                        <a:pt x="491" y="83"/>
                      </a:cubicBezTo>
                      <a:cubicBezTo>
                        <a:pt x="494" y="86"/>
                        <a:pt x="503" y="88"/>
                        <a:pt x="506" y="88"/>
                      </a:cubicBezTo>
                      <a:cubicBezTo>
                        <a:pt x="509" y="87"/>
                        <a:pt x="515" y="81"/>
                        <a:pt x="516" y="76"/>
                      </a:cubicBezTo>
                      <a:cubicBezTo>
                        <a:pt x="517" y="71"/>
                        <a:pt x="521" y="63"/>
                        <a:pt x="529" y="61"/>
                      </a:cubicBezTo>
                      <a:cubicBezTo>
                        <a:pt x="536" y="60"/>
                        <a:pt x="550" y="55"/>
                        <a:pt x="555" y="51"/>
                      </a:cubicBezTo>
                      <a:cubicBezTo>
                        <a:pt x="561" y="48"/>
                        <a:pt x="567" y="41"/>
                        <a:pt x="573" y="41"/>
                      </a:cubicBezTo>
                      <a:cubicBezTo>
                        <a:pt x="579" y="40"/>
                        <a:pt x="590" y="41"/>
                        <a:pt x="597" y="40"/>
                      </a:cubicBezTo>
                      <a:cubicBezTo>
                        <a:pt x="604" y="39"/>
                        <a:pt x="610" y="36"/>
                        <a:pt x="617" y="36"/>
                      </a:cubicBezTo>
                      <a:cubicBezTo>
                        <a:pt x="625" y="37"/>
                        <a:pt x="631" y="33"/>
                        <a:pt x="638" y="33"/>
                      </a:cubicBezTo>
                      <a:cubicBezTo>
                        <a:pt x="644" y="33"/>
                        <a:pt x="648" y="38"/>
                        <a:pt x="653" y="36"/>
                      </a:cubicBezTo>
                      <a:cubicBezTo>
                        <a:pt x="658" y="34"/>
                        <a:pt x="666" y="27"/>
                        <a:pt x="672" y="23"/>
                      </a:cubicBezTo>
                      <a:cubicBezTo>
                        <a:pt x="678" y="19"/>
                        <a:pt x="685" y="20"/>
                        <a:pt x="690" y="21"/>
                      </a:cubicBezTo>
                      <a:cubicBezTo>
                        <a:pt x="695" y="23"/>
                        <a:pt x="700" y="23"/>
                        <a:pt x="706" y="21"/>
                      </a:cubicBezTo>
                      <a:cubicBezTo>
                        <a:pt x="712" y="19"/>
                        <a:pt x="718" y="15"/>
                        <a:pt x="723" y="15"/>
                      </a:cubicBezTo>
                      <a:cubicBezTo>
                        <a:pt x="728" y="15"/>
                        <a:pt x="749" y="15"/>
                        <a:pt x="755" y="15"/>
                      </a:cubicBezTo>
                      <a:cubicBezTo>
                        <a:pt x="762" y="16"/>
                        <a:pt x="772" y="14"/>
                        <a:pt x="777" y="16"/>
                      </a:cubicBezTo>
                      <a:cubicBezTo>
                        <a:pt x="782" y="18"/>
                        <a:pt x="786" y="19"/>
                        <a:pt x="789" y="22"/>
                      </a:cubicBezTo>
                      <a:cubicBezTo>
                        <a:pt x="791" y="26"/>
                        <a:pt x="795" y="31"/>
                        <a:pt x="804" y="31"/>
                      </a:cubicBezTo>
                      <a:cubicBezTo>
                        <a:pt x="812" y="30"/>
                        <a:pt x="814" y="25"/>
                        <a:pt x="820" y="21"/>
                      </a:cubicBezTo>
                      <a:cubicBezTo>
                        <a:pt x="825" y="18"/>
                        <a:pt x="828" y="19"/>
                        <a:pt x="835" y="19"/>
                      </a:cubicBezTo>
                      <a:cubicBezTo>
                        <a:pt x="841" y="19"/>
                        <a:pt x="845" y="19"/>
                        <a:pt x="852" y="14"/>
                      </a:cubicBezTo>
                      <a:cubicBezTo>
                        <a:pt x="858" y="10"/>
                        <a:pt x="857" y="11"/>
                        <a:pt x="858" y="6"/>
                      </a:cubicBezTo>
                      <a:cubicBezTo>
                        <a:pt x="860" y="0"/>
                        <a:pt x="862" y="2"/>
                        <a:pt x="867" y="3"/>
                      </a:cubicBezTo>
                      <a:cubicBezTo>
                        <a:pt x="872" y="5"/>
                        <a:pt x="872" y="11"/>
                        <a:pt x="877" y="11"/>
                      </a:cubicBezTo>
                      <a:cubicBezTo>
                        <a:pt x="882" y="11"/>
                        <a:pt x="886" y="14"/>
                        <a:pt x="890" y="16"/>
                      </a:cubicBezTo>
                      <a:cubicBezTo>
                        <a:pt x="894" y="18"/>
                        <a:pt x="899" y="16"/>
                        <a:pt x="903" y="14"/>
                      </a:cubicBezTo>
                      <a:cubicBezTo>
                        <a:pt x="907" y="11"/>
                        <a:pt x="910" y="10"/>
                        <a:pt x="910" y="5"/>
                      </a:cubicBezTo>
                      <a:cubicBezTo>
                        <a:pt x="910" y="1"/>
                        <a:pt x="914" y="2"/>
                        <a:pt x="921" y="5"/>
                      </a:cubicBezTo>
                      <a:cubicBezTo>
                        <a:pt x="927" y="7"/>
                        <a:pt x="926" y="10"/>
                        <a:pt x="933" y="10"/>
                      </a:cubicBezTo>
                      <a:cubicBezTo>
                        <a:pt x="940" y="9"/>
                        <a:pt x="940" y="10"/>
                        <a:pt x="940" y="15"/>
                      </a:cubicBezTo>
                      <a:cubicBezTo>
                        <a:pt x="940" y="19"/>
                        <a:pt x="941" y="19"/>
                        <a:pt x="949" y="17"/>
                      </a:cubicBezTo>
                      <a:cubicBezTo>
                        <a:pt x="957" y="15"/>
                        <a:pt x="962" y="10"/>
                        <a:pt x="966" y="12"/>
                      </a:cubicBezTo>
                      <a:cubicBezTo>
                        <a:pt x="970" y="15"/>
                        <a:pt x="974" y="15"/>
                        <a:pt x="980" y="14"/>
                      </a:cubicBezTo>
                      <a:cubicBezTo>
                        <a:pt x="985" y="13"/>
                        <a:pt x="985" y="12"/>
                        <a:pt x="985" y="12"/>
                      </a:cubicBezTo>
                      <a:cubicBezTo>
                        <a:pt x="983" y="21"/>
                        <a:pt x="983" y="21"/>
                        <a:pt x="983" y="21"/>
                      </a:cubicBezTo>
                      <a:cubicBezTo>
                        <a:pt x="983" y="21"/>
                        <a:pt x="977" y="28"/>
                        <a:pt x="971" y="33"/>
                      </a:cubicBezTo>
                      <a:cubicBezTo>
                        <a:pt x="965" y="38"/>
                        <a:pt x="960" y="40"/>
                        <a:pt x="965" y="43"/>
                      </a:cubicBezTo>
                      <a:cubicBezTo>
                        <a:pt x="969" y="45"/>
                        <a:pt x="973" y="46"/>
                        <a:pt x="971" y="56"/>
                      </a:cubicBezTo>
                      <a:cubicBezTo>
                        <a:pt x="968" y="66"/>
                        <a:pt x="961" y="79"/>
                        <a:pt x="964" y="86"/>
                      </a:cubicBezTo>
                      <a:cubicBezTo>
                        <a:pt x="967" y="94"/>
                        <a:pt x="972" y="97"/>
                        <a:pt x="970" y="106"/>
                      </a:cubicBezTo>
                      <a:cubicBezTo>
                        <a:pt x="968" y="115"/>
                        <a:pt x="966" y="118"/>
                        <a:pt x="969" y="122"/>
                      </a:cubicBezTo>
                      <a:cubicBezTo>
                        <a:pt x="972" y="126"/>
                        <a:pt x="974" y="124"/>
                        <a:pt x="970" y="133"/>
                      </a:cubicBezTo>
                      <a:cubicBezTo>
                        <a:pt x="967" y="142"/>
                        <a:pt x="968" y="142"/>
                        <a:pt x="965" y="153"/>
                      </a:cubicBezTo>
                      <a:cubicBezTo>
                        <a:pt x="963" y="165"/>
                        <a:pt x="959" y="171"/>
                        <a:pt x="949" y="177"/>
                      </a:cubicBezTo>
                      <a:cubicBezTo>
                        <a:pt x="938" y="182"/>
                        <a:pt x="941" y="177"/>
                        <a:pt x="939" y="184"/>
                      </a:cubicBezTo>
                      <a:cubicBezTo>
                        <a:pt x="938" y="191"/>
                        <a:pt x="931" y="194"/>
                        <a:pt x="926" y="198"/>
                      </a:cubicBezTo>
                      <a:cubicBezTo>
                        <a:pt x="921" y="202"/>
                        <a:pt x="921" y="209"/>
                        <a:pt x="922" y="218"/>
                      </a:cubicBezTo>
                      <a:cubicBezTo>
                        <a:pt x="923" y="226"/>
                        <a:pt x="929" y="235"/>
                        <a:pt x="931" y="243"/>
                      </a:cubicBezTo>
                      <a:cubicBezTo>
                        <a:pt x="933" y="252"/>
                        <a:pt x="931" y="261"/>
                        <a:pt x="936" y="261"/>
                      </a:cubicBezTo>
                      <a:cubicBezTo>
                        <a:pt x="941" y="262"/>
                        <a:pt x="955" y="266"/>
                        <a:pt x="961" y="276"/>
                      </a:cubicBezTo>
                      <a:cubicBezTo>
                        <a:pt x="967" y="286"/>
                        <a:pt x="967" y="293"/>
                        <a:pt x="968" y="299"/>
                      </a:cubicBezTo>
                      <a:cubicBezTo>
                        <a:pt x="968" y="306"/>
                        <a:pt x="977" y="312"/>
                        <a:pt x="986" y="317"/>
                      </a:cubicBezTo>
                      <a:cubicBezTo>
                        <a:pt x="994" y="323"/>
                        <a:pt x="1007" y="333"/>
                        <a:pt x="1008" y="336"/>
                      </a:cubicBezTo>
                      <a:cubicBezTo>
                        <a:pt x="1009" y="339"/>
                        <a:pt x="1033" y="454"/>
                        <a:pt x="1033" y="454"/>
                      </a:cubicBezTo>
                      <a:cubicBezTo>
                        <a:pt x="1033" y="454"/>
                        <a:pt x="1019" y="463"/>
                        <a:pt x="1023" y="468"/>
                      </a:cubicBezTo>
                      <a:cubicBezTo>
                        <a:pt x="1026" y="474"/>
                        <a:pt x="1053" y="513"/>
                        <a:pt x="1053" y="536"/>
                      </a:cubicBezTo>
                      <a:cubicBezTo>
                        <a:pt x="1052" y="560"/>
                        <a:pt x="1051" y="575"/>
                        <a:pt x="1049" y="584"/>
                      </a:cubicBezTo>
                      <a:cubicBezTo>
                        <a:pt x="1048" y="592"/>
                        <a:pt x="1053" y="601"/>
                        <a:pt x="1055" y="608"/>
                      </a:cubicBezTo>
                      <a:cubicBezTo>
                        <a:pt x="1058" y="615"/>
                        <a:pt x="1058" y="621"/>
                        <a:pt x="1053" y="629"/>
                      </a:cubicBezTo>
                      <a:cubicBezTo>
                        <a:pt x="1049" y="638"/>
                        <a:pt x="1042" y="646"/>
                        <a:pt x="1046" y="660"/>
                      </a:cubicBezTo>
                      <a:cubicBezTo>
                        <a:pt x="1050" y="675"/>
                        <a:pt x="1058" y="688"/>
                        <a:pt x="1056" y="696"/>
                      </a:cubicBezTo>
                      <a:cubicBezTo>
                        <a:pt x="1054" y="704"/>
                        <a:pt x="1049" y="708"/>
                        <a:pt x="1042" y="712"/>
                      </a:cubicBezTo>
                      <a:cubicBezTo>
                        <a:pt x="1035" y="715"/>
                        <a:pt x="1030" y="718"/>
                        <a:pt x="1029" y="726"/>
                      </a:cubicBezTo>
                      <a:cubicBezTo>
                        <a:pt x="1028" y="735"/>
                        <a:pt x="1027" y="731"/>
                        <a:pt x="1038" y="747"/>
                      </a:cubicBezTo>
                      <a:cubicBezTo>
                        <a:pt x="1049" y="763"/>
                        <a:pt x="1064" y="778"/>
                        <a:pt x="1064" y="789"/>
                      </a:cubicBezTo>
                      <a:cubicBezTo>
                        <a:pt x="1064" y="800"/>
                        <a:pt x="1060" y="812"/>
                        <a:pt x="1064" y="816"/>
                      </a:cubicBezTo>
                      <a:cubicBezTo>
                        <a:pt x="1069" y="820"/>
                        <a:pt x="1073" y="824"/>
                        <a:pt x="1076" y="830"/>
                      </a:cubicBezTo>
                      <a:cubicBezTo>
                        <a:pt x="1080" y="837"/>
                        <a:pt x="1086" y="843"/>
                        <a:pt x="1091" y="841"/>
                      </a:cubicBezTo>
                      <a:cubicBezTo>
                        <a:pt x="1096" y="838"/>
                        <a:pt x="1099" y="833"/>
                        <a:pt x="1107" y="836"/>
                      </a:cubicBezTo>
                      <a:cubicBezTo>
                        <a:pt x="1114" y="839"/>
                        <a:pt x="1144" y="851"/>
                        <a:pt x="1148" y="853"/>
                      </a:cubicBezTo>
                      <a:cubicBezTo>
                        <a:pt x="1152" y="855"/>
                        <a:pt x="1156" y="864"/>
                        <a:pt x="1162" y="879"/>
                      </a:cubicBezTo>
                      <a:cubicBezTo>
                        <a:pt x="1168" y="894"/>
                        <a:pt x="1171" y="904"/>
                        <a:pt x="1171" y="904"/>
                      </a:cubicBezTo>
                      <a:cubicBezTo>
                        <a:pt x="915" y="1078"/>
                        <a:pt x="915" y="1078"/>
                        <a:pt x="915" y="1078"/>
                      </a:cubicBezTo>
                      <a:cubicBezTo>
                        <a:pt x="819" y="1172"/>
                        <a:pt x="819" y="1172"/>
                        <a:pt x="819" y="1172"/>
                      </a:cubicBezTo>
                      <a:cubicBezTo>
                        <a:pt x="676" y="1205"/>
                        <a:pt x="676" y="1205"/>
                        <a:pt x="676" y="1205"/>
                      </a:cubicBezTo>
                      <a:cubicBezTo>
                        <a:pt x="676" y="1205"/>
                        <a:pt x="666" y="1198"/>
                        <a:pt x="665" y="1196"/>
                      </a:cubicBezTo>
                      <a:cubicBezTo>
                        <a:pt x="663" y="1193"/>
                        <a:pt x="663" y="1189"/>
                        <a:pt x="667" y="1185"/>
                      </a:cubicBezTo>
                      <a:cubicBezTo>
                        <a:pt x="671" y="1182"/>
                        <a:pt x="671" y="1178"/>
                        <a:pt x="670" y="1175"/>
                      </a:cubicBezTo>
                      <a:cubicBezTo>
                        <a:pt x="669" y="1172"/>
                        <a:pt x="669" y="1163"/>
                        <a:pt x="670" y="1159"/>
                      </a:cubicBezTo>
                      <a:cubicBezTo>
                        <a:pt x="671" y="1155"/>
                        <a:pt x="668" y="1148"/>
                        <a:pt x="663" y="1144"/>
                      </a:cubicBezTo>
                      <a:cubicBezTo>
                        <a:pt x="658" y="1141"/>
                        <a:pt x="646" y="1139"/>
                        <a:pt x="638" y="1138"/>
                      </a:cubicBezTo>
                      <a:cubicBezTo>
                        <a:pt x="630" y="1137"/>
                        <a:pt x="625" y="1138"/>
                        <a:pt x="620" y="1130"/>
                      </a:cubicBezTo>
                      <a:cubicBezTo>
                        <a:pt x="616" y="1123"/>
                        <a:pt x="616" y="1119"/>
                        <a:pt x="610" y="1120"/>
                      </a:cubicBezTo>
                      <a:cubicBezTo>
                        <a:pt x="604" y="1122"/>
                        <a:pt x="599" y="1122"/>
                        <a:pt x="594" y="1121"/>
                      </a:cubicBezTo>
                      <a:cubicBezTo>
                        <a:pt x="590" y="1119"/>
                        <a:pt x="585" y="1114"/>
                        <a:pt x="583" y="1109"/>
                      </a:cubicBezTo>
                      <a:cubicBezTo>
                        <a:pt x="580" y="1104"/>
                        <a:pt x="579" y="1098"/>
                        <a:pt x="574" y="1096"/>
                      </a:cubicBezTo>
                      <a:cubicBezTo>
                        <a:pt x="569" y="1094"/>
                        <a:pt x="563" y="1091"/>
                        <a:pt x="561" y="1088"/>
                      </a:cubicBezTo>
                      <a:cubicBezTo>
                        <a:pt x="559" y="1086"/>
                        <a:pt x="553" y="1091"/>
                        <a:pt x="553" y="1085"/>
                      </a:cubicBezTo>
                      <a:cubicBezTo>
                        <a:pt x="553" y="1078"/>
                        <a:pt x="553" y="1072"/>
                        <a:pt x="551" y="1067"/>
                      </a:cubicBezTo>
                      <a:cubicBezTo>
                        <a:pt x="549" y="1062"/>
                        <a:pt x="213" y="804"/>
                        <a:pt x="213" y="804"/>
                      </a:cubicBezTo>
                      <a:cubicBezTo>
                        <a:pt x="0" y="653"/>
                        <a:pt x="0" y="653"/>
                        <a:pt x="0" y="653"/>
                      </a:cubicBezTo>
                      <a:cubicBezTo>
                        <a:pt x="1" y="629"/>
                        <a:pt x="1" y="629"/>
                        <a:pt x="1" y="629"/>
                      </a:cubicBezTo>
                      <a:cubicBezTo>
                        <a:pt x="1" y="629"/>
                        <a:pt x="1" y="629"/>
                        <a:pt x="1" y="629"/>
                      </a:cubicBezTo>
                      <a:cubicBezTo>
                        <a:pt x="1" y="629"/>
                        <a:pt x="2" y="601"/>
                        <a:pt x="3" y="582"/>
                      </a:cubicBezTo>
                      <a:cubicBezTo>
                        <a:pt x="4" y="562"/>
                        <a:pt x="4" y="562"/>
                        <a:pt x="4" y="562"/>
                      </a:cubicBezTo>
                      <a:cubicBezTo>
                        <a:pt x="6" y="559"/>
                        <a:pt x="6" y="559"/>
                        <a:pt x="6" y="559"/>
                      </a:cubicBezTo>
                      <a:cubicBezTo>
                        <a:pt x="7" y="558"/>
                        <a:pt x="7" y="558"/>
                        <a:pt x="7" y="558"/>
                      </a:cubicBezTo>
                      <a:cubicBezTo>
                        <a:pt x="10" y="556"/>
                        <a:pt x="21" y="547"/>
                        <a:pt x="29" y="541"/>
                      </a:cubicBezTo>
                      <a:cubicBezTo>
                        <a:pt x="36" y="535"/>
                        <a:pt x="44" y="531"/>
                        <a:pt x="51" y="526"/>
                      </a:cubicBezTo>
                      <a:cubicBezTo>
                        <a:pt x="59" y="520"/>
                        <a:pt x="61" y="515"/>
                        <a:pt x="64" y="514"/>
                      </a:cubicBezTo>
                      <a:cubicBezTo>
                        <a:pt x="68" y="513"/>
                        <a:pt x="77" y="514"/>
                        <a:pt x="82" y="509"/>
                      </a:cubicBezTo>
                      <a:cubicBezTo>
                        <a:pt x="86" y="504"/>
                        <a:pt x="88" y="502"/>
                        <a:pt x="93" y="499"/>
                      </a:cubicBezTo>
                      <a:cubicBezTo>
                        <a:pt x="98" y="495"/>
                        <a:pt x="104" y="499"/>
                        <a:pt x="111" y="501"/>
                      </a:cubicBezTo>
                      <a:cubicBezTo>
                        <a:pt x="117" y="503"/>
                        <a:pt x="123" y="502"/>
                        <a:pt x="128" y="496"/>
                      </a:cubicBezTo>
                      <a:cubicBezTo>
                        <a:pt x="133" y="491"/>
                        <a:pt x="132" y="487"/>
                        <a:pt x="135" y="486"/>
                      </a:cubicBezTo>
                      <a:cubicBezTo>
                        <a:pt x="139" y="485"/>
                        <a:pt x="150" y="484"/>
                        <a:pt x="155" y="484"/>
                      </a:cubicBezTo>
                      <a:cubicBezTo>
                        <a:pt x="160" y="483"/>
                        <a:pt x="169" y="482"/>
                        <a:pt x="177" y="481"/>
                      </a:cubicBezTo>
                      <a:cubicBezTo>
                        <a:pt x="185" y="480"/>
                        <a:pt x="187" y="477"/>
                        <a:pt x="193" y="473"/>
                      </a:cubicBezTo>
                      <a:cubicBezTo>
                        <a:pt x="199" y="469"/>
                        <a:pt x="209" y="454"/>
                        <a:pt x="216" y="445"/>
                      </a:cubicBezTo>
                      <a:cubicBezTo>
                        <a:pt x="222" y="437"/>
                        <a:pt x="226" y="437"/>
                        <a:pt x="236" y="435"/>
                      </a:cubicBezTo>
                      <a:cubicBezTo>
                        <a:pt x="246" y="432"/>
                        <a:pt x="258" y="424"/>
                        <a:pt x="264" y="421"/>
                      </a:cubicBezTo>
                      <a:cubicBezTo>
                        <a:pt x="269" y="419"/>
                        <a:pt x="274" y="411"/>
                        <a:pt x="280" y="411"/>
                      </a:cubicBezTo>
                      <a:cubicBezTo>
                        <a:pt x="286" y="412"/>
                        <a:pt x="294" y="407"/>
                        <a:pt x="295" y="403"/>
                      </a:cubicBezTo>
                      <a:cubicBezTo>
                        <a:pt x="297" y="399"/>
                        <a:pt x="289" y="396"/>
                        <a:pt x="287" y="391"/>
                      </a:cubicBezTo>
                      <a:cubicBezTo>
                        <a:pt x="284" y="386"/>
                        <a:pt x="289" y="385"/>
                        <a:pt x="291" y="382"/>
                      </a:cubicBezTo>
                      <a:cubicBezTo>
                        <a:pt x="293" y="378"/>
                        <a:pt x="286" y="379"/>
                        <a:pt x="285" y="374"/>
                      </a:cubicBezTo>
                      <a:cubicBezTo>
                        <a:pt x="284" y="368"/>
                        <a:pt x="285" y="366"/>
                        <a:pt x="289" y="362"/>
                      </a:cubicBezTo>
                      <a:cubicBezTo>
                        <a:pt x="294" y="358"/>
                        <a:pt x="296" y="361"/>
                        <a:pt x="300" y="361"/>
                      </a:cubicBezTo>
                      <a:cubicBezTo>
                        <a:pt x="304" y="361"/>
                        <a:pt x="313" y="361"/>
                        <a:pt x="321" y="356"/>
                      </a:cubicBezTo>
                      <a:cubicBezTo>
                        <a:pt x="330" y="352"/>
                        <a:pt x="335" y="348"/>
                        <a:pt x="337" y="340"/>
                      </a:cubicBezTo>
                      <a:cubicBezTo>
                        <a:pt x="340" y="332"/>
                        <a:pt x="339" y="336"/>
                        <a:pt x="344" y="335"/>
                      </a:cubicBezTo>
                      <a:cubicBezTo>
                        <a:pt x="349" y="333"/>
                        <a:pt x="356" y="331"/>
                        <a:pt x="366" y="330"/>
                      </a:cubicBezTo>
                      <a:cubicBezTo>
                        <a:pt x="376" y="329"/>
                        <a:pt x="427" y="335"/>
                        <a:pt x="431" y="333"/>
                      </a:cubicBezTo>
                      <a:cubicBezTo>
                        <a:pt x="435" y="332"/>
                        <a:pt x="427" y="325"/>
                        <a:pt x="432" y="319"/>
                      </a:cubicBezTo>
                      <a:cubicBezTo>
                        <a:pt x="436" y="313"/>
                        <a:pt x="441" y="310"/>
                        <a:pt x="443" y="306"/>
                      </a:cubicBezTo>
                      <a:cubicBezTo>
                        <a:pt x="446" y="302"/>
                        <a:pt x="424" y="290"/>
                        <a:pt x="420" y="286"/>
                      </a:cubicBezTo>
                      <a:cubicBezTo>
                        <a:pt x="417" y="282"/>
                        <a:pt x="418" y="272"/>
                        <a:pt x="418" y="268"/>
                      </a:cubicBezTo>
                      <a:cubicBezTo>
                        <a:pt x="418" y="264"/>
                        <a:pt x="415" y="263"/>
                        <a:pt x="413" y="259"/>
                      </a:cubicBezTo>
                      <a:cubicBezTo>
                        <a:pt x="411" y="255"/>
                        <a:pt x="411" y="250"/>
                        <a:pt x="413" y="243"/>
                      </a:cubicBezTo>
                      <a:cubicBezTo>
                        <a:pt x="416" y="236"/>
                        <a:pt x="414" y="235"/>
                        <a:pt x="411" y="228"/>
                      </a:cubicBezTo>
                      <a:cubicBezTo>
                        <a:pt x="407" y="222"/>
                        <a:pt x="410" y="213"/>
                        <a:pt x="412" y="207"/>
                      </a:cubicBezTo>
                      <a:cubicBezTo>
                        <a:pt x="414" y="201"/>
                        <a:pt x="414" y="198"/>
                        <a:pt x="411" y="192"/>
                      </a:cubicBezTo>
                      <a:cubicBezTo>
                        <a:pt x="408" y="185"/>
                        <a:pt x="407" y="188"/>
                        <a:pt x="411" y="179"/>
                      </a:cubicBezTo>
                      <a:cubicBezTo>
                        <a:pt x="414" y="171"/>
                        <a:pt x="409" y="172"/>
                        <a:pt x="406" y="170"/>
                      </a:cubicBezTo>
                      <a:cubicBezTo>
                        <a:pt x="403" y="168"/>
                        <a:pt x="407" y="163"/>
                        <a:pt x="408" y="158"/>
                      </a:cubicBezTo>
                      <a:cubicBezTo>
                        <a:pt x="408" y="153"/>
                        <a:pt x="397" y="147"/>
                        <a:pt x="392" y="143"/>
                      </a:cubicBezTo>
                      <a:cubicBezTo>
                        <a:pt x="388" y="139"/>
                        <a:pt x="385" y="136"/>
                        <a:pt x="383" y="134"/>
                      </a:cubicBezTo>
                      <a:cubicBezTo>
                        <a:pt x="383" y="134"/>
                        <a:pt x="383" y="134"/>
                        <a:pt x="382" y="134"/>
                      </a:cubicBezTo>
                      <a:cubicBezTo>
                        <a:pt x="383" y="133"/>
                        <a:pt x="383" y="133"/>
                        <a:pt x="383" y="13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2" name="Freeform 7">
                  <a:extLst>
                    <a:ext uri="{FF2B5EF4-FFF2-40B4-BE49-F238E27FC236}">
                      <a16:creationId xmlns:a16="http://schemas.microsoft.com/office/drawing/2014/main" id="{0C3676D5-8FFB-47ED-AC5F-8304AB5AE7A8}"/>
                    </a:ext>
                  </a:extLst>
                </p:cNvPr>
                <p:cNvSpPr>
                  <a:spLocks/>
                </p:cNvSpPr>
                <p:nvPr/>
              </p:nvSpPr>
              <p:spPr bwMode="auto">
                <a:xfrm>
                  <a:off x="4410075" y="3049588"/>
                  <a:ext cx="611188" cy="628650"/>
                </a:xfrm>
                <a:custGeom>
                  <a:avLst/>
                  <a:gdLst>
                    <a:gd name="T0" fmla="*/ 412 w 1171"/>
                    <a:gd name="T1" fmla="*/ 130 h 1205"/>
                    <a:gd name="T2" fmla="*/ 451 w 1171"/>
                    <a:gd name="T3" fmla="*/ 98 h 1205"/>
                    <a:gd name="T4" fmla="*/ 491 w 1171"/>
                    <a:gd name="T5" fmla="*/ 83 h 1205"/>
                    <a:gd name="T6" fmla="*/ 529 w 1171"/>
                    <a:gd name="T7" fmla="*/ 61 h 1205"/>
                    <a:gd name="T8" fmla="*/ 597 w 1171"/>
                    <a:gd name="T9" fmla="*/ 40 h 1205"/>
                    <a:gd name="T10" fmla="*/ 653 w 1171"/>
                    <a:gd name="T11" fmla="*/ 36 h 1205"/>
                    <a:gd name="T12" fmla="*/ 706 w 1171"/>
                    <a:gd name="T13" fmla="*/ 21 h 1205"/>
                    <a:gd name="T14" fmla="*/ 777 w 1171"/>
                    <a:gd name="T15" fmla="*/ 16 h 1205"/>
                    <a:gd name="T16" fmla="*/ 820 w 1171"/>
                    <a:gd name="T17" fmla="*/ 21 h 1205"/>
                    <a:gd name="T18" fmla="*/ 858 w 1171"/>
                    <a:gd name="T19" fmla="*/ 6 h 1205"/>
                    <a:gd name="T20" fmla="*/ 890 w 1171"/>
                    <a:gd name="T21" fmla="*/ 16 h 1205"/>
                    <a:gd name="T22" fmla="*/ 921 w 1171"/>
                    <a:gd name="T23" fmla="*/ 5 h 1205"/>
                    <a:gd name="T24" fmla="*/ 949 w 1171"/>
                    <a:gd name="T25" fmla="*/ 17 h 1205"/>
                    <a:gd name="T26" fmla="*/ 985 w 1171"/>
                    <a:gd name="T27" fmla="*/ 12 h 1205"/>
                    <a:gd name="T28" fmla="*/ 965 w 1171"/>
                    <a:gd name="T29" fmla="*/ 43 h 1205"/>
                    <a:gd name="T30" fmla="*/ 970 w 1171"/>
                    <a:gd name="T31" fmla="*/ 106 h 1205"/>
                    <a:gd name="T32" fmla="*/ 965 w 1171"/>
                    <a:gd name="T33" fmla="*/ 153 h 1205"/>
                    <a:gd name="T34" fmla="*/ 926 w 1171"/>
                    <a:gd name="T35" fmla="*/ 198 h 1205"/>
                    <a:gd name="T36" fmla="*/ 936 w 1171"/>
                    <a:gd name="T37" fmla="*/ 261 h 1205"/>
                    <a:gd name="T38" fmla="*/ 986 w 1171"/>
                    <a:gd name="T39" fmla="*/ 317 h 1205"/>
                    <a:gd name="T40" fmla="*/ 1023 w 1171"/>
                    <a:gd name="T41" fmla="*/ 468 h 1205"/>
                    <a:gd name="T42" fmla="*/ 1055 w 1171"/>
                    <a:gd name="T43" fmla="*/ 608 h 1205"/>
                    <a:gd name="T44" fmla="*/ 1056 w 1171"/>
                    <a:gd name="T45" fmla="*/ 696 h 1205"/>
                    <a:gd name="T46" fmla="*/ 1038 w 1171"/>
                    <a:gd name="T47" fmla="*/ 747 h 1205"/>
                    <a:gd name="T48" fmla="*/ 1076 w 1171"/>
                    <a:gd name="T49" fmla="*/ 830 h 1205"/>
                    <a:gd name="T50" fmla="*/ 1148 w 1171"/>
                    <a:gd name="T51" fmla="*/ 853 h 1205"/>
                    <a:gd name="T52" fmla="*/ 915 w 1171"/>
                    <a:gd name="T53" fmla="*/ 1078 h 1205"/>
                    <a:gd name="T54" fmla="*/ 665 w 1171"/>
                    <a:gd name="T55" fmla="*/ 1196 h 1205"/>
                    <a:gd name="T56" fmla="*/ 670 w 1171"/>
                    <a:gd name="T57" fmla="*/ 1159 h 1205"/>
                    <a:gd name="T58" fmla="*/ 620 w 1171"/>
                    <a:gd name="T59" fmla="*/ 1130 h 1205"/>
                    <a:gd name="T60" fmla="*/ 583 w 1171"/>
                    <a:gd name="T61" fmla="*/ 1109 h 1205"/>
                    <a:gd name="T62" fmla="*/ 553 w 1171"/>
                    <a:gd name="T63" fmla="*/ 1085 h 1205"/>
                    <a:gd name="T64" fmla="*/ 0 w 1171"/>
                    <a:gd name="T65" fmla="*/ 653 h 1205"/>
                    <a:gd name="T66" fmla="*/ 3 w 1171"/>
                    <a:gd name="T67" fmla="*/ 582 h 1205"/>
                    <a:gd name="T68" fmla="*/ 7 w 1171"/>
                    <a:gd name="T69" fmla="*/ 558 h 1205"/>
                    <a:gd name="T70" fmla="*/ 64 w 1171"/>
                    <a:gd name="T71" fmla="*/ 514 h 1205"/>
                    <a:gd name="T72" fmla="*/ 111 w 1171"/>
                    <a:gd name="T73" fmla="*/ 501 h 1205"/>
                    <a:gd name="T74" fmla="*/ 155 w 1171"/>
                    <a:gd name="T75" fmla="*/ 484 h 1205"/>
                    <a:gd name="T76" fmla="*/ 216 w 1171"/>
                    <a:gd name="T77" fmla="*/ 445 h 1205"/>
                    <a:gd name="T78" fmla="*/ 280 w 1171"/>
                    <a:gd name="T79" fmla="*/ 411 h 1205"/>
                    <a:gd name="T80" fmla="*/ 291 w 1171"/>
                    <a:gd name="T81" fmla="*/ 382 h 1205"/>
                    <a:gd name="T82" fmla="*/ 300 w 1171"/>
                    <a:gd name="T83" fmla="*/ 361 h 1205"/>
                    <a:gd name="T84" fmla="*/ 344 w 1171"/>
                    <a:gd name="T85" fmla="*/ 335 h 1205"/>
                    <a:gd name="T86" fmla="*/ 432 w 1171"/>
                    <a:gd name="T87" fmla="*/ 319 h 1205"/>
                    <a:gd name="T88" fmla="*/ 418 w 1171"/>
                    <a:gd name="T89" fmla="*/ 268 h 1205"/>
                    <a:gd name="T90" fmla="*/ 411 w 1171"/>
                    <a:gd name="T91" fmla="*/ 228 h 1205"/>
                    <a:gd name="T92" fmla="*/ 411 w 1171"/>
                    <a:gd name="T93" fmla="*/ 179 h 1205"/>
                    <a:gd name="T94" fmla="*/ 392 w 1171"/>
                    <a:gd name="T95" fmla="*/ 143 h 1205"/>
                    <a:gd name="T96" fmla="*/ 383 w 1171"/>
                    <a:gd name="T97" fmla="*/ 133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1" h="1205">
                      <a:moveTo>
                        <a:pt x="383" y="133"/>
                      </a:moveTo>
                      <a:cubicBezTo>
                        <a:pt x="383" y="133"/>
                        <a:pt x="391" y="137"/>
                        <a:pt x="396" y="136"/>
                      </a:cubicBezTo>
                      <a:cubicBezTo>
                        <a:pt x="402" y="135"/>
                        <a:pt x="406" y="133"/>
                        <a:pt x="412" y="130"/>
                      </a:cubicBezTo>
                      <a:cubicBezTo>
                        <a:pt x="418" y="127"/>
                        <a:pt x="423" y="121"/>
                        <a:pt x="428" y="120"/>
                      </a:cubicBezTo>
                      <a:cubicBezTo>
                        <a:pt x="434" y="120"/>
                        <a:pt x="435" y="120"/>
                        <a:pt x="438" y="114"/>
                      </a:cubicBezTo>
                      <a:cubicBezTo>
                        <a:pt x="441" y="107"/>
                        <a:pt x="443" y="102"/>
                        <a:pt x="451" y="98"/>
                      </a:cubicBezTo>
                      <a:cubicBezTo>
                        <a:pt x="460" y="94"/>
                        <a:pt x="461" y="89"/>
                        <a:pt x="465" y="90"/>
                      </a:cubicBezTo>
                      <a:cubicBezTo>
                        <a:pt x="469" y="91"/>
                        <a:pt x="475" y="92"/>
                        <a:pt x="479" y="89"/>
                      </a:cubicBezTo>
                      <a:cubicBezTo>
                        <a:pt x="483" y="86"/>
                        <a:pt x="488" y="80"/>
                        <a:pt x="491" y="83"/>
                      </a:cubicBezTo>
                      <a:cubicBezTo>
                        <a:pt x="494" y="86"/>
                        <a:pt x="503" y="88"/>
                        <a:pt x="506" y="88"/>
                      </a:cubicBezTo>
                      <a:cubicBezTo>
                        <a:pt x="509" y="87"/>
                        <a:pt x="515" y="81"/>
                        <a:pt x="516" y="76"/>
                      </a:cubicBezTo>
                      <a:cubicBezTo>
                        <a:pt x="517" y="71"/>
                        <a:pt x="521" y="63"/>
                        <a:pt x="529" y="61"/>
                      </a:cubicBezTo>
                      <a:cubicBezTo>
                        <a:pt x="536" y="60"/>
                        <a:pt x="550" y="55"/>
                        <a:pt x="555" y="51"/>
                      </a:cubicBezTo>
                      <a:cubicBezTo>
                        <a:pt x="561" y="48"/>
                        <a:pt x="567" y="41"/>
                        <a:pt x="573" y="41"/>
                      </a:cubicBezTo>
                      <a:cubicBezTo>
                        <a:pt x="579" y="40"/>
                        <a:pt x="590" y="41"/>
                        <a:pt x="597" y="40"/>
                      </a:cubicBezTo>
                      <a:cubicBezTo>
                        <a:pt x="604" y="39"/>
                        <a:pt x="610" y="36"/>
                        <a:pt x="617" y="36"/>
                      </a:cubicBezTo>
                      <a:cubicBezTo>
                        <a:pt x="625" y="37"/>
                        <a:pt x="631" y="33"/>
                        <a:pt x="638" y="33"/>
                      </a:cubicBezTo>
                      <a:cubicBezTo>
                        <a:pt x="644" y="33"/>
                        <a:pt x="648" y="38"/>
                        <a:pt x="653" y="36"/>
                      </a:cubicBezTo>
                      <a:cubicBezTo>
                        <a:pt x="658" y="34"/>
                        <a:pt x="666" y="27"/>
                        <a:pt x="672" y="23"/>
                      </a:cubicBezTo>
                      <a:cubicBezTo>
                        <a:pt x="678" y="19"/>
                        <a:pt x="685" y="20"/>
                        <a:pt x="690" y="21"/>
                      </a:cubicBezTo>
                      <a:cubicBezTo>
                        <a:pt x="695" y="23"/>
                        <a:pt x="700" y="23"/>
                        <a:pt x="706" y="21"/>
                      </a:cubicBezTo>
                      <a:cubicBezTo>
                        <a:pt x="712" y="19"/>
                        <a:pt x="718" y="15"/>
                        <a:pt x="723" y="15"/>
                      </a:cubicBezTo>
                      <a:cubicBezTo>
                        <a:pt x="728" y="15"/>
                        <a:pt x="749" y="15"/>
                        <a:pt x="755" y="15"/>
                      </a:cubicBezTo>
                      <a:cubicBezTo>
                        <a:pt x="762" y="16"/>
                        <a:pt x="772" y="14"/>
                        <a:pt x="777" y="16"/>
                      </a:cubicBezTo>
                      <a:cubicBezTo>
                        <a:pt x="782" y="18"/>
                        <a:pt x="786" y="19"/>
                        <a:pt x="789" y="22"/>
                      </a:cubicBezTo>
                      <a:cubicBezTo>
                        <a:pt x="791" y="26"/>
                        <a:pt x="795" y="31"/>
                        <a:pt x="804" y="31"/>
                      </a:cubicBezTo>
                      <a:cubicBezTo>
                        <a:pt x="812" y="30"/>
                        <a:pt x="814" y="25"/>
                        <a:pt x="820" y="21"/>
                      </a:cubicBezTo>
                      <a:cubicBezTo>
                        <a:pt x="825" y="18"/>
                        <a:pt x="828" y="19"/>
                        <a:pt x="835" y="19"/>
                      </a:cubicBezTo>
                      <a:cubicBezTo>
                        <a:pt x="841" y="19"/>
                        <a:pt x="845" y="19"/>
                        <a:pt x="852" y="14"/>
                      </a:cubicBezTo>
                      <a:cubicBezTo>
                        <a:pt x="858" y="10"/>
                        <a:pt x="857" y="11"/>
                        <a:pt x="858" y="6"/>
                      </a:cubicBezTo>
                      <a:cubicBezTo>
                        <a:pt x="860" y="0"/>
                        <a:pt x="862" y="2"/>
                        <a:pt x="867" y="3"/>
                      </a:cubicBezTo>
                      <a:cubicBezTo>
                        <a:pt x="872" y="5"/>
                        <a:pt x="872" y="11"/>
                        <a:pt x="877" y="11"/>
                      </a:cubicBezTo>
                      <a:cubicBezTo>
                        <a:pt x="882" y="11"/>
                        <a:pt x="886" y="14"/>
                        <a:pt x="890" y="16"/>
                      </a:cubicBezTo>
                      <a:cubicBezTo>
                        <a:pt x="894" y="18"/>
                        <a:pt x="899" y="16"/>
                        <a:pt x="903" y="14"/>
                      </a:cubicBezTo>
                      <a:cubicBezTo>
                        <a:pt x="907" y="11"/>
                        <a:pt x="910" y="10"/>
                        <a:pt x="910" y="5"/>
                      </a:cubicBezTo>
                      <a:cubicBezTo>
                        <a:pt x="910" y="1"/>
                        <a:pt x="914" y="2"/>
                        <a:pt x="921" y="5"/>
                      </a:cubicBezTo>
                      <a:cubicBezTo>
                        <a:pt x="927" y="7"/>
                        <a:pt x="926" y="10"/>
                        <a:pt x="933" y="10"/>
                      </a:cubicBezTo>
                      <a:cubicBezTo>
                        <a:pt x="940" y="9"/>
                        <a:pt x="940" y="10"/>
                        <a:pt x="940" y="15"/>
                      </a:cubicBezTo>
                      <a:cubicBezTo>
                        <a:pt x="940" y="19"/>
                        <a:pt x="941" y="19"/>
                        <a:pt x="949" y="17"/>
                      </a:cubicBezTo>
                      <a:cubicBezTo>
                        <a:pt x="957" y="15"/>
                        <a:pt x="962" y="10"/>
                        <a:pt x="966" y="12"/>
                      </a:cubicBezTo>
                      <a:cubicBezTo>
                        <a:pt x="970" y="15"/>
                        <a:pt x="974" y="15"/>
                        <a:pt x="980" y="14"/>
                      </a:cubicBezTo>
                      <a:cubicBezTo>
                        <a:pt x="985" y="13"/>
                        <a:pt x="985" y="12"/>
                        <a:pt x="985" y="12"/>
                      </a:cubicBezTo>
                      <a:cubicBezTo>
                        <a:pt x="983" y="21"/>
                        <a:pt x="983" y="21"/>
                        <a:pt x="983" y="21"/>
                      </a:cubicBezTo>
                      <a:cubicBezTo>
                        <a:pt x="983" y="21"/>
                        <a:pt x="977" y="28"/>
                        <a:pt x="971" y="33"/>
                      </a:cubicBezTo>
                      <a:cubicBezTo>
                        <a:pt x="965" y="38"/>
                        <a:pt x="960" y="40"/>
                        <a:pt x="965" y="43"/>
                      </a:cubicBezTo>
                      <a:cubicBezTo>
                        <a:pt x="969" y="45"/>
                        <a:pt x="973" y="46"/>
                        <a:pt x="971" y="56"/>
                      </a:cubicBezTo>
                      <a:cubicBezTo>
                        <a:pt x="968" y="66"/>
                        <a:pt x="961" y="79"/>
                        <a:pt x="964" y="86"/>
                      </a:cubicBezTo>
                      <a:cubicBezTo>
                        <a:pt x="967" y="94"/>
                        <a:pt x="972" y="97"/>
                        <a:pt x="970" y="106"/>
                      </a:cubicBezTo>
                      <a:cubicBezTo>
                        <a:pt x="968" y="115"/>
                        <a:pt x="966" y="118"/>
                        <a:pt x="969" y="122"/>
                      </a:cubicBezTo>
                      <a:cubicBezTo>
                        <a:pt x="972" y="126"/>
                        <a:pt x="974" y="124"/>
                        <a:pt x="970" y="133"/>
                      </a:cubicBezTo>
                      <a:cubicBezTo>
                        <a:pt x="967" y="142"/>
                        <a:pt x="968" y="142"/>
                        <a:pt x="965" y="153"/>
                      </a:cubicBezTo>
                      <a:cubicBezTo>
                        <a:pt x="963" y="165"/>
                        <a:pt x="959" y="171"/>
                        <a:pt x="949" y="177"/>
                      </a:cubicBezTo>
                      <a:cubicBezTo>
                        <a:pt x="938" y="182"/>
                        <a:pt x="941" y="177"/>
                        <a:pt x="939" y="184"/>
                      </a:cubicBezTo>
                      <a:cubicBezTo>
                        <a:pt x="938" y="191"/>
                        <a:pt x="931" y="194"/>
                        <a:pt x="926" y="198"/>
                      </a:cubicBezTo>
                      <a:cubicBezTo>
                        <a:pt x="921" y="202"/>
                        <a:pt x="921" y="209"/>
                        <a:pt x="922" y="218"/>
                      </a:cubicBezTo>
                      <a:cubicBezTo>
                        <a:pt x="923" y="226"/>
                        <a:pt x="929" y="235"/>
                        <a:pt x="931" y="243"/>
                      </a:cubicBezTo>
                      <a:cubicBezTo>
                        <a:pt x="933" y="252"/>
                        <a:pt x="931" y="261"/>
                        <a:pt x="936" y="261"/>
                      </a:cubicBezTo>
                      <a:cubicBezTo>
                        <a:pt x="941" y="262"/>
                        <a:pt x="955" y="266"/>
                        <a:pt x="961" y="276"/>
                      </a:cubicBezTo>
                      <a:cubicBezTo>
                        <a:pt x="967" y="286"/>
                        <a:pt x="967" y="293"/>
                        <a:pt x="968" y="299"/>
                      </a:cubicBezTo>
                      <a:cubicBezTo>
                        <a:pt x="968" y="306"/>
                        <a:pt x="977" y="312"/>
                        <a:pt x="986" y="317"/>
                      </a:cubicBezTo>
                      <a:cubicBezTo>
                        <a:pt x="994" y="323"/>
                        <a:pt x="1007" y="333"/>
                        <a:pt x="1008" y="336"/>
                      </a:cubicBezTo>
                      <a:cubicBezTo>
                        <a:pt x="1009" y="339"/>
                        <a:pt x="1033" y="454"/>
                        <a:pt x="1033" y="454"/>
                      </a:cubicBezTo>
                      <a:cubicBezTo>
                        <a:pt x="1033" y="454"/>
                        <a:pt x="1019" y="463"/>
                        <a:pt x="1023" y="468"/>
                      </a:cubicBezTo>
                      <a:cubicBezTo>
                        <a:pt x="1026" y="474"/>
                        <a:pt x="1053" y="513"/>
                        <a:pt x="1053" y="536"/>
                      </a:cubicBezTo>
                      <a:cubicBezTo>
                        <a:pt x="1052" y="560"/>
                        <a:pt x="1051" y="575"/>
                        <a:pt x="1049" y="584"/>
                      </a:cubicBezTo>
                      <a:cubicBezTo>
                        <a:pt x="1048" y="592"/>
                        <a:pt x="1053" y="601"/>
                        <a:pt x="1055" y="608"/>
                      </a:cubicBezTo>
                      <a:cubicBezTo>
                        <a:pt x="1058" y="615"/>
                        <a:pt x="1058" y="621"/>
                        <a:pt x="1053" y="629"/>
                      </a:cubicBezTo>
                      <a:cubicBezTo>
                        <a:pt x="1049" y="638"/>
                        <a:pt x="1042" y="646"/>
                        <a:pt x="1046" y="660"/>
                      </a:cubicBezTo>
                      <a:cubicBezTo>
                        <a:pt x="1050" y="675"/>
                        <a:pt x="1058" y="688"/>
                        <a:pt x="1056" y="696"/>
                      </a:cubicBezTo>
                      <a:cubicBezTo>
                        <a:pt x="1054" y="704"/>
                        <a:pt x="1049" y="708"/>
                        <a:pt x="1042" y="712"/>
                      </a:cubicBezTo>
                      <a:cubicBezTo>
                        <a:pt x="1035" y="715"/>
                        <a:pt x="1030" y="718"/>
                        <a:pt x="1029" y="726"/>
                      </a:cubicBezTo>
                      <a:cubicBezTo>
                        <a:pt x="1028" y="735"/>
                        <a:pt x="1027" y="731"/>
                        <a:pt x="1038" y="747"/>
                      </a:cubicBezTo>
                      <a:cubicBezTo>
                        <a:pt x="1049" y="763"/>
                        <a:pt x="1064" y="778"/>
                        <a:pt x="1064" y="789"/>
                      </a:cubicBezTo>
                      <a:cubicBezTo>
                        <a:pt x="1064" y="800"/>
                        <a:pt x="1060" y="812"/>
                        <a:pt x="1064" y="816"/>
                      </a:cubicBezTo>
                      <a:cubicBezTo>
                        <a:pt x="1069" y="820"/>
                        <a:pt x="1073" y="824"/>
                        <a:pt x="1076" y="830"/>
                      </a:cubicBezTo>
                      <a:cubicBezTo>
                        <a:pt x="1080" y="837"/>
                        <a:pt x="1086" y="843"/>
                        <a:pt x="1091" y="841"/>
                      </a:cubicBezTo>
                      <a:cubicBezTo>
                        <a:pt x="1096" y="838"/>
                        <a:pt x="1099" y="833"/>
                        <a:pt x="1107" y="836"/>
                      </a:cubicBezTo>
                      <a:cubicBezTo>
                        <a:pt x="1114" y="839"/>
                        <a:pt x="1144" y="851"/>
                        <a:pt x="1148" y="853"/>
                      </a:cubicBezTo>
                      <a:cubicBezTo>
                        <a:pt x="1152" y="855"/>
                        <a:pt x="1156" y="864"/>
                        <a:pt x="1162" y="879"/>
                      </a:cubicBezTo>
                      <a:cubicBezTo>
                        <a:pt x="1168" y="894"/>
                        <a:pt x="1171" y="904"/>
                        <a:pt x="1171" y="904"/>
                      </a:cubicBezTo>
                      <a:cubicBezTo>
                        <a:pt x="915" y="1078"/>
                        <a:pt x="915" y="1078"/>
                        <a:pt x="915" y="1078"/>
                      </a:cubicBezTo>
                      <a:cubicBezTo>
                        <a:pt x="819" y="1172"/>
                        <a:pt x="819" y="1172"/>
                        <a:pt x="819" y="1172"/>
                      </a:cubicBezTo>
                      <a:cubicBezTo>
                        <a:pt x="676" y="1205"/>
                        <a:pt x="676" y="1205"/>
                        <a:pt x="676" y="1205"/>
                      </a:cubicBezTo>
                      <a:cubicBezTo>
                        <a:pt x="676" y="1205"/>
                        <a:pt x="666" y="1198"/>
                        <a:pt x="665" y="1196"/>
                      </a:cubicBezTo>
                      <a:cubicBezTo>
                        <a:pt x="663" y="1193"/>
                        <a:pt x="663" y="1189"/>
                        <a:pt x="667" y="1185"/>
                      </a:cubicBezTo>
                      <a:cubicBezTo>
                        <a:pt x="671" y="1182"/>
                        <a:pt x="671" y="1178"/>
                        <a:pt x="670" y="1175"/>
                      </a:cubicBezTo>
                      <a:cubicBezTo>
                        <a:pt x="669" y="1172"/>
                        <a:pt x="669" y="1163"/>
                        <a:pt x="670" y="1159"/>
                      </a:cubicBezTo>
                      <a:cubicBezTo>
                        <a:pt x="671" y="1155"/>
                        <a:pt x="668" y="1148"/>
                        <a:pt x="663" y="1144"/>
                      </a:cubicBezTo>
                      <a:cubicBezTo>
                        <a:pt x="658" y="1141"/>
                        <a:pt x="646" y="1139"/>
                        <a:pt x="638" y="1138"/>
                      </a:cubicBezTo>
                      <a:cubicBezTo>
                        <a:pt x="630" y="1137"/>
                        <a:pt x="625" y="1138"/>
                        <a:pt x="620" y="1130"/>
                      </a:cubicBezTo>
                      <a:cubicBezTo>
                        <a:pt x="616" y="1123"/>
                        <a:pt x="616" y="1119"/>
                        <a:pt x="610" y="1120"/>
                      </a:cubicBezTo>
                      <a:cubicBezTo>
                        <a:pt x="604" y="1122"/>
                        <a:pt x="599" y="1122"/>
                        <a:pt x="594" y="1121"/>
                      </a:cubicBezTo>
                      <a:cubicBezTo>
                        <a:pt x="590" y="1119"/>
                        <a:pt x="585" y="1114"/>
                        <a:pt x="583" y="1109"/>
                      </a:cubicBezTo>
                      <a:cubicBezTo>
                        <a:pt x="580" y="1104"/>
                        <a:pt x="579" y="1098"/>
                        <a:pt x="574" y="1096"/>
                      </a:cubicBezTo>
                      <a:cubicBezTo>
                        <a:pt x="569" y="1094"/>
                        <a:pt x="563" y="1091"/>
                        <a:pt x="561" y="1088"/>
                      </a:cubicBezTo>
                      <a:cubicBezTo>
                        <a:pt x="559" y="1086"/>
                        <a:pt x="553" y="1091"/>
                        <a:pt x="553" y="1085"/>
                      </a:cubicBezTo>
                      <a:cubicBezTo>
                        <a:pt x="553" y="1078"/>
                        <a:pt x="553" y="1072"/>
                        <a:pt x="551" y="1067"/>
                      </a:cubicBezTo>
                      <a:cubicBezTo>
                        <a:pt x="549" y="1062"/>
                        <a:pt x="213" y="804"/>
                        <a:pt x="213" y="804"/>
                      </a:cubicBezTo>
                      <a:cubicBezTo>
                        <a:pt x="0" y="653"/>
                        <a:pt x="0" y="653"/>
                        <a:pt x="0" y="653"/>
                      </a:cubicBezTo>
                      <a:cubicBezTo>
                        <a:pt x="1" y="629"/>
                        <a:pt x="1" y="629"/>
                        <a:pt x="1" y="629"/>
                      </a:cubicBezTo>
                      <a:cubicBezTo>
                        <a:pt x="1" y="629"/>
                        <a:pt x="1" y="629"/>
                        <a:pt x="1" y="629"/>
                      </a:cubicBezTo>
                      <a:cubicBezTo>
                        <a:pt x="1" y="629"/>
                        <a:pt x="2" y="601"/>
                        <a:pt x="3" y="582"/>
                      </a:cubicBezTo>
                      <a:cubicBezTo>
                        <a:pt x="4" y="562"/>
                        <a:pt x="4" y="562"/>
                        <a:pt x="4" y="562"/>
                      </a:cubicBezTo>
                      <a:cubicBezTo>
                        <a:pt x="6" y="559"/>
                        <a:pt x="6" y="559"/>
                        <a:pt x="6" y="559"/>
                      </a:cubicBezTo>
                      <a:cubicBezTo>
                        <a:pt x="7" y="558"/>
                        <a:pt x="7" y="558"/>
                        <a:pt x="7" y="558"/>
                      </a:cubicBezTo>
                      <a:cubicBezTo>
                        <a:pt x="10" y="556"/>
                        <a:pt x="21" y="547"/>
                        <a:pt x="29" y="541"/>
                      </a:cubicBezTo>
                      <a:cubicBezTo>
                        <a:pt x="36" y="535"/>
                        <a:pt x="44" y="531"/>
                        <a:pt x="51" y="526"/>
                      </a:cubicBezTo>
                      <a:cubicBezTo>
                        <a:pt x="59" y="520"/>
                        <a:pt x="61" y="515"/>
                        <a:pt x="64" y="514"/>
                      </a:cubicBezTo>
                      <a:cubicBezTo>
                        <a:pt x="68" y="513"/>
                        <a:pt x="77" y="514"/>
                        <a:pt x="82" y="509"/>
                      </a:cubicBezTo>
                      <a:cubicBezTo>
                        <a:pt x="86" y="504"/>
                        <a:pt x="88" y="502"/>
                        <a:pt x="93" y="499"/>
                      </a:cubicBezTo>
                      <a:cubicBezTo>
                        <a:pt x="98" y="495"/>
                        <a:pt x="104" y="499"/>
                        <a:pt x="111" y="501"/>
                      </a:cubicBezTo>
                      <a:cubicBezTo>
                        <a:pt x="117" y="503"/>
                        <a:pt x="123" y="502"/>
                        <a:pt x="128" y="496"/>
                      </a:cubicBezTo>
                      <a:cubicBezTo>
                        <a:pt x="133" y="491"/>
                        <a:pt x="132" y="487"/>
                        <a:pt x="135" y="486"/>
                      </a:cubicBezTo>
                      <a:cubicBezTo>
                        <a:pt x="139" y="485"/>
                        <a:pt x="150" y="484"/>
                        <a:pt x="155" y="484"/>
                      </a:cubicBezTo>
                      <a:cubicBezTo>
                        <a:pt x="160" y="483"/>
                        <a:pt x="169" y="482"/>
                        <a:pt x="177" y="481"/>
                      </a:cubicBezTo>
                      <a:cubicBezTo>
                        <a:pt x="185" y="480"/>
                        <a:pt x="187" y="477"/>
                        <a:pt x="193" y="473"/>
                      </a:cubicBezTo>
                      <a:cubicBezTo>
                        <a:pt x="199" y="469"/>
                        <a:pt x="209" y="454"/>
                        <a:pt x="216" y="445"/>
                      </a:cubicBezTo>
                      <a:cubicBezTo>
                        <a:pt x="222" y="437"/>
                        <a:pt x="226" y="437"/>
                        <a:pt x="236" y="435"/>
                      </a:cubicBezTo>
                      <a:cubicBezTo>
                        <a:pt x="246" y="432"/>
                        <a:pt x="258" y="424"/>
                        <a:pt x="264" y="421"/>
                      </a:cubicBezTo>
                      <a:cubicBezTo>
                        <a:pt x="269" y="419"/>
                        <a:pt x="274" y="411"/>
                        <a:pt x="280" y="411"/>
                      </a:cubicBezTo>
                      <a:cubicBezTo>
                        <a:pt x="286" y="412"/>
                        <a:pt x="294" y="407"/>
                        <a:pt x="295" y="403"/>
                      </a:cubicBezTo>
                      <a:cubicBezTo>
                        <a:pt x="297" y="399"/>
                        <a:pt x="289" y="396"/>
                        <a:pt x="287" y="391"/>
                      </a:cubicBezTo>
                      <a:cubicBezTo>
                        <a:pt x="284" y="386"/>
                        <a:pt x="289" y="385"/>
                        <a:pt x="291" y="382"/>
                      </a:cubicBezTo>
                      <a:cubicBezTo>
                        <a:pt x="293" y="378"/>
                        <a:pt x="286" y="379"/>
                        <a:pt x="285" y="374"/>
                      </a:cubicBezTo>
                      <a:cubicBezTo>
                        <a:pt x="284" y="368"/>
                        <a:pt x="285" y="366"/>
                        <a:pt x="289" y="362"/>
                      </a:cubicBezTo>
                      <a:cubicBezTo>
                        <a:pt x="294" y="358"/>
                        <a:pt x="296" y="361"/>
                        <a:pt x="300" y="361"/>
                      </a:cubicBezTo>
                      <a:cubicBezTo>
                        <a:pt x="304" y="361"/>
                        <a:pt x="313" y="361"/>
                        <a:pt x="321" y="356"/>
                      </a:cubicBezTo>
                      <a:cubicBezTo>
                        <a:pt x="330" y="352"/>
                        <a:pt x="335" y="348"/>
                        <a:pt x="337" y="340"/>
                      </a:cubicBezTo>
                      <a:cubicBezTo>
                        <a:pt x="340" y="332"/>
                        <a:pt x="339" y="336"/>
                        <a:pt x="344" y="335"/>
                      </a:cubicBezTo>
                      <a:cubicBezTo>
                        <a:pt x="349" y="333"/>
                        <a:pt x="356" y="331"/>
                        <a:pt x="366" y="330"/>
                      </a:cubicBezTo>
                      <a:cubicBezTo>
                        <a:pt x="376" y="329"/>
                        <a:pt x="427" y="335"/>
                        <a:pt x="431" y="333"/>
                      </a:cubicBezTo>
                      <a:cubicBezTo>
                        <a:pt x="435" y="332"/>
                        <a:pt x="427" y="325"/>
                        <a:pt x="432" y="319"/>
                      </a:cubicBezTo>
                      <a:cubicBezTo>
                        <a:pt x="436" y="313"/>
                        <a:pt x="441" y="310"/>
                        <a:pt x="443" y="306"/>
                      </a:cubicBezTo>
                      <a:cubicBezTo>
                        <a:pt x="446" y="302"/>
                        <a:pt x="424" y="290"/>
                        <a:pt x="420" y="286"/>
                      </a:cubicBezTo>
                      <a:cubicBezTo>
                        <a:pt x="417" y="282"/>
                        <a:pt x="418" y="272"/>
                        <a:pt x="418" y="268"/>
                      </a:cubicBezTo>
                      <a:cubicBezTo>
                        <a:pt x="418" y="264"/>
                        <a:pt x="415" y="263"/>
                        <a:pt x="413" y="259"/>
                      </a:cubicBezTo>
                      <a:cubicBezTo>
                        <a:pt x="411" y="255"/>
                        <a:pt x="411" y="250"/>
                        <a:pt x="413" y="243"/>
                      </a:cubicBezTo>
                      <a:cubicBezTo>
                        <a:pt x="416" y="236"/>
                        <a:pt x="414" y="235"/>
                        <a:pt x="411" y="228"/>
                      </a:cubicBezTo>
                      <a:cubicBezTo>
                        <a:pt x="407" y="222"/>
                        <a:pt x="410" y="213"/>
                        <a:pt x="412" y="207"/>
                      </a:cubicBezTo>
                      <a:cubicBezTo>
                        <a:pt x="414" y="201"/>
                        <a:pt x="414" y="198"/>
                        <a:pt x="411" y="192"/>
                      </a:cubicBezTo>
                      <a:cubicBezTo>
                        <a:pt x="408" y="185"/>
                        <a:pt x="407" y="188"/>
                        <a:pt x="411" y="179"/>
                      </a:cubicBezTo>
                      <a:cubicBezTo>
                        <a:pt x="414" y="171"/>
                        <a:pt x="409" y="172"/>
                        <a:pt x="406" y="170"/>
                      </a:cubicBezTo>
                      <a:cubicBezTo>
                        <a:pt x="403" y="168"/>
                        <a:pt x="407" y="163"/>
                        <a:pt x="408" y="158"/>
                      </a:cubicBezTo>
                      <a:cubicBezTo>
                        <a:pt x="408" y="153"/>
                        <a:pt x="397" y="147"/>
                        <a:pt x="392" y="143"/>
                      </a:cubicBezTo>
                      <a:cubicBezTo>
                        <a:pt x="388" y="139"/>
                        <a:pt x="385" y="136"/>
                        <a:pt x="383" y="134"/>
                      </a:cubicBezTo>
                      <a:cubicBezTo>
                        <a:pt x="383" y="134"/>
                        <a:pt x="383" y="134"/>
                        <a:pt x="382" y="134"/>
                      </a:cubicBezTo>
                      <a:cubicBezTo>
                        <a:pt x="383" y="133"/>
                        <a:pt x="383" y="133"/>
                        <a:pt x="383" y="13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3" name="Freeform 8">
                  <a:extLst>
                    <a:ext uri="{FF2B5EF4-FFF2-40B4-BE49-F238E27FC236}">
                      <a16:creationId xmlns:a16="http://schemas.microsoft.com/office/drawing/2014/main" id="{134F9C3D-0AF2-42D7-8846-14ECB06CA34F}"/>
                    </a:ext>
                  </a:extLst>
                </p:cNvPr>
                <p:cNvSpPr>
                  <a:spLocks/>
                </p:cNvSpPr>
                <p:nvPr/>
              </p:nvSpPr>
              <p:spPr bwMode="auto">
                <a:xfrm>
                  <a:off x="4278313" y="3090863"/>
                  <a:ext cx="365125" cy="285750"/>
                </a:xfrm>
                <a:custGeom>
                  <a:avLst/>
                  <a:gdLst>
                    <a:gd name="T0" fmla="*/ 6 w 700"/>
                    <a:gd name="T1" fmla="*/ 542 h 548"/>
                    <a:gd name="T2" fmla="*/ 24 w 700"/>
                    <a:gd name="T3" fmla="*/ 526 h 548"/>
                    <a:gd name="T4" fmla="*/ 74 w 700"/>
                    <a:gd name="T5" fmla="*/ 515 h 548"/>
                    <a:gd name="T6" fmla="*/ 113 w 700"/>
                    <a:gd name="T7" fmla="*/ 485 h 548"/>
                    <a:gd name="T8" fmla="*/ 168 w 700"/>
                    <a:gd name="T9" fmla="*/ 442 h 548"/>
                    <a:gd name="T10" fmla="*/ 201 w 700"/>
                    <a:gd name="T11" fmla="*/ 397 h 548"/>
                    <a:gd name="T12" fmla="*/ 203 w 700"/>
                    <a:gd name="T13" fmla="*/ 355 h 548"/>
                    <a:gd name="T14" fmla="*/ 203 w 700"/>
                    <a:gd name="T15" fmla="*/ 308 h 548"/>
                    <a:gd name="T16" fmla="*/ 213 w 700"/>
                    <a:gd name="T17" fmla="*/ 280 h 548"/>
                    <a:gd name="T18" fmla="*/ 238 w 700"/>
                    <a:gd name="T19" fmla="*/ 238 h 548"/>
                    <a:gd name="T20" fmla="*/ 264 w 700"/>
                    <a:gd name="T21" fmla="*/ 197 h 548"/>
                    <a:gd name="T22" fmla="*/ 295 w 700"/>
                    <a:gd name="T23" fmla="*/ 170 h 548"/>
                    <a:gd name="T24" fmla="*/ 328 w 700"/>
                    <a:gd name="T25" fmla="*/ 156 h 548"/>
                    <a:gd name="T26" fmla="*/ 399 w 700"/>
                    <a:gd name="T27" fmla="*/ 90 h 548"/>
                    <a:gd name="T28" fmla="*/ 432 w 700"/>
                    <a:gd name="T29" fmla="*/ 19 h 548"/>
                    <a:gd name="T30" fmla="*/ 451 w 700"/>
                    <a:gd name="T31" fmla="*/ 4 h 548"/>
                    <a:gd name="T32" fmla="*/ 471 w 700"/>
                    <a:gd name="T33" fmla="*/ 11 h 548"/>
                    <a:gd name="T34" fmla="*/ 496 w 700"/>
                    <a:gd name="T35" fmla="*/ 43 h 548"/>
                    <a:gd name="T36" fmla="*/ 533 w 700"/>
                    <a:gd name="T37" fmla="*/ 45 h 548"/>
                    <a:gd name="T38" fmla="*/ 556 w 700"/>
                    <a:gd name="T39" fmla="*/ 44 h 548"/>
                    <a:gd name="T40" fmla="*/ 580 w 700"/>
                    <a:gd name="T41" fmla="*/ 47 h 548"/>
                    <a:gd name="T42" fmla="*/ 601 w 700"/>
                    <a:gd name="T43" fmla="*/ 42 h 548"/>
                    <a:gd name="T44" fmla="*/ 625 w 700"/>
                    <a:gd name="T45" fmla="*/ 51 h 548"/>
                    <a:gd name="T46" fmla="*/ 646 w 700"/>
                    <a:gd name="T47" fmla="*/ 62 h 548"/>
                    <a:gd name="T48" fmla="*/ 660 w 700"/>
                    <a:gd name="T49" fmla="*/ 89 h 548"/>
                    <a:gd name="T50" fmla="*/ 665 w 700"/>
                    <a:gd name="T51" fmla="*/ 111 h 548"/>
                    <a:gd name="T52" fmla="*/ 665 w 700"/>
                    <a:gd name="T53" fmla="*/ 147 h 548"/>
                    <a:gd name="T54" fmla="*/ 667 w 700"/>
                    <a:gd name="T55" fmla="*/ 178 h 548"/>
                    <a:gd name="T56" fmla="*/ 674 w 700"/>
                    <a:gd name="T57" fmla="*/ 205 h 548"/>
                    <a:gd name="T58" fmla="*/ 686 w 700"/>
                    <a:gd name="T59" fmla="*/ 238 h 548"/>
                    <a:gd name="T60" fmla="*/ 620 w 700"/>
                    <a:gd name="T61" fmla="*/ 249 h 548"/>
                    <a:gd name="T62" fmla="*/ 591 w 700"/>
                    <a:gd name="T63" fmla="*/ 259 h 548"/>
                    <a:gd name="T64" fmla="*/ 554 w 700"/>
                    <a:gd name="T65" fmla="*/ 280 h 548"/>
                    <a:gd name="T66" fmla="*/ 539 w 700"/>
                    <a:gd name="T67" fmla="*/ 293 h 548"/>
                    <a:gd name="T68" fmla="*/ 541 w 700"/>
                    <a:gd name="T69" fmla="*/ 310 h 548"/>
                    <a:gd name="T70" fmla="*/ 534 w 700"/>
                    <a:gd name="T71" fmla="*/ 330 h 548"/>
                    <a:gd name="T72" fmla="*/ 490 w 700"/>
                    <a:gd name="T73" fmla="*/ 354 h 548"/>
                    <a:gd name="T74" fmla="*/ 447 w 700"/>
                    <a:gd name="T75" fmla="*/ 392 h 548"/>
                    <a:gd name="T76" fmla="*/ 409 w 700"/>
                    <a:gd name="T77" fmla="*/ 403 h 548"/>
                    <a:gd name="T78" fmla="*/ 382 w 700"/>
                    <a:gd name="T79" fmla="*/ 415 h 548"/>
                    <a:gd name="T80" fmla="*/ 347 w 700"/>
                    <a:gd name="T81" fmla="*/ 418 h 548"/>
                    <a:gd name="T82" fmla="*/ 318 w 700"/>
                    <a:gd name="T83" fmla="*/ 433 h 548"/>
                    <a:gd name="T84" fmla="*/ 283 w 700"/>
                    <a:gd name="T85" fmla="*/ 460 h 548"/>
                    <a:gd name="T86" fmla="*/ 257 w 700"/>
                    <a:gd name="T87" fmla="*/ 485 h 548"/>
                    <a:gd name="T88" fmla="*/ 0 w 700"/>
                    <a:gd name="T89" fmla="*/ 5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0" h="548">
                      <a:moveTo>
                        <a:pt x="0" y="547"/>
                      </a:moveTo>
                      <a:cubicBezTo>
                        <a:pt x="0" y="547"/>
                        <a:pt x="2" y="543"/>
                        <a:pt x="6" y="542"/>
                      </a:cubicBezTo>
                      <a:cubicBezTo>
                        <a:pt x="10" y="541"/>
                        <a:pt x="10" y="538"/>
                        <a:pt x="13" y="533"/>
                      </a:cubicBezTo>
                      <a:cubicBezTo>
                        <a:pt x="15" y="529"/>
                        <a:pt x="19" y="527"/>
                        <a:pt x="24" y="526"/>
                      </a:cubicBezTo>
                      <a:cubicBezTo>
                        <a:pt x="28" y="526"/>
                        <a:pt x="44" y="524"/>
                        <a:pt x="49" y="524"/>
                      </a:cubicBezTo>
                      <a:cubicBezTo>
                        <a:pt x="55" y="523"/>
                        <a:pt x="69" y="517"/>
                        <a:pt x="74" y="515"/>
                      </a:cubicBezTo>
                      <a:cubicBezTo>
                        <a:pt x="79" y="513"/>
                        <a:pt x="91" y="506"/>
                        <a:pt x="97" y="503"/>
                      </a:cubicBezTo>
                      <a:cubicBezTo>
                        <a:pt x="103" y="501"/>
                        <a:pt x="110" y="489"/>
                        <a:pt x="113" y="485"/>
                      </a:cubicBezTo>
                      <a:cubicBezTo>
                        <a:pt x="116" y="481"/>
                        <a:pt x="136" y="469"/>
                        <a:pt x="144" y="464"/>
                      </a:cubicBezTo>
                      <a:cubicBezTo>
                        <a:pt x="152" y="459"/>
                        <a:pt x="163" y="449"/>
                        <a:pt x="168" y="442"/>
                      </a:cubicBezTo>
                      <a:cubicBezTo>
                        <a:pt x="173" y="435"/>
                        <a:pt x="178" y="426"/>
                        <a:pt x="183" y="420"/>
                      </a:cubicBezTo>
                      <a:cubicBezTo>
                        <a:pt x="187" y="414"/>
                        <a:pt x="196" y="404"/>
                        <a:pt x="201" y="397"/>
                      </a:cubicBezTo>
                      <a:cubicBezTo>
                        <a:pt x="206" y="390"/>
                        <a:pt x="211" y="383"/>
                        <a:pt x="210" y="372"/>
                      </a:cubicBezTo>
                      <a:cubicBezTo>
                        <a:pt x="209" y="361"/>
                        <a:pt x="210" y="357"/>
                        <a:pt x="203" y="355"/>
                      </a:cubicBezTo>
                      <a:cubicBezTo>
                        <a:pt x="197" y="352"/>
                        <a:pt x="199" y="347"/>
                        <a:pt x="201" y="334"/>
                      </a:cubicBezTo>
                      <a:cubicBezTo>
                        <a:pt x="203" y="321"/>
                        <a:pt x="202" y="315"/>
                        <a:pt x="203" y="308"/>
                      </a:cubicBezTo>
                      <a:cubicBezTo>
                        <a:pt x="203" y="301"/>
                        <a:pt x="201" y="298"/>
                        <a:pt x="205" y="294"/>
                      </a:cubicBezTo>
                      <a:cubicBezTo>
                        <a:pt x="208" y="290"/>
                        <a:pt x="211" y="286"/>
                        <a:pt x="213" y="280"/>
                      </a:cubicBezTo>
                      <a:cubicBezTo>
                        <a:pt x="214" y="274"/>
                        <a:pt x="228" y="264"/>
                        <a:pt x="231" y="259"/>
                      </a:cubicBezTo>
                      <a:cubicBezTo>
                        <a:pt x="235" y="253"/>
                        <a:pt x="238" y="244"/>
                        <a:pt x="238" y="238"/>
                      </a:cubicBezTo>
                      <a:cubicBezTo>
                        <a:pt x="237" y="232"/>
                        <a:pt x="238" y="220"/>
                        <a:pt x="243" y="217"/>
                      </a:cubicBezTo>
                      <a:cubicBezTo>
                        <a:pt x="248" y="214"/>
                        <a:pt x="260" y="204"/>
                        <a:pt x="264" y="197"/>
                      </a:cubicBezTo>
                      <a:cubicBezTo>
                        <a:pt x="268" y="191"/>
                        <a:pt x="277" y="180"/>
                        <a:pt x="280" y="178"/>
                      </a:cubicBezTo>
                      <a:cubicBezTo>
                        <a:pt x="283" y="175"/>
                        <a:pt x="290" y="175"/>
                        <a:pt x="295" y="170"/>
                      </a:cubicBezTo>
                      <a:cubicBezTo>
                        <a:pt x="300" y="165"/>
                        <a:pt x="310" y="165"/>
                        <a:pt x="314" y="163"/>
                      </a:cubicBezTo>
                      <a:cubicBezTo>
                        <a:pt x="319" y="160"/>
                        <a:pt x="320" y="159"/>
                        <a:pt x="328" y="156"/>
                      </a:cubicBezTo>
                      <a:cubicBezTo>
                        <a:pt x="336" y="153"/>
                        <a:pt x="362" y="142"/>
                        <a:pt x="369" y="134"/>
                      </a:cubicBezTo>
                      <a:cubicBezTo>
                        <a:pt x="376" y="126"/>
                        <a:pt x="395" y="97"/>
                        <a:pt x="399" y="90"/>
                      </a:cubicBezTo>
                      <a:cubicBezTo>
                        <a:pt x="404" y="84"/>
                        <a:pt x="419" y="49"/>
                        <a:pt x="421" y="41"/>
                      </a:cubicBezTo>
                      <a:cubicBezTo>
                        <a:pt x="424" y="34"/>
                        <a:pt x="428" y="26"/>
                        <a:pt x="432" y="19"/>
                      </a:cubicBezTo>
                      <a:cubicBezTo>
                        <a:pt x="435" y="13"/>
                        <a:pt x="435" y="7"/>
                        <a:pt x="440" y="8"/>
                      </a:cubicBezTo>
                      <a:cubicBezTo>
                        <a:pt x="445" y="9"/>
                        <a:pt x="445" y="5"/>
                        <a:pt x="451" y="4"/>
                      </a:cubicBezTo>
                      <a:cubicBezTo>
                        <a:pt x="456" y="3"/>
                        <a:pt x="462" y="1"/>
                        <a:pt x="467" y="0"/>
                      </a:cubicBezTo>
                      <a:cubicBezTo>
                        <a:pt x="471" y="0"/>
                        <a:pt x="471" y="5"/>
                        <a:pt x="471" y="11"/>
                      </a:cubicBezTo>
                      <a:cubicBezTo>
                        <a:pt x="471" y="17"/>
                        <a:pt x="480" y="30"/>
                        <a:pt x="485" y="34"/>
                      </a:cubicBezTo>
                      <a:cubicBezTo>
                        <a:pt x="490" y="38"/>
                        <a:pt x="491" y="39"/>
                        <a:pt x="496" y="43"/>
                      </a:cubicBezTo>
                      <a:cubicBezTo>
                        <a:pt x="501" y="46"/>
                        <a:pt x="513" y="49"/>
                        <a:pt x="517" y="50"/>
                      </a:cubicBezTo>
                      <a:cubicBezTo>
                        <a:pt x="522" y="50"/>
                        <a:pt x="528" y="48"/>
                        <a:pt x="533" y="45"/>
                      </a:cubicBezTo>
                      <a:cubicBezTo>
                        <a:pt x="537" y="43"/>
                        <a:pt x="541" y="44"/>
                        <a:pt x="545" y="46"/>
                      </a:cubicBezTo>
                      <a:cubicBezTo>
                        <a:pt x="549" y="47"/>
                        <a:pt x="553" y="47"/>
                        <a:pt x="556" y="44"/>
                      </a:cubicBezTo>
                      <a:cubicBezTo>
                        <a:pt x="558" y="41"/>
                        <a:pt x="560" y="43"/>
                        <a:pt x="565" y="45"/>
                      </a:cubicBezTo>
                      <a:cubicBezTo>
                        <a:pt x="569" y="47"/>
                        <a:pt x="577" y="49"/>
                        <a:pt x="580" y="47"/>
                      </a:cubicBezTo>
                      <a:cubicBezTo>
                        <a:pt x="584" y="46"/>
                        <a:pt x="595" y="38"/>
                        <a:pt x="597" y="36"/>
                      </a:cubicBezTo>
                      <a:cubicBezTo>
                        <a:pt x="600" y="33"/>
                        <a:pt x="599" y="36"/>
                        <a:pt x="601" y="42"/>
                      </a:cubicBezTo>
                      <a:cubicBezTo>
                        <a:pt x="602" y="48"/>
                        <a:pt x="607" y="51"/>
                        <a:pt x="612" y="53"/>
                      </a:cubicBezTo>
                      <a:cubicBezTo>
                        <a:pt x="617" y="55"/>
                        <a:pt x="620" y="52"/>
                        <a:pt x="625" y="51"/>
                      </a:cubicBezTo>
                      <a:cubicBezTo>
                        <a:pt x="630" y="51"/>
                        <a:pt x="635" y="52"/>
                        <a:pt x="637" y="53"/>
                      </a:cubicBezTo>
                      <a:cubicBezTo>
                        <a:pt x="639" y="55"/>
                        <a:pt x="642" y="58"/>
                        <a:pt x="646" y="62"/>
                      </a:cubicBezTo>
                      <a:cubicBezTo>
                        <a:pt x="651" y="66"/>
                        <a:pt x="662" y="72"/>
                        <a:pt x="662" y="77"/>
                      </a:cubicBezTo>
                      <a:cubicBezTo>
                        <a:pt x="661" y="82"/>
                        <a:pt x="657" y="87"/>
                        <a:pt x="660" y="89"/>
                      </a:cubicBezTo>
                      <a:cubicBezTo>
                        <a:pt x="663" y="91"/>
                        <a:pt x="668" y="90"/>
                        <a:pt x="665" y="98"/>
                      </a:cubicBezTo>
                      <a:cubicBezTo>
                        <a:pt x="661" y="107"/>
                        <a:pt x="662" y="104"/>
                        <a:pt x="665" y="111"/>
                      </a:cubicBezTo>
                      <a:cubicBezTo>
                        <a:pt x="668" y="117"/>
                        <a:pt x="668" y="120"/>
                        <a:pt x="666" y="126"/>
                      </a:cubicBezTo>
                      <a:cubicBezTo>
                        <a:pt x="664" y="132"/>
                        <a:pt x="661" y="141"/>
                        <a:pt x="665" y="147"/>
                      </a:cubicBezTo>
                      <a:cubicBezTo>
                        <a:pt x="668" y="154"/>
                        <a:pt x="670" y="155"/>
                        <a:pt x="667" y="162"/>
                      </a:cubicBezTo>
                      <a:cubicBezTo>
                        <a:pt x="665" y="169"/>
                        <a:pt x="665" y="174"/>
                        <a:pt x="667" y="178"/>
                      </a:cubicBezTo>
                      <a:cubicBezTo>
                        <a:pt x="669" y="182"/>
                        <a:pt x="672" y="183"/>
                        <a:pt x="672" y="187"/>
                      </a:cubicBezTo>
                      <a:cubicBezTo>
                        <a:pt x="672" y="191"/>
                        <a:pt x="671" y="201"/>
                        <a:pt x="674" y="205"/>
                      </a:cubicBezTo>
                      <a:cubicBezTo>
                        <a:pt x="678" y="209"/>
                        <a:pt x="700" y="221"/>
                        <a:pt x="697" y="225"/>
                      </a:cubicBezTo>
                      <a:cubicBezTo>
                        <a:pt x="695" y="229"/>
                        <a:pt x="690" y="232"/>
                        <a:pt x="686" y="238"/>
                      </a:cubicBezTo>
                      <a:cubicBezTo>
                        <a:pt x="681" y="244"/>
                        <a:pt x="689" y="251"/>
                        <a:pt x="685" y="252"/>
                      </a:cubicBezTo>
                      <a:cubicBezTo>
                        <a:pt x="681" y="254"/>
                        <a:pt x="630" y="248"/>
                        <a:pt x="620" y="249"/>
                      </a:cubicBezTo>
                      <a:cubicBezTo>
                        <a:pt x="610" y="250"/>
                        <a:pt x="603" y="252"/>
                        <a:pt x="598" y="254"/>
                      </a:cubicBezTo>
                      <a:cubicBezTo>
                        <a:pt x="593" y="255"/>
                        <a:pt x="594" y="251"/>
                        <a:pt x="591" y="259"/>
                      </a:cubicBezTo>
                      <a:cubicBezTo>
                        <a:pt x="589" y="267"/>
                        <a:pt x="584" y="271"/>
                        <a:pt x="575" y="275"/>
                      </a:cubicBezTo>
                      <a:cubicBezTo>
                        <a:pt x="567" y="280"/>
                        <a:pt x="558" y="280"/>
                        <a:pt x="554" y="280"/>
                      </a:cubicBezTo>
                      <a:cubicBezTo>
                        <a:pt x="550" y="280"/>
                        <a:pt x="548" y="277"/>
                        <a:pt x="543" y="281"/>
                      </a:cubicBezTo>
                      <a:cubicBezTo>
                        <a:pt x="539" y="285"/>
                        <a:pt x="538" y="287"/>
                        <a:pt x="539" y="293"/>
                      </a:cubicBezTo>
                      <a:cubicBezTo>
                        <a:pt x="540" y="298"/>
                        <a:pt x="547" y="297"/>
                        <a:pt x="545" y="301"/>
                      </a:cubicBezTo>
                      <a:cubicBezTo>
                        <a:pt x="543" y="304"/>
                        <a:pt x="538" y="305"/>
                        <a:pt x="541" y="310"/>
                      </a:cubicBezTo>
                      <a:cubicBezTo>
                        <a:pt x="543" y="315"/>
                        <a:pt x="551" y="318"/>
                        <a:pt x="549" y="322"/>
                      </a:cubicBezTo>
                      <a:cubicBezTo>
                        <a:pt x="548" y="326"/>
                        <a:pt x="540" y="331"/>
                        <a:pt x="534" y="330"/>
                      </a:cubicBezTo>
                      <a:cubicBezTo>
                        <a:pt x="528" y="330"/>
                        <a:pt x="523" y="338"/>
                        <a:pt x="518" y="340"/>
                      </a:cubicBezTo>
                      <a:cubicBezTo>
                        <a:pt x="512" y="343"/>
                        <a:pt x="500" y="351"/>
                        <a:pt x="490" y="354"/>
                      </a:cubicBezTo>
                      <a:cubicBezTo>
                        <a:pt x="480" y="356"/>
                        <a:pt x="476" y="356"/>
                        <a:pt x="470" y="364"/>
                      </a:cubicBezTo>
                      <a:cubicBezTo>
                        <a:pt x="463" y="373"/>
                        <a:pt x="453" y="388"/>
                        <a:pt x="447" y="392"/>
                      </a:cubicBezTo>
                      <a:cubicBezTo>
                        <a:pt x="441" y="396"/>
                        <a:pt x="439" y="399"/>
                        <a:pt x="431" y="400"/>
                      </a:cubicBezTo>
                      <a:cubicBezTo>
                        <a:pt x="423" y="401"/>
                        <a:pt x="414" y="402"/>
                        <a:pt x="409" y="403"/>
                      </a:cubicBezTo>
                      <a:cubicBezTo>
                        <a:pt x="404" y="403"/>
                        <a:pt x="393" y="404"/>
                        <a:pt x="389" y="405"/>
                      </a:cubicBezTo>
                      <a:cubicBezTo>
                        <a:pt x="386" y="406"/>
                        <a:pt x="387" y="410"/>
                        <a:pt x="382" y="415"/>
                      </a:cubicBezTo>
                      <a:cubicBezTo>
                        <a:pt x="377" y="421"/>
                        <a:pt x="371" y="422"/>
                        <a:pt x="365" y="420"/>
                      </a:cubicBezTo>
                      <a:cubicBezTo>
                        <a:pt x="358" y="418"/>
                        <a:pt x="352" y="414"/>
                        <a:pt x="347" y="418"/>
                      </a:cubicBezTo>
                      <a:cubicBezTo>
                        <a:pt x="342" y="421"/>
                        <a:pt x="340" y="423"/>
                        <a:pt x="336" y="428"/>
                      </a:cubicBezTo>
                      <a:cubicBezTo>
                        <a:pt x="331" y="433"/>
                        <a:pt x="322" y="432"/>
                        <a:pt x="318" y="433"/>
                      </a:cubicBezTo>
                      <a:cubicBezTo>
                        <a:pt x="315" y="434"/>
                        <a:pt x="313" y="439"/>
                        <a:pt x="305" y="445"/>
                      </a:cubicBezTo>
                      <a:cubicBezTo>
                        <a:pt x="298" y="450"/>
                        <a:pt x="290" y="454"/>
                        <a:pt x="283" y="460"/>
                      </a:cubicBezTo>
                      <a:cubicBezTo>
                        <a:pt x="275" y="466"/>
                        <a:pt x="264" y="475"/>
                        <a:pt x="261" y="477"/>
                      </a:cubicBezTo>
                      <a:cubicBezTo>
                        <a:pt x="257" y="480"/>
                        <a:pt x="257" y="480"/>
                        <a:pt x="257" y="485"/>
                      </a:cubicBezTo>
                      <a:cubicBezTo>
                        <a:pt x="257" y="491"/>
                        <a:pt x="255" y="548"/>
                        <a:pt x="255" y="548"/>
                      </a:cubicBezTo>
                      <a:cubicBezTo>
                        <a:pt x="255" y="548"/>
                        <a:pt x="0" y="547"/>
                        <a:pt x="0" y="54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4" name="Freeform 9">
                  <a:extLst>
                    <a:ext uri="{FF2B5EF4-FFF2-40B4-BE49-F238E27FC236}">
                      <a16:creationId xmlns:a16="http://schemas.microsoft.com/office/drawing/2014/main" id="{0DD4183F-C56C-47FE-8138-B849CDC0ECFC}"/>
                    </a:ext>
                  </a:extLst>
                </p:cNvPr>
                <p:cNvSpPr>
                  <a:spLocks/>
                </p:cNvSpPr>
                <p:nvPr/>
              </p:nvSpPr>
              <p:spPr bwMode="auto">
                <a:xfrm>
                  <a:off x="4151313" y="3376613"/>
                  <a:ext cx="260350" cy="220663"/>
                </a:xfrm>
                <a:custGeom>
                  <a:avLst/>
                  <a:gdLst>
                    <a:gd name="T0" fmla="*/ 0 w 497"/>
                    <a:gd name="T1" fmla="*/ 424 h 424"/>
                    <a:gd name="T2" fmla="*/ 5 w 497"/>
                    <a:gd name="T3" fmla="*/ 402 h 424"/>
                    <a:gd name="T4" fmla="*/ 13 w 497"/>
                    <a:gd name="T5" fmla="*/ 372 h 424"/>
                    <a:gd name="T6" fmla="*/ 28 w 497"/>
                    <a:gd name="T7" fmla="*/ 356 h 424"/>
                    <a:gd name="T8" fmla="*/ 41 w 497"/>
                    <a:gd name="T9" fmla="*/ 343 h 424"/>
                    <a:gd name="T10" fmla="*/ 48 w 497"/>
                    <a:gd name="T11" fmla="*/ 321 h 424"/>
                    <a:gd name="T12" fmla="*/ 56 w 497"/>
                    <a:gd name="T13" fmla="*/ 313 h 424"/>
                    <a:gd name="T14" fmla="*/ 55 w 497"/>
                    <a:gd name="T15" fmla="*/ 302 h 424"/>
                    <a:gd name="T16" fmla="*/ 72 w 497"/>
                    <a:gd name="T17" fmla="*/ 274 h 424"/>
                    <a:gd name="T18" fmla="*/ 79 w 497"/>
                    <a:gd name="T19" fmla="*/ 258 h 424"/>
                    <a:gd name="T20" fmla="*/ 70 w 497"/>
                    <a:gd name="T21" fmla="*/ 266 h 424"/>
                    <a:gd name="T22" fmla="*/ 79 w 497"/>
                    <a:gd name="T23" fmla="*/ 250 h 424"/>
                    <a:gd name="T24" fmla="*/ 93 w 497"/>
                    <a:gd name="T25" fmla="*/ 240 h 424"/>
                    <a:gd name="T26" fmla="*/ 111 w 497"/>
                    <a:gd name="T27" fmla="*/ 223 h 424"/>
                    <a:gd name="T28" fmla="*/ 129 w 497"/>
                    <a:gd name="T29" fmla="*/ 201 h 424"/>
                    <a:gd name="T30" fmla="*/ 137 w 497"/>
                    <a:gd name="T31" fmla="*/ 179 h 424"/>
                    <a:gd name="T32" fmla="*/ 144 w 497"/>
                    <a:gd name="T33" fmla="*/ 145 h 424"/>
                    <a:gd name="T34" fmla="*/ 160 w 497"/>
                    <a:gd name="T35" fmla="*/ 114 h 424"/>
                    <a:gd name="T36" fmla="*/ 164 w 497"/>
                    <a:gd name="T37" fmla="*/ 98 h 424"/>
                    <a:gd name="T38" fmla="*/ 176 w 497"/>
                    <a:gd name="T39" fmla="*/ 88 h 424"/>
                    <a:gd name="T40" fmla="*/ 186 w 497"/>
                    <a:gd name="T41" fmla="*/ 83 h 424"/>
                    <a:gd name="T42" fmla="*/ 215 w 497"/>
                    <a:gd name="T43" fmla="*/ 63 h 424"/>
                    <a:gd name="T44" fmla="*/ 223 w 497"/>
                    <a:gd name="T45" fmla="*/ 47 h 424"/>
                    <a:gd name="T46" fmla="*/ 233 w 497"/>
                    <a:gd name="T47" fmla="*/ 23 h 424"/>
                    <a:gd name="T48" fmla="*/ 240 w 497"/>
                    <a:gd name="T49" fmla="*/ 8 h 424"/>
                    <a:gd name="T50" fmla="*/ 242 w 497"/>
                    <a:gd name="T51" fmla="*/ 1 h 424"/>
                    <a:gd name="T52" fmla="*/ 497 w 497"/>
                    <a:gd name="T53" fmla="*/ 2 h 424"/>
                    <a:gd name="T54" fmla="*/ 492 w 497"/>
                    <a:gd name="T55" fmla="*/ 113 h 424"/>
                    <a:gd name="T56" fmla="*/ 303 w 497"/>
                    <a:gd name="T57" fmla="*/ 112 h 424"/>
                    <a:gd name="T58" fmla="*/ 296 w 497"/>
                    <a:gd name="T59" fmla="*/ 280 h 424"/>
                    <a:gd name="T60" fmla="*/ 286 w 497"/>
                    <a:gd name="T61" fmla="*/ 285 h 424"/>
                    <a:gd name="T62" fmla="*/ 272 w 497"/>
                    <a:gd name="T63" fmla="*/ 290 h 424"/>
                    <a:gd name="T64" fmla="*/ 260 w 497"/>
                    <a:gd name="T65" fmla="*/ 294 h 424"/>
                    <a:gd name="T66" fmla="*/ 239 w 497"/>
                    <a:gd name="T67" fmla="*/ 309 h 424"/>
                    <a:gd name="T68" fmla="*/ 230 w 497"/>
                    <a:gd name="T69" fmla="*/ 325 h 424"/>
                    <a:gd name="T70" fmla="*/ 233 w 497"/>
                    <a:gd name="T71" fmla="*/ 421 h 424"/>
                    <a:gd name="T72" fmla="*/ 0 w 497"/>
                    <a:gd name="T73"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4">
                      <a:moveTo>
                        <a:pt x="0" y="424"/>
                      </a:moveTo>
                      <a:cubicBezTo>
                        <a:pt x="0" y="424"/>
                        <a:pt x="4" y="407"/>
                        <a:pt x="5" y="402"/>
                      </a:cubicBezTo>
                      <a:cubicBezTo>
                        <a:pt x="6" y="397"/>
                        <a:pt x="9" y="379"/>
                        <a:pt x="13" y="372"/>
                      </a:cubicBezTo>
                      <a:cubicBezTo>
                        <a:pt x="18" y="366"/>
                        <a:pt x="23" y="355"/>
                        <a:pt x="28" y="356"/>
                      </a:cubicBezTo>
                      <a:cubicBezTo>
                        <a:pt x="33" y="357"/>
                        <a:pt x="39" y="350"/>
                        <a:pt x="41" y="343"/>
                      </a:cubicBezTo>
                      <a:cubicBezTo>
                        <a:pt x="43" y="335"/>
                        <a:pt x="46" y="325"/>
                        <a:pt x="48" y="321"/>
                      </a:cubicBezTo>
                      <a:cubicBezTo>
                        <a:pt x="50" y="318"/>
                        <a:pt x="57" y="318"/>
                        <a:pt x="56" y="313"/>
                      </a:cubicBezTo>
                      <a:cubicBezTo>
                        <a:pt x="55" y="308"/>
                        <a:pt x="51" y="308"/>
                        <a:pt x="55" y="302"/>
                      </a:cubicBezTo>
                      <a:cubicBezTo>
                        <a:pt x="60" y="296"/>
                        <a:pt x="67" y="281"/>
                        <a:pt x="72" y="274"/>
                      </a:cubicBezTo>
                      <a:cubicBezTo>
                        <a:pt x="77" y="267"/>
                        <a:pt x="82" y="258"/>
                        <a:pt x="79" y="258"/>
                      </a:cubicBezTo>
                      <a:cubicBezTo>
                        <a:pt x="76" y="258"/>
                        <a:pt x="73" y="264"/>
                        <a:pt x="70" y="266"/>
                      </a:cubicBezTo>
                      <a:cubicBezTo>
                        <a:pt x="67" y="268"/>
                        <a:pt x="72" y="256"/>
                        <a:pt x="79" y="250"/>
                      </a:cubicBezTo>
                      <a:cubicBezTo>
                        <a:pt x="85" y="245"/>
                        <a:pt x="86" y="247"/>
                        <a:pt x="93" y="240"/>
                      </a:cubicBezTo>
                      <a:cubicBezTo>
                        <a:pt x="99" y="233"/>
                        <a:pt x="107" y="227"/>
                        <a:pt x="111" y="223"/>
                      </a:cubicBezTo>
                      <a:cubicBezTo>
                        <a:pt x="114" y="219"/>
                        <a:pt x="122" y="207"/>
                        <a:pt x="129" y="201"/>
                      </a:cubicBezTo>
                      <a:cubicBezTo>
                        <a:pt x="136" y="196"/>
                        <a:pt x="138" y="187"/>
                        <a:pt x="137" y="179"/>
                      </a:cubicBezTo>
                      <a:cubicBezTo>
                        <a:pt x="137" y="170"/>
                        <a:pt x="138" y="154"/>
                        <a:pt x="144" y="145"/>
                      </a:cubicBezTo>
                      <a:cubicBezTo>
                        <a:pt x="150" y="136"/>
                        <a:pt x="158" y="123"/>
                        <a:pt x="160" y="114"/>
                      </a:cubicBezTo>
                      <a:cubicBezTo>
                        <a:pt x="162" y="106"/>
                        <a:pt x="159" y="102"/>
                        <a:pt x="164" y="98"/>
                      </a:cubicBezTo>
                      <a:cubicBezTo>
                        <a:pt x="169" y="94"/>
                        <a:pt x="173" y="95"/>
                        <a:pt x="176" y="88"/>
                      </a:cubicBezTo>
                      <a:cubicBezTo>
                        <a:pt x="179" y="82"/>
                        <a:pt x="177" y="85"/>
                        <a:pt x="186" y="83"/>
                      </a:cubicBezTo>
                      <a:cubicBezTo>
                        <a:pt x="195" y="81"/>
                        <a:pt x="209" y="73"/>
                        <a:pt x="215" y="63"/>
                      </a:cubicBezTo>
                      <a:cubicBezTo>
                        <a:pt x="220" y="54"/>
                        <a:pt x="220" y="51"/>
                        <a:pt x="223" y="47"/>
                      </a:cubicBezTo>
                      <a:cubicBezTo>
                        <a:pt x="225" y="43"/>
                        <a:pt x="228" y="30"/>
                        <a:pt x="233" y="23"/>
                      </a:cubicBezTo>
                      <a:cubicBezTo>
                        <a:pt x="238" y="17"/>
                        <a:pt x="239" y="17"/>
                        <a:pt x="240" y="8"/>
                      </a:cubicBezTo>
                      <a:cubicBezTo>
                        <a:pt x="242" y="0"/>
                        <a:pt x="242" y="1"/>
                        <a:pt x="242" y="1"/>
                      </a:cubicBezTo>
                      <a:cubicBezTo>
                        <a:pt x="497" y="2"/>
                        <a:pt x="497" y="2"/>
                        <a:pt x="497" y="2"/>
                      </a:cubicBezTo>
                      <a:cubicBezTo>
                        <a:pt x="492" y="113"/>
                        <a:pt x="492" y="113"/>
                        <a:pt x="492" y="113"/>
                      </a:cubicBezTo>
                      <a:cubicBezTo>
                        <a:pt x="303" y="112"/>
                        <a:pt x="303" y="112"/>
                        <a:pt x="303" y="112"/>
                      </a:cubicBezTo>
                      <a:cubicBezTo>
                        <a:pt x="296" y="280"/>
                        <a:pt x="296" y="280"/>
                        <a:pt x="296" y="280"/>
                      </a:cubicBezTo>
                      <a:cubicBezTo>
                        <a:pt x="296" y="280"/>
                        <a:pt x="291" y="283"/>
                        <a:pt x="286" y="285"/>
                      </a:cubicBezTo>
                      <a:cubicBezTo>
                        <a:pt x="281" y="288"/>
                        <a:pt x="276" y="290"/>
                        <a:pt x="272" y="290"/>
                      </a:cubicBezTo>
                      <a:cubicBezTo>
                        <a:pt x="268" y="290"/>
                        <a:pt x="265" y="289"/>
                        <a:pt x="260" y="294"/>
                      </a:cubicBezTo>
                      <a:cubicBezTo>
                        <a:pt x="255" y="300"/>
                        <a:pt x="246" y="303"/>
                        <a:pt x="239" y="309"/>
                      </a:cubicBezTo>
                      <a:cubicBezTo>
                        <a:pt x="232" y="316"/>
                        <a:pt x="229" y="318"/>
                        <a:pt x="230" y="325"/>
                      </a:cubicBezTo>
                      <a:cubicBezTo>
                        <a:pt x="231" y="333"/>
                        <a:pt x="233" y="421"/>
                        <a:pt x="233" y="421"/>
                      </a:cubicBezTo>
                      <a:cubicBezTo>
                        <a:pt x="0" y="424"/>
                        <a:pt x="0" y="424"/>
                        <a:pt x="0" y="42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5" name="Freeform 10">
                  <a:extLst>
                    <a:ext uri="{FF2B5EF4-FFF2-40B4-BE49-F238E27FC236}">
                      <a16:creationId xmlns:a16="http://schemas.microsoft.com/office/drawing/2014/main" id="{04C06AA5-C1A3-46CE-BF10-0B34ABC45D36}"/>
                    </a:ext>
                  </a:extLst>
                </p:cNvPr>
                <p:cNvSpPr>
                  <a:spLocks/>
                </p:cNvSpPr>
                <p:nvPr/>
              </p:nvSpPr>
              <p:spPr bwMode="auto">
                <a:xfrm>
                  <a:off x="5395913" y="3238501"/>
                  <a:ext cx="342900" cy="346075"/>
                </a:xfrm>
                <a:custGeom>
                  <a:avLst/>
                  <a:gdLst>
                    <a:gd name="T0" fmla="*/ 51 w 659"/>
                    <a:gd name="T1" fmla="*/ 5 h 663"/>
                    <a:gd name="T2" fmla="*/ 133 w 659"/>
                    <a:gd name="T3" fmla="*/ 18 h 663"/>
                    <a:gd name="T4" fmla="*/ 177 w 659"/>
                    <a:gd name="T5" fmla="*/ 32 h 663"/>
                    <a:gd name="T6" fmla="*/ 234 w 659"/>
                    <a:gd name="T7" fmla="*/ 50 h 663"/>
                    <a:gd name="T8" fmla="*/ 301 w 659"/>
                    <a:gd name="T9" fmla="*/ 25 h 663"/>
                    <a:gd name="T10" fmla="*/ 323 w 659"/>
                    <a:gd name="T11" fmla="*/ 12 h 663"/>
                    <a:gd name="T12" fmla="*/ 332 w 659"/>
                    <a:gd name="T13" fmla="*/ 18 h 663"/>
                    <a:gd name="T14" fmla="*/ 360 w 659"/>
                    <a:gd name="T15" fmla="*/ 5 h 663"/>
                    <a:gd name="T16" fmla="*/ 406 w 659"/>
                    <a:gd name="T17" fmla="*/ 10 h 663"/>
                    <a:gd name="T18" fmla="*/ 412 w 659"/>
                    <a:gd name="T19" fmla="*/ 21 h 663"/>
                    <a:gd name="T20" fmla="*/ 409 w 659"/>
                    <a:gd name="T21" fmla="*/ 31 h 663"/>
                    <a:gd name="T22" fmla="*/ 430 w 659"/>
                    <a:gd name="T23" fmla="*/ 29 h 663"/>
                    <a:gd name="T24" fmla="*/ 467 w 659"/>
                    <a:gd name="T25" fmla="*/ 38 h 663"/>
                    <a:gd name="T26" fmla="*/ 476 w 659"/>
                    <a:gd name="T27" fmla="*/ 36 h 663"/>
                    <a:gd name="T28" fmla="*/ 497 w 659"/>
                    <a:gd name="T29" fmla="*/ 36 h 663"/>
                    <a:gd name="T30" fmla="*/ 549 w 659"/>
                    <a:gd name="T31" fmla="*/ 63 h 663"/>
                    <a:gd name="T32" fmla="*/ 569 w 659"/>
                    <a:gd name="T33" fmla="*/ 114 h 663"/>
                    <a:gd name="T34" fmla="*/ 574 w 659"/>
                    <a:gd name="T35" fmla="*/ 151 h 663"/>
                    <a:gd name="T36" fmla="*/ 567 w 659"/>
                    <a:gd name="T37" fmla="*/ 192 h 663"/>
                    <a:gd name="T38" fmla="*/ 559 w 659"/>
                    <a:gd name="T39" fmla="*/ 237 h 663"/>
                    <a:gd name="T40" fmla="*/ 532 w 659"/>
                    <a:gd name="T41" fmla="*/ 252 h 663"/>
                    <a:gd name="T42" fmla="*/ 493 w 659"/>
                    <a:gd name="T43" fmla="*/ 210 h 663"/>
                    <a:gd name="T44" fmla="*/ 481 w 659"/>
                    <a:gd name="T45" fmla="*/ 174 h 663"/>
                    <a:gd name="T46" fmla="*/ 458 w 659"/>
                    <a:gd name="T47" fmla="*/ 149 h 663"/>
                    <a:gd name="T48" fmla="*/ 447 w 659"/>
                    <a:gd name="T49" fmla="*/ 113 h 663"/>
                    <a:gd name="T50" fmla="*/ 436 w 659"/>
                    <a:gd name="T51" fmla="*/ 139 h 663"/>
                    <a:gd name="T52" fmla="*/ 454 w 659"/>
                    <a:gd name="T53" fmla="*/ 172 h 663"/>
                    <a:gd name="T54" fmla="*/ 474 w 659"/>
                    <a:gd name="T55" fmla="*/ 211 h 663"/>
                    <a:gd name="T56" fmla="*/ 511 w 659"/>
                    <a:gd name="T57" fmla="*/ 252 h 663"/>
                    <a:gd name="T58" fmla="*/ 511 w 659"/>
                    <a:gd name="T59" fmla="*/ 274 h 663"/>
                    <a:gd name="T60" fmla="*/ 531 w 659"/>
                    <a:gd name="T61" fmla="*/ 305 h 663"/>
                    <a:gd name="T62" fmla="*/ 540 w 659"/>
                    <a:gd name="T63" fmla="*/ 341 h 663"/>
                    <a:gd name="T64" fmla="*/ 592 w 659"/>
                    <a:gd name="T65" fmla="*/ 431 h 663"/>
                    <a:gd name="T66" fmla="*/ 618 w 659"/>
                    <a:gd name="T67" fmla="*/ 480 h 663"/>
                    <a:gd name="T68" fmla="*/ 650 w 659"/>
                    <a:gd name="T69" fmla="*/ 515 h 663"/>
                    <a:gd name="T70" fmla="*/ 638 w 659"/>
                    <a:gd name="T71" fmla="*/ 548 h 663"/>
                    <a:gd name="T72" fmla="*/ 613 w 659"/>
                    <a:gd name="T73" fmla="*/ 588 h 663"/>
                    <a:gd name="T74" fmla="*/ 563 w 659"/>
                    <a:gd name="T75" fmla="*/ 630 h 663"/>
                    <a:gd name="T76" fmla="*/ 504 w 659"/>
                    <a:gd name="T77" fmla="*/ 642 h 663"/>
                    <a:gd name="T78" fmla="*/ 400 w 659"/>
                    <a:gd name="T79" fmla="*/ 632 h 663"/>
                    <a:gd name="T80" fmla="*/ 22 w 659"/>
                    <a:gd name="T81" fmla="*/ 165 h 663"/>
                    <a:gd name="T82" fmla="*/ 11 w 659"/>
                    <a:gd name="T83" fmla="*/ 117 h 663"/>
                    <a:gd name="T84" fmla="*/ 18 w 659"/>
                    <a:gd name="T85" fmla="*/ 59 h 663"/>
                    <a:gd name="T86" fmla="*/ 24 w 659"/>
                    <a:gd name="T87" fmla="*/ 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9" h="663">
                      <a:moveTo>
                        <a:pt x="24" y="2"/>
                      </a:moveTo>
                      <a:cubicBezTo>
                        <a:pt x="24" y="2"/>
                        <a:pt x="26" y="8"/>
                        <a:pt x="31" y="9"/>
                      </a:cubicBezTo>
                      <a:cubicBezTo>
                        <a:pt x="36" y="11"/>
                        <a:pt x="46" y="8"/>
                        <a:pt x="51" y="5"/>
                      </a:cubicBezTo>
                      <a:cubicBezTo>
                        <a:pt x="57" y="3"/>
                        <a:pt x="66" y="0"/>
                        <a:pt x="74" y="4"/>
                      </a:cubicBezTo>
                      <a:cubicBezTo>
                        <a:pt x="81" y="8"/>
                        <a:pt x="94" y="10"/>
                        <a:pt x="103" y="10"/>
                      </a:cubicBezTo>
                      <a:cubicBezTo>
                        <a:pt x="112" y="11"/>
                        <a:pt x="127" y="16"/>
                        <a:pt x="133" y="18"/>
                      </a:cubicBezTo>
                      <a:cubicBezTo>
                        <a:pt x="139" y="19"/>
                        <a:pt x="144" y="18"/>
                        <a:pt x="148" y="23"/>
                      </a:cubicBezTo>
                      <a:cubicBezTo>
                        <a:pt x="152" y="28"/>
                        <a:pt x="156" y="31"/>
                        <a:pt x="163" y="30"/>
                      </a:cubicBezTo>
                      <a:cubicBezTo>
                        <a:pt x="171" y="29"/>
                        <a:pt x="176" y="28"/>
                        <a:pt x="177" y="32"/>
                      </a:cubicBezTo>
                      <a:cubicBezTo>
                        <a:pt x="179" y="37"/>
                        <a:pt x="190" y="38"/>
                        <a:pt x="194" y="38"/>
                      </a:cubicBezTo>
                      <a:cubicBezTo>
                        <a:pt x="198" y="39"/>
                        <a:pt x="209" y="37"/>
                        <a:pt x="213" y="39"/>
                      </a:cubicBezTo>
                      <a:cubicBezTo>
                        <a:pt x="217" y="42"/>
                        <a:pt x="228" y="46"/>
                        <a:pt x="234" y="50"/>
                      </a:cubicBezTo>
                      <a:cubicBezTo>
                        <a:pt x="239" y="53"/>
                        <a:pt x="252" y="58"/>
                        <a:pt x="258" y="53"/>
                      </a:cubicBezTo>
                      <a:cubicBezTo>
                        <a:pt x="265" y="49"/>
                        <a:pt x="283" y="38"/>
                        <a:pt x="288" y="33"/>
                      </a:cubicBezTo>
                      <a:cubicBezTo>
                        <a:pt x="293" y="28"/>
                        <a:pt x="296" y="22"/>
                        <a:pt x="301" y="25"/>
                      </a:cubicBezTo>
                      <a:cubicBezTo>
                        <a:pt x="307" y="27"/>
                        <a:pt x="314" y="30"/>
                        <a:pt x="312" y="27"/>
                      </a:cubicBezTo>
                      <a:cubicBezTo>
                        <a:pt x="310" y="23"/>
                        <a:pt x="312" y="20"/>
                        <a:pt x="317" y="15"/>
                      </a:cubicBezTo>
                      <a:cubicBezTo>
                        <a:pt x="321" y="10"/>
                        <a:pt x="322" y="8"/>
                        <a:pt x="323" y="12"/>
                      </a:cubicBezTo>
                      <a:cubicBezTo>
                        <a:pt x="323" y="16"/>
                        <a:pt x="329" y="13"/>
                        <a:pt x="336" y="9"/>
                      </a:cubicBezTo>
                      <a:cubicBezTo>
                        <a:pt x="342" y="5"/>
                        <a:pt x="347" y="6"/>
                        <a:pt x="344" y="8"/>
                      </a:cubicBezTo>
                      <a:cubicBezTo>
                        <a:pt x="341" y="10"/>
                        <a:pt x="327" y="20"/>
                        <a:pt x="332" y="18"/>
                      </a:cubicBezTo>
                      <a:cubicBezTo>
                        <a:pt x="337" y="17"/>
                        <a:pt x="341" y="14"/>
                        <a:pt x="347" y="14"/>
                      </a:cubicBezTo>
                      <a:cubicBezTo>
                        <a:pt x="354" y="14"/>
                        <a:pt x="354" y="10"/>
                        <a:pt x="354" y="7"/>
                      </a:cubicBezTo>
                      <a:cubicBezTo>
                        <a:pt x="353" y="3"/>
                        <a:pt x="353" y="5"/>
                        <a:pt x="360" y="5"/>
                      </a:cubicBezTo>
                      <a:cubicBezTo>
                        <a:pt x="367" y="5"/>
                        <a:pt x="377" y="10"/>
                        <a:pt x="382" y="14"/>
                      </a:cubicBezTo>
                      <a:cubicBezTo>
                        <a:pt x="388" y="17"/>
                        <a:pt x="395" y="10"/>
                        <a:pt x="399" y="8"/>
                      </a:cubicBezTo>
                      <a:cubicBezTo>
                        <a:pt x="402" y="6"/>
                        <a:pt x="404" y="7"/>
                        <a:pt x="406" y="10"/>
                      </a:cubicBezTo>
                      <a:cubicBezTo>
                        <a:pt x="409" y="13"/>
                        <a:pt x="415" y="21"/>
                        <a:pt x="419" y="22"/>
                      </a:cubicBezTo>
                      <a:cubicBezTo>
                        <a:pt x="422" y="24"/>
                        <a:pt x="427" y="25"/>
                        <a:pt x="425" y="26"/>
                      </a:cubicBezTo>
                      <a:cubicBezTo>
                        <a:pt x="424" y="28"/>
                        <a:pt x="415" y="26"/>
                        <a:pt x="412" y="21"/>
                      </a:cubicBezTo>
                      <a:cubicBezTo>
                        <a:pt x="409" y="17"/>
                        <a:pt x="405" y="13"/>
                        <a:pt x="403" y="14"/>
                      </a:cubicBezTo>
                      <a:cubicBezTo>
                        <a:pt x="401" y="14"/>
                        <a:pt x="403" y="18"/>
                        <a:pt x="401" y="22"/>
                      </a:cubicBezTo>
                      <a:cubicBezTo>
                        <a:pt x="398" y="26"/>
                        <a:pt x="404" y="30"/>
                        <a:pt x="409" y="31"/>
                      </a:cubicBezTo>
                      <a:cubicBezTo>
                        <a:pt x="413" y="32"/>
                        <a:pt x="412" y="37"/>
                        <a:pt x="415" y="38"/>
                      </a:cubicBezTo>
                      <a:cubicBezTo>
                        <a:pt x="417" y="40"/>
                        <a:pt x="426" y="39"/>
                        <a:pt x="426" y="34"/>
                      </a:cubicBezTo>
                      <a:cubicBezTo>
                        <a:pt x="426" y="30"/>
                        <a:pt x="426" y="25"/>
                        <a:pt x="430" y="29"/>
                      </a:cubicBezTo>
                      <a:cubicBezTo>
                        <a:pt x="434" y="33"/>
                        <a:pt x="443" y="41"/>
                        <a:pt x="449" y="40"/>
                      </a:cubicBezTo>
                      <a:cubicBezTo>
                        <a:pt x="455" y="38"/>
                        <a:pt x="458" y="33"/>
                        <a:pt x="461" y="37"/>
                      </a:cubicBezTo>
                      <a:cubicBezTo>
                        <a:pt x="464" y="40"/>
                        <a:pt x="466" y="42"/>
                        <a:pt x="467" y="38"/>
                      </a:cubicBezTo>
                      <a:cubicBezTo>
                        <a:pt x="467" y="34"/>
                        <a:pt x="464" y="30"/>
                        <a:pt x="468" y="28"/>
                      </a:cubicBezTo>
                      <a:cubicBezTo>
                        <a:pt x="472" y="26"/>
                        <a:pt x="478" y="27"/>
                        <a:pt x="475" y="29"/>
                      </a:cubicBezTo>
                      <a:cubicBezTo>
                        <a:pt x="472" y="30"/>
                        <a:pt x="473" y="34"/>
                        <a:pt x="476" y="36"/>
                      </a:cubicBezTo>
                      <a:cubicBezTo>
                        <a:pt x="479" y="38"/>
                        <a:pt x="487" y="38"/>
                        <a:pt x="486" y="35"/>
                      </a:cubicBezTo>
                      <a:cubicBezTo>
                        <a:pt x="485" y="32"/>
                        <a:pt x="479" y="28"/>
                        <a:pt x="483" y="29"/>
                      </a:cubicBezTo>
                      <a:cubicBezTo>
                        <a:pt x="487" y="30"/>
                        <a:pt x="494" y="36"/>
                        <a:pt x="497" y="36"/>
                      </a:cubicBezTo>
                      <a:cubicBezTo>
                        <a:pt x="501" y="36"/>
                        <a:pt x="513" y="34"/>
                        <a:pt x="518" y="31"/>
                      </a:cubicBezTo>
                      <a:cubicBezTo>
                        <a:pt x="523" y="29"/>
                        <a:pt x="530" y="25"/>
                        <a:pt x="530" y="25"/>
                      </a:cubicBezTo>
                      <a:cubicBezTo>
                        <a:pt x="530" y="25"/>
                        <a:pt x="548" y="63"/>
                        <a:pt x="549" y="63"/>
                      </a:cubicBezTo>
                      <a:cubicBezTo>
                        <a:pt x="550" y="64"/>
                        <a:pt x="552" y="72"/>
                        <a:pt x="555" y="78"/>
                      </a:cubicBezTo>
                      <a:cubicBezTo>
                        <a:pt x="559" y="85"/>
                        <a:pt x="562" y="90"/>
                        <a:pt x="565" y="97"/>
                      </a:cubicBezTo>
                      <a:cubicBezTo>
                        <a:pt x="568" y="103"/>
                        <a:pt x="566" y="107"/>
                        <a:pt x="569" y="114"/>
                      </a:cubicBezTo>
                      <a:cubicBezTo>
                        <a:pt x="573" y="121"/>
                        <a:pt x="577" y="137"/>
                        <a:pt x="578" y="140"/>
                      </a:cubicBezTo>
                      <a:cubicBezTo>
                        <a:pt x="579" y="143"/>
                        <a:pt x="582" y="144"/>
                        <a:pt x="580" y="145"/>
                      </a:cubicBezTo>
                      <a:cubicBezTo>
                        <a:pt x="579" y="146"/>
                        <a:pt x="575" y="148"/>
                        <a:pt x="574" y="151"/>
                      </a:cubicBezTo>
                      <a:cubicBezTo>
                        <a:pt x="573" y="154"/>
                        <a:pt x="570" y="154"/>
                        <a:pt x="571" y="158"/>
                      </a:cubicBezTo>
                      <a:cubicBezTo>
                        <a:pt x="573" y="162"/>
                        <a:pt x="572" y="164"/>
                        <a:pt x="570" y="170"/>
                      </a:cubicBezTo>
                      <a:cubicBezTo>
                        <a:pt x="567" y="175"/>
                        <a:pt x="568" y="185"/>
                        <a:pt x="567" y="192"/>
                      </a:cubicBezTo>
                      <a:cubicBezTo>
                        <a:pt x="567" y="199"/>
                        <a:pt x="564" y="202"/>
                        <a:pt x="562" y="207"/>
                      </a:cubicBezTo>
                      <a:cubicBezTo>
                        <a:pt x="559" y="212"/>
                        <a:pt x="559" y="217"/>
                        <a:pt x="558" y="223"/>
                      </a:cubicBezTo>
                      <a:cubicBezTo>
                        <a:pt x="557" y="229"/>
                        <a:pt x="559" y="233"/>
                        <a:pt x="559" y="237"/>
                      </a:cubicBezTo>
                      <a:cubicBezTo>
                        <a:pt x="559" y="242"/>
                        <a:pt x="556" y="249"/>
                        <a:pt x="552" y="253"/>
                      </a:cubicBezTo>
                      <a:cubicBezTo>
                        <a:pt x="548" y="257"/>
                        <a:pt x="552" y="262"/>
                        <a:pt x="549" y="261"/>
                      </a:cubicBezTo>
                      <a:cubicBezTo>
                        <a:pt x="546" y="260"/>
                        <a:pt x="535" y="257"/>
                        <a:pt x="532" y="252"/>
                      </a:cubicBezTo>
                      <a:cubicBezTo>
                        <a:pt x="529" y="248"/>
                        <a:pt x="520" y="242"/>
                        <a:pt x="517" y="237"/>
                      </a:cubicBezTo>
                      <a:cubicBezTo>
                        <a:pt x="514" y="231"/>
                        <a:pt x="511" y="224"/>
                        <a:pt x="506" y="222"/>
                      </a:cubicBezTo>
                      <a:cubicBezTo>
                        <a:pt x="501" y="220"/>
                        <a:pt x="496" y="214"/>
                        <a:pt x="493" y="210"/>
                      </a:cubicBezTo>
                      <a:cubicBezTo>
                        <a:pt x="490" y="206"/>
                        <a:pt x="485" y="204"/>
                        <a:pt x="486" y="198"/>
                      </a:cubicBezTo>
                      <a:cubicBezTo>
                        <a:pt x="487" y="191"/>
                        <a:pt x="484" y="190"/>
                        <a:pt x="483" y="187"/>
                      </a:cubicBezTo>
                      <a:cubicBezTo>
                        <a:pt x="483" y="184"/>
                        <a:pt x="484" y="177"/>
                        <a:pt x="481" y="174"/>
                      </a:cubicBezTo>
                      <a:cubicBezTo>
                        <a:pt x="478" y="171"/>
                        <a:pt x="471" y="165"/>
                        <a:pt x="468" y="162"/>
                      </a:cubicBezTo>
                      <a:cubicBezTo>
                        <a:pt x="465" y="160"/>
                        <a:pt x="464" y="158"/>
                        <a:pt x="463" y="154"/>
                      </a:cubicBezTo>
                      <a:cubicBezTo>
                        <a:pt x="462" y="150"/>
                        <a:pt x="461" y="150"/>
                        <a:pt x="458" y="149"/>
                      </a:cubicBezTo>
                      <a:cubicBezTo>
                        <a:pt x="456" y="147"/>
                        <a:pt x="457" y="142"/>
                        <a:pt x="456" y="140"/>
                      </a:cubicBezTo>
                      <a:cubicBezTo>
                        <a:pt x="454" y="137"/>
                        <a:pt x="455" y="131"/>
                        <a:pt x="453" y="127"/>
                      </a:cubicBezTo>
                      <a:cubicBezTo>
                        <a:pt x="451" y="123"/>
                        <a:pt x="447" y="116"/>
                        <a:pt x="447" y="113"/>
                      </a:cubicBezTo>
                      <a:cubicBezTo>
                        <a:pt x="447" y="111"/>
                        <a:pt x="445" y="107"/>
                        <a:pt x="442" y="114"/>
                      </a:cubicBezTo>
                      <a:cubicBezTo>
                        <a:pt x="439" y="121"/>
                        <a:pt x="441" y="124"/>
                        <a:pt x="438" y="129"/>
                      </a:cubicBezTo>
                      <a:cubicBezTo>
                        <a:pt x="435" y="133"/>
                        <a:pt x="434" y="134"/>
                        <a:pt x="436" y="139"/>
                      </a:cubicBezTo>
                      <a:cubicBezTo>
                        <a:pt x="438" y="143"/>
                        <a:pt x="444" y="146"/>
                        <a:pt x="446" y="150"/>
                      </a:cubicBezTo>
                      <a:cubicBezTo>
                        <a:pt x="448" y="154"/>
                        <a:pt x="449" y="157"/>
                        <a:pt x="452" y="162"/>
                      </a:cubicBezTo>
                      <a:cubicBezTo>
                        <a:pt x="454" y="166"/>
                        <a:pt x="454" y="169"/>
                        <a:pt x="454" y="172"/>
                      </a:cubicBezTo>
                      <a:cubicBezTo>
                        <a:pt x="454" y="176"/>
                        <a:pt x="453" y="181"/>
                        <a:pt x="456" y="185"/>
                      </a:cubicBezTo>
                      <a:cubicBezTo>
                        <a:pt x="460" y="190"/>
                        <a:pt x="464" y="193"/>
                        <a:pt x="466" y="197"/>
                      </a:cubicBezTo>
                      <a:cubicBezTo>
                        <a:pt x="468" y="201"/>
                        <a:pt x="470" y="206"/>
                        <a:pt x="474" y="211"/>
                      </a:cubicBezTo>
                      <a:cubicBezTo>
                        <a:pt x="478" y="216"/>
                        <a:pt x="483" y="221"/>
                        <a:pt x="486" y="225"/>
                      </a:cubicBezTo>
                      <a:cubicBezTo>
                        <a:pt x="489" y="230"/>
                        <a:pt x="493" y="237"/>
                        <a:pt x="499" y="240"/>
                      </a:cubicBezTo>
                      <a:cubicBezTo>
                        <a:pt x="505" y="244"/>
                        <a:pt x="511" y="248"/>
                        <a:pt x="511" y="252"/>
                      </a:cubicBezTo>
                      <a:cubicBezTo>
                        <a:pt x="511" y="255"/>
                        <a:pt x="504" y="252"/>
                        <a:pt x="507" y="256"/>
                      </a:cubicBezTo>
                      <a:cubicBezTo>
                        <a:pt x="511" y="261"/>
                        <a:pt x="513" y="261"/>
                        <a:pt x="512" y="265"/>
                      </a:cubicBezTo>
                      <a:cubicBezTo>
                        <a:pt x="511" y="269"/>
                        <a:pt x="508" y="271"/>
                        <a:pt x="511" y="274"/>
                      </a:cubicBezTo>
                      <a:cubicBezTo>
                        <a:pt x="513" y="277"/>
                        <a:pt x="515" y="278"/>
                        <a:pt x="518" y="282"/>
                      </a:cubicBezTo>
                      <a:cubicBezTo>
                        <a:pt x="521" y="285"/>
                        <a:pt x="523" y="288"/>
                        <a:pt x="526" y="292"/>
                      </a:cubicBezTo>
                      <a:cubicBezTo>
                        <a:pt x="528" y="295"/>
                        <a:pt x="529" y="300"/>
                        <a:pt x="531" y="305"/>
                      </a:cubicBezTo>
                      <a:cubicBezTo>
                        <a:pt x="534" y="311"/>
                        <a:pt x="535" y="314"/>
                        <a:pt x="537" y="317"/>
                      </a:cubicBezTo>
                      <a:cubicBezTo>
                        <a:pt x="540" y="320"/>
                        <a:pt x="538" y="325"/>
                        <a:pt x="537" y="329"/>
                      </a:cubicBezTo>
                      <a:cubicBezTo>
                        <a:pt x="537" y="333"/>
                        <a:pt x="536" y="333"/>
                        <a:pt x="540" y="341"/>
                      </a:cubicBezTo>
                      <a:cubicBezTo>
                        <a:pt x="544" y="348"/>
                        <a:pt x="552" y="361"/>
                        <a:pt x="558" y="371"/>
                      </a:cubicBezTo>
                      <a:cubicBezTo>
                        <a:pt x="564" y="381"/>
                        <a:pt x="570" y="389"/>
                        <a:pt x="575" y="397"/>
                      </a:cubicBezTo>
                      <a:cubicBezTo>
                        <a:pt x="580" y="406"/>
                        <a:pt x="588" y="424"/>
                        <a:pt x="592" y="431"/>
                      </a:cubicBezTo>
                      <a:cubicBezTo>
                        <a:pt x="596" y="438"/>
                        <a:pt x="600" y="440"/>
                        <a:pt x="602" y="448"/>
                      </a:cubicBezTo>
                      <a:cubicBezTo>
                        <a:pt x="603" y="456"/>
                        <a:pt x="605" y="458"/>
                        <a:pt x="608" y="463"/>
                      </a:cubicBezTo>
                      <a:cubicBezTo>
                        <a:pt x="611" y="468"/>
                        <a:pt x="614" y="476"/>
                        <a:pt x="618" y="480"/>
                      </a:cubicBezTo>
                      <a:cubicBezTo>
                        <a:pt x="622" y="485"/>
                        <a:pt x="629" y="491"/>
                        <a:pt x="632" y="497"/>
                      </a:cubicBezTo>
                      <a:cubicBezTo>
                        <a:pt x="635" y="503"/>
                        <a:pt x="636" y="502"/>
                        <a:pt x="642" y="505"/>
                      </a:cubicBezTo>
                      <a:cubicBezTo>
                        <a:pt x="649" y="508"/>
                        <a:pt x="659" y="517"/>
                        <a:pt x="650" y="515"/>
                      </a:cubicBezTo>
                      <a:cubicBezTo>
                        <a:pt x="640" y="514"/>
                        <a:pt x="635" y="515"/>
                        <a:pt x="634" y="512"/>
                      </a:cubicBezTo>
                      <a:cubicBezTo>
                        <a:pt x="634" y="509"/>
                        <a:pt x="631" y="516"/>
                        <a:pt x="634" y="524"/>
                      </a:cubicBezTo>
                      <a:cubicBezTo>
                        <a:pt x="637" y="532"/>
                        <a:pt x="635" y="538"/>
                        <a:pt x="638" y="548"/>
                      </a:cubicBezTo>
                      <a:cubicBezTo>
                        <a:pt x="640" y="558"/>
                        <a:pt x="643" y="569"/>
                        <a:pt x="643" y="569"/>
                      </a:cubicBezTo>
                      <a:cubicBezTo>
                        <a:pt x="643" y="569"/>
                        <a:pt x="628" y="583"/>
                        <a:pt x="624" y="587"/>
                      </a:cubicBezTo>
                      <a:cubicBezTo>
                        <a:pt x="619" y="592"/>
                        <a:pt x="617" y="589"/>
                        <a:pt x="613" y="588"/>
                      </a:cubicBezTo>
                      <a:cubicBezTo>
                        <a:pt x="609" y="586"/>
                        <a:pt x="606" y="587"/>
                        <a:pt x="602" y="594"/>
                      </a:cubicBezTo>
                      <a:cubicBezTo>
                        <a:pt x="599" y="601"/>
                        <a:pt x="595" y="622"/>
                        <a:pt x="588" y="624"/>
                      </a:cubicBezTo>
                      <a:cubicBezTo>
                        <a:pt x="581" y="627"/>
                        <a:pt x="566" y="624"/>
                        <a:pt x="563" y="630"/>
                      </a:cubicBezTo>
                      <a:cubicBezTo>
                        <a:pt x="561" y="636"/>
                        <a:pt x="557" y="653"/>
                        <a:pt x="550" y="657"/>
                      </a:cubicBezTo>
                      <a:cubicBezTo>
                        <a:pt x="542" y="661"/>
                        <a:pt x="529" y="663"/>
                        <a:pt x="524" y="658"/>
                      </a:cubicBezTo>
                      <a:cubicBezTo>
                        <a:pt x="520" y="653"/>
                        <a:pt x="504" y="642"/>
                        <a:pt x="504" y="642"/>
                      </a:cubicBezTo>
                      <a:cubicBezTo>
                        <a:pt x="409" y="642"/>
                        <a:pt x="409" y="642"/>
                        <a:pt x="409" y="642"/>
                      </a:cubicBezTo>
                      <a:cubicBezTo>
                        <a:pt x="409" y="642"/>
                        <a:pt x="408" y="637"/>
                        <a:pt x="409" y="632"/>
                      </a:cubicBezTo>
                      <a:cubicBezTo>
                        <a:pt x="410" y="626"/>
                        <a:pt x="404" y="627"/>
                        <a:pt x="400" y="632"/>
                      </a:cubicBezTo>
                      <a:cubicBezTo>
                        <a:pt x="396" y="637"/>
                        <a:pt x="388" y="642"/>
                        <a:pt x="388" y="642"/>
                      </a:cubicBezTo>
                      <a:cubicBezTo>
                        <a:pt x="36" y="643"/>
                        <a:pt x="36" y="643"/>
                        <a:pt x="36" y="643"/>
                      </a:cubicBezTo>
                      <a:cubicBezTo>
                        <a:pt x="31" y="465"/>
                        <a:pt x="23" y="168"/>
                        <a:pt x="22" y="165"/>
                      </a:cubicBezTo>
                      <a:cubicBezTo>
                        <a:pt x="21" y="160"/>
                        <a:pt x="16" y="149"/>
                        <a:pt x="14" y="144"/>
                      </a:cubicBezTo>
                      <a:cubicBezTo>
                        <a:pt x="13" y="139"/>
                        <a:pt x="15" y="136"/>
                        <a:pt x="12" y="132"/>
                      </a:cubicBezTo>
                      <a:cubicBezTo>
                        <a:pt x="10" y="128"/>
                        <a:pt x="12" y="121"/>
                        <a:pt x="11" y="117"/>
                      </a:cubicBezTo>
                      <a:cubicBezTo>
                        <a:pt x="10" y="114"/>
                        <a:pt x="4" y="107"/>
                        <a:pt x="2" y="102"/>
                      </a:cubicBezTo>
                      <a:cubicBezTo>
                        <a:pt x="0" y="97"/>
                        <a:pt x="7" y="87"/>
                        <a:pt x="10" y="82"/>
                      </a:cubicBezTo>
                      <a:cubicBezTo>
                        <a:pt x="14" y="76"/>
                        <a:pt x="18" y="65"/>
                        <a:pt x="18" y="59"/>
                      </a:cubicBezTo>
                      <a:cubicBezTo>
                        <a:pt x="18" y="54"/>
                        <a:pt x="10" y="39"/>
                        <a:pt x="9" y="35"/>
                      </a:cubicBezTo>
                      <a:cubicBezTo>
                        <a:pt x="8" y="31"/>
                        <a:pt x="9" y="23"/>
                        <a:pt x="10" y="20"/>
                      </a:cubicBezTo>
                      <a:cubicBezTo>
                        <a:pt x="11" y="18"/>
                        <a:pt x="23" y="3"/>
                        <a:pt x="24" y="2"/>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6" name="Freeform 11">
                  <a:extLst>
                    <a:ext uri="{FF2B5EF4-FFF2-40B4-BE49-F238E27FC236}">
                      <a16:creationId xmlns:a16="http://schemas.microsoft.com/office/drawing/2014/main" id="{7AFAEA69-66D4-491C-8CA0-1587526316E9}"/>
                    </a:ext>
                  </a:extLst>
                </p:cNvPr>
                <p:cNvSpPr>
                  <a:spLocks/>
                </p:cNvSpPr>
                <p:nvPr/>
              </p:nvSpPr>
              <p:spPr bwMode="auto">
                <a:xfrm>
                  <a:off x="4941888" y="3186113"/>
                  <a:ext cx="473075" cy="474663"/>
                </a:xfrm>
                <a:custGeom>
                  <a:avLst/>
                  <a:gdLst>
                    <a:gd name="T0" fmla="*/ 132 w 906"/>
                    <a:gd name="T1" fmla="*/ 3 h 908"/>
                    <a:gd name="T2" fmla="*/ 162 w 906"/>
                    <a:gd name="T3" fmla="*/ 17 h 908"/>
                    <a:gd name="T4" fmla="*/ 197 w 906"/>
                    <a:gd name="T5" fmla="*/ 25 h 908"/>
                    <a:gd name="T6" fmla="*/ 229 w 906"/>
                    <a:gd name="T7" fmla="*/ 18 h 908"/>
                    <a:gd name="T8" fmla="*/ 261 w 906"/>
                    <a:gd name="T9" fmla="*/ 26 h 908"/>
                    <a:gd name="T10" fmla="*/ 297 w 906"/>
                    <a:gd name="T11" fmla="*/ 44 h 908"/>
                    <a:gd name="T12" fmla="*/ 331 w 906"/>
                    <a:gd name="T13" fmla="*/ 51 h 908"/>
                    <a:gd name="T14" fmla="*/ 342 w 906"/>
                    <a:gd name="T15" fmla="*/ 80 h 908"/>
                    <a:gd name="T16" fmla="*/ 376 w 906"/>
                    <a:gd name="T17" fmla="*/ 124 h 908"/>
                    <a:gd name="T18" fmla="*/ 436 w 906"/>
                    <a:gd name="T19" fmla="*/ 133 h 908"/>
                    <a:gd name="T20" fmla="*/ 488 w 906"/>
                    <a:gd name="T21" fmla="*/ 154 h 908"/>
                    <a:gd name="T22" fmla="*/ 522 w 906"/>
                    <a:gd name="T23" fmla="*/ 178 h 908"/>
                    <a:gd name="T24" fmla="*/ 559 w 906"/>
                    <a:gd name="T25" fmla="*/ 193 h 908"/>
                    <a:gd name="T26" fmla="*/ 597 w 906"/>
                    <a:gd name="T27" fmla="*/ 167 h 908"/>
                    <a:gd name="T28" fmla="*/ 609 w 906"/>
                    <a:gd name="T29" fmla="*/ 127 h 908"/>
                    <a:gd name="T30" fmla="*/ 598 w 906"/>
                    <a:gd name="T31" fmla="*/ 78 h 908"/>
                    <a:gd name="T32" fmla="*/ 621 w 906"/>
                    <a:gd name="T33" fmla="*/ 49 h 908"/>
                    <a:gd name="T34" fmla="*/ 654 w 906"/>
                    <a:gd name="T35" fmla="*/ 28 h 908"/>
                    <a:gd name="T36" fmla="*/ 683 w 906"/>
                    <a:gd name="T37" fmla="*/ 23 h 908"/>
                    <a:gd name="T38" fmla="*/ 706 w 906"/>
                    <a:gd name="T39" fmla="*/ 18 h 908"/>
                    <a:gd name="T40" fmla="*/ 728 w 906"/>
                    <a:gd name="T41" fmla="*/ 19 h 908"/>
                    <a:gd name="T42" fmla="*/ 753 w 906"/>
                    <a:gd name="T43" fmla="*/ 29 h 908"/>
                    <a:gd name="T44" fmla="*/ 774 w 906"/>
                    <a:gd name="T45" fmla="*/ 41 h 908"/>
                    <a:gd name="T46" fmla="*/ 776 w 906"/>
                    <a:gd name="T47" fmla="*/ 55 h 908"/>
                    <a:gd name="T48" fmla="*/ 805 w 906"/>
                    <a:gd name="T49" fmla="*/ 65 h 908"/>
                    <a:gd name="T50" fmla="*/ 834 w 906"/>
                    <a:gd name="T51" fmla="*/ 76 h 908"/>
                    <a:gd name="T52" fmla="*/ 868 w 906"/>
                    <a:gd name="T53" fmla="*/ 77 h 908"/>
                    <a:gd name="T54" fmla="*/ 888 w 906"/>
                    <a:gd name="T55" fmla="*/ 95 h 908"/>
                    <a:gd name="T56" fmla="*/ 877 w 906"/>
                    <a:gd name="T57" fmla="*/ 120 h 908"/>
                    <a:gd name="T58" fmla="*/ 885 w 906"/>
                    <a:gd name="T59" fmla="*/ 159 h 908"/>
                    <a:gd name="T60" fmla="*/ 869 w 906"/>
                    <a:gd name="T61" fmla="*/ 202 h 908"/>
                    <a:gd name="T62" fmla="*/ 879 w 906"/>
                    <a:gd name="T63" fmla="*/ 232 h 908"/>
                    <a:gd name="T64" fmla="*/ 889 w 906"/>
                    <a:gd name="T65" fmla="*/ 265 h 908"/>
                    <a:gd name="T66" fmla="*/ 849 w 906"/>
                    <a:gd name="T67" fmla="*/ 875 h 908"/>
                    <a:gd name="T68" fmla="*/ 385 w 906"/>
                    <a:gd name="T69" fmla="*/ 647 h 908"/>
                    <a:gd name="T70" fmla="*/ 241 w 906"/>
                    <a:gd name="T71" fmla="*/ 663 h 908"/>
                    <a:gd name="T72" fmla="*/ 143 w 906"/>
                    <a:gd name="T73" fmla="*/ 616 h 908"/>
                    <a:gd name="T74" fmla="*/ 88 w 906"/>
                    <a:gd name="T75" fmla="*/ 573 h 908"/>
                    <a:gd name="T76" fmla="*/ 57 w 906"/>
                    <a:gd name="T77" fmla="*/ 567 h 908"/>
                    <a:gd name="T78" fmla="*/ 45 w 906"/>
                    <a:gd name="T79" fmla="*/ 526 h 908"/>
                    <a:gd name="T80" fmla="*/ 10 w 906"/>
                    <a:gd name="T81" fmla="*/ 463 h 908"/>
                    <a:gd name="T82" fmla="*/ 37 w 906"/>
                    <a:gd name="T83" fmla="*/ 433 h 908"/>
                    <a:gd name="T84" fmla="*/ 34 w 906"/>
                    <a:gd name="T85" fmla="*/ 366 h 908"/>
                    <a:gd name="T86" fmla="*/ 30 w 906"/>
                    <a:gd name="T87" fmla="*/ 321 h 908"/>
                    <a:gd name="T88" fmla="*/ 4 w 906"/>
                    <a:gd name="T89" fmla="*/ 205 h 908"/>
                    <a:gd name="T90" fmla="*/ 33 w 906"/>
                    <a:gd name="T91" fmla="*/ 188 h 908"/>
                    <a:gd name="T92" fmla="*/ 57 w 906"/>
                    <a:gd name="T93" fmla="*/ 151 h 908"/>
                    <a:gd name="T94" fmla="*/ 56 w 906"/>
                    <a:gd name="T95" fmla="*/ 100 h 908"/>
                    <a:gd name="T96" fmla="*/ 77 w 906"/>
                    <a:gd name="T97" fmla="*/ 82 h 908"/>
                    <a:gd name="T98" fmla="*/ 93 w 906"/>
                    <a:gd name="T99" fmla="*/ 68 h 908"/>
                    <a:gd name="T100" fmla="*/ 126 w 906"/>
                    <a:gd name="T101" fmla="*/ 39 h 908"/>
                    <a:gd name="T102" fmla="*/ 128 w 906"/>
                    <a:gd name="T103" fmla="*/ 0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6" h="908">
                      <a:moveTo>
                        <a:pt x="128" y="0"/>
                      </a:moveTo>
                      <a:cubicBezTo>
                        <a:pt x="128" y="0"/>
                        <a:pt x="129" y="0"/>
                        <a:pt x="132" y="3"/>
                      </a:cubicBezTo>
                      <a:cubicBezTo>
                        <a:pt x="136" y="6"/>
                        <a:pt x="140" y="2"/>
                        <a:pt x="143" y="4"/>
                      </a:cubicBezTo>
                      <a:cubicBezTo>
                        <a:pt x="146" y="6"/>
                        <a:pt x="158" y="13"/>
                        <a:pt x="162" y="17"/>
                      </a:cubicBezTo>
                      <a:cubicBezTo>
                        <a:pt x="165" y="21"/>
                        <a:pt x="175" y="21"/>
                        <a:pt x="179" y="22"/>
                      </a:cubicBezTo>
                      <a:cubicBezTo>
                        <a:pt x="184" y="24"/>
                        <a:pt x="192" y="24"/>
                        <a:pt x="197" y="25"/>
                      </a:cubicBezTo>
                      <a:cubicBezTo>
                        <a:pt x="201" y="25"/>
                        <a:pt x="207" y="22"/>
                        <a:pt x="211" y="21"/>
                      </a:cubicBezTo>
                      <a:cubicBezTo>
                        <a:pt x="214" y="19"/>
                        <a:pt x="225" y="17"/>
                        <a:pt x="229" y="18"/>
                      </a:cubicBezTo>
                      <a:cubicBezTo>
                        <a:pt x="233" y="19"/>
                        <a:pt x="236" y="23"/>
                        <a:pt x="241" y="25"/>
                      </a:cubicBezTo>
                      <a:cubicBezTo>
                        <a:pt x="246" y="26"/>
                        <a:pt x="258" y="25"/>
                        <a:pt x="261" y="26"/>
                      </a:cubicBezTo>
                      <a:cubicBezTo>
                        <a:pt x="264" y="27"/>
                        <a:pt x="273" y="31"/>
                        <a:pt x="278" y="33"/>
                      </a:cubicBezTo>
                      <a:cubicBezTo>
                        <a:pt x="282" y="35"/>
                        <a:pt x="293" y="42"/>
                        <a:pt x="297" y="44"/>
                      </a:cubicBezTo>
                      <a:cubicBezTo>
                        <a:pt x="300" y="46"/>
                        <a:pt x="307" y="49"/>
                        <a:pt x="311" y="49"/>
                      </a:cubicBezTo>
                      <a:cubicBezTo>
                        <a:pt x="316" y="49"/>
                        <a:pt x="327" y="49"/>
                        <a:pt x="331" y="51"/>
                      </a:cubicBezTo>
                      <a:cubicBezTo>
                        <a:pt x="335" y="53"/>
                        <a:pt x="339" y="59"/>
                        <a:pt x="340" y="64"/>
                      </a:cubicBezTo>
                      <a:cubicBezTo>
                        <a:pt x="340" y="68"/>
                        <a:pt x="341" y="76"/>
                        <a:pt x="342" y="80"/>
                      </a:cubicBezTo>
                      <a:cubicBezTo>
                        <a:pt x="343" y="84"/>
                        <a:pt x="349" y="100"/>
                        <a:pt x="353" y="106"/>
                      </a:cubicBezTo>
                      <a:cubicBezTo>
                        <a:pt x="356" y="111"/>
                        <a:pt x="368" y="119"/>
                        <a:pt x="376" y="124"/>
                      </a:cubicBezTo>
                      <a:cubicBezTo>
                        <a:pt x="383" y="128"/>
                        <a:pt x="399" y="128"/>
                        <a:pt x="406" y="129"/>
                      </a:cubicBezTo>
                      <a:cubicBezTo>
                        <a:pt x="413" y="130"/>
                        <a:pt x="427" y="130"/>
                        <a:pt x="436" y="133"/>
                      </a:cubicBezTo>
                      <a:cubicBezTo>
                        <a:pt x="445" y="136"/>
                        <a:pt x="471" y="146"/>
                        <a:pt x="477" y="148"/>
                      </a:cubicBezTo>
                      <a:cubicBezTo>
                        <a:pt x="483" y="150"/>
                        <a:pt x="482" y="150"/>
                        <a:pt x="488" y="154"/>
                      </a:cubicBezTo>
                      <a:cubicBezTo>
                        <a:pt x="493" y="158"/>
                        <a:pt x="504" y="161"/>
                        <a:pt x="506" y="163"/>
                      </a:cubicBezTo>
                      <a:cubicBezTo>
                        <a:pt x="509" y="165"/>
                        <a:pt x="519" y="174"/>
                        <a:pt x="522" y="178"/>
                      </a:cubicBezTo>
                      <a:cubicBezTo>
                        <a:pt x="526" y="181"/>
                        <a:pt x="537" y="185"/>
                        <a:pt x="541" y="188"/>
                      </a:cubicBezTo>
                      <a:cubicBezTo>
                        <a:pt x="545" y="190"/>
                        <a:pt x="553" y="193"/>
                        <a:pt x="559" y="193"/>
                      </a:cubicBezTo>
                      <a:cubicBezTo>
                        <a:pt x="566" y="192"/>
                        <a:pt x="572" y="186"/>
                        <a:pt x="578" y="183"/>
                      </a:cubicBezTo>
                      <a:cubicBezTo>
                        <a:pt x="584" y="179"/>
                        <a:pt x="593" y="173"/>
                        <a:pt x="597" y="167"/>
                      </a:cubicBezTo>
                      <a:cubicBezTo>
                        <a:pt x="601" y="160"/>
                        <a:pt x="608" y="152"/>
                        <a:pt x="609" y="146"/>
                      </a:cubicBezTo>
                      <a:cubicBezTo>
                        <a:pt x="611" y="140"/>
                        <a:pt x="613" y="132"/>
                        <a:pt x="609" y="127"/>
                      </a:cubicBezTo>
                      <a:cubicBezTo>
                        <a:pt x="605" y="123"/>
                        <a:pt x="600" y="112"/>
                        <a:pt x="599" y="102"/>
                      </a:cubicBezTo>
                      <a:cubicBezTo>
                        <a:pt x="598" y="93"/>
                        <a:pt x="597" y="83"/>
                        <a:pt x="598" y="78"/>
                      </a:cubicBezTo>
                      <a:cubicBezTo>
                        <a:pt x="600" y="73"/>
                        <a:pt x="605" y="63"/>
                        <a:pt x="610" y="59"/>
                      </a:cubicBezTo>
                      <a:cubicBezTo>
                        <a:pt x="614" y="55"/>
                        <a:pt x="618" y="51"/>
                        <a:pt x="621" y="49"/>
                      </a:cubicBezTo>
                      <a:cubicBezTo>
                        <a:pt x="625" y="46"/>
                        <a:pt x="632" y="39"/>
                        <a:pt x="637" y="38"/>
                      </a:cubicBezTo>
                      <a:cubicBezTo>
                        <a:pt x="642" y="36"/>
                        <a:pt x="651" y="30"/>
                        <a:pt x="654" y="28"/>
                      </a:cubicBezTo>
                      <a:cubicBezTo>
                        <a:pt x="657" y="26"/>
                        <a:pt x="665" y="27"/>
                        <a:pt x="669" y="27"/>
                      </a:cubicBezTo>
                      <a:cubicBezTo>
                        <a:pt x="674" y="27"/>
                        <a:pt x="679" y="26"/>
                        <a:pt x="683" y="23"/>
                      </a:cubicBezTo>
                      <a:cubicBezTo>
                        <a:pt x="686" y="20"/>
                        <a:pt x="690" y="15"/>
                        <a:pt x="695" y="16"/>
                      </a:cubicBezTo>
                      <a:cubicBezTo>
                        <a:pt x="700" y="16"/>
                        <a:pt x="701" y="18"/>
                        <a:pt x="706" y="18"/>
                      </a:cubicBezTo>
                      <a:cubicBezTo>
                        <a:pt x="712" y="17"/>
                        <a:pt x="717" y="13"/>
                        <a:pt x="719" y="15"/>
                      </a:cubicBezTo>
                      <a:cubicBezTo>
                        <a:pt x="721" y="17"/>
                        <a:pt x="725" y="19"/>
                        <a:pt x="728" y="19"/>
                      </a:cubicBezTo>
                      <a:cubicBezTo>
                        <a:pt x="732" y="19"/>
                        <a:pt x="739" y="26"/>
                        <a:pt x="744" y="27"/>
                      </a:cubicBezTo>
                      <a:cubicBezTo>
                        <a:pt x="748" y="28"/>
                        <a:pt x="748" y="28"/>
                        <a:pt x="753" y="29"/>
                      </a:cubicBezTo>
                      <a:cubicBezTo>
                        <a:pt x="758" y="30"/>
                        <a:pt x="765" y="32"/>
                        <a:pt x="768" y="33"/>
                      </a:cubicBezTo>
                      <a:cubicBezTo>
                        <a:pt x="771" y="33"/>
                        <a:pt x="775" y="38"/>
                        <a:pt x="774" y="41"/>
                      </a:cubicBezTo>
                      <a:cubicBezTo>
                        <a:pt x="774" y="45"/>
                        <a:pt x="777" y="44"/>
                        <a:pt x="775" y="48"/>
                      </a:cubicBezTo>
                      <a:cubicBezTo>
                        <a:pt x="774" y="51"/>
                        <a:pt x="772" y="52"/>
                        <a:pt x="776" y="55"/>
                      </a:cubicBezTo>
                      <a:cubicBezTo>
                        <a:pt x="779" y="58"/>
                        <a:pt x="782" y="65"/>
                        <a:pt x="785" y="65"/>
                      </a:cubicBezTo>
                      <a:cubicBezTo>
                        <a:pt x="789" y="64"/>
                        <a:pt x="798" y="64"/>
                        <a:pt x="805" y="65"/>
                      </a:cubicBezTo>
                      <a:cubicBezTo>
                        <a:pt x="811" y="66"/>
                        <a:pt x="813" y="65"/>
                        <a:pt x="819" y="69"/>
                      </a:cubicBezTo>
                      <a:cubicBezTo>
                        <a:pt x="825" y="73"/>
                        <a:pt x="828" y="76"/>
                        <a:pt x="834" y="76"/>
                      </a:cubicBezTo>
                      <a:cubicBezTo>
                        <a:pt x="839" y="76"/>
                        <a:pt x="844" y="77"/>
                        <a:pt x="850" y="77"/>
                      </a:cubicBezTo>
                      <a:cubicBezTo>
                        <a:pt x="855" y="77"/>
                        <a:pt x="865" y="74"/>
                        <a:pt x="868" y="77"/>
                      </a:cubicBezTo>
                      <a:cubicBezTo>
                        <a:pt x="872" y="79"/>
                        <a:pt x="878" y="79"/>
                        <a:pt x="881" y="81"/>
                      </a:cubicBezTo>
                      <a:cubicBezTo>
                        <a:pt x="883" y="82"/>
                        <a:pt x="886" y="93"/>
                        <a:pt x="888" y="95"/>
                      </a:cubicBezTo>
                      <a:cubicBezTo>
                        <a:pt x="890" y="98"/>
                        <a:pt x="891" y="101"/>
                        <a:pt x="891" y="102"/>
                      </a:cubicBezTo>
                      <a:cubicBezTo>
                        <a:pt x="890" y="103"/>
                        <a:pt x="878" y="118"/>
                        <a:pt x="877" y="120"/>
                      </a:cubicBezTo>
                      <a:cubicBezTo>
                        <a:pt x="876" y="123"/>
                        <a:pt x="875" y="131"/>
                        <a:pt x="876" y="135"/>
                      </a:cubicBezTo>
                      <a:cubicBezTo>
                        <a:pt x="877" y="139"/>
                        <a:pt x="885" y="154"/>
                        <a:pt x="885" y="159"/>
                      </a:cubicBezTo>
                      <a:cubicBezTo>
                        <a:pt x="885" y="165"/>
                        <a:pt x="881" y="176"/>
                        <a:pt x="877" y="182"/>
                      </a:cubicBezTo>
                      <a:cubicBezTo>
                        <a:pt x="874" y="187"/>
                        <a:pt x="867" y="197"/>
                        <a:pt x="869" y="202"/>
                      </a:cubicBezTo>
                      <a:cubicBezTo>
                        <a:pt x="871" y="207"/>
                        <a:pt x="877" y="214"/>
                        <a:pt x="878" y="217"/>
                      </a:cubicBezTo>
                      <a:cubicBezTo>
                        <a:pt x="879" y="221"/>
                        <a:pt x="877" y="228"/>
                        <a:pt x="879" y="232"/>
                      </a:cubicBezTo>
                      <a:cubicBezTo>
                        <a:pt x="882" y="236"/>
                        <a:pt x="880" y="239"/>
                        <a:pt x="881" y="244"/>
                      </a:cubicBezTo>
                      <a:cubicBezTo>
                        <a:pt x="883" y="249"/>
                        <a:pt x="888" y="260"/>
                        <a:pt x="889" y="265"/>
                      </a:cubicBezTo>
                      <a:cubicBezTo>
                        <a:pt x="890" y="269"/>
                        <a:pt x="906" y="875"/>
                        <a:pt x="906" y="875"/>
                      </a:cubicBezTo>
                      <a:cubicBezTo>
                        <a:pt x="849" y="875"/>
                        <a:pt x="849" y="875"/>
                        <a:pt x="849" y="875"/>
                      </a:cubicBezTo>
                      <a:cubicBezTo>
                        <a:pt x="849" y="908"/>
                        <a:pt x="849" y="908"/>
                        <a:pt x="849" y="908"/>
                      </a:cubicBezTo>
                      <a:cubicBezTo>
                        <a:pt x="385" y="647"/>
                        <a:pt x="385" y="647"/>
                        <a:pt x="385" y="647"/>
                      </a:cubicBezTo>
                      <a:cubicBezTo>
                        <a:pt x="285" y="700"/>
                        <a:pt x="285" y="700"/>
                        <a:pt x="285" y="700"/>
                      </a:cubicBezTo>
                      <a:cubicBezTo>
                        <a:pt x="241" y="663"/>
                        <a:pt x="241" y="663"/>
                        <a:pt x="241" y="663"/>
                      </a:cubicBezTo>
                      <a:cubicBezTo>
                        <a:pt x="152" y="641"/>
                        <a:pt x="152" y="641"/>
                        <a:pt x="152" y="641"/>
                      </a:cubicBezTo>
                      <a:cubicBezTo>
                        <a:pt x="152" y="641"/>
                        <a:pt x="149" y="631"/>
                        <a:pt x="143" y="616"/>
                      </a:cubicBezTo>
                      <a:cubicBezTo>
                        <a:pt x="137" y="601"/>
                        <a:pt x="133" y="592"/>
                        <a:pt x="129" y="590"/>
                      </a:cubicBezTo>
                      <a:cubicBezTo>
                        <a:pt x="125" y="588"/>
                        <a:pt x="95" y="576"/>
                        <a:pt x="88" y="573"/>
                      </a:cubicBezTo>
                      <a:cubicBezTo>
                        <a:pt x="80" y="570"/>
                        <a:pt x="77" y="575"/>
                        <a:pt x="72" y="578"/>
                      </a:cubicBezTo>
                      <a:cubicBezTo>
                        <a:pt x="67" y="580"/>
                        <a:pt x="61" y="574"/>
                        <a:pt x="57" y="567"/>
                      </a:cubicBezTo>
                      <a:cubicBezTo>
                        <a:pt x="54" y="561"/>
                        <a:pt x="50" y="557"/>
                        <a:pt x="45" y="553"/>
                      </a:cubicBezTo>
                      <a:cubicBezTo>
                        <a:pt x="41" y="549"/>
                        <a:pt x="45" y="537"/>
                        <a:pt x="45" y="526"/>
                      </a:cubicBezTo>
                      <a:cubicBezTo>
                        <a:pt x="45" y="515"/>
                        <a:pt x="30" y="500"/>
                        <a:pt x="19" y="484"/>
                      </a:cubicBezTo>
                      <a:cubicBezTo>
                        <a:pt x="8" y="468"/>
                        <a:pt x="9" y="472"/>
                        <a:pt x="10" y="463"/>
                      </a:cubicBezTo>
                      <a:cubicBezTo>
                        <a:pt x="11" y="455"/>
                        <a:pt x="16" y="452"/>
                        <a:pt x="23" y="449"/>
                      </a:cubicBezTo>
                      <a:cubicBezTo>
                        <a:pt x="30" y="445"/>
                        <a:pt x="35" y="441"/>
                        <a:pt x="37" y="433"/>
                      </a:cubicBezTo>
                      <a:cubicBezTo>
                        <a:pt x="39" y="425"/>
                        <a:pt x="31" y="412"/>
                        <a:pt x="27" y="397"/>
                      </a:cubicBezTo>
                      <a:cubicBezTo>
                        <a:pt x="23" y="383"/>
                        <a:pt x="30" y="375"/>
                        <a:pt x="34" y="366"/>
                      </a:cubicBezTo>
                      <a:cubicBezTo>
                        <a:pt x="39" y="358"/>
                        <a:pt x="39" y="352"/>
                        <a:pt x="36" y="345"/>
                      </a:cubicBezTo>
                      <a:cubicBezTo>
                        <a:pt x="34" y="338"/>
                        <a:pt x="29" y="329"/>
                        <a:pt x="30" y="321"/>
                      </a:cubicBezTo>
                      <a:cubicBezTo>
                        <a:pt x="32" y="312"/>
                        <a:pt x="33" y="297"/>
                        <a:pt x="34" y="273"/>
                      </a:cubicBezTo>
                      <a:cubicBezTo>
                        <a:pt x="34" y="250"/>
                        <a:pt x="7" y="211"/>
                        <a:pt x="4" y="205"/>
                      </a:cubicBezTo>
                      <a:cubicBezTo>
                        <a:pt x="0" y="200"/>
                        <a:pt x="14" y="191"/>
                        <a:pt x="14" y="191"/>
                      </a:cubicBezTo>
                      <a:cubicBezTo>
                        <a:pt x="14" y="191"/>
                        <a:pt x="28" y="188"/>
                        <a:pt x="33" y="188"/>
                      </a:cubicBezTo>
                      <a:cubicBezTo>
                        <a:pt x="39" y="188"/>
                        <a:pt x="41" y="181"/>
                        <a:pt x="44" y="175"/>
                      </a:cubicBezTo>
                      <a:cubicBezTo>
                        <a:pt x="47" y="169"/>
                        <a:pt x="56" y="158"/>
                        <a:pt x="57" y="151"/>
                      </a:cubicBezTo>
                      <a:cubicBezTo>
                        <a:pt x="58" y="144"/>
                        <a:pt x="50" y="122"/>
                        <a:pt x="49" y="118"/>
                      </a:cubicBezTo>
                      <a:cubicBezTo>
                        <a:pt x="47" y="113"/>
                        <a:pt x="52" y="106"/>
                        <a:pt x="56" y="100"/>
                      </a:cubicBezTo>
                      <a:cubicBezTo>
                        <a:pt x="60" y="95"/>
                        <a:pt x="64" y="97"/>
                        <a:pt x="69" y="93"/>
                      </a:cubicBezTo>
                      <a:cubicBezTo>
                        <a:pt x="74" y="89"/>
                        <a:pt x="77" y="88"/>
                        <a:pt x="77" y="82"/>
                      </a:cubicBezTo>
                      <a:cubicBezTo>
                        <a:pt x="78" y="76"/>
                        <a:pt x="82" y="78"/>
                        <a:pt x="86" y="77"/>
                      </a:cubicBezTo>
                      <a:cubicBezTo>
                        <a:pt x="90" y="76"/>
                        <a:pt x="90" y="72"/>
                        <a:pt x="93" y="68"/>
                      </a:cubicBezTo>
                      <a:cubicBezTo>
                        <a:pt x="96" y="63"/>
                        <a:pt x="119" y="54"/>
                        <a:pt x="125" y="50"/>
                      </a:cubicBezTo>
                      <a:cubicBezTo>
                        <a:pt x="131" y="45"/>
                        <a:pt x="128" y="45"/>
                        <a:pt x="126" y="39"/>
                      </a:cubicBezTo>
                      <a:cubicBezTo>
                        <a:pt x="124" y="34"/>
                        <a:pt x="124" y="28"/>
                        <a:pt x="124" y="22"/>
                      </a:cubicBezTo>
                      <a:cubicBezTo>
                        <a:pt x="124" y="16"/>
                        <a:pt x="128" y="0"/>
                        <a:pt x="12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7" name="Freeform 12">
                  <a:extLst>
                    <a:ext uri="{FF2B5EF4-FFF2-40B4-BE49-F238E27FC236}">
                      <a16:creationId xmlns:a16="http://schemas.microsoft.com/office/drawing/2014/main" id="{E1616CEF-A87E-4296-9F3B-761E9CCDBAA2}"/>
                    </a:ext>
                  </a:extLst>
                </p:cNvPr>
                <p:cNvSpPr>
                  <a:spLocks/>
                </p:cNvSpPr>
                <p:nvPr/>
              </p:nvSpPr>
              <p:spPr bwMode="auto">
                <a:xfrm>
                  <a:off x="4149725" y="3390901"/>
                  <a:ext cx="371475" cy="436563"/>
                </a:xfrm>
                <a:custGeom>
                  <a:avLst/>
                  <a:gdLst>
                    <a:gd name="T0" fmla="*/ 0 w 713"/>
                    <a:gd name="T1" fmla="*/ 426 h 836"/>
                    <a:gd name="T2" fmla="*/ 12 w 713"/>
                    <a:gd name="T3" fmla="*/ 413 h 836"/>
                    <a:gd name="T4" fmla="*/ 37 w 713"/>
                    <a:gd name="T5" fmla="*/ 440 h 836"/>
                    <a:gd name="T6" fmla="*/ 50 w 713"/>
                    <a:gd name="T7" fmla="*/ 478 h 836"/>
                    <a:gd name="T8" fmla="*/ 46 w 713"/>
                    <a:gd name="T9" fmla="*/ 492 h 836"/>
                    <a:gd name="T10" fmla="*/ 40 w 713"/>
                    <a:gd name="T11" fmla="*/ 501 h 836"/>
                    <a:gd name="T12" fmla="*/ 33 w 713"/>
                    <a:gd name="T13" fmla="*/ 506 h 836"/>
                    <a:gd name="T14" fmla="*/ 40 w 713"/>
                    <a:gd name="T15" fmla="*/ 519 h 836"/>
                    <a:gd name="T16" fmla="*/ 34 w 713"/>
                    <a:gd name="T17" fmla="*/ 533 h 836"/>
                    <a:gd name="T18" fmla="*/ 54 w 713"/>
                    <a:gd name="T19" fmla="*/ 582 h 836"/>
                    <a:gd name="T20" fmla="*/ 52 w 713"/>
                    <a:gd name="T21" fmla="*/ 644 h 836"/>
                    <a:gd name="T22" fmla="*/ 25 w 713"/>
                    <a:gd name="T23" fmla="*/ 710 h 836"/>
                    <a:gd name="T24" fmla="*/ 21 w 713"/>
                    <a:gd name="T25" fmla="*/ 738 h 836"/>
                    <a:gd name="T26" fmla="*/ 32 w 713"/>
                    <a:gd name="T27" fmla="*/ 729 h 836"/>
                    <a:gd name="T28" fmla="*/ 62 w 713"/>
                    <a:gd name="T29" fmla="*/ 717 h 836"/>
                    <a:gd name="T30" fmla="*/ 110 w 713"/>
                    <a:gd name="T31" fmla="*/ 705 h 836"/>
                    <a:gd name="T32" fmla="*/ 147 w 713"/>
                    <a:gd name="T33" fmla="*/ 707 h 836"/>
                    <a:gd name="T34" fmla="*/ 180 w 713"/>
                    <a:gd name="T35" fmla="*/ 740 h 836"/>
                    <a:gd name="T36" fmla="*/ 213 w 713"/>
                    <a:gd name="T37" fmla="*/ 773 h 836"/>
                    <a:gd name="T38" fmla="*/ 232 w 713"/>
                    <a:gd name="T39" fmla="*/ 797 h 836"/>
                    <a:gd name="T40" fmla="*/ 256 w 713"/>
                    <a:gd name="T41" fmla="*/ 820 h 836"/>
                    <a:gd name="T42" fmla="*/ 282 w 713"/>
                    <a:gd name="T43" fmla="*/ 832 h 836"/>
                    <a:gd name="T44" fmla="*/ 292 w 713"/>
                    <a:gd name="T45" fmla="*/ 800 h 836"/>
                    <a:gd name="T46" fmla="*/ 305 w 713"/>
                    <a:gd name="T47" fmla="*/ 779 h 836"/>
                    <a:gd name="T48" fmla="*/ 331 w 713"/>
                    <a:gd name="T49" fmla="*/ 789 h 836"/>
                    <a:gd name="T50" fmla="*/ 358 w 713"/>
                    <a:gd name="T51" fmla="*/ 789 h 836"/>
                    <a:gd name="T52" fmla="*/ 403 w 713"/>
                    <a:gd name="T53" fmla="*/ 791 h 836"/>
                    <a:gd name="T54" fmla="*/ 436 w 713"/>
                    <a:gd name="T55" fmla="*/ 777 h 836"/>
                    <a:gd name="T56" fmla="*/ 659 w 713"/>
                    <a:gd name="T57" fmla="*/ 783 h 836"/>
                    <a:gd name="T58" fmla="*/ 658 w 713"/>
                    <a:gd name="T59" fmla="*/ 716 h 836"/>
                    <a:gd name="T60" fmla="*/ 613 w 713"/>
                    <a:gd name="T61" fmla="*/ 153 h 836"/>
                    <a:gd name="T62" fmla="*/ 500 w 713"/>
                    <a:gd name="T63" fmla="*/ 0 h 836"/>
                    <a:gd name="T64" fmla="*/ 307 w 713"/>
                    <a:gd name="T65" fmla="*/ 85 h 836"/>
                    <a:gd name="T66" fmla="*/ 290 w 713"/>
                    <a:gd name="T67" fmla="*/ 258 h 836"/>
                    <a:gd name="T68" fmla="*/ 264 w 713"/>
                    <a:gd name="T69" fmla="*/ 267 h 836"/>
                    <a:gd name="T70" fmla="*/ 234 w 713"/>
                    <a:gd name="T71" fmla="*/ 298 h 836"/>
                    <a:gd name="T72" fmla="*/ 4 w 713"/>
                    <a:gd name="T73" fmla="*/ 397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3" h="836">
                      <a:moveTo>
                        <a:pt x="4" y="397"/>
                      </a:moveTo>
                      <a:cubicBezTo>
                        <a:pt x="4" y="397"/>
                        <a:pt x="1" y="419"/>
                        <a:pt x="0" y="426"/>
                      </a:cubicBezTo>
                      <a:cubicBezTo>
                        <a:pt x="0" y="433"/>
                        <a:pt x="2" y="441"/>
                        <a:pt x="5" y="436"/>
                      </a:cubicBezTo>
                      <a:cubicBezTo>
                        <a:pt x="8" y="432"/>
                        <a:pt x="6" y="406"/>
                        <a:pt x="12" y="413"/>
                      </a:cubicBezTo>
                      <a:cubicBezTo>
                        <a:pt x="19" y="421"/>
                        <a:pt x="27" y="446"/>
                        <a:pt x="32" y="444"/>
                      </a:cubicBezTo>
                      <a:cubicBezTo>
                        <a:pt x="37" y="443"/>
                        <a:pt x="34" y="435"/>
                        <a:pt x="37" y="440"/>
                      </a:cubicBezTo>
                      <a:cubicBezTo>
                        <a:pt x="40" y="444"/>
                        <a:pt x="41" y="457"/>
                        <a:pt x="47" y="462"/>
                      </a:cubicBezTo>
                      <a:cubicBezTo>
                        <a:pt x="52" y="467"/>
                        <a:pt x="51" y="472"/>
                        <a:pt x="50" y="478"/>
                      </a:cubicBezTo>
                      <a:cubicBezTo>
                        <a:pt x="49" y="484"/>
                        <a:pt x="49" y="483"/>
                        <a:pt x="47" y="485"/>
                      </a:cubicBezTo>
                      <a:cubicBezTo>
                        <a:pt x="46" y="487"/>
                        <a:pt x="45" y="489"/>
                        <a:pt x="46" y="492"/>
                      </a:cubicBezTo>
                      <a:cubicBezTo>
                        <a:pt x="47" y="494"/>
                        <a:pt x="46" y="502"/>
                        <a:pt x="44" y="504"/>
                      </a:cubicBezTo>
                      <a:cubicBezTo>
                        <a:pt x="42" y="507"/>
                        <a:pt x="39" y="507"/>
                        <a:pt x="40" y="501"/>
                      </a:cubicBezTo>
                      <a:cubicBezTo>
                        <a:pt x="42" y="495"/>
                        <a:pt x="42" y="489"/>
                        <a:pt x="39" y="493"/>
                      </a:cubicBezTo>
                      <a:cubicBezTo>
                        <a:pt x="37" y="497"/>
                        <a:pt x="31" y="502"/>
                        <a:pt x="33" y="506"/>
                      </a:cubicBezTo>
                      <a:cubicBezTo>
                        <a:pt x="35" y="510"/>
                        <a:pt x="38" y="510"/>
                        <a:pt x="39" y="512"/>
                      </a:cubicBezTo>
                      <a:cubicBezTo>
                        <a:pt x="40" y="514"/>
                        <a:pt x="44" y="516"/>
                        <a:pt x="40" y="519"/>
                      </a:cubicBezTo>
                      <a:cubicBezTo>
                        <a:pt x="36" y="522"/>
                        <a:pt x="32" y="523"/>
                        <a:pt x="31" y="527"/>
                      </a:cubicBezTo>
                      <a:cubicBezTo>
                        <a:pt x="31" y="530"/>
                        <a:pt x="30" y="530"/>
                        <a:pt x="34" y="533"/>
                      </a:cubicBezTo>
                      <a:cubicBezTo>
                        <a:pt x="37" y="536"/>
                        <a:pt x="46" y="545"/>
                        <a:pt x="48" y="555"/>
                      </a:cubicBezTo>
                      <a:cubicBezTo>
                        <a:pt x="51" y="566"/>
                        <a:pt x="53" y="573"/>
                        <a:pt x="54" y="582"/>
                      </a:cubicBezTo>
                      <a:cubicBezTo>
                        <a:pt x="55" y="591"/>
                        <a:pt x="53" y="602"/>
                        <a:pt x="52" y="611"/>
                      </a:cubicBezTo>
                      <a:cubicBezTo>
                        <a:pt x="51" y="620"/>
                        <a:pt x="56" y="628"/>
                        <a:pt x="52" y="644"/>
                      </a:cubicBezTo>
                      <a:cubicBezTo>
                        <a:pt x="48" y="660"/>
                        <a:pt x="35" y="687"/>
                        <a:pt x="31" y="696"/>
                      </a:cubicBezTo>
                      <a:cubicBezTo>
                        <a:pt x="26" y="704"/>
                        <a:pt x="25" y="706"/>
                        <a:pt x="25" y="710"/>
                      </a:cubicBezTo>
                      <a:cubicBezTo>
                        <a:pt x="25" y="714"/>
                        <a:pt x="26" y="719"/>
                        <a:pt x="24" y="723"/>
                      </a:cubicBezTo>
                      <a:cubicBezTo>
                        <a:pt x="22" y="727"/>
                        <a:pt x="21" y="730"/>
                        <a:pt x="21" y="738"/>
                      </a:cubicBezTo>
                      <a:cubicBezTo>
                        <a:pt x="22" y="746"/>
                        <a:pt x="22" y="749"/>
                        <a:pt x="22" y="749"/>
                      </a:cubicBezTo>
                      <a:cubicBezTo>
                        <a:pt x="22" y="749"/>
                        <a:pt x="29" y="735"/>
                        <a:pt x="32" y="729"/>
                      </a:cubicBezTo>
                      <a:cubicBezTo>
                        <a:pt x="35" y="722"/>
                        <a:pt x="34" y="717"/>
                        <a:pt x="43" y="715"/>
                      </a:cubicBezTo>
                      <a:cubicBezTo>
                        <a:pt x="52" y="712"/>
                        <a:pt x="51" y="717"/>
                        <a:pt x="62" y="717"/>
                      </a:cubicBezTo>
                      <a:cubicBezTo>
                        <a:pt x="74" y="716"/>
                        <a:pt x="84" y="717"/>
                        <a:pt x="95" y="713"/>
                      </a:cubicBezTo>
                      <a:cubicBezTo>
                        <a:pt x="106" y="709"/>
                        <a:pt x="100" y="705"/>
                        <a:pt x="110" y="705"/>
                      </a:cubicBezTo>
                      <a:cubicBezTo>
                        <a:pt x="121" y="704"/>
                        <a:pt x="119" y="708"/>
                        <a:pt x="127" y="707"/>
                      </a:cubicBezTo>
                      <a:cubicBezTo>
                        <a:pt x="134" y="706"/>
                        <a:pt x="147" y="707"/>
                        <a:pt x="147" y="707"/>
                      </a:cubicBezTo>
                      <a:cubicBezTo>
                        <a:pt x="170" y="728"/>
                        <a:pt x="170" y="728"/>
                        <a:pt x="170" y="728"/>
                      </a:cubicBezTo>
                      <a:cubicBezTo>
                        <a:pt x="170" y="728"/>
                        <a:pt x="173" y="739"/>
                        <a:pt x="180" y="740"/>
                      </a:cubicBezTo>
                      <a:cubicBezTo>
                        <a:pt x="188" y="740"/>
                        <a:pt x="198" y="736"/>
                        <a:pt x="202" y="743"/>
                      </a:cubicBezTo>
                      <a:cubicBezTo>
                        <a:pt x="206" y="749"/>
                        <a:pt x="210" y="769"/>
                        <a:pt x="213" y="773"/>
                      </a:cubicBezTo>
                      <a:cubicBezTo>
                        <a:pt x="216" y="776"/>
                        <a:pt x="223" y="781"/>
                        <a:pt x="226" y="785"/>
                      </a:cubicBezTo>
                      <a:cubicBezTo>
                        <a:pt x="230" y="790"/>
                        <a:pt x="232" y="793"/>
                        <a:pt x="232" y="797"/>
                      </a:cubicBezTo>
                      <a:cubicBezTo>
                        <a:pt x="233" y="801"/>
                        <a:pt x="234" y="805"/>
                        <a:pt x="243" y="809"/>
                      </a:cubicBezTo>
                      <a:cubicBezTo>
                        <a:pt x="252" y="813"/>
                        <a:pt x="254" y="816"/>
                        <a:pt x="256" y="820"/>
                      </a:cubicBezTo>
                      <a:cubicBezTo>
                        <a:pt x="257" y="823"/>
                        <a:pt x="265" y="830"/>
                        <a:pt x="268" y="832"/>
                      </a:cubicBezTo>
                      <a:cubicBezTo>
                        <a:pt x="271" y="834"/>
                        <a:pt x="276" y="836"/>
                        <a:pt x="282" y="832"/>
                      </a:cubicBezTo>
                      <a:cubicBezTo>
                        <a:pt x="287" y="827"/>
                        <a:pt x="294" y="822"/>
                        <a:pt x="294" y="817"/>
                      </a:cubicBezTo>
                      <a:cubicBezTo>
                        <a:pt x="293" y="812"/>
                        <a:pt x="290" y="803"/>
                        <a:pt x="292" y="800"/>
                      </a:cubicBezTo>
                      <a:cubicBezTo>
                        <a:pt x="294" y="797"/>
                        <a:pt x="297" y="789"/>
                        <a:pt x="299" y="784"/>
                      </a:cubicBezTo>
                      <a:cubicBezTo>
                        <a:pt x="301" y="780"/>
                        <a:pt x="302" y="781"/>
                        <a:pt x="305" y="779"/>
                      </a:cubicBezTo>
                      <a:cubicBezTo>
                        <a:pt x="309" y="778"/>
                        <a:pt x="315" y="772"/>
                        <a:pt x="317" y="775"/>
                      </a:cubicBezTo>
                      <a:cubicBezTo>
                        <a:pt x="318" y="778"/>
                        <a:pt x="327" y="784"/>
                        <a:pt x="331" y="789"/>
                      </a:cubicBezTo>
                      <a:cubicBezTo>
                        <a:pt x="335" y="795"/>
                        <a:pt x="346" y="809"/>
                        <a:pt x="347" y="806"/>
                      </a:cubicBezTo>
                      <a:cubicBezTo>
                        <a:pt x="349" y="802"/>
                        <a:pt x="355" y="793"/>
                        <a:pt x="358" y="789"/>
                      </a:cubicBezTo>
                      <a:cubicBezTo>
                        <a:pt x="361" y="786"/>
                        <a:pt x="365" y="787"/>
                        <a:pt x="376" y="787"/>
                      </a:cubicBezTo>
                      <a:cubicBezTo>
                        <a:pt x="387" y="787"/>
                        <a:pt x="397" y="792"/>
                        <a:pt x="403" y="791"/>
                      </a:cubicBezTo>
                      <a:cubicBezTo>
                        <a:pt x="409" y="791"/>
                        <a:pt x="423" y="787"/>
                        <a:pt x="427" y="786"/>
                      </a:cubicBezTo>
                      <a:cubicBezTo>
                        <a:pt x="430" y="785"/>
                        <a:pt x="433" y="774"/>
                        <a:pt x="436" y="777"/>
                      </a:cubicBezTo>
                      <a:cubicBezTo>
                        <a:pt x="439" y="780"/>
                        <a:pt x="444" y="783"/>
                        <a:pt x="455" y="783"/>
                      </a:cubicBezTo>
                      <a:cubicBezTo>
                        <a:pt x="466" y="783"/>
                        <a:pt x="659" y="783"/>
                        <a:pt x="659" y="783"/>
                      </a:cubicBezTo>
                      <a:cubicBezTo>
                        <a:pt x="659" y="783"/>
                        <a:pt x="668" y="750"/>
                        <a:pt x="670" y="740"/>
                      </a:cubicBezTo>
                      <a:cubicBezTo>
                        <a:pt x="672" y="730"/>
                        <a:pt x="662" y="720"/>
                        <a:pt x="658" y="716"/>
                      </a:cubicBezTo>
                      <a:cubicBezTo>
                        <a:pt x="654" y="713"/>
                        <a:pt x="653" y="695"/>
                        <a:pt x="653" y="680"/>
                      </a:cubicBezTo>
                      <a:cubicBezTo>
                        <a:pt x="653" y="666"/>
                        <a:pt x="613" y="153"/>
                        <a:pt x="613" y="153"/>
                      </a:cubicBezTo>
                      <a:cubicBezTo>
                        <a:pt x="713" y="150"/>
                        <a:pt x="713" y="150"/>
                        <a:pt x="713" y="150"/>
                      </a:cubicBezTo>
                      <a:cubicBezTo>
                        <a:pt x="500" y="0"/>
                        <a:pt x="500" y="0"/>
                        <a:pt x="500" y="0"/>
                      </a:cubicBezTo>
                      <a:cubicBezTo>
                        <a:pt x="496" y="86"/>
                        <a:pt x="496" y="86"/>
                        <a:pt x="496" y="86"/>
                      </a:cubicBezTo>
                      <a:cubicBezTo>
                        <a:pt x="307" y="85"/>
                        <a:pt x="307" y="85"/>
                        <a:pt x="307" y="85"/>
                      </a:cubicBezTo>
                      <a:cubicBezTo>
                        <a:pt x="300" y="253"/>
                        <a:pt x="300" y="253"/>
                        <a:pt x="300" y="253"/>
                      </a:cubicBezTo>
                      <a:cubicBezTo>
                        <a:pt x="300" y="253"/>
                        <a:pt x="295" y="256"/>
                        <a:pt x="290" y="258"/>
                      </a:cubicBezTo>
                      <a:cubicBezTo>
                        <a:pt x="285" y="261"/>
                        <a:pt x="280" y="263"/>
                        <a:pt x="276" y="263"/>
                      </a:cubicBezTo>
                      <a:cubicBezTo>
                        <a:pt x="272" y="263"/>
                        <a:pt x="269" y="262"/>
                        <a:pt x="264" y="267"/>
                      </a:cubicBezTo>
                      <a:cubicBezTo>
                        <a:pt x="259" y="273"/>
                        <a:pt x="250" y="276"/>
                        <a:pt x="243" y="282"/>
                      </a:cubicBezTo>
                      <a:cubicBezTo>
                        <a:pt x="236" y="289"/>
                        <a:pt x="233" y="291"/>
                        <a:pt x="234" y="298"/>
                      </a:cubicBezTo>
                      <a:cubicBezTo>
                        <a:pt x="235" y="306"/>
                        <a:pt x="237" y="394"/>
                        <a:pt x="237" y="394"/>
                      </a:cubicBezTo>
                      <a:cubicBezTo>
                        <a:pt x="4" y="397"/>
                        <a:pt x="4" y="397"/>
                        <a:pt x="4" y="39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8" name="Freeform 13">
                  <a:extLst>
                    <a:ext uri="{FF2B5EF4-FFF2-40B4-BE49-F238E27FC236}">
                      <a16:creationId xmlns:a16="http://schemas.microsoft.com/office/drawing/2014/main" id="{D7987DB2-3CE6-477B-946D-A877A70BF293}"/>
                    </a:ext>
                  </a:extLst>
                </p:cNvPr>
                <p:cNvSpPr>
                  <a:spLocks/>
                </p:cNvSpPr>
                <p:nvPr/>
              </p:nvSpPr>
              <p:spPr bwMode="auto">
                <a:xfrm>
                  <a:off x="4891088" y="3041651"/>
                  <a:ext cx="120650" cy="244475"/>
                </a:xfrm>
                <a:custGeom>
                  <a:avLst/>
                  <a:gdLst>
                    <a:gd name="T0" fmla="*/ 72 w 229"/>
                    <a:gd name="T1" fmla="*/ 25 h 468"/>
                    <a:gd name="T2" fmla="*/ 95 w 229"/>
                    <a:gd name="T3" fmla="*/ 11 h 468"/>
                    <a:gd name="T4" fmla="*/ 124 w 229"/>
                    <a:gd name="T5" fmla="*/ 0 h 468"/>
                    <a:gd name="T6" fmla="*/ 130 w 229"/>
                    <a:gd name="T7" fmla="*/ 13 h 468"/>
                    <a:gd name="T8" fmla="*/ 150 w 229"/>
                    <a:gd name="T9" fmla="*/ 10 h 468"/>
                    <a:gd name="T10" fmla="*/ 156 w 229"/>
                    <a:gd name="T11" fmla="*/ 28 h 468"/>
                    <a:gd name="T12" fmla="*/ 173 w 229"/>
                    <a:gd name="T13" fmla="*/ 32 h 468"/>
                    <a:gd name="T14" fmla="*/ 195 w 229"/>
                    <a:gd name="T15" fmla="*/ 19 h 468"/>
                    <a:gd name="T16" fmla="*/ 186 w 229"/>
                    <a:gd name="T17" fmla="*/ 52 h 468"/>
                    <a:gd name="T18" fmla="*/ 168 w 229"/>
                    <a:gd name="T19" fmla="*/ 81 h 468"/>
                    <a:gd name="T20" fmla="*/ 197 w 229"/>
                    <a:gd name="T21" fmla="*/ 113 h 468"/>
                    <a:gd name="T22" fmla="*/ 199 w 229"/>
                    <a:gd name="T23" fmla="*/ 147 h 468"/>
                    <a:gd name="T24" fmla="*/ 175 w 229"/>
                    <a:gd name="T25" fmla="*/ 182 h 468"/>
                    <a:gd name="T26" fmla="*/ 143 w 229"/>
                    <a:gd name="T27" fmla="*/ 207 h 468"/>
                    <a:gd name="T28" fmla="*/ 153 w 229"/>
                    <a:gd name="T29" fmla="*/ 238 h 468"/>
                    <a:gd name="T30" fmla="*/ 179 w 229"/>
                    <a:gd name="T31" fmla="*/ 245 h 468"/>
                    <a:gd name="T32" fmla="*/ 192 w 229"/>
                    <a:gd name="T33" fmla="*/ 249 h 468"/>
                    <a:gd name="T34" fmla="*/ 204 w 229"/>
                    <a:gd name="T35" fmla="*/ 267 h 468"/>
                    <a:gd name="T36" fmla="*/ 211 w 229"/>
                    <a:gd name="T37" fmla="*/ 273 h 468"/>
                    <a:gd name="T38" fmla="*/ 226 w 229"/>
                    <a:gd name="T39" fmla="*/ 277 h 468"/>
                    <a:gd name="T40" fmla="*/ 224 w 229"/>
                    <a:gd name="T41" fmla="*/ 316 h 468"/>
                    <a:gd name="T42" fmla="*/ 191 w 229"/>
                    <a:gd name="T43" fmla="*/ 345 h 468"/>
                    <a:gd name="T44" fmla="*/ 175 w 229"/>
                    <a:gd name="T45" fmla="*/ 359 h 468"/>
                    <a:gd name="T46" fmla="*/ 154 w 229"/>
                    <a:gd name="T47" fmla="*/ 377 h 468"/>
                    <a:gd name="T48" fmla="*/ 155 w 229"/>
                    <a:gd name="T49" fmla="*/ 428 h 468"/>
                    <a:gd name="T50" fmla="*/ 131 w 229"/>
                    <a:gd name="T51" fmla="*/ 465 h 468"/>
                    <a:gd name="T52" fmla="*/ 87 w 229"/>
                    <a:gd name="T53" fmla="*/ 350 h 468"/>
                    <a:gd name="T54" fmla="*/ 47 w 229"/>
                    <a:gd name="T55" fmla="*/ 313 h 468"/>
                    <a:gd name="T56" fmla="*/ 15 w 229"/>
                    <a:gd name="T57" fmla="*/ 275 h 468"/>
                    <a:gd name="T58" fmla="*/ 1 w 229"/>
                    <a:gd name="T59" fmla="*/ 232 h 468"/>
                    <a:gd name="T60" fmla="*/ 18 w 229"/>
                    <a:gd name="T61" fmla="*/ 198 h 468"/>
                    <a:gd name="T62" fmla="*/ 44 w 229"/>
                    <a:gd name="T63" fmla="*/ 167 h 468"/>
                    <a:gd name="T64" fmla="*/ 48 w 229"/>
                    <a:gd name="T65" fmla="*/ 136 h 468"/>
                    <a:gd name="T66" fmla="*/ 43 w 229"/>
                    <a:gd name="T67" fmla="*/ 100 h 468"/>
                    <a:gd name="T68" fmla="*/ 44 w 229"/>
                    <a:gd name="T69" fmla="*/ 57 h 468"/>
                    <a:gd name="T70" fmla="*/ 62 w 229"/>
                    <a:gd name="T71" fmla="*/ 3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9" h="468">
                      <a:moveTo>
                        <a:pt x="64" y="26"/>
                      </a:moveTo>
                      <a:cubicBezTo>
                        <a:pt x="64" y="26"/>
                        <a:pt x="68" y="25"/>
                        <a:pt x="72" y="25"/>
                      </a:cubicBezTo>
                      <a:cubicBezTo>
                        <a:pt x="75" y="25"/>
                        <a:pt x="80" y="17"/>
                        <a:pt x="84" y="15"/>
                      </a:cubicBezTo>
                      <a:cubicBezTo>
                        <a:pt x="88" y="13"/>
                        <a:pt x="92" y="12"/>
                        <a:pt x="95" y="11"/>
                      </a:cubicBezTo>
                      <a:cubicBezTo>
                        <a:pt x="98" y="9"/>
                        <a:pt x="104" y="8"/>
                        <a:pt x="108" y="5"/>
                      </a:cubicBezTo>
                      <a:cubicBezTo>
                        <a:pt x="113" y="3"/>
                        <a:pt x="120" y="0"/>
                        <a:pt x="124" y="0"/>
                      </a:cubicBezTo>
                      <a:cubicBezTo>
                        <a:pt x="129" y="0"/>
                        <a:pt x="134" y="1"/>
                        <a:pt x="130" y="5"/>
                      </a:cubicBezTo>
                      <a:cubicBezTo>
                        <a:pt x="127" y="9"/>
                        <a:pt x="126" y="14"/>
                        <a:pt x="130" y="13"/>
                      </a:cubicBezTo>
                      <a:cubicBezTo>
                        <a:pt x="134" y="12"/>
                        <a:pt x="134" y="8"/>
                        <a:pt x="137" y="6"/>
                      </a:cubicBezTo>
                      <a:cubicBezTo>
                        <a:pt x="140" y="3"/>
                        <a:pt x="147" y="9"/>
                        <a:pt x="150" y="10"/>
                      </a:cubicBezTo>
                      <a:cubicBezTo>
                        <a:pt x="153" y="11"/>
                        <a:pt x="152" y="18"/>
                        <a:pt x="151" y="21"/>
                      </a:cubicBezTo>
                      <a:cubicBezTo>
                        <a:pt x="151" y="25"/>
                        <a:pt x="156" y="24"/>
                        <a:pt x="156" y="28"/>
                      </a:cubicBezTo>
                      <a:cubicBezTo>
                        <a:pt x="157" y="32"/>
                        <a:pt x="157" y="40"/>
                        <a:pt x="161" y="38"/>
                      </a:cubicBezTo>
                      <a:cubicBezTo>
                        <a:pt x="166" y="36"/>
                        <a:pt x="170" y="36"/>
                        <a:pt x="173" y="32"/>
                      </a:cubicBezTo>
                      <a:cubicBezTo>
                        <a:pt x="177" y="28"/>
                        <a:pt x="181" y="32"/>
                        <a:pt x="185" y="27"/>
                      </a:cubicBezTo>
                      <a:cubicBezTo>
                        <a:pt x="188" y="23"/>
                        <a:pt x="191" y="12"/>
                        <a:pt x="195" y="19"/>
                      </a:cubicBezTo>
                      <a:cubicBezTo>
                        <a:pt x="200" y="27"/>
                        <a:pt x="204" y="31"/>
                        <a:pt x="199" y="36"/>
                      </a:cubicBezTo>
                      <a:cubicBezTo>
                        <a:pt x="195" y="42"/>
                        <a:pt x="191" y="45"/>
                        <a:pt x="186" y="52"/>
                      </a:cubicBezTo>
                      <a:cubicBezTo>
                        <a:pt x="181" y="59"/>
                        <a:pt x="176" y="60"/>
                        <a:pt x="170" y="65"/>
                      </a:cubicBezTo>
                      <a:cubicBezTo>
                        <a:pt x="165" y="69"/>
                        <a:pt x="166" y="74"/>
                        <a:pt x="168" y="81"/>
                      </a:cubicBezTo>
                      <a:cubicBezTo>
                        <a:pt x="169" y="88"/>
                        <a:pt x="171" y="96"/>
                        <a:pt x="178" y="102"/>
                      </a:cubicBezTo>
                      <a:cubicBezTo>
                        <a:pt x="186" y="107"/>
                        <a:pt x="198" y="107"/>
                        <a:pt x="197" y="113"/>
                      </a:cubicBezTo>
                      <a:cubicBezTo>
                        <a:pt x="196" y="119"/>
                        <a:pt x="195" y="126"/>
                        <a:pt x="198" y="132"/>
                      </a:cubicBezTo>
                      <a:cubicBezTo>
                        <a:pt x="201" y="138"/>
                        <a:pt x="203" y="138"/>
                        <a:pt x="199" y="147"/>
                      </a:cubicBezTo>
                      <a:cubicBezTo>
                        <a:pt x="195" y="155"/>
                        <a:pt x="187" y="164"/>
                        <a:pt x="183" y="170"/>
                      </a:cubicBezTo>
                      <a:cubicBezTo>
                        <a:pt x="179" y="175"/>
                        <a:pt x="178" y="179"/>
                        <a:pt x="175" y="182"/>
                      </a:cubicBezTo>
                      <a:cubicBezTo>
                        <a:pt x="171" y="185"/>
                        <a:pt x="162" y="194"/>
                        <a:pt x="157" y="196"/>
                      </a:cubicBezTo>
                      <a:cubicBezTo>
                        <a:pt x="153" y="198"/>
                        <a:pt x="145" y="202"/>
                        <a:pt x="143" y="207"/>
                      </a:cubicBezTo>
                      <a:cubicBezTo>
                        <a:pt x="140" y="212"/>
                        <a:pt x="140" y="214"/>
                        <a:pt x="143" y="221"/>
                      </a:cubicBezTo>
                      <a:cubicBezTo>
                        <a:pt x="147" y="228"/>
                        <a:pt x="149" y="233"/>
                        <a:pt x="153" y="238"/>
                      </a:cubicBezTo>
                      <a:cubicBezTo>
                        <a:pt x="157" y="243"/>
                        <a:pt x="163" y="246"/>
                        <a:pt x="168" y="244"/>
                      </a:cubicBezTo>
                      <a:cubicBezTo>
                        <a:pt x="173" y="243"/>
                        <a:pt x="179" y="240"/>
                        <a:pt x="179" y="245"/>
                      </a:cubicBezTo>
                      <a:cubicBezTo>
                        <a:pt x="179" y="251"/>
                        <a:pt x="177" y="256"/>
                        <a:pt x="181" y="256"/>
                      </a:cubicBezTo>
                      <a:cubicBezTo>
                        <a:pt x="186" y="256"/>
                        <a:pt x="190" y="253"/>
                        <a:pt x="192" y="249"/>
                      </a:cubicBezTo>
                      <a:cubicBezTo>
                        <a:pt x="195" y="245"/>
                        <a:pt x="201" y="246"/>
                        <a:pt x="201" y="253"/>
                      </a:cubicBezTo>
                      <a:cubicBezTo>
                        <a:pt x="201" y="260"/>
                        <a:pt x="202" y="265"/>
                        <a:pt x="204" y="267"/>
                      </a:cubicBezTo>
                      <a:cubicBezTo>
                        <a:pt x="206" y="269"/>
                        <a:pt x="207" y="268"/>
                        <a:pt x="206" y="272"/>
                      </a:cubicBezTo>
                      <a:cubicBezTo>
                        <a:pt x="205" y="275"/>
                        <a:pt x="207" y="275"/>
                        <a:pt x="211" y="273"/>
                      </a:cubicBezTo>
                      <a:cubicBezTo>
                        <a:pt x="216" y="271"/>
                        <a:pt x="216" y="271"/>
                        <a:pt x="220" y="273"/>
                      </a:cubicBezTo>
                      <a:cubicBezTo>
                        <a:pt x="223" y="275"/>
                        <a:pt x="226" y="277"/>
                        <a:pt x="226" y="277"/>
                      </a:cubicBezTo>
                      <a:cubicBezTo>
                        <a:pt x="226" y="277"/>
                        <a:pt x="222" y="293"/>
                        <a:pt x="222" y="299"/>
                      </a:cubicBezTo>
                      <a:cubicBezTo>
                        <a:pt x="222" y="305"/>
                        <a:pt x="222" y="311"/>
                        <a:pt x="224" y="316"/>
                      </a:cubicBezTo>
                      <a:cubicBezTo>
                        <a:pt x="225" y="322"/>
                        <a:pt x="229" y="322"/>
                        <a:pt x="223" y="327"/>
                      </a:cubicBezTo>
                      <a:cubicBezTo>
                        <a:pt x="217" y="331"/>
                        <a:pt x="194" y="340"/>
                        <a:pt x="191" y="345"/>
                      </a:cubicBezTo>
                      <a:cubicBezTo>
                        <a:pt x="188" y="349"/>
                        <a:pt x="188" y="353"/>
                        <a:pt x="184" y="354"/>
                      </a:cubicBezTo>
                      <a:cubicBezTo>
                        <a:pt x="180" y="355"/>
                        <a:pt x="176" y="353"/>
                        <a:pt x="175" y="359"/>
                      </a:cubicBezTo>
                      <a:cubicBezTo>
                        <a:pt x="175" y="365"/>
                        <a:pt x="172" y="366"/>
                        <a:pt x="167" y="370"/>
                      </a:cubicBezTo>
                      <a:cubicBezTo>
                        <a:pt x="162" y="374"/>
                        <a:pt x="158" y="372"/>
                        <a:pt x="154" y="377"/>
                      </a:cubicBezTo>
                      <a:cubicBezTo>
                        <a:pt x="150" y="383"/>
                        <a:pt x="145" y="390"/>
                        <a:pt x="147" y="395"/>
                      </a:cubicBezTo>
                      <a:cubicBezTo>
                        <a:pt x="148" y="399"/>
                        <a:pt x="156" y="421"/>
                        <a:pt x="155" y="428"/>
                      </a:cubicBezTo>
                      <a:cubicBezTo>
                        <a:pt x="154" y="435"/>
                        <a:pt x="145" y="446"/>
                        <a:pt x="142" y="452"/>
                      </a:cubicBezTo>
                      <a:cubicBezTo>
                        <a:pt x="139" y="458"/>
                        <a:pt x="137" y="465"/>
                        <a:pt x="131" y="465"/>
                      </a:cubicBezTo>
                      <a:cubicBezTo>
                        <a:pt x="126" y="465"/>
                        <a:pt x="112" y="468"/>
                        <a:pt x="112" y="468"/>
                      </a:cubicBezTo>
                      <a:cubicBezTo>
                        <a:pt x="112" y="468"/>
                        <a:pt x="88" y="353"/>
                        <a:pt x="87" y="350"/>
                      </a:cubicBezTo>
                      <a:cubicBezTo>
                        <a:pt x="86" y="347"/>
                        <a:pt x="73" y="337"/>
                        <a:pt x="65" y="331"/>
                      </a:cubicBezTo>
                      <a:cubicBezTo>
                        <a:pt x="56" y="326"/>
                        <a:pt x="47" y="320"/>
                        <a:pt x="47" y="313"/>
                      </a:cubicBezTo>
                      <a:cubicBezTo>
                        <a:pt x="46" y="307"/>
                        <a:pt x="46" y="300"/>
                        <a:pt x="40" y="290"/>
                      </a:cubicBezTo>
                      <a:cubicBezTo>
                        <a:pt x="34" y="280"/>
                        <a:pt x="20" y="276"/>
                        <a:pt x="15" y="275"/>
                      </a:cubicBezTo>
                      <a:cubicBezTo>
                        <a:pt x="10" y="275"/>
                        <a:pt x="12" y="266"/>
                        <a:pt x="10" y="257"/>
                      </a:cubicBezTo>
                      <a:cubicBezTo>
                        <a:pt x="8" y="249"/>
                        <a:pt x="2" y="240"/>
                        <a:pt x="1" y="232"/>
                      </a:cubicBezTo>
                      <a:cubicBezTo>
                        <a:pt x="0" y="223"/>
                        <a:pt x="0" y="216"/>
                        <a:pt x="5" y="212"/>
                      </a:cubicBezTo>
                      <a:cubicBezTo>
                        <a:pt x="10" y="208"/>
                        <a:pt x="17" y="205"/>
                        <a:pt x="18" y="198"/>
                      </a:cubicBezTo>
                      <a:cubicBezTo>
                        <a:pt x="20" y="191"/>
                        <a:pt x="17" y="196"/>
                        <a:pt x="28" y="191"/>
                      </a:cubicBezTo>
                      <a:cubicBezTo>
                        <a:pt x="38" y="185"/>
                        <a:pt x="42" y="179"/>
                        <a:pt x="44" y="167"/>
                      </a:cubicBezTo>
                      <a:cubicBezTo>
                        <a:pt x="47" y="156"/>
                        <a:pt x="46" y="156"/>
                        <a:pt x="49" y="147"/>
                      </a:cubicBezTo>
                      <a:cubicBezTo>
                        <a:pt x="53" y="138"/>
                        <a:pt x="51" y="140"/>
                        <a:pt x="48" y="136"/>
                      </a:cubicBezTo>
                      <a:cubicBezTo>
                        <a:pt x="45" y="132"/>
                        <a:pt x="47" y="129"/>
                        <a:pt x="49" y="120"/>
                      </a:cubicBezTo>
                      <a:cubicBezTo>
                        <a:pt x="51" y="111"/>
                        <a:pt x="46" y="108"/>
                        <a:pt x="43" y="100"/>
                      </a:cubicBezTo>
                      <a:cubicBezTo>
                        <a:pt x="40" y="93"/>
                        <a:pt x="47" y="80"/>
                        <a:pt x="50" y="70"/>
                      </a:cubicBezTo>
                      <a:cubicBezTo>
                        <a:pt x="52" y="60"/>
                        <a:pt x="48" y="59"/>
                        <a:pt x="44" y="57"/>
                      </a:cubicBezTo>
                      <a:cubicBezTo>
                        <a:pt x="39" y="54"/>
                        <a:pt x="44" y="52"/>
                        <a:pt x="50" y="47"/>
                      </a:cubicBezTo>
                      <a:cubicBezTo>
                        <a:pt x="56" y="42"/>
                        <a:pt x="62" y="35"/>
                        <a:pt x="62" y="35"/>
                      </a:cubicBezTo>
                      <a:cubicBezTo>
                        <a:pt x="64" y="26"/>
                        <a:pt x="64" y="26"/>
                        <a:pt x="64" y="2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9" name="Freeform 14">
                  <a:extLst>
                    <a:ext uri="{FF2B5EF4-FFF2-40B4-BE49-F238E27FC236}">
                      <a16:creationId xmlns:a16="http://schemas.microsoft.com/office/drawing/2014/main" id="{8AA82CBC-2F32-40D8-9678-29F7AD5CE348}"/>
                    </a:ext>
                  </a:extLst>
                </p:cNvPr>
                <p:cNvSpPr>
                  <a:spLocks/>
                </p:cNvSpPr>
                <p:nvPr/>
              </p:nvSpPr>
              <p:spPr bwMode="auto">
                <a:xfrm>
                  <a:off x="5324475" y="3535363"/>
                  <a:ext cx="503238" cy="476250"/>
                </a:xfrm>
                <a:custGeom>
                  <a:avLst/>
                  <a:gdLst>
                    <a:gd name="T0" fmla="*/ 941 w 965"/>
                    <a:gd name="T1" fmla="*/ 322 h 912"/>
                    <a:gd name="T2" fmla="*/ 902 w 965"/>
                    <a:gd name="T3" fmla="*/ 293 h 912"/>
                    <a:gd name="T4" fmla="*/ 885 w 965"/>
                    <a:gd name="T5" fmla="*/ 229 h 912"/>
                    <a:gd name="T6" fmla="*/ 878 w 965"/>
                    <a:gd name="T7" fmla="*/ 175 h 912"/>
                    <a:gd name="T8" fmla="*/ 870 w 965"/>
                    <a:gd name="T9" fmla="*/ 129 h 912"/>
                    <a:gd name="T10" fmla="*/ 871 w 965"/>
                    <a:gd name="T11" fmla="*/ 121 h 912"/>
                    <a:gd name="T12" fmla="*/ 834 w 965"/>
                    <a:gd name="T13" fmla="*/ 53 h 912"/>
                    <a:gd name="T14" fmla="*/ 787 w 965"/>
                    <a:gd name="T15" fmla="*/ 12 h 912"/>
                    <a:gd name="T16" fmla="*/ 750 w 965"/>
                    <a:gd name="T17" fmla="*/ 19 h 912"/>
                    <a:gd name="T18" fmla="*/ 700 w 965"/>
                    <a:gd name="T19" fmla="*/ 61 h 912"/>
                    <a:gd name="T20" fmla="*/ 641 w 965"/>
                    <a:gd name="T21" fmla="*/ 73 h 912"/>
                    <a:gd name="T22" fmla="*/ 537 w 965"/>
                    <a:gd name="T23" fmla="*/ 63 h 912"/>
                    <a:gd name="T24" fmla="*/ 176 w 965"/>
                    <a:gd name="T25" fmla="*/ 206 h 912"/>
                    <a:gd name="T26" fmla="*/ 124 w 965"/>
                    <a:gd name="T27" fmla="*/ 474 h 912"/>
                    <a:gd name="T28" fmla="*/ 86 w 965"/>
                    <a:gd name="T29" fmla="*/ 492 h 912"/>
                    <a:gd name="T30" fmla="*/ 65 w 965"/>
                    <a:gd name="T31" fmla="*/ 517 h 912"/>
                    <a:gd name="T32" fmla="*/ 47 w 965"/>
                    <a:gd name="T33" fmla="*/ 557 h 912"/>
                    <a:gd name="T34" fmla="*/ 38 w 965"/>
                    <a:gd name="T35" fmla="*/ 590 h 912"/>
                    <a:gd name="T36" fmla="*/ 19 w 965"/>
                    <a:gd name="T37" fmla="*/ 629 h 912"/>
                    <a:gd name="T38" fmla="*/ 0 w 965"/>
                    <a:gd name="T39" fmla="*/ 683 h 912"/>
                    <a:gd name="T40" fmla="*/ 36 w 965"/>
                    <a:gd name="T41" fmla="*/ 695 h 912"/>
                    <a:gd name="T42" fmla="*/ 44 w 965"/>
                    <a:gd name="T43" fmla="*/ 733 h 912"/>
                    <a:gd name="T44" fmla="*/ 60 w 965"/>
                    <a:gd name="T45" fmla="*/ 777 h 912"/>
                    <a:gd name="T46" fmla="*/ 84 w 965"/>
                    <a:gd name="T47" fmla="*/ 835 h 912"/>
                    <a:gd name="T48" fmla="*/ 109 w 965"/>
                    <a:gd name="T49" fmla="*/ 894 h 912"/>
                    <a:gd name="T50" fmla="*/ 162 w 965"/>
                    <a:gd name="T51" fmla="*/ 885 h 912"/>
                    <a:gd name="T52" fmla="*/ 193 w 965"/>
                    <a:gd name="T53" fmla="*/ 852 h 912"/>
                    <a:gd name="T54" fmla="*/ 261 w 965"/>
                    <a:gd name="T55" fmla="*/ 873 h 912"/>
                    <a:gd name="T56" fmla="*/ 314 w 965"/>
                    <a:gd name="T57" fmla="*/ 896 h 912"/>
                    <a:gd name="T58" fmla="*/ 405 w 965"/>
                    <a:gd name="T59" fmla="*/ 911 h 912"/>
                    <a:gd name="T60" fmla="*/ 456 w 965"/>
                    <a:gd name="T61" fmla="*/ 864 h 912"/>
                    <a:gd name="T62" fmla="*/ 529 w 965"/>
                    <a:gd name="T63" fmla="*/ 885 h 912"/>
                    <a:gd name="T64" fmla="*/ 598 w 965"/>
                    <a:gd name="T65" fmla="*/ 828 h 912"/>
                    <a:gd name="T66" fmla="*/ 623 w 965"/>
                    <a:gd name="T67" fmla="*/ 759 h 912"/>
                    <a:gd name="T68" fmla="*/ 641 w 965"/>
                    <a:gd name="T69" fmla="*/ 719 h 912"/>
                    <a:gd name="T70" fmla="*/ 669 w 965"/>
                    <a:gd name="T71" fmla="*/ 814 h 912"/>
                    <a:gd name="T72" fmla="*/ 709 w 965"/>
                    <a:gd name="T73" fmla="*/ 897 h 912"/>
                    <a:gd name="T74" fmla="*/ 734 w 965"/>
                    <a:gd name="T75" fmla="*/ 853 h 912"/>
                    <a:gd name="T76" fmla="*/ 756 w 965"/>
                    <a:gd name="T77" fmla="*/ 820 h 912"/>
                    <a:gd name="T78" fmla="*/ 772 w 965"/>
                    <a:gd name="T79" fmla="*/ 779 h 912"/>
                    <a:gd name="T80" fmla="*/ 791 w 965"/>
                    <a:gd name="T81" fmla="*/ 727 h 912"/>
                    <a:gd name="T82" fmla="*/ 834 w 965"/>
                    <a:gd name="T83" fmla="*/ 678 h 912"/>
                    <a:gd name="T84" fmla="*/ 852 w 965"/>
                    <a:gd name="T85" fmla="*/ 599 h 912"/>
                    <a:gd name="T86" fmla="*/ 852 w 965"/>
                    <a:gd name="T87" fmla="*/ 522 h 912"/>
                    <a:gd name="T88" fmla="*/ 871 w 965"/>
                    <a:gd name="T89" fmla="*/ 438 h 912"/>
                    <a:gd name="T90" fmla="*/ 884 w 965"/>
                    <a:gd name="T91" fmla="*/ 402 h 912"/>
                    <a:gd name="T92" fmla="*/ 917 w 965"/>
                    <a:gd name="T93" fmla="*/ 376 h 912"/>
                    <a:gd name="T94" fmla="*/ 965 w 965"/>
                    <a:gd name="T95" fmla="*/ 34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5" h="912">
                      <a:moveTo>
                        <a:pt x="956" y="328"/>
                      </a:moveTo>
                      <a:cubicBezTo>
                        <a:pt x="951" y="328"/>
                        <a:pt x="949" y="328"/>
                        <a:pt x="947" y="324"/>
                      </a:cubicBezTo>
                      <a:cubicBezTo>
                        <a:pt x="946" y="319"/>
                        <a:pt x="946" y="320"/>
                        <a:pt x="941" y="322"/>
                      </a:cubicBezTo>
                      <a:cubicBezTo>
                        <a:pt x="937" y="323"/>
                        <a:pt x="934" y="316"/>
                        <a:pt x="932" y="310"/>
                      </a:cubicBezTo>
                      <a:cubicBezTo>
                        <a:pt x="931" y="304"/>
                        <a:pt x="918" y="299"/>
                        <a:pt x="916" y="295"/>
                      </a:cubicBezTo>
                      <a:cubicBezTo>
                        <a:pt x="913" y="291"/>
                        <a:pt x="905" y="295"/>
                        <a:pt x="902" y="293"/>
                      </a:cubicBezTo>
                      <a:cubicBezTo>
                        <a:pt x="900" y="290"/>
                        <a:pt x="896" y="278"/>
                        <a:pt x="895" y="273"/>
                      </a:cubicBezTo>
                      <a:cubicBezTo>
                        <a:pt x="895" y="268"/>
                        <a:pt x="891" y="272"/>
                        <a:pt x="890" y="263"/>
                      </a:cubicBezTo>
                      <a:cubicBezTo>
                        <a:pt x="889" y="254"/>
                        <a:pt x="885" y="238"/>
                        <a:pt x="885" y="229"/>
                      </a:cubicBezTo>
                      <a:cubicBezTo>
                        <a:pt x="885" y="221"/>
                        <a:pt x="881" y="212"/>
                        <a:pt x="879" y="206"/>
                      </a:cubicBezTo>
                      <a:cubicBezTo>
                        <a:pt x="877" y="201"/>
                        <a:pt x="879" y="203"/>
                        <a:pt x="879" y="196"/>
                      </a:cubicBezTo>
                      <a:cubicBezTo>
                        <a:pt x="879" y="188"/>
                        <a:pt x="877" y="182"/>
                        <a:pt x="878" y="175"/>
                      </a:cubicBezTo>
                      <a:cubicBezTo>
                        <a:pt x="880" y="168"/>
                        <a:pt x="878" y="166"/>
                        <a:pt x="876" y="160"/>
                      </a:cubicBezTo>
                      <a:cubicBezTo>
                        <a:pt x="874" y="154"/>
                        <a:pt x="875" y="145"/>
                        <a:pt x="873" y="142"/>
                      </a:cubicBezTo>
                      <a:cubicBezTo>
                        <a:pt x="870" y="138"/>
                        <a:pt x="868" y="132"/>
                        <a:pt x="870" y="129"/>
                      </a:cubicBezTo>
                      <a:cubicBezTo>
                        <a:pt x="872" y="126"/>
                        <a:pt x="877" y="129"/>
                        <a:pt x="879" y="134"/>
                      </a:cubicBezTo>
                      <a:cubicBezTo>
                        <a:pt x="880" y="139"/>
                        <a:pt x="881" y="137"/>
                        <a:pt x="881" y="133"/>
                      </a:cubicBezTo>
                      <a:cubicBezTo>
                        <a:pt x="881" y="130"/>
                        <a:pt x="877" y="126"/>
                        <a:pt x="871" y="121"/>
                      </a:cubicBezTo>
                      <a:cubicBezTo>
                        <a:pt x="865" y="116"/>
                        <a:pt x="862" y="109"/>
                        <a:pt x="860" y="103"/>
                      </a:cubicBezTo>
                      <a:cubicBezTo>
                        <a:pt x="857" y="96"/>
                        <a:pt x="855" y="77"/>
                        <a:pt x="855" y="71"/>
                      </a:cubicBezTo>
                      <a:cubicBezTo>
                        <a:pt x="855" y="64"/>
                        <a:pt x="840" y="58"/>
                        <a:pt x="834" y="53"/>
                      </a:cubicBezTo>
                      <a:cubicBezTo>
                        <a:pt x="828" y="47"/>
                        <a:pt x="821" y="37"/>
                        <a:pt x="817" y="31"/>
                      </a:cubicBezTo>
                      <a:cubicBezTo>
                        <a:pt x="813" y="25"/>
                        <a:pt x="806" y="28"/>
                        <a:pt x="801" y="24"/>
                      </a:cubicBezTo>
                      <a:cubicBezTo>
                        <a:pt x="796" y="21"/>
                        <a:pt x="791" y="19"/>
                        <a:pt x="787" y="12"/>
                      </a:cubicBezTo>
                      <a:cubicBezTo>
                        <a:pt x="782" y="6"/>
                        <a:pt x="780" y="0"/>
                        <a:pt x="780" y="0"/>
                      </a:cubicBezTo>
                      <a:cubicBezTo>
                        <a:pt x="780" y="0"/>
                        <a:pt x="765" y="14"/>
                        <a:pt x="761" y="18"/>
                      </a:cubicBezTo>
                      <a:cubicBezTo>
                        <a:pt x="756" y="23"/>
                        <a:pt x="754" y="20"/>
                        <a:pt x="750" y="19"/>
                      </a:cubicBezTo>
                      <a:cubicBezTo>
                        <a:pt x="746" y="17"/>
                        <a:pt x="743" y="18"/>
                        <a:pt x="739" y="25"/>
                      </a:cubicBezTo>
                      <a:cubicBezTo>
                        <a:pt x="736" y="32"/>
                        <a:pt x="733" y="53"/>
                        <a:pt x="725" y="55"/>
                      </a:cubicBezTo>
                      <a:cubicBezTo>
                        <a:pt x="718" y="58"/>
                        <a:pt x="703" y="55"/>
                        <a:pt x="700" y="61"/>
                      </a:cubicBezTo>
                      <a:cubicBezTo>
                        <a:pt x="698" y="67"/>
                        <a:pt x="694" y="84"/>
                        <a:pt x="687" y="88"/>
                      </a:cubicBezTo>
                      <a:cubicBezTo>
                        <a:pt x="679" y="92"/>
                        <a:pt x="666" y="94"/>
                        <a:pt x="661" y="89"/>
                      </a:cubicBezTo>
                      <a:cubicBezTo>
                        <a:pt x="657" y="84"/>
                        <a:pt x="641" y="73"/>
                        <a:pt x="641" y="73"/>
                      </a:cubicBezTo>
                      <a:cubicBezTo>
                        <a:pt x="546" y="73"/>
                        <a:pt x="546" y="73"/>
                        <a:pt x="546" y="73"/>
                      </a:cubicBezTo>
                      <a:cubicBezTo>
                        <a:pt x="546" y="73"/>
                        <a:pt x="545" y="68"/>
                        <a:pt x="546" y="63"/>
                      </a:cubicBezTo>
                      <a:cubicBezTo>
                        <a:pt x="547" y="57"/>
                        <a:pt x="541" y="58"/>
                        <a:pt x="537" y="63"/>
                      </a:cubicBezTo>
                      <a:cubicBezTo>
                        <a:pt x="533" y="68"/>
                        <a:pt x="525" y="73"/>
                        <a:pt x="525" y="73"/>
                      </a:cubicBezTo>
                      <a:cubicBezTo>
                        <a:pt x="173" y="74"/>
                        <a:pt x="173" y="74"/>
                        <a:pt x="173" y="74"/>
                      </a:cubicBezTo>
                      <a:cubicBezTo>
                        <a:pt x="175" y="151"/>
                        <a:pt x="176" y="206"/>
                        <a:pt x="176" y="206"/>
                      </a:cubicBezTo>
                      <a:cubicBezTo>
                        <a:pt x="119" y="206"/>
                        <a:pt x="119" y="206"/>
                        <a:pt x="119" y="206"/>
                      </a:cubicBezTo>
                      <a:cubicBezTo>
                        <a:pt x="119" y="239"/>
                        <a:pt x="119" y="239"/>
                        <a:pt x="119" y="239"/>
                      </a:cubicBezTo>
                      <a:cubicBezTo>
                        <a:pt x="119" y="239"/>
                        <a:pt x="124" y="464"/>
                        <a:pt x="124" y="474"/>
                      </a:cubicBezTo>
                      <a:cubicBezTo>
                        <a:pt x="124" y="484"/>
                        <a:pt x="126" y="490"/>
                        <a:pt x="122" y="490"/>
                      </a:cubicBezTo>
                      <a:cubicBezTo>
                        <a:pt x="119" y="489"/>
                        <a:pt x="109" y="487"/>
                        <a:pt x="103" y="486"/>
                      </a:cubicBezTo>
                      <a:cubicBezTo>
                        <a:pt x="97" y="486"/>
                        <a:pt x="90" y="492"/>
                        <a:pt x="86" y="492"/>
                      </a:cubicBezTo>
                      <a:cubicBezTo>
                        <a:pt x="82" y="491"/>
                        <a:pt x="79" y="492"/>
                        <a:pt x="74" y="493"/>
                      </a:cubicBezTo>
                      <a:cubicBezTo>
                        <a:pt x="69" y="495"/>
                        <a:pt x="68" y="496"/>
                        <a:pt x="64" y="500"/>
                      </a:cubicBezTo>
                      <a:cubicBezTo>
                        <a:pt x="60" y="504"/>
                        <a:pt x="64" y="512"/>
                        <a:pt x="65" y="517"/>
                      </a:cubicBezTo>
                      <a:cubicBezTo>
                        <a:pt x="66" y="522"/>
                        <a:pt x="64" y="525"/>
                        <a:pt x="60" y="532"/>
                      </a:cubicBezTo>
                      <a:cubicBezTo>
                        <a:pt x="55" y="539"/>
                        <a:pt x="52" y="541"/>
                        <a:pt x="49" y="547"/>
                      </a:cubicBezTo>
                      <a:cubicBezTo>
                        <a:pt x="46" y="552"/>
                        <a:pt x="48" y="554"/>
                        <a:pt x="47" y="557"/>
                      </a:cubicBezTo>
                      <a:cubicBezTo>
                        <a:pt x="46" y="560"/>
                        <a:pt x="39" y="561"/>
                        <a:pt x="34" y="565"/>
                      </a:cubicBezTo>
                      <a:cubicBezTo>
                        <a:pt x="30" y="569"/>
                        <a:pt x="35" y="570"/>
                        <a:pt x="36" y="577"/>
                      </a:cubicBezTo>
                      <a:cubicBezTo>
                        <a:pt x="36" y="583"/>
                        <a:pt x="35" y="586"/>
                        <a:pt x="38" y="590"/>
                      </a:cubicBezTo>
                      <a:cubicBezTo>
                        <a:pt x="41" y="595"/>
                        <a:pt x="39" y="595"/>
                        <a:pt x="33" y="599"/>
                      </a:cubicBezTo>
                      <a:cubicBezTo>
                        <a:pt x="27" y="602"/>
                        <a:pt x="23" y="606"/>
                        <a:pt x="20" y="611"/>
                      </a:cubicBezTo>
                      <a:cubicBezTo>
                        <a:pt x="17" y="617"/>
                        <a:pt x="16" y="623"/>
                        <a:pt x="19" y="629"/>
                      </a:cubicBezTo>
                      <a:cubicBezTo>
                        <a:pt x="22" y="634"/>
                        <a:pt x="24" y="643"/>
                        <a:pt x="26" y="648"/>
                      </a:cubicBezTo>
                      <a:cubicBezTo>
                        <a:pt x="28" y="654"/>
                        <a:pt x="19" y="657"/>
                        <a:pt x="14" y="660"/>
                      </a:cubicBezTo>
                      <a:cubicBezTo>
                        <a:pt x="8" y="664"/>
                        <a:pt x="0" y="676"/>
                        <a:pt x="0" y="683"/>
                      </a:cubicBezTo>
                      <a:cubicBezTo>
                        <a:pt x="0" y="689"/>
                        <a:pt x="3" y="692"/>
                        <a:pt x="10" y="694"/>
                      </a:cubicBezTo>
                      <a:cubicBezTo>
                        <a:pt x="16" y="697"/>
                        <a:pt x="17" y="695"/>
                        <a:pt x="24" y="692"/>
                      </a:cubicBezTo>
                      <a:cubicBezTo>
                        <a:pt x="31" y="689"/>
                        <a:pt x="32" y="692"/>
                        <a:pt x="36" y="695"/>
                      </a:cubicBezTo>
                      <a:cubicBezTo>
                        <a:pt x="39" y="698"/>
                        <a:pt x="33" y="704"/>
                        <a:pt x="34" y="708"/>
                      </a:cubicBezTo>
                      <a:cubicBezTo>
                        <a:pt x="35" y="712"/>
                        <a:pt x="40" y="717"/>
                        <a:pt x="39" y="727"/>
                      </a:cubicBezTo>
                      <a:cubicBezTo>
                        <a:pt x="39" y="737"/>
                        <a:pt x="39" y="733"/>
                        <a:pt x="44" y="733"/>
                      </a:cubicBezTo>
                      <a:cubicBezTo>
                        <a:pt x="49" y="733"/>
                        <a:pt x="46" y="743"/>
                        <a:pt x="44" y="751"/>
                      </a:cubicBezTo>
                      <a:cubicBezTo>
                        <a:pt x="43" y="759"/>
                        <a:pt x="44" y="762"/>
                        <a:pt x="47" y="767"/>
                      </a:cubicBezTo>
                      <a:cubicBezTo>
                        <a:pt x="50" y="772"/>
                        <a:pt x="55" y="778"/>
                        <a:pt x="60" y="777"/>
                      </a:cubicBezTo>
                      <a:cubicBezTo>
                        <a:pt x="66" y="777"/>
                        <a:pt x="68" y="784"/>
                        <a:pt x="68" y="791"/>
                      </a:cubicBezTo>
                      <a:cubicBezTo>
                        <a:pt x="67" y="798"/>
                        <a:pt x="63" y="806"/>
                        <a:pt x="63" y="806"/>
                      </a:cubicBezTo>
                      <a:cubicBezTo>
                        <a:pt x="64" y="810"/>
                        <a:pt x="78" y="831"/>
                        <a:pt x="84" y="835"/>
                      </a:cubicBezTo>
                      <a:cubicBezTo>
                        <a:pt x="90" y="838"/>
                        <a:pt x="90" y="842"/>
                        <a:pt x="93" y="850"/>
                      </a:cubicBezTo>
                      <a:cubicBezTo>
                        <a:pt x="96" y="857"/>
                        <a:pt x="101" y="863"/>
                        <a:pt x="105" y="870"/>
                      </a:cubicBezTo>
                      <a:cubicBezTo>
                        <a:pt x="110" y="877"/>
                        <a:pt x="111" y="887"/>
                        <a:pt x="109" y="894"/>
                      </a:cubicBezTo>
                      <a:cubicBezTo>
                        <a:pt x="109" y="895"/>
                        <a:pt x="109" y="895"/>
                        <a:pt x="109" y="896"/>
                      </a:cubicBezTo>
                      <a:cubicBezTo>
                        <a:pt x="136" y="899"/>
                        <a:pt x="136" y="899"/>
                        <a:pt x="136" y="899"/>
                      </a:cubicBezTo>
                      <a:cubicBezTo>
                        <a:pt x="162" y="885"/>
                        <a:pt x="162" y="885"/>
                        <a:pt x="162" y="885"/>
                      </a:cubicBezTo>
                      <a:cubicBezTo>
                        <a:pt x="176" y="887"/>
                        <a:pt x="176" y="887"/>
                        <a:pt x="176" y="887"/>
                      </a:cubicBezTo>
                      <a:cubicBezTo>
                        <a:pt x="193" y="874"/>
                        <a:pt x="193" y="874"/>
                        <a:pt x="193" y="874"/>
                      </a:cubicBezTo>
                      <a:cubicBezTo>
                        <a:pt x="193" y="852"/>
                        <a:pt x="193" y="852"/>
                        <a:pt x="193" y="852"/>
                      </a:cubicBezTo>
                      <a:cubicBezTo>
                        <a:pt x="244" y="844"/>
                        <a:pt x="244" y="844"/>
                        <a:pt x="244" y="844"/>
                      </a:cubicBezTo>
                      <a:cubicBezTo>
                        <a:pt x="247" y="862"/>
                        <a:pt x="247" y="862"/>
                        <a:pt x="247" y="862"/>
                      </a:cubicBezTo>
                      <a:cubicBezTo>
                        <a:pt x="261" y="873"/>
                        <a:pt x="261" y="873"/>
                        <a:pt x="261" y="873"/>
                      </a:cubicBezTo>
                      <a:cubicBezTo>
                        <a:pt x="270" y="897"/>
                        <a:pt x="270" y="897"/>
                        <a:pt x="270" y="897"/>
                      </a:cubicBezTo>
                      <a:cubicBezTo>
                        <a:pt x="290" y="905"/>
                        <a:pt x="290" y="905"/>
                        <a:pt x="290" y="905"/>
                      </a:cubicBezTo>
                      <a:cubicBezTo>
                        <a:pt x="314" y="896"/>
                        <a:pt x="314" y="896"/>
                        <a:pt x="314" y="896"/>
                      </a:cubicBezTo>
                      <a:cubicBezTo>
                        <a:pt x="360" y="896"/>
                        <a:pt x="360" y="896"/>
                        <a:pt x="360" y="896"/>
                      </a:cubicBezTo>
                      <a:cubicBezTo>
                        <a:pt x="372" y="912"/>
                        <a:pt x="372" y="912"/>
                        <a:pt x="372" y="912"/>
                      </a:cubicBezTo>
                      <a:cubicBezTo>
                        <a:pt x="405" y="911"/>
                        <a:pt x="405" y="911"/>
                        <a:pt x="405" y="911"/>
                      </a:cubicBezTo>
                      <a:cubicBezTo>
                        <a:pt x="430" y="888"/>
                        <a:pt x="430" y="888"/>
                        <a:pt x="430" y="888"/>
                      </a:cubicBezTo>
                      <a:cubicBezTo>
                        <a:pt x="454" y="885"/>
                        <a:pt x="454" y="885"/>
                        <a:pt x="454" y="885"/>
                      </a:cubicBezTo>
                      <a:cubicBezTo>
                        <a:pt x="456" y="864"/>
                        <a:pt x="456" y="864"/>
                        <a:pt x="456" y="864"/>
                      </a:cubicBezTo>
                      <a:cubicBezTo>
                        <a:pt x="474" y="848"/>
                        <a:pt x="474" y="848"/>
                        <a:pt x="474" y="848"/>
                      </a:cubicBezTo>
                      <a:cubicBezTo>
                        <a:pt x="500" y="862"/>
                        <a:pt x="500" y="862"/>
                        <a:pt x="500" y="862"/>
                      </a:cubicBezTo>
                      <a:cubicBezTo>
                        <a:pt x="529" y="885"/>
                        <a:pt x="529" y="885"/>
                        <a:pt x="529" y="885"/>
                      </a:cubicBezTo>
                      <a:cubicBezTo>
                        <a:pt x="551" y="885"/>
                        <a:pt x="551" y="885"/>
                        <a:pt x="551" y="885"/>
                      </a:cubicBezTo>
                      <a:cubicBezTo>
                        <a:pt x="589" y="846"/>
                        <a:pt x="589" y="846"/>
                        <a:pt x="589" y="846"/>
                      </a:cubicBezTo>
                      <a:cubicBezTo>
                        <a:pt x="598" y="828"/>
                        <a:pt x="598" y="828"/>
                        <a:pt x="598" y="828"/>
                      </a:cubicBezTo>
                      <a:cubicBezTo>
                        <a:pt x="627" y="800"/>
                        <a:pt x="627" y="800"/>
                        <a:pt x="627" y="800"/>
                      </a:cubicBezTo>
                      <a:cubicBezTo>
                        <a:pt x="620" y="789"/>
                        <a:pt x="620" y="789"/>
                        <a:pt x="620" y="789"/>
                      </a:cubicBezTo>
                      <a:cubicBezTo>
                        <a:pt x="623" y="759"/>
                        <a:pt x="623" y="759"/>
                        <a:pt x="623" y="759"/>
                      </a:cubicBezTo>
                      <a:cubicBezTo>
                        <a:pt x="605" y="740"/>
                        <a:pt x="605" y="740"/>
                        <a:pt x="605" y="740"/>
                      </a:cubicBezTo>
                      <a:cubicBezTo>
                        <a:pt x="638" y="737"/>
                        <a:pt x="638" y="737"/>
                        <a:pt x="638" y="737"/>
                      </a:cubicBezTo>
                      <a:cubicBezTo>
                        <a:pt x="641" y="719"/>
                        <a:pt x="641" y="719"/>
                        <a:pt x="641" y="719"/>
                      </a:cubicBezTo>
                      <a:cubicBezTo>
                        <a:pt x="674" y="719"/>
                        <a:pt x="674" y="719"/>
                        <a:pt x="674" y="719"/>
                      </a:cubicBezTo>
                      <a:cubicBezTo>
                        <a:pt x="665" y="759"/>
                        <a:pt x="665" y="759"/>
                        <a:pt x="665" y="759"/>
                      </a:cubicBezTo>
                      <a:cubicBezTo>
                        <a:pt x="669" y="814"/>
                        <a:pt x="669" y="814"/>
                        <a:pt x="669" y="814"/>
                      </a:cubicBezTo>
                      <a:cubicBezTo>
                        <a:pt x="688" y="824"/>
                        <a:pt x="688" y="824"/>
                        <a:pt x="688" y="824"/>
                      </a:cubicBezTo>
                      <a:cubicBezTo>
                        <a:pt x="710" y="859"/>
                        <a:pt x="710" y="859"/>
                        <a:pt x="710" y="859"/>
                      </a:cubicBezTo>
                      <a:cubicBezTo>
                        <a:pt x="709" y="897"/>
                        <a:pt x="709" y="897"/>
                        <a:pt x="709" y="897"/>
                      </a:cubicBezTo>
                      <a:cubicBezTo>
                        <a:pt x="720" y="900"/>
                        <a:pt x="720" y="900"/>
                        <a:pt x="720" y="900"/>
                      </a:cubicBezTo>
                      <a:cubicBezTo>
                        <a:pt x="720" y="894"/>
                        <a:pt x="721" y="889"/>
                        <a:pt x="723" y="884"/>
                      </a:cubicBezTo>
                      <a:cubicBezTo>
                        <a:pt x="725" y="873"/>
                        <a:pt x="733" y="859"/>
                        <a:pt x="734" y="853"/>
                      </a:cubicBezTo>
                      <a:cubicBezTo>
                        <a:pt x="735" y="846"/>
                        <a:pt x="729" y="833"/>
                        <a:pt x="732" y="828"/>
                      </a:cubicBezTo>
                      <a:cubicBezTo>
                        <a:pt x="736" y="823"/>
                        <a:pt x="739" y="817"/>
                        <a:pt x="743" y="812"/>
                      </a:cubicBezTo>
                      <a:cubicBezTo>
                        <a:pt x="748" y="808"/>
                        <a:pt x="755" y="815"/>
                        <a:pt x="756" y="820"/>
                      </a:cubicBezTo>
                      <a:cubicBezTo>
                        <a:pt x="758" y="825"/>
                        <a:pt x="759" y="823"/>
                        <a:pt x="762" y="820"/>
                      </a:cubicBezTo>
                      <a:cubicBezTo>
                        <a:pt x="766" y="816"/>
                        <a:pt x="768" y="811"/>
                        <a:pt x="769" y="803"/>
                      </a:cubicBezTo>
                      <a:cubicBezTo>
                        <a:pt x="771" y="794"/>
                        <a:pt x="768" y="788"/>
                        <a:pt x="772" y="779"/>
                      </a:cubicBezTo>
                      <a:cubicBezTo>
                        <a:pt x="777" y="771"/>
                        <a:pt x="772" y="764"/>
                        <a:pt x="774" y="757"/>
                      </a:cubicBezTo>
                      <a:cubicBezTo>
                        <a:pt x="775" y="751"/>
                        <a:pt x="775" y="748"/>
                        <a:pt x="781" y="745"/>
                      </a:cubicBezTo>
                      <a:cubicBezTo>
                        <a:pt x="787" y="742"/>
                        <a:pt x="788" y="733"/>
                        <a:pt x="791" y="727"/>
                      </a:cubicBezTo>
                      <a:cubicBezTo>
                        <a:pt x="794" y="721"/>
                        <a:pt x="804" y="698"/>
                        <a:pt x="809" y="692"/>
                      </a:cubicBezTo>
                      <a:cubicBezTo>
                        <a:pt x="815" y="686"/>
                        <a:pt x="824" y="691"/>
                        <a:pt x="828" y="690"/>
                      </a:cubicBezTo>
                      <a:cubicBezTo>
                        <a:pt x="833" y="689"/>
                        <a:pt x="833" y="691"/>
                        <a:pt x="834" y="678"/>
                      </a:cubicBezTo>
                      <a:cubicBezTo>
                        <a:pt x="835" y="666"/>
                        <a:pt x="836" y="661"/>
                        <a:pt x="839" y="652"/>
                      </a:cubicBezTo>
                      <a:cubicBezTo>
                        <a:pt x="842" y="643"/>
                        <a:pt x="844" y="637"/>
                        <a:pt x="849" y="627"/>
                      </a:cubicBezTo>
                      <a:cubicBezTo>
                        <a:pt x="853" y="617"/>
                        <a:pt x="850" y="611"/>
                        <a:pt x="852" y="599"/>
                      </a:cubicBezTo>
                      <a:cubicBezTo>
                        <a:pt x="855" y="588"/>
                        <a:pt x="852" y="579"/>
                        <a:pt x="852" y="569"/>
                      </a:cubicBezTo>
                      <a:cubicBezTo>
                        <a:pt x="853" y="560"/>
                        <a:pt x="849" y="547"/>
                        <a:pt x="848" y="539"/>
                      </a:cubicBezTo>
                      <a:cubicBezTo>
                        <a:pt x="846" y="532"/>
                        <a:pt x="848" y="530"/>
                        <a:pt x="852" y="522"/>
                      </a:cubicBezTo>
                      <a:cubicBezTo>
                        <a:pt x="856" y="515"/>
                        <a:pt x="856" y="509"/>
                        <a:pt x="858" y="498"/>
                      </a:cubicBezTo>
                      <a:cubicBezTo>
                        <a:pt x="860" y="488"/>
                        <a:pt x="867" y="480"/>
                        <a:pt x="871" y="466"/>
                      </a:cubicBezTo>
                      <a:cubicBezTo>
                        <a:pt x="874" y="452"/>
                        <a:pt x="874" y="445"/>
                        <a:pt x="871" y="438"/>
                      </a:cubicBezTo>
                      <a:cubicBezTo>
                        <a:pt x="868" y="431"/>
                        <a:pt x="873" y="428"/>
                        <a:pt x="875" y="422"/>
                      </a:cubicBezTo>
                      <a:cubicBezTo>
                        <a:pt x="878" y="416"/>
                        <a:pt x="877" y="409"/>
                        <a:pt x="877" y="409"/>
                      </a:cubicBezTo>
                      <a:cubicBezTo>
                        <a:pt x="877" y="409"/>
                        <a:pt x="878" y="404"/>
                        <a:pt x="884" y="402"/>
                      </a:cubicBezTo>
                      <a:cubicBezTo>
                        <a:pt x="890" y="401"/>
                        <a:pt x="899" y="401"/>
                        <a:pt x="899" y="401"/>
                      </a:cubicBezTo>
                      <a:cubicBezTo>
                        <a:pt x="899" y="401"/>
                        <a:pt x="905" y="391"/>
                        <a:pt x="906" y="385"/>
                      </a:cubicBezTo>
                      <a:cubicBezTo>
                        <a:pt x="906" y="379"/>
                        <a:pt x="912" y="382"/>
                        <a:pt x="917" y="376"/>
                      </a:cubicBezTo>
                      <a:cubicBezTo>
                        <a:pt x="922" y="371"/>
                        <a:pt x="926" y="374"/>
                        <a:pt x="934" y="370"/>
                      </a:cubicBezTo>
                      <a:cubicBezTo>
                        <a:pt x="942" y="365"/>
                        <a:pt x="949" y="365"/>
                        <a:pt x="953" y="358"/>
                      </a:cubicBezTo>
                      <a:cubicBezTo>
                        <a:pt x="957" y="350"/>
                        <a:pt x="965" y="340"/>
                        <a:pt x="965" y="340"/>
                      </a:cubicBezTo>
                      <a:cubicBezTo>
                        <a:pt x="965" y="340"/>
                        <a:pt x="961" y="329"/>
                        <a:pt x="956" y="328"/>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6" name="Group 975">
                <a:extLst>
                  <a:ext uri="{FF2B5EF4-FFF2-40B4-BE49-F238E27FC236}">
                    <a16:creationId xmlns:a16="http://schemas.microsoft.com/office/drawing/2014/main" id="{5E4EA66B-8EE9-4989-A258-47DB4333827D}"/>
                  </a:ext>
                </a:extLst>
              </p:cNvPr>
              <p:cNvGrpSpPr>
                <a:grpSpLocks noChangeAspect="1"/>
              </p:cNvGrpSpPr>
              <p:nvPr/>
            </p:nvGrpSpPr>
            <p:grpSpPr>
              <a:xfrm>
                <a:off x="4129088" y="3443288"/>
                <a:ext cx="1016000" cy="746126"/>
                <a:chOff x="4129088" y="3443288"/>
                <a:chExt cx="1016000" cy="746126"/>
              </a:xfrm>
              <a:solidFill>
                <a:srgbClr val="D9D9D9"/>
              </a:solidFill>
            </p:grpSpPr>
            <p:sp>
              <p:nvSpPr>
                <p:cNvPr id="977" name="Freeform 6">
                  <a:extLst>
                    <a:ext uri="{FF2B5EF4-FFF2-40B4-BE49-F238E27FC236}">
                      <a16:creationId xmlns:a16="http://schemas.microsoft.com/office/drawing/2014/main" id="{78A56F40-6FD7-46A9-B1F1-AAB4DDC22001}"/>
                    </a:ext>
                  </a:extLst>
                </p:cNvPr>
                <p:cNvSpPr>
                  <a:spLocks/>
                </p:cNvSpPr>
                <p:nvPr/>
              </p:nvSpPr>
              <p:spPr bwMode="auto">
                <a:xfrm>
                  <a:off x="4129088" y="3757613"/>
                  <a:ext cx="184150" cy="152400"/>
                </a:xfrm>
                <a:custGeom>
                  <a:avLst/>
                  <a:gdLst>
                    <a:gd name="T0" fmla="*/ 59 w 354"/>
                    <a:gd name="T1" fmla="*/ 55 h 292"/>
                    <a:gd name="T2" fmla="*/ 26 w 354"/>
                    <a:gd name="T3" fmla="*/ 111 h 292"/>
                    <a:gd name="T4" fmla="*/ 10 w 354"/>
                    <a:gd name="T5" fmla="*/ 131 h 292"/>
                    <a:gd name="T6" fmla="*/ 33 w 354"/>
                    <a:gd name="T7" fmla="*/ 153 h 292"/>
                    <a:gd name="T8" fmla="*/ 41 w 354"/>
                    <a:gd name="T9" fmla="*/ 175 h 292"/>
                    <a:gd name="T10" fmla="*/ 54 w 354"/>
                    <a:gd name="T11" fmla="*/ 175 h 292"/>
                    <a:gd name="T12" fmla="*/ 65 w 354"/>
                    <a:gd name="T13" fmla="*/ 169 h 292"/>
                    <a:gd name="T14" fmla="*/ 47 w 354"/>
                    <a:gd name="T15" fmla="*/ 182 h 292"/>
                    <a:gd name="T16" fmla="*/ 50 w 354"/>
                    <a:gd name="T17" fmla="*/ 189 h 292"/>
                    <a:gd name="T18" fmla="*/ 57 w 354"/>
                    <a:gd name="T19" fmla="*/ 190 h 292"/>
                    <a:gd name="T20" fmla="*/ 54 w 354"/>
                    <a:gd name="T21" fmla="*/ 204 h 292"/>
                    <a:gd name="T22" fmla="*/ 62 w 354"/>
                    <a:gd name="T23" fmla="*/ 221 h 292"/>
                    <a:gd name="T24" fmla="*/ 100 w 354"/>
                    <a:gd name="T25" fmla="*/ 213 h 292"/>
                    <a:gd name="T26" fmla="*/ 123 w 354"/>
                    <a:gd name="T27" fmla="*/ 213 h 292"/>
                    <a:gd name="T28" fmla="*/ 119 w 354"/>
                    <a:gd name="T29" fmla="*/ 215 h 292"/>
                    <a:gd name="T30" fmla="*/ 93 w 354"/>
                    <a:gd name="T31" fmla="*/ 216 h 292"/>
                    <a:gd name="T32" fmla="*/ 66 w 354"/>
                    <a:gd name="T33" fmla="*/ 226 h 292"/>
                    <a:gd name="T34" fmla="*/ 42 w 354"/>
                    <a:gd name="T35" fmla="*/ 216 h 292"/>
                    <a:gd name="T36" fmla="*/ 41 w 354"/>
                    <a:gd name="T37" fmla="*/ 238 h 292"/>
                    <a:gd name="T38" fmla="*/ 38 w 354"/>
                    <a:gd name="T39" fmla="*/ 260 h 292"/>
                    <a:gd name="T40" fmla="*/ 39 w 354"/>
                    <a:gd name="T41" fmla="*/ 271 h 292"/>
                    <a:gd name="T42" fmla="*/ 50 w 354"/>
                    <a:gd name="T43" fmla="*/ 260 h 292"/>
                    <a:gd name="T44" fmla="*/ 63 w 354"/>
                    <a:gd name="T45" fmla="*/ 273 h 292"/>
                    <a:gd name="T46" fmla="*/ 86 w 354"/>
                    <a:gd name="T47" fmla="*/ 267 h 292"/>
                    <a:gd name="T48" fmla="*/ 109 w 354"/>
                    <a:gd name="T49" fmla="*/ 269 h 292"/>
                    <a:gd name="T50" fmla="*/ 118 w 354"/>
                    <a:gd name="T51" fmla="*/ 256 h 292"/>
                    <a:gd name="T52" fmla="*/ 104 w 354"/>
                    <a:gd name="T53" fmla="*/ 275 h 292"/>
                    <a:gd name="T54" fmla="*/ 80 w 354"/>
                    <a:gd name="T55" fmla="*/ 270 h 292"/>
                    <a:gd name="T56" fmla="*/ 51 w 354"/>
                    <a:gd name="T57" fmla="*/ 271 h 292"/>
                    <a:gd name="T58" fmla="*/ 39 w 354"/>
                    <a:gd name="T59" fmla="*/ 285 h 292"/>
                    <a:gd name="T60" fmla="*/ 64 w 354"/>
                    <a:gd name="T61" fmla="*/ 286 h 292"/>
                    <a:gd name="T62" fmla="*/ 107 w 354"/>
                    <a:gd name="T63" fmla="*/ 281 h 292"/>
                    <a:gd name="T64" fmla="*/ 229 w 354"/>
                    <a:gd name="T65" fmla="*/ 267 h 292"/>
                    <a:gd name="T66" fmla="*/ 259 w 354"/>
                    <a:gd name="T67" fmla="*/ 279 h 292"/>
                    <a:gd name="T68" fmla="*/ 280 w 354"/>
                    <a:gd name="T69" fmla="*/ 284 h 292"/>
                    <a:gd name="T70" fmla="*/ 301 w 354"/>
                    <a:gd name="T71" fmla="*/ 290 h 292"/>
                    <a:gd name="T72" fmla="*/ 345 w 354"/>
                    <a:gd name="T73" fmla="*/ 282 h 292"/>
                    <a:gd name="T74" fmla="*/ 351 w 354"/>
                    <a:gd name="T75" fmla="*/ 260 h 292"/>
                    <a:gd name="T76" fmla="*/ 343 w 354"/>
                    <a:gd name="T77" fmla="*/ 229 h 292"/>
                    <a:gd name="T78" fmla="*/ 328 w 354"/>
                    <a:gd name="T79" fmla="*/ 221 h 292"/>
                    <a:gd name="T80" fmla="*/ 320 w 354"/>
                    <a:gd name="T81" fmla="*/ 192 h 292"/>
                    <a:gd name="T82" fmla="*/ 320 w 354"/>
                    <a:gd name="T83" fmla="*/ 170 h 292"/>
                    <a:gd name="T84" fmla="*/ 309 w 354"/>
                    <a:gd name="T85" fmla="*/ 142 h 292"/>
                    <a:gd name="T86" fmla="*/ 307 w 354"/>
                    <a:gd name="T87" fmla="*/ 128 h 292"/>
                    <a:gd name="T88" fmla="*/ 282 w 354"/>
                    <a:gd name="T89" fmla="*/ 105 h 292"/>
                    <a:gd name="T90" fmla="*/ 265 w 354"/>
                    <a:gd name="T91" fmla="*/ 81 h 292"/>
                    <a:gd name="T92" fmla="*/ 241 w 354"/>
                    <a:gd name="T93" fmla="*/ 39 h 292"/>
                    <a:gd name="T94" fmla="*/ 209 w 354"/>
                    <a:gd name="T95" fmla="*/ 24 h 292"/>
                    <a:gd name="T96" fmla="*/ 166 w 354"/>
                    <a:gd name="T97" fmla="*/ 3 h 292"/>
                    <a:gd name="T98" fmla="*/ 134 w 354"/>
                    <a:gd name="T99" fmla="*/ 9 h 292"/>
                    <a:gd name="T100" fmla="*/ 82 w 354"/>
                    <a:gd name="T101" fmla="*/ 11 h 292"/>
                    <a:gd name="T102" fmla="*/ 61 w 354"/>
                    <a:gd name="T103" fmla="*/ 4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4" h="292">
                      <a:moveTo>
                        <a:pt x="61" y="45"/>
                      </a:moveTo>
                      <a:cubicBezTo>
                        <a:pt x="61" y="45"/>
                        <a:pt x="60" y="48"/>
                        <a:pt x="59" y="55"/>
                      </a:cubicBezTo>
                      <a:cubicBezTo>
                        <a:pt x="58" y="61"/>
                        <a:pt x="53" y="71"/>
                        <a:pt x="49" y="77"/>
                      </a:cubicBezTo>
                      <a:cubicBezTo>
                        <a:pt x="44" y="82"/>
                        <a:pt x="33" y="106"/>
                        <a:pt x="26" y="111"/>
                      </a:cubicBezTo>
                      <a:cubicBezTo>
                        <a:pt x="19" y="116"/>
                        <a:pt x="16" y="122"/>
                        <a:pt x="11" y="123"/>
                      </a:cubicBezTo>
                      <a:cubicBezTo>
                        <a:pt x="7" y="124"/>
                        <a:pt x="0" y="129"/>
                        <a:pt x="10" y="131"/>
                      </a:cubicBezTo>
                      <a:cubicBezTo>
                        <a:pt x="20" y="133"/>
                        <a:pt x="21" y="135"/>
                        <a:pt x="23" y="140"/>
                      </a:cubicBezTo>
                      <a:cubicBezTo>
                        <a:pt x="26" y="146"/>
                        <a:pt x="30" y="150"/>
                        <a:pt x="33" y="153"/>
                      </a:cubicBezTo>
                      <a:cubicBezTo>
                        <a:pt x="36" y="157"/>
                        <a:pt x="37" y="164"/>
                        <a:pt x="38" y="169"/>
                      </a:cubicBezTo>
                      <a:cubicBezTo>
                        <a:pt x="40" y="174"/>
                        <a:pt x="41" y="172"/>
                        <a:pt x="41" y="175"/>
                      </a:cubicBezTo>
                      <a:cubicBezTo>
                        <a:pt x="41" y="177"/>
                        <a:pt x="40" y="182"/>
                        <a:pt x="43" y="181"/>
                      </a:cubicBezTo>
                      <a:cubicBezTo>
                        <a:pt x="45" y="180"/>
                        <a:pt x="51" y="179"/>
                        <a:pt x="54" y="175"/>
                      </a:cubicBezTo>
                      <a:cubicBezTo>
                        <a:pt x="56" y="171"/>
                        <a:pt x="59" y="168"/>
                        <a:pt x="63" y="168"/>
                      </a:cubicBezTo>
                      <a:cubicBezTo>
                        <a:pt x="66" y="168"/>
                        <a:pt x="68" y="169"/>
                        <a:pt x="65" y="169"/>
                      </a:cubicBezTo>
                      <a:cubicBezTo>
                        <a:pt x="62" y="169"/>
                        <a:pt x="58" y="171"/>
                        <a:pt x="56" y="175"/>
                      </a:cubicBezTo>
                      <a:cubicBezTo>
                        <a:pt x="53" y="180"/>
                        <a:pt x="50" y="180"/>
                        <a:pt x="47" y="182"/>
                      </a:cubicBezTo>
                      <a:cubicBezTo>
                        <a:pt x="43" y="184"/>
                        <a:pt x="42" y="185"/>
                        <a:pt x="43" y="188"/>
                      </a:cubicBezTo>
                      <a:cubicBezTo>
                        <a:pt x="45" y="191"/>
                        <a:pt x="47" y="190"/>
                        <a:pt x="50" y="189"/>
                      </a:cubicBezTo>
                      <a:cubicBezTo>
                        <a:pt x="53" y="187"/>
                        <a:pt x="59" y="178"/>
                        <a:pt x="59" y="181"/>
                      </a:cubicBezTo>
                      <a:cubicBezTo>
                        <a:pt x="58" y="184"/>
                        <a:pt x="60" y="191"/>
                        <a:pt x="57" y="190"/>
                      </a:cubicBezTo>
                      <a:cubicBezTo>
                        <a:pt x="54" y="190"/>
                        <a:pt x="51" y="193"/>
                        <a:pt x="50" y="195"/>
                      </a:cubicBezTo>
                      <a:cubicBezTo>
                        <a:pt x="50" y="198"/>
                        <a:pt x="54" y="199"/>
                        <a:pt x="54" y="204"/>
                      </a:cubicBezTo>
                      <a:cubicBezTo>
                        <a:pt x="54" y="205"/>
                        <a:pt x="52" y="208"/>
                        <a:pt x="49" y="210"/>
                      </a:cubicBezTo>
                      <a:cubicBezTo>
                        <a:pt x="49" y="210"/>
                        <a:pt x="58" y="221"/>
                        <a:pt x="62" y="221"/>
                      </a:cubicBezTo>
                      <a:cubicBezTo>
                        <a:pt x="66" y="222"/>
                        <a:pt x="74" y="218"/>
                        <a:pt x="80" y="216"/>
                      </a:cubicBezTo>
                      <a:cubicBezTo>
                        <a:pt x="85" y="213"/>
                        <a:pt x="94" y="213"/>
                        <a:pt x="100" y="213"/>
                      </a:cubicBezTo>
                      <a:cubicBezTo>
                        <a:pt x="106" y="213"/>
                        <a:pt x="112" y="208"/>
                        <a:pt x="115" y="210"/>
                      </a:cubicBezTo>
                      <a:cubicBezTo>
                        <a:pt x="117" y="212"/>
                        <a:pt x="119" y="213"/>
                        <a:pt x="123" y="213"/>
                      </a:cubicBezTo>
                      <a:cubicBezTo>
                        <a:pt x="126" y="214"/>
                        <a:pt x="127" y="210"/>
                        <a:pt x="126" y="212"/>
                      </a:cubicBezTo>
                      <a:cubicBezTo>
                        <a:pt x="126" y="214"/>
                        <a:pt x="123" y="218"/>
                        <a:pt x="119" y="215"/>
                      </a:cubicBezTo>
                      <a:cubicBezTo>
                        <a:pt x="114" y="212"/>
                        <a:pt x="114" y="211"/>
                        <a:pt x="109" y="213"/>
                      </a:cubicBezTo>
                      <a:cubicBezTo>
                        <a:pt x="104" y="215"/>
                        <a:pt x="99" y="217"/>
                        <a:pt x="93" y="216"/>
                      </a:cubicBezTo>
                      <a:cubicBezTo>
                        <a:pt x="88" y="216"/>
                        <a:pt x="85" y="218"/>
                        <a:pt x="80" y="219"/>
                      </a:cubicBezTo>
                      <a:cubicBezTo>
                        <a:pt x="74" y="221"/>
                        <a:pt x="70" y="224"/>
                        <a:pt x="66" y="226"/>
                      </a:cubicBezTo>
                      <a:cubicBezTo>
                        <a:pt x="62" y="228"/>
                        <a:pt x="58" y="229"/>
                        <a:pt x="53" y="225"/>
                      </a:cubicBezTo>
                      <a:cubicBezTo>
                        <a:pt x="50" y="223"/>
                        <a:pt x="46" y="219"/>
                        <a:pt x="42" y="216"/>
                      </a:cubicBezTo>
                      <a:cubicBezTo>
                        <a:pt x="40" y="218"/>
                        <a:pt x="38" y="220"/>
                        <a:pt x="38" y="223"/>
                      </a:cubicBezTo>
                      <a:cubicBezTo>
                        <a:pt x="38" y="230"/>
                        <a:pt x="40" y="233"/>
                        <a:pt x="41" y="238"/>
                      </a:cubicBezTo>
                      <a:cubicBezTo>
                        <a:pt x="42" y="242"/>
                        <a:pt x="43" y="246"/>
                        <a:pt x="41" y="250"/>
                      </a:cubicBezTo>
                      <a:cubicBezTo>
                        <a:pt x="39" y="255"/>
                        <a:pt x="38" y="258"/>
                        <a:pt x="38" y="260"/>
                      </a:cubicBezTo>
                      <a:cubicBezTo>
                        <a:pt x="38" y="263"/>
                        <a:pt x="44" y="262"/>
                        <a:pt x="43" y="264"/>
                      </a:cubicBezTo>
                      <a:cubicBezTo>
                        <a:pt x="43" y="266"/>
                        <a:pt x="38" y="269"/>
                        <a:pt x="39" y="271"/>
                      </a:cubicBezTo>
                      <a:cubicBezTo>
                        <a:pt x="40" y="272"/>
                        <a:pt x="44" y="274"/>
                        <a:pt x="45" y="271"/>
                      </a:cubicBezTo>
                      <a:cubicBezTo>
                        <a:pt x="46" y="267"/>
                        <a:pt x="51" y="256"/>
                        <a:pt x="50" y="260"/>
                      </a:cubicBezTo>
                      <a:cubicBezTo>
                        <a:pt x="48" y="265"/>
                        <a:pt x="46" y="267"/>
                        <a:pt x="50" y="268"/>
                      </a:cubicBezTo>
                      <a:cubicBezTo>
                        <a:pt x="54" y="269"/>
                        <a:pt x="60" y="274"/>
                        <a:pt x="63" y="273"/>
                      </a:cubicBezTo>
                      <a:cubicBezTo>
                        <a:pt x="66" y="272"/>
                        <a:pt x="77" y="271"/>
                        <a:pt x="80" y="268"/>
                      </a:cubicBezTo>
                      <a:cubicBezTo>
                        <a:pt x="82" y="264"/>
                        <a:pt x="83" y="263"/>
                        <a:pt x="86" y="267"/>
                      </a:cubicBezTo>
                      <a:cubicBezTo>
                        <a:pt x="89" y="272"/>
                        <a:pt x="94" y="272"/>
                        <a:pt x="99" y="272"/>
                      </a:cubicBezTo>
                      <a:cubicBezTo>
                        <a:pt x="104" y="272"/>
                        <a:pt x="109" y="273"/>
                        <a:pt x="109" y="269"/>
                      </a:cubicBezTo>
                      <a:cubicBezTo>
                        <a:pt x="110" y="265"/>
                        <a:pt x="109" y="262"/>
                        <a:pt x="113" y="259"/>
                      </a:cubicBezTo>
                      <a:cubicBezTo>
                        <a:pt x="117" y="256"/>
                        <a:pt x="120" y="255"/>
                        <a:pt x="118" y="256"/>
                      </a:cubicBezTo>
                      <a:cubicBezTo>
                        <a:pt x="116" y="258"/>
                        <a:pt x="113" y="264"/>
                        <a:pt x="112" y="268"/>
                      </a:cubicBezTo>
                      <a:cubicBezTo>
                        <a:pt x="112" y="273"/>
                        <a:pt x="108" y="276"/>
                        <a:pt x="104" y="275"/>
                      </a:cubicBezTo>
                      <a:cubicBezTo>
                        <a:pt x="100" y="275"/>
                        <a:pt x="86" y="272"/>
                        <a:pt x="84" y="271"/>
                      </a:cubicBezTo>
                      <a:cubicBezTo>
                        <a:pt x="82" y="269"/>
                        <a:pt x="83" y="269"/>
                        <a:pt x="80" y="270"/>
                      </a:cubicBezTo>
                      <a:cubicBezTo>
                        <a:pt x="77" y="272"/>
                        <a:pt x="65" y="276"/>
                        <a:pt x="62" y="276"/>
                      </a:cubicBezTo>
                      <a:cubicBezTo>
                        <a:pt x="60" y="276"/>
                        <a:pt x="53" y="272"/>
                        <a:pt x="51" y="271"/>
                      </a:cubicBezTo>
                      <a:cubicBezTo>
                        <a:pt x="51" y="271"/>
                        <a:pt x="44" y="274"/>
                        <a:pt x="41" y="276"/>
                      </a:cubicBezTo>
                      <a:cubicBezTo>
                        <a:pt x="37" y="279"/>
                        <a:pt x="37" y="282"/>
                        <a:pt x="39" y="285"/>
                      </a:cubicBezTo>
                      <a:cubicBezTo>
                        <a:pt x="41" y="288"/>
                        <a:pt x="45" y="290"/>
                        <a:pt x="45" y="290"/>
                      </a:cubicBezTo>
                      <a:cubicBezTo>
                        <a:pt x="45" y="290"/>
                        <a:pt x="61" y="287"/>
                        <a:pt x="64" y="286"/>
                      </a:cubicBezTo>
                      <a:cubicBezTo>
                        <a:pt x="67" y="285"/>
                        <a:pt x="70" y="281"/>
                        <a:pt x="77" y="281"/>
                      </a:cubicBezTo>
                      <a:cubicBezTo>
                        <a:pt x="84" y="282"/>
                        <a:pt x="102" y="283"/>
                        <a:pt x="107" y="281"/>
                      </a:cubicBezTo>
                      <a:cubicBezTo>
                        <a:pt x="111" y="279"/>
                        <a:pt x="124" y="270"/>
                        <a:pt x="128" y="267"/>
                      </a:cubicBezTo>
                      <a:cubicBezTo>
                        <a:pt x="132" y="265"/>
                        <a:pt x="229" y="267"/>
                        <a:pt x="229" y="267"/>
                      </a:cubicBezTo>
                      <a:cubicBezTo>
                        <a:pt x="229" y="267"/>
                        <a:pt x="250" y="266"/>
                        <a:pt x="253" y="269"/>
                      </a:cubicBezTo>
                      <a:cubicBezTo>
                        <a:pt x="257" y="272"/>
                        <a:pt x="255" y="279"/>
                        <a:pt x="259" y="279"/>
                      </a:cubicBezTo>
                      <a:cubicBezTo>
                        <a:pt x="262" y="279"/>
                        <a:pt x="268" y="274"/>
                        <a:pt x="270" y="276"/>
                      </a:cubicBezTo>
                      <a:cubicBezTo>
                        <a:pt x="272" y="279"/>
                        <a:pt x="275" y="282"/>
                        <a:pt x="280" y="284"/>
                      </a:cubicBezTo>
                      <a:cubicBezTo>
                        <a:pt x="285" y="287"/>
                        <a:pt x="288" y="287"/>
                        <a:pt x="291" y="286"/>
                      </a:cubicBezTo>
                      <a:cubicBezTo>
                        <a:pt x="294" y="285"/>
                        <a:pt x="297" y="292"/>
                        <a:pt x="301" y="290"/>
                      </a:cubicBezTo>
                      <a:cubicBezTo>
                        <a:pt x="304" y="288"/>
                        <a:pt x="309" y="285"/>
                        <a:pt x="319" y="285"/>
                      </a:cubicBezTo>
                      <a:cubicBezTo>
                        <a:pt x="328" y="285"/>
                        <a:pt x="338" y="284"/>
                        <a:pt x="345" y="282"/>
                      </a:cubicBezTo>
                      <a:cubicBezTo>
                        <a:pt x="351" y="281"/>
                        <a:pt x="354" y="283"/>
                        <a:pt x="353" y="278"/>
                      </a:cubicBezTo>
                      <a:cubicBezTo>
                        <a:pt x="352" y="274"/>
                        <a:pt x="349" y="265"/>
                        <a:pt x="351" y="260"/>
                      </a:cubicBezTo>
                      <a:cubicBezTo>
                        <a:pt x="352" y="254"/>
                        <a:pt x="353" y="248"/>
                        <a:pt x="351" y="244"/>
                      </a:cubicBezTo>
                      <a:cubicBezTo>
                        <a:pt x="350" y="240"/>
                        <a:pt x="343" y="236"/>
                        <a:pt x="343" y="229"/>
                      </a:cubicBezTo>
                      <a:cubicBezTo>
                        <a:pt x="342" y="223"/>
                        <a:pt x="344" y="219"/>
                        <a:pt x="338" y="219"/>
                      </a:cubicBezTo>
                      <a:cubicBezTo>
                        <a:pt x="332" y="218"/>
                        <a:pt x="331" y="225"/>
                        <a:pt x="328" y="221"/>
                      </a:cubicBezTo>
                      <a:cubicBezTo>
                        <a:pt x="325" y="217"/>
                        <a:pt x="318" y="209"/>
                        <a:pt x="316" y="204"/>
                      </a:cubicBezTo>
                      <a:cubicBezTo>
                        <a:pt x="314" y="199"/>
                        <a:pt x="318" y="198"/>
                        <a:pt x="320" y="192"/>
                      </a:cubicBezTo>
                      <a:cubicBezTo>
                        <a:pt x="322" y="186"/>
                        <a:pt x="321" y="183"/>
                        <a:pt x="320" y="179"/>
                      </a:cubicBezTo>
                      <a:cubicBezTo>
                        <a:pt x="320" y="176"/>
                        <a:pt x="320" y="175"/>
                        <a:pt x="320" y="170"/>
                      </a:cubicBezTo>
                      <a:cubicBezTo>
                        <a:pt x="321" y="164"/>
                        <a:pt x="318" y="159"/>
                        <a:pt x="315" y="155"/>
                      </a:cubicBezTo>
                      <a:cubicBezTo>
                        <a:pt x="312" y="151"/>
                        <a:pt x="308" y="148"/>
                        <a:pt x="309" y="142"/>
                      </a:cubicBezTo>
                      <a:cubicBezTo>
                        <a:pt x="310" y="140"/>
                        <a:pt x="310" y="136"/>
                        <a:pt x="309" y="129"/>
                      </a:cubicBezTo>
                      <a:cubicBezTo>
                        <a:pt x="309" y="129"/>
                        <a:pt x="308" y="129"/>
                        <a:pt x="307" y="128"/>
                      </a:cubicBezTo>
                      <a:cubicBezTo>
                        <a:pt x="304" y="126"/>
                        <a:pt x="296" y="119"/>
                        <a:pt x="295" y="116"/>
                      </a:cubicBezTo>
                      <a:cubicBezTo>
                        <a:pt x="293" y="112"/>
                        <a:pt x="291" y="109"/>
                        <a:pt x="282" y="105"/>
                      </a:cubicBezTo>
                      <a:cubicBezTo>
                        <a:pt x="273" y="101"/>
                        <a:pt x="272" y="97"/>
                        <a:pt x="271" y="93"/>
                      </a:cubicBezTo>
                      <a:cubicBezTo>
                        <a:pt x="271" y="89"/>
                        <a:pt x="269" y="86"/>
                        <a:pt x="265" y="81"/>
                      </a:cubicBezTo>
                      <a:cubicBezTo>
                        <a:pt x="262" y="77"/>
                        <a:pt x="255" y="72"/>
                        <a:pt x="252" y="69"/>
                      </a:cubicBezTo>
                      <a:cubicBezTo>
                        <a:pt x="249" y="65"/>
                        <a:pt x="245" y="45"/>
                        <a:pt x="241" y="39"/>
                      </a:cubicBezTo>
                      <a:cubicBezTo>
                        <a:pt x="237" y="32"/>
                        <a:pt x="227" y="36"/>
                        <a:pt x="219" y="36"/>
                      </a:cubicBezTo>
                      <a:cubicBezTo>
                        <a:pt x="212" y="35"/>
                        <a:pt x="209" y="24"/>
                        <a:pt x="209" y="24"/>
                      </a:cubicBezTo>
                      <a:cubicBezTo>
                        <a:pt x="186" y="3"/>
                        <a:pt x="186" y="3"/>
                        <a:pt x="186" y="3"/>
                      </a:cubicBezTo>
                      <a:cubicBezTo>
                        <a:pt x="186" y="3"/>
                        <a:pt x="173" y="2"/>
                        <a:pt x="166" y="3"/>
                      </a:cubicBezTo>
                      <a:cubicBezTo>
                        <a:pt x="158" y="4"/>
                        <a:pt x="160" y="0"/>
                        <a:pt x="149" y="1"/>
                      </a:cubicBezTo>
                      <a:cubicBezTo>
                        <a:pt x="139" y="1"/>
                        <a:pt x="145" y="5"/>
                        <a:pt x="134" y="9"/>
                      </a:cubicBezTo>
                      <a:cubicBezTo>
                        <a:pt x="123" y="13"/>
                        <a:pt x="113" y="12"/>
                        <a:pt x="101" y="13"/>
                      </a:cubicBezTo>
                      <a:cubicBezTo>
                        <a:pt x="90" y="13"/>
                        <a:pt x="91" y="8"/>
                        <a:pt x="82" y="11"/>
                      </a:cubicBezTo>
                      <a:cubicBezTo>
                        <a:pt x="73" y="13"/>
                        <a:pt x="74" y="18"/>
                        <a:pt x="71" y="25"/>
                      </a:cubicBezTo>
                      <a:cubicBezTo>
                        <a:pt x="68" y="31"/>
                        <a:pt x="61" y="45"/>
                        <a:pt x="61" y="45"/>
                      </a:cubicBez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8" name="Freeform 7">
                  <a:extLst>
                    <a:ext uri="{FF2B5EF4-FFF2-40B4-BE49-F238E27FC236}">
                      <a16:creationId xmlns:a16="http://schemas.microsoft.com/office/drawing/2014/main" id="{F50670A7-E594-46F6-BF3F-15A8BFA35920}"/>
                    </a:ext>
                  </a:extLst>
                </p:cNvPr>
                <p:cNvSpPr>
                  <a:spLocks/>
                </p:cNvSpPr>
                <p:nvPr/>
              </p:nvSpPr>
              <p:spPr bwMode="auto">
                <a:xfrm>
                  <a:off x="4306888" y="4040188"/>
                  <a:ext cx="123825" cy="146050"/>
                </a:xfrm>
                <a:custGeom>
                  <a:avLst/>
                  <a:gdLst>
                    <a:gd name="T0" fmla="*/ 0 w 238"/>
                    <a:gd name="T1" fmla="*/ 108 h 280"/>
                    <a:gd name="T2" fmla="*/ 6 w 238"/>
                    <a:gd name="T3" fmla="*/ 115 h 280"/>
                    <a:gd name="T4" fmla="*/ 15 w 238"/>
                    <a:gd name="T5" fmla="*/ 126 h 280"/>
                    <a:gd name="T6" fmla="*/ 39 w 238"/>
                    <a:gd name="T7" fmla="*/ 141 h 280"/>
                    <a:gd name="T8" fmla="*/ 57 w 238"/>
                    <a:gd name="T9" fmla="*/ 158 h 280"/>
                    <a:gd name="T10" fmla="*/ 70 w 238"/>
                    <a:gd name="T11" fmla="*/ 165 h 280"/>
                    <a:gd name="T12" fmla="*/ 84 w 238"/>
                    <a:gd name="T13" fmla="*/ 177 h 280"/>
                    <a:gd name="T14" fmla="*/ 108 w 238"/>
                    <a:gd name="T15" fmla="*/ 202 h 280"/>
                    <a:gd name="T16" fmla="*/ 134 w 238"/>
                    <a:gd name="T17" fmla="*/ 230 h 280"/>
                    <a:gd name="T18" fmla="*/ 168 w 238"/>
                    <a:gd name="T19" fmla="*/ 253 h 280"/>
                    <a:gd name="T20" fmla="*/ 187 w 238"/>
                    <a:gd name="T21" fmla="*/ 264 h 280"/>
                    <a:gd name="T22" fmla="*/ 207 w 238"/>
                    <a:gd name="T23" fmla="*/ 271 h 280"/>
                    <a:gd name="T24" fmla="*/ 222 w 238"/>
                    <a:gd name="T25" fmla="*/ 279 h 280"/>
                    <a:gd name="T26" fmla="*/ 232 w 238"/>
                    <a:gd name="T27" fmla="*/ 280 h 280"/>
                    <a:gd name="T28" fmla="*/ 230 w 238"/>
                    <a:gd name="T29" fmla="*/ 256 h 280"/>
                    <a:gd name="T30" fmla="*/ 230 w 238"/>
                    <a:gd name="T31" fmla="*/ 244 h 280"/>
                    <a:gd name="T32" fmla="*/ 230 w 238"/>
                    <a:gd name="T33" fmla="*/ 234 h 280"/>
                    <a:gd name="T34" fmla="*/ 236 w 238"/>
                    <a:gd name="T35" fmla="*/ 220 h 280"/>
                    <a:gd name="T36" fmla="*/ 238 w 238"/>
                    <a:gd name="T37" fmla="*/ 194 h 280"/>
                    <a:gd name="T38" fmla="*/ 230 w 238"/>
                    <a:gd name="T39" fmla="*/ 178 h 280"/>
                    <a:gd name="T40" fmla="*/ 218 w 238"/>
                    <a:gd name="T41" fmla="*/ 172 h 280"/>
                    <a:gd name="T42" fmla="*/ 213 w 238"/>
                    <a:gd name="T43" fmla="*/ 156 h 280"/>
                    <a:gd name="T44" fmla="*/ 204 w 238"/>
                    <a:gd name="T45" fmla="*/ 149 h 280"/>
                    <a:gd name="T46" fmla="*/ 189 w 238"/>
                    <a:gd name="T47" fmla="*/ 150 h 280"/>
                    <a:gd name="T48" fmla="*/ 178 w 238"/>
                    <a:gd name="T49" fmla="*/ 141 h 280"/>
                    <a:gd name="T50" fmla="*/ 172 w 238"/>
                    <a:gd name="T51" fmla="*/ 135 h 280"/>
                    <a:gd name="T52" fmla="*/ 182 w 238"/>
                    <a:gd name="T53" fmla="*/ 124 h 280"/>
                    <a:gd name="T54" fmla="*/ 187 w 238"/>
                    <a:gd name="T55" fmla="*/ 100 h 280"/>
                    <a:gd name="T56" fmla="*/ 181 w 238"/>
                    <a:gd name="T57" fmla="*/ 81 h 280"/>
                    <a:gd name="T58" fmla="*/ 175 w 238"/>
                    <a:gd name="T59" fmla="*/ 62 h 280"/>
                    <a:gd name="T60" fmla="*/ 168 w 238"/>
                    <a:gd name="T61" fmla="*/ 57 h 280"/>
                    <a:gd name="T62" fmla="*/ 161 w 238"/>
                    <a:gd name="T63" fmla="*/ 73 h 280"/>
                    <a:gd name="T64" fmla="*/ 146 w 238"/>
                    <a:gd name="T65" fmla="*/ 86 h 280"/>
                    <a:gd name="T66" fmla="*/ 135 w 238"/>
                    <a:gd name="T67" fmla="*/ 80 h 280"/>
                    <a:gd name="T68" fmla="*/ 121 w 238"/>
                    <a:gd name="T69" fmla="*/ 78 h 280"/>
                    <a:gd name="T70" fmla="*/ 125 w 238"/>
                    <a:gd name="T71" fmla="*/ 64 h 280"/>
                    <a:gd name="T72" fmla="*/ 124 w 238"/>
                    <a:gd name="T73" fmla="*/ 46 h 280"/>
                    <a:gd name="T74" fmla="*/ 117 w 238"/>
                    <a:gd name="T75" fmla="*/ 27 h 280"/>
                    <a:gd name="T76" fmla="*/ 119 w 238"/>
                    <a:gd name="T77" fmla="*/ 13 h 280"/>
                    <a:gd name="T78" fmla="*/ 104 w 238"/>
                    <a:gd name="T79" fmla="*/ 1 h 280"/>
                    <a:gd name="T80" fmla="*/ 91 w 238"/>
                    <a:gd name="T81" fmla="*/ 7 h 280"/>
                    <a:gd name="T82" fmla="*/ 84 w 238"/>
                    <a:gd name="T83" fmla="*/ 4 h 280"/>
                    <a:gd name="T84" fmla="*/ 75 w 238"/>
                    <a:gd name="T85" fmla="*/ 4 h 280"/>
                    <a:gd name="T86" fmla="*/ 72 w 238"/>
                    <a:gd name="T87" fmla="*/ 17 h 280"/>
                    <a:gd name="T88" fmla="*/ 58 w 238"/>
                    <a:gd name="T89" fmla="*/ 29 h 280"/>
                    <a:gd name="T90" fmla="*/ 53 w 238"/>
                    <a:gd name="T91" fmla="*/ 48 h 280"/>
                    <a:gd name="T92" fmla="*/ 48 w 238"/>
                    <a:gd name="T93" fmla="*/ 55 h 280"/>
                    <a:gd name="T94" fmla="*/ 31 w 238"/>
                    <a:gd name="T95" fmla="*/ 73 h 280"/>
                    <a:gd name="T96" fmla="*/ 18 w 238"/>
                    <a:gd name="T97" fmla="*/ 85 h 280"/>
                    <a:gd name="T98" fmla="*/ 9 w 238"/>
                    <a:gd name="T99" fmla="*/ 98 h 280"/>
                    <a:gd name="T100" fmla="*/ 0 w 238"/>
                    <a:gd name="T101" fmla="*/ 10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 h="280">
                      <a:moveTo>
                        <a:pt x="0" y="108"/>
                      </a:moveTo>
                      <a:cubicBezTo>
                        <a:pt x="0" y="108"/>
                        <a:pt x="5" y="110"/>
                        <a:pt x="6" y="115"/>
                      </a:cubicBezTo>
                      <a:cubicBezTo>
                        <a:pt x="8" y="120"/>
                        <a:pt x="8" y="122"/>
                        <a:pt x="15" y="126"/>
                      </a:cubicBezTo>
                      <a:cubicBezTo>
                        <a:pt x="23" y="131"/>
                        <a:pt x="35" y="135"/>
                        <a:pt x="39" y="141"/>
                      </a:cubicBezTo>
                      <a:cubicBezTo>
                        <a:pt x="42" y="147"/>
                        <a:pt x="52" y="155"/>
                        <a:pt x="57" y="158"/>
                      </a:cubicBezTo>
                      <a:cubicBezTo>
                        <a:pt x="62" y="160"/>
                        <a:pt x="66" y="161"/>
                        <a:pt x="70" y="165"/>
                      </a:cubicBezTo>
                      <a:cubicBezTo>
                        <a:pt x="75" y="169"/>
                        <a:pt x="79" y="171"/>
                        <a:pt x="84" y="177"/>
                      </a:cubicBezTo>
                      <a:cubicBezTo>
                        <a:pt x="89" y="183"/>
                        <a:pt x="101" y="195"/>
                        <a:pt x="108" y="202"/>
                      </a:cubicBezTo>
                      <a:cubicBezTo>
                        <a:pt x="115" y="208"/>
                        <a:pt x="127" y="225"/>
                        <a:pt x="134" y="230"/>
                      </a:cubicBezTo>
                      <a:cubicBezTo>
                        <a:pt x="140" y="235"/>
                        <a:pt x="162" y="250"/>
                        <a:pt x="168" y="253"/>
                      </a:cubicBezTo>
                      <a:cubicBezTo>
                        <a:pt x="175" y="256"/>
                        <a:pt x="183" y="260"/>
                        <a:pt x="187" y="264"/>
                      </a:cubicBezTo>
                      <a:cubicBezTo>
                        <a:pt x="192" y="267"/>
                        <a:pt x="203" y="267"/>
                        <a:pt x="207" y="271"/>
                      </a:cubicBezTo>
                      <a:cubicBezTo>
                        <a:pt x="212" y="274"/>
                        <a:pt x="218" y="279"/>
                        <a:pt x="222" y="279"/>
                      </a:cubicBezTo>
                      <a:cubicBezTo>
                        <a:pt x="226" y="280"/>
                        <a:pt x="232" y="280"/>
                        <a:pt x="232" y="280"/>
                      </a:cubicBezTo>
                      <a:cubicBezTo>
                        <a:pt x="232" y="280"/>
                        <a:pt x="230" y="262"/>
                        <a:pt x="230" y="256"/>
                      </a:cubicBezTo>
                      <a:cubicBezTo>
                        <a:pt x="229" y="250"/>
                        <a:pt x="228" y="248"/>
                        <a:pt x="230" y="244"/>
                      </a:cubicBezTo>
                      <a:cubicBezTo>
                        <a:pt x="232" y="240"/>
                        <a:pt x="230" y="239"/>
                        <a:pt x="230" y="234"/>
                      </a:cubicBezTo>
                      <a:cubicBezTo>
                        <a:pt x="229" y="230"/>
                        <a:pt x="234" y="226"/>
                        <a:pt x="236" y="220"/>
                      </a:cubicBezTo>
                      <a:cubicBezTo>
                        <a:pt x="238" y="215"/>
                        <a:pt x="238" y="201"/>
                        <a:pt x="238" y="194"/>
                      </a:cubicBezTo>
                      <a:cubicBezTo>
                        <a:pt x="238" y="187"/>
                        <a:pt x="235" y="184"/>
                        <a:pt x="230" y="178"/>
                      </a:cubicBezTo>
                      <a:cubicBezTo>
                        <a:pt x="226" y="172"/>
                        <a:pt x="220" y="179"/>
                        <a:pt x="218" y="172"/>
                      </a:cubicBezTo>
                      <a:cubicBezTo>
                        <a:pt x="215" y="165"/>
                        <a:pt x="212" y="162"/>
                        <a:pt x="213" y="156"/>
                      </a:cubicBezTo>
                      <a:cubicBezTo>
                        <a:pt x="213" y="151"/>
                        <a:pt x="208" y="150"/>
                        <a:pt x="204" y="149"/>
                      </a:cubicBezTo>
                      <a:cubicBezTo>
                        <a:pt x="199" y="148"/>
                        <a:pt x="191" y="154"/>
                        <a:pt x="189" y="150"/>
                      </a:cubicBezTo>
                      <a:cubicBezTo>
                        <a:pt x="187" y="147"/>
                        <a:pt x="180" y="145"/>
                        <a:pt x="178" y="141"/>
                      </a:cubicBezTo>
                      <a:cubicBezTo>
                        <a:pt x="176" y="138"/>
                        <a:pt x="172" y="137"/>
                        <a:pt x="172" y="135"/>
                      </a:cubicBezTo>
                      <a:cubicBezTo>
                        <a:pt x="172" y="133"/>
                        <a:pt x="176" y="131"/>
                        <a:pt x="182" y="124"/>
                      </a:cubicBezTo>
                      <a:cubicBezTo>
                        <a:pt x="187" y="118"/>
                        <a:pt x="184" y="108"/>
                        <a:pt x="187" y="100"/>
                      </a:cubicBezTo>
                      <a:cubicBezTo>
                        <a:pt x="189" y="92"/>
                        <a:pt x="183" y="86"/>
                        <a:pt x="181" y="81"/>
                      </a:cubicBezTo>
                      <a:cubicBezTo>
                        <a:pt x="179" y="77"/>
                        <a:pt x="174" y="67"/>
                        <a:pt x="175" y="62"/>
                      </a:cubicBezTo>
                      <a:cubicBezTo>
                        <a:pt x="174" y="60"/>
                        <a:pt x="172" y="58"/>
                        <a:pt x="168" y="57"/>
                      </a:cubicBezTo>
                      <a:cubicBezTo>
                        <a:pt x="164" y="57"/>
                        <a:pt x="163" y="67"/>
                        <a:pt x="161" y="73"/>
                      </a:cubicBezTo>
                      <a:cubicBezTo>
                        <a:pt x="159" y="79"/>
                        <a:pt x="154" y="83"/>
                        <a:pt x="146" y="86"/>
                      </a:cubicBezTo>
                      <a:cubicBezTo>
                        <a:pt x="138" y="90"/>
                        <a:pt x="139" y="87"/>
                        <a:pt x="135" y="80"/>
                      </a:cubicBezTo>
                      <a:cubicBezTo>
                        <a:pt x="131" y="73"/>
                        <a:pt x="125" y="77"/>
                        <a:pt x="121" y="78"/>
                      </a:cubicBezTo>
                      <a:cubicBezTo>
                        <a:pt x="118" y="78"/>
                        <a:pt x="124" y="69"/>
                        <a:pt x="125" y="64"/>
                      </a:cubicBezTo>
                      <a:cubicBezTo>
                        <a:pt x="127" y="60"/>
                        <a:pt x="124" y="52"/>
                        <a:pt x="124" y="46"/>
                      </a:cubicBezTo>
                      <a:cubicBezTo>
                        <a:pt x="123" y="40"/>
                        <a:pt x="121" y="33"/>
                        <a:pt x="117" y="27"/>
                      </a:cubicBezTo>
                      <a:cubicBezTo>
                        <a:pt x="113" y="20"/>
                        <a:pt x="119" y="13"/>
                        <a:pt x="119" y="13"/>
                      </a:cubicBezTo>
                      <a:cubicBezTo>
                        <a:pt x="119" y="13"/>
                        <a:pt x="107" y="3"/>
                        <a:pt x="104" y="1"/>
                      </a:cubicBezTo>
                      <a:cubicBezTo>
                        <a:pt x="101" y="0"/>
                        <a:pt x="95" y="3"/>
                        <a:pt x="91" y="7"/>
                      </a:cubicBezTo>
                      <a:cubicBezTo>
                        <a:pt x="87" y="10"/>
                        <a:pt x="87" y="5"/>
                        <a:pt x="84" y="4"/>
                      </a:cubicBezTo>
                      <a:cubicBezTo>
                        <a:pt x="82" y="3"/>
                        <a:pt x="79" y="4"/>
                        <a:pt x="75" y="4"/>
                      </a:cubicBezTo>
                      <a:cubicBezTo>
                        <a:pt x="74" y="8"/>
                        <a:pt x="73" y="13"/>
                        <a:pt x="72" y="17"/>
                      </a:cubicBezTo>
                      <a:cubicBezTo>
                        <a:pt x="70" y="26"/>
                        <a:pt x="66" y="27"/>
                        <a:pt x="58" y="29"/>
                      </a:cubicBezTo>
                      <a:cubicBezTo>
                        <a:pt x="51" y="31"/>
                        <a:pt x="54" y="45"/>
                        <a:pt x="53" y="48"/>
                      </a:cubicBezTo>
                      <a:cubicBezTo>
                        <a:pt x="53" y="51"/>
                        <a:pt x="51" y="53"/>
                        <a:pt x="48" y="55"/>
                      </a:cubicBezTo>
                      <a:cubicBezTo>
                        <a:pt x="46" y="56"/>
                        <a:pt x="35" y="68"/>
                        <a:pt x="31" y="73"/>
                      </a:cubicBezTo>
                      <a:cubicBezTo>
                        <a:pt x="26" y="77"/>
                        <a:pt x="23" y="82"/>
                        <a:pt x="18" y="85"/>
                      </a:cubicBezTo>
                      <a:cubicBezTo>
                        <a:pt x="13" y="88"/>
                        <a:pt x="10" y="93"/>
                        <a:pt x="9" y="98"/>
                      </a:cubicBezTo>
                      <a:cubicBezTo>
                        <a:pt x="8" y="102"/>
                        <a:pt x="0" y="108"/>
                        <a:pt x="0" y="108"/>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9" name="Freeform 8">
                  <a:extLst>
                    <a:ext uri="{FF2B5EF4-FFF2-40B4-BE49-F238E27FC236}">
                      <a16:creationId xmlns:a16="http://schemas.microsoft.com/office/drawing/2014/main" id="{25FB770D-0816-4B73-91BC-7A33F4C6302F}"/>
                    </a:ext>
                  </a:extLst>
                </p:cNvPr>
                <p:cNvSpPr>
                  <a:spLocks noEditPoints="1"/>
                </p:cNvSpPr>
                <p:nvPr/>
              </p:nvSpPr>
              <p:spPr bwMode="auto">
                <a:xfrm>
                  <a:off x="4559300" y="3949701"/>
                  <a:ext cx="136525" cy="225425"/>
                </a:xfrm>
                <a:custGeom>
                  <a:avLst/>
                  <a:gdLst>
                    <a:gd name="T0" fmla="*/ 30 w 260"/>
                    <a:gd name="T1" fmla="*/ 99 h 433"/>
                    <a:gd name="T2" fmla="*/ 27 w 260"/>
                    <a:gd name="T3" fmla="*/ 62 h 433"/>
                    <a:gd name="T4" fmla="*/ 26 w 260"/>
                    <a:gd name="T5" fmla="*/ 17 h 433"/>
                    <a:gd name="T6" fmla="*/ 89 w 260"/>
                    <a:gd name="T7" fmla="*/ 11 h 433"/>
                    <a:gd name="T8" fmla="*/ 132 w 260"/>
                    <a:gd name="T9" fmla="*/ 11 h 433"/>
                    <a:gd name="T10" fmla="*/ 154 w 260"/>
                    <a:gd name="T11" fmla="*/ 13 h 433"/>
                    <a:gd name="T12" fmla="*/ 181 w 260"/>
                    <a:gd name="T13" fmla="*/ 0 h 433"/>
                    <a:gd name="T14" fmla="*/ 193 w 260"/>
                    <a:gd name="T15" fmla="*/ 16 h 433"/>
                    <a:gd name="T16" fmla="*/ 201 w 260"/>
                    <a:gd name="T17" fmla="*/ 46 h 433"/>
                    <a:gd name="T18" fmla="*/ 214 w 260"/>
                    <a:gd name="T19" fmla="*/ 63 h 433"/>
                    <a:gd name="T20" fmla="*/ 212 w 260"/>
                    <a:gd name="T21" fmla="*/ 81 h 433"/>
                    <a:gd name="T22" fmla="*/ 209 w 260"/>
                    <a:gd name="T23" fmla="*/ 107 h 433"/>
                    <a:gd name="T24" fmla="*/ 222 w 260"/>
                    <a:gd name="T25" fmla="*/ 115 h 433"/>
                    <a:gd name="T26" fmla="*/ 217 w 260"/>
                    <a:gd name="T27" fmla="*/ 142 h 433"/>
                    <a:gd name="T28" fmla="*/ 218 w 260"/>
                    <a:gd name="T29" fmla="*/ 169 h 433"/>
                    <a:gd name="T30" fmla="*/ 225 w 260"/>
                    <a:gd name="T31" fmla="*/ 204 h 433"/>
                    <a:gd name="T32" fmla="*/ 220 w 260"/>
                    <a:gd name="T33" fmla="*/ 243 h 433"/>
                    <a:gd name="T34" fmla="*/ 226 w 260"/>
                    <a:gd name="T35" fmla="*/ 273 h 433"/>
                    <a:gd name="T36" fmla="*/ 242 w 260"/>
                    <a:gd name="T37" fmla="*/ 322 h 433"/>
                    <a:gd name="T38" fmla="*/ 249 w 260"/>
                    <a:gd name="T39" fmla="*/ 352 h 433"/>
                    <a:gd name="T40" fmla="*/ 229 w 260"/>
                    <a:gd name="T41" fmla="*/ 357 h 433"/>
                    <a:gd name="T42" fmla="*/ 208 w 260"/>
                    <a:gd name="T43" fmla="*/ 339 h 433"/>
                    <a:gd name="T44" fmla="*/ 226 w 260"/>
                    <a:gd name="T45" fmla="*/ 354 h 433"/>
                    <a:gd name="T46" fmla="*/ 201 w 260"/>
                    <a:gd name="T47" fmla="*/ 362 h 433"/>
                    <a:gd name="T48" fmla="*/ 170 w 260"/>
                    <a:gd name="T49" fmla="*/ 378 h 433"/>
                    <a:gd name="T50" fmla="*/ 145 w 260"/>
                    <a:gd name="T51" fmla="*/ 395 h 433"/>
                    <a:gd name="T52" fmla="*/ 117 w 260"/>
                    <a:gd name="T53" fmla="*/ 404 h 433"/>
                    <a:gd name="T54" fmla="*/ 91 w 260"/>
                    <a:gd name="T55" fmla="*/ 414 h 433"/>
                    <a:gd name="T56" fmla="*/ 67 w 260"/>
                    <a:gd name="T57" fmla="*/ 429 h 433"/>
                    <a:gd name="T58" fmla="*/ 16 w 260"/>
                    <a:gd name="T59" fmla="*/ 408 h 433"/>
                    <a:gd name="T60" fmla="*/ 11 w 260"/>
                    <a:gd name="T61" fmla="*/ 404 h 433"/>
                    <a:gd name="T62" fmla="*/ 30 w 260"/>
                    <a:gd name="T63" fmla="*/ 380 h 433"/>
                    <a:gd name="T64" fmla="*/ 14 w 260"/>
                    <a:gd name="T65" fmla="*/ 354 h 433"/>
                    <a:gd name="T66" fmla="*/ 2 w 260"/>
                    <a:gd name="T67" fmla="*/ 290 h 433"/>
                    <a:gd name="T68" fmla="*/ 21 w 260"/>
                    <a:gd name="T69" fmla="*/ 232 h 433"/>
                    <a:gd name="T70" fmla="*/ 38 w 260"/>
                    <a:gd name="T71" fmla="*/ 208 h 433"/>
                    <a:gd name="T72" fmla="*/ 42 w 260"/>
                    <a:gd name="T73" fmla="*/ 173 h 433"/>
                    <a:gd name="T74" fmla="*/ 33 w 260"/>
                    <a:gd name="T75" fmla="*/ 124 h 433"/>
                    <a:gd name="T76" fmla="*/ 6 w 260"/>
                    <a:gd name="T77" fmla="*/ 404 h 433"/>
                    <a:gd name="T78" fmla="*/ 6 w 260"/>
                    <a:gd name="T79" fmla="*/ 40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3">
                      <a:moveTo>
                        <a:pt x="30" y="117"/>
                      </a:moveTo>
                      <a:cubicBezTo>
                        <a:pt x="30" y="117"/>
                        <a:pt x="31" y="104"/>
                        <a:pt x="30" y="99"/>
                      </a:cubicBezTo>
                      <a:cubicBezTo>
                        <a:pt x="29" y="94"/>
                        <a:pt x="29" y="92"/>
                        <a:pt x="30" y="87"/>
                      </a:cubicBezTo>
                      <a:cubicBezTo>
                        <a:pt x="31" y="82"/>
                        <a:pt x="30" y="69"/>
                        <a:pt x="27" y="62"/>
                      </a:cubicBezTo>
                      <a:cubicBezTo>
                        <a:pt x="25" y="56"/>
                        <a:pt x="22" y="38"/>
                        <a:pt x="21" y="34"/>
                      </a:cubicBezTo>
                      <a:cubicBezTo>
                        <a:pt x="20" y="29"/>
                        <a:pt x="25" y="21"/>
                        <a:pt x="26" y="17"/>
                      </a:cubicBezTo>
                      <a:cubicBezTo>
                        <a:pt x="27" y="13"/>
                        <a:pt x="25" y="10"/>
                        <a:pt x="31" y="10"/>
                      </a:cubicBezTo>
                      <a:cubicBezTo>
                        <a:pt x="38" y="10"/>
                        <a:pt x="78" y="11"/>
                        <a:pt x="89" y="11"/>
                      </a:cubicBezTo>
                      <a:cubicBezTo>
                        <a:pt x="100" y="10"/>
                        <a:pt x="110" y="7"/>
                        <a:pt x="115" y="12"/>
                      </a:cubicBezTo>
                      <a:cubicBezTo>
                        <a:pt x="119" y="17"/>
                        <a:pt x="128" y="11"/>
                        <a:pt x="132" y="11"/>
                      </a:cubicBezTo>
                      <a:cubicBezTo>
                        <a:pt x="136" y="10"/>
                        <a:pt x="141" y="15"/>
                        <a:pt x="145" y="13"/>
                      </a:cubicBezTo>
                      <a:cubicBezTo>
                        <a:pt x="149" y="11"/>
                        <a:pt x="151" y="9"/>
                        <a:pt x="154" y="13"/>
                      </a:cubicBezTo>
                      <a:cubicBezTo>
                        <a:pt x="157" y="17"/>
                        <a:pt x="159" y="14"/>
                        <a:pt x="168" y="9"/>
                      </a:cubicBezTo>
                      <a:cubicBezTo>
                        <a:pt x="176" y="4"/>
                        <a:pt x="181" y="0"/>
                        <a:pt x="181" y="0"/>
                      </a:cubicBezTo>
                      <a:cubicBezTo>
                        <a:pt x="181" y="0"/>
                        <a:pt x="187" y="6"/>
                        <a:pt x="191" y="7"/>
                      </a:cubicBezTo>
                      <a:cubicBezTo>
                        <a:pt x="195" y="8"/>
                        <a:pt x="196" y="9"/>
                        <a:pt x="193" y="16"/>
                      </a:cubicBezTo>
                      <a:cubicBezTo>
                        <a:pt x="191" y="22"/>
                        <a:pt x="185" y="29"/>
                        <a:pt x="190" y="36"/>
                      </a:cubicBezTo>
                      <a:cubicBezTo>
                        <a:pt x="195" y="42"/>
                        <a:pt x="197" y="41"/>
                        <a:pt x="201" y="46"/>
                      </a:cubicBezTo>
                      <a:cubicBezTo>
                        <a:pt x="204" y="52"/>
                        <a:pt x="208" y="51"/>
                        <a:pt x="212" y="53"/>
                      </a:cubicBezTo>
                      <a:cubicBezTo>
                        <a:pt x="216" y="56"/>
                        <a:pt x="216" y="59"/>
                        <a:pt x="214" y="63"/>
                      </a:cubicBezTo>
                      <a:cubicBezTo>
                        <a:pt x="212" y="68"/>
                        <a:pt x="213" y="71"/>
                        <a:pt x="215" y="74"/>
                      </a:cubicBezTo>
                      <a:cubicBezTo>
                        <a:pt x="216" y="77"/>
                        <a:pt x="211" y="76"/>
                        <a:pt x="212" y="81"/>
                      </a:cubicBezTo>
                      <a:cubicBezTo>
                        <a:pt x="213" y="86"/>
                        <a:pt x="211" y="89"/>
                        <a:pt x="212" y="95"/>
                      </a:cubicBezTo>
                      <a:cubicBezTo>
                        <a:pt x="213" y="100"/>
                        <a:pt x="214" y="104"/>
                        <a:pt x="209" y="107"/>
                      </a:cubicBezTo>
                      <a:cubicBezTo>
                        <a:pt x="205" y="109"/>
                        <a:pt x="201" y="116"/>
                        <a:pt x="207" y="114"/>
                      </a:cubicBezTo>
                      <a:cubicBezTo>
                        <a:pt x="214" y="112"/>
                        <a:pt x="217" y="110"/>
                        <a:pt x="222" y="115"/>
                      </a:cubicBezTo>
                      <a:cubicBezTo>
                        <a:pt x="226" y="119"/>
                        <a:pt x="222" y="123"/>
                        <a:pt x="222" y="129"/>
                      </a:cubicBezTo>
                      <a:cubicBezTo>
                        <a:pt x="221" y="135"/>
                        <a:pt x="214" y="136"/>
                        <a:pt x="217" y="142"/>
                      </a:cubicBezTo>
                      <a:cubicBezTo>
                        <a:pt x="221" y="148"/>
                        <a:pt x="223" y="155"/>
                        <a:pt x="219" y="158"/>
                      </a:cubicBezTo>
                      <a:cubicBezTo>
                        <a:pt x="215" y="161"/>
                        <a:pt x="212" y="163"/>
                        <a:pt x="218" y="169"/>
                      </a:cubicBezTo>
                      <a:cubicBezTo>
                        <a:pt x="224" y="174"/>
                        <a:pt x="231" y="178"/>
                        <a:pt x="232" y="185"/>
                      </a:cubicBezTo>
                      <a:cubicBezTo>
                        <a:pt x="233" y="192"/>
                        <a:pt x="225" y="195"/>
                        <a:pt x="225" y="204"/>
                      </a:cubicBezTo>
                      <a:cubicBezTo>
                        <a:pt x="226" y="212"/>
                        <a:pt x="229" y="223"/>
                        <a:pt x="226" y="231"/>
                      </a:cubicBezTo>
                      <a:cubicBezTo>
                        <a:pt x="223" y="238"/>
                        <a:pt x="218" y="237"/>
                        <a:pt x="220" y="243"/>
                      </a:cubicBezTo>
                      <a:cubicBezTo>
                        <a:pt x="222" y="249"/>
                        <a:pt x="229" y="249"/>
                        <a:pt x="229" y="254"/>
                      </a:cubicBezTo>
                      <a:cubicBezTo>
                        <a:pt x="229" y="260"/>
                        <a:pt x="227" y="268"/>
                        <a:pt x="226" y="273"/>
                      </a:cubicBezTo>
                      <a:cubicBezTo>
                        <a:pt x="224" y="278"/>
                        <a:pt x="220" y="287"/>
                        <a:pt x="225" y="296"/>
                      </a:cubicBezTo>
                      <a:cubicBezTo>
                        <a:pt x="230" y="304"/>
                        <a:pt x="235" y="315"/>
                        <a:pt x="242" y="322"/>
                      </a:cubicBezTo>
                      <a:cubicBezTo>
                        <a:pt x="249" y="328"/>
                        <a:pt x="260" y="340"/>
                        <a:pt x="260" y="340"/>
                      </a:cubicBezTo>
                      <a:cubicBezTo>
                        <a:pt x="260" y="340"/>
                        <a:pt x="251" y="346"/>
                        <a:pt x="249" y="352"/>
                      </a:cubicBezTo>
                      <a:cubicBezTo>
                        <a:pt x="247" y="358"/>
                        <a:pt x="241" y="359"/>
                        <a:pt x="236" y="360"/>
                      </a:cubicBezTo>
                      <a:cubicBezTo>
                        <a:pt x="232" y="360"/>
                        <a:pt x="229" y="361"/>
                        <a:pt x="229" y="357"/>
                      </a:cubicBezTo>
                      <a:cubicBezTo>
                        <a:pt x="229" y="353"/>
                        <a:pt x="227" y="345"/>
                        <a:pt x="221" y="342"/>
                      </a:cubicBezTo>
                      <a:cubicBezTo>
                        <a:pt x="215" y="339"/>
                        <a:pt x="212" y="339"/>
                        <a:pt x="208" y="339"/>
                      </a:cubicBezTo>
                      <a:cubicBezTo>
                        <a:pt x="204" y="339"/>
                        <a:pt x="214" y="340"/>
                        <a:pt x="217" y="343"/>
                      </a:cubicBezTo>
                      <a:cubicBezTo>
                        <a:pt x="221" y="346"/>
                        <a:pt x="227" y="348"/>
                        <a:pt x="226" y="354"/>
                      </a:cubicBezTo>
                      <a:cubicBezTo>
                        <a:pt x="225" y="360"/>
                        <a:pt x="223" y="360"/>
                        <a:pt x="218" y="359"/>
                      </a:cubicBezTo>
                      <a:cubicBezTo>
                        <a:pt x="214" y="359"/>
                        <a:pt x="206" y="359"/>
                        <a:pt x="201" y="362"/>
                      </a:cubicBezTo>
                      <a:cubicBezTo>
                        <a:pt x="196" y="364"/>
                        <a:pt x="190" y="371"/>
                        <a:pt x="184" y="373"/>
                      </a:cubicBezTo>
                      <a:cubicBezTo>
                        <a:pt x="178" y="375"/>
                        <a:pt x="173" y="377"/>
                        <a:pt x="170" y="378"/>
                      </a:cubicBezTo>
                      <a:cubicBezTo>
                        <a:pt x="166" y="378"/>
                        <a:pt x="161" y="386"/>
                        <a:pt x="157" y="387"/>
                      </a:cubicBezTo>
                      <a:cubicBezTo>
                        <a:pt x="153" y="388"/>
                        <a:pt x="149" y="391"/>
                        <a:pt x="145" y="395"/>
                      </a:cubicBezTo>
                      <a:cubicBezTo>
                        <a:pt x="142" y="398"/>
                        <a:pt x="133" y="397"/>
                        <a:pt x="130" y="398"/>
                      </a:cubicBezTo>
                      <a:cubicBezTo>
                        <a:pt x="126" y="399"/>
                        <a:pt x="119" y="402"/>
                        <a:pt x="117" y="404"/>
                      </a:cubicBezTo>
                      <a:cubicBezTo>
                        <a:pt x="115" y="405"/>
                        <a:pt x="105" y="406"/>
                        <a:pt x="101" y="408"/>
                      </a:cubicBezTo>
                      <a:cubicBezTo>
                        <a:pt x="97" y="409"/>
                        <a:pt x="95" y="409"/>
                        <a:pt x="91" y="414"/>
                      </a:cubicBezTo>
                      <a:cubicBezTo>
                        <a:pt x="87" y="419"/>
                        <a:pt x="82" y="418"/>
                        <a:pt x="78" y="423"/>
                      </a:cubicBezTo>
                      <a:cubicBezTo>
                        <a:pt x="73" y="427"/>
                        <a:pt x="69" y="433"/>
                        <a:pt x="67" y="429"/>
                      </a:cubicBezTo>
                      <a:cubicBezTo>
                        <a:pt x="64" y="425"/>
                        <a:pt x="59" y="418"/>
                        <a:pt x="53" y="417"/>
                      </a:cubicBezTo>
                      <a:cubicBezTo>
                        <a:pt x="48" y="416"/>
                        <a:pt x="21" y="412"/>
                        <a:pt x="16" y="408"/>
                      </a:cubicBezTo>
                      <a:cubicBezTo>
                        <a:pt x="13" y="406"/>
                        <a:pt x="10" y="405"/>
                        <a:pt x="8" y="404"/>
                      </a:cubicBezTo>
                      <a:cubicBezTo>
                        <a:pt x="9" y="404"/>
                        <a:pt x="10" y="404"/>
                        <a:pt x="11" y="404"/>
                      </a:cubicBezTo>
                      <a:cubicBezTo>
                        <a:pt x="17" y="405"/>
                        <a:pt x="25" y="404"/>
                        <a:pt x="27" y="399"/>
                      </a:cubicBezTo>
                      <a:cubicBezTo>
                        <a:pt x="29" y="395"/>
                        <a:pt x="29" y="389"/>
                        <a:pt x="30" y="380"/>
                      </a:cubicBezTo>
                      <a:cubicBezTo>
                        <a:pt x="30" y="372"/>
                        <a:pt x="24" y="370"/>
                        <a:pt x="19" y="370"/>
                      </a:cubicBezTo>
                      <a:cubicBezTo>
                        <a:pt x="14" y="369"/>
                        <a:pt x="16" y="363"/>
                        <a:pt x="14" y="354"/>
                      </a:cubicBezTo>
                      <a:cubicBezTo>
                        <a:pt x="12" y="346"/>
                        <a:pt x="5" y="329"/>
                        <a:pt x="3" y="315"/>
                      </a:cubicBezTo>
                      <a:cubicBezTo>
                        <a:pt x="0" y="301"/>
                        <a:pt x="0" y="295"/>
                        <a:pt x="2" y="290"/>
                      </a:cubicBezTo>
                      <a:cubicBezTo>
                        <a:pt x="3" y="285"/>
                        <a:pt x="3" y="281"/>
                        <a:pt x="11" y="271"/>
                      </a:cubicBezTo>
                      <a:cubicBezTo>
                        <a:pt x="18" y="261"/>
                        <a:pt x="20" y="238"/>
                        <a:pt x="21" y="232"/>
                      </a:cubicBezTo>
                      <a:cubicBezTo>
                        <a:pt x="22" y="226"/>
                        <a:pt x="23" y="223"/>
                        <a:pt x="25" y="219"/>
                      </a:cubicBezTo>
                      <a:cubicBezTo>
                        <a:pt x="27" y="215"/>
                        <a:pt x="36" y="214"/>
                        <a:pt x="38" y="208"/>
                      </a:cubicBezTo>
                      <a:cubicBezTo>
                        <a:pt x="39" y="202"/>
                        <a:pt x="40" y="200"/>
                        <a:pt x="43" y="198"/>
                      </a:cubicBezTo>
                      <a:cubicBezTo>
                        <a:pt x="46" y="195"/>
                        <a:pt x="44" y="185"/>
                        <a:pt x="42" y="173"/>
                      </a:cubicBezTo>
                      <a:cubicBezTo>
                        <a:pt x="39" y="161"/>
                        <a:pt x="35" y="147"/>
                        <a:pt x="30" y="142"/>
                      </a:cubicBezTo>
                      <a:cubicBezTo>
                        <a:pt x="26" y="138"/>
                        <a:pt x="33" y="129"/>
                        <a:pt x="33" y="124"/>
                      </a:cubicBezTo>
                      <a:cubicBezTo>
                        <a:pt x="33" y="121"/>
                        <a:pt x="32" y="119"/>
                        <a:pt x="30" y="117"/>
                      </a:cubicBezTo>
                      <a:close/>
                      <a:moveTo>
                        <a:pt x="6" y="404"/>
                      </a:moveTo>
                      <a:cubicBezTo>
                        <a:pt x="6" y="404"/>
                        <a:pt x="6" y="404"/>
                        <a:pt x="6" y="404"/>
                      </a:cubicBezTo>
                      <a:cubicBezTo>
                        <a:pt x="6" y="404"/>
                        <a:pt x="6" y="404"/>
                        <a:pt x="6" y="404"/>
                      </a:cubicBezTo>
                      <a:cubicBezTo>
                        <a:pt x="6" y="404"/>
                        <a:pt x="6" y="404"/>
                        <a:pt x="6" y="404"/>
                      </a:cubicBez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0" name="Freeform 9">
                  <a:extLst>
                    <a:ext uri="{FF2B5EF4-FFF2-40B4-BE49-F238E27FC236}">
                      <a16:creationId xmlns:a16="http://schemas.microsoft.com/office/drawing/2014/main" id="{3B9AB9B9-89CC-4C48-AF7C-6DC5D28461AD}"/>
                    </a:ext>
                  </a:extLst>
                </p:cNvPr>
                <p:cNvSpPr>
                  <a:spLocks/>
                </p:cNvSpPr>
                <p:nvPr/>
              </p:nvSpPr>
              <p:spPr bwMode="auto">
                <a:xfrm>
                  <a:off x="4681538" y="3905251"/>
                  <a:ext cx="95250" cy="214313"/>
                </a:xfrm>
                <a:custGeom>
                  <a:avLst/>
                  <a:gdLst>
                    <a:gd name="T0" fmla="*/ 10 w 183"/>
                    <a:gd name="T1" fmla="*/ 94 h 409"/>
                    <a:gd name="T2" fmla="*/ 18 w 183"/>
                    <a:gd name="T3" fmla="*/ 89 h 409"/>
                    <a:gd name="T4" fmla="*/ 26 w 183"/>
                    <a:gd name="T5" fmla="*/ 79 h 409"/>
                    <a:gd name="T6" fmla="*/ 34 w 183"/>
                    <a:gd name="T7" fmla="*/ 74 h 409"/>
                    <a:gd name="T8" fmla="*/ 45 w 183"/>
                    <a:gd name="T9" fmla="*/ 63 h 409"/>
                    <a:gd name="T10" fmla="*/ 59 w 183"/>
                    <a:gd name="T11" fmla="*/ 66 h 409"/>
                    <a:gd name="T12" fmla="*/ 77 w 183"/>
                    <a:gd name="T13" fmla="*/ 62 h 409"/>
                    <a:gd name="T14" fmla="*/ 91 w 183"/>
                    <a:gd name="T15" fmla="*/ 49 h 409"/>
                    <a:gd name="T16" fmla="*/ 97 w 183"/>
                    <a:gd name="T17" fmla="*/ 36 h 409"/>
                    <a:gd name="T18" fmla="*/ 98 w 183"/>
                    <a:gd name="T19" fmla="*/ 22 h 409"/>
                    <a:gd name="T20" fmla="*/ 99 w 183"/>
                    <a:gd name="T21" fmla="*/ 10 h 409"/>
                    <a:gd name="T22" fmla="*/ 110 w 183"/>
                    <a:gd name="T23" fmla="*/ 9 h 409"/>
                    <a:gd name="T24" fmla="*/ 120 w 183"/>
                    <a:gd name="T25" fmla="*/ 3 h 409"/>
                    <a:gd name="T26" fmla="*/ 129 w 183"/>
                    <a:gd name="T27" fmla="*/ 6 h 409"/>
                    <a:gd name="T28" fmla="*/ 143 w 183"/>
                    <a:gd name="T29" fmla="*/ 24 h 409"/>
                    <a:gd name="T30" fmla="*/ 154 w 183"/>
                    <a:gd name="T31" fmla="*/ 35 h 409"/>
                    <a:gd name="T32" fmla="*/ 167 w 183"/>
                    <a:gd name="T33" fmla="*/ 46 h 409"/>
                    <a:gd name="T34" fmla="*/ 161 w 183"/>
                    <a:gd name="T35" fmla="*/ 67 h 409"/>
                    <a:gd name="T36" fmla="*/ 175 w 183"/>
                    <a:gd name="T37" fmla="*/ 88 h 409"/>
                    <a:gd name="T38" fmla="*/ 177 w 183"/>
                    <a:gd name="T39" fmla="*/ 109 h 409"/>
                    <a:gd name="T40" fmla="*/ 181 w 183"/>
                    <a:gd name="T41" fmla="*/ 120 h 409"/>
                    <a:gd name="T42" fmla="*/ 175 w 183"/>
                    <a:gd name="T43" fmla="*/ 133 h 409"/>
                    <a:gd name="T44" fmla="*/ 169 w 183"/>
                    <a:gd name="T45" fmla="*/ 137 h 409"/>
                    <a:gd name="T46" fmla="*/ 169 w 183"/>
                    <a:gd name="T47" fmla="*/ 148 h 409"/>
                    <a:gd name="T48" fmla="*/ 169 w 183"/>
                    <a:gd name="T49" fmla="*/ 155 h 409"/>
                    <a:gd name="T50" fmla="*/ 161 w 183"/>
                    <a:gd name="T51" fmla="*/ 171 h 409"/>
                    <a:gd name="T52" fmla="*/ 153 w 183"/>
                    <a:gd name="T53" fmla="*/ 179 h 409"/>
                    <a:gd name="T54" fmla="*/ 142 w 183"/>
                    <a:gd name="T55" fmla="*/ 194 h 409"/>
                    <a:gd name="T56" fmla="*/ 141 w 183"/>
                    <a:gd name="T57" fmla="*/ 206 h 409"/>
                    <a:gd name="T58" fmla="*/ 134 w 183"/>
                    <a:gd name="T59" fmla="*/ 223 h 409"/>
                    <a:gd name="T60" fmla="*/ 118 w 183"/>
                    <a:gd name="T61" fmla="*/ 225 h 409"/>
                    <a:gd name="T62" fmla="*/ 117 w 183"/>
                    <a:gd name="T63" fmla="*/ 240 h 409"/>
                    <a:gd name="T64" fmla="*/ 116 w 183"/>
                    <a:gd name="T65" fmla="*/ 261 h 409"/>
                    <a:gd name="T66" fmla="*/ 115 w 183"/>
                    <a:gd name="T67" fmla="*/ 278 h 409"/>
                    <a:gd name="T68" fmla="*/ 113 w 183"/>
                    <a:gd name="T69" fmla="*/ 298 h 409"/>
                    <a:gd name="T70" fmla="*/ 116 w 183"/>
                    <a:gd name="T71" fmla="*/ 314 h 409"/>
                    <a:gd name="T72" fmla="*/ 119 w 183"/>
                    <a:gd name="T73" fmla="*/ 330 h 409"/>
                    <a:gd name="T74" fmla="*/ 117 w 183"/>
                    <a:gd name="T75" fmla="*/ 350 h 409"/>
                    <a:gd name="T76" fmla="*/ 117 w 183"/>
                    <a:gd name="T77" fmla="*/ 375 h 409"/>
                    <a:gd name="T78" fmla="*/ 115 w 183"/>
                    <a:gd name="T79" fmla="*/ 386 h 409"/>
                    <a:gd name="T80" fmla="*/ 113 w 183"/>
                    <a:gd name="T81" fmla="*/ 403 h 409"/>
                    <a:gd name="T82" fmla="*/ 82 w 183"/>
                    <a:gd name="T83" fmla="*/ 406 h 409"/>
                    <a:gd name="T84" fmla="*/ 57 w 183"/>
                    <a:gd name="T85" fmla="*/ 409 h 409"/>
                    <a:gd name="T86" fmla="*/ 61 w 183"/>
                    <a:gd name="T87" fmla="*/ 403 h 409"/>
                    <a:gd name="T88" fmla="*/ 51 w 183"/>
                    <a:gd name="T89" fmla="*/ 388 h 409"/>
                    <a:gd name="T90" fmla="*/ 48 w 183"/>
                    <a:gd name="T91" fmla="*/ 367 h 409"/>
                    <a:gd name="T92" fmla="*/ 51 w 183"/>
                    <a:gd name="T93" fmla="*/ 359 h 409"/>
                    <a:gd name="T94" fmla="*/ 52 w 183"/>
                    <a:gd name="T95" fmla="*/ 332 h 409"/>
                    <a:gd name="T96" fmla="*/ 52 w 183"/>
                    <a:gd name="T97" fmla="*/ 277 h 409"/>
                    <a:gd name="T98" fmla="*/ 49 w 183"/>
                    <a:gd name="T99" fmla="*/ 217 h 409"/>
                    <a:gd name="T100" fmla="*/ 38 w 183"/>
                    <a:gd name="T101" fmla="*/ 200 h 409"/>
                    <a:gd name="T102" fmla="*/ 37 w 183"/>
                    <a:gd name="T103" fmla="*/ 182 h 409"/>
                    <a:gd name="T104" fmla="*/ 35 w 183"/>
                    <a:gd name="T105" fmla="*/ 162 h 409"/>
                    <a:gd name="T106" fmla="*/ 5 w 183"/>
                    <a:gd name="T107" fmla="*/ 139 h 409"/>
                    <a:gd name="T108" fmla="*/ 4 w 183"/>
                    <a:gd name="T109" fmla="*/ 117 h 409"/>
                    <a:gd name="T110" fmla="*/ 11 w 183"/>
                    <a:gd name="T111" fmla="*/ 97 h 409"/>
                    <a:gd name="T112" fmla="*/ 10 w 183"/>
                    <a:gd name="T113" fmla="*/ 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409">
                      <a:moveTo>
                        <a:pt x="10" y="94"/>
                      </a:moveTo>
                      <a:cubicBezTo>
                        <a:pt x="10" y="94"/>
                        <a:pt x="14" y="88"/>
                        <a:pt x="18" y="89"/>
                      </a:cubicBezTo>
                      <a:cubicBezTo>
                        <a:pt x="22" y="89"/>
                        <a:pt x="25" y="84"/>
                        <a:pt x="26" y="79"/>
                      </a:cubicBezTo>
                      <a:cubicBezTo>
                        <a:pt x="27" y="75"/>
                        <a:pt x="32" y="75"/>
                        <a:pt x="34" y="74"/>
                      </a:cubicBezTo>
                      <a:cubicBezTo>
                        <a:pt x="37" y="73"/>
                        <a:pt x="41" y="60"/>
                        <a:pt x="45" y="63"/>
                      </a:cubicBezTo>
                      <a:cubicBezTo>
                        <a:pt x="48" y="66"/>
                        <a:pt x="54" y="66"/>
                        <a:pt x="59" y="66"/>
                      </a:cubicBezTo>
                      <a:cubicBezTo>
                        <a:pt x="65" y="65"/>
                        <a:pt x="74" y="63"/>
                        <a:pt x="77" y="62"/>
                      </a:cubicBezTo>
                      <a:cubicBezTo>
                        <a:pt x="80" y="61"/>
                        <a:pt x="89" y="52"/>
                        <a:pt x="91" y="49"/>
                      </a:cubicBezTo>
                      <a:cubicBezTo>
                        <a:pt x="93" y="46"/>
                        <a:pt x="95" y="41"/>
                        <a:pt x="97" y="36"/>
                      </a:cubicBezTo>
                      <a:cubicBezTo>
                        <a:pt x="99" y="31"/>
                        <a:pt x="99" y="28"/>
                        <a:pt x="98" y="22"/>
                      </a:cubicBezTo>
                      <a:cubicBezTo>
                        <a:pt x="98" y="16"/>
                        <a:pt x="95" y="10"/>
                        <a:pt x="99" y="10"/>
                      </a:cubicBezTo>
                      <a:cubicBezTo>
                        <a:pt x="103" y="9"/>
                        <a:pt x="106" y="10"/>
                        <a:pt x="110" y="9"/>
                      </a:cubicBezTo>
                      <a:cubicBezTo>
                        <a:pt x="114" y="7"/>
                        <a:pt x="118" y="5"/>
                        <a:pt x="120" y="3"/>
                      </a:cubicBezTo>
                      <a:cubicBezTo>
                        <a:pt x="122" y="0"/>
                        <a:pt x="124" y="2"/>
                        <a:pt x="129" y="6"/>
                      </a:cubicBezTo>
                      <a:cubicBezTo>
                        <a:pt x="133" y="10"/>
                        <a:pt x="138" y="19"/>
                        <a:pt x="143" y="24"/>
                      </a:cubicBezTo>
                      <a:cubicBezTo>
                        <a:pt x="148" y="28"/>
                        <a:pt x="148" y="34"/>
                        <a:pt x="154" y="35"/>
                      </a:cubicBezTo>
                      <a:cubicBezTo>
                        <a:pt x="161" y="37"/>
                        <a:pt x="168" y="38"/>
                        <a:pt x="167" y="46"/>
                      </a:cubicBezTo>
                      <a:cubicBezTo>
                        <a:pt x="167" y="54"/>
                        <a:pt x="160" y="62"/>
                        <a:pt x="161" y="67"/>
                      </a:cubicBezTo>
                      <a:cubicBezTo>
                        <a:pt x="162" y="72"/>
                        <a:pt x="172" y="83"/>
                        <a:pt x="175" y="88"/>
                      </a:cubicBezTo>
                      <a:cubicBezTo>
                        <a:pt x="178" y="93"/>
                        <a:pt x="175" y="104"/>
                        <a:pt x="177" y="109"/>
                      </a:cubicBezTo>
                      <a:cubicBezTo>
                        <a:pt x="178" y="114"/>
                        <a:pt x="183" y="114"/>
                        <a:pt x="181" y="120"/>
                      </a:cubicBezTo>
                      <a:cubicBezTo>
                        <a:pt x="179" y="126"/>
                        <a:pt x="177" y="131"/>
                        <a:pt x="175" y="133"/>
                      </a:cubicBezTo>
                      <a:cubicBezTo>
                        <a:pt x="174" y="135"/>
                        <a:pt x="171" y="132"/>
                        <a:pt x="169" y="137"/>
                      </a:cubicBezTo>
                      <a:cubicBezTo>
                        <a:pt x="167" y="142"/>
                        <a:pt x="167" y="145"/>
                        <a:pt x="169" y="148"/>
                      </a:cubicBezTo>
                      <a:cubicBezTo>
                        <a:pt x="171" y="151"/>
                        <a:pt x="170" y="150"/>
                        <a:pt x="169" y="155"/>
                      </a:cubicBezTo>
                      <a:cubicBezTo>
                        <a:pt x="168" y="160"/>
                        <a:pt x="167" y="169"/>
                        <a:pt x="161" y="171"/>
                      </a:cubicBezTo>
                      <a:cubicBezTo>
                        <a:pt x="156" y="172"/>
                        <a:pt x="154" y="174"/>
                        <a:pt x="153" y="179"/>
                      </a:cubicBezTo>
                      <a:cubicBezTo>
                        <a:pt x="152" y="184"/>
                        <a:pt x="145" y="189"/>
                        <a:pt x="142" y="194"/>
                      </a:cubicBezTo>
                      <a:cubicBezTo>
                        <a:pt x="139" y="199"/>
                        <a:pt x="142" y="200"/>
                        <a:pt x="141" y="206"/>
                      </a:cubicBezTo>
                      <a:cubicBezTo>
                        <a:pt x="140" y="213"/>
                        <a:pt x="138" y="222"/>
                        <a:pt x="134" y="223"/>
                      </a:cubicBezTo>
                      <a:cubicBezTo>
                        <a:pt x="130" y="223"/>
                        <a:pt x="121" y="224"/>
                        <a:pt x="118" y="225"/>
                      </a:cubicBezTo>
                      <a:cubicBezTo>
                        <a:pt x="116" y="226"/>
                        <a:pt x="117" y="232"/>
                        <a:pt x="117" y="240"/>
                      </a:cubicBezTo>
                      <a:cubicBezTo>
                        <a:pt x="116" y="247"/>
                        <a:pt x="118" y="255"/>
                        <a:pt x="116" y="261"/>
                      </a:cubicBezTo>
                      <a:cubicBezTo>
                        <a:pt x="115" y="267"/>
                        <a:pt x="115" y="272"/>
                        <a:pt x="115" y="278"/>
                      </a:cubicBezTo>
                      <a:cubicBezTo>
                        <a:pt x="114" y="284"/>
                        <a:pt x="113" y="294"/>
                        <a:pt x="113" y="298"/>
                      </a:cubicBezTo>
                      <a:cubicBezTo>
                        <a:pt x="113" y="303"/>
                        <a:pt x="116" y="307"/>
                        <a:pt x="116" y="314"/>
                      </a:cubicBezTo>
                      <a:cubicBezTo>
                        <a:pt x="116" y="321"/>
                        <a:pt x="121" y="326"/>
                        <a:pt x="119" y="330"/>
                      </a:cubicBezTo>
                      <a:cubicBezTo>
                        <a:pt x="118" y="335"/>
                        <a:pt x="117" y="339"/>
                        <a:pt x="117" y="350"/>
                      </a:cubicBezTo>
                      <a:cubicBezTo>
                        <a:pt x="116" y="360"/>
                        <a:pt x="117" y="368"/>
                        <a:pt x="117" y="375"/>
                      </a:cubicBezTo>
                      <a:cubicBezTo>
                        <a:pt x="116" y="382"/>
                        <a:pt x="116" y="381"/>
                        <a:pt x="115" y="386"/>
                      </a:cubicBezTo>
                      <a:cubicBezTo>
                        <a:pt x="114" y="391"/>
                        <a:pt x="113" y="403"/>
                        <a:pt x="113" y="403"/>
                      </a:cubicBezTo>
                      <a:cubicBezTo>
                        <a:pt x="113" y="403"/>
                        <a:pt x="92" y="405"/>
                        <a:pt x="82" y="406"/>
                      </a:cubicBezTo>
                      <a:cubicBezTo>
                        <a:pt x="72" y="407"/>
                        <a:pt x="57" y="409"/>
                        <a:pt x="57" y="409"/>
                      </a:cubicBezTo>
                      <a:cubicBezTo>
                        <a:pt x="60" y="408"/>
                        <a:pt x="61" y="406"/>
                        <a:pt x="61" y="403"/>
                      </a:cubicBezTo>
                      <a:cubicBezTo>
                        <a:pt x="60" y="398"/>
                        <a:pt x="53" y="394"/>
                        <a:pt x="51" y="388"/>
                      </a:cubicBezTo>
                      <a:cubicBezTo>
                        <a:pt x="48" y="383"/>
                        <a:pt x="49" y="373"/>
                        <a:pt x="48" y="367"/>
                      </a:cubicBezTo>
                      <a:cubicBezTo>
                        <a:pt x="47" y="361"/>
                        <a:pt x="50" y="362"/>
                        <a:pt x="51" y="359"/>
                      </a:cubicBezTo>
                      <a:cubicBezTo>
                        <a:pt x="53" y="355"/>
                        <a:pt x="52" y="344"/>
                        <a:pt x="52" y="332"/>
                      </a:cubicBezTo>
                      <a:cubicBezTo>
                        <a:pt x="52" y="319"/>
                        <a:pt x="52" y="290"/>
                        <a:pt x="52" y="277"/>
                      </a:cubicBezTo>
                      <a:cubicBezTo>
                        <a:pt x="51" y="264"/>
                        <a:pt x="51" y="220"/>
                        <a:pt x="49" y="217"/>
                      </a:cubicBezTo>
                      <a:cubicBezTo>
                        <a:pt x="47" y="215"/>
                        <a:pt x="39" y="205"/>
                        <a:pt x="38" y="200"/>
                      </a:cubicBezTo>
                      <a:cubicBezTo>
                        <a:pt x="36" y="195"/>
                        <a:pt x="36" y="190"/>
                        <a:pt x="37" y="182"/>
                      </a:cubicBezTo>
                      <a:cubicBezTo>
                        <a:pt x="37" y="174"/>
                        <a:pt x="37" y="163"/>
                        <a:pt x="35" y="162"/>
                      </a:cubicBezTo>
                      <a:cubicBezTo>
                        <a:pt x="33" y="161"/>
                        <a:pt x="9" y="142"/>
                        <a:pt x="5" y="139"/>
                      </a:cubicBezTo>
                      <a:cubicBezTo>
                        <a:pt x="0" y="136"/>
                        <a:pt x="3" y="124"/>
                        <a:pt x="4" y="117"/>
                      </a:cubicBezTo>
                      <a:cubicBezTo>
                        <a:pt x="6" y="109"/>
                        <a:pt x="10" y="100"/>
                        <a:pt x="11" y="97"/>
                      </a:cubicBezTo>
                      <a:cubicBezTo>
                        <a:pt x="11" y="95"/>
                        <a:pt x="11" y="95"/>
                        <a:pt x="10" y="94"/>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1" name="Freeform 10">
                  <a:extLst>
                    <a:ext uri="{FF2B5EF4-FFF2-40B4-BE49-F238E27FC236}">
                      <a16:creationId xmlns:a16="http://schemas.microsoft.com/office/drawing/2014/main" id="{76BD50D0-6CFB-4F89-BC00-24E5CFE3FEF7}"/>
                    </a:ext>
                  </a:extLst>
                </p:cNvPr>
                <p:cNvSpPr>
                  <a:spLocks noEditPoints="1"/>
                </p:cNvSpPr>
                <p:nvPr/>
              </p:nvSpPr>
              <p:spPr bwMode="auto">
                <a:xfrm>
                  <a:off x="4289425" y="3443288"/>
                  <a:ext cx="501650" cy="541338"/>
                </a:xfrm>
                <a:custGeom>
                  <a:avLst/>
                  <a:gdLst>
                    <a:gd name="T0" fmla="*/ 959 w 959"/>
                    <a:gd name="T1" fmla="*/ 572 h 1038"/>
                    <a:gd name="T2" fmla="*/ 943 w 959"/>
                    <a:gd name="T3" fmla="*/ 648 h 1038"/>
                    <a:gd name="T4" fmla="*/ 914 w 959"/>
                    <a:gd name="T5" fmla="*/ 692 h 1038"/>
                    <a:gd name="T6" fmla="*/ 852 w 959"/>
                    <a:gd name="T7" fmla="*/ 693 h 1038"/>
                    <a:gd name="T8" fmla="*/ 754 w 959"/>
                    <a:gd name="T9" fmla="*/ 717 h 1038"/>
                    <a:gd name="T10" fmla="*/ 723 w 959"/>
                    <a:gd name="T11" fmla="*/ 717 h 1038"/>
                    <a:gd name="T12" fmla="*/ 681 w 959"/>
                    <a:gd name="T13" fmla="*/ 710 h 1038"/>
                    <a:gd name="T14" fmla="*/ 637 w 959"/>
                    <a:gd name="T15" fmla="*/ 731 h 1038"/>
                    <a:gd name="T16" fmla="*/ 593 w 959"/>
                    <a:gd name="T17" fmla="*/ 757 h 1038"/>
                    <a:gd name="T18" fmla="*/ 555 w 959"/>
                    <a:gd name="T19" fmla="*/ 771 h 1038"/>
                    <a:gd name="T20" fmla="*/ 531 w 959"/>
                    <a:gd name="T21" fmla="*/ 803 h 1038"/>
                    <a:gd name="T22" fmla="*/ 516 w 959"/>
                    <a:gd name="T23" fmla="*/ 828 h 1038"/>
                    <a:gd name="T24" fmla="*/ 483 w 959"/>
                    <a:gd name="T25" fmla="*/ 822 h 1038"/>
                    <a:gd name="T26" fmla="*/ 459 w 959"/>
                    <a:gd name="T27" fmla="*/ 840 h 1038"/>
                    <a:gd name="T28" fmla="*/ 449 w 959"/>
                    <a:gd name="T29" fmla="*/ 871 h 1038"/>
                    <a:gd name="T30" fmla="*/ 421 w 959"/>
                    <a:gd name="T31" fmla="*/ 913 h 1038"/>
                    <a:gd name="T32" fmla="*/ 403 w 959"/>
                    <a:gd name="T33" fmla="*/ 944 h 1038"/>
                    <a:gd name="T34" fmla="*/ 390 w 959"/>
                    <a:gd name="T35" fmla="*/ 996 h 1038"/>
                    <a:gd name="T36" fmla="*/ 360 w 959"/>
                    <a:gd name="T37" fmla="*/ 1030 h 1038"/>
                    <a:gd name="T38" fmla="*/ 344 w 959"/>
                    <a:gd name="T39" fmla="*/ 1000 h 1038"/>
                    <a:gd name="T40" fmla="*/ 319 w 959"/>
                    <a:gd name="T41" fmla="*/ 1010 h 1038"/>
                    <a:gd name="T42" fmla="*/ 301 w 959"/>
                    <a:gd name="T43" fmla="*/ 1035 h 1038"/>
                    <a:gd name="T44" fmla="*/ 275 w 959"/>
                    <a:gd name="T45" fmla="*/ 1021 h 1038"/>
                    <a:gd name="T46" fmla="*/ 242 w 959"/>
                    <a:gd name="T47" fmla="*/ 1035 h 1038"/>
                    <a:gd name="T48" fmla="*/ 223 w 959"/>
                    <a:gd name="T49" fmla="*/ 991 h 1038"/>
                    <a:gd name="T50" fmla="*/ 206 w 959"/>
                    <a:gd name="T51" fmla="*/ 972 h 1038"/>
                    <a:gd name="T52" fmla="*/ 198 w 959"/>
                    <a:gd name="T53" fmla="*/ 939 h 1038"/>
                    <a:gd name="T54" fmla="*/ 189 w 959"/>
                    <a:gd name="T55" fmla="*/ 909 h 1038"/>
                    <a:gd name="T56" fmla="*/ 167 w 959"/>
                    <a:gd name="T57" fmla="*/ 883 h 1038"/>
                    <a:gd name="T58" fmla="*/ 144 w 959"/>
                    <a:gd name="T59" fmla="*/ 908 h 1038"/>
                    <a:gd name="T60" fmla="*/ 105 w 959"/>
                    <a:gd name="T61" fmla="*/ 901 h 1038"/>
                    <a:gd name="T62" fmla="*/ 71 w 959"/>
                    <a:gd name="T63" fmla="*/ 900 h 1038"/>
                    <a:gd name="T64" fmla="*/ 40 w 959"/>
                    <a:gd name="T65" fmla="*/ 903 h 1038"/>
                    <a:gd name="T66" fmla="*/ 45 w 959"/>
                    <a:gd name="T67" fmla="*/ 882 h 1038"/>
                    <a:gd name="T68" fmla="*/ 35 w 959"/>
                    <a:gd name="T69" fmla="*/ 832 h 1038"/>
                    <a:gd name="T70" fmla="*/ 8 w 959"/>
                    <a:gd name="T71" fmla="*/ 807 h 1038"/>
                    <a:gd name="T72" fmla="*/ 12 w 959"/>
                    <a:gd name="T73" fmla="*/ 773 h 1038"/>
                    <a:gd name="T74" fmla="*/ 1 w 959"/>
                    <a:gd name="T75" fmla="*/ 732 h 1038"/>
                    <a:gd name="T76" fmla="*/ 23 w 959"/>
                    <a:gd name="T77" fmla="*/ 699 h 1038"/>
                    <a:gd name="T78" fmla="*/ 48 w 959"/>
                    <a:gd name="T79" fmla="*/ 674 h 1038"/>
                    <a:gd name="T80" fmla="*/ 89 w 959"/>
                    <a:gd name="T81" fmla="*/ 688 h 1038"/>
                    <a:gd name="T82" fmla="*/ 158 w 959"/>
                    <a:gd name="T83" fmla="*/ 685 h 1038"/>
                    <a:gd name="T84" fmla="*/ 390 w 959"/>
                    <a:gd name="T85" fmla="*/ 682 h 1038"/>
                    <a:gd name="T86" fmla="*/ 384 w 959"/>
                    <a:gd name="T87" fmla="*/ 579 h 1038"/>
                    <a:gd name="T88" fmla="*/ 782 w 959"/>
                    <a:gd name="T89" fmla="*/ 312 h 1038"/>
                    <a:gd name="T90" fmla="*/ 805 w 959"/>
                    <a:gd name="T91" fmla="*/ 341 h 1038"/>
                    <a:gd name="T92" fmla="*/ 841 w 959"/>
                    <a:gd name="T93" fmla="*/ 365 h 1038"/>
                    <a:gd name="T94" fmla="*/ 894 w 959"/>
                    <a:gd name="T95" fmla="*/ 389 h 1038"/>
                    <a:gd name="T96" fmla="*/ 898 w 959"/>
                    <a:gd name="T97" fmla="*/ 430 h 1038"/>
                    <a:gd name="T98" fmla="*/ 959 w 959"/>
                    <a:gd name="T99" fmla="*/ 438 h 1038"/>
                    <a:gd name="T100" fmla="*/ 444 w 959"/>
                    <a:gd name="T101" fmla="*/ 49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8">
                      <a:moveTo>
                        <a:pt x="959" y="438"/>
                      </a:moveTo>
                      <a:cubicBezTo>
                        <a:pt x="959" y="438"/>
                        <a:pt x="959" y="476"/>
                        <a:pt x="959" y="498"/>
                      </a:cubicBezTo>
                      <a:cubicBezTo>
                        <a:pt x="959" y="520"/>
                        <a:pt x="958" y="562"/>
                        <a:pt x="959" y="572"/>
                      </a:cubicBezTo>
                      <a:cubicBezTo>
                        <a:pt x="959" y="583"/>
                        <a:pt x="955" y="591"/>
                        <a:pt x="955" y="600"/>
                      </a:cubicBezTo>
                      <a:cubicBezTo>
                        <a:pt x="954" y="609"/>
                        <a:pt x="954" y="619"/>
                        <a:pt x="954" y="623"/>
                      </a:cubicBezTo>
                      <a:cubicBezTo>
                        <a:pt x="953" y="627"/>
                        <a:pt x="945" y="637"/>
                        <a:pt x="943" y="648"/>
                      </a:cubicBezTo>
                      <a:cubicBezTo>
                        <a:pt x="940" y="659"/>
                        <a:pt x="940" y="664"/>
                        <a:pt x="934" y="669"/>
                      </a:cubicBezTo>
                      <a:cubicBezTo>
                        <a:pt x="928" y="674"/>
                        <a:pt x="927" y="672"/>
                        <a:pt x="923" y="678"/>
                      </a:cubicBezTo>
                      <a:cubicBezTo>
                        <a:pt x="918" y="684"/>
                        <a:pt x="919" y="695"/>
                        <a:pt x="914" y="692"/>
                      </a:cubicBezTo>
                      <a:cubicBezTo>
                        <a:pt x="909" y="689"/>
                        <a:pt x="897" y="690"/>
                        <a:pt x="892" y="687"/>
                      </a:cubicBezTo>
                      <a:cubicBezTo>
                        <a:pt x="888" y="684"/>
                        <a:pt x="885" y="686"/>
                        <a:pt x="884" y="691"/>
                      </a:cubicBezTo>
                      <a:cubicBezTo>
                        <a:pt x="882" y="696"/>
                        <a:pt x="871" y="692"/>
                        <a:pt x="852" y="693"/>
                      </a:cubicBezTo>
                      <a:cubicBezTo>
                        <a:pt x="832" y="694"/>
                        <a:pt x="792" y="691"/>
                        <a:pt x="787" y="695"/>
                      </a:cubicBezTo>
                      <a:cubicBezTo>
                        <a:pt x="783" y="698"/>
                        <a:pt x="771" y="712"/>
                        <a:pt x="768" y="715"/>
                      </a:cubicBezTo>
                      <a:cubicBezTo>
                        <a:pt x="764" y="718"/>
                        <a:pt x="758" y="716"/>
                        <a:pt x="754" y="717"/>
                      </a:cubicBezTo>
                      <a:cubicBezTo>
                        <a:pt x="750" y="718"/>
                        <a:pt x="745" y="719"/>
                        <a:pt x="742" y="716"/>
                      </a:cubicBezTo>
                      <a:cubicBezTo>
                        <a:pt x="740" y="713"/>
                        <a:pt x="735" y="716"/>
                        <a:pt x="731" y="717"/>
                      </a:cubicBezTo>
                      <a:cubicBezTo>
                        <a:pt x="727" y="718"/>
                        <a:pt x="727" y="714"/>
                        <a:pt x="723" y="717"/>
                      </a:cubicBezTo>
                      <a:cubicBezTo>
                        <a:pt x="719" y="719"/>
                        <a:pt x="710" y="716"/>
                        <a:pt x="703" y="713"/>
                      </a:cubicBezTo>
                      <a:cubicBezTo>
                        <a:pt x="696" y="709"/>
                        <a:pt x="695" y="710"/>
                        <a:pt x="690" y="713"/>
                      </a:cubicBezTo>
                      <a:cubicBezTo>
                        <a:pt x="686" y="715"/>
                        <a:pt x="685" y="713"/>
                        <a:pt x="681" y="710"/>
                      </a:cubicBezTo>
                      <a:cubicBezTo>
                        <a:pt x="677" y="707"/>
                        <a:pt x="672" y="711"/>
                        <a:pt x="669" y="710"/>
                      </a:cubicBezTo>
                      <a:cubicBezTo>
                        <a:pt x="665" y="709"/>
                        <a:pt x="662" y="717"/>
                        <a:pt x="653" y="723"/>
                      </a:cubicBezTo>
                      <a:cubicBezTo>
                        <a:pt x="645" y="728"/>
                        <a:pt x="641" y="730"/>
                        <a:pt x="637" y="731"/>
                      </a:cubicBezTo>
                      <a:cubicBezTo>
                        <a:pt x="634" y="733"/>
                        <a:pt x="626" y="740"/>
                        <a:pt x="620" y="743"/>
                      </a:cubicBezTo>
                      <a:cubicBezTo>
                        <a:pt x="615" y="747"/>
                        <a:pt x="608" y="749"/>
                        <a:pt x="603" y="751"/>
                      </a:cubicBezTo>
                      <a:cubicBezTo>
                        <a:pt x="599" y="752"/>
                        <a:pt x="592" y="751"/>
                        <a:pt x="593" y="757"/>
                      </a:cubicBezTo>
                      <a:cubicBezTo>
                        <a:pt x="593" y="762"/>
                        <a:pt x="590" y="772"/>
                        <a:pt x="587" y="772"/>
                      </a:cubicBezTo>
                      <a:cubicBezTo>
                        <a:pt x="583" y="772"/>
                        <a:pt x="574" y="763"/>
                        <a:pt x="570" y="763"/>
                      </a:cubicBezTo>
                      <a:cubicBezTo>
                        <a:pt x="566" y="762"/>
                        <a:pt x="561" y="766"/>
                        <a:pt x="555" y="771"/>
                      </a:cubicBezTo>
                      <a:cubicBezTo>
                        <a:pt x="549" y="775"/>
                        <a:pt x="543" y="781"/>
                        <a:pt x="542" y="786"/>
                      </a:cubicBezTo>
                      <a:cubicBezTo>
                        <a:pt x="541" y="791"/>
                        <a:pt x="540" y="800"/>
                        <a:pt x="538" y="803"/>
                      </a:cubicBezTo>
                      <a:cubicBezTo>
                        <a:pt x="537" y="807"/>
                        <a:pt x="536" y="804"/>
                        <a:pt x="531" y="803"/>
                      </a:cubicBezTo>
                      <a:cubicBezTo>
                        <a:pt x="526" y="801"/>
                        <a:pt x="523" y="803"/>
                        <a:pt x="520" y="801"/>
                      </a:cubicBezTo>
                      <a:cubicBezTo>
                        <a:pt x="518" y="800"/>
                        <a:pt x="518" y="808"/>
                        <a:pt x="518" y="817"/>
                      </a:cubicBezTo>
                      <a:cubicBezTo>
                        <a:pt x="518" y="825"/>
                        <a:pt x="521" y="828"/>
                        <a:pt x="516" y="828"/>
                      </a:cubicBezTo>
                      <a:cubicBezTo>
                        <a:pt x="512" y="829"/>
                        <a:pt x="507" y="829"/>
                        <a:pt x="508" y="834"/>
                      </a:cubicBezTo>
                      <a:cubicBezTo>
                        <a:pt x="508" y="838"/>
                        <a:pt x="498" y="835"/>
                        <a:pt x="495" y="830"/>
                      </a:cubicBezTo>
                      <a:cubicBezTo>
                        <a:pt x="491" y="825"/>
                        <a:pt x="488" y="824"/>
                        <a:pt x="483" y="822"/>
                      </a:cubicBezTo>
                      <a:cubicBezTo>
                        <a:pt x="478" y="820"/>
                        <a:pt x="477" y="814"/>
                        <a:pt x="477" y="814"/>
                      </a:cubicBezTo>
                      <a:cubicBezTo>
                        <a:pt x="477" y="814"/>
                        <a:pt x="472" y="822"/>
                        <a:pt x="468" y="827"/>
                      </a:cubicBezTo>
                      <a:cubicBezTo>
                        <a:pt x="464" y="833"/>
                        <a:pt x="458" y="835"/>
                        <a:pt x="459" y="840"/>
                      </a:cubicBezTo>
                      <a:cubicBezTo>
                        <a:pt x="460" y="845"/>
                        <a:pt x="467" y="855"/>
                        <a:pt x="466" y="861"/>
                      </a:cubicBezTo>
                      <a:cubicBezTo>
                        <a:pt x="465" y="866"/>
                        <a:pt x="458" y="866"/>
                        <a:pt x="453" y="865"/>
                      </a:cubicBezTo>
                      <a:cubicBezTo>
                        <a:pt x="448" y="864"/>
                        <a:pt x="447" y="867"/>
                        <a:pt x="449" y="871"/>
                      </a:cubicBezTo>
                      <a:cubicBezTo>
                        <a:pt x="451" y="875"/>
                        <a:pt x="452" y="878"/>
                        <a:pt x="450" y="886"/>
                      </a:cubicBezTo>
                      <a:cubicBezTo>
                        <a:pt x="447" y="894"/>
                        <a:pt x="445" y="903"/>
                        <a:pt x="442" y="906"/>
                      </a:cubicBezTo>
                      <a:cubicBezTo>
                        <a:pt x="439" y="910"/>
                        <a:pt x="427" y="912"/>
                        <a:pt x="421" y="913"/>
                      </a:cubicBezTo>
                      <a:cubicBezTo>
                        <a:pt x="414" y="914"/>
                        <a:pt x="409" y="917"/>
                        <a:pt x="404" y="922"/>
                      </a:cubicBezTo>
                      <a:cubicBezTo>
                        <a:pt x="399" y="927"/>
                        <a:pt x="397" y="924"/>
                        <a:pt x="399" y="931"/>
                      </a:cubicBezTo>
                      <a:cubicBezTo>
                        <a:pt x="401" y="937"/>
                        <a:pt x="402" y="938"/>
                        <a:pt x="403" y="944"/>
                      </a:cubicBezTo>
                      <a:cubicBezTo>
                        <a:pt x="404" y="949"/>
                        <a:pt x="405" y="954"/>
                        <a:pt x="402" y="961"/>
                      </a:cubicBezTo>
                      <a:cubicBezTo>
                        <a:pt x="399" y="968"/>
                        <a:pt x="392" y="975"/>
                        <a:pt x="389" y="978"/>
                      </a:cubicBezTo>
                      <a:cubicBezTo>
                        <a:pt x="387" y="980"/>
                        <a:pt x="390" y="991"/>
                        <a:pt x="390" y="996"/>
                      </a:cubicBezTo>
                      <a:cubicBezTo>
                        <a:pt x="390" y="1002"/>
                        <a:pt x="384" y="1018"/>
                        <a:pt x="384" y="1018"/>
                      </a:cubicBezTo>
                      <a:cubicBezTo>
                        <a:pt x="381" y="1018"/>
                        <a:pt x="378" y="1018"/>
                        <a:pt x="374" y="1018"/>
                      </a:cubicBezTo>
                      <a:cubicBezTo>
                        <a:pt x="366" y="1020"/>
                        <a:pt x="364" y="1024"/>
                        <a:pt x="360" y="1030"/>
                      </a:cubicBezTo>
                      <a:cubicBezTo>
                        <a:pt x="355" y="1036"/>
                        <a:pt x="349" y="1033"/>
                        <a:pt x="346" y="1031"/>
                      </a:cubicBezTo>
                      <a:cubicBezTo>
                        <a:pt x="343" y="1030"/>
                        <a:pt x="347" y="1020"/>
                        <a:pt x="347" y="1016"/>
                      </a:cubicBezTo>
                      <a:cubicBezTo>
                        <a:pt x="347" y="1011"/>
                        <a:pt x="346" y="1003"/>
                        <a:pt x="344" y="1000"/>
                      </a:cubicBezTo>
                      <a:cubicBezTo>
                        <a:pt x="343" y="997"/>
                        <a:pt x="337" y="1008"/>
                        <a:pt x="336" y="1010"/>
                      </a:cubicBezTo>
                      <a:cubicBezTo>
                        <a:pt x="334" y="1012"/>
                        <a:pt x="328" y="1009"/>
                        <a:pt x="324" y="1006"/>
                      </a:cubicBezTo>
                      <a:cubicBezTo>
                        <a:pt x="321" y="1002"/>
                        <a:pt x="320" y="1006"/>
                        <a:pt x="319" y="1010"/>
                      </a:cubicBezTo>
                      <a:cubicBezTo>
                        <a:pt x="318" y="1015"/>
                        <a:pt x="319" y="1023"/>
                        <a:pt x="318" y="1024"/>
                      </a:cubicBezTo>
                      <a:cubicBezTo>
                        <a:pt x="317" y="1025"/>
                        <a:pt x="314" y="1022"/>
                        <a:pt x="305" y="1024"/>
                      </a:cubicBezTo>
                      <a:cubicBezTo>
                        <a:pt x="297" y="1027"/>
                        <a:pt x="302" y="1033"/>
                        <a:pt x="301" y="1035"/>
                      </a:cubicBezTo>
                      <a:cubicBezTo>
                        <a:pt x="300" y="1038"/>
                        <a:pt x="296" y="1036"/>
                        <a:pt x="293" y="1033"/>
                      </a:cubicBezTo>
                      <a:cubicBezTo>
                        <a:pt x="291" y="1030"/>
                        <a:pt x="286" y="1031"/>
                        <a:pt x="284" y="1031"/>
                      </a:cubicBezTo>
                      <a:cubicBezTo>
                        <a:pt x="281" y="1031"/>
                        <a:pt x="278" y="1024"/>
                        <a:pt x="275" y="1021"/>
                      </a:cubicBezTo>
                      <a:cubicBezTo>
                        <a:pt x="272" y="1017"/>
                        <a:pt x="266" y="1018"/>
                        <a:pt x="261" y="1019"/>
                      </a:cubicBezTo>
                      <a:cubicBezTo>
                        <a:pt x="256" y="1020"/>
                        <a:pt x="256" y="1024"/>
                        <a:pt x="252" y="1029"/>
                      </a:cubicBezTo>
                      <a:cubicBezTo>
                        <a:pt x="248" y="1034"/>
                        <a:pt x="242" y="1035"/>
                        <a:pt x="242" y="1035"/>
                      </a:cubicBezTo>
                      <a:cubicBezTo>
                        <a:pt x="242" y="1033"/>
                        <a:pt x="243" y="1031"/>
                        <a:pt x="242" y="1029"/>
                      </a:cubicBezTo>
                      <a:cubicBezTo>
                        <a:pt x="240" y="1023"/>
                        <a:pt x="226" y="1023"/>
                        <a:pt x="224" y="1018"/>
                      </a:cubicBezTo>
                      <a:cubicBezTo>
                        <a:pt x="223" y="1012"/>
                        <a:pt x="223" y="997"/>
                        <a:pt x="223" y="991"/>
                      </a:cubicBezTo>
                      <a:cubicBezTo>
                        <a:pt x="223" y="985"/>
                        <a:pt x="223" y="980"/>
                        <a:pt x="218" y="978"/>
                      </a:cubicBezTo>
                      <a:cubicBezTo>
                        <a:pt x="214" y="975"/>
                        <a:pt x="212" y="980"/>
                        <a:pt x="207" y="981"/>
                      </a:cubicBezTo>
                      <a:cubicBezTo>
                        <a:pt x="201" y="982"/>
                        <a:pt x="201" y="980"/>
                        <a:pt x="206" y="972"/>
                      </a:cubicBezTo>
                      <a:cubicBezTo>
                        <a:pt x="212" y="964"/>
                        <a:pt x="221" y="962"/>
                        <a:pt x="219" y="958"/>
                      </a:cubicBezTo>
                      <a:cubicBezTo>
                        <a:pt x="218" y="953"/>
                        <a:pt x="212" y="951"/>
                        <a:pt x="207" y="947"/>
                      </a:cubicBezTo>
                      <a:cubicBezTo>
                        <a:pt x="201" y="944"/>
                        <a:pt x="202" y="943"/>
                        <a:pt x="198" y="939"/>
                      </a:cubicBezTo>
                      <a:cubicBezTo>
                        <a:pt x="194" y="935"/>
                        <a:pt x="193" y="940"/>
                        <a:pt x="194" y="934"/>
                      </a:cubicBezTo>
                      <a:cubicBezTo>
                        <a:pt x="195" y="927"/>
                        <a:pt x="195" y="920"/>
                        <a:pt x="195" y="916"/>
                      </a:cubicBezTo>
                      <a:cubicBezTo>
                        <a:pt x="194" y="912"/>
                        <a:pt x="189" y="912"/>
                        <a:pt x="189" y="909"/>
                      </a:cubicBezTo>
                      <a:cubicBezTo>
                        <a:pt x="188" y="906"/>
                        <a:pt x="184" y="903"/>
                        <a:pt x="185" y="899"/>
                      </a:cubicBezTo>
                      <a:cubicBezTo>
                        <a:pt x="186" y="895"/>
                        <a:pt x="183" y="889"/>
                        <a:pt x="178" y="886"/>
                      </a:cubicBezTo>
                      <a:cubicBezTo>
                        <a:pt x="174" y="883"/>
                        <a:pt x="171" y="884"/>
                        <a:pt x="167" y="883"/>
                      </a:cubicBezTo>
                      <a:cubicBezTo>
                        <a:pt x="163" y="882"/>
                        <a:pt x="168" y="886"/>
                        <a:pt x="163" y="892"/>
                      </a:cubicBezTo>
                      <a:cubicBezTo>
                        <a:pt x="159" y="899"/>
                        <a:pt x="157" y="895"/>
                        <a:pt x="153" y="898"/>
                      </a:cubicBezTo>
                      <a:cubicBezTo>
                        <a:pt x="149" y="902"/>
                        <a:pt x="148" y="904"/>
                        <a:pt x="144" y="908"/>
                      </a:cubicBezTo>
                      <a:cubicBezTo>
                        <a:pt x="141" y="912"/>
                        <a:pt x="139" y="911"/>
                        <a:pt x="134" y="908"/>
                      </a:cubicBezTo>
                      <a:cubicBezTo>
                        <a:pt x="128" y="906"/>
                        <a:pt x="122" y="903"/>
                        <a:pt x="117" y="902"/>
                      </a:cubicBezTo>
                      <a:cubicBezTo>
                        <a:pt x="112" y="900"/>
                        <a:pt x="108" y="899"/>
                        <a:pt x="105" y="901"/>
                      </a:cubicBezTo>
                      <a:cubicBezTo>
                        <a:pt x="102" y="903"/>
                        <a:pt x="96" y="912"/>
                        <a:pt x="92" y="916"/>
                      </a:cubicBezTo>
                      <a:cubicBezTo>
                        <a:pt x="88" y="919"/>
                        <a:pt x="85" y="921"/>
                        <a:pt x="83" y="918"/>
                      </a:cubicBezTo>
                      <a:cubicBezTo>
                        <a:pt x="81" y="914"/>
                        <a:pt x="75" y="902"/>
                        <a:pt x="71" y="900"/>
                      </a:cubicBezTo>
                      <a:cubicBezTo>
                        <a:pt x="67" y="898"/>
                        <a:pt x="64" y="903"/>
                        <a:pt x="61" y="906"/>
                      </a:cubicBezTo>
                      <a:cubicBezTo>
                        <a:pt x="57" y="910"/>
                        <a:pt x="54" y="917"/>
                        <a:pt x="49" y="913"/>
                      </a:cubicBezTo>
                      <a:cubicBezTo>
                        <a:pt x="45" y="909"/>
                        <a:pt x="40" y="907"/>
                        <a:pt x="40" y="903"/>
                      </a:cubicBezTo>
                      <a:cubicBezTo>
                        <a:pt x="41" y="899"/>
                        <a:pt x="45" y="888"/>
                        <a:pt x="45" y="884"/>
                      </a:cubicBezTo>
                      <a:cubicBezTo>
                        <a:pt x="45" y="884"/>
                        <a:pt x="45" y="884"/>
                        <a:pt x="45" y="884"/>
                      </a:cubicBezTo>
                      <a:cubicBezTo>
                        <a:pt x="45" y="883"/>
                        <a:pt x="45" y="883"/>
                        <a:pt x="45" y="882"/>
                      </a:cubicBezTo>
                      <a:cubicBezTo>
                        <a:pt x="44" y="877"/>
                        <a:pt x="41" y="868"/>
                        <a:pt x="43" y="863"/>
                      </a:cubicBezTo>
                      <a:cubicBezTo>
                        <a:pt x="44" y="857"/>
                        <a:pt x="45" y="851"/>
                        <a:pt x="43" y="847"/>
                      </a:cubicBezTo>
                      <a:cubicBezTo>
                        <a:pt x="42" y="843"/>
                        <a:pt x="35" y="839"/>
                        <a:pt x="35" y="832"/>
                      </a:cubicBezTo>
                      <a:cubicBezTo>
                        <a:pt x="34" y="826"/>
                        <a:pt x="36" y="822"/>
                        <a:pt x="30" y="822"/>
                      </a:cubicBezTo>
                      <a:cubicBezTo>
                        <a:pt x="24" y="821"/>
                        <a:pt x="23" y="828"/>
                        <a:pt x="20" y="824"/>
                      </a:cubicBezTo>
                      <a:cubicBezTo>
                        <a:pt x="17" y="820"/>
                        <a:pt x="10" y="812"/>
                        <a:pt x="8" y="807"/>
                      </a:cubicBezTo>
                      <a:cubicBezTo>
                        <a:pt x="6" y="802"/>
                        <a:pt x="10" y="801"/>
                        <a:pt x="12" y="795"/>
                      </a:cubicBezTo>
                      <a:cubicBezTo>
                        <a:pt x="14" y="789"/>
                        <a:pt x="13" y="786"/>
                        <a:pt x="12" y="782"/>
                      </a:cubicBezTo>
                      <a:cubicBezTo>
                        <a:pt x="12" y="779"/>
                        <a:pt x="12" y="778"/>
                        <a:pt x="12" y="773"/>
                      </a:cubicBezTo>
                      <a:cubicBezTo>
                        <a:pt x="13" y="767"/>
                        <a:pt x="10" y="762"/>
                        <a:pt x="7" y="758"/>
                      </a:cubicBezTo>
                      <a:cubicBezTo>
                        <a:pt x="4" y="754"/>
                        <a:pt x="0" y="751"/>
                        <a:pt x="1" y="745"/>
                      </a:cubicBezTo>
                      <a:cubicBezTo>
                        <a:pt x="2" y="743"/>
                        <a:pt x="2" y="739"/>
                        <a:pt x="1" y="732"/>
                      </a:cubicBezTo>
                      <a:cubicBezTo>
                        <a:pt x="4" y="734"/>
                        <a:pt x="8" y="734"/>
                        <a:pt x="13" y="731"/>
                      </a:cubicBezTo>
                      <a:cubicBezTo>
                        <a:pt x="18" y="726"/>
                        <a:pt x="25" y="721"/>
                        <a:pt x="25" y="716"/>
                      </a:cubicBezTo>
                      <a:cubicBezTo>
                        <a:pt x="24" y="711"/>
                        <a:pt x="21" y="702"/>
                        <a:pt x="23" y="699"/>
                      </a:cubicBezTo>
                      <a:cubicBezTo>
                        <a:pt x="25" y="696"/>
                        <a:pt x="28" y="688"/>
                        <a:pt x="30" y="683"/>
                      </a:cubicBezTo>
                      <a:cubicBezTo>
                        <a:pt x="32" y="679"/>
                        <a:pt x="33" y="680"/>
                        <a:pt x="36" y="678"/>
                      </a:cubicBezTo>
                      <a:cubicBezTo>
                        <a:pt x="40" y="677"/>
                        <a:pt x="46" y="671"/>
                        <a:pt x="48" y="674"/>
                      </a:cubicBezTo>
                      <a:cubicBezTo>
                        <a:pt x="49" y="677"/>
                        <a:pt x="58" y="683"/>
                        <a:pt x="62" y="688"/>
                      </a:cubicBezTo>
                      <a:cubicBezTo>
                        <a:pt x="66" y="694"/>
                        <a:pt x="77" y="708"/>
                        <a:pt x="78" y="705"/>
                      </a:cubicBezTo>
                      <a:cubicBezTo>
                        <a:pt x="80" y="701"/>
                        <a:pt x="86" y="692"/>
                        <a:pt x="89" y="688"/>
                      </a:cubicBezTo>
                      <a:cubicBezTo>
                        <a:pt x="92" y="685"/>
                        <a:pt x="96" y="686"/>
                        <a:pt x="107" y="686"/>
                      </a:cubicBezTo>
                      <a:cubicBezTo>
                        <a:pt x="118" y="686"/>
                        <a:pt x="128" y="691"/>
                        <a:pt x="134" y="690"/>
                      </a:cubicBezTo>
                      <a:cubicBezTo>
                        <a:pt x="140" y="690"/>
                        <a:pt x="154" y="686"/>
                        <a:pt x="158" y="685"/>
                      </a:cubicBezTo>
                      <a:cubicBezTo>
                        <a:pt x="161" y="684"/>
                        <a:pt x="164" y="673"/>
                        <a:pt x="167" y="676"/>
                      </a:cubicBezTo>
                      <a:cubicBezTo>
                        <a:pt x="170" y="679"/>
                        <a:pt x="175" y="682"/>
                        <a:pt x="186" y="682"/>
                      </a:cubicBezTo>
                      <a:cubicBezTo>
                        <a:pt x="197" y="682"/>
                        <a:pt x="390" y="682"/>
                        <a:pt x="390" y="682"/>
                      </a:cubicBezTo>
                      <a:cubicBezTo>
                        <a:pt x="390" y="682"/>
                        <a:pt x="399" y="649"/>
                        <a:pt x="401" y="639"/>
                      </a:cubicBezTo>
                      <a:cubicBezTo>
                        <a:pt x="403" y="629"/>
                        <a:pt x="393" y="619"/>
                        <a:pt x="389" y="615"/>
                      </a:cubicBezTo>
                      <a:cubicBezTo>
                        <a:pt x="385" y="612"/>
                        <a:pt x="384" y="594"/>
                        <a:pt x="384" y="579"/>
                      </a:cubicBezTo>
                      <a:cubicBezTo>
                        <a:pt x="384" y="565"/>
                        <a:pt x="344" y="52"/>
                        <a:pt x="344" y="52"/>
                      </a:cubicBezTo>
                      <a:cubicBezTo>
                        <a:pt x="444" y="49"/>
                        <a:pt x="444" y="49"/>
                        <a:pt x="444" y="49"/>
                      </a:cubicBezTo>
                      <a:cubicBezTo>
                        <a:pt x="444" y="49"/>
                        <a:pt x="780" y="307"/>
                        <a:pt x="782" y="312"/>
                      </a:cubicBezTo>
                      <a:cubicBezTo>
                        <a:pt x="784" y="317"/>
                        <a:pt x="784" y="323"/>
                        <a:pt x="784" y="330"/>
                      </a:cubicBezTo>
                      <a:cubicBezTo>
                        <a:pt x="784" y="336"/>
                        <a:pt x="790" y="331"/>
                        <a:pt x="792" y="333"/>
                      </a:cubicBezTo>
                      <a:cubicBezTo>
                        <a:pt x="794" y="336"/>
                        <a:pt x="800" y="339"/>
                        <a:pt x="805" y="341"/>
                      </a:cubicBezTo>
                      <a:cubicBezTo>
                        <a:pt x="810" y="343"/>
                        <a:pt x="811" y="349"/>
                        <a:pt x="814" y="354"/>
                      </a:cubicBezTo>
                      <a:cubicBezTo>
                        <a:pt x="816" y="359"/>
                        <a:pt x="821" y="364"/>
                        <a:pt x="825" y="366"/>
                      </a:cubicBezTo>
                      <a:cubicBezTo>
                        <a:pt x="830" y="367"/>
                        <a:pt x="835" y="367"/>
                        <a:pt x="841" y="365"/>
                      </a:cubicBezTo>
                      <a:cubicBezTo>
                        <a:pt x="847" y="364"/>
                        <a:pt x="847" y="368"/>
                        <a:pt x="851" y="375"/>
                      </a:cubicBezTo>
                      <a:cubicBezTo>
                        <a:pt x="856" y="383"/>
                        <a:pt x="861" y="382"/>
                        <a:pt x="869" y="383"/>
                      </a:cubicBezTo>
                      <a:cubicBezTo>
                        <a:pt x="877" y="384"/>
                        <a:pt x="889" y="386"/>
                        <a:pt x="894" y="389"/>
                      </a:cubicBezTo>
                      <a:cubicBezTo>
                        <a:pt x="899" y="393"/>
                        <a:pt x="902" y="400"/>
                        <a:pt x="901" y="404"/>
                      </a:cubicBezTo>
                      <a:cubicBezTo>
                        <a:pt x="900" y="408"/>
                        <a:pt x="900" y="417"/>
                        <a:pt x="901" y="420"/>
                      </a:cubicBezTo>
                      <a:cubicBezTo>
                        <a:pt x="902" y="423"/>
                        <a:pt x="902" y="427"/>
                        <a:pt x="898" y="430"/>
                      </a:cubicBezTo>
                      <a:cubicBezTo>
                        <a:pt x="894" y="434"/>
                        <a:pt x="894" y="438"/>
                        <a:pt x="896" y="441"/>
                      </a:cubicBezTo>
                      <a:cubicBezTo>
                        <a:pt x="897" y="443"/>
                        <a:pt x="907" y="450"/>
                        <a:pt x="907" y="450"/>
                      </a:cubicBezTo>
                      <a:cubicBezTo>
                        <a:pt x="959" y="438"/>
                        <a:pt x="959" y="438"/>
                        <a:pt x="959" y="438"/>
                      </a:cubicBezTo>
                      <a:close/>
                      <a:moveTo>
                        <a:pt x="374" y="0"/>
                      </a:moveTo>
                      <a:cubicBezTo>
                        <a:pt x="375" y="0"/>
                        <a:pt x="375" y="0"/>
                        <a:pt x="375" y="0"/>
                      </a:cubicBezTo>
                      <a:cubicBezTo>
                        <a:pt x="444" y="49"/>
                        <a:pt x="444" y="49"/>
                        <a:pt x="444" y="49"/>
                      </a:cubicBezTo>
                      <a:cubicBezTo>
                        <a:pt x="374" y="0"/>
                        <a:pt x="374" y="0"/>
                        <a:pt x="374" y="0"/>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2" name="Freeform 11">
                  <a:extLst>
                    <a:ext uri="{FF2B5EF4-FFF2-40B4-BE49-F238E27FC236}">
                      <a16:creationId xmlns:a16="http://schemas.microsoft.com/office/drawing/2014/main" id="{8BE4E56A-C2DB-4B57-9409-E7142AD8A328}"/>
                    </a:ext>
                  </a:extLst>
                </p:cNvPr>
                <p:cNvSpPr>
                  <a:spLocks/>
                </p:cNvSpPr>
                <p:nvPr/>
              </p:nvSpPr>
              <p:spPr bwMode="auto">
                <a:xfrm>
                  <a:off x="4656138" y="3951288"/>
                  <a:ext cx="58738" cy="174625"/>
                </a:xfrm>
                <a:custGeom>
                  <a:avLst/>
                  <a:gdLst>
                    <a:gd name="T0" fmla="*/ 1 w 112"/>
                    <a:gd name="T1" fmla="*/ 0 h 336"/>
                    <a:gd name="T2" fmla="*/ 17 w 112"/>
                    <a:gd name="T3" fmla="*/ 2 h 336"/>
                    <a:gd name="T4" fmla="*/ 33 w 112"/>
                    <a:gd name="T5" fmla="*/ 7 h 336"/>
                    <a:gd name="T6" fmla="*/ 43 w 112"/>
                    <a:gd name="T7" fmla="*/ 8 h 336"/>
                    <a:gd name="T8" fmla="*/ 56 w 112"/>
                    <a:gd name="T9" fmla="*/ 7 h 336"/>
                    <a:gd name="T10" fmla="*/ 61 w 112"/>
                    <a:gd name="T11" fmla="*/ 10 h 336"/>
                    <a:gd name="T12" fmla="*/ 54 w 112"/>
                    <a:gd name="T13" fmla="*/ 30 h 336"/>
                    <a:gd name="T14" fmla="*/ 55 w 112"/>
                    <a:gd name="T15" fmla="*/ 52 h 336"/>
                    <a:gd name="T16" fmla="*/ 85 w 112"/>
                    <a:gd name="T17" fmla="*/ 75 h 336"/>
                    <a:gd name="T18" fmla="*/ 87 w 112"/>
                    <a:gd name="T19" fmla="*/ 95 h 336"/>
                    <a:gd name="T20" fmla="*/ 88 w 112"/>
                    <a:gd name="T21" fmla="*/ 113 h 336"/>
                    <a:gd name="T22" fmla="*/ 99 w 112"/>
                    <a:gd name="T23" fmla="*/ 130 h 336"/>
                    <a:gd name="T24" fmla="*/ 102 w 112"/>
                    <a:gd name="T25" fmla="*/ 190 h 336"/>
                    <a:gd name="T26" fmla="*/ 102 w 112"/>
                    <a:gd name="T27" fmla="*/ 245 h 336"/>
                    <a:gd name="T28" fmla="*/ 101 w 112"/>
                    <a:gd name="T29" fmla="*/ 272 h 336"/>
                    <a:gd name="T30" fmla="*/ 98 w 112"/>
                    <a:gd name="T31" fmla="*/ 280 h 336"/>
                    <a:gd name="T32" fmla="*/ 101 w 112"/>
                    <a:gd name="T33" fmla="*/ 301 h 336"/>
                    <a:gd name="T34" fmla="*/ 111 w 112"/>
                    <a:gd name="T35" fmla="*/ 316 h 336"/>
                    <a:gd name="T36" fmla="*/ 100 w 112"/>
                    <a:gd name="T37" fmla="*/ 325 h 336"/>
                    <a:gd name="T38" fmla="*/ 75 w 112"/>
                    <a:gd name="T39" fmla="*/ 336 h 336"/>
                    <a:gd name="T40" fmla="*/ 57 w 112"/>
                    <a:gd name="T41" fmla="*/ 318 h 336"/>
                    <a:gd name="T42" fmla="*/ 40 w 112"/>
                    <a:gd name="T43" fmla="*/ 292 h 336"/>
                    <a:gd name="T44" fmla="*/ 41 w 112"/>
                    <a:gd name="T45" fmla="*/ 269 h 336"/>
                    <a:gd name="T46" fmla="*/ 44 w 112"/>
                    <a:gd name="T47" fmla="*/ 250 h 336"/>
                    <a:gd name="T48" fmla="*/ 35 w 112"/>
                    <a:gd name="T49" fmla="*/ 239 h 336"/>
                    <a:gd name="T50" fmla="*/ 41 w 112"/>
                    <a:gd name="T51" fmla="*/ 227 h 336"/>
                    <a:gd name="T52" fmla="*/ 40 w 112"/>
                    <a:gd name="T53" fmla="*/ 200 h 336"/>
                    <a:gd name="T54" fmla="*/ 47 w 112"/>
                    <a:gd name="T55" fmla="*/ 181 h 336"/>
                    <a:gd name="T56" fmla="*/ 33 w 112"/>
                    <a:gd name="T57" fmla="*/ 165 h 336"/>
                    <a:gd name="T58" fmla="*/ 34 w 112"/>
                    <a:gd name="T59" fmla="*/ 154 h 336"/>
                    <a:gd name="T60" fmla="*/ 32 w 112"/>
                    <a:gd name="T61" fmla="*/ 138 h 336"/>
                    <a:gd name="T62" fmla="*/ 37 w 112"/>
                    <a:gd name="T63" fmla="*/ 125 h 336"/>
                    <a:gd name="T64" fmla="*/ 37 w 112"/>
                    <a:gd name="T65" fmla="*/ 111 h 336"/>
                    <a:gd name="T66" fmla="*/ 22 w 112"/>
                    <a:gd name="T67" fmla="*/ 110 h 336"/>
                    <a:gd name="T68" fmla="*/ 24 w 112"/>
                    <a:gd name="T69" fmla="*/ 103 h 336"/>
                    <a:gd name="T70" fmla="*/ 27 w 112"/>
                    <a:gd name="T71" fmla="*/ 91 h 336"/>
                    <a:gd name="T72" fmla="*/ 27 w 112"/>
                    <a:gd name="T73" fmla="*/ 77 h 336"/>
                    <a:gd name="T74" fmla="*/ 30 w 112"/>
                    <a:gd name="T75" fmla="*/ 70 h 336"/>
                    <a:gd name="T76" fmla="*/ 29 w 112"/>
                    <a:gd name="T77" fmla="*/ 59 h 336"/>
                    <a:gd name="T78" fmla="*/ 27 w 112"/>
                    <a:gd name="T79" fmla="*/ 49 h 336"/>
                    <a:gd name="T80" fmla="*/ 16 w 112"/>
                    <a:gd name="T81" fmla="*/ 42 h 336"/>
                    <a:gd name="T82" fmla="*/ 5 w 112"/>
                    <a:gd name="T83" fmla="*/ 32 h 336"/>
                    <a:gd name="T84" fmla="*/ 8 w 112"/>
                    <a:gd name="T85" fmla="*/ 12 h 336"/>
                    <a:gd name="T86" fmla="*/ 6 w 112"/>
                    <a:gd name="T87" fmla="*/ 3 h 336"/>
                    <a:gd name="T88" fmla="*/ 1 w 112"/>
                    <a:gd name="T8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336">
                      <a:moveTo>
                        <a:pt x="1" y="0"/>
                      </a:moveTo>
                      <a:cubicBezTo>
                        <a:pt x="1" y="0"/>
                        <a:pt x="12" y="0"/>
                        <a:pt x="17" y="2"/>
                      </a:cubicBezTo>
                      <a:cubicBezTo>
                        <a:pt x="22" y="3"/>
                        <a:pt x="30" y="2"/>
                        <a:pt x="33" y="7"/>
                      </a:cubicBezTo>
                      <a:cubicBezTo>
                        <a:pt x="37" y="11"/>
                        <a:pt x="39" y="10"/>
                        <a:pt x="43" y="8"/>
                      </a:cubicBezTo>
                      <a:cubicBezTo>
                        <a:pt x="46" y="7"/>
                        <a:pt x="52" y="7"/>
                        <a:pt x="56" y="7"/>
                      </a:cubicBezTo>
                      <a:cubicBezTo>
                        <a:pt x="59" y="7"/>
                        <a:pt x="61" y="6"/>
                        <a:pt x="61" y="10"/>
                      </a:cubicBezTo>
                      <a:cubicBezTo>
                        <a:pt x="60" y="13"/>
                        <a:pt x="56" y="22"/>
                        <a:pt x="54" y="30"/>
                      </a:cubicBezTo>
                      <a:cubicBezTo>
                        <a:pt x="53" y="37"/>
                        <a:pt x="50" y="49"/>
                        <a:pt x="55" y="52"/>
                      </a:cubicBezTo>
                      <a:cubicBezTo>
                        <a:pt x="59" y="55"/>
                        <a:pt x="83" y="74"/>
                        <a:pt x="85" y="75"/>
                      </a:cubicBezTo>
                      <a:cubicBezTo>
                        <a:pt x="87" y="76"/>
                        <a:pt x="87" y="87"/>
                        <a:pt x="87" y="95"/>
                      </a:cubicBezTo>
                      <a:cubicBezTo>
                        <a:pt x="86" y="103"/>
                        <a:pt x="86" y="108"/>
                        <a:pt x="88" y="113"/>
                      </a:cubicBezTo>
                      <a:cubicBezTo>
                        <a:pt x="89" y="118"/>
                        <a:pt x="97" y="128"/>
                        <a:pt x="99" y="130"/>
                      </a:cubicBezTo>
                      <a:cubicBezTo>
                        <a:pt x="101" y="133"/>
                        <a:pt x="101" y="177"/>
                        <a:pt x="102" y="190"/>
                      </a:cubicBezTo>
                      <a:cubicBezTo>
                        <a:pt x="102" y="203"/>
                        <a:pt x="102" y="232"/>
                        <a:pt x="102" y="245"/>
                      </a:cubicBezTo>
                      <a:cubicBezTo>
                        <a:pt x="102" y="257"/>
                        <a:pt x="103" y="268"/>
                        <a:pt x="101" y="272"/>
                      </a:cubicBezTo>
                      <a:cubicBezTo>
                        <a:pt x="100" y="275"/>
                        <a:pt x="97" y="274"/>
                        <a:pt x="98" y="280"/>
                      </a:cubicBezTo>
                      <a:cubicBezTo>
                        <a:pt x="99" y="286"/>
                        <a:pt x="98" y="296"/>
                        <a:pt x="101" y="301"/>
                      </a:cubicBezTo>
                      <a:cubicBezTo>
                        <a:pt x="103" y="307"/>
                        <a:pt x="110" y="311"/>
                        <a:pt x="111" y="316"/>
                      </a:cubicBezTo>
                      <a:cubicBezTo>
                        <a:pt x="112" y="321"/>
                        <a:pt x="106" y="323"/>
                        <a:pt x="100" y="325"/>
                      </a:cubicBezTo>
                      <a:cubicBezTo>
                        <a:pt x="95" y="326"/>
                        <a:pt x="75" y="336"/>
                        <a:pt x="75" y="336"/>
                      </a:cubicBezTo>
                      <a:cubicBezTo>
                        <a:pt x="75" y="336"/>
                        <a:pt x="64" y="324"/>
                        <a:pt x="57" y="318"/>
                      </a:cubicBezTo>
                      <a:cubicBezTo>
                        <a:pt x="50" y="311"/>
                        <a:pt x="45" y="300"/>
                        <a:pt x="40" y="292"/>
                      </a:cubicBezTo>
                      <a:cubicBezTo>
                        <a:pt x="35" y="283"/>
                        <a:pt x="39" y="274"/>
                        <a:pt x="41" y="269"/>
                      </a:cubicBezTo>
                      <a:cubicBezTo>
                        <a:pt x="42" y="264"/>
                        <a:pt x="44" y="256"/>
                        <a:pt x="44" y="250"/>
                      </a:cubicBezTo>
                      <a:cubicBezTo>
                        <a:pt x="44" y="245"/>
                        <a:pt x="37" y="245"/>
                        <a:pt x="35" y="239"/>
                      </a:cubicBezTo>
                      <a:cubicBezTo>
                        <a:pt x="33" y="233"/>
                        <a:pt x="38" y="234"/>
                        <a:pt x="41" y="227"/>
                      </a:cubicBezTo>
                      <a:cubicBezTo>
                        <a:pt x="44" y="219"/>
                        <a:pt x="41" y="208"/>
                        <a:pt x="40" y="200"/>
                      </a:cubicBezTo>
                      <a:cubicBezTo>
                        <a:pt x="40" y="191"/>
                        <a:pt x="48" y="188"/>
                        <a:pt x="47" y="181"/>
                      </a:cubicBezTo>
                      <a:cubicBezTo>
                        <a:pt x="46" y="174"/>
                        <a:pt x="39" y="170"/>
                        <a:pt x="33" y="165"/>
                      </a:cubicBezTo>
                      <a:cubicBezTo>
                        <a:pt x="27" y="159"/>
                        <a:pt x="30" y="157"/>
                        <a:pt x="34" y="154"/>
                      </a:cubicBezTo>
                      <a:cubicBezTo>
                        <a:pt x="38" y="151"/>
                        <a:pt x="36" y="144"/>
                        <a:pt x="32" y="138"/>
                      </a:cubicBezTo>
                      <a:cubicBezTo>
                        <a:pt x="29" y="132"/>
                        <a:pt x="36" y="131"/>
                        <a:pt x="37" y="125"/>
                      </a:cubicBezTo>
                      <a:cubicBezTo>
                        <a:pt x="37" y="119"/>
                        <a:pt x="41" y="115"/>
                        <a:pt x="37" y="111"/>
                      </a:cubicBezTo>
                      <a:cubicBezTo>
                        <a:pt x="32" y="106"/>
                        <a:pt x="29" y="108"/>
                        <a:pt x="22" y="110"/>
                      </a:cubicBezTo>
                      <a:cubicBezTo>
                        <a:pt x="16" y="112"/>
                        <a:pt x="20" y="105"/>
                        <a:pt x="24" y="103"/>
                      </a:cubicBezTo>
                      <a:cubicBezTo>
                        <a:pt x="29" y="100"/>
                        <a:pt x="28" y="96"/>
                        <a:pt x="27" y="91"/>
                      </a:cubicBezTo>
                      <a:cubicBezTo>
                        <a:pt x="26" y="85"/>
                        <a:pt x="28" y="82"/>
                        <a:pt x="27" y="77"/>
                      </a:cubicBezTo>
                      <a:cubicBezTo>
                        <a:pt x="26" y="72"/>
                        <a:pt x="31" y="73"/>
                        <a:pt x="30" y="70"/>
                      </a:cubicBezTo>
                      <a:cubicBezTo>
                        <a:pt x="28" y="67"/>
                        <a:pt x="27" y="64"/>
                        <a:pt x="29" y="59"/>
                      </a:cubicBezTo>
                      <a:cubicBezTo>
                        <a:pt x="31" y="55"/>
                        <a:pt x="31" y="52"/>
                        <a:pt x="27" y="49"/>
                      </a:cubicBezTo>
                      <a:cubicBezTo>
                        <a:pt x="23" y="47"/>
                        <a:pt x="19" y="48"/>
                        <a:pt x="16" y="42"/>
                      </a:cubicBezTo>
                      <a:cubicBezTo>
                        <a:pt x="12" y="37"/>
                        <a:pt x="10" y="38"/>
                        <a:pt x="5" y="32"/>
                      </a:cubicBezTo>
                      <a:cubicBezTo>
                        <a:pt x="0" y="25"/>
                        <a:pt x="6" y="18"/>
                        <a:pt x="8" y="12"/>
                      </a:cubicBezTo>
                      <a:cubicBezTo>
                        <a:pt x="11" y="5"/>
                        <a:pt x="10" y="4"/>
                        <a:pt x="6" y="3"/>
                      </a:cubicBezTo>
                      <a:cubicBezTo>
                        <a:pt x="4" y="2"/>
                        <a:pt x="2" y="1"/>
                        <a:pt x="1" y="0"/>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3" name="Freeform 12">
                  <a:extLst>
                    <a:ext uri="{FF2B5EF4-FFF2-40B4-BE49-F238E27FC236}">
                      <a16:creationId xmlns:a16="http://schemas.microsoft.com/office/drawing/2014/main" id="{868B8078-8616-4404-AAB8-69A82138D41D}"/>
                    </a:ext>
                  </a:extLst>
                </p:cNvPr>
                <p:cNvSpPr>
                  <a:spLocks/>
                </p:cNvSpPr>
                <p:nvPr/>
              </p:nvSpPr>
              <p:spPr bwMode="auto">
                <a:xfrm>
                  <a:off x="4664075" y="3521076"/>
                  <a:ext cx="481013" cy="406400"/>
                </a:xfrm>
                <a:custGeom>
                  <a:avLst/>
                  <a:gdLst>
                    <a:gd name="T0" fmla="*/ 5 w 920"/>
                    <a:gd name="T1" fmla="*/ 582 h 778"/>
                    <a:gd name="T2" fmla="*/ 15 w 920"/>
                    <a:gd name="T3" fmla="*/ 616 h 778"/>
                    <a:gd name="T4" fmla="*/ 33 w 920"/>
                    <a:gd name="T5" fmla="*/ 654 h 778"/>
                    <a:gd name="T6" fmla="*/ 65 w 920"/>
                    <a:gd name="T7" fmla="*/ 673 h 778"/>
                    <a:gd name="T8" fmla="*/ 61 w 920"/>
                    <a:gd name="T9" fmla="*/ 703 h 778"/>
                    <a:gd name="T10" fmla="*/ 107 w 920"/>
                    <a:gd name="T11" fmla="*/ 719 h 778"/>
                    <a:gd name="T12" fmla="*/ 118 w 920"/>
                    <a:gd name="T13" fmla="*/ 737 h 778"/>
                    <a:gd name="T14" fmla="*/ 130 w 920"/>
                    <a:gd name="T15" fmla="*/ 773 h 778"/>
                    <a:gd name="T16" fmla="*/ 132 w 920"/>
                    <a:gd name="T17" fmla="*/ 747 h 778"/>
                    <a:gd name="T18" fmla="*/ 153 w 920"/>
                    <a:gd name="T19" fmla="*/ 740 h 778"/>
                    <a:gd name="T20" fmla="*/ 176 w 920"/>
                    <a:gd name="T21" fmla="*/ 761 h 778"/>
                    <a:gd name="T22" fmla="*/ 199 w 920"/>
                    <a:gd name="T23" fmla="*/ 778 h 778"/>
                    <a:gd name="T24" fmla="*/ 203 w 920"/>
                    <a:gd name="T25" fmla="*/ 766 h 778"/>
                    <a:gd name="T26" fmla="*/ 210 w 920"/>
                    <a:gd name="T27" fmla="*/ 724 h 778"/>
                    <a:gd name="T28" fmla="*/ 233 w 920"/>
                    <a:gd name="T29" fmla="*/ 674 h 778"/>
                    <a:gd name="T30" fmla="*/ 251 w 920"/>
                    <a:gd name="T31" fmla="*/ 655 h 778"/>
                    <a:gd name="T32" fmla="*/ 294 w 920"/>
                    <a:gd name="T33" fmla="*/ 650 h 778"/>
                    <a:gd name="T34" fmla="*/ 319 w 920"/>
                    <a:gd name="T35" fmla="*/ 642 h 778"/>
                    <a:gd name="T36" fmla="*/ 361 w 920"/>
                    <a:gd name="T37" fmla="*/ 655 h 778"/>
                    <a:gd name="T38" fmla="*/ 404 w 920"/>
                    <a:gd name="T39" fmla="*/ 697 h 778"/>
                    <a:gd name="T40" fmla="*/ 432 w 920"/>
                    <a:gd name="T41" fmla="*/ 684 h 778"/>
                    <a:gd name="T42" fmla="*/ 475 w 920"/>
                    <a:gd name="T43" fmla="*/ 688 h 778"/>
                    <a:gd name="T44" fmla="*/ 497 w 920"/>
                    <a:gd name="T45" fmla="*/ 701 h 778"/>
                    <a:gd name="T46" fmla="*/ 554 w 920"/>
                    <a:gd name="T47" fmla="*/ 709 h 778"/>
                    <a:gd name="T48" fmla="*/ 604 w 920"/>
                    <a:gd name="T49" fmla="*/ 677 h 778"/>
                    <a:gd name="T50" fmla="*/ 654 w 920"/>
                    <a:gd name="T51" fmla="*/ 674 h 778"/>
                    <a:gd name="T52" fmla="*/ 705 w 920"/>
                    <a:gd name="T53" fmla="*/ 693 h 778"/>
                    <a:gd name="T54" fmla="*/ 734 w 920"/>
                    <a:gd name="T55" fmla="*/ 675 h 778"/>
                    <a:gd name="T56" fmla="*/ 764 w 920"/>
                    <a:gd name="T57" fmla="*/ 659 h 778"/>
                    <a:gd name="T58" fmla="*/ 787 w 920"/>
                    <a:gd name="T59" fmla="*/ 652 h 778"/>
                    <a:gd name="T60" fmla="*/ 777 w 920"/>
                    <a:gd name="T61" fmla="*/ 601 h 778"/>
                    <a:gd name="T62" fmla="*/ 795 w 920"/>
                    <a:gd name="T63" fmla="*/ 580 h 778"/>
                    <a:gd name="T64" fmla="*/ 855 w 920"/>
                    <a:gd name="T65" fmla="*/ 484 h 778"/>
                    <a:gd name="T66" fmla="*/ 904 w 920"/>
                    <a:gd name="T67" fmla="*/ 242 h 778"/>
                    <a:gd name="T68" fmla="*/ 894 w 920"/>
                    <a:gd name="T69" fmla="*/ 183 h 778"/>
                    <a:gd name="T70" fmla="*/ 880 w 920"/>
                    <a:gd name="T71" fmla="*/ 141 h 778"/>
                    <a:gd name="T72" fmla="*/ 861 w 920"/>
                    <a:gd name="T73" fmla="*/ 36 h 778"/>
                    <a:gd name="T74" fmla="*/ 817 w 920"/>
                    <a:gd name="T75" fmla="*/ 59 h 778"/>
                    <a:gd name="T76" fmla="*/ 684 w 920"/>
                    <a:gd name="T77" fmla="*/ 0 h 778"/>
                    <a:gd name="T78" fmla="*/ 332 w 920"/>
                    <a:gd name="T79" fmla="*/ 268 h 778"/>
                    <a:gd name="T80" fmla="*/ 241 w 920"/>
                    <a:gd name="T81" fmla="*/ 349 h 778"/>
                    <a:gd name="T82" fmla="*/ 237 w 920"/>
                    <a:gd name="T83" fmla="*/ 451 h 778"/>
                    <a:gd name="T84" fmla="*/ 225 w 920"/>
                    <a:gd name="T85" fmla="*/ 499 h 778"/>
                    <a:gd name="T86" fmla="*/ 205 w 920"/>
                    <a:gd name="T87" fmla="*/ 529 h 778"/>
                    <a:gd name="T88" fmla="*/ 174 w 920"/>
                    <a:gd name="T89" fmla="*/ 538 h 778"/>
                    <a:gd name="T90" fmla="*/ 134 w 920"/>
                    <a:gd name="T91" fmla="*/ 544 h 778"/>
                    <a:gd name="T92" fmla="*/ 50 w 920"/>
                    <a:gd name="T93" fmla="*/ 566 h 778"/>
                    <a:gd name="T94" fmla="*/ 24 w 920"/>
                    <a:gd name="T95" fmla="*/ 567 h 778"/>
                    <a:gd name="T96" fmla="*/ 5 w 920"/>
                    <a:gd name="T97" fmla="*/ 56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0" h="778">
                      <a:moveTo>
                        <a:pt x="5" y="568"/>
                      </a:moveTo>
                      <a:cubicBezTo>
                        <a:pt x="5" y="568"/>
                        <a:pt x="5" y="576"/>
                        <a:pt x="5" y="582"/>
                      </a:cubicBezTo>
                      <a:cubicBezTo>
                        <a:pt x="6" y="589"/>
                        <a:pt x="0" y="593"/>
                        <a:pt x="2" y="597"/>
                      </a:cubicBezTo>
                      <a:cubicBezTo>
                        <a:pt x="4" y="601"/>
                        <a:pt x="14" y="611"/>
                        <a:pt x="15" y="616"/>
                      </a:cubicBezTo>
                      <a:cubicBezTo>
                        <a:pt x="15" y="622"/>
                        <a:pt x="16" y="629"/>
                        <a:pt x="21" y="636"/>
                      </a:cubicBezTo>
                      <a:cubicBezTo>
                        <a:pt x="26" y="643"/>
                        <a:pt x="27" y="653"/>
                        <a:pt x="33" y="654"/>
                      </a:cubicBezTo>
                      <a:cubicBezTo>
                        <a:pt x="39" y="654"/>
                        <a:pt x="48" y="659"/>
                        <a:pt x="51" y="664"/>
                      </a:cubicBezTo>
                      <a:cubicBezTo>
                        <a:pt x="54" y="670"/>
                        <a:pt x="68" y="668"/>
                        <a:pt x="65" y="673"/>
                      </a:cubicBezTo>
                      <a:cubicBezTo>
                        <a:pt x="61" y="677"/>
                        <a:pt x="48" y="672"/>
                        <a:pt x="48" y="681"/>
                      </a:cubicBezTo>
                      <a:cubicBezTo>
                        <a:pt x="48" y="690"/>
                        <a:pt x="55" y="699"/>
                        <a:pt x="61" y="703"/>
                      </a:cubicBezTo>
                      <a:cubicBezTo>
                        <a:pt x="67" y="706"/>
                        <a:pt x="77" y="725"/>
                        <a:pt x="86" y="723"/>
                      </a:cubicBezTo>
                      <a:cubicBezTo>
                        <a:pt x="95" y="720"/>
                        <a:pt x="100" y="725"/>
                        <a:pt x="107" y="719"/>
                      </a:cubicBezTo>
                      <a:cubicBezTo>
                        <a:pt x="113" y="713"/>
                        <a:pt x="116" y="723"/>
                        <a:pt x="120" y="727"/>
                      </a:cubicBezTo>
                      <a:cubicBezTo>
                        <a:pt x="124" y="732"/>
                        <a:pt x="122" y="735"/>
                        <a:pt x="118" y="737"/>
                      </a:cubicBezTo>
                      <a:cubicBezTo>
                        <a:pt x="115" y="740"/>
                        <a:pt x="111" y="742"/>
                        <a:pt x="117" y="751"/>
                      </a:cubicBezTo>
                      <a:cubicBezTo>
                        <a:pt x="123" y="760"/>
                        <a:pt x="130" y="773"/>
                        <a:pt x="130" y="773"/>
                      </a:cubicBezTo>
                      <a:cubicBezTo>
                        <a:pt x="132" y="768"/>
                        <a:pt x="132" y="765"/>
                        <a:pt x="131" y="759"/>
                      </a:cubicBezTo>
                      <a:cubicBezTo>
                        <a:pt x="131" y="753"/>
                        <a:pt x="128" y="747"/>
                        <a:pt x="132" y="747"/>
                      </a:cubicBezTo>
                      <a:cubicBezTo>
                        <a:pt x="136" y="746"/>
                        <a:pt x="139" y="747"/>
                        <a:pt x="143" y="746"/>
                      </a:cubicBezTo>
                      <a:cubicBezTo>
                        <a:pt x="147" y="744"/>
                        <a:pt x="151" y="742"/>
                        <a:pt x="153" y="740"/>
                      </a:cubicBezTo>
                      <a:cubicBezTo>
                        <a:pt x="155" y="737"/>
                        <a:pt x="157" y="739"/>
                        <a:pt x="162" y="743"/>
                      </a:cubicBezTo>
                      <a:cubicBezTo>
                        <a:pt x="166" y="747"/>
                        <a:pt x="171" y="756"/>
                        <a:pt x="176" y="761"/>
                      </a:cubicBezTo>
                      <a:cubicBezTo>
                        <a:pt x="181" y="765"/>
                        <a:pt x="181" y="771"/>
                        <a:pt x="187" y="772"/>
                      </a:cubicBezTo>
                      <a:cubicBezTo>
                        <a:pt x="192" y="774"/>
                        <a:pt x="197" y="775"/>
                        <a:pt x="199" y="778"/>
                      </a:cubicBezTo>
                      <a:cubicBezTo>
                        <a:pt x="199" y="778"/>
                        <a:pt x="199" y="778"/>
                        <a:pt x="199" y="778"/>
                      </a:cubicBezTo>
                      <a:cubicBezTo>
                        <a:pt x="199" y="778"/>
                        <a:pt x="203" y="773"/>
                        <a:pt x="203" y="766"/>
                      </a:cubicBezTo>
                      <a:cubicBezTo>
                        <a:pt x="203" y="759"/>
                        <a:pt x="204" y="746"/>
                        <a:pt x="204" y="739"/>
                      </a:cubicBezTo>
                      <a:cubicBezTo>
                        <a:pt x="205" y="732"/>
                        <a:pt x="206" y="728"/>
                        <a:pt x="210" y="724"/>
                      </a:cubicBezTo>
                      <a:cubicBezTo>
                        <a:pt x="215" y="721"/>
                        <a:pt x="228" y="710"/>
                        <a:pt x="230" y="703"/>
                      </a:cubicBezTo>
                      <a:cubicBezTo>
                        <a:pt x="232" y="695"/>
                        <a:pt x="233" y="680"/>
                        <a:pt x="233" y="674"/>
                      </a:cubicBezTo>
                      <a:cubicBezTo>
                        <a:pt x="233" y="669"/>
                        <a:pt x="236" y="668"/>
                        <a:pt x="239" y="666"/>
                      </a:cubicBezTo>
                      <a:cubicBezTo>
                        <a:pt x="242" y="665"/>
                        <a:pt x="246" y="659"/>
                        <a:pt x="251" y="655"/>
                      </a:cubicBezTo>
                      <a:cubicBezTo>
                        <a:pt x="256" y="652"/>
                        <a:pt x="260" y="651"/>
                        <a:pt x="268" y="650"/>
                      </a:cubicBezTo>
                      <a:cubicBezTo>
                        <a:pt x="277" y="649"/>
                        <a:pt x="289" y="650"/>
                        <a:pt x="294" y="650"/>
                      </a:cubicBezTo>
                      <a:cubicBezTo>
                        <a:pt x="299" y="650"/>
                        <a:pt x="300" y="645"/>
                        <a:pt x="306" y="641"/>
                      </a:cubicBezTo>
                      <a:cubicBezTo>
                        <a:pt x="311" y="638"/>
                        <a:pt x="312" y="639"/>
                        <a:pt x="319" y="642"/>
                      </a:cubicBezTo>
                      <a:cubicBezTo>
                        <a:pt x="325" y="644"/>
                        <a:pt x="340" y="650"/>
                        <a:pt x="347" y="652"/>
                      </a:cubicBezTo>
                      <a:cubicBezTo>
                        <a:pt x="354" y="655"/>
                        <a:pt x="358" y="650"/>
                        <a:pt x="361" y="655"/>
                      </a:cubicBezTo>
                      <a:cubicBezTo>
                        <a:pt x="365" y="659"/>
                        <a:pt x="382" y="681"/>
                        <a:pt x="387" y="688"/>
                      </a:cubicBezTo>
                      <a:cubicBezTo>
                        <a:pt x="393" y="695"/>
                        <a:pt x="397" y="699"/>
                        <a:pt x="404" y="697"/>
                      </a:cubicBezTo>
                      <a:cubicBezTo>
                        <a:pt x="410" y="695"/>
                        <a:pt x="411" y="689"/>
                        <a:pt x="415" y="690"/>
                      </a:cubicBezTo>
                      <a:cubicBezTo>
                        <a:pt x="419" y="691"/>
                        <a:pt x="423" y="690"/>
                        <a:pt x="432" y="684"/>
                      </a:cubicBezTo>
                      <a:cubicBezTo>
                        <a:pt x="441" y="678"/>
                        <a:pt x="449" y="674"/>
                        <a:pt x="453" y="676"/>
                      </a:cubicBezTo>
                      <a:cubicBezTo>
                        <a:pt x="458" y="677"/>
                        <a:pt x="470" y="685"/>
                        <a:pt x="475" y="688"/>
                      </a:cubicBezTo>
                      <a:cubicBezTo>
                        <a:pt x="480" y="691"/>
                        <a:pt x="481" y="696"/>
                        <a:pt x="486" y="695"/>
                      </a:cubicBezTo>
                      <a:cubicBezTo>
                        <a:pt x="492" y="694"/>
                        <a:pt x="490" y="696"/>
                        <a:pt x="497" y="701"/>
                      </a:cubicBezTo>
                      <a:cubicBezTo>
                        <a:pt x="505" y="707"/>
                        <a:pt x="520" y="708"/>
                        <a:pt x="530" y="709"/>
                      </a:cubicBezTo>
                      <a:cubicBezTo>
                        <a:pt x="540" y="709"/>
                        <a:pt x="551" y="710"/>
                        <a:pt x="554" y="709"/>
                      </a:cubicBezTo>
                      <a:cubicBezTo>
                        <a:pt x="556" y="708"/>
                        <a:pt x="570" y="687"/>
                        <a:pt x="578" y="683"/>
                      </a:cubicBezTo>
                      <a:cubicBezTo>
                        <a:pt x="586" y="679"/>
                        <a:pt x="599" y="679"/>
                        <a:pt x="604" y="677"/>
                      </a:cubicBezTo>
                      <a:cubicBezTo>
                        <a:pt x="610" y="674"/>
                        <a:pt x="615" y="672"/>
                        <a:pt x="623" y="673"/>
                      </a:cubicBezTo>
                      <a:cubicBezTo>
                        <a:pt x="631" y="674"/>
                        <a:pt x="646" y="673"/>
                        <a:pt x="654" y="674"/>
                      </a:cubicBezTo>
                      <a:cubicBezTo>
                        <a:pt x="663" y="674"/>
                        <a:pt x="671" y="677"/>
                        <a:pt x="680" y="681"/>
                      </a:cubicBezTo>
                      <a:cubicBezTo>
                        <a:pt x="688" y="685"/>
                        <a:pt x="698" y="693"/>
                        <a:pt x="705" y="693"/>
                      </a:cubicBezTo>
                      <a:cubicBezTo>
                        <a:pt x="713" y="694"/>
                        <a:pt x="716" y="694"/>
                        <a:pt x="719" y="691"/>
                      </a:cubicBezTo>
                      <a:cubicBezTo>
                        <a:pt x="722" y="688"/>
                        <a:pt x="726" y="679"/>
                        <a:pt x="734" y="675"/>
                      </a:cubicBezTo>
                      <a:cubicBezTo>
                        <a:pt x="741" y="670"/>
                        <a:pt x="745" y="662"/>
                        <a:pt x="751" y="662"/>
                      </a:cubicBezTo>
                      <a:cubicBezTo>
                        <a:pt x="757" y="663"/>
                        <a:pt x="762" y="665"/>
                        <a:pt x="764" y="659"/>
                      </a:cubicBezTo>
                      <a:cubicBezTo>
                        <a:pt x="767" y="653"/>
                        <a:pt x="768" y="651"/>
                        <a:pt x="775" y="651"/>
                      </a:cubicBezTo>
                      <a:cubicBezTo>
                        <a:pt x="783" y="651"/>
                        <a:pt x="787" y="652"/>
                        <a:pt x="787" y="652"/>
                      </a:cubicBezTo>
                      <a:cubicBezTo>
                        <a:pt x="787" y="652"/>
                        <a:pt x="783" y="640"/>
                        <a:pt x="780" y="627"/>
                      </a:cubicBezTo>
                      <a:cubicBezTo>
                        <a:pt x="777" y="615"/>
                        <a:pt x="772" y="604"/>
                        <a:pt x="777" y="601"/>
                      </a:cubicBezTo>
                      <a:cubicBezTo>
                        <a:pt x="782" y="598"/>
                        <a:pt x="788" y="596"/>
                        <a:pt x="790" y="589"/>
                      </a:cubicBezTo>
                      <a:cubicBezTo>
                        <a:pt x="792" y="582"/>
                        <a:pt x="795" y="586"/>
                        <a:pt x="795" y="580"/>
                      </a:cubicBezTo>
                      <a:cubicBezTo>
                        <a:pt x="794" y="574"/>
                        <a:pt x="794" y="562"/>
                        <a:pt x="804" y="552"/>
                      </a:cubicBezTo>
                      <a:cubicBezTo>
                        <a:pt x="813" y="542"/>
                        <a:pt x="841" y="498"/>
                        <a:pt x="855" y="484"/>
                      </a:cubicBezTo>
                      <a:cubicBezTo>
                        <a:pt x="868" y="469"/>
                        <a:pt x="890" y="442"/>
                        <a:pt x="892" y="439"/>
                      </a:cubicBezTo>
                      <a:cubicBezTo>
                        <a:pt x="894" y="435"/>
                        <a:pt x="901" y="253"/>
                        <a:pt x="904" y="242"/>
                      </a:cubicBezTo>
                      <a:cubicBezTo>
                        <a:pt x="907" y="231"/>
                        <a:pt x="920" y="218"/>
                        <a:pt x="917" y="210"/>
                      </a:cubicBezTo>
                      <a:cubicBezTo>
                        <a:pt x="913" y="203"/>
                        <a:pt x="897" y="187"/>
                        <a:pt x="894" y="183"/>
                      </a:cubicBezTo>
                      <a:cubicBezTo>
                        <a:pt x="892" y="179"/>
                        <a:pt x="895" y="175"/>
                        <a:pt x="894" y="170"/>
                      </a:cubicBezTo>
                      <a:cubicBezTo>
                        <a:pt x="894" y="164"/>
                        <a:pt x="886" y="148"/>
                        <a:pt x="880" y="141"/>
                      </a:cubicBezTo>
                      <a:cubicBezTo>
                        <a:pt x="874" y="134"/>
                        <a:pt x="872" y="135"/>
                        <a:pt x="872" y="121"/>
                      </a:cubicBezTo>
                      <a:cubicBezTo>
                        <a:pt x="872" y="107"/>
                        <a:pt x="861" y="36"/>
                        <a:pt x="861" y="36"/>
                      </a:cubicBezTo>
                      <a:cubicBezTo>
                        <a:pt x="861" y="36"/>
                        <a:pt x="861" y="36"/>
                        <a:pt x="861" y="36"/>
                      </a:cubicBezTo>
                      <a:cubicBezTo>
                        <a:pt x="817" y="59"/>
                        <a:pt x="817" y="59"/>
                        <a:pt x="817" y="59"/>
                      </a:cubicBezTo>
                      <a:cubicBezTo>
                        <a:pt x="773" y="22"/>
                        <a:pt x="773" y="22"/>
                        <a:pt x="773" y="22"/>
                      </a:cubicBezTo>
                      <a:cubicBezTo>
                        <a:pt x="684" y="0"/>
                        <a:pt x="684" y="0"/>
                        <a:pt x="684" y="0"/>
                      </a:cubicBezTo>
                      <a:cubicBezTo>
                        <a:pt x="428" y="174"/>
                        <a:pt x="428" y="174"/>
                        <a:pt x="428" y="174"/>
                      </a:cubicBezTo>
                      <a:cubicBezTo>
                        <a:pt x="332" y="268"/>
                        <a:pt x="332" y="268"/>
                        <a:pt x="332" y="268"/>
                      </a:cubicBezTo>
                      <a:cubicBezTo>
                        <a:pt x="241" y="289"/>
                        <a:pt x="241" y="289"/>
                        <a:pt x="241" y="289"/>
                      </a:cubicBezTo>
                      <a:cubicBezTo>
                        <a:pt x="241" y="289"/>
                        <a:pt x="241" y="327"/>
                        <a:pt x="241" y="349"/>
                      </a:cubicBezTo>
                      <a:cubicBezTo>
                        <a:pt x="241" y="371"/>
                        <a:pt x="240" y="413"/>
                        <a:pt x="241" y="423"/>
                      </a:cubicBezTo>
                      <a:cubicBezTo>
                        <a:pt x="241" y="434"/>
                        <a:pt x="237" y="442"/>
                        <a:pt x="237" y="451"/>
                      </a:cubicBezTo>
                      <a:cubicBezTo>
                        <a:pt x="236" y="460"/>
                        <a:pt x="236" y="470"/>
                        <a:pt x="236" y="474"/>
                      </a:cubicBezTo>
                      <a:cubicBezTo>
                        <a:pt x="235" y="478"/>
                        <a:pt x="227" y="488"/>
                        <a:pt x="225" y="499"/>
                      </a:cubicBezTo>
                      <a:cubicBezTo>
                        <a:pt x="222" y="510"/>
                        <a:pt x="222" y="515"/>
                        <a:pt x="216" y="520"/>
                      </a:cubicBezTo>
                      <a:cubicBezTo>
                        <a:pt x="210" y="525"/>
                        <a:pt x="209" y="523"/>
                        <a:pt x="205" y="529"/>
                      </a:cubicBezTo>
                      <a:cubicBezTo>
                        <a:pt x="200" y="535"/>
                        <a:pt x="201" y="546"/>
                        <a:pt x="196" y="543"/>
                      </a:cubicBezTo>
                      <a:cubicBezTo>
                        <a:pt x="191" y="540"/>
                        <a:pt x="179" y="541"/>
                        <a:pt x="174" y="538"/>
                      </a:cubicBezTo>
                      <a:cubicBezTo>
                        <a:pt x="170" y="535"/>
                        <a:pt x="167" y="537"/>
                        <a:pt x="166" y="542"/>
                      </a:cubicBezTo>
                      <a:cubicBezTo>
                        <a:pt x="164" y="547"/>
                        <a:pt x="153" y="543"/>
                        <a:pt x="134" y="544"/>
                      </a:cubicBezTo>
                      <a:cubicBezTo>
                        <a:pt x="114" y="545"/>
                        <a:pt x="74" y="542"/>
                        <a:pt x="69" y="546"/>
                      </a:cubicBezTo>
                      <a:cubicBezTo>
                        <a:pt x="65" y="549"/>
                        <a:pt x="53" y="563"/>
                        <a:pt x="50" y="566"/>
                      </a:cubicBezTo>
                      <a:cubicBezTo>
                        <a:pt x="46" y="569"/>
                        <a:pt x="40" y="567"/>
                        <a:pt x="36" y="568"/>
                      </a:cubicBezTo>
                      <a:cubicBezTo>
                        <a:pt x="32" y="569"/>
                        <a:pt x="27" y="570"/>
                        <a:pt x="24" y="567"/>
                      </a:cubicBezTo>
                      <a:cubicBezTo>
                        <a:pt x="22" y="564"/>
                        <a:pt x="17" y="567"/>
                        <a:pt x="13" y="568"/>
                      </a:cubicBezTo>
                      <a:cubicBezTo>
                        <a:pt x="9" y="569"/>
                        <a:pt x="9" y="565"/>
                        <a:pt x="5" y="568"/>
                      </a:cubicBezTo>
                      <a:close/>
                    </a:path>
                  </a:pathLst>
                </a:custGeom>
                <a:solidFill>
                  <a:srgbClr val="D9D9D9"/>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4" name="Freeform 13">
                  <a:extLst>
                    <a:ext uri="{FF2B5EF4-FFF2-40B4-BE49-F238E27FC236}">
                      <a16:creationId xmlns:a16="http://schemas.microsoft.com/office/drawing/2014/main" id="{2F1B1474-999A-403A-8553-233077EB98DF}"/>
                    </a:ext>
                  </a:extLst>
                </p:cNvPr>
                <p:cNvSpPr>
                  <a:spLocks/>
                </p:cNvSpPr>
                <p:nvPr/>
              </p:nvSpPr>
              <p:spPr bwMode="auto">
                <a:xfrm>
                  <a:off x="4200525" y="3897313"/>
                  <a:ext cx="223838" cy="188913"/>
                </a:xfrm>
                <a:custGeom>
                  <a:avLst/>
                  <a:gdLst>
                    <a:gd name="T0" fmla="*/ 7 w 429"/>
                    <a:gd name="T1" fmla="*/ 114 h 364"/>
                    <a:gd name="T2" fmla="*/ 16 w 429"/>
                    <a:gd name="T3" fmla="*/ 118 h 364"/>
                    <a:gd name="T4" fmla="*/ 24 w 429"/>
                    <a:gd name="T5" fmla="*/ 128 h 364"/>
                    <a:gd name="T6" fmla="*/ 23 w 429"/>
                    <a:gd name="T7" fmla="*/ 143 h 364"/>
                    <a:gd name="T8" fmla="*/ 31 w 429"/>
                    <a:gd name="T9" fmla="*/ 154 h 364"/>
                    <a:gd name="T10" fmla="*/ 47 w 429"/>
                    <a:gd name="T11" fmla="*/ 169 h 364"/>
                    <a:gd name="T12" fmla="*/ 60 w 429"/>
                    <a:gd name="T13" fmla="*/ 180 h 364"/>
                    <a:gd name="T14" fmla="*/ 75 w 429"/>
                    <a:gd name="T15" fmla="*/ 192 h 364"/>
                    <a:gd name="T16" fmla="*/ 79 w 429"/>
                    <a:gd name="T17" fmla="*/ 204 h 364"/>
                    <a:gd name="T18" fmla="*/ 91 w 429"/>
                    <a:gd name="T19" fmla="*/ 216 h 364"/>
                    <a:gd name="T20" fmla="*/ 100 w 429"/>
                    <a:gd name="T21" fmla="*/ 228 h 364"/>
                    <a:gd name="T22" fmla="*/ 99 w 429"/>
                    <a:gd name="T23" fmla="*/ 242 h 364"/>
                    <a:gd name="T24" fmla="*/ 130 w 429"/>
                    <a:gd name="T25" fmla="*/ 223 h 364"/>
                    <a:gd name="T26" fmla="*/ 176 w 429"/>
                    <a:gd name="T27" fmla="*/ 184 h 364"/>
                    <a:gd name="T28" fmla="*/ 228 w 429"/>
                    <a:gd name="T29" fmla="*/ 186 h 364"/>
                    <a:gd name="T30" fmla="*/ 252 w 429"/>
                    <a:gd name="T31" fmla="*/ 224 h 364"/>
                    <a:gd name="T32" fmla="*/ 261 w 429"/>
                    <a:gd name="T33" fmla="*/ 261 h 364"/>
                    <a:gd name="T34" fmla="*/ 251 w 429"/>
                    <a:gd name="T35" fmla="*/ 291 h 364"/>
                    <a:gd name="T36" fmla="*/ 287 w 429"/>
                    <a:gd name="T37" fmla="*/ 278 h 364"/>
                    <a:gd name="T38" fmla="*/ 322 w 429"/>
                    <a:gd name="T39" fmla="*/ 287 h 364"/>
                    <a:gd name="T40" fmla="*/ 328 w 429"/>
                    <a:gd name="T41" fmla="*/ 338 h 364"/>
                    <a:gd name="T42" fmla="*/ 349 w 429"/>
                    <a:gd name="T43" fmla="*/ 360 h 364"/>
                    <a:gd name="T44" fmla="*/ 378 w 429"/>
                    <a:gd name="T45" fmla="*/ 336 h 364"/>
                    <a:gd name="T46" fmla="*/ 405 w 429"/>
                    <a:gd name="T47" fmla="*/ 310 h 364"/>
                    <a:gd name="T48" fmla="*/ 406 w 429"/>
                    <a:gd name="T49" fmla="*/ 276 h 364"/>
                    <a:gd name="T50" fmla="*/ 422 w 429"/>
                    <a:gd name="T51" fmla="*/ 264 h 364"/>
                    <a:gd name="T52" fmla="*/ 422 w 429"/>
                    <a:gd name="T53" fmla="*/ 238 h 364"/>
                    <a:gd name="T54" fmla="*/ 403 w 429"/>
                    <a:gd name="T55" fmla="*/ 213 h 364"/>
                    <a:gd name="T56" fmla="*/ 412 w 429"/>
                    <a:gd name="T57" fmla="*/ 160 h 364"/>
                    <a:gd name="T58" fmla="*/ 388 w 429"/>
                    <a:gd name="T59" fmla="*/ 109 h 364"/>
                    <a:gd name="T60" fmla="*/ 389 w 429"/>
                    <a:gd name="T61" fmla="*/ 89 h 364"/>
                    <a:gd name="T62" fmla="*/ 364 w 429"/>
                    <a:gd name="T63" fmla="*/ 65 h 364"/>
                    <a:gd name="T64" fmla="*/ 355 w 429"/>
                    <a:gd name="T65" fmla="*/ 30 h 364"/>
                    <a:gd name="T66" fmla="*/ 333 w 429"/>
                    <a:gd name="T67" fmla="*/ 23 h 364"/>
                    <a:gd name="T68" fmla="*/ 304 w 429"/>
                    <a:gd name="T69" fmla="*/ 39 h 364"/>
                    <a:gd name="T70" fmla="*/ 262 w 429"/>
                    <a:gd name="T71" fmla="*/ 47 h 364"/>
                    <a:gd name="T72" fmla="*/ 231 w 429"/>
                    <a:gd name="T73" fmla="*/ 37 h 364"/>
                    <a:gd name="T74" fmla="*/ 215 w 429"/>
                    <a:gd name="T75" fmla="*/ 15 h 364"/>
                    <a:gd name="T76" fmla="*/ 181 w 429"/>
                    <a:gd name="T77" fmla="*/ 19 h 364"/>
                    <a:gd name="T78" fmla="*/ 142 w 429"/>
                    <a:gd name="T79" fmla="*/ 18 h 364"/>
                    <a:gd name="T80" fmla="*/ 115 w 429"/>
                    <a:gd name="T81" fmla="*/ 3 h 364"/>
                    <a:gd name="T82" fmla="*/ 82 w 429"/>
                    <a:gd name="T83" fmla="*/ 24 h 364"/>
                    <a:gd name="T84" fmla="*/ 78 w 429"/>
                    <a:gd name="T85" fmla="*/ 61 h 364"/>
                    <a:gd name="T86" fmla="*/ 21 w 429"/>
                    <a:gd name="T87" fmla="*/ 7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9" h="364">
                      <a:moveTo>
                        <a:pt x="0" y="120"/>
                      </a:moveTo>
                      <a:cubicBezTo>
                        <a:pt x="0" y="120"/>
                        <a:pt x="4" y="128"/>
                        <a:pt x="4" y="126"/>
                      </a:cubicBezTo>
                      <a:cubicBezTo>
                        <a:pt x="5" y="123"/>
                        <a:pt x="4" y="113"/>
                        <a:pt x="7" y="114"/>
                      </a:cubicBezTo>
                      <a:cubicBezTo>
                        <a:pt x="9" y="115"/>
                        <a:pt x="14" y="115"/>
                        <a:pt x="16" y="113"/>
                      </a:cubicBezTo>
                      <a:cubicBezTo>
                        <a:pt x="18" y="112"/>
                        <a:pt x="24" y="109"/>
                        <a:pt x="21" y="112"/>
                      </a:cubicBezTo>
                      <a:cubicBezTo>
                        <a:pt x="19" y="115"/>
                        <a:pt x="16" y="116"/>
                        <a:pt x="16" y="118"/>
                      </a:cubicBezTo>
                      <a:cubicBezTo>
                        <a:pt x="17" y="120"/>
                        <a:pt x="16" y="124"/>
                        <a:pt x="16" y="127"/>
                      </a:cubicBezTo>
                      <a:cubicBezTo>
                        <a:pt x="16" y="130"/>
                        <a:pt x="15" y="132"/>
                        <a:pt x="17" y="131"/>
                      </a:cubicBezTo>
                      <a:cubicBezTo>
                        <a:pt x="18" y="130"/>
                        <a:pt x="21" y="129"/>
                        <a:pt x="24" y="128"/>
                      </a:cubicBezTo>
                      <a:cubicBezTo>
                        <a:pt x="27" y="127"/>
                        <a:pt x="32" y="119"/>
                        <a:pt x="31" y="121"/>
                      </a:cubicBezTo>
                      <a:cubicBezTo>
                        <a:pt x="30" y="124"/>
                        <a:pt x="26" y="130"/>
                        <a:pt x="24" y="132"/>
                      </a:cubicBezTo>
                      <a:cubicBezTo>
                        <a:pt x="21" y="134"/>
                        <a:pt x="25" y="141"/>
                        <a:pt x="23" y="143"/>
                      </a:cubicBezTo>
                      <a:cubicBezTo>
                        <a:pt x="21" y="145"/>
                        <a:pt x="18" y="149"/>
                        <a:pt x="22" y="149"/>
                      </a:cubicBezTo>
                      <a:cubicBezTo>
                        <a:pt x="26" y="148"/>
                        <a:pt x="28" y="144"/>
                        <a:pt x="28" y="147"/>
                      </a:cubicBezTo>
                      <a:cubicBezTo>
                        <a:pt x="29" y="150"/>
                        <a:pt x="30" y="153"/>
                        <a:pt x="31" y="154"/>
                      </a:cubicBezTo>
                      <a:cubicBezTo>
                        <a:pt x="33" y="156"/>
                        <a:pt x="32" y="158"/>
                        <a:pt x="32" y="161"/>
                      </a:cubicBezTo>
                      <a:cubicBezTo>
                        <a:pt x="32" y="163"/>
                        <a:pt x="33" y="164"/>
                        <a:pt x="36" y="164"/>
                      </a:cubicBezTo>
                      <a:cubicBezTo>
                        <a:pt x="39" y="164"/>
                        <a:pt x="46" y="167"/>
                        <a:pt x="47" y="169"/>
                      </a:cubicBezTo>
                      <a:cubicBezTo>
                        <a:pt x="48" y="171"/>
                        <a:pt x="50" y="177"/>
                        <a:pt x="52" y="174"/>
                      </a:cubicBezTo>
                      <a:cubicBezTo>
                        <a:pt x="54" y="172"/>
                        <a:pt x="59" y="165"/>
                        <a:pt x="60" y="168"/>
                      </a:cubicBezTo>
                      <a:cubicBezTo>
                        <a:pt x="60" y="172"/>
                        <a:pt x="56" y="178"/>
                        <a:pt x="60" y="180"/>
                      </a:cubicBezTo>
                      <a:cubicBezTo>
                        <a:pt x="64" y="183"/>
                        <a:pt x="68" y="188"/>
                        <a:pt x="69" y="188"/>
                      </a:cubicBezTo>
                      <a:cubicBezTo>
                        <a:pt x="71" y="189"/>
                        <a:pt x="79" y="180"/>
                        <a:pt x="79" y="183"/>
                      </a:cubicBezTo>
                      <a:cubicBezTo>
                        <a:pt x="78" y="186"/>
                        <a:pt x="74" y="189"/>
                        <a:pt x="75" y="192"/>
                      </a:cubicBezTo>
                      <a:cubicBezTo>
                        <a:pt x="75" y="196"/>
                        <a:pt x="77" y="195"/>
                        <a:pt x="80" y="193"/>
                      </a:cubicBezTo>
                      <a:cubicBezTo>
                        <a:pt x="83" y="192"/>
                        <a:pt x="85" y="193"/>
                        <a:pt x="85" y="195"/>
                      </a:cubicBezTo>
                      <a:cubicBezTo>
                        <a:pt x="86" y="198"/>
                        <a:pt x="81" y="200"/>
                        <a:pt x="79" y="204"/>
                      </a:cubicBezTo>
                      <a:cubicBezTo>
                        <a:pt x="78" y="207"/>
                        <a:pt x="80" y="208"/>
                        <a:pt x="83" y="208"/>
                      </a:cubicBezTo>
                      <a:cubicBezTo>
                        <a:pt x="85" y="208"/>
                        <a:pt x="87" y="210"/>
                        <a:pt x="87" y="213"/>
                      </a:cubicBezTo>
                      <a:cubicBezTo>
                        <a:pt x="87" y="215"/>
                        <a:pt x="88" y="215"/>
                        <a:pt x="91" y="216"/>
                      </a:cubicBezTo>
                      <a:cubicBezTo>
                        <a:pt x="93" y="217"/>
                        <a:pt x="95" y="218"/>
                        <a:pt x="94" y="221"/>
                      </a:cubicBezTo>
                      <a:cubicBezTo>
                        <a:pt x="93" y="223"/>
                        <a:pt x="95" y="224"/>
                        <a:pt x="97" y="224"/>
                      </a:cubicBezTo>
                      <a:cubicBezTo>
                        <a:pt x="98" y="224"/>
                        <a:pt x="100" y="226"/>
                        <a:pt x="100" y="228"/>
                      </a:cubicBezTo>
                      <a:cubicBezTo>
                        <a:pt x="100" y="231"/>
                        <a:pt x="102" y="230"/>
                        <a:pt x="105" y="231"/>
                      </a:cubicBezTo>
                      <a:cubicBezTo>
                        <a:pt x="107" y="231"/>
                        <a:pt x="106" y="233"/>
                        <a:pt x="104" y="235"/>
                      </a:cubicBezTo>
                      <a:cubicBezTo>
                        <a:pt x="102" y="236"/>
                        <a:pt x="99" y="239"/>
                        <a:pt x="99" y="242"/>
                      </a:cubicBezTo>
                      <a:cubicBezTo>
                        <a:pt x="99" y="244"/>
                        <a:pt x="113" y="241"/>
                        <a:pt x="113" y="241"/>
                      </a:cubicBezTo>
                      <a:cubicBezTo>
                        <a:pt x="113" y="241"/>
                        <a:pt x="119" y="230"/>
                        <a:pt x="123" y="227"/>
                      </a:cubicBezTo>
                      <a:cubicBezTo>
                        <a:pt x="127" y="224"/>
                        <a:pt x="127" y="227"/>
                        <a:pt x="130" y="223"/>
                      </a:cubicBezTo>
                      <a:cubicBezTo>
                        <a:pt x="133" y="218"/>
                        <a:pt x="148" y="190"/>
                        <a:pt x="149" y="186"/>
                      </a:cubicBezTo>
                      <a:cubicBezTo>
                        <a:pt x="149" y="183"/>
                        <a:pt x="159" y="183"/>
                        <a:pt x="163" y="184"/>
                      </a:cubicBezTo>
                      <a:cubicBezTo>
                        <a:pt x="168" y="184"/>
                        <a:pt x="171" y="187"/>
                        <a:pt x="176" y="184"/>
                      </a:cubicBezTo>
                      <a:cubicBezTo>
                        <a:pt x="181" y="181"/>
                        <a:pt x="181" y="179"/>
                        <a:pt x="193" y="178"/>
                      </a:cubicBezTo>
                      <a:cubicBezTo>
                        <a:pt x="205" y="176"/>
                        <a:pt x="219" y="179"/>
                        <a:pt x="221" y="179"/>
                      </a:cubicBezTo>
                      <a:cubicBezTo>
                        <a:pt x="223" y="178"/>
                        <a:pt x="227" y="183"/>
                        <a:pt x="228" y="186"/>
                      </a:cubicBezTo>
                      <a:cubicBezTo>
                        <a:pt x="229" y="189"/>
                        <a:pt x="233" y="193"/>
                        <a:pt x="236" y="197"/>
                      </a:cubicBezTo>
                      <a:cubicBezTo>
                        <a:pt x="239" y="201"/>
                        <a:pt x="243" y="210"/>
                        <a:pt x="244" y="214"/>
                      </a:cubicBezTo>
                      <a:cubicBezTo>
                        <a:pt x="245" y="219"/>
                        <a:pt x="253" y="220"/>
                        <a:pt x="252" y="224"/>
                      </a:cubicBezTo>
                      <a:cubicBezTo>
                        <a:pt x="251" y="228"/>
                        <a:pt x="251" y="229"/>
                        <a:pt x="251" y="233"/>
                      </a:cubicBezTo>
                      <a:cubicBezTo>
                        <a:pt x="250" y="238"/>
                        <a:pt x="260" y="239"/>
                        <a:pt x="259" y="244"/>
                      </a:cubicBezTo>
                      <a:cubicBezTo>
                        <a:pt x="258" y="249"/>
                        <a:pt x="258" y="256"/>
                        <a:pt x="261" y="261"/>
                      </a:cubicBezTo>
                      <a:cubicBezTo>
                        <a:pt x="264" y="266"/>
                        <a:pt x="265" y="264"/>
                        <a:pt x="260" y="271"/>
                      </a:cubicBezTo>
                      <a:cubicBezTo>
                        <a:pt x="254" y="278"/>
                        <a:pt x="254" y="278"/>
                        <a:pt x="252" y="283"/>
                      </a:cubicBezTo>
                      <a:cubicBezTo>
                        <a:pt x="249" y="288"/>
                        <a:pt x="248" y="292"/>
                        <a:pt x="251" y="291"/>
                      </a:cubicBezTo>
                      <a:cubicBezTo>
                        <a:pt x="255" y="291"/>
                        <a:pt x="262" y="289"/>
                        <a:pt x="265" y="285"/>
                      </a:cubicBezTo>
                      <a:cubicBezTo>
                        <a:pt x="268" y="281"/>
                        <a:pt x="270" y="278"/>
                        <a:pt x="275" y="278"/>
                      </a:cubicBezTo>
                      <a:cubicBezTo>
                        <a:pt x="280" y="278"/>
                        <a:pt x="284" y="277"/>
                        <a:pt x="287" y="278"/>
                      </a:cubicBezTo>
                      <a:cubicBezTo>
                        <a:pt x="290" y="279"/>
                        <a:pt x="290" y="284"/>
                        <a:pt x="294" y="281"/>
                      </a:cubicBezTo>
                      <a:cubicBezTo>
                        <a:pt x="298" y="277"/>
                        <a:pt x="304" y="273"/>
                        <a:pt x="307" y="275"/>
                      </a:cubicBezTo>
                      <a:cubicBezTo>
                        <a:pt x="310" y="277"/>
                        <a:pt x="322" y="287"/>
                        <a:pt x="322" y="287"/>
                      </a:cubicBezTo>
                      <a:cubicBezTo>
                        <a:pt x="322" y="287"/>
                        <a:pt x="316" y="294"/>
                        <a:pt x="320" y="301"/>
                      </a:cubicBezTo>
                      <a:cubicBezTo>
                        <a:pt x="324" y="307"/>
                        <a:pt x="326" y="314"/>
                        <a:pt x="327" y="320"/>
                      </a:cubicBezTo>
                      <a:cubicBezTo>
                        <a:pt x="327" y="326"/>
                        <a:pt x="330" y="334"/>
                        <a:pt x="328" y="338"/>
                      </a:cubicBezTo>
                      <a:cubicBezTo>
                        <a:pt x="327" y="343"/>
                        <a:pt x="321" y="352"/>
                        <a:pt x="324" y="352"/>
                      </a:cubicBezTo>
                      <a:cubicBezTo>
                        <a:pt x="328" y="351"/>
                        <a:pt x="334" y="347"/>
                        <a:pt x="338" y="354"/>
                      </a:cubicBezTo>
                      <a:cubicBezTo>
                        <a:pt x="342" y="361"/>
                        <a:pt x="341" y="364"/>
                        <a:pt x="349" y="360"/>
                      </a:cubicBezTo>
                      <a:cubicBezTo>
                        <a:pt x="357" y="357"/>
                        <a:pt x="362" y="353"/>
                        <a:pt x="364" y="347"/>
                      </a:cubicBezTo>
                      <a:cubicBezTo>
                        <a:pt x="366" y="341"/>
                        <a:pt x="367" y="331"/>
                        <a:pt x="371" y="331"/>
                      </a:cubicBezTo>
                      <a:cubicBezTo>
                        <a:pt x="375" y="332"/>
                        <a:pt x="377" y="334"/>
                        <a:pt x="378" y="336"/>
                      </a:cubicBezTo>
                      <a:cubicBezTo>
                        <a:pt x="379" y="338"/>
                        <a:pt x="386" y="337"/>
                        <a:pt x="390" y="338"/>
                      </a:cubicBezTo>
                      <a:cubicBezTo>
                        <a:pt x="394" y="339"/>
                        <a:pt x="399" y="338"/>
                        <a:pt x="401" y="331"/>
                      </a:cubicBezTo>
                      <a:cubicBezTo>
                        <a:pt x="403" y="323"/>
                        <a:pt x="401" y="313"/>
                        <a:pt x="405" y="310"/>
                      </a:cubicBezTo>
                      <a:cubicBezTo>
                        <a:pt x="409" y="307"/>
                        <a:pt x="407" y="302"/>
                        <a:pt x="402" y="299"/>
                      </a:cubicBezTo>
                      <a:cubicBezTo>
                        <a:pt x="398" y="295"/>
                        <a:pt x="396" y="293"/>
                        <a:pt x="395" y="287"/>
                      </a:cubicBezTo>
                      <a:cubicBezTo>
                        <a:pt x="394" y="281"/>
                        <a:pt x="401" y="276"/>
                        <a:pt x="406" y="276"/>
                      </a:cubicBezTo>
                      <a:cubicBezTo>
                        <a:pt x="411" y="276"/>
                        <a:pt x="418" y="282"/>
                        <a:pt x="423" y="283"/>
                      </a:cubicBezTo>
                      <a:cubicBezTo>
                        <a:pt x="428" y="283"/>
                        <a:pt x="429" y="285"/>
                        <a:pt x="428" y="279"/>
                      </a:cubicBezTo>
                      <a:cubicBezTo>
                        <a:pt x="427" y="273"/>
                        <a:pt x="426" y="268"/>
                        <a:pt x="422" y="264"/>
                      </a:cubicBezTo>
                      <a:cubicBezTo>
                        <a:pt x="418" y="259"/>
                        <a:pt x="414" y="263"/>
                        <a:pt x="413" y="257"/>
                      </a:cubicBezTo>
                      <a:cubicBezTo>
                        <a:pt x="412" y="251"/>
                        <a:pt x="411" y="250"/>
                        <a:pt x="415" y="246"/>
                      </a:cubicBezTo>
                      <a:cubicBezTo>
                        <a:pt x="418" y="242"/>
                        <a:pt x="426" y="243"/>
                        <a:pt x="422" y="238"/>
                      </a:cubicBezTo>
                      <a:cubicBezTo>
                        <a:pt x="419" y="234"/>
                        <a:pt x="416" y="232"/>
                        <a:pt x="416" y="226"/>
                      </a:cubicBezTo>
                      <a:cubicBezTo>
                        <a:pt x="416" y="221"/>
                        <a:pt x="417" y="217"/>
                        <a:pt x="414" y="217"/>
                      </a:cubicBezTo>
                      <a:cubicBezTo>
                        <a:pt x="412" y="218"/>
                        <a:pt x="405" y="217"/>
                        <a:pt x="403" y="213"/>
                      </a:cubicBezTo>
                      <a:cubicBezTo>
                        <a:pt x="401" y="209"/>
                        <a:pt x="402" y="200"/>
                        <a:pt x="401" y="193"/>
                      </a:cubicBezTo>
                      <a:cubicBezTo>
                        <a:pt x="401" y="185"/>
                        <a:pt x="400" y="181"/>
                        <a:pt x="404" y="177"/>
                      </a:cubicBezTo>
                      <a:cubicBezTo>
                        <a:pt x="408" y="173"/>
                        <a:pt x="414" y="165"/>
                        <a:pt x="412" y="160"/>
                      </a:cubicBezTo>
                      <a:cubicBezTo>
                        <a:pt x="410" y="154"/>
                        <a:pt x="396" y="154"/>
                        <a:pt x="394" y="149"/>
                      </a:cubicBezTo>
                      <a:cubicBezTo>
                        <a:pt x="393" y="143"/>
                        <a:pt x="393" y="128"/>
                        <a:pt x="393" y="122"/>
                      </a:cubicBezTo>
                      <a:cubicBezTo>
                        <a:pt x="393" y="116"/>
                        <a:pt x="393" y="111"/>
                        <a:pt x="388" y="109"/>
                      </a:cubicBezTo>
                      <a:cubicBezTo>
                        <a:pt x="384" y="106"/>
                        <a:pt x="382" y="111"/>
                        <a:pt x="377" y="112"/>
                      </a:cubicBezTo>
                      <a:cubicBezTo>
                        <a:pt x="371" y="113"/>
                        <a:pt x="371" y="111"/>
                        <a:pt x="376" y="103"/>
                      </a:cubicBezTo>
                      <a:cubicBezTo>
                        <a:pt x="382" y="95"/>
                        <a:pt x="391" y="93"/>
                        <a:pt x="389" y="89"/>
                      </a:cubicBezTo>
                      <a:cubicBezTo>
                        <a:pt x="388" y="84"/>
                        <a:pt x="382" y="81"/>
                        <a:pt x="377" y="78"/>
                      </a:cubicBezTo>
                      <a:cubicBezTo>
                        <a:pt x="371" y="75"/>
                        <a:pt x="372" y="74"/>
                        <a:pt x="368" y="70"/>
                      </a:cubicBezTo>
                      <a:cubicBezTo>
                        <a:pt x="364" y="66"/>
                        <a:pt x="363" y="71"/>
                        <a:pt x="364" y="65"/>
                      </a:cubicBezTo>
                      <a:cubicBezTo>
                        <a:pt x="365" y="58"/>
                        <a:pt x="365" y="51"/>
                        <a:pt x="365" y="47"/>
                      </a:cubicBezTo>
                      <a:cubicBezTo>
                        <a:pt x="364" y="43"/>
                        <a:pt x="359" y="43"/>
                        <a:pt x="359" y="40"/>
                      </a:cubicBezTo>
                      <a:cubicBezTo>
                        <a:pt x="358" y="37"/>
                        <a:pt x="354" y="34"/>
                        <a:pt x="355" y="30"/>
                      </a:cubicBezTo>
                      <a:cubicBezTo>
                        <a:pt x="356" y="26"/>
                        <a:pt x="353" y="20"/>
                        <a:pt x="348" y="17"/>
                      </a:cubicBezTo>
                      <a:cubicBezTo>
                        <a:pt x="344" y="14"/>
                        <a:pt x="341" y="15"/>
                        <a:pt x="337" y="14"/>
                      </a:cubicBezTo>
                      <a:cubicBezTo>
                        <a:pt x="333" y="13"/>
                        <a:pt x="338" y="17"/>
                        <a:pt x="333" y="23"/>
                      </a:cubicBezTo>
                      <a:cubicBezTo>
                        <a:pt x="329" y="30"/>
                        <a:pt x="327" y="26"/>
                        <a:pt x="323" y="29"/>
                      </a:cubicBezTo>
                      <a:cubicBezTo>
                        <a:pt x="319" y="33"/>
                        <a:pt x="318" y="35"/>
                        <a:pt x="314" y="39"/>
                      </a:cubicBezTo>
                      <a:cubicBezTo>
                        <a:pt x="311" y="43"/>
                        <a:pt x="309" y="42"/>
                        <a:pt x="304" y="39"/>
                      </a:cubicBezTo>
                      <a:cubicBezTo>
                        <a:pt x="298" y="37"/>
                        <a:pt x="292" y="34"/>
                        <a:pt x="287" y="33"/>
                      </a:cubicBezTo>
                      <a:cubicBezTo>
                        <a:pt x="282" y="31"/>
                        <a:pt x="278" y="30"/>
                        <a:pt x="275" y="32"/>
                      </a:cubicBezTo>
                      <a:cubicBezTo>
                        <a:pt x="272" y="34"/>
                        <a:pt x="266" y="43"/>
                        <a:pt x="262" y="47"/>
                      </a:cubicBezTo>
                      <a:cubicBezTo>
                        <a:pt x="258" y="50"/>
                        <a:pt x="255" y="52"/>
                        <a:pt x="253" y="49"/>
                      </a:cubicBezTo>
                      <a:cubicBezTo>
                        <a:pt x="251" y="45"/>
                        <a:pt x="245" y="33"/>
                        <a:pt x="241" y="31"/>
                      </a:cubicBezTo>
                      <a:cubicBezTo>
                        <a:pt x="237" y="29"/>
                        <a:pt x="234" y="34"/>
                        <a:pt x="231" y="37"/>
                      </a:cubicBezTo>
                      <a:cubicBezTo>
                        <a:pt x="227" y="41"/>
                        <a:pt x="224" y="48"/>
                        <a:pt x="219" y="44"/>
                      </a:cubicBezTo>
                      <a:cubicBezTo>
                        <a:pt x="215" y="40"/>
                        <a:pt x="210" y="38"/>
                        <a:pt x="210" y="34"/>
                      </a:cubicBezTo>
                      <a:cubicBezTo>
                        <a:pt x="211" y="30"/>
                        <a:pt x="215" y="19"/>
                        <a:pt x="215" y="15"/>
                      </a:cubicBezTo>
                      <a:cubicBezTo>
                        <a:pt x="215" y="15"/>
                        <a:pt x="215" y="15"/>
                        <a:pt x="215" y="15"/>
                      </a:cubicBezTo>
                      <a:cubicBezTo>
                        <a:pt x="214" y="17"/>
                        <a:pt x="212" y="15"/>
                        <a:pt x="207" y="16"/>
                      </a:cubicBezTo>
                      <a:cubicBezTo>
                        <a:pt x="200" y="18"/>
                        <a:pt x="190" y="19"/>
                        <a:pt x="181" y="19"/>
                      </a:cubicBezTo>
                      <a:cubicBezTo>
                        <a:pt x="171" y="19"/>
                        <a:pt x="166" y="22"/>
                        <a:pt x="163" y="24"/>
                      </a:cubicBezTo>
                      <a:cubicBezTo>
                        <a:pt x="159" y="26"/>
                        <a:pt x="156" y="19"/>
                        <a:pt x="153" y="20"/>
                      </a:cubicBezTo>
                      <a:cubicBezTo>
                        <a:pt x="150" y="21"/>
                        <a:pt x="147" y="21"/>
                        <a:pt x="142" y="18"/>
                      </a:cubicBezTo>
                      <a:cubicBezTo>
                        <a:pt x="137" y="16"/>
                        <a:pt x="134" y="13"/>
                        <a:pt x="132" y="10"/>
                      </a:cubicBezTo>
                      <a:cubicBezTo>
                        <a:pt x="130" y="8"/>
                        <a:pt x="124" y="13"/>
                        <a:pt x="121" y="13"/>
                      </a:cubicBezTo>
                      <a:cubicBezTo>
                        <a:pt x="117" y="13"/>
                        <a:pt x="119" y="6"/>
                        <a:pt x="115" y="3"/>
                      </a:cubicBezTo>
                      <a:cubicBezTo>
                        <a:pt x="112" y="0"/>
                        <a:pt x="91" y="1"/>
                        <a:pt x="91" y="1"/>
                      </a:cubicBezTo>
                      <a:cubicBezTo>
                        <a:pt x="91" y="1"/>
                        <a:pt x="86" y="1"/>
                        <a:pt x="79" y="0"/>
                      </a:cubicBezTo>
                      <a:cubicBezTo>
                        <a:pt x="80" y="4"/>
                        <a:pt x="85" y="21"/>
                        <a:pt x="82" y="24"/>
                      </a:cubicBezTo>
                      <a:cubicBezTo>
                        <a:pt x="80" y="28"/>
                        <a:pt x="68" y="29"/>
                        <a:pt x="66" y="31"/>
                      </a:cubicBezTo>
                      <a:cubicBezTo>
                        <a:pt x="64" y="34"/>
                        <a:pt x="70" y="37"/>
                        <a:pt x="76" y="41"/>
                      </a:cubicBezTo>
                      <a:cubicBezTo>
                        <a:pt x="83" y="45"/>
                        <a:pt x="80" y="54"/>
                        <a:pt x="78" y="61"/>
                      </a:cubicBezTo>
                      <a:cubicBezTo>
                        <a:pt x="76" y="68"/>
                        <a:pt x="57" y="69"/>
                        <a:pt x="51" y="69"/>
                      </a:cubicBezTo>
                      <a:cubicBezTo>
                        <a:pt x="44" y="68"/>
                        <a:pt x="43" y="70"/>
                        <a:pt x="37" y="75"/>
                      </a:cubicBezTo>
                      <a:cubicBezTo>
                        <a:pt x="31" y="80"/>
                        <a:pt x="26" y="77"/>
                        <a:pt x="21" y="79"/>
                      </a:cubicBezTo>
                      <a:cubicBezTo>
                        <a:pt x="17" y="81"/>
                        <a:pt x="0" y="120"/>
                        <a:pt x="0" y="120"/>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5" name="Freeform 14">
                  <a:extLst>
                    <a:ext uri="{FF2B5EF4-FFF2-40B4-BE49-F238E27FC236}">
                      <a16:creationId xmlns:a16="http://schemas.microsoft.com/office/drawing/2014/main" id="{DD1F5341-26B9-4E2F-9CBB-060552A85835}"/>
                    </a:ext>
                  </a:extLst>
                </p:cNvPr>
                <p:cNvSpPr>
                  <a:spLocks/>
                </p:cNvSpPr>
                <p:nvPr/>
              </p:nvSpPr>
              <p:spPr bwMode="auto">
                <a:xfrm>
                  <a:off x="4740275" y="3854451"/>
                  <a:ext cx="366713" cy="334963"/>
                </a:xfrm>
                <a:custGeom>
                  <a:avLst/>
                  <a:gdLst>
                    <a:gd name="T0" fmla="*/ 64 w 701"/>
                    <a:gd name="T1" fmla="*/ 86 h 642"/>
                    <a:gd name="T2" fmla="*/ 105 w 701"/>
                    <a:gd name="T3" fmla="*/ 17 h 642"/>
                    <a:gd name="T4" fmla="*/ 173 w 701"/>
                    <a:gd name="T5" fmla="*/ 4 h 642"/>
                    <a:gd name="T6" fmla="*/ 258 w 701"/>
                    <a:gd name="T7" fmla="*/ 59 h 642"/>
                    <a:gd name="T8" fmla="*/ 329 w 701"/>
                    <a:gd name="T9" fmla="*/ 50 h 642"/>
                    <a:gd name="T10" fmla="*/ 408 w 701"/>
                    <a:gd name="T11" fmla="*/ 71 h 642"/>
                    <a:gd name="T12" fmla="*/ 508 w 701"/>
                    <a:gd name="T13" fmla="*/ 36 h 642"/>
                    <a:gd name="T14" fmla="*/ 588 w 701"/>
                    <a:gd name="T15" fmla="*/ 37 h 642"/>
                    <a:gd name="T16" fmla="*/ 641 w 701"/>
                    <a:gd name="T17" fmla="*/ 14 h 642"/>
                    <a:gd name="T18" fmla="*/ 692 w 701"/>
                    <a:gd name="T19" fmla="*/ 106 h 642"/>
                    <a:gd name="T20" fmla="*/ 672 w 701"/>
                    <a:gd name="T21" fmla="*/ 175 h 642"/>
                    <a:gd name="T22" fmla="*/ 633 w 701"/>
                    <a:gd name="T23" fmla="*/ 231 h 642"/>
                    <a:gd name="T24" fmla="*/ 600 w 701"/>
                    <a:gd name="T25" fmla="*/ 299 h 642"/>
                    <a:gd name="T26" fmla="*/ 579 w 701"/>
                    <a:gd name="T27" fmla="*/ 351 h 642"/>
                    <a:gd name="T28" fmla="*/ 558 w 701"/>
                    <a:gd name="T29" fmla="*/ 390 h 642"/>
                    <a:gd name="T30" fmla="*/ 534 w 701"/>
                    <a:gd name="T31" fmla="*/ 452 h 642"/>
                    <a:gd name="T32" fmla="*/ 495 w 701"/>
                    <a:gd name="T33" fmla="*/ 496 h 642"/>
                    <a:gd name="T34" fmla="*/ 470 w 701"/>
                    <a:gd name="T35" fmla="*/ 460 h 642"/>
                    <a:gd name="T36" fmla="*/ 435 w 701"/>
                    <a:gd name="T37" fmla="*/ 461 h 642"/>
                    <a:gd name="T38" fmla="*/ 387 w 701"/>
                    <a:gd name="T39" fmla="*/ 508 h 642"/>
                    <a:gd name="T40" fmla="*/ 362 w 701"/>
                    <a:gd name="T41" fmla="*/ 555 h 642"/>
                    <a:gd name="T42" fmla="*/ 335 w 701"/>
                    <a:gd name="T43" fmla="*/ 609 h 642"/>
                    <a:gd name="T44" fmla="*/ 325 w 701"/>
                    <a:gd name="T45" fmla="*/ 602 h 642"/>
                    <a:gd name="T46" fmla="*/ 292 w 701"/>
                    <a:gd name="T47" fmla="*/ 625 h 642"/>
                    <a:gd name="T48" fmla="*/ 278 w 701"/>
                    <a:gd name="T49" fmla="*/ 622 h 642"/>
                    <a:gd name="T50" fmla="*/ 280 w 701"/>
                    <a:gd name="T51" fmla="*/ 627 h 642"/>
                    <a:gd name="T52" fmla="*/ 262 w 701"/>
                    <a:gd name="T53" fmla="*/ 630 h 642"/>
                    <a:gd name="T54" fmla="*/ 260 w 701"/>
                    <a:gd name="T55" fmla="*/ 620 h 642"/>
                    <a:gd name="T56" fmla="*/ 248 w 701"/>
                    <a:gd name="T57" fmla="*/ 612 h 642"/>
                    <a:gd name="T58" fmla="*/ 243 w 701"/>
                    <a:gd name="T59" fmla="*/ 628 h 642"/>
                    <a:gd name="T60" fmla="*/ 239 w 701"/>
                    <a:gd name="T61" fmla="*/ 612 h 642"/>
                    <a:gd name="T62" fmla="*/ 235 w 701"/>
                    <a:gd name="T63" fmla="*/ 626 h 642"/>
                    <a:gd name="T64" fmla="*/ 226 w 701"/>
                    <a:gd name="T65" fmla="*/ 630 h 642"/>
                    <a:gd name="T66" fmla="*/ 212 w 701"/>
                    <a:gd name="T67" fmla="*/ 639 h 642"/>
                    <a:gd name="T68" fmla="*/ 205 w 701"/>
                    <a:gd name="T69" fmla="*/ 640 h 642"/>
                    <a:gd name="T70" fmla="*/ 168 w 701"/>
                    <a:gd name="T71" fmla="*/ 614 h 642"/>
                    <a:gd name="T72" fmla="*/ 154 w 701"/>
                    <a:gd name="T73" fmla="*/ 578 h 642"/>
                    <a:gd name="T74" fmla="*/ 170 w 701"/>
                    <a:gd name="T75" fmla="*/ 557 h 642"/>
                    <a:gd name="T76" fmla="*/ 156 w 701"/>
                    <a:gd name="T77" fmla="*/ 554 h 642"/>
                    <a:gd name="T78" fmla="*/ 145 w 701"/>
                    <a:gd name="T79" fmla="*/ 553 h 642"/>
                    <a:gd name="T80" fmla="*/ 138 w 701"/>
                    <a:gd name="T81" fmla="*/ 541 h 642"/>
                    <a:gd name="T82" fmla="*/ 45 w 701"/>
                    <a:gd name="T83" fmla="*/ 499 h 642"/>
                    <a:gd name="T84" fmla="*/ 44 w 701"/>
                    <a:gd name="T85" fmla="*/ 488 h 642"/>
                    <a:gd name="T86" fmla="*/ 2 w 701"/>
                    <a:gd name="T87" fmla="*/ 485 h 642"/>
                    <a:gd name="T88" fmla="*/ 3 w 701"/>
                    <a:gd name="T89" fmla="*/ 413 h 642"/>
                    <a:gd name="T90" fmla="*/ 4 w 701"/>
                    <a:gd name="T91" fmla="*/ 339 h 642"/>
                    <a:gd name="T92" fmla="*/ 29 w 701"/>
                    <a:gd name="T93" fmla="*/ 293 h 642"/>
                    <a:gd name="T94" fmla="*/ 56 w 701"/>
                    <a:gd name="T95" fmla="*/ 247 h 642"/>
                    <a:gd name="T96" fmla="*/ 64 w 701"/>
                    <a:gd name="T97" fmla="*/ 208 h 642"/>
                    <a:gd name="T98" fmla="*/ 53 w 701"/>
                    <a:gd name="T99" fmla="*/ 14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642">
                      <a:moveTo>
                        <a:pt x="53" y="140"/>
                      </a:moveTo>
                      <a:cubicBezTo>
                        <a:pt x="53" y="140"/>
                        <a:pt x="57" y="135"/>
                        <a:pt x="57" y="128"/>
                      </a:cubicBezTo>
                      <a:cubicBezTo>
                        <a:pt x="57" y="121"/>
                        <a:pt x="58" y="108"/>
                        <a:pt x="58" y="101"/>
                      </a:cubicBezTo>
                      <a:cubicBezTo>
                        <a:pt x="59" y="94"/>
                        <a:pt x="60" y="90"/>
                        <a:pt x="64" y="86"/>
                      </a:cubicBezTo>
                      <a:cubicBezTo>
                        <a:pt x="69" y="83"/>
                        <a:pt x="82" y="72"/>
                        <a:pt x="84" y="65"/>
                      </a:cubicBezTo>
                      <a:cubicBezTo>
                        <a:pt x="86" y="57"/>
                        <a:pt x="87" y="42"/>
                        <a:pt x="87" y="36"/>
                      </a:cubicBezTo>
                      <a:cubicBezTo>
                        <a:pt x="87" y="31"/>
                        <a:pt x="90" y="30"/>
                        <a:pt x="93" y="28"/>
                      </a:cubicBezTo>
                      <a:cubicBezTo>
                        <a:pt x="96" y="27"/>
                        <a:pt x="100" y="21"/>
                        <a:pt x="105" y="17"/>
                      </a:cubicBezTo>
                      <a:cubicBezTo>
                        <a:pt x="110" y="14"/>
                        <a:pt x="114" y="13"/>
                        <a:pt x="122" y="12"/>
                      </a:cubicBezTo>
                      <a:cubicBezTo>
                        <a:pt x="131" y="11"/>
                        <a:pt x="143" y="12"/>
                        <a:pt x="148" y="12"/>
                      </a:cubicBezTo>
                      <a:cubicBezTo>
                        <a:pt x="153" y="12"/>
                        <a:pt x="154" y="7"/>
                        <a:pt x="160" y="3"/>
                      </a:cubicBezTo>
                      <a:cubicBezTo>
                        <a:pt x="165" y="0"/>
                        <a:pt x="166" y="1"/>
                        <a:pt x="173" y="4"/>
                      </a:cubicBezTo>
                      <a:cubicBezTo>
                        <a:pt x="179" y="6"/>
                        <a:pt x="194" y="12"/>
                        <a:pt x="201" y="14"/>
                      </a:cubicBezTo>
                      <a:cubicBezTo>
                        <a:pt x="208" y="17"/>
                        <a:pt x="212" y="12"/>
                        <a:pt x="215" y="17"/>
                      </a:cubicBezTo>
                      <a:cubicBezTo>
                        <a:pt x="219" y="21"/>
                        <a:pt x="236" y="43"/>
                        <a:pt x="241" y="50"/>
                      </a:cubicBezTo>
                      <a:cubicBezTo>
                        <a:pt x="247" y="57"/>
                        <a:pt x="251" y="61"/>
                        <a:pt x="258" y="59"/>
                      </a:cubicBezTo>
                      <a:cubicBezTo>
                        <a:pt x="264" y="57"/>
                        <a:pt x="265" y="51"/>
                        <a:pt x="269" y="52"/>
                      </a:cubicBezTo>
                      <a:cubicBezTo>
                        <a:pt x="273" y="53"/>
                        <a:pt x="277" y="52"/>
                        <a:pt x="286" y="46"/>
                      </a:cubicBezTo>
                      <a:cubicBezTo>
                        <a:pt x="295" y="40"/>
                        <a:pt x="303" y="36"/>
                        <a:pt x="307" y="38"/>
                      </a:cubicBezTo>
                      <a:cubicBezTo>
                        <a:pt x="312" y="39"/>
                        <a:pt x="324" y="47"/>
                        <a:pt x="329" y="50"/>
                      </a:cubicBezTo>
                      <a:cubicBezTo>
                        <a:pt x="334" y="53"/>
                        <a:pt x="335" y="58"/>
                        <a:pt x="340" y="57"/>
                      </a:cubicBezTo>
                      <a:cubicBezTo>
                        <a:pt x="346" y="56"/>
                        <a:pt x="344" y="58"/>
                        <a:pt x="351" y="63"/>
                      </a:cubicBezTo>
                      <a:cubicBezTo>
                        <a:pt x="359" y="69"/>
                        <a:pt x="374" y="70"/>
                        <a:pt x="384" y="71"/>
                      </a:cubicBezTo>
                      <a:cubicBezTo>
                        <a:pt x="394" y="71"/>
                        <a:pt x="405" y="72"/>
                        <a:pt x="408" y="71"/>
                      </a:cubicBezTo>
                      <a:cubicBezTo>
                        <a:pt x="410" y="70"/>
                        <a:pt x="424" y="49"/>
                        <a:pt x="432" y="45"/>
                      </a:cubicBezTo>
                      <a:cubicBezTo>
                        <a:pt x="440" y="41"/>
                        <a:pt x="453" y="41"/>
                        <a:pt x="458" y="39"/>
                      </a:cubicBezTo>
                      <a:cubicBezTo>
                        <a:pt x="464" y="36"/>
                        <a:pt x="469" y="34"/>
                        <a:pt x="477" y="35"/>
                      </a:cubicBezTo>
                      <a:cubicBezTo>
                        <a:pt x="485" y="36"/>
                        <a:pt x="500" y="35"/>
                        <a:pt x="508" y="36"/>
                      </a:cubicBezTo>
                      <a:cubicBezTo>
                        <a:pt x="517" y="36"/>
                        <a:pt x="525" y="39"/>
                        <a:pt x="534" y="43"/>
                      </a:cubicBezTo>
                      <a:cubicBezTo>
                        <a:pt x="542" y="47"/>
                        <a:pt x="552" y="55"/>
                        <a:pt x="559" y="55"/>
                      </a:cubicBezTo>
                      <a:cubicBezTo>
                        <a:pt x="567" y="56"/>
                        <a:pt x="570" y="56"/>
                        <a:pt x="573" y="53"/>
                      </a:cubicBezTo>
                      <a:cubicBezTo>
                        <a:pt x="576" y="50"/>
                        <a:pt x="580" y="41"/>
                        <a:pt x="588" y="37"/>
                      </a:cubicBezTo>
                      <a:cubicBezTo>
                        <a:pt x="595" y="32"/>
                        <a:pt x="599" y="24"/>
                        <a:pt x="605" y="24"/>
                      </a:cubicBezTo>
                      <a:cubicBezTo>
                        <a:pt x="611" y="25"/>
                        <a:pt x="616" y="27"/>
                        <a:pt x="618" y="21"/>
                      </a:cubicBezTo>
                      <a:cubicBezTo>
                        <a:pt x="621" y="15"/>
                        <a:pt x="622" y="13"/>
                        <a:pt x="629" y="13"/>
                      </a:cubicBezTo>
                      <a:cubicBezTo>
                        <a:pt x="637" y="13"/>
                        <a:pt x="641" y="14"/>
                        <a:pt x="641" y="14"/>
                      </a:cubicBezTo>
                      <a:cubicBezTo>
                        <a:pt x="641" y="14"/>
                        <a:pt x="660" y="48"/>
                        <a:pt x="663" y="54"/>
                      </a:cubicBezTo>
                      <a:cubicBezTo>
                        <a:pt x="667" y="59"/>
                        <a:pt x="670" y="81"/>
                        <a:pt x="670" y="89"/>
                      </a:cubicBezTo>
                      <a:cubicBezTo>
                        <a:pt x="671" y="96"/>
                        <a:pt x="670" y="105"/>
                        <a:pt x="675" y="104"/>
                      </a:cubicBezTo>
                      <a:cubicBezTo>
                        <a:pt x="679" y="104"/>
                        <a:pt x="688" y="103"/>
                        <a:pt x="692" y="106"/>
                      </a:cubicBezTo>
                      <a:cubicBezTo>
                        <a:pt x="696" y="109"/>
                        <a:pt x="701" y="116"/>
                        <a:pt x="700" y="120"/>
                      </a:cubicBezTo>
                      <a:cubicBezTo>
                        <a:pt x="699" y="123"/>
                        <a:pt x="692" y="140"/>
                        <a:pt x="694" y="145"/>
                      </a:cubicBezTo>
                      <a:cubicBezTo>
                        <a:pt x="696" y="150"/>
                        <a:pt x="701" y="153"/>
                        <a:pt x="698" y="157"/>
                      </a:cubicBezTo>
                      <a:cubicBezTo>
                        <a:pt x="695" y="160"/>
                        <a:pt x="676" y="174"/>
                        <a:pt x="672" y="175"/>
                      </a:cubicBezTo>
                      <a:cubicBezTo>
                        <a:pt x="667" y="177"/>
                        <a:pt x="664" y="175"/>
                        <a:pt x="661" y="175"/>
                      </a:cubicBezTo>
                      <a:cubicBezTo>
                        <a:pt x="658" y="174"/>
                        <a:pt x="657" y="184"/>
                        <a:pt x="653" y="187"/>
                      </a:cubicBezTo>
                      <a:cubicBezTo>
                        <a:pt x="649" y="190"/>
                        <a:pt x="647" y="197"/>
                        <a:pt x="642" y="205"/>
                      </a:cubicBezTo>
                      <a:cubicBezTo>
                        <a:pt x="638" y="213"/>
                        <a:pt x="634" y="221"/>
                        <a:pt x="633" y="231"/>
                      </a:cubicBezTo>
                      <a:cubicBezTo>
                        <a:pt x="632" y="240"/>
                        <a:pt x="630" y="253"/>
                        <a:pt x="625" y="253"/>
                      </a:cubicBezTo>
                      <a:cubicBezTo>
                        <a:pt x="619" y="253"/>
                        <a:pt x="616" y="258"/>
                        <a:pt x="615" y="264"/>
                      </a:cubicBezTo>
                      <a:cubicBezTo>
                        <a:pt x="615" y="270"/>
                        <a:pt x="623" y="277"/>
                        <a:pt x="617" y="284"/>
                      </a:cubicBezTo>
                      <a:cubicBezTo>
                        <a:pt x="611" y="291"/>
                        <a:pt x="606" y="293"/>
                        <a:pt x="600" y="299"/>
                      </a:cubicBezTo>
                      <a:cubicBezTo>
                        <a:pt x="594" y="304"/>
                        <a:pt x="595" y="310"/>
                        <a:pt x="593" y="316"/>
                      </a:cubicBezTo>
                      <a:cubicBezTo>
                        <a:pt x="592" y="322"/>
                        <a:pt x="593" y="320"/>
                        <a:pt x="593" y="323"/>
                      </a:cubicBezTo>
                      <a:cubicBezTo>
                        <a:pt x="593" y="326"/>
                        <a:pt x="593" y="334"/>
                        <a:pt x="589" y="341"/>
                      </a:cubicBezTo>
                      <a:cubicBezTo>
                        <a:pt x="584" y="348"/>
                        <a:pt x="583" y="351"/>
                        <a:pt x="579" y="351"/>
                      </a:cubicBezTo>
                      <a:cubicBezTo>
                        <a:pt x="574" y="351"/>
                        <a:pt x="568" y="349"/>
                        <a:pt x="569" y="353"/>
                      </a:cubicBezTo>
                      <a:cubicBezTo>
                        <a:pt x="569" y="358"/>
                        <a:pt x="570" y="362"/>
                        <a:pt x="565" y="363"/>
                      </a:cubicBezTo>
                      <a:cubicBezTo>
                        <a:pt x="560" y="365"/>
                        <a:pt x="559" y="364"/>
                        <a:pt x="559" y="371"/>
                      </a:cubicBezTo>
                      <a:cubicBezTo>
                        <a:pt x="558" y="378"/>
                        <a:pt x="559" y="382"/>
                        <a:pt x="558" y="390"/>
                      </a:cubicBezTo>
                      <a:cubicBezTo>
                        <a:pt x="556" y="398"/>
                        <a:pt x="555" y="400"/>
                        <a:pt x="550" y="405"/>
                      </a:cubicBezTo>
                      <a:cubicBezTo>
                        <a:pt x="545" y="410"/>
                        <a:pt x="550" y="414"/>
                        <a:pt x="546" y="420"/>
                      </a:cubicBezTo>
                      <a:cubicBezTo>
                        <a:pt x="541" y="426"/>
                        <a:pt x="535" y="436"/>
                        <a:pt x="533" y="440"/>
                      </a:cubicBezTo>
                      <a:cubicBezTo>
                        <a:pt x="532" y="444"/>
                        <a:pt x="537" y="448"/>
                        <a:pt x="534" y="452"/>
                      </a:cubicBezTo>
                      <a:cubicBezTo>
                        <a:pt x="531" y="456"/>
                        <a:pt x="523" y="464"/>
                        <a:pt x="521" y="468"/>
                      </a:cubicBezTo>
                      <a:cubicBezTo>
                        <a:pt x="518" y="472"/>
                        <a:pt x="523" y="476"/>
                        <a:pt x="519" y="480"/>
                      </a:cubicBezTo>
                      <a:cubicBezTo>
                        <a:pt x="516" y="483"/>
                        <a:pt x="514" y="485"/>
                        <a:pt x="508" y="491"/>
                      </a:cubicBezTo>
                      <a:cubicBezTo>
                        <a:pt x="502" y="496"/>
                        <a:pt x="500" y="499"/>
                        <a:pt x="495" y="496"/>
                      </a:cubicBezTo>
                      <a:cubicBezTo>
                        <a:pt x="491" y="494"/>
                        <a:pt x="490" y="490"/>
                        <a:pt x="490" y="483"/>
                      </a:cubicBezTo>
                      <a:cubicBezTo>
                        <a:pt x="490" y="476"/>
                        <a:pt x="490" y="476"/>
                        <a:pt x="486" y="475"/>
                      </a:cubicBezTo>
                      <a:cubicBezTo>
                        <a:pt x="481" y="473"/>
                        <a:pt x="478" y="473"/>
                        <a:pt x="478" y="467"/>
                      </a:cubicBezTo>
                      <a:cubicBezTo>
                        <a:pt x="477" y="461"/>
                        <a:pt x="472" y="461"/>
                        <a:pt x="470" y="460"/>
                      </a:cubicBezTo>
                      <a:cubicBezTo>
                        <a:pt x="468" y="458"/>
                        <a:pt x="463" y="454"/>
                        <a:pt x="462" y="452"/>
                      </a:cubicBezTo>
                      <a:cubicBezTo>
                        <a:pt x="461" y="449"/>
                        <a:pt x="461" y="456"/>
                        <a:pt x="460" y="462"/>
                      </a:cubicBezTo>
                      <a:cubicBezTo>
                        <a:pt x="458" y="467"/>
                        <a:pt x="448" y="467"/>
                        <a:pt x="443" y="467"/>
                      </a:cubicBezTo>
                      <a:cubicBezTo>
                        <a:pt x="437" y="467"/>
                        <a:pt x="440" y="459"/>
                        <a:pt x="435" y="461"/>
                      </a:cubicBezTo>
                      <a:cubicBezTo>
                        <a:pt x="429" y="462"/>
                        <a:pt x="426" y="468"/>
                        <a:pt x="420" y="474"/>
                      </a:cubicBezTo>
                      <a:cubicBezTo>
                        <a:pt x="414" y="479"/>
                        <a:pt x="414" y="482"/>
                        <a:pt x="411" y="488"/>
                      </a:cubicBezTo>
                      <a:cubicBezTo>
                        <a:pt x="407" y="494"/>
                        <a:pt x="406" y="489"/>
                        <a:pt x="401" y="495"/>
                      </a:cubicBezTo>
                      <a:cubicBezTo>
                        <a:pt x="395" y="500"/>
                        <a:pt x="392" y="504"/>
                        <a:pt x="387" y="508"/>
                      </a:cubicBezTo>
                      <a:cubicBezTo>
                        <a:pt x="382" y="512"/>
                        <a:pt x="376" y="520"/>
                        <a:pt x="372" y="525"/>
                      </a:cubicBezTo>
                      <a:cubicBezTo>
                        <a:pt x="369" y="529"/>
                        <a:pt x="369" y="532"/>
                        <a:pt x="365" y="534"/>
                      </a:cubicBezTo>
                      <a:cubicBezTo>
                        <a:pt x="361" y="536"/>
                        <a:pt x="362" y="537"/>
                        <a:pt x="362" y="542"/>
                      </a:cubicBezTo>
                      <a:cubicBezTo>
                        <a:pt x="362" y="547"/>
                        <a:pt x="363" y="547"/>
                        <a:pt x="362" y="555"/>
                      </a:cubicBezTo>
                      <a:cubicBezTo>
                        <a:pt x="360" y="563"/>
                        <a:pt x="361" y="570"/>
                        <a:pt x="359" y="577"/>
                      </a:cubicBezTo>
                      <a:cubicBezTo>
                        <a:pt x="356" y="583"/>
                        <a:pt x="349" y="597"/>
                        <a:pt x="347" y="600"/>
                      </a:cubicBezTo>
                      <a:cubicBezTo>
                        <a:pt x="345" y="603"/>
                        <a:pt x="340" y="611"/>
                        <a:pt x="340" y="611"/>
                      </a:cubicBezTo>
                      <a:cubicBezTo>
                        <a:pt x="340" y="611"/>
                        <a:pt x="335" y="612"/>
                        <a:pt x="335" y="609"/>
                      </a:cubicBezTo>
                      <a:cubicBezTo>
                        <a:pt x="334" y="605"/>
                        <a:pt x="335" y="600"/>
                        <a:pt x="334" y="601"/>
                      </a:cubicBezTo>
                      <a:cubicBezTo>
                        <a:pt x="332" y="603"/>
                        <a:pt x="332" y="606"/>
                        <a:pt x="330" y="603"/>
                      </a:cubicBezTo>
                      <a:cubicBezTo>
                        <a:pt x="327" y="600"/>
                        <a:pt x="323" y="595"/>
                        <a:pt x="321" y="594"/>
                      </a:cubicBezTo>
                      <a:cubicBezTo>
                        <a:pt x="318" y="593"/>
                        <a:pt x="323" y="597"/>
                        <a:pt x="325" y="602"/>
                      </a:cubicBezTo>
                      <a:cubicBezTo>
                        <a:pt x="327" y="606"/>
                        <a:pt x="335" y="611"/>
                        <a:pt x="330" y="617"/>
                      </a:cubicBezTo>
                      <a:cubicBezTo>
                        <a:pt x="326" y="622"/>
                        <a:pt x="325" y="623"/>
                        <a:pt x="320" y="623"/>
                      </a:cubicBezTo>
                      <a:cubicBezTo>
                        <a:pt x="316" y="622"/>
                        <a:pt x="308" y="623"/>
                        <a:pt x="302" y="623"/>
                      </a:cubicBezTo>
                      <a:cubicBezTo>
                        <a:pt x="296" y="623"/>
                        <a:pt x="296" y="628"/>
                        <a:pt x="292" y="625"/>
                      </a:cubicBezTo>
                      <a:cubicBezTo>
                        <a:pt x="288" y="623"/>
                        <a:pt x="284" y="621"/>
                        <a:pt x="284" y="618"/>
                      </a:cubicBezTo>
                      <a:cubicBezTo>
                        <a:pt x="284" y="614"/>
                        <a:pt x="283" y="610"/>
                        <a:pt x="282" y="612"/>
                      </a:cubicBezTo>
                      <a:cubicBezTo>
                        <a:pt x="281" y="614"/>
                        <a:pt x="282" y="614"/>
                        <a:pt x="282" y="617"/>
                      </a:cubicBezTo>
                      <a:cubicBezTo>
                        <a:pt x="282" y="619"/>
                        <a:pt x="281" y="621"/>
                        <a:pt x="278" y="622"/>
                      </a:cubicBezTo>
                      <a:cubicBezTo>
                        <a:pt x="276" y="622"/>
                        <a:pt x="271" y="618"/>
                        <a:pt x="270" y="620"/>
                      </a:cubicBezTo>
                      <a:cubicBezTo>
                        <a:pt x="268" y="621"/>
                        <a:pt x="267" y="621"/>
                        <a:pt x="267" y="624"/>
                      </a:cubicBezTo>
                      <a:cubicBezTo>
                        <a:pt x="267" y="626"/>
                        <a:pt x="272" y="629"/>
                        <a:pt x="273" y="628"/>
                      </a:cubicBezTo>
                      <a:cubicBezTo>
                        <a:pt x="275" y="627"/>
                        <a:pt x="276" y="627"/>
                        <a:pt x="280" y="627"/>
                      </a:cubicBezTo>
                      <a:cubicBezTo>
                        <a:pt x="285" y="626"/>
                        <a:pt x="282" y="628"/>
                        <a:pt x="279" y="629"/>
                      </a:cubicBezTo>
                      <a:cubicBezTo>
                        <a:pt x="276" y="631"/>
                        <a:pt x="271" y="630"/>
                        <a:pt x="269" y="631"/>
                      </a:cubicBezTo>
                      <a:cubicBezTo>
                        <a:pt x="267" y="633"/>
                        <a:pt x="266" y="636"/>
                        <a:pt x="264" y="635"/>
                      </a:cubicBezTo>
                      <a:cubicBezTo>
                        <a:pt x="261" y="634"/>
                        <a:pt x="260" y="632"/>
                        <a:pt x="262" y="630"/>
                      </a:cubicBezTo>
                      <a:cubicBezTo>
                        <a:pt x="263" y="627"/>
                        <a:pt x="265" y="625"/>
                        <a:pt x="265" y="623"/>
                      </a:cubicBezTo>
                      <a:cubicBezTo>
                        <a:pt x="264" y="620"/>
                        <a:pt x="262" y="619"/>
                        <a:pt x="261" y="616"/>
                      </a:cubicBezTo>
                      <a:cubicBezTo>
                        <a:pt x="260" y="614"/>
                        <a:pt x="257" y="611"/>
                        <a:pt x="257" y="613"/>
                      </a:cubicBezTo>
                      <a:cubicBezTo>
                        <a:pt x="258" y="614"/>
                        <a:pt x="260" y="618"/>
                        <a:pt x="260" y="620"/>
                      </a:cubicBezTo>
                      <a:cubicBezTo>
                        <a:pt x="260" y="623"/>
                        <a:pt x="261" y="625"/>
                        <a:pt x="258" y="627"/>
                      </a:cubicBezTo>
                      <a:cubicBezTo>
                        <a:pt x="256" y="629"/>
                        <a:pt x="253" y="628"/>
                        <a:pt x="253" y="626"/>
                      </a:cubicBezTo>
                      <a:cubicBezTo>
                        <a:pt x="252" y="623"/>
                        <a:pt x="252" y="621"/>
                        <a:pt x="252" y="616"/>
                      </a:cubicBezTo>
                      <a:cubicBezTo>
                        <a:pt x="252" y="612"/>
                        <a:pt x="251" y="611"/>
                        <a:pt x="248" y="612"/>
                      </a:cubicBezTo>
                      <a:cubicBezTo>
                        <a:pt x="246" y="612"/>
                        <a:pt x="246" y="614"/>
                        <a:pt x="248" y="617"/>
                      </a:cubicBezTo>
                      <a:cubicBezTo>
                        <a:pt x="250" y="620"/>
                        <a:pt x="251" y="625"/>
                        <a:pt x="251" y="628"/>
                      </a:cubicBezTo>
                      <a:cubicBezTo>
                        <a:pt x="252" y="631"/>
                        <a:pt x="251" y="638"/>
                        <a:pt x="248" y="635"/>
                      </a:cubicBezTo>
                      <a:cubicBezTo>
                        <a:pt x="245" y="633"/>
                        <a:pt x="242" y="631"/>
                        <a:pt x="243" y="628"/>
                      </a:cubicBezTo>
                      <a:cubicBezTo>
                        <a:pt x="243" y="624"/>
                        <a:pt x="243" y="621"/>
                        <a:pt x="242" y="616"/>
                      </a:cubicBezTo>
                      <a:cubicBezTo>
                        <a:pt x="241" y="612"/>
                        <a:pt x="240" y="611"/>
                        <a:pt x="240" y="608"/>
                      </a:cubicBezTo>
                      <a:cubicBezTo>
                        <a:pt x="240" y="606"/>
                        <a:pt x="238" y="605"/>
                        <a:pt x="237" y="607"/>
                      </a:cubicBezTo>
                      <a:cubicBezTo>
                        <a:pt x="237" y="608"/>
                        <a:pt x="237" y="608"/>
                        <a:pt x="239" y="612"/>
                      </a:cubicBezTo>
                      <a:cubicBezTo>
                        <a:pt x="241" y="616"/>
                        <a:pt x="241" y="617"/>
                        <a:pt x="241" y="621"/>
                      </a:cubicBezTo>
                      <a:cubicBezTo>
                        <a:pt x="241" y="626"/>
                        <a:pt x="242" y="630"/>
                        <a:pt x="241" y="634"/>
                      </a:cubicBezTo>
                      <a:cubicBezTo>
                        <a:pt x="240" y="638"/>
                        <a:pt x="236" y="638"/>
                        <a:pt x="235" y="636"/>
                      </a:cubicBezTo>
                      <a:cubicBezTo>
                        <a:pt x="235" y="634"/>
                        <a:pt x="233" y="629"/>
                        <a:pt x="235" y="626"/>
                      </a:cubicBezTo>
                      <a:cubicBezTo>
                        <a:pt x="236" y="622"/>
                        <a:pt x="236" y="618"/>
                        <a:pt x="235" y="619"/>
                      </a:cubicBezTo>
                      <a:cubicBezTo>
                        <a:pt x="234" y="621"/>
                        <a:pt x="233" y="624"/>
                        <a:pt x="233" y="628"/>
                      </a:cubicBezTo>
                      <a:cubicBezTo>
                        <a:pt x="232" y="632"/>
                        <a:pt x="233" y="633"/>
                        <a:pt x="230" y="635"/>
                      </a:cubicBezTo>
                      <a:cubicBezTo>
                        <a:pt x="228" y="636"/>
                        <a:pt x="226" y="632"/>
                        <a:pt x="226" y="630"/>
                      </a:cubicBezTo>
                      <a:cubicBezTo>
                        <a:pt x="225" y="628"/>
                        <a:pt x="225" y="626"/>
                        <a:pt x="224" y="626"/>
                      </a:cubicBezTo>
                      <a:cubicBezTo>
                        <a:pt x="223" y="627"/>
                        <a:pt x="224" y="630"/>
                        <a:pt x="225" y="633"/>
                      </a:cubicBezTo>
                      <a:cubicBezTo>
                        <a:pt x="227" y="636"/>
                        <a:pt x="225" y="637"/>
                        <a:pt x="222" y="638"/>
                      </a:cubicBezTo>
                      <a:cubicBezTo>
                        <a:pt x="220" y="639"/>
                        <a:pt x="214" y="638"/>
                        <a:pt x="212" y="639"/>
                      </a:cubicBezTo>
                      <a:cubicBezTo>
                        <a:pt x="209" y="639"/>
                        <a:pt x="207" y="637"/>
                        <a:pt x="207" y="633"/>
                      </a:cubicBezTo>
                      <a:cubicBezTo>
                        <a:pt x="207" y="630"/>
                        <a:pt x="208" y="627"/>
                        <a:pt x="207" y="627"/>
                      </a:cubicBezTo>
                      <a:cubicBezTo>
                        <a:pt x="205" y="627"/>
                        <a:pt x="206" y="632"/>
                        <a:pt x="206" y="635"/>
                      </a:cubicBezTo>
                      <a:cubicBezTo>
                        <a:pt x="206" y="637"/>
                        <a:pt x="208" y="638"/>
                        <a:pt x="205" y="640"/>
                      </a:cubicBezTo>
                      <a:cubicBezTo>
                        <a:pt x="203" y="642"/>
                        <a:pt x="197" y="642"/>
                        <a:pt x="196" y="640"/>
                      </a:cubicBezTo>
                      <a:cubicBezTo>
                        <a:pt x="195" y="637"/>
                        <a:pt x="196" y="633"/>
                        <a:pt x="194" y="634"/>
                      </a:cubicBezTo>
                      <a:cubicBezTo>
                        <a:pt x="192" y="634"/>
                        <a:pt x="186" y="634"/>
                        <a:pt x="182" y="630"/>
                      </a:cubicBezTo>
                      <a:cubicBezTo>
                        <a:pt x="178" y="626"/>
                        <a:pt x="170" y="618"/>
                        <a:pt x="168" y="614"/>
                      </a:cubicBezTo>
                      <a:cubicBezTo>
                        <a:pt x="166" y="610"/>
                        <a:pt x="161" y="599"/>
                        <a:pt x="160" y="597"/>
                      </a:cubicBezTo>
                      <a:cubicBezTo>
                        <a:pt x="159" y="595"/>
                        <a:pt x="160" y="590"/>
                        <a:pt x="161" y="586"/>
                      </a:cubicBezTo>
                      <a:cubicBezTo>
                        <a:pt x="162" y="582"/>
                        <a:pt x="163" y="580"/>
                        <a:pt x="160" y="580"/>
                      </a:cubicBezTo>
                      <a:cubicBezTo>
                        <a:pt x="156" y="580"/>
                        <a:pt x="154" y="581"/>
                        <a:pt x="154" y="578"/>
                      </a:cubicBezTo>
                      <a:cubicBezTo>
                        <a:pt x="155" y="575"/>
                        <a:pt x="154" y="572"/>
                        <a:pt x="158" y="571"/>
                      </a:cubicBezTo>
                      <a:cubicBezTo>
                        <a:pt x="161" y="569"/>
                        <a:pt x="167" y="570"/>
                        <a:pt x="167" y="567"/>
                      </a:cubicBezTo>
                      <a:cubicBezTo>
                        <a:pt x="168" y="565"/>
                        <a:pt x="165" y="563"/>
                        <a:pt x="167" y="562"/>
                      </a:cubicBezTo>
                      <a:cubicBezTo>
                        <a:pt x="168" y="560"/>
                        <a:pt x="170" y="559"/>
                        <a:pt x="170" y="557"/>
                      </a:cubicBezTo>
                      <a:cubicBezTo>
                        <a:pt x="170" y="556"/>
                        <a:pt x="167" y="556"/>
                        <a:pt x="163" y="560"/>
                      </a:cubicBezTo>
                      <a:cubicBezTo>
                        <a:pt x="159" y="563"/>
                        <a:pt x="155" y="569"/>
                        <a:pt x="152" y="566"/>
                      </a:cubicBezTo>
                      <a:cubicBezTo>
                        <a:pt x="149" y="563"/>
                        <a:pt x="145" y="559"/>
                        <a:pt x="146" y="557"/>
                      </a:cubicBezTo>
                      <a:cubicBezTo>
                        <a:pt x="147" y="556"/>
                        <a:pt x="152" y="554"/>
                        <a:pt x="156" y="554"/>
                      </a:cubicBezTo>
                      <a:cubicBezTo>
                        <a:pt x="159" y="554"/>
                        <a:pt x="163" y="553"/>
                        <a:pt x="162" y="551"/>
                      </a:cubicBezTo>
                      <a:cubicBezTo>
                        <a:pt x="161" y="549"/>
                        <a:pt x="157" y="551"/>
                        <a:pt x="155" y="549"/>
                      </a:cubicBezTo>
                      <a:cubicBezTo>
                        <a:pt x="154" y="546"/>
                        <a:pt x="155" y="542"/>
                        <a:pt x="153" y="545"/>
                      </a:cubicBezTo>
                      <a:cubicBezTo>
                        <a:pt x="151" y="548"/>
                        <a:pt x="147" y="556"/>
                        <a:pt x="145" y="553"/>
                      </a:cubicBezTo>
                      <a:cubicBezTo>
                        <a:pt x="144" y="550"/>
                        <a:pt x="137" y="546"/>
                        <a:pt x="139" y="544"/>
                      </a:cubicBezTo>
                      <a:cubicBezTo>
                        <a:pt x="142" y="542"/>
                        <a:pt x="147" y="538"/>
                        <a:pt x="149" y="535"/>
                      </a:cubicBezTo>
                      <a:cubicBezTo>
                        <a:pt x="150" y="532"/>
                        <a:pt x="149" y="534"/>
                        <a:pt x="145" y="537"/>
                      </a:cubicBezTo>
                      <a:cubicBezTo>
                        <a:pt x="141" y="540"/>
                        <a:pt x="140" y="543"/>
                        <a:pt x="138" y="541"/>
                      </a:cubicBezTo>
                      <a:cubicBezTo>
                        <a:pt x="137" y="539"/>
                        <a:pt x="125" y="523"/>
                        <a:pt x="119" y="517"/>
                      </a:cubicBezTo>
                      <a:cubicBezTo>
                        <a:pt x="113" y="511"/>
                        <a:pt x="104" y="502"/>
                        <a:pt x="95" y="501"/>
                      </a:cubicBezTo>
                      <a:cubicBezTo>
                        <a:pt x="86" y="499"/>
                        <a:pt x="64" y="497"/>
                        <a:pt x="56" y="497"/>
                      </a:cubicBezTo>
                      <a:cubicBezTo>
                        <a:pt x="47" y="498"/>
                        <a:pt x="41" y="501"/>
                        <a:pt x="45" y="499"/>
                      </a:cubicBezTo>
                      <a:cubicBezTo>
                        <a:pt x="48" y="496"/>
                        <a:pt x="57" y="495"/>
                        <a:pt x="60" y="491"/>
                      </a:cubicBezTo>
                      <a:cubicBezTo>
                        <a:pt x="63" y="488"/>
                        <a:pt x="66" y="481"/>
                        <a:pt x="62" y="483"/>
                      </a:cubicBezTo>
                      <a:cubicBezTo>
                        <a:pt x="59" y="484"/>
                        <a:pt x="56" y="488"/>
                        <a:pt x="51" y="490"/>
                      </a:cubicBezTo>
                      <a:cubicBezTo>
                        <a:pt x="46" y="492"/>
                        <a:pt x="46" y="488"/>
                        <a:pt x="44" y="488"/>
                      </a:cubicBezTo>
                      <a:cubicBezTo>
                        <a:pt x="41" y="488"/>
                        <a:pt x="43" y="491"/>
                        <a:pt x="41" y="495"/>
                      </a:cubicBezTo>
                      <a:cubicBezTo>
                        <a:pt x="38" y="498"/>
                        <a:pt x="36" y="501"/>
                        <a:pt x="32" y="501"/>
                      </a:cubicBezTo>
                      <a:cubicBezTo>
                        <a:pt x="27" y="500"/>
                        <a:pt x="0" y="502"/>
                        <a:pt x="0" y="502"/>
                      </a:cubicBezTo>
                      <a:cubicBezTo>
                        <a:pt x="0" y="502"/>
                        <a:pt x="1" y="490"/>
                        <a:pt x="2" y="485"/>
                      </a:cubicBezTo>
                      <a:cubicBezTo>
                        <a:pt x="3" y="480"/>
                        <a:pt x="3" y="481"/>
                        <a:pt x="4" y="474"/>
                      </a:cubicBezTo>
                      <a:cubicBezTo>
                        <a:pt x="4" y="467"/>
                        <a:pt x="3" y="459"/>
                        <a:pt x="4" y="449"/>
                      </a:cubicBezTo>
                      <a:cubicBezTo>
                        <a:pt x="4" y="438"/>
                        <a:pt x="5" y="434"/>
                        <a:pt x="6" y="429"/>
                      </a:cubicBezTo>
                      <a:cubicBezTo>
                        <a:pt x="8" y="425"/>
                        <a:pt x="3" y="420"/>
                        <a:pt x="3" y="413"/>
                      </a:cubicBezTo>
                      <a:cubicBezTo>
                        <a:pt x="3" y="406"/>
                        <a:pt x="0" y="402"/>
                        <a:pt x="0" y="397"/>
                      </a:cubicBezTo>
                      <a:cubicBezTo>
                        <a:pt x="0" y="393"/>
                        <a:pt x="1" y="383"/>
                        <a:pt x="2" y="377"/>
                      </a:cubicBezTo>
                      <a:cubicBezTo>
                        <a:pt x="2" y="371"/>
                        <a:pt x="2" y="366"/>
                        <a:pt x="3" y="360"/>
                      </a:cubicBezTo>
                      <a:cubicBezTo>
                        <a:pt x="5" y="354"/>
                        <a:pt x="3" y="346"/>
                        <a:pt x="4" y="339"/>
                      </a:cubicBezTo>
                      <a:cubicBezTo>
                        <a:pt x="4" y="331"/>
                        <a:pt x="3" y="325"/>
                        <a:pt x="5" y="324"/>
                      </a:cubicBezTo>
                      <a:cubicBezTo>
                        <a:pt x="8" y="323"/>
                        <a:pt x="17" y="322"/>
                        <a:pt x="21" y="322"/>
                      </a:cubicBezTo>
                      <a:cubicBezTo>
                        <a:pt x="25" y="321"/>
                        <a:pt x="27" y="312"/>
                        <a:pt x="28" y="305"/>
                      </a:cubicBezTo>
                      <a:cubicBezTo>
                        <a:pt x="29" y="299"/>
                        <a:pt x="26" y="298"/>
                        <a:pt x="29" y="293"/>
                      </a:cubicBezTo>
                      <a:cubicBezTo>
                        <a:pt x="32" y="288"/>
                        <a:pt x="39" y="283"/>
                        <a:pt x="40" y="278"/>
                      </a:cubicBezTo>
                      <a:cubicBezTo>
                        <a:pt x="41" y="273"/>
                        <a:pt x="43" y="271"/>
                        <a:pt x="48" y="270"/>
                      </a:cubicBezTo>
                      <a:cubicBezTo>
                        <a:pt x="54" y="268"/>
                        <a:pt x="55" y="259"/>
                        <a:pt x="56" y="254"/>
                      </a:cubicBezTo>
                      <a:cubicBezTo>
                        <a:pt x="57" y="249"/>
                        <a:pt x="58" y="250"/>
                        <a:pt x="56" y="247"/>
                      </a:cubicBezTo>
                      <a:cubicBezTo>
                        <a:pt x="54" y="244"/>
                        <a:pt x="54" y="241"/>
                        <a:pt x="56" y="236"/>
                      </a:cubicBezTo>
                      <a:cubicBezTo>
                        <a:pt x="58" y="231"/>
                        <a:pt x="61" y="234"/>
                        <a:pt x="62" y="232"/>
                      </a:cubicBezTo>
                      <a:cubicBezTo>
                        <a:pt x="64" y="230"/>
                        <a:pt x="66" y="225"/>
                        <a:pt x="68" y="219"/>
                      </a:cubicBezTo>
                      <a:cubicBezTo>
                        <a:pt x="70" y="213"/>
                        <a:pt x="65" y="213"/>
                        <a:pt x="64" y="208"/>
                      </a:cubicBezTo>
                      <a:cubicBezTo>
                        <a:pt x="62" y="203"/>
                        <a:pt x="65" y="192"/>
                        <a:pt x="62" y="187"/>
                      </a:cubicBezTo>
                      <a:cubicBezTo>
                        <a:pt x="59" y="182"/>
                        <a:pt x="49" y="171"/>
                        <a:pt x="48" y="166"/>
                      </a:cubicBezTo>
                      <a:cubicBezTo>
                        <a:pt x="47" y="161"/>
                        <a:pt x="54" y="153"/>
                        <a:pt x="54" y="145"/>
                      </a:cubicBezTo>
                      <a:cubicBezTo>
                        <a:pt x="54" y="143"/>
                        <a:pt x="54" y="141"/>
                        <a:pt x="53" y="140"/>
                      </a:cubicBezTo>
                      <a:cubicBezTo>
                        <a:pt x="53" y="140"/>
                        <a:pt x="53" y="140"/>
                        <a:pt x="53" y="140"/>
                      </a:cubicBez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6" name="Freeform 15">
                  <a:extLst>
                    <a:ext uri="{FF2B5EF4-FFF2-40B4-BE49-F238E27FC236}">
                      <a16:creationId xmlns:a16="http://schemas.microsoft.com/office/drawing/2014/main" id="{12B46159-1D5E-4417-852C-A0A439ABB913}"/>
                    </a:ext>
                  </a:extLst>
                </p:cNvPr>
                <p:cNvSpPr>
                  <a:spLocks noEditPoints="1"/>
                </p:cNvSpPr>
                <p:nvPr/>
              </p:nvSpPr>
              <p:spPr bwMode="auto">
                <a:xfrm>
                  <a:off x="4491038" y="3805238"/>
                  <a:ext cx="241300" cy="204788"/>
                </a:xfrm>
                <a:custGeom>
                  <a:avLst/>
                  <a:gdLst>
                    <a:gd name="T0" fmla="*/ 403 w 464"/>
                    <a:gd name="T1" fmla="*/ 0 h 391"/>
                    <a:gd name="T2" fmla="*/ 339 w 464"/>
                    <a:gd name="T3" fmla="*/ 22 h 391"/>
                    <a:gd name="T4" fmla="*/ 306 w 464"/>
                    <a:gd name="T5" fmla="*/ 18 h 391"/>
                    <a:gd name="T6" fmla="*/ 285 w 464"/>
                    <a:gd name="T7" fmla="*/ 15 h 391"/>
                    <a:gd name="T8" fmla="*/ 253 w 464"/>
                    <a:gd name="T9" fmla="*/ 36 h 391"/>
                    <a:gd name="T10" fmla="*/ 219 w 464"/>
                    <a:gd name="T11" fmla="*/ 56 h 391"/>
                    <a:gd name="T12" fmla="*/ 203 w 464"/>
                    <a:gd name="T13" fmla="*/ 77 h 391"/>
                    <a:gd name="T14" fmla="*/ 171 w 464"/>
                    <a:gd name="T15" fmla="*/ 76 h 391"/>
                    <a:gd name="T16" fmla="*/ 154 w 464"/>
                    <a:gd name="T17" fmla="*/ 108 h 391"/>
                    <a:gd name="T18" fmla="*/ 136 w 464"/>
                    <a:gd name="T19" fmla="*/ 106 h 391"/>
                    <a:gd name="T20" fmla="*/ 132 w 464"/>
                    <a:gd name="T21" fmla="*/ 133 h 391"/>
                    <a:gd name="T22" fmla="*/ 111 w 464"/>
                    <a:gd name="T23" fmla="*/ 135 h 391"/>
                    <a:gd name="T24" fmla="*/ 93 w 464"/>
                    <a:gd name="T25" fmla="*/ 119 h 391"/>
                    <a:gd name="T26" fmla="*/ 75 w 464"/>
                    <a:gd name="T27" fmla="*/ 145 h 391"/>
                    <a:gd name="T28" fmla="*/ 69 w 464"/>
                    <a:gd name="T29" fmla="*/ 170 h 391"/>
                    <a:gd name="T30" fmla="*/ 66 w 464"/>
                    <a:gd name="T31" fmla="*/ 191 h 391"/>
                    <a:gd name="T32" fmla="*/ 37 w 464"/>
                    <a:gd name="T33" fmla="*/ 218 h 391"/>
                    <a:gd name="T34" fmla="*/ 15 w 464"/>
                    <a:gd name="T35" fmla="*/ 236 h 391"/>
                    <a:gd name="T36" fmla="*/ 18 w 464"/>
                    <a:gd name="T37" fmla="*/ 266 h 391"/>
                    <a:gd name="T38" fmla="*/ 6 w 464"/>
                    <a:gd name="T39" fmla="*/ 301 h 391"/>
                    <a:gd name="T40" fmla="*/ 5 w 464"/>
                    <a:gd name="T41" fmla="*/ 327 h 391"/>
                    <a:gd name="T42" fmla="*/ 26 w 464"/>
                    <a:gd name="T43" fmla="*/ 340 h 391"/>
                    <a:gd name="T44" fmla="*/ 43 w 464"/>
                    <a:gd name="T45" fmla="*/ 363 h 391"/>
                    <a:gd name="T46" fmla="*/ 70 w 464"/>
                    <a:gd name="T47" fmla="*/ 377 h 391"/>
                    <a:gd name="T48" fmla="*/ 92 w 464"/>
                    <a:gd name="T49" fmla="*/ 364 h 391"/>
                    <a:gd name="T50" fmla="*/ 126 w 464"/>
                    <a:gd name="T51" fmla="*/ 360 h 391"/>
                    <a:gd name="T52" fmla="*/ 144 w 464"/>
                    <a:gd name="T53" fmla="*/ 366 h 391"/>
                    <a:gd name="T54" fmla="*/ 162 w 464"/>
                    <a:gd name="T55" fmla="*/ 391 h 391"/>
                    <a:gd name="T56" fmla="*/ 162 w 464"/>
                    <a:gd name="T57" fmla="*/ 361 h 391"/>
                    <a:gd name="T58" fmla="*/ 153 w 464"/>
                    <a:gd name="T59" fmla="*/ 308 h 391"/>
                    <a:gd name="T60" fmla="*/ 163 w 464"/>
                    <a:gd name="T61" fmla="*/ 284 h 391"/>
                    <a:gd name="T62" fmla="*/ 247 w 464"/>
                    <a:gd name="T63" fmla="*/ 286 h 391"/>
                    <a:gd name="T64" fmla="*/ 277 w 464"/>
                    <a:gd name="T65" fmla="*/ 287 h 391"/>
                    <a:gd name="T66" fmla="*/ 300 w 464"/>
                    <a:gd name="T67" fmla="*/ 283 h 391"/>
                    <a:gd name="T68" fmla="*/ 318 w 464"/>
                    <a:gd name="T69" fmla="*/ 278 h 391"/>
                    <a:gd name="T70" fmla="*/ 350 w 464"/>
                    <a:gd name="T71" fmla="*/ 285 h 391"/>
                    <a:gd name="T72" fmla="*/ 373 w 464"/>
                    <a:gd name="T73" fmla="*/ 285 h 391"/>
                    <a:gd name="T74" fmla="*/ 385 w 464"/>
                    <a:gd name="T75" fmla="*/ 280 h 391"/>
                    <a:gd name="T76" fmla="*/ 401 w 464"/>
                    <a:gd name="T77" fmla="*/ 265 h 391"/>
                    <a:gd name="T78" fmla="*/ 426 w 464"/>
                    <a:gd name="T79" fmla="*/ 257 h 391"/>
                    <a:gd name="T80" fmla="*/ 458 w 464"/>
                    <a:gd name="T81" fmla="*/ 240 h 391"/>
                    <a:gd name="T82" fmla="*/ 451 w 464"/>
                    <a:gd name="T83" fmla="*/ 205 h 391"/>
                    <a:gd name="T84" fmla="*/ 454 w 464"/>
                    <a:gd name="T85" fmla="*/ 181 h 391"/>
                    <a:gd name="T86" fmla="*/ 420 w 464"/>
                    <a:gd name="T87" fmla="*/ 177 h 391"/>
                    <a:gd name="T88" fmla="*/ 382 w 464"/>
                    <a:gd name="T89" fmla="*/ 135 h 391"/>
                    <a:gd name="T90" fmla="*/ 385 w 464"/>
                    <a:gd name="T91" fmla="*/ 118 h 391"/>
                    <a:gd name="T92" fmla="*/ 355 w 464"/>
                    <a:gd name="T93" fmla="*/ 90 h 391"/>
                    <a:gd name="T94" fmla="*/ 336 w 464"/>
                    <a:gd name="T95" fmla="*/ 51 h 391"/>
                    <a:gd name="T96" fmla="*/ 339 w 464"/>
                    <a:gd name="T97" fmla="*/ 2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4" h="391">
                      <a:moveTo>
                        <a:pt x="403" y="0"/>
                      </a:moveTo>
                      <a:cubicBezTo>
                        <a:pt x="403" y="0"/>
                        <a:pt x="403" y="0"/>
                        <a:pt x="403" y="0"/>
                      </a:cubicBezTo>
                      <a:cubicBezTo>
                        <a:pt x="403" y="0"/>
                        <a:pt x="403" y="0"/>
                        <a:pt x="403" y="0"/>
                      </a:cubicBezTo>
                      <a:close/>
                      <a:moveTo>
                        <a:pt x="339" y="22"/>
                      </a:moveTo>
                      <a:cubicBezTo>
                        <a:pt x="335" y="24"/>
                        <a:pt x="326" y="21"/>
                        <a:pt x="319" y="18"/>
                      </a:cubicBezTo>
                      <a:cubicBezTo>
                        <a:pt x="312" y="14"/>
                        <a:pt x="311" y="15"/>
                        <a:pt x="306" y="18"/>
                      </a:cubicBezTo>
                      <a:cubicBezTo>
                        <a:pt x="302" y="20"/>
                        <a:pt x="301" y="18"/>
                        <a:pt x="297" y="15"/>
                      </a:cubicBezTo>
                      <a:cubicBezTo>
                        <a:pt x="293" y="12"/>
                        <a:pt x="288" y="16"/>
                        <a:pt x="285" y="15"/>
                      </a:cubicBezTo>
                      <a:cubicBezTo>
                        <a:pt x="281" y="14"/>
                        <a:pt x="278" y="22"/>
                        <a:pt x="269" y="28"/>
                      </a:cubicBezTo>
                      <a:cubicBezTo>
                        <a:pt x="261" y="33"/>
                        <a:pt x="257" y="35"/>
                        <a:pt x="253" y="36"/>
                      </a:cubicBezTo>
                      <a:cubicBezTo>
                        <a:pt x="250" y="38"/>
                        <a:pt x="242" y="45"/>
                        <a:pt x="236" y="48"/>
                      </a:cubicBezTo>
                      <a:cubicBezTo>
                        <a:pt x="231" y="52"/>
                        <a:pt x="224" y="54"/>
                        <a:pt x="219" y="56"/>
                      </a:cubicBezTo>
                      <a:cubicBezTo>
                        <a:pt x="215" y="57"/>
                        <a:pt x="208" y="56"/>
                        <a:pt x="209" y="62"/>
                      </a:cubicBezTo>
                      <a:cubicBezTo>
                        <a:pt x="209" y="67"/>
                        <a:pt x="206" y="77"/>
                        <a:pt x="203" y="77"/>
                      </a:cubicBezTo>
                      <a:cubicBezTo>
                        <a:pt x="199" y="77"/>
                        <a:pt x="190" y="68"/>
                        <a:pt x="186" y="68"/>
                      </a:cubicBezTo>
                      <a:cubicBezTo>
                        <a:pt x="182" y="67"/>
                        <a:pt x="177" y="71"/>
                        <a:pt x="171" y="76"/>
                      </a:cubicBezTo>
                      <a:cubicBezTo>
                        <a:pt x="165" y="80"/>
                        <a:pt x="159" y="86"/>
                        <a:pt x="158" y="91"/>
                      </a:cubicBezTo>
                      <a:cubicBezTo>
                        <a:pt x="157" y="96"/>
                        <a:pt x="156" y="105"/>
                        <a:pt x="154" y="108"/>
                      </a:cubicBezTo>
                      <a:cubicBezTo>
                        <a:pt x="153" y="112"/>
                        <a:pt x="152" y="109"/>
                        <a:pt x="147" y="108"/>
                      </a:cubicBezTo>
                      <a:cubicBezTo>
                        <a:pt x="142" y="106"/>
                        <a:pt x="139" y="108"/>
                        <a:pt x="136" y="106"/>
                      </a:cubicBezTo>
                      <a:cubicBezTo>
                        <a:pt x="134" y="105"/>
                        <a:pt x="134" y="113"/>
                        <a:pt x="134" y="122"/>
                      </a:cubicBezTo>
                      <a:cubicBezTo>
                        <a:pt x="134" y="130"/>
                        <a:pt x="137" y="133"/>
                        <a:pt x="132" y="133"/>
                      </a:cubicBezTo>
                      <a:cubicBezTo>
                        <a:pt x="128" y="134"/>
                        <a:pt x="123" y="134"/>
                        <a:pt x="124" y="139"/>
                      </a:cubicBezTo>
                      <a:cubicBezTo>
                        <a:pt x="124" y="143"/>
                        <a:pt x="114" y="140"/>
                        <a:pt x="111" y="135"/>
                      </a:cubicBezTo>
                      <a:cubicBezTo>
                        <a:pt x="107" y="130"/>
                        <a:pt x="104" y="129"/>
                        <a:pt x="99" y="127"/>
                      </a:cubicBezTo>
                      <a:cubicBezTo>
                        <a:pt x="94" y="125"/>
                        <a:pt x="93" y="119"/>
                        <a:pt x="93" y="119"/>
                      </a:cubicBezTo>
                      <a:cubicBezTo>
                        <a:pt x="93" y="119"/>
                        <a:pt x="88" y="127"/>
                        <a:pt x="84" y="132"/>
                      </a:cubicBezTo>
                      <a:cubicBezTo>
                        <a:pt x="80" y="138"/>
                        <a:pt x="74" y="140"/>
                        <a:pt x="75" y="145"/>
                      </a:cubicBezTo>
                      <a:cubicBezTo>
                        <a:pt x="76" y="150"/>
                        <a:pt x="83" y="160"/>
                        <a:pt x="82" y="166"/>
                      </a:cubicBezTo>
                      <a:cubicBezTo>
                        <a:pt x="81" y="171"/>
                        <a:pt x="74" y="171"/>
                        <a:pt x="69" y="170"/>
                      </a:cubicBezTo>
                      <a:cubicBezTo>
                        <a:pt x="64" y="169"/>
                        <a:pt x="63" y="172"/>
                        <a:pt x="65" y="176"/>
                      </a:cubicBezTo>
                      <a:cubicBezTo>
                        <a:pt x="67" y="180"/>
                        <a:pt x="68" y="183"/>
                        <a:pt x="66" y="191"/>
                      </a:cubicBezTo>
                      <a:cubicBezTo>
                        <a:pt x="63" y="199"/>
                        <a:pt x="61" y="208"/>
                        <a:pt x="58" y="211"/>
                      </a:cubicBezTo>
                      <a:cubicBezTo>
                        <a:pt x="55" y="215"/>
                        <a:pt x="43" y="217"/>
                        <a:pt x="37" y="218"/>
                      </a:cubicBezTo>
                      <a:cubicBezTo>
                        <a:pt x="30" y="219"/>
                        <a:pt x="25" y="222"/>
                        <a:pt x="20" y="227"/>
                      </a:cubicBezTo>
                      <a:cubicBezTo>
                        <a:pt x="15" y="232"/>
                        <a:pt x="13" y="229"/>
                        <a:pt x="15" y="236"/>
                      </a:cubicBezTo>
                      <a:cubicBezTo>
                        <a:pt x="17" y="242"/>
                        <a:pt x="18" y="243"/>
                        <a:pt x="19" y="249"/>
                      </a:cubicBezTo>
                      <a:cubicBezTo>
                        <a:pt x="20" y="254"/>
                        <a:pt x="21" y="259"/>
                        <a:pt x="18" y="266"/>
                      </a:cubicBezTo>
                      <a:cubicBezTo>
                        <a:pt x="15" y="273"/>
                        <a:pt x="8" y="280"/>
                        <a:pt x="5" y="283"/>
                      </a:cubicBezTo>
                      <a:cubicBezTo>
                        <a:pt x="3" y="285"/>
                        <a:pt x="6" y="296"/>
                        <a:pt x="6" y="301"/>
                      </a:cubicBezTo>
                      <a:cubicBezTo>
                        <a:pt x="6" y="307"/>
                        <a:pt x="0" y="323"/>
                        <a:pt x="0" y="323"/>
                      </a:cubicBezTo>
                      <a:cubicBezTo>
                        <a:pt x="2" y="324"/>
                        <a:pt x="3" y="325"/>
                        <a:pt x="5" y="327"/>
                      </a:cubicBezTo>
                      <a:cubicBezTo>
                        <a:pt x="9" y="331"/>
                        <a:pt x="6" y="331"/>
                        <a:pt x="13" y="331"/>
                      </a:cubicBezTo>
                      <a:cubicBezTo>
                        <a:pt x="20" y="331"/>
                        <a:pt x="22" y="337"/>
                        <a:pt x="26" y="340"/>
                      </a:cubicBezTo>
                      <a:cubicBezTo>
                        <a:pt x="31" y="344"/>
                        <a:pt x="33" y="349"/>
                        <a:pt x="33" y="354"/>
                      </a:cubicBezTo>
                      <a:cubicBezTo>
                        <a:pt x="33" y="358"/>
                        <a:pt x="40" y="360"/>
                        <a:pt x="43" y="363"/>
                      </a:cubicBezTo>
                      <a:cubicBezTo>
                        <a:pt x="46" y="366"/>
                        <a:pt x="50" y="372"/>
                        <a:pt x="55" y="372"/>
                      </a:cubicBezTo>
                      <a:cubicBezTo>
                        <a:pt x="59" y="372"/>
                        <a:pt x="65" y="379"/>
                        <a:pt x="70" y="377"/>
                      </a:cubicBezTo>
                      <a:cubicBezTo>
                        <a:pt x="74" y="375"/>
                        <a:pt x="74" y="368"/>
                        <a:pt x="81" y="367"/>
                      </a:cubicBezTo>
                      <a:cubicBezTo>
                        <a:pt x="88" y="365"/>
                        <a:pt x="88" y="365"/>
                        <a:pt x="92" y="364"/>
                      </a:cubicBezTo>
                      <a:cubicBezTo>
                        <a:pt x="96" y="363"/>
                        <a:pt x="102" y="357"/>
                        <a:pt x="108" y="357"/>
                      </a:cubicBezTo>
                      <a:cubicBezTo>
                        <a:pt x="114" y="357"/>
                        <a:pt x="122" y="358"/>
                        <a:pt x="126" y="360"/>
                      </a:cubicBezTo>
                      <a:cubicBezTo>
                        <a:pt x="131" y="362"/>
                        <a:pt x="133" y="364"/>
                        <a:pt x="135" y="360"/>
                      </a:cubicBezTo>
                      <a:cubicBezTo>
                        <a:pt x="137" y="356"/>
                        <a:pt x="140" y="362"/>
                        <a:pt x="144" y="366"/>
                      </a:cubicBezTo>
                      <a:cubicBezTo>
                        <a:pt x="147" y="370"/>
                        <a:pt x="149" y="378"/>
                        <a:pt x="154" y="383"/>
                      </a:cubicBezTo>
                      <a:cubicBezTo>
                        <a:pt x="156" y="386"/>
                        <a:pt x="160" y="388"/>
                        <a:pt x="162" y="391"/>
                      </a:cubicBezTo>
                      <a:cubicBezTo>
                        <a:pt x="162" y="391"/>
                        <a:pt x="163" y="378"/>
                        <a:pt x="162" y="373"/>
                      </a:cubicBezTo>
                      <a:cubicBezTo>
                        <a:pt x="161" y="368"/>
                        <a:pt x="161" y="366"/>
                        <a:pt x="162" y="361"/>
                      </a:cubicBezTo>
                      <a:cubicBezTo>
                        <a:pt x="163" y="356"/>
                        <a:pt x="162" y="343"/>
                        <a:pt x="159" y="336"/>
                      </a:cubicBezTo>
                      <a:cubicBezTo>
                        <a:pt x="157" y="330"/>
                        <a:pt x="154" y="312"/>
                        <a:pt x="153" y="308"/>
                      </a:cubicBezTo>
                      <a:cubicBezTo>
                        <a:pt x="152" y="303"/>
                        <a:pt x="157" y="295"/>
                        <a:pt x="158" y="291"/>
                      </a:cubicBezTo>
                      <a:cubicBezTo>
                        <a:pt x="159" y="287"/>
                        <a:pt x="157" y="284"/>
                        <a:pt x="163" y="284"/>
                      </a:cubicBezTo>
                      <a:cubicBezTo>
                        <a:pt x="170" y="284"/>
                        <a:pt x="210" y="285"/>
                        <a:pt x="221" y="285"/>
                      </a:cubicBezTo>
                      <a:cubicBezTo>
                        <a:pt x="232" y="284"/>
                        <a:pt x="242" y="281"/>
                        <a:pt x="247" y="286"/>
                      </a:cubicBezTo>
                      <a:cubicBezTo>
                        <a:pt x="251" y="291"/>
                        <a:pt x="260" y="285"/>
                        <a:pt x="264" y="285"/>
                      </a:cubicBezTo>
                      <a:cubicBezTo>
                        <a:pt x="268" y="284"/>
                        <a:pt x="273" y="289"/>
                        <a:pt x="277" y="287"/>
                      </a:cubicBezTo>
                      <a:cubicBezTo>
                        <a:pt x="281" y="285"/>
                        <a:pt x="283" y="283"/>
                        <a:pt x="286" y="287"/>
                      </a:cubicBezTo>
                      <a:cubicBezTo>
                        <a:pt x="289" y="291"/>
                        <a:pt x="291" y="288"/>
                        <a:pt x="300" y="283"/>
                      </a:cubicBezTo>
                      <a:cubicBezTo>
                        <a:pt x="308" y="278"/>
                        <a:pt x="313" y="274"/>
                        <a:pt x="313" y="274"/>
                      </a:cubicBezTo>
                      <a:cubicBezTo>
                        <a:pt x="313" y="274"/>
                        <a:pt x="315" y="276"/>
                        <a:pt x="318" y="278"/>
                      </a:cubicBezTo>
                      <a:cubicBezTo>
                        <a:pt x="318" y="278"/>
                        <a:pt x="329" y="278"/>
                        <a:pt x="334" y="280"/>
                      </a:cubicBezTo>
                      <a:cubicBezTo>
                        <a:pt x="339" y="281"/>
                        <a:pt x="347" y="280"/>
                        <a:pt x="350" y="285"/>
                      </a:cubicBezTo>
                      <a:cubicBezTo>
                        <a:pt x="354" y="289"/>
                        <a:pt x="356" y="288"/>
                        <a:pt x="360" y="286"/>
                      </a:cubicBezTo>
                      <a:cubicBezTo>
                        <a:pt x="363" y="285"/>
                        <a:pt x="369" y="285"/>
                        <a:pt x="373" y="285"/>
                      </a:cubicBezTo>
                      <a:cubicBezTo>
                        <a:pt x="375" y="285"/>
                        <a:pt x="377" y="284"/>
                        <a:pt x="377" y="285"/>
                      </a:cubicBezTo>
                      <a:cubicBezTo>
                        <a:pt x="377" y="285"/>
                        <a:pt x="381" y="279"/>
                        <a:pt x="385" y="280"/>
                      </a:cubicBezTo>
                      <a:cubicBezTo>
                        <a:pt x="389" y="280"/>
                        <a:pt x="392" y="275"/>
                        <a:pt x="393" y="270"/>
                      </a:cubicBezTo>
                      <a:cubicBezTo>
                        <a:pt x="394" y="266"/>
                        <a:pt x="399" y="266"/>
                        <a:pt x="401" y="265"/>
                      </a:cubicBezTo>
                      <a:cubicBezTo>
                        <a:pt x="404" y="264"/>
                        <a:pt x="408" y="251"/>
                        <a:pt x="412" y="254"/>
                      </a:cubicBezTo>
                      <a:cubicBezTo>
                        <a:pt x="415" y="257"/>
                        <a:pt x="421" y="257"/>
                        <a:pt x="426" y="257"/>
                      </a:cubicBezTo>
                      <a:cubicBezTo>
                        <a:pt x="432" y="256"/>
                        <a:pt x="441" y="254"/>
                        <a:pt x="444" y="253"/>
                      </a:cubicBezTo>
                      <a:cubicBezTo>
                        <a:pt x="447" y="252"/>
                        <a:pt x="456" y="243"/>
                        <a:pt x="458" y="240"/>
                      </a:cubicBezTo>
                      <a:cubicBezTo>
                        <a:pt x="460" y="237"/>
                        <a:pt x="462" y="232"/>
                        <a:pt x="464" y="227"/>
                      </a:cubicBezTo>
                      <a:cubicBezTo>
                        <a:pt x="464" y="227"/>
                        <a:pt x="457" y="214"/>
                        <a:pt x="451" y="205"/>
                      </a:cubicBezTo>
                      <a:cubicBezTo>
                        <a:pt x="445" y="196"/>
                        <a:pt x="449" y="194"/>
                        <a:pt x="452" y="191"/>
                      </a:cubicBezTo>
                      <a:cubicBezTo>
                        <a:pt x="456" y="189"/>
                        <a:pt x="458" y="186"/>
                        <a:pt x="454" y="181"/>
                      </a:cubicBezTo>
                      <a:cubicBezTo>
                        <a:pt x="450" y="177"/>
                        <a:pt x="447" y="167"/>
                        <a:pt x="441" y="173"/>
                      </a:cubicBezTo>
                      <a:cubicBezTo>
                        <a:pt x="434" y="179"/>
                        <a:pt x="429" y="174"/>
                        <a:pt x="420" y="177"/>
                      </a:cubicBezTo>
                      <a:cubicBezTo>
                        <a:pt x="411" y="179"/>
                        <a:pt x="401" y="160"/>
                        <a:pt x="395" y="157"/>
                      </a:cubicBezTo>
                      <a:cubicBezTo>
                        <a:pt x="389" y="153"/>
                        <a:pt x="382" y="144"/>
                        <a:pt x="382" y="135"/>
                      </a:cubicBezTo>
                      <a:cubicBezTo>
                        <a:pt x="382" y="126"/>
                        <a:pt x="395" y="131"/>
                        <a:pt x="399" y="127"/>
                      </a:cubicBezTo>
                      <a:cubicBezTo>
                        <a:pt x="402" y="122"/>
                        <a:pt x="388" y="124"/>
                        <a:pt x="385" y="118"/>
                      </a:cubicBezTo>
                      <a:cubicBezTo>
                        <a:pt x="382" y="113"/>
                        <a:pt x="373" y="108"/>
                        <a:pt x="367" y="108"/>
                      </a:cubicBezTo>
                      <a:cubicBezTo>
                        <a:pt x="361" y="107"/>
                        <a:pt x="360" y="97"/>
                        <a:pt x="355" y="90"/>
                      </a:cubicBezTo>
                      <a:cubicBezTo>
                        <a:pt x="350" y="83"/>
                        <a:pt x="349" y="76"/>
                        <a:pt x="349" y="70"/>
                      </a:cubicBezTo>
                      <a:cubicBezTo>
                        <a:pt x="348" y="65"/>
                        <a:pt x="338" y="55"/>
                        <a:pt x="336" y="51"/>
                      </a:cubicBezTo>
                      <a:cubicBezTo>
                        <a:pt x="334" y="47"/>
                        <a:pt x="340" y="43"/>
                        <a:pt x="339" y="36"/>
                      </a:cubicBezTo>
                      <a:cubicBezTo>
                        <a:pt x="339" y="30"/>
                        <a:pt x="339" y="22"/>
                        <a:pt x="339" y="22"/>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7" name="Freeform 16">
                  <a:extLst>
                    <a:ext uri="{FF2B5EF4-FFF2-40B4-BE49-F238E27FC236}">
                      <a16:creationId xmlns:a16="http://schemas.microsoft.com/office/drawing/2014/main" id="{2F94556B-D639-40ED-860B-D6942E4F2FF9}"/>
                    </a:ext>
                  </a:extLst>
                </p:cNvPr>
                <p:cNvSpPr>
                  <a:spLocks/>
                </p:cNvSpPr>
                <p:nvPr/>
              </p:nvSpPr>
              <p:spPr bwMode="auto">
                <a:xfrm>
                  <a:off x="4152900" y="3895726"/>
                  <a:ext cx="92075" cy="63500"/>
                </a:xfrm>
                <a:custGeom>
                  <a:avLst/>
                  <a:gdLst>
                    <a:gd name="T0" fmla="*/ 0 w 178"/>
                    <a:gd name="T1" fmla="*/ 25 h 121"/>
                    <a:gd name="T2" fmla="*/ 6 w 178"/>
                    <a:gd name="T3" fmla="*/ 29 h 121"/>
                    <a:gd name="T4" fmla="*/ 14 w 178"/>
                    <a:gd name="T5" fmla="*/ 33 h 121"/>
                    <a:gd name="T6" fmla="*/ 24 w 178"/>
                    <a:gd name="T7" fmla="*/ 27 h 121"/>
                    <a:gd name="T8" fmla="*/ 30 w 178"/>
                    <a:gd name="T9" fmla="*/ 27 h 121"/>
                    <a:gd name="T10" fmla="*/ 19 w 178"/>
                    <a:gd name="T11" fmla="*/ 37 h 121"/>
                    <a:gd name="T12" fmla="*/ 22 w 178"/>
                    <a:gd name="T13" fmla="*/ 49 h 121"/>
                    <a:gd name="T14" fmla="*/ 28 w 178"/>
                    <a:gd name="T15" fmla="*/ 53 h 121"/>
                    <a:gd name="T16" fmla="*/ 31 w 178"/>
                    <a:gd name="T17" fmla="*/ 59 h 121"/>
                    <a:gd name="T18" fmla="*/ 37 w 178"/>
                    <a:gd name="T19" fmla="*/ 57 h 121"/>
                    <a:gd name="T20" fmla="*/ 39 w 178"/>
                    <a:gd name="T21" fmla="*/ 50 h 121"/>
                    <a:gd name="T22" fmla="*/ 53 w 178"/>
                    <a:gd name="T23" fmla="*/ 44 h 121"/>
                    <a:gd name="T24" fmla="*/ 44 w 178"/>
                    <a:gd name="T25" fmla="*/ 54 h 121"/>
                    <a:gd name="T26" fmla="*/ 41 w 178"/>
                    <a:gd name="T27" fmla="*/ 63 h 121"/>
                    <a:gd name="T28" fmla="*/ 47 w 178"/>
                    <a:gd name="T29" fmla="*/ 64 h 121"/>
                    <a:gd name="T30" fmla="*/ 60 w 178"/>
                    <a:gd name="T31" fmla="*/ 59 h 121"/>
                    <a:gd name="T32" fmla="*/ 75 w 178"/>
                    <a:gd name="T33" fmla="*/ 51 h 121"/>
                    <a:gd name="T34" fmla="*/ 85 w 178"/>
                    <a:gd name="T35" fmla="*/ 52 h 121"/>
                    <a:gd name="T36" fmla="*/ 96 w 178"/>
                    <a:gd name="T37" fmla="*/ 49 h 121"/>
                    <a:gd name="T38" fmla="*/ 97 w 178"/>
                    <a:gd name="T39" fmla="*/ 56 h 121"/>
                    <a:gd name="T40" fmla="*/ 97 w 178"/>
                    <a:gd name="T41" fmla="*/ 63 h 121"/>
                    <a:gd name="T42" fmla="*/ 91 w 178"/>
                    <a:gd name="T43" fmla="*/ 56 h 121"/>
                    <a:gd name="T44" fmla="*/ 83 w 178"/>
                    <a:gd name="T45" fmla="*/ 55 h 121"/>
                    <a:gd name="T46" fmla="*/ 72 w 178"/>
                    <a:gd name="T47" fmla="*/ 58 h 121"/>
                    <a:gd name="T48" fmla="*/ 67 w 178"/>
                    <a:gd name="T49" fmla="*/ 65 h 121"/>
                    <a:gd name="T50" fmla="*/ 67 w 178"/>
                    <a:gd name="T51" fmla="*/ 71 h 121"/>
                    <a:gd name="T52" fmla="*/ 64 w 178"/>
                    <a:gd name="T53" fmla="*/ 76 h 121"/>
                    <a:gd name="T54" fmla="*/ 72 w 178"/>
                    <a:gd name="T55" fmla="*/ 74 h 121"/>
                    <a:gd name="T56" fmla="*/ 78 w 178"/>
                    <a:gd name="T57" fmla="*/ 71 h 121"/>
                    <a:gd name="T58" fmla="*/ 90 w 178"/>
                    <a:gd name="T59" fmla="*/ 70 h 121"/>
                    <a:gd name="T60" fmla="*/ 92 w 178"/>
                    <a:gd name="T61" fmla="*/ 75 h 121"/>
                    <a:gd name="T62" fmla="*/ 83 w 178"/>
                    <a:gd name="T63" fmla="*/ 73 h 121"/>
                    <a:gd name="T64" fmla="*/ 73 w 178"/>
                    <a:gd name="T65" fmla="*/ 81 h 121"/>
                    <a:gd name="T66" fmla="*/ 68 w 178"/>
                    <a:gd name="T67" fmla="*/ 90 h 121"/>
                    <a:gd name="T68" fmla="*/ 73 w 178"/>
                    <a:gd name="T69" fmla="*/ 91 h 121"/>
                    <a:gd name="T70" fmla="*/ 73 w 178"/>
                    <a:gd name="T71" fmla="*/ 98 h 121"/>
                    <a:gd name="T72" fmla="*/ 77 w 178"/>
                    <a:gd name="T73" fmla="*/ 102 h 121"/>
                    <a:gd name="T74" fmla="*/ 84 w 178"/>
                    <a:gd name="T75" fmla="*/ 97 h 121"/>
                    <a:gd name="T76" fmla="*/ 88 w 178"/>
                    <a:gd name="T77" fmla="*/ 105 h 121"/>
                    <a:gd name="T78" fmla="*/ 91 w 178"/>
                    <a:gd name="T79" fmla="*/ 112 h 121"/>
                    <a:gd name="T80" fmla="*/ 93 w 178"/>
                    <a:gd name="T81" fmla="*/ 121 h 121"/>
                    <a:gd name="T82" fmla="*/ 114 w 178"/>
                    <a:gd name="T83" fmla="*/ 80 h 121"/>
                    <a:gd name="T84" fmla="*/ 130 w 178"/>
                    <a:gd name="T85" fmla="*/ 76 h 121"/>
                    <a:gd name="T86" fmla="*/ 143 w 178"/>
                    <a:gd name="T87" fmla="*/ 70 h 121"/>
                    <a:gd name="T88" fmla="*/ 171 w 178"/>
                    <a:gd name="T89" fmla="*/ 62 h 121"/>
                    <a:gd name="T90" fmla="*/ 169 w 178"/>
                    <a:gd name="T91" fmla="*/ 42 h 121"/>
                    <a:gd name="T92" fmla="*/ 159 w 178"/>
                    <a:gd name="T93" fmla="*/ 32 h 121"/>
                    <a:gd name="T94" fmla="*/ 175 w 178"/>
                    <a:gd name="T95" fmla="*/ 25 h 121"/>
                    <a:gd name="T96" fmla="*/ 172 w 178"/>
                    <a:gd name="T97" fmla="*/ 1 h 121"/>
                    <a:gd name="T98" fmla="*/ 83 w 178"/>
                    <a:gd name="T99" fmla="*/ 2 h 121"/>
                    <a:gd name="T100" fmla="*/ 62 w 178"/>
                    <a:gd name="T101" fmla="*/ 16 h 121"/>
                    <a:gd name="T102" fmla="*/ 32 w 178"/>
                    <a:gd name="T103" fmla="*/ 16 h 121"/>
                    <a:gd name="T104" fmla="*/ 19 w 178"/>
                    <a:gd name="T105" fmla="*/ 21 h 121"/>
                    <a:gd name="T106" fmla="*/ 0 w 178"/>
                    <a:gd name="T107"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121">
                      <a:moveTo>
                        <a:pt x="0" y="25"/>
                      </a:moveTo>
                      <a:cubicBezTo>
                        <a:pt x="0" y="25"/>
                        <a:pt x="2" y="27"/>
                        <a:pt x="6" y="29"/>
                      </a:cubicBezTo>
                      <a:cubicBezTo>
                        <a:pt x="9" y="32"/>
                        <a:pt x="13" y="35"/>
                        <a:pt x="14" y="33"/>
                      </a:cubicBezTo>
                      <a:cubicBezTo>
                        <a:pt x="16" y="31"/>
                        <a:pt x="21" y="27"/>
                        <a:pt x="24" y="27"/>
                      </a:cubicBezTo>
                      <a:cubicBezTo>
                        <a:pt x="28" y="27"/>
                        <a:pt x="33" y="26"/>
                        <a:pt x="30" y="27"/>
                      </a:cubicBezTo>
                      <a:cubicBezTo>
                        <a:pt x="27" y="29"/>
                        <a:pt x="20" y="36"/>
                        <a:pt x="19" y="37"/>
                      </a:cubicBezTo>
                      <a:cubicBezTo>
                        <a:pt x="17" y="39"/>
                        <a:pt x="18" y="48"/>
                        <a:pt x="22" y="49"/>
                      </a:cubicBezTo>
                      <a:cubicBezTo>
                        <a:pt x="26" y="50"/>
                        <a:pt x="30" y="52"/>
                        <a:pt x="28" y="53"/>
                      </a:cubicBezTo>
                      <a:cubicBezTo>
                        <a:pt x="27" y="54"/>
                        <a:pt x="27" y="59"/>
                        <a:pt x="31" y="59"/>
                      </a:cubicBezTo>
                      <a:cubicBezTo>
                        <a:pt x="36" y="59"/>
                        <a:pt x="39" y="60"/>
                        <a:pt x="37" y="57"/>
                      </a:cubicBezTo>
                      <a:cubicBezTo>
                        <a:pt x="36" y="54"/>
                        <a:pt x="37" y="52"/>
                        <a:pt x="39" y="50"/>
                      </a:cubicBezTo>
                      <a:cubicBezTo>
                        <a:pt x="42" y="48"/>
                        <a:pt x="55" y="42"/>
                        <a:pt x="53" y="44"/>
                      </a:cubicBezTo>
                      <a:cubicBezTo>
                        <a:pt x="52" y="46"/>
                        <a:pt x="47" y="51"/>
                        <a:pt x="44" y="54"/>
                      </a:cubicBezTo>
                      <a:cubicBezTo>
                        <a:pt x="40" y="56"/>
                        <a:pt x="41" y="58"/>
                        <a:pt x="41" y="63"/>
                      </a:cubicBezTo>
                      <a:cubicBezTo>
                        <a:pt x="42" y="67"/>
                        <a:pt x="43" y="66"/>
                        <a:pt x="47" y="64"/>
                      </a:cubicBezTo>
                      <a:cubicBezTo>
                        <a:pt x="50" y="62"/>
                        <a:pt x="57" y="62"/>
                        <a:pt x="60" y="59"/>
                      </a:cubicBezTo>
                      <a:cubicBezTo>
                        <a:pt x="63" y="55"/>
                        <a:pt x="70" y="52"/>
                        <a:pt x="75" y="51"/>
                      </a:cubicBezTo>
                      <a:cubicBezTo>
                        <a:pt x="80" y="49"/>
                        <a:pt x="81" y="54"/>
                        <a:pt x="85" y="52"/>
                      </a:cubicBezTo>
                      <a:cubicBezTo>
                        <a:pt x="89" y="50"/>
                        <a:pt x="93" y="50"/>
                        <a:pt x="96" y="49"/>
                      </a:cubicBezTo>
                      <a:cubicBezTo>
                        <a:pt x="98" y="48"/>
                        <a:pt x="96" y="52"/>
                        <a:pt x="97" y="56"/>
                      </a:cubicBezTo>
                      <a:cubicBezTo>
                        <a:pt x="97" y="59"/>
                        <a:pt x="100" y="64"/>
                        <a:pt x="97" y="63"/>
                      </a:cubicBezTo>
                      <a:cubicBezTo>
                        <a:pt x="94" y="61"/>
                        <a:pt x="92" y="59"/>
                        <a:pt x="91" y="56"/>
                      </a:cubicBezTo>
                      <a:cubicBezTo>
                        <a:pt x="90" y="53"/>
                        <a:pt x="87" y="55"/>
                        <a:pt x="83" y="55"/>
                      </a:cubicBezTo>
                      <a:cubicBezTo>
                        <a:pt x="79" y="55"/>
                        <a:pt x="76" y="56"/>
                        <a:pt x="72" y="58"/>
                      </a:cubicBezTo>
                      <a:cubicBezTo>
                        <a:pt x="68" y="60"/>
                        <a:pt x="65" y="61"/>
                        <a:pt x="67" y="65"/>
                      </a:cubicBezTo>
                      <a:cubicBezTo>
                        <a:pt x="69" y="69"/>
                        <a:pt x="69" y="69"/>
                        <a:pt x="67" y="71"/>
                      </a:cubicBezTo>
                      <a:cubicBezTo>
                        <a:pt x="65" y="72"/>
                        <a:pt x="61" y="77"/>
                        <a:pt x="64" y="76"/>
                      </a:cubicBezTo>
                      <a:cubicBezTo>
                        <a:pt x="67" y="74"/>
                        <a:pt x="70" y="73"/>
                        <a:pt x="72" y="74"/>
                      </a:cubicBezTo>
                      <a:cubicBezTo>
                        <a:pt x="73" y="76"/>
                        <a:pt x="75" y="74"/>
                        <a:pt x="78" y="71"/>
                      </a:cubicBezTo>
                      <a:cubicBezTo>
                        <a:pt x="82" y="68"/>
                        <a:pt x="87" y="68"/>
                        <a:pt x="90" y="70"/>
                      </a:cubicBezTo>
                      <a:cubicBezTo>
                        <a:pt x="93" y="72"/>
                        <a:pt x="95" y="75"/>
                        <a:pt x="92" y="75"/>
                      </a:cubicBezTo>
                      <a:cubicBezTo>
                        <a:pt x="90" y="75"/>
                        <a:pt x="88" y="72"/>
                        <a:pt x="83" y="73"/>
                      </a:cubicBezTo>
                      <a:cubicBezTo>
                        <a:pt x="78" y="75"/>
                        <a:pt x="75" y="79"/>
                        <a:pt x="73" y="81"/>
                      </a:cubicBezTo>
                      <a:cubicBezTo>
                        <a:pt x="70" y="84"/>
                        <a:pt x="65" y="88"/>
                        <a:pt x="68" y="90"/>
                      </a:cubicBezTo>
                      <a:cubicBezTo>
                        <a:pt x="71" y="92"/>
                        <a:pt x="74" y="88"/>
                        <a:pt x="73" y="91"/>
                      </a:cubicBezTo>
                      <a:cubicBezTo>
                        <a:pt x="73" y="93"/>
                        <a:pt x="73" y="95"/>
                        <a:pt x="73" y="98"/>
                      </a:cubicBezTo>
                      <a:cubicBezTo>
                        <a:pt x="72" y="100"/>
                        <a:pt x="77" y="105"/>
                        <a:pt x="77" y="102"/>
                      </a:cubicBezTo>
                      <a:cubicBezTo>
                        <a:pt x="78" y="100"/>
                        <a:pt x="81" y="95"/>
                        <a:pt x="84" y="97"/>
                      </a:cubicBezTo>
                      <a:cubicBezTo>
                        <a:pt x="87" y="100"/>
                        <a:pt x="85" y="103"/>
                        <a:pt x="88" y="105"/>
                      </a:cubicBezTo>
                      <a:cubicBezTo>
                        <a:pt x="90" y="108"/>
                        <a:pt x="92" y="108"/>
                        <a:pt x="91" y="112"/>
                      </a:cubicBezTo>
                      <a:cubicBezTo>
                        <a:pt x="91" y="117"/>
                        <a:pt x="93" y="121"/>
                        <a:pt x="93" y="121"/>
                      </a:cubicBezTo>
                      <a:cubicBezTo>
                        <a:pt x="93" y="121"/>
                        <a:pt x="110" y="82"/>
                        <a:pt x="114" y="80"/>
                      </a:cubicBezTo>
                      <a:cubicBezTo>
                        <a:pt x="119" y="78"/>
                        <a:pt x="124" y="81"/>
                        <a:pt x="130" y="76"/>
                      </a:cubicBezTo>
                      <a:cubicBezTo>
                        <a:pt x="136" y="71"/>
                        <a:pt x="137" y="69"/>
                        <a:pt x="143" y="70"/>
                      </a:cubicBezTo>
                      <a:cubicBezTo>
                        <a:pt x="150" y="70"/>
                        <a:pt x="169" y="69"/>
                        <a:pt x="171" y="62"/>
                      </a:cubicBezTo>
                      <a:cubicBezTo>
                        <a:pt x="173" y="55"/>
                        <a:pt x="176" y="46"/>
                        <a:pt x="169" y="42"/>
                      </a:cubicBezTo>
                      <a:cubicBezTo>
                        <a:pt x="163" y="38"/>
                        <a:pt x="157" y="35"/>
                        <a:pt x="159" y="32"/>
                      </a:cubicBezTo>
                      <a:cubicBezTo>
                        <a:pt x="161" y="30"/>
                        <a:pt x="173" y="29"/>
                        <a:pt x="175" y="25"/>
                      </a:cubicBezTo>
                      <a:cubicBezTo>
                        <a:pt x="178" y="22"/>
                        <a:pt x="173" y="5"/>
                        <a:pt x="172" y="1"/>
                      </a:cubicBezTo>
                      <a:cubicBezTo>
                        <a:pt x="146" y="1"/>
                        <a:pt x="86" y="0"/>
                        <a:pt x="83" y="2"/>
                      </a:cubicBezTo>
                      <a:cubicBezTo>
                        <a:pt x="79" y="5"/>
                        <a:pt x="66" y="14"/>
                        <a:pt x="62" y="16"/>
                      </a:cubicBezTo>
                      <a:cubicBezTo>
                        <a:pt x="57" y="18"/>
                        <a:pt x="39" y="17"/>
                        <a:pt x="32" y="16"/>
                      </a:cubicBezTo>
                      <a:cubicBezTo>
                        <a:pt x="25" y="16"/>
                        <a:pt x="22" y="20"/>
                        <a:pt x="19" y="21"/>
                      </a:cubicBezTo>
                      <a:cubicBezTo>
                        <a:pt x="16" y="22"/>
                        <a:pt x="0" y="25"/>
                        <a:pt x="0" y="25"/>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8" name="Freeform 17">
                  <a:extLst>
                    <a:ext uri="{FF2B5EF4-FFF2-40B4-BE49-F238E27FC236}">
                      <a16:creationId xmlns:a16="http://schemas.microsoft.com/office/drawing/2014/main" id="{754116B0-7C38-4319-99DC-8107589CA92C}"/>
                    </a:ext>
                  </a:extLst>
                </p:cNvPr>
                <p:cNvSpPr>
                  <a:spLocks/>
                </p:cNvSpPr>
                <p:nvPr/>
              </p:nvSpPr>
              <p:spPr bwMode="auto">
                <a:xfrm>
                  <a:off x="4252913" y="3989388"/>
                  <a:ext cx="93663" cy="106363"/>
                </a:xfrm>
                <a:custGeom>
                  <a:avLst/>
                  <a:gdLst>
                    <a:gd name="T0" fmla="*/ 0 w 178"/>
                    <a:gd name="T1" fmla="*/ 67 h 206"/>
                    <a:gd name="T2" fmla="*/ 5 w 178"/>
                    <a:gd name="T3" fmla="*/ 72 h 206"/>
                    <a:gd name="T4" fmla="*/ 13 w 178"/>
                    <a:gd name="T5" fmla="*/ 77 h 206"/>
                    <a:gd name="T6" fmla="*/ 5 w 178"/>
                    <a:gd name="T7" fmla="*/ 80 h 206"/>
                    <a:gd name="T8" fmla="*/ 2 w 178"/>
                    <a:gd name="T9" fmla="*/ 89 h 206"/>
                    <a:gd name="T10" fmla="*/ 4 w 178"/>
                    <a:gd name="T11" fmla="*/ 96 h 206"/>
                    <a:gd name="T12" fmla="*/ 11 w 178"/>
                    <a:gd name="T13" fmla="*/ 93 h 206"/>
                    <a:gd name="T14" fmla="*/ 18 w 178"/>
                    <a:gd name="T15" fmla="*/ 96 h 206"/>
                    <a:gd name="T16" fmla="*/ 23 w 178"/>
                    <a:gd name="T17" fmla="*/ 92 h 206"/>
                    <a:gd name="T18" fmla="*/ 20 w 178"/>
                    <a:gd name="T19" fmla="*/ 98 h 206"/>
                    <a:gd name="T20" fmla="*/ 11 w 178"/>
                    <a:gd name="T21" fmla="*/ 103 h 206"/>
                    <a:gd name="T22" fmla="*/ 2 w 178"/>
                    <a:gd name="T23" fmla="*/ 107 h 206"/>
                    <a:gd name="T24" fmla="*/ 5 w 178"/>
                    <a:gd name="T25" fmla="*/ 115 h 206"/>
                    <a:gd name="T26" fmla="*/ 8 w 178"/>
                    <a:gd name="T27" fmla="*/ 120 h 206"/>
                    <a:gd name="T28" fmla="*/ 17 w 178"/>
                    <a:gd name="T29" fmla="*/ 120 h 206"/>
                    <a:gd name="T30" fmla="*/ 22 w 178"/>
                    <a:gd name="T31" fmla="*/ 130 h 206"/>
                    <a:gd name="T32" fmla="*/ 20 w 178"/>
                    <a:gd name="T33" fmla="*/ 137 h 206"/>
                    <a:gd name="T34" fmla="*/ 18 w 178"/>
                    <a:gd name="T35" fmla="*/ 142 h 206"/>
                    <a:gd name="T36" fmla="*/ 28 w 178"/>
                    <a:gd name="T37" fmla="*/ 150 h 206"/>
                    <a:gd name="T38" fmla="*/ 39 w 178"/>
                    <a:gd name="T39" fmla="*/ 155 h 206"/>
                    <a:gd name="T40" fmla="*/ 46 w 178"/>
                    <a:gd name="T41" fmla="*/ 152 h 206"/>
                    <a:gd name="T42" fmla="*/ 42 w 178"/>
                    <a:gd name="T43" fmla="*/ 158 h 206"/>
                    <a:gd name="T44" fmla="*/ 54 w 178"/>
                    <a:gd name="T45" fmla="*/ 164 h 206"/>
                    <a:gd name="T46" fmla="*/ 62 w 178"/>
                    <a:gd name="T47" fmla="*/ 162 h 206"/>
                    <a:gd name="T48" fmla="*/ 48 w 178"/>
                    <a:gd name="T49" fmla="*/ 167 h 206"/>
                    <a:gd name="T50" fmla="*/ 49 w 178"/>
                    <a:gd name="T51" fmla="*/ 177 h 206"/>
                    <a:gd name="T52" fmla="*/ 70 w 178"/>
                    <a:gd name="T53" fmla="*/ 188 h 206"/>
                    <a:gd name="T54" fmla="*/ 89 w 178"/>
                    <a:gd name="T55" fmla="*/ 195 h 206"/>
                    <a:gd name="T56" fmla="*/ 103 w 178"/>
                    <a:gd name="T57" fmla="*/ 206 h 206"/>
                    <a:gd name="T58" fmla="*/ 112 w 178"/>
                    <a:gd name="T59" fmla="*/ 196 h 206"/>
                    <a:gd name="T60" fmla="*/ 121 w 178"/>
                    <a:gd name="T61" fmla="*/ 183 h 206"/>
                    <a:gd name="T62" fmla="*/ 134 w 178"/>
                    <a:gd name="T63" fmla="*/ 171 h 206"/>
                    <a:gd name="T64" fmla="*/ 151 w 178"/>
                    <a:gd name="T65" fmla="*/ 153 h 206"/>
                    <a:gd name="T66" fmla="*/ 156 w 178"/>
                    <a:gd name="T67" fmla="*/ 146 h 206"/>
                    <a:gd name="T68" fmla="*/ 161 w 178"/>
                    <a:gd name="T69" fmla="*/ 127 h 206"/>
                    <a:gd name="T70" fmla="*/ 175 w 178"/>
                    <a:gd name="T71" fmla="*/ 115 h 206"/>
                    <a:gd name="T72" fmla="*/ 178 w 178"/>
                    <a:gd name="T73" fmla="*/ 102 h 206"/>
                    <a:gd name="T74" fmla="*/ 175 w 178"/>
                    <a:gd name="T75" fmla="*/ 102 h 206"/>
                    <a:gd name="T76" fmla="*/ 165 w 178"/>
                    <a:gd name="T77" fmla="*/ 109 h 206"/>
                    <a:gd name="T78" fmla="*/ 151 w 178"/>
                    <a:gd name="T79" fmla="*/ 115 h 206"/>
                    <a:gd name="T80" fmla="*/ 152 w 178"/>
                    <a:gd name="T81" fmla="*/ 107 h 206"/>
                    <a:gd name="T82" fmla="*/ 160 w 178"/>
                    <a:gd name="T83" fmla="*/ 95 h 206"/>
                    <a:gd name="T84" fmla="*/ 161 w 178"/>
                    <a:gd name="T85" fmla="*/ 85 h 206"/>
                    <a:gd name="T86" fmla="*/ 159 w 178"/>
                    <a:gd name="T87" fmla="*/ 68 h 206"/>
                    <a:gd name="T88" fmla="*/ 151 w 178"/>
                    <a:gd name="T89" fmla="*/ 57 h 206"/>
                    <a:gd name="T90" fmla="*/ 152 w 178"/>
                    <a:gd name="T91" fmla="*/ 48 h 206"/>
                    <a:gd name="T92" fmla="*/ 144 w 178"/>
                    <a:gd name="T93" fmla="*/ 38 h 206"/>
                    <a:gd name="T94" fmla="*/ 136 w 178"/>
                    <a:gd name="T95" fmla="*/ 21 h 206"/>
                    <a:gd name="T96" fmla="*/ 128 w 178"/>
                    <a:gd name="T97" fmla="*/ 10 h 206"/>
                    <a:gd name="T98" fmla="*/ 121 w 178"/>
                    <a:gd name="T99" fmla="*/ 3 h 206"/>
                    <a:gd name="T100" fmla="*/ 93 w 178"/>
                    <a:gd name="T101" fmla="*/ 2 h 206"/>
                    <a:gd name="T102" fmla="*/ 76 w 178"/>
                    <a:gd name="T103" fmla="*/ 8 h 206"/>
                    <a:gd name="T104" fmla="*/ 63 w 178"/>
                    <a:gd name="T105" fmla="*/ 8 h 206"/>
                    <a:gd name="T106" fmla="*/ 49 w 178"/>
                    <a:gd name="T107" fmla="*/ 10 h 206"/>
                    <a:gd name="T108" fmla="*/ 30 w 178"/>
                    <a:gd name="T109" fmla="*/ 47 h 206"/>
                    <a:gd name="T110" fmla="*/ 23 w 178"/>
                    <a:gd name="T111" fmla="*/ 51 h 206"/>
                    <a:gd name="T112" fmla="*/ 13 w 178"/>
                    <a:gd name="T113" fmla="*/ 65 h 206"/>
                    <a:gd name="T114" fmla="*/ 0 w 178"/>
                    <a:gd name="T115" fmla="*/ 6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06">
                      <a:moveTo>
                        <a:pt x="0" y="67"/>
                      </a:moveTo>
                      <a:cubicBezTo>
                        <a:pt x="0" y="67"/>
                        <a:pt x="1" y="71"/>
                        <a:pt x="5" y="72"/>
                      </a:cubicBezTo>
                      <a:cubicBezTo>
                        <a:pt x="8" y="73"/>
                        <a:pt x="14" y="75"/>
                        <a:pt x="13" y="77"/>
                      </a:cubicBezTo>
                      <a:cubicBezTo>
                        <a:pt x="12" y="80"/>
                        <a:pt x="7" y="79"/>
                        <a:pt x="5" y="80"/>
                      </a:cubicBezTo>
                      <a:cubicBezTo>
                        <a:pt x="3" y="82"/>
                        <a:pt x="3" y="86"/>
                        <a:pt x="2" y="89"/>
                      </a:cubicBezTo>
                      <a:cubicBezTo>
                        <a:pt x="2" y="92"/>
                        <a:pt x="2" y="98"/>
                        <a:pt x="4" y="96"/>
                      </a:cubicBezTo>
                      <a:cubicBezTo>
                        <a:pt x="6" y="93"/>
                        <a:pt x="10" y="91"/>
                        <a:pt x="11" y="93"/>
                      </a:cubicBezTo>
                      <a:cubicBezTo>
                        <a:pt x="13" y="95"/>
                        <a:pt x="17" y="97"/>
                        <a:pt x="18" y="96"/>
                      </a:cubicBezTo>
                      <a:cubicBezTo>
                        <a:pt x="20" y="95"/>
                        <a:pt x="23" y="90"/>
                        <a:pt x="23" y="92"/>
                      </a:cubicBezTo>
                      <a:cubicBezTo>
                        <a:pt x="22" y="95"/>
                        <a:pt x="24" y="96"/>
                        <a:pt x="20" y="98"/>
                      </a:cubicBezTo>
                      <a:cubicBezTo>
                        <a:pt x="17" y="100"/>
                        <a:pt x="13" y="101"/>
                        <a:pt x="11" y="103"/>
                      </a:cubicBezTo>
                      <a:cubicBezTo>
                        <a:pt x="9" y="105"/>
                        <a:pt x="2" y="104"/>
                        <a:pt x="2" y="107"/>
                      </a:cubicBezTo>
                      <a:cubicBezTo>
                        <a:pt x="2" y="110"/>
                        <a:pt x="4" y="112"/>
                        <a:pt x="5" y="115"/>
                      </a:cubicBezTo>
                      <a:cubicBezTo>
                        <a:pt x="7" y="118"/>
                        <a:pt x="6" y="121"/>
                        <a:pt x="8" y="120"/>
                      </a:cubicBezTo>
                      <a:cubicBezTo>
                        <a:pt x="11" y="119"/>
                        <a:pt x="15" y="118"/>
                        <a:pt x="17" y="120"/>
                      </a:cubicBezTo>
                      <a:cubicBezTo>
                        <a:pt x="19" y="122"/>
                        <a:pt x="20" y="127"/>
                        <a:pt x="22" y="130"/>
                      </a:cubicBezTo>
                      <a:cubicBezTo>
                        <a:pt x="24" y="133"/>
                        <a:pt x="22" y="135"/>
                        <a:pt x="20" y="137"/>
                      </a:cubicBezTo>
                      <a:cubicBezTo>
                        <a:pt x="18" y="138"/>
                        <a:pt x="16" y="139"/>
                        <a:pt x="18" y="142"/>
                      </a:cubicBezTo>
                      <a:cubicBezTo>
                        <a:pt x="20" y="145"/>
                        <a:pt x="25" y="148"/>
                        <a:pt x="28" y="150"/>
                      </a:cubicBezTo>
                      <a:cubicBezTo>
                        <a:pt x="31" y="152"/>
                        <a:pt x="37" y="156"/>
                        <a:pt x="39" y="155"/>
                      </a:cubicBezTo>
                      <a:cubicBezTo>
                        <a:pt x="41" y="153"/>
                        <a:pt x="49" y="149"/>
                        <a:pt x="46" y="152"/>
                      </a:cubicBezTo>
                      <a:cubicBezTo>
                        <a:pt x="43" y="155"/>
                        <a:pt x="40" y="156"/>
                        <a:pt x="42" y="158"/>
                      </a:cubicBezTo>
                      <a:cubicBezTo>
                        <a:pt x="44" y="161"/>
                        <a:pt x="51" y="165"/>
                        <a:pt x="54" y="164"/>
                      </a:cubicBezTo>
                      <a:cubicBezTo>
                        <a:pt x="56" y="163"/>
                        <a:pt x="64" y="159"/>
                        <a:pt x="62" y="162"/>
                      </a:cubicBezTo>
                      <a:cubicBezTo>
                        <a:pt x="60" y="165"/>
                        <a:pt x="51" y="165"/>
                        <a:pt x="48" y="167"/>
                      </a:cubicBezTo>
                      <a:cubicBezTo>
                        <a:pt x="46" y="169"/>
                        <a:pt x="46" y="172"/>
                        <a:pt x="49" y="177"/>
                      </a:cubicBezTo>
                      <a:cubicBezTo>
                        <a:pt x="52" y="181"/>
                        <a:pt x="61" y="184"/>
                        <a:pt x="70" y="188"/>
                      </a:cubicBezTo>
                      <a:cubicBezTo>
                        <a:pt x="79" y="191"/>
                        <a:pt x="86" y="194"/>
                        <a:pt x="89" y="195"/>
                      </a:cubicBezTo>
                      <a:cubicBezTo>
                        <a:pt x="91" y="196"/>
                        <a:pt x="103" y="206"/>
                        <a:pt x="103" y="206"/>
                      </a:cubicBezTo>
                      <a:cubicBezTo>
                        <a:pt x="103" y="206"/>
                        <a:pt x="111" y="200"/>
                        <a:pt x="112" y="196"/>
                      </a:cubicBezTo>
                      <a:cubicBezTo>
                        <a:pt x="113" y="191"/>
                        <a:pt x="116" y="186"/>
                        <a:pt x="121" y="183"/>
                      </a:cubicBezTo>
                      <a:cubicBezTo>
                        <a:pt x="126" y="180"/>
                        <a:pt x="129" y="175"/>
                        <a:pt x="134" y="171"/>
                      </a:cubicBezTo>
                      <a:cubicBezTo>
                        <a:pt x="138" y="166"/>
                        <a:pt x="149" y="154"/>
                        <a:pt x="151" y="153"/>
                      </a:cubicBezTo>
                      <a:cubicBezTo>
                        <a:pt x="154" y="151"/>
                        <a:pt x="156" y="149"/>
                        <a:pt x="156" y="146"/>
                      </a:cubicBezTo>
                      <a:cubicBezTo>
                        <a:pt x="157" y="143"/>
                        <a:pt x="154" y="129"/>
                        <a:pt x="161" y="127"/>
                      </a:cubicBezTo>
                      <a:cubicBezTo>
                        <a:pt x="169" y="125"/>
                        <a:pt x="173" y="124"/>
                        <a:pt x="175" y="115"/>
                      </a:cubicBezTo>
                      <a:cubicBezTo>
                        <a:pt x="176" y="111"/>
                        <a:pt x="177" y="106"/>
                        <a:pt x="178" y="102"/>
                      </a:cubicBezTo>
                      <a:cubicBezTo>
                        <a:pt x="177" y="102"/>
                        <a:pt x="176" y="102"/>
                        <a:pt x="175" y="102"/>
                      </a:cubicBezTo>
                      <a:cubicBezTo>
                        <a:pt x="170" y="102"/>
                        <a:pt x="168" y="105"/>
                        <a:pt x="165" y="109"/>
                      </a:cubicBezTo>
                      <a:cubicBezTo>
                        <a:pt x="162" y="113"/>
                        <a:pt x="155" y="115"/>
                        <a:pt x="151" y="115"/>
                      </a:cubicBezTo>
                      <a:cubicBezTo>
                        <a:pt x="148" y="116"/>
                        <a:pt x="149" y="112"/>
                        <a:pt x="152" y="107"/>
                      </a:cubicBezTo>
                      <a:cubicBezTo>
                        <a:pt x="154" y="102"/>
                        <a:pt x="154" y="102"/>
                        <a:pt x="160" y="95"/>
                      </a:cubicBezTo>
                      <a:cubicBezTo>
                        <a:pt x="165" y="88"/>
                        <a:pt x="164" y="90"/>
                        <a:pt x="161" y="85"/>
                      </a:cubicBezTo>
                      <a:cubicBezTo>
                        <a:pt x="158" y="80"/>
                        <a:pt x="158" y="73"/>
                        <a:pt x="159" y="68"/>
                      </a:cubicBezTo>
                      <a:cubicBezTo>
                        <a:pt x="160" y="63"/>
                        <a:pt x="150" y="62"/>
                        <a:pt x="151" y="57"/>
                      </a:cubicBezTo>
                      <a:cubicBezTo>
                        <a:pt x="151" y="53"/>
                        <a:pt x="151" y="52"/>
                        <a:pt x="152" y="48"/>
                      </a:cubicBezTo>
                      <a:cubicBezTo>
                        <a:pt x="153" y="44"/>
                        <a:pt x="145" y="43"/>
                        <a:pt x="144" y="38"/>
                      </a:cubicBezTo>
                      <a:cubicBezTo>
                        <a:pt x="143" y="34"/>
                        <a:pt x="139" y="25"/>
                        <a:pt x="136" y="21"/>
                      </a:cubicBezTo>
                      <a:cubicBezTo>
                        <a:pt x="133" y="17"/>
                        <a:pt x="129" y="13"/>
                        <a:pt x="128" y="10"/>
                      </a:cubicBezTo>
                      <a:cubicBezTo>
                        <a:pt x="127" y="7"/>
                        <a:pt x="123" y="2"/>
                        <a:pt x="121" y="3"/>
                      </a:cubicBezTo>
                      <a:cubicBezTo>
                        <a:pt x="119" y="3"/>
                        <a:pt x="105" y="0"/>
                        <a:pt x="93" y="2"/>
                      </a:cubicBezTo>
                      <a:cubicBezTo>
                        <a:pt x="81" y="3"/>
                        <a:pt x="81" y="5"/>
                        <a:pt x="76" y="8"/>
                      </a:cubicBezTo>
                      <a:cubicBezTo>
                        <a:pt x="71" y="11"/>
                        <a:pt x="68" y="8"/>
                        <a:pt x="63" y="8"/>
                      </a:cubicBezTo>
                      <a:cubicBezTo>
                        <a:pt x="59" y="7"/>
                        <a:pt x="49" y="7"/>
                        <a:pt x="49" y="10"/>
                      </a:cubicBezTo>
                      <a:cubicBezTo>
                        <a:pt x="48" y="14"/>
                        <a:pt x="33" y="42"/>
                        <a:pt x="30" y="47"/>
                      </a:cubicBezTo>
                      <a:cubicBezTo>
                        <a:pt x="27" y="51"/>
                        <a:pt x="27" y="48"/>
                        <a:pt x="23" y="51"/>
                      </a:cubicBezTo>
                      <a:cubicBezTo>
                        <a:pt x="19" y="54"/>
                        <a:pt x="13" y="65"/>
                        <a:pt x="13" y="65"/>
                      </a:cubicBezTo>
                      <a:cubicBezTo>
                        <a:pt x="13" y="65"/>
                        <a:pt x="3" y="67"/>
                        <a:pt x="0" y="67"/>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9" name="Freeform 18">
                  <a:extLst>
                    <a:ext uri="{FF2B5EF4-FFF2-40B4-BE49-F238E27FC236}">
                      <a16:creationId xmlns:a16="http://schemas.microsoft.com/office/drawing/2014/main" id="{4093F259-2566-4AB1-96C8-5BAA16FFDA2D}"/>
                    </a:ext>
                  </a:extLst>
                </p:cNvPr>
                <p:cNvSpPr>
                  <a:spLocks/>
                </p:cNvSpPr>
                <p:nvPr/>
              </p:nvSpPr>
              <p:spPr bwMode="auto">
                <a:xfrm>
                  <a:off x="4397375" y="3963988"/>
                  <a:ext cx="185738" cy="222250"/>
                </a:xfrm>
                <a:custGeom>
                  <a:avLst/>
                  <a:gdLst>
                    <a:gd name="T0" fmla="*/ 47 w 357"/>
                    <a:gd name="T1" fmla="*/ 32 h 426"/>
                    <a:gd name="T2" fmla="*/ 70 w 357"/>
                    <a:gd name="T3" fmla="*/ 24 h 426"/>
                    <a:gd name="T4" fmla="*/ 88 w 357"/>
                    <a:gd name="T5" fmla="*/ 36 h 426"/>
                    <a:gd name="T6" fmla="*/ 100 w 357"/>
                    <a:gd name="T7" fmla="*/ 27 h 426"/>
                    <a:gd name="T8" fmla="*/ 114 w 357"/>
                    <a:gd name="T9" fmla="*/ 13 h 426"/>
                    <a:gd name="T10" fmla="*/ 131 w 357"/>
                    <a:gd name="T11" fmla="*/ 13 h 426"/>
                    <a:gd name="T12" fmla="*/ 142 w 357"/>
                    <a:gd name="T13" fmla="*/ 19 h 426"/>
                    <a:gd name="T14" fmla="*/ 155 w 357"/>
                    <a:gd name="T15" fmla="*/ 33 h 426"/>
                    <a:gd name="T16" fmla="*/ 184 w 357"/>
                    <a:gd name="T17" fmla="*/ 25 h 426"/>
                    <a:gd name="T18" fmla="*/ 205 w 357"/>
                    <a:gd name="T19" fmla="*/ 38 h 426"/>
                    <a:gd name="T20" fmla="*/ 222 w 357"/>
                    <a:gd name="T21" fmla="*/ 61 h 426"/>
                    <a:gd name="T22" fmla="*/ 249 w 357"/>
                    <a:gd name="T23" fmla="*/ 75 h 426"/>
                    <a:gd name="T24" fmla="*/ 271 w 357"/>
                    <a:gd name="T25" fmla="*/ 62 h 426"/>
                    <a:gd name="T26" fmla="*/ 305 w 357"/>
                    <a:gd name="T27" fmla="*/ 58 h 426"/>
                    <a:gd name="T28" fmla="*/ 323 w 357"/>
                    <a:gd name="T29" fmla="*/ 64 h 426"/>
                    <a:gd name="T30" fmla="*/ 344 w 357"/>
                    <a:gd name="T31" fmla="*/ 96 h 426"/>
                    <a:gd name="T32" fmla="*/ 353 w 357"/>
                    <a:gd name="T33" fmla="*/ 145 h 426"/>
                    <a:gd name="T34" fmla="*/ 349 w 357"/>
                    <a:gd name="T35" fmla="*/ 180 h 426"/>
                    <a:gd name="T36" fmla="*/ 332 w 357"/>
                    <a:gd name="T37" fmla="*/ 204 h 426"/>
                    <a:gd name="T38" fmla="*/ 313 w 357"/>
                    <a:gd name="T39" fmla="*/ 262 h 426"/>
                    <a:gd name="T40" fmla="*/ 325 w 357"/>
                    <a:gd name="T41" fmla="*/ 326 h 426"/>
                    <a:gd name="T42" fmla="*/ 341 w 357"/>
                    <a:gd name="T43" fmla="*/ 352 h 426"/>
                    <a:gd name="T44" fmla="*/ 322 w 357"/>
                    <a:gd name="T45" fmla="*/ 376 h 426"/>
                    <a:gd name="T46" fmla="*/ 312 w 357"/>
                    <a:gd name="T47" fmla="*/ 362 h 426"/>
                    <a:gd name="T48" fmla="*/ 285 w 357"/>
                    <a:gd name="T49" fmla="*/ 369 h 426"/>
                    <a:gd name="T50" fmla="*/ 276 w 357"/>
                    <a:gd name="T51" fmla="*/ 367 h 426"/>
                    <a:gd name="T52" fmla="*/ 250 w 357"/>
                    <a:gd name="T53" fmla="*/ 366 h 426"/>
                    <a:gd name="T54" fmla="*/ 226 w 357"/>
                    <a:gd name="T55" fmla="*/ 367 h 426"/>
                    <a:gd name="T56" fmla="*/ 216 w 357"/>
                    <a:gd name="T57" fmla="*/ 374 h 426"/>
                    <a:gd name="T58" fmla="*/ 202 w 357"/>
                    <a:gd name="T59" fmla="*/ 370 h 426"/>
                    <a:gd name="T60" fmla="*/ 180 w 357"/>
                    <a:gd name="T61" fmla="*/ 377 h 426"/>
                    <a:gd name="T62" fmla="*/ 135 w 357"/>
                    <a:gd name="T63" fmla="*/ 392 h 426"/>
                    <a:gd name="T64" fmla="*/ 92 w 357"/>
                    <a:gd name="T65" fmla="*/ 409 h 426"/>
                    <a:gd name="T66" fmla="*/ 66 w 357"/>
                    <a:gd name="T67" fmla="*/ 424 h 426"/>
                    <a:gd name="T68" fmla="*/ 58 w 357"/>
                    <a:gd name="T69" fmla="*/ 402 h 426"/>
                    <a:gd name="T70" fmla="*/ 58 w 357"/>
                    <a:gd name="T71" fmla="*/ 380 h 426"/>
                    <a:gd name="T72" fmla="*/ 66 w 357"/>
                    <a:gd name="T73" fmla="*/ 340 h 426"/>
                    <a:gd name="T74" fmla="*/ 46 w 357"/>
                    <a:gd name="T75" fmla="*/ 318 h 426"/>
                    <a:gd name="T76" fmla="*/ 32 w 357"/>
                    <a:gd name="T77" fmla="*/ 295 h 426"/>
                    <a:gd name="T78" fmla="*/ 6 w 357"/>
                    <a:gd name="T79" fmla="*/ 287 h 426"/>
                    <a:gd name="T80" fmla="*/ 10 w 357"/>
                    <a:gd name="T81" fmla="*/ 270 h 426"/>
                    <a:gd name="T82" fmla="*/ 9 w 357"/>
                    <a:gd name="T83" fmla="*/ 227 h 426"/>
                    <a:gd name="T84" fmla="*/ 15 w 357"/>
                    <a:gd name="T85" fmla="*/ 210 h 426"/>
                    <a:gd name="T86" fmla="*/ 30 w 357"/>
                    <a:gd name="T87" fmla="*/ 182 h 426"/>
                    <a:gd name="T88" fmla="*/ 20 w 357"/>
                    <a:gd name="T89" fmla="*/ 159 h 426"/>
                    <a:gd name="T90" fmla="*/ 48 w 357"/>
                    <a:gd name="T91" fmla="*/ 155 h 426"/>
                    <a:gd name="T92" fmla="*/ 47 w 357"/>
                    <a:gd name="T93" fmla="*/ 136 h 426"/>
                    <a:gd name="T94" fmla="*/ 40 w 357"/>
                    <a:gd name="T95" fmla="*/ 118 h 426"/>
                    <a:gd name="T96" fmla="*/ 41 w 357"/>
                    <a:gd name="T97" fmla="*/ 98 h 426"/>
                    <a:gd name="T98" fmla="*/ 28 w 357"/>
                    <a:gd name="T99" fmla="*/ 85 h 426"/>
                    <a:gd name="T100" fmla="*/ 29 w 357"/>
                    <a:gd name="T101" fmla="*/ 4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7" h="426">
                      <a:moveTo>
                        <a:pt x="37" y="38"/>
                      </a:moveTo>
                      <a:cubicBezTo>
                        <a:pt x="37" y="38"/>
                        <a:pt x="43" y="37"/>
                        <a:pt x="47" y="32"/>
                      </a:cubicBezTo>
                      <a:cubicBezTo>
                        <a:pt x="51" y="27"/>
                        <a:pt x="51" y="23"/>
                        <a:pt x="56" y="22"/>
                      </a:cubicBezTo>
                      <a:cubicBezTo>
                        <a:pt x="61" y="21"/>
                        <a:pt x="67" y="20"/>
                        <a:pt x="70" y="24"/>
                      </a:cubicBezTo>
                      <a:cubicBezTo>
                        <a:pt x="73" y="27"/>
                        <a:pt x="76" y="34"/>
                        <a:pt x="79" y="34"/>
                      </a:cubicBezTo>
                      <a:cubicBezTo>
                        <a:pt x="81" y="34"/>
                        <a:pt x="86" y="33"/>
                        <a:pt x="88" y="36"/>
                      </a:cubicBezTo>
                      <a:cubicBezTo>
                        <a:pt x="91" y="39"/>
                        <a:pt x="95" y="41"/>
                        <a:pt x="96" y="38"/>
                      </a:cubicBezTo>
                      <a:cubicBezTo>
                        <a:pt x="97" y="36"/>
                        <a:pt x="92" y="30"/>
                        <a:pt x="100" y="27"/>
                      </a:cubicBezTo>
                      <a:cubicBezTo>
                        <a:pt x="109" y="25"/>
                        <a:pt x="112" y="28"/>
                        <a:pt x="113" y="27"/>
                      </a:cubicBezTo>
                      <a:cubicBezTo>
                        <a:pt x="114" y="26"/>
                        <a:pt x="113" y="18"/>
                        <a:pt x="114" y="13"/>
                      </a:cubicBezTo>
                      <a:cubicBezTo>
                        <a:pt x="115" y="9"/>
                        <a:pt x="116" y="5"/>
                        <a:pt x="119" y="9"/>
                      </a:cubicBezTo>
                      <a:cubicBezTo>
                        <a:pt x="123" y="12"/>
                        <a:pt x="129" y="15"/>
                        <a:pt x="131" y="13"/>
                      </a:cubicBezTo>
                      <a:cubicBezTo>
                        <a:pt x="132" y="11"/>
                        <a:pt x="138" y="0"/>
                        <a:pt x="139" y="3"/>
                      </a:cubicBezTo>
                      <a:cubicBezTo>
                        <a:pt x="141" y="6"/>
                        <a:pt x="142" y="14"/>
                        <a:pt x="142" y="19"/>
                      </a:cubicBezTo>
                      <a:cubicBezTo>
                        <a:pt x="142" y="23"/>
                        <a:pt x="138" y="33"/>
                        <a:pt x="141" y="34"/>
                      </a:cubicBezTo>
                      <a:cubicBezTo>
                        <a:pt x="144" y="36"/>
                        <a:pt x="150" y="39"/>
                        <a:pt x="155" y="33"/>
                      </a:cubicBezTo>
                      <a:cubicBezTo>
                        <a:pt x="159" y="27"/>
                        <a:pt x="161" y="23"/>
                        <a:pt x="169" y="21"/>
                      </a:cubicBezTo>
                      <a:cubicBezTo>
                        <a:pt x="177" y="20"/>
                        <a:pt x="180" y="21"/>
                        <a:pt x="184" y="25"/>
                      </a:cubicBezTo>
                      <a:cubicBezTo>
                        <a:pt x="188" y="29"/>
                        <a:pt x="185" y="29"/>
                        <a:pt x="192" y="29"/>
                      </a:cubicBezTo>
                      <a:cubicBezTo>
                        <a:pt x="199" y="29"/>
                        <a:pt x="201" y="35"/>
                        <a:pt x="205" y="38"/>
                      </a:cubicBezTo>
                      <a:cubicBezTo>
                        <a:pt x="210" y="42"/>
                        <a:pt x="212" y="47"/>
                        <a:pt x="212" y="52"/>
                      </a:cubicBezTo>
                      <a:cubicBezTo>
                        <a:pt x="212" y="56"/>
                        <a:pt x="219" y="58"/>
                        <a:pt x="222" y="61"/>
                      </a:cubicBezTo>
                      <a:cubicBezTo>
                        <a:pt x="225" y="64"/>
                        <a:pt x="229" y="70"/>
                        <a:pt x="234" y="70"/>
                      </a:cubicBezTo>
                      <a:cubicBezTo>
                        <a:pt x="238" y="70"/>
                        <a:pt x="244" y="77"/>
                        <a:pt x="249" y="75"/>
                      </a:cubicBezTo>
                      <a:cubicBezTo>
                        <a:pt x="253" y="73"/>
                        <a:pt x="253" y="66"/>
                        <a:pt x="260" y="65"/>
                      </a:cubicBezTo>
                      <a:cubicBezTo>
                        <a:pt x="267" y="63"/>
                        <a:pt x="267" y="63"/>
                        <a:pt x="271" y="62"/>
                      </a:cubicBezTo>
                      <a:cubicBezTo>
                        <a:pt x="275" y="61"/>
                        <a:pt x="281" y="55"/>
                        <a:pt x="287" y="55"/>
                      </a:cubicBezTo>
                      <a:cubicBezTo>
                        <a:pt x="293" y="55"/>
                        <a:pt x="301" y="56"/>
                        <a:pt x="305" y="58"/>
                      </a:cubicBezTo>
                      <a:cubicBezTo>
                        <a:pt x="310" y="60"/>
                        <a:pt x="312" y="62"/>
                        <a:pt x="314" y="58"/>
                      </a:cubicBezTo>
                      <a:cubicBezTo>
                        <a:pt x="316" y="54"/>
                        <a:pt x="319" y="60"/>
                        <a:pt x="323" y="64"/>
                      </a:cubicBezTo>
                      <a:cubicBezTo>
                        <a:pt x="326" y="68"/>
                        <a:pt x="328" y="76"/>
                        <a:pt x="333" y="81"/>
                      </a:cubicBezTo>
                      <a:cubicBezTo>
                        <a:pt x="337" y="86"/>
                        <a:pt x="344" y="90"/>
                        <a:pt x="344" y="96"/>
                      </a:cubicBezTo>
                      <a:cubicBezTo>
                        <a:pt x="344" y="101"/>
                        <a:pt x="337" y="110"/>
                        <a:pt x="341" y="114"/>
                      </a:cubicBezTo>
                      <a:cubicBezTo>
                        <a:pt x="346" y="119"/>
                        <a:pt x="350" y="133"/>
                        <a:pt x="353" y="145"/>
                      </a:cubicBezTo>
                      <a:cubicBezTo>
                        <a:pt x="355" y="157"/>
                        <a:pt x="357" y="167"/>
                        <a:pt x="354" y="170"/>
                      </a:cubicBezTo>
                      <a:cubicBezTo>
                        <a:pt x="351" y="172"/>
                        <a:pt x="350" y="174"/>
                        <a:pt x="349" y="180"/>
                      </a:cubicBezTo>
                      <a:cubicBezTo>
                        <a:pt x="347" y="186"/>
                        <a:pt x="338" y="187"/>
                        <a:pt x="336" y="191"/>
                      </a:cubicBezTo>
                      <a:cubicBezTo>
                        <a:pt x="334" y="195"/>
                        <a:pt x="333" y="198"/>
                        <a:pt x="332" y="204"/>
                      </a:cubicBezTo>
                      <a:cubicBezTo>
                        <a:pt x="331" y="210"/>
                        <a:pt x="329" y="233"/>
                        <a:pt x="322" y="243"/>
                      </a:cubicBezTo>
                      <a:cubicBezTo>
                        <a:pt x="314" y="253"/>
                        <a:pt x="314" y="257"/>
                        <a:pt x="313" y="262"/>
                      </a:cubicBezTo>
                      <a:cubicBezTo>
                        <a:pt x="311" y="267"/>
                        <a:pt x="311" y="273"/>
                        <a:pt x="314" y="287"/>
                      </a:cubicBezTo>
                      <a:cubicBezTo>
                        <a:pt x="316" y="301"/>
                        <a:pt x="323" y="318"/>
                        <a:pt x="325" y="326"/>
                      </a:cubicBezTo>
                      <a:cubicBezTo>
                        <a:pt x="327" y="335"/>
                        <a:pt x="325" y="341"/>
                        <a:pt x="330" y="342"/>
                      </a:cubicBezTo>
                      <a:cubicBezTo>
                        <a:pt x="335" y="342"/>
                        <a:pt x="341" y="344"/>
                        <a:pt x="341" y="352"/>
                      </a:cubicBezTo>
                      <a:cubicBezTo>
                        <a:pt x="340" y="361"/>
                        <a:pt x="340" y="367"/>
                        <a:pt x="338" y="371"/>
                      </a:cubicBezTo>
                      <a:cubicBezTo>
                        <a:pt x="336" y="376"/>
                        <a:pt x="328" y="377"/>
                        <a:pt x="322" y="376"/>
                      </a:cubicBezTo>
                      <a:cubicBezTo>
                        <a:pt x="316" y="376"/>
                        <a:pt x="315" y="376"/>
                        <a:pt x="315" y="369"/>
                      </a:cubicBezTo>
                      <a:cubicBezTo>
                        <a:pt x="315" y="363"/>
                        <a:pt x="316" y="357"/>
                        <a:pt x="312" y="362"/>
                      </a:cubicBezTo>
                      <a:cubicBezTo>
                        <a:pt x="308" y="366"/>
                        <a:pt x="306" y="373"/>
                        <a:pt x="302" y="373"/>
                      </a:cubicBezTo>
                      <a:cubicBezTo>
                        <a:pt x="298" y="373"/>
                        <a:pt x="290" y="371"/>
                        <a:pt x="285" y="369"/>
                      </a:cubicBezTo>
                      <a:cubicBezTo>
                        <a:pt x="280" y="367"/>
                        <a:pt x="281" y="362"/>
                        <a:pt x="279" y="361"/>
                      </a:cubicBezTo>
                      <a:cubicBezTo>
                        <a:pt x="276" y="361"/>
                        <a:pt x="276" y="363"/>
                        <a:pt x="276" y="367"/>
                      </a:cubicBezTo>
                      <a:cubicBezTo>
                        <a:pt x="275" y="371"/>
                        <a:pt x="272" y="370"/>
                        <a:pt x="267" y="366"/>
                      </a:cubicBezTo>
                      <a:cubicBezTo>
                        <a:pt x="263" y="362"/>
                        <a:pt x="255" y="367"/>
                        <a:pt x="250" y="366"/>
                      </a:cubicBezTo>
                      <a:cubicBezTo>
                        <a:pt x="246" y="366"/>
                        <a:pt x="239" y="368"/>
                        <a:pt x="234" y="369"/>
                      </a:cubicBezTo>
                      <a:cubicBezTo>
                        <a:pt x="229" y="371"/>
                        <a:pt x="227" y="370"/>
                        <a:pt x="226" y="367"/>
                      </a:cubicBezTo>
                      <a:cubicBezTo>
                        <a:pt x="225" y="364"/>
                        <a:pt x="221" y="367"/>
                        <a:pt x="220" y="370"/>
                      </a:cubicBezTo>
                      <a:cubicBezTo>
                        <a:pt x="219" y="372"/>
                        <a:pt x="220" y="374"/>
                        <a:pt x="216" y="374"/>
                      </a:cubicBezTo>
                      <a:cubicBezTo>
                        <a:pt x="213" y="374"/>
                        <a:pt x="207" y="377"/>
                        <a:pt x="207" y="372"/>
                      </a:cubicBezTo>
                      <a:cubicBezTo>
                        <a:pt x="206" y="368"/>
                        <a:pt x="205" y="370"/>
                        <a:pt x="202" y="370"/>
                      </a:cubicBezTo>
                      <a:cubicBezTo>
                        <a:pt x="198" y="369"/>
                        <a:pt x="191" y="368"/>
                        <a:pt x="188" y="371"/>
                      </a:cubicBezTo>
                      <a:cubicBezTo>
                        <a:pt x="185" y="375"/>
                        <a:pt x="184" y="376"/>
                        <a:pt x="180" y="377"/>
                      </a:cubicBezTo>
                      <a:cubicBezTo>
                        <a:pt x="176" y="377"/>
                        <a:pt x="167" y="379"/>
                        <a:pt x="161" y="380"/>
                      </a:cubicBezTo>
                      <a:cubicBezTo>
                        <a:pt x="154" y="382"/>
                        <a:pt x="145" y="387"/>
                        <a:pt x="135" y="392"/>
                      </a:cubicBezTo>
                      <a:cubicBezTo>
                        <a:pt x="125" y="396"/>
                        <a:pt x="112" y="402"/>
                        <a:pt x="106" y="403"/>
                      </a:cubicBezTo>
                      <a:cubicBezTo>
                        <a:pt x="101" y="403"/>
                        <a:pt x="98" y="405"/>
                        <a:pt x="92" y="409"/>
                      </a:cubicBezTo>
                      <a:cubicBezTo>
                        <a:pt x="87" y="413"/>
                        <a:pt x="81" y="413"/>
                        <a:pt x="78" y="414"/>
                      </a:cubicBezTo>
                      <a:cubicBezTo>
                        <a:pt x="75" y="415"/>
                        <a:pt x="68" y="422"/>
                        <a:pt x="66" y="424"/>
                      </a:cubicBezTo>
                      <a:cubicBezTo>
                        <a:pt x="63" y="426"/>
                        <a:pt x="60" y="426"/>
                        <a:pt x="60" y="426"/>
                      </a:cubicBezTo>
                      <a:cubicBezTo>
                        <a:pt x="60" y="426"/>
                        <a:pt x="58" y="408"/>
                        <a:pt x="58" y="402"/>
                      </a:cubicBezTo>
                      <a:cubicBezTo>
                        <a:pt x="57" y="396"/>
                        <a:pt x="56" y="394"/>
                        <a:pt x="58" y="390"/>
                      </a:cubicBezTo>
                      <a:cubicBezTo>
                        <a:pt x="60" y="386"/>
                        <a:pt x="58" y="385"/>
                        <a:pt x="58" y="380"/>
                      </a:cubicBezTo>
                      <a:cubicBezTo>
                        <a:pt x="57" y="376"/>
                        <a:pt x="62" y="372"/>
                        <a:pt x="64" y="366"/>
                      </a:cubicBezTo>
                      <a:cubicBezTo>
                        <a:pt x="66" y="361"/>
                        <a:pt x="66" y="347"/>
                        <a:pt x="66" y="340"/>
                      </a:cubicBezTo>
                      <a:cubicBezTo>
                        <a:pt x="66" y="333"/>
                        <a:pt x="63" y="330"/>
                        <a:pt x="58" y="324"/>
                      </a:cubicBezTo>
                      <a:cubicBezTo>
                        <a:pt x="54" y="318"/>
                        <a:pt x="48" y="325"/>
                        <a:pt x="46" y="318"/>
                      </a:cubicBezTo>
                      <a:cubicBezTo>
                        <a:pt x="43" y="311"/>
                        <a:pt x="40" y="308"/>
                        <a:pt x="41" y="302"/>
                      </a:cubicBezTo>
                      <a:cubicBezTo>
                        <a:pt x="41" y="297"/>
                        <a:pt x="36" y="296"/>
                        <a:pt x="32" y="295"/>
                      </a:cubicBezTo>
                      <a:cubicBezTo>
                        <a:pt x="27" y="294"/>
                        <a:pt x="19" y="300"/>
                        <a:pt x="17" y="296"/>
                      </a:cubicBezTo>
                      <a:cubicBezTo>
                        <a:pt x="15" y="293"/>
                        <a:pt x="8" y="291"/>
                        <a:pt x="6" y="287"/>
                      </a:cubicBezTo>
                      <a:cubicBezTo>
                        <a:pt x="4" y="284"/>
                        <a:pt x="0" y="283"/>
                        <a:pt x="0" y="281"/>
                      </a:cubicBezTo>
                      <a:cubicBezTo>
                        <a:pt x="0" y="279"/>
                        <a:pt x="4" y="277"/>
                        <a:pt x="10" y="270"/>
                      </a:cubicBezTo>
                      <a:cubicBezTo>
                        <a:pt x="15" y="264"/>
                        <a:pt x="12" y="254"/>
                        <a:pt x="15" y="246"/>
                      </a:cubicBezTo>
                      <a:cubicBezTo>
                        <a:pt x="17" y="238"/>
                        <a:pt x="11" y="232"/>
                        <a:pt x="9" y="227"/>
                      </a:cubicBezTo>
                      <a:cubicBezTo>
                        <a:pt x="7" y="223"/>
                        <a:pt x="2" y="213"/>
                        <a:pt x="3" y="208"/>
                      </a:cubicBezTo>
                      <a:cubicBezTo>
                        <a:pt x="4" y="210"/>
                        <a:pt x="11" y="209"/>
                        <a:pt x="15" y="210"/>
                      </a:cubicBezTo>
                      <a:cubicBezTo>
                        <a:pt x="19" y="211"/>
                        <a:pt x="24" y="210"/>
                        <a:pt x="26" y="203"/>
                      </a:cubicBezTo>
                      <a:cubicBezTo>
                        <a:pt x="28" y="195"/>
                        <a:pt x="26" y="185"/>
                        <a:pt x="30" y="182"/>
                      </a:cubicBezTo>
                      <a:cubicBezTo>
                        <a:pt x="34" y="179"/>
                        <a:pt x="32" y="174"/>
                        <a:pt x="27" y="171"/>
                      </a:cubicBezTo>
                      <a:cubicBezTo>
                        <a:pt x="23" y="167"/>
                        <a:pt x="21" y="165"/>
                        <a:pt x="20" y="159"/>
                      </a:cubicBezTo>
                      <a:cubicBezTo>
                        <a:pt x="19" y="153"/>
                        <a:pt x="26" y="148"/>
                        <a:pt x="31" y="148"/>
                      </a:cubicBezTo>
                      <a:cubicBezTo>
                        <a:pt x="36" y="148"/>
                        <a:pt x="43" y="154"/>
                        <a:pt x="48" y="155"/>
                      </a:cubicBezTo>
                      <a:cubicBezTo>
                        <a:pt x="53" y="155"/>
                        <a:pt x="54" y="157"/>
                        <a:pt x="53" y="151"/>
                      </a:cubicBezTo>
                      <a:cubicBezTo>
                        <a:pt x="52" y="145"/>
                        <a:pt x="51" y="140"/>
                        <a:pt x="47" y="136"/>
                      </a:cubicBezTo>
                      <a:cubicBezTo>
                        <a:pt x="43" y="131"/>
                        <a:pt x="39" y="135"/>
                        <a:pt x="38" y="129"/>
                      </a:cubicBezTo>
                      <a:cubicBezTo>
                        <a:pt x="37" y="123"/>
                        <a:pt x="36" y="122"/>
                        <a:pt x="40" y="118"/>
                      </a:cubicBezTo>
                      <a:cubicBezTo>
                        <a:pt x="43" y="114"/>
                        <a:pt x="51" y="115"/>
                        <a:pt x="47" y="110"/>
                      </a:cubicBezTo>
                      <a:cubicBezTo>
                        <a:pt x="44" y="106"/>
                        <a:pt x="41" y="104"/>
                        <a:pt x="41" y="98"/>
                      </a:cubicBezTo>
                      <a:cubicBezTo>
                        <a:pt x="41" y="93"/>
                        <a:pt x="42" y="89"/>
                        <a:pt x="39" y="89"/>
                      </a:cubicBezTo>
                      <a:cubicBezTo>
                        <a:pt x="37" y="90"/>
                        <a:pt x="30" y="89"/>
                        <a:pt x="28" y="85"/>
                      </a:cubicBezTo>
                      <a:cubicBezTo>
                        <a:pt x="26" y="81"/>
                        <a:pt x="27" y="72"/>
                        <a:pt x="26" y="65"/>
                      </a:cubicBezTo>
                      <a:cubicBezTo>
                        <a:pt x="26" y="57"/>
                        <a:pt x="25" y="53"/>
                        <a:pt x="29" y="49"/>
                      </a:cubicBezTo>
                      <a:cubicBezTo>
                        <a:pt x="32" y="46"/>
                        <a:pt x="35" y="42"/>
                        <a:pt x="37" y="38"/>
                      </a:cubicBezTo>
                      <a:close/>
                    </a:path>
                  </a:pathLst>
                </a:custGeom>
                <a:solidFill>
                  <a:schemeClr val="accent1"/>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0" name="Freeform 19">
                  <a:extLst>
                    <a:ext uri="{FF2B5EF4-FFF2-40B4-BE49-F238E27FC236}">
                      <a16:creationId xmlns:a16="http://schemas.microsoft.com/office/drawing/2014/main" id="{2855E9D9-566E-4AF9-8E6E-2D58F26B1C89}"/>
                    </a:ext>
                  </a:extLst>
                </p:cNvPr>
                <p:cNvSpPr>
                  <a:spLocks/>
                </p:cNvSpPr>
                <p:nvPr/>
              </p:nvSpPr>
              <p:spPr bwMode="auto">
                <a:xfrm>
                  <a:off x="4148138" y="3856038"/>
                  <a:ext cx="92075" cy="26988"/>
                </a:xfrm>
                <a:custGeom>
                  <a:avLst/>
                  <a:gdLst>
                    <a:gd name="T0" fmla="*/ 16 w 176"/>
                    <a:gd name="T1" fmla="*/ 15 h 49"/>
                    <a:gd name="T2" fmla="*/ 11 w 176"/>
                    <a:gd name="T3" fmla="*/ 21 h 49"/>
                    <a:gd name="T4" fmla="*/ 24 w 176"/>
                    <a:gd name="T5" fmla="*/ 32 h 49"/>
                    <a:gd name="T6" fmla="*/ 42 w 176"/>
                    <a:gd name="T7" fmla="*/ 27 h 49"/>
                    <a:gd name="T8" fmla="*/ 62 w 176"/>
                    <a:gd name="T9" fmla="*/ 24 h 49"/>
                    <a:gd name="T10" fmla="*/ 77 w 176"/>
                    <a:gd name="T11" fmla="*/ 21 h 49"/>
                    <a:gd name="T12" fmla="*/ 85 w 176"/>
                    <a:gd name="T13" fmla="*/ 24 h 49"/>
                    <a:gd name="T14" fmla="*/ 88 w 176"/>
                    <a:gd name="T15" fmla="*/ 23 h 49"/>
                    <a:gd name="T16" fmla="*/ 81 w 176"/>
                    <a:gd name="T17" fmla="*/ 26 h 49"/>
                    <a:gd name="T18" fmla="*/ 71 w 176"/>
                    <a:gd name="T19" fmla="*/ 24 h 49"/>
                    <a:gd name="T20" fmla="*/ 55 w 176"/>
                    <a:gd name="T21" fmla="*/ 27 h 49"/>
                    <a:gd name="T22" fmla="*/ 42 w 176"/>
                    <a:gd name="T23" fmla="*/ 30 h 49"/>
                    <a:gd name="T24" fmla="*/ 28 w 176"/>
                    <a:gd name="T25" fmla="*/ 37 h 49"/>
                    <a:gd name="T26" fmla="*/ 15 w 176"/>
                    <a:gd name="T27" fmla="*/ 36 h 49"/>
                    <a:gd name="T28" fmla="*/ 4 w 176"/>
                    <a:gd name="T29" fmla="*/ 27 h 49"/>
                    <a:gd name="T30" fmla="*/ 0 w 176"/>
                    <a:gd name="T31" fmla="*/ 34 h 49"/>
                    <a:gd name="T32" fmla="*/ 3 w 176"/>
                    <a:gd name="T33" fmla="*/ 49 h 49"/>
                    <a:gd name="T34" fmla="*/ 13 w 176"/>
                    <a:gd name="T35" fmla="*/ 45 h 49"/>
                    <a:gd name="T36" fmla="*/ 55 w 176"/>
                    <a:gd name="T37" fmla="*/ 45 h 49"/>
                    <a:gd name="T38" fmla="*/ 63 w 176"/>
                    <a:gd name="T39" fmla="*/ 34 h 49"/>
                    <a:gd name="T40" fmla="*/ 75 w 176"/>
                    <a:gd name="T41" fmla="*/ 30 h 49"/>
                    <a:gd name="T42" fmla="*/ 88 w 176"/>
                    <a:gd name="T43" fmla="*/ 31 h 49"/>
                    <a:gd name="T44" fmla="*/ 100 w 176"/>
                    <a:gd name="T45" fmla="*/ 19 h 49"/>
                    <a:gd name="T46" fmla="*/ 108 w 176"/>
                    <a:gd name="T47" fmla="*/ 23 h 49"/>
                    <a:gd name="T48" fmla="*/ 122 w 176"/>
                    <a:gd name="T49" fmla="*/ 31 h 49"/>
                    <a:gd name="T50" fmla="*/ 137 w 176"/>
                    <a:gd name="T51" fmla="*/ 37 h 49"/>
                    <a:gd name="T52" fmla="*/ 155 w 176"/>
                    <a:gd name="T53" fmla="*/ 40 h 49"/>
                    <a:gd name="T54" fmla="*/ 168 w 176"/>
                    <a:gd name="T55" fmla="*/ 34 h 49"/>
                    <a:gd name="T56" fmla="*/ 176 w 176"/>
                    <a:gd name="T57" fmla="*/ 28 h 49"/>
                    <a:gd name="T58" fmla="*/ 166 w 176"/>
                    <a:gd name="T59" fmla="*/ 18 h 49"/>
                    <a:gd name="T60" fmla="*/ 148 w 176"/>
                    <a:gd name="T61" fmla="*/ 25 h 49"/>
                    <a:gd name="T62" fmla="*/ 136 w 176"/>
                    <a:gd name="T63" fmla="*/ 15 h 49"/>
                    <a:gd name="T64" fmla="*/ 126 w 176"/>
                    <a:gd name="T65" fmla="*/ 13 h 49"/>
                    <a:gd name="T66" fmla="*/ 117 w 176"/>
                    <a:gd name="T67" fmla="*/ 4 h 49"/>
                    <a:gd name="T68" fmla="*/ 102 w 176"/>
                    <a:gd name="T69" fmla="*/ 2 h 49"/>
                    <a:gd name="T70" fmla="*/ 91 w 176"/>
                    <a:gd name="T71" fmla="*/ 5 h 49"/>
                    <a:gd name="T72" fmla="*/ 82 w 176"/>
                    <a:gd name="T73" fmla="*/ 7 h 49"/>
                    <a:gd name="T74" fmla="*/ 74 w 176"/>
                    <a:gd name="T75" fmla="*/ 15 h 49"/>
                    <a:gd name="T76" fmla="*/ 16 w 176"/>
                    <a:gd name="T77"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49">
                      <a:moveTo>
                        <a:pt x="16" y="15"/>
                      </a:moveTo>
                      <a:cubicBezTo>
                        <a:pt x="16" y="16"/>
                        <a:pt x="14" y="19"/>
                        <a:pt x="11" y="21"/>
                      </a:cubicBezTo>
                      <a:cubicBezTo>
                        <a:pt x="11" y="21"/>
                        <a:pt x="20" y="32"/>
                        <a:pt x="24" y="32"/>
                      </a:cubicBezTo>
                      <a:cubicBezTo>
                        <a:pt x="28" y="33"/>
                        <a:pt x="36" y="29"/>
                        <a:pt x="42" y="27"/>
                      </a:cubicBezTo>
                      <a:cubicBezTo>
                        <a:pt x="47" y="24"/>
                        <a:pt x="56" y="24"/>
                        <a:pt x="62" y="24"/>
                      </a:cubicBezTo>
                      <a:cubicBezTo>
                        <a:pt x="68" y="24"/>
                        <a:pt x="74" y="19"/>
                        <a:pt x="77" y="21"/>
                      </a:cubicBezTo>
                      <a:cubicBezTo>
                        <a:pt x="79" y="23"/>
                        <a:pt x="81" y="24"/>
                        <a:pt x="85" y="24"/>
                      </a:cubicBezTo>
                      <a:cubicBezTo>
                        <a:pt x="88" y="25"/>
                        <a:pt x="89" y="21"/>
                        <a:pt x="88" y="23"/>
                      </a:cubicBezTo>
                      <a:cubicBezTo>
                        <a:pt x="88" y="25"/>
                        <a:pt x="85" y="29"/>
                        <a:pt x="81" y="26"/>
                      </a:cubicBezTo>
                      <a:cubicBezTo>
                        <a:pt x="76" y="23"/>
                        <a:pt x="76" y="22"/>
                        <a:pt x="71" y="24"/>
                      </a:cubicBezTo>
                      <a:cubicBezTo>
                        <a:pt x="66" y="26"/>
                        <a:pt x="61" y="28"/>
                        <a:pt x="55" y="27"/>
                      </a:cubicBezTo>
                      <a:cubicBezTo>
                        <a:pt x="50" y="27"/>
                        <a:pt x="47" y="29"/>
                        <a:pt x="42" y="30"/>
                      </a:cubicBezTo>
                      <a:cubicBezTo>
                        <a:pt x="36" y="32"/>
                        <a:pt x="32" y="35"/>
                        <a:pt x="28" y="37"/>
                      </a:cubicBezTo>
                      <a:cubicBezTo>
                        <a:pt x="24" y="39"/>
                        <a:pt x="20" y="40"/>
                        <a:pt x="15" y="36"/>
                      </a:cubicBezTo>
                      <a:cubicBezTo>
                        <a:pt x="12" y="34"/>
                        <a:pt x="8" y="30"/>
                        <a:pt x="4" y="27"/>
                      </a:cubicBezTo>
                      <a:cubicBezTo>
                        <a:pt x="2" y="29"/>
                        <a:pt x="0" y="31"/>
                        <a:pt x="0" y="34"/>
                      </a:cubicBezTo>
                      <a:cubicBezTo>
                        <a:pt x="0" y="41"/>
                        <a:pt x="2" y="44"/>
                        <a:pt x="3" y="49"/>
                      </a:cubicBezTo>
                      <a:cubicBezTo>
                        <a:pt x="3" y="49"/>
                        <a:pt x="8" y="45"/>
                        <a:pt x="13" y="45"/>
                      </a:cubicBezTo>
                      <a:cubicBezTo>
                        <a:pt x="18" y="45"/>
                        <a:pt x="53" y="46"/>
                        <a:pt x="55" y="45"/>
                      </a:cubicBezTo>
                      <a:cubicBezTo>
                        <a:pt x="58" y="43"/>
                        <a:pt x="60" y="37"/>
                        <a:pt x="63" y="34"/>
                      </a:cubicBezTo>
                      <a:cubicBezTo>
                        <a:pt x="66" y="30"/>
                        <a:pt x="70" y="31"/>
                        <a:pt x="75" y="30"/>
                      </a:cubicBezTo>
                      <a:cubicBezTo>
                        <a:pt x="81" y="30"/>
                        <a:pt x="85" y="32"/>
                        <a:pt x="88" y="31"/>
                      </a:cubicBezTo>
                      <a:cubicBezTo>
                        <a:pt x="91" y="29"/>
                        <a:pt x="96" y="21"/>
                        <a:pt x="100" y="19"/>
                      </a:cubicBezTo>
                      <a:cubicBezTo>
                        <a:pt x="104" y="17"/>
                        <a:pt x="104" y="21"/>
                        <a:pt x="108" y="23"/>
                      </a:cubicBezTo>
                      <a:cubicBezTo>
                        <a:pt x="113" y="25"/>
                        <a:pt x="117" y="29"/>
                        <a:pt x="122" y="31"/>
                      </a:cubicBezTo>
                      <a:cubicBezTo>
                        <a:pt x="128" y="33"/>
                        <a:pt x="133" y="32"/>
                        <a:pt x="137" y="37"/>
                      </a:cubicBezTo>
                      <a:cubicBezTo>
                        <a:pt x="141" y="41"/>
                        <a:pt x="150" y="42"/>
                        <a:pt x="155" y="40"/>
                      </a:cubicBezTo>
                      <a:cubicBezTo>
                        <a:pt x="159" y="37"/>
                        <a:pt x="165" y="35"/>
                        <a:pt x="168" y="34"/>
                      </a:cubicBezTo>
                      <a:cubicBezTo>
                        <a:pt x="172" y="34"/>
                        <a:pt x="176" y="30"/>
                        <a:pt x="176" y="28"/>
                      </a:cubicBezTo>
                      <a:cubicBezTo>
                        <a:pt x="176" y="25"/>
                        <a:pt x="169" y="19"/>
                        <a:pt x="166" y="18"/>
                      </a:cubicBezTo>
                      <a:cubicBezTo>
                        <a:pt x="162" y="17"/>
                        <a:pt x="153" y="23"/>
                        <a:pt x="148" y="25"/>
                      </a:cubicBezTo>
                      <a:cubicBezTo>
                        <a:pt x="143" y="26"/>
                        <a:pt x="139" y="20"/>
                        <a:pt x="136" y="15"/>
                      </a:cubicBezTo>
                      <a:cubicBezTo>
                        <a:pt x="132" y="9"/>
                        <a:pt x="130" y="13"/>
                        <a:pt x="126" y="13"/>
                      </a:cubicBezTo>
                      <a:cubicBezTo>
                        <a:pt x="122" y="13"/>
                        <a:pt x="119" y="8"/>
                        <a:pt x="117" y="4"/>
                      </a:cubicBezTo>
                      <a:cubicBezTo>
                        <a:pt x="114" y="0"/>
                        <a:pt x="107" y="1"/>
                        <a:pt x="102" y="2"/>
                      </a:cubicBezTo>
                      <a:cubicBezTo>
                        <a:pt x="98" y="4"/>
                        <a:pt x="95" y="8"/>
                        <a:pt x="91" y="5"/>
                      </a:cubicBezTo>
                      <a:cubicBezTo>
                        <a:pt x="87" y="2"/>
                        <a:pt x="86" y="2"/>
                        <a:pt x="82" y="7"/>
                      </a:cubicBezTo>
                      <a:cubicBezTo>
                        <a:pt x="78" y="13"/>
                        <a:pt x="74" y="15"/>
                        <a:pt x="74" y="15"/>
                      </a:cubicBezTo>
                      <a:cubicBezTo>
                        <a:pt x="16" y="15"/>
                        <a:pt x="16" y="15"/>
                        <a:pt x="16" y="15"/>
                      </a:cubicBezTo>
                      <a:close/>
                    </a:path>
                  </a:pathLst>
                </a:custGeom>
                <a:solidFill>
                  <a:schemeClr val="bg2">
                    <a:lumMod val="90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1030" name="Group 1029">
              <a:extLst>
                <a:ext uri="{FF2B5EF4-FFF2-40B4-BE49-F238E27FC236}">
                  <a16:creationId xmlns:a16="http://schemas.microsoft.com/office/drawing/2014/main" id="{3D53D0AC-3F61-4FFD-AAFD-33CF7655105F}"/>
                </a:ext>
              </a:extLst>
            </p:cNvPr>
            <p:cNvGrpSpPr>
              <a:grpSpLocks noChangeAspect="1"/>
            </p:cNvGrpSpPr>
            <p:nvPr/>
          </p:nvGrpSpPr>
          <p:grpSpPr>
            <a:xfrm>
              <a:off x="8007350" y="4416426"/>
              <a:ext cx="2112963" cy="1555750"/>
              <a:chOff x="8007350" y="4416426"/>
              <a:chExt cx="2112963" cy="1555750"/>
            </a:xfrm>
            <a:solidFill>
              <a:srgbClr val="D9D9D9"/>
            </a:solidFill>
          </p:grpSpPr>
          <p:sp>
            <p:nvSpPr>
              <p:cNvPr id="1031" name="Freeform 6">
                <a:extLst>
                  <a:ext uri="{FF2B5EF4-FFF2-40B4-BE49-F238E27FC236}">
                    <a16:creationId xmlns:a16="http://schemas.microsoft.com/office/drawing/2014/main" id="{8358F4E1-7099-46A4-8822-7CF4BF79FF33}"/>
                  </a:ext>
                </a:extLst>
              </p:cNvPr>
              <p:cNvSpPr>
                <a:spLocks/>
              </p:cNvSpPr>
              <p:nvPr/>
            </p:nvSpPr>
            <p:spPr bwMode="auto">
              <a:xfrm>
                <a:off x="9758363" y="4983163"/>
                <a:ext cx="11113" cy="12700"/>
              </a:xfrm>
              <a:custGeom>
                <a:avLst/>
                <a:gdLst>
                  <a:gd name="T0" fmla="*/ 11 w 22"/>
                  <a:gd name="T1" fmla="*/ 0 h 25"/>
                  <a:gd name="T2" fmla="*/ 6 w 22"/>
                  <a:gd name="T3" fmla="*/ 7 h 25"/>
                  <a:gd name="T4" fmla="*/ 3 w 22"/>
                  <a:gd name="T5" fmla="*/ 20 h 25"/>
                  <a:gd name="T6" fmla="*/ 14 w 22"/>
                  <a:gd name="T7" fmla="*/ 23 h 25"/>
                  <a:gd name="T8" fmla="*/ 21 w 22"/>
                  <a:gd name="T9" fmla="*/ 19 h 25"/>
                  <a:gd name="T10" fmla="*/ 17 w 22"/>
                  <a:gd name="T11" fmla="*/ 10 h 25"/>
                  <a:gd name="T12" fmla="*/ 14 w 22"/>
                  <a:gd name="T13" fmla="*/ 0 h 25"/>
                  <a:gd name="T14" fmla="*/ 11 w 22"/>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5">
                    <a:moveTo>
                      <a:pt x="11" y="0"/>
                    </a:moveTo>
                    <a:cubicBezTo>
                      <a:pt x="8" y="0"/>
                      <a:pt x="7" y="2"/>
                      <a:pt x="6" y="7"/>
                    </a:cubicBezTo>
                    <a:cubicBezTo>
                      <a:pt x="4" y="12"/>
                      <a:pt x="0" y="17"/>
                      <a:pt x="3" y="20"/>
                    </a:cubicBezTo>
                    <a:cubicBezTo>
                      <a:pt x="7" y="23"/>
                      <a:pt x="10" y="20"/>
                      <a:pt x="14" y="23"/>
                    </a:cubicBezTo>
                    <a:cubicBezTo>
                      <a:pt x="19" y="25"/>
                      <a:pt x="22" y="23"/>
                      <a:pt x="21" y="19"/>
                    </a:cubicBezTo>
                    <a:cubicBezTo>
                      <a:pt x="19" y="16"/>
                      <a:pt x="13" y="16"/>
                      <a:pt x="17" y="10"/>
                    </a:cubicBezTo>
                    <a:cubicBezTo>
                      <a:pt x="21" y="4"/>
                      <a:pt x="16" y="0"/>
                      <a:pt x="14" y="0"/>
                    </a:cubicBezTo>
                    <a:cubicBezTo>
                      <a:pt x="11" y="0"/>
                      <a:pt x="10" y="0"/>
                      <a:pt x="1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7">
                <a:extLst>
                  <a:ext uri="{FF2B5EF4-FFF2-40B4-BE49-F238E27FC236}">
                    <a16:creationId xmlns:a16="http://schemas.microsoft.com/office/drawing/2014/main" id="{E1CB1047-9854-46C2-A8AD-EE8EDEA64479}"/>
                  </a:ext>
                </a:extLst>
              </p:cNvPr>
              <p:cNvSpPr>
                <a:spLocks/>
              </p:cNvSpPr>
              <p:nvPr/>
            </p:nvSpPr>
            <p:spPr bwMode="auto">
              <a:xfrm>
                <a:off x="9761538" y="5003801"/>
                <a:ext cx="6350" cy="15875"/>
              </a:xfrm>
              <a:custGeom>
                <a:avLst/>
                <a:gdLst>
                  <a:gd name="T0" fmla="*/ 7 w 14"/>
                  <a:gd name="T1" fmla="*/ 3 h 29"/>
                  <a:gd name="T2" fmla="*/ 2 w 14"/>
                  <a:gd name="T3" fmla="*/ 12 h 29"/>
                  <a:gd name="T4" fmla="*/ 4 w 14"/>
                  <a:gd name="T5" fmla="*/ 25 h 29"/>
                  <a:gd name="T6" fmla="*/ 13 w 14"/>
                  <a:gd name="T7" fmla="*/ 24 h 29"/>
                  <a:gd name="T8" fmla="*/ 10 w 14"/>
                  <a:gd name="T9" fmla="*/ 11 h 29"/>
                  <a:gd name="T10" fmla="*/ 7 w 14"/>
                  <a:gd name="T11" fmla="*/ 3 h 29"/>
                </a:gdLst>
                <a:ahLst/>
                <a:cxnLst>
                  <a:cxn ang="0">
                    <a:pos x="T0" y="T1"/>
                  </a:cxn>
                  <a:cxn ang="0">
                    <a:pos x="T2" y="T3"/>
                  </a:cxn>
                  <a:cxn ang="0">
                    <a:pos x="T4" y="T5"/>
                  </a:cxn>
                  <a:cxn ang="0">
                    <a:pos x="T6" y="T7"/>
                  </a:cxn>
                  <a:cxn ang="0">
                    <a:pos x="T8" y="T9"/>
                  </a:cxn>
                  <a:cxn ang="0">
                    <a:pos x="T10" y="T11"/>
                  </a:cxn>
                </a:cxnLst>
                <a:rect l="0" t="0" r="r" b="b"/>
                <a:pathLst>
                  <a:path w="14" h="29">
                    <a:moveTo>
                      <a:pt x="7" y="3"/>
                    </a:moveTo>
                    <a:cubicBezTo>
                      <a:pt x="5" y="4"/>
                      <a:pt x="4" y="6"/>
                      <a:pt x="2" y="12"/>
                    </a:cubicBezTo>
                    <a:cubicBezTo>
                      <a:pt x="0" y="18"/>
                      <a:pt x="1" y="20"/>
                      <a:pt x="4" y="25"/>
                    </a:cubicBezTo>
                    <a:cubicBezTo>
                      <a:pt x="8" y="29"/>
                      <a:pt x="11" y="28"/>
                      <a:pt x="13" y="24"/>
                    </a:cubicBezTo>
                    <a:cubicBezTo>
                      <a:pt x="14" y="19"/>
                      <a:pt x="9" y="17"/>
                      <a:pt x="10" y="11"/>
                    </a:cubicBezTo>
                    <a:cubicBezTo>
                      <a:pt x="11" y="5"/>
                      <a:pt x="9" y="0"/>
                      <a:pt x="7"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8">
                <a:extLst>
                  <a:ext uri="{FF2B5EF4-FFF2-40B4-BE49-F238E27FC236}">
                    <a16:creationId xmlns:a16="http://schemas.microsoft.com/office/drawing/2014/main" id="{00EAFE30-FBE1-433D-B103-94567D7A862A}"/>
                  </a:ext>
                </a:extLst>
              </p:cNvPr>
              <p:cNvSpPr>
                <a:spLocks/>
              </p:cNvSpPr>
              <p:nvPr/>
            </p:nvSpPr>
            <p:spPr bwMode="auto">
              <a:xfrm>
                <a:off x="9742488" y="4941888"/>
                <a:ext cx="12700" cy="15875"/>
              </a:xfrm>
              <a:custGeom>
                <a:avLst/>
                <a:gdLst>
                  <a:gd name="T0" fmla="*/ 19 w 24"/>
                  <a:gd name="T1" fmla="*/ 4 h 30"/>
                  <a:gd name="T2" fmla="*/ 13 w 24"/>
                  <a:gd name="T3" fmla="*/ 6 h 30"/>
                  <a:gd name="T4" fmla="*/ 2 w 24"/>
                  <a:gd name="T5" fmla="*/ 11 h 30"/>
                  <a:gd name="T6" fmla="*/ 9 w 24"/>
                  <a:gd name="T7" fmla="*/ 28 h 30"/>
                  <a:gd name="T8" fmla="*/ 21 w 24"/>
                  <a:gd name="T9" fmla="*/ 22 h 30"/>
                  <a:gd name="T10" fmla="*/ 22 w 24"/>
                  <a:gd name="T11" fmla="*/ 11 h 30"/>
                  <a:gd name="T12" fmla="*/ 19 w 24"/>
                  <a:gd name="T13" fmla="*/ 4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9" y="4"/>
                    </a:moveTo>
                    <a:cubicBezTo>
                      <a:pt x="16" y="6"/>
                      <a:pt x="18" y="6"/>
                      <a:pt x="13" y="6"/>
                    </a:cubicBezTo>
                    <a:cubicBezTo>
                      <a:pt x="7" y="6"/>
                      <a:pt x="4" y="6"/>
                      <a:pt x="2" y="11"/>
                    </a:cubicBezTo>
                    <a:cubicBezTo>
                      <a:pt x="0" y="16"/>
                      <a:pt x="4" y="25"/>
                      <a:pt x="9" y="28"/>
                    </a:cubicBezTo>
                    <a:cubicBezTo>
                      <a:pt x="14" y="30"/>
                      <a:pt x="19" y="27"/>
                      <a:pt x="21" y="22"/>
                    </a:cubicBezTo>
                    <a:cubicBezTo>
                      <a:pt x="24" y="17"/>
                      <a:pt x="21" y="16"/>
                      <a:pt x="22" y="11"/>
                    </a:cubicBezTo>
                    <a:cubicBezTo>
                      <a:pt x="23" y="7"/>
                      <a:pt x="21" y="0"/>
                      <a:pt x="19"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9">
                <a:extLst>
                  <a:ext uri="{FF2B5EF4-FFF2-40B4-BE49-F238E27FC236}">
                    <a16:creationId xmlns:a16="http://schemas.microsoft.com/office/drawing/2014/main" id="{0C7CA277-446F-4EAD-A6AB-260140A91B96}"/>
                  </a:ext>
                </a:extLst>
              </p:cNvPr>
              <p:cNvSpPr>
                <a:spLocks/>
              </p:cNvSpPr>
              <p:nvPr/>
            </p:nvSpPr>
            <p:spPr bwMode="auto">
              <a:xfrm>
                <a:off x="9748838" y="4910138"/>
                <a:ext cx="12700" cy="11113"/>
              </a:xfrm>
              <a:custGeom>
                <a:avLst/>
                <a:gdLst>
                  <a:gd name="T0" fmla="*/ 3 w 23"/>
                  <a:gd name="T1" fmla="*/ 6 h 22"/>
                  <a:gd name="T2" fmla="*/ 1 w 23"/>
                  <a:gd name="T3" fmla="*/ 12 h 22"/>
                  <a:gd name="T4" fmla="*/ 7 w 23"/>
                  <a:gd name="T5" fmla="*/ 19 h 22"/>
                  <a:gd name="T6" fmla="*/ 19 w 23"/>
                  <a:gd name="T7" fmla="*/ 21 h 22"/>
                  <a:gd name="T8" fmla="*/ 16 w 23"/>
                  <a:gd name="T9" fmla="*/ 14 h 22"/>
                  <a:gd name="T10" fmla="*/ 10 w 23"/>
                  <a:gd name="T11" fmla="*/ 5 h 22"/>
                  <a:gd name="T12" fmla="*/ 7 w 23"/>
                  <a:gd name="T13" fmla="*/ 3 h 22"/>
                  <a:gd name="T14" fmla="*/ 3 w 23"/>
                  <a:gd name="T15" fmla="*/ 6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3" y="6"/>
                    </a:moveTo>
                    <a:cubicBezTo>
                      <a:pt x="0" y="4"/>
                      <a:pt x="2" y="6"/>
                      <a:pt x="1" y="12"/>
                    </a:cubicBezTo>
                    <a:cubicBezTo>
                      <a:pt x="1" y="18"/>
                      <a:pt x="2" y="19"/>
                      <a:pt x="7" y="19"/>
                    </a:cubicBezTo>
                    <a:cubicBezTo>
                      <a:pt x="11" y="19"/>
                      <a:pt x="15" y="22"/>
                      <a:pt x="19" y="21"/>
                    </a:cubicBezTo>
                    <a:cubicBezTo>
                      <a:pt x="23" y="20"/>
                      <a:pt x="21" y="18"/>
                      <a:pt x="16" y="14"/>
                    </a:cubicBezTo>
                    <a:cubicBezTo>
                      <a:pt x="12" y="10"/>
                      <a:pt x="10" y="9"/>
                      <a:pt x="10" y="5"/>
                    </a:cubicBezTo>
                    <a:cubicBezTo>
                      <a:pt x="10" y="1"/>
                      <a:pt x="8" y="0"/>
                      <a:pt x="7" y="3"/>
                    </a:cubicBezTo>
                    <a:cubicBezTo>
                      <a:pt x="7" y="6"/>
                      <a:pt x="5" y="9"/>
                      <a:pt x="3"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0">
                <a:extLst>
                  <a:ext uri="{FF2B5EF4-FFF2-40B4-BE49-F238E27FC236}">
                    <a16:creationId xmlns:a16="http://schemas.microsoft.com/office/drawing/2014/main" id="{D0120A8A-C196-4AD6-B356-54963EB684D1}"/>
                  </a:ext>
                </a:extLst>
              </p:cNvPr>
              <p:cNvSpPr>
                <a:spLocks/>
              </p:cNvSpPr>
              <p:nvPr/>
            </p:nvSpPr>
            <p:spPr bwMode="auto">
              <a:xfrm>
                <a:off x="9745663" y="4892676"/>
                <a:ext cx="14288" cy="12700"/>
              </a:xfrm>
              <a:custGeom>
                <a:avLst/>
                <a:gdLst>
                  <a:gd name="T0" fmla="*/ 15 w 25"/>
                  <a:gd name="T1" fmla="*/ 5 h 24"/>
                  <a:gd name="T2" fmla="*/ 4 w 25"/>
                  <a:gd name="T3" fmla="*/ 10 h 24"/>
                  <a:gd name="T4" fmla="*/ 8 w 25"/>
                  <a:gd name="T5" fmla="*/ 20 h 24"/>
                  <a:gd name="T6" fmla="*/ 21 w 25"/>
                  <a:gd name="T7" fmla="*/ 22 h 24"/>
                  <a:gd name="T8" fmla="*/ 22 w 25"/>
                  <a:gd name="T9" fmla="*/ 14 h 24"/>
                  <a:gd name="T10" fmla="*/ 15 w 25"/>
                  <a:gd name="T11" fmla="*/ 5 h 24"/>
                </a:gdLst>
                <a:ahLst/>
                <a:cxnLst>
                  <a:cxn ang="0">
                    <a:pos x="T0" y="T1"/>
                  </a:cxn>
                  <a:cxn ang="0">
                    <a:pos x="T2" y="T3"/>
                  </a:cxn>
                  <a:cxn ang="0">
                    <a:pos x="T4" y="T5"/>
                  </a:cxn>
                  <a:cxn ang="0">
                    <a:pos x="T6" y="T7"/>
                  </a:cxn>
                  <a:cxn ang="0">
                    <a:pos x="T8" y="T9"/>
                  </a:cxn>
                  <a:cxn ang="0">
                    <a:pos x="T10" y="T11"/>
                  </a:cxn>
                </a:cxnLst>
                <a:rect l="0" t="0" r="r" b="b"/>
                <a:pathLst>
                  <a:path w="25" h="24">
                    <a:moveTo>
                      <a:pt x="15" y="5"/>
                    </a:moveTo>
                    <a:cubicBezTo>
                      <a:pt x="10" y="8"/>
                      <a:pt x="8" y="9"/>
                      <a:pt x="4" y="10"/>
                    </a:cubicBezTo>
                    <a:cubicBezTo>
                      <a:pt x="0" y="10"/>
                      <a:pt x="3" y="16"/>
                      <a:pt x="8" y="20"/>
                    </a:cubicBezTo>
                    <a:cubicBezTo>
                      <a:pt x="13" y="24"/>
                      <a:pt x="16" y="23"/>
                      <a:pt x="21" y="22"/>
                    </a:cubicBezTo>
                    <a:cubicBezTo>
                      <a:pt x="25" y="20"/>
                      <a:pt x="25" y="16"/>
                      <a:pt x="22" y="14"/>
                    </a:cubicBezTo>
                    <a:cubicBezTo>
                      <a:pt x="20" y="12"/>
                      <a:pt x="19" y="0"/>
                      <a:pt x="15" y="5"/>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1">
                <a:extLst>
                  <a:ext uri="{FF2B5EF4-FFF2-40B4-BE49-F238E27FC236}">
                    <a16:creationId xmlns:a16="http://schemas.microsoft.com/office/drawing/2014/main" id="{015BFB0D-E97C-483B-A396-CC2E466757BE}"/>
                  </a:ext>
                </a:extLst>
              </p:cNvPr>
              <p:cNvSpPr>
                <a:spLocks/>
              </p:cNvSpPr>
              <p:nvPr/>
            </p:nvSpPr>
            <p:spPr bwMode="auto">
              <a:xfrm>
                <a:off x="9755188" y="4872038"/>
                <a:ext cx="6350" cy="20638"/>
              </a:xfrm>
              <a:custGeom>
                <a:avLst/>
                <a:gdLst>
                  <a:gd name="T0" fmla="*/ 8 w 10"/>
                  <a:gd name="T1" fmla="*/ 3 h 39"/>
                  <a:gd name="T2" fmla="*/ 3 w 10"/>
                  <a:gd name="T3" fmla="*/ 14 h 39"/>
                  <a:gd name="T4" fmla="*/ 2 w 10"/>
                  <a:gd name="T5" fmla="*/ 30 h 39"/>
                  <a:gd name="T6" fmla="*/ 7 w 10"/>
                  <a:gd name="T7" fmla="*/ 31 h 39"/>
                  <a:gd name="T8" fmla="*/ 9 w 10"/>
                  <a:gd name="T9" fmla="*/ 12 h 39"/>
                  <a:gd name="T10" fmla="*/ 8 w 10"/>
                  <a:gd name="T11" fmla="*/ 3 h 39"/>
                </a:gdLst>
                <a:ahLst/>
                <a:cxnLst>
                  <a:cxn ang="0">
                    <a:pos x="T0" y="T1"/>
                  </a:cxn>
                  <a:cxn ang="0">
                    <a:pos x="T2" y="T3"/>
                  </a:cxn>
                  <a:cxn ang="0">
                    <a:pos x="T4" y="T5"/>
                  </a:cxn>
                  <a:cxn ang="0">
                    <a:pos x="T6" y="T7"/>
                  </a:cxn>
                  <a:cxn ang="0">
                    <a:pos x="T8" y="T9"/>
                  </a:cxn>
                  <a:cxn ang="0">
                    <a:pos x="T10" y="T11"/>
                  </a:cxn>
                </a:cxnLst>
                <a:rect l="0" t="0" r="r" b="b"/>
                <a:pathLst>
                  <a:path w="10" h="39">
                    <a:moveTo>
                      <a:pt x="8" y="3"/>
                    </a:moveTo>
                    <a:cubicBezTo>
                      <a:pt x="5" y="6"/>
                      <a:pt x="5" y="11"/>
                      <a:pt x="3" y="14"/>
                    </a:cubicBezTo>
                    <a:cubicBezTo>
                      <a:pt x="0" y="16"/>
                      <a:pt x="2" y="24"/>
                      <a:pt x="2" y="30"/>
                    </a:cubicBezTo>
                    <a:cubicBezTo>
                      <a:pt x="2" y="36"/>
                      <a:pt x="4" y="39"/>
                      <a:pt x="7" y="31"/>
                    </a:cubicBezTo>
                    <a:cubicBezTo>
                      <a:pt x="9" y="24"/>
                      <a:pt x="7" y="17"/>
                      <a:pt x="9" y="12"/>
                    </a:cubicBezTo>
                    <a:cubicBezTo>
                      <a:pt x="10" y="8"/>
                      <a:pt x="9" y="0"/>
                      <a:pt x="8"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2">
                <a:extLst>
                  <a:ext uri="{FF2B5EF4-FFF2-40B4-BE49-F238E27FC236}">
                    <a16:creationId xmlns:a16="http://schemas.microsoft.com/office/drawing/2014/main" id="{85A3C39D-8CC1-4E5B-97D3-F10E4E6F97CB}"/>
                  </a:ext>
                </a:extLst>
              </p:cNvPr>
              <p:cNvSpPr>
                <a:spLocks/>
              </p:cNvSpPr>
              <p:nvPr/>
            </p:nvSpPr>
            <p:spPr bwMode="auto">
              <a:xfrm>
                <a:off x="9756775" y="4854576"/>
                <a:ext cx="6350" cy="15875"/>
              </a:xfrm>
              <a:custGeom>
                <a:avLst/>
                <a:gdLst>
                  <a:gd name="T0" fmla="*/ 10 w 13"/>
                  <a:gd name="T1" fmla="*/ 2 h 31"/>
                  <a:gd name="T2" fmla="*/ 7 w 13"/>
                  <a:gd name="T3" fmla="*/ 13 h 31"/>
                  <a:gd name="T4" fmla="*/ 5 w 13"/>
                  <a:gd name="T5" fmla="*/ 29 h 31"/>
                  <a:gd name="T6" fmla="*/ 13 w 13"/>
                  <a:gd name="T7" fmla="*/ 17 h 31"/>
                  <a:gd name="T8" fmla="*/ 10 w 13"/>
                  <a:gd name="T9" fmla="*/ 2 h 31"/>
                </a:gdLst>
                <a:ahLst/>
                <a:cxnLst>
                  <a:cxn ang="0">
                    <a:pos x="T0" y="T1"/>
                  </a:cxn>
                  <a:cxn ang="0">
                    <a:pos x="T2" y="T3"/>
                  </a:cxn>
                  <a:cxn ang="0">
                    <a:pos x="T4" y="T5"/>
                  </a:cxn>
                  <a:cxn ang="0">
                    <a:pos x="T6" y="T7"/>
                  </a:cxn>
                  <a:cxn ang="0">
                    <a:pos x="T8" y="T9"/>
                  </a:cxn>
                </a:cxnLst>
                <a:rect l="0" t="0" r="r" b="b"/>
                <a:pathLst>
                  <a:path w="13" h="31">
                    <a:moveTo>
                      <a:pt x="10" y="2"/>
                    </a:moveTo>
                    <a:cubicBezTo>
                      <a:pt x="6" y="3"/>
                      <a:pt x="8" y="5"/>
                      <a:pt x="7" y="13"/>
                    </a:cubicBezTo>
                    <a:cubicBezTo>
                      <a:pt x="6" y="20"/>
                      <a:pt x="0" y="31"/>
                      <a:pt x="5" y="29"/>
                    </a:cubicBezTo>
                    <a:cubicBezTo>
                      <a:pt x="11" y="27"/>
                      <a:pt x="12" y="24"/>
                      <a:pt x="13" y="17"/>
                    </a:cubicBezTo>
                    <a:cubicBezTo>
                      <a:pt x="13" y="11"/>
                      <a:pt x="10" y="0"/>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3">
                <a:extLst>
                  <a:ext uri="{FF2B5EF4-FFF2-40B4-BE49-F238E27FC236}">
                    <a16:creationId xmlns:a16="http://schemas.microsoft.com/office/drawing/2014/main" id="{5FA6B811-9ED1-4119-AEE9-F68A65095372}"/>
                  </a:ext>
                </a:extLst>
              </p:cNvPr>
              <p:cNvSpPr>
                <a:spLocks/>
              </p:cNvSpPr>
              <p:nvPr/>
            </p:nvSpPr>
            <p:spPr bwMode="auto">
              <a:xfrm>
                <a:off x="9744075" y="4865688"/>
                <a:ext cx="11113" cy="11113"/>
              </a:xfrm>
              <a:custGeom>
                <a:avLst/>
                <a:gdLst>
                  <a:gd name="T0" fmla="*/ 16 w 22"/>
                  <a:gd name="T1" fmla="*/ 3 h 20"/>
                  <a:gd name="T2" fmla="*/ 6 w 22"/>
                  <a:gd name="T3" fmla="*/ 8 h 20"/>
                  <a:gd name="T4" fmla="*/ 5 w 22"/>
                  <a:gd name="T5" fmla="*/ 18 h 20"/>
                  <a:gd name="T6" fmla="*/ 17 w 22"/>
                  <a:gd name="T7" fmla="*/ 11 h 20"/>
                  <a:gd name="T8" fmla="*/ 16 w 22"/>
                  <a:gd name="T9" fmla="*/ 3 h 20"/>
                </a:gdLst>
                <a:ahLst/>
                <a:cxnLst>
                  <a:cxn ang="0">
                    <a:pos x="T0" y="T1"/>
                  </a:cxn>
                  <a:cxn ang="0">
                    <a:pos x="T2" y="T3"/>
                  </a:cxn>
                  <a:cxn ang="0">
                    <a:pos x="T4" y="T5"/>
                  </a:cxn>
                  <a:cxn ang="0">
                    <a:pos x="T6" y="T7"/>
                  </a:cxn>
                  <a:cxn ang="0">
                    <a:pos x="T8" y="T9"/>
                  </a:cxn>
                </a:cxnLst>
                <a:rect l="0" t="0" r="r" b="b"/>
                <a:pathLst>
                  <a:path w="22" h="20">
                    <a:moveTo>
                      <a:pt x="16" y="3"/>
                    </a:moveTo>
                    <a:cubicBezTo>
                      <a:pt x="10" y="4"/>
                      <a:pt x="10" y="3"/>
                      <a:pt x="6" y="8"/>
                    </a:cubicBezTo>
                    <a:cubicBezTo>
                      <a:pt x="2" y="13"/>
                      <a:pt x="0" y="20"/>
                      <a:pt x="5" y="18"/>
                    </a:cubicBezTo>
                    <a:cubicBezTo>
                      <a:pt x="11" y="16"/>
                      <a:pt x="14" y="16"/>
                      <a:pt x="17" y="11"/>
                    </a:cubicBezTo>
                    <a:cubicBezTo>
                      <a:pt x="21" y="6"/>
                      <a:pt x="22" y="0"/>
                      <a:pt x="16"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4">
                <a:extLst>
                  <a:ext uri="{FF2B5EF4-FFF2-40B4-BE49-F238E27FC236}">
                    <a16:creationId xmlns:a16="http://schemas.microsoft.com/office/drawing/2014/main" id="{D08E976A-817B-4B43-B55D-751C7E8388CB}"/>
                  </a:ext>
                </a:extLst>
              </p:cNvPr>
              <p:cNvSpPr>
                <a:spLocks/>
              </p:cNvSpPr>
              <p:nvPr/>
            </p:nvSpPr>
            <p:spPr bwMode="auto">
              <a:xfrm>
                <a:off x="9723438" y="4886326"/>
                <a:ext cx="19050" cy="28575"/>
              </a:xfrm>
              <a:custGeom>
                <a:avLst/>
                <a:gdLst>
                  <a:gd name="T0" fmla="*/ 19 w 39"/>
                  <a:gd name="T1" fmla="*/ 14 h 54"/>
                  <a:gd name="T2" fmla="*/ 13 w 39"/>
                  <a:gd name="T3" fmla="*/ 2 h 54"/>
                  <a:gd name="T4" fmla="*/ 5 w 39"/>
                  <a:gd name="T5" fmla="*/ 8 h 54"/>
                  <a:gd name="T6" fmla="*/ 4 w 39"/>
                  <a:gd name="T7" fmla="*/ 20 h 54"/>
                  <a:gd name="T8" fmla="*/ 14 w 39"/>
                  <a:gd name="T9" fmla="*/ 22 h 54"/>
                  <a:gd name="T10" fmla="*/ 15 w 39"/>
                  <a:gd name="T11" fmla="*/ 36 h 54"/>
                  <a:gd name="T12" fmla="*/ 17 w 39"/>
                  <a:gd name="T13" fmla="*/ 50 h 54"/>
                  <a:gd name="T14" fmla="*/ 32 w 39"/>
                  <a:gd name="T15" fmla="*/ 44 h 54"/>
                  <a:gd name="T16" fmla="*/ 39 w 39"/>
                  <a:gd name="T17" fmla="*/ 41 h 54"/>
                  <a:gd name="T18" fmla="*/ 25 w 39"/>
                  <a:gd name="T19" fmla="*/ 20 h 54"/>
                  <a:gd name="T20" fmla="*/ 19 w 39"/>
                  <a:gd name="T21"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4">
                    <a:moveTo>
                      <a:pt x="19" y="14"/>
                    </a:moveTo>
                    <a:cubicBezTo>
                      <a:pt x="16" y="7"/>
                      <a:pt x="19" y="3"/>
                      <a:pt x="13" y="2"/>
                    </a:cubicBezTo>
                    <a:cubicBezTo>
                      <a:pt x="8" y="0"/>
                      <a:pt x="6" y="2"/>
                      <a:pt x="5" y="8"/>
                    </a:cubicBezTo>
                    <a:cubicBezTo>
                      <a:pt x="3" y="15"/>
                      <a:pt x="0" y="20"/>
                      <a:pt x="4" y="20"/>
                    </a:cubicBezTo>
                    <a:cubicBezTo>
                      <a:pt x="8" y="21"/>
                      <a:pt x="12" y="16"/>
                      <a:pt x="14" y="22"/>
                    </a:cubicBezTo>
                    <a:cubicBezTo>
                      <a:pt x="17" y="28"/>
                      <a:pt x="16" y="26"/>
                      <a:pt x="15" y="36"/>
                    </a:cubicBezTo>
                    <a:cubicBezTo>
                      <a:pt x="15" y="47"/>
                      <a:pt x="14" y="54"/>
                      <a:pt x="17" y="50"/>
                    </a:cubicBezTo>
                    <a:cubicBezTo>
                      <a:pt x="21" y="47"/>
                      <a:pt x="27" y="38"/>
                      <a:pt x="32" y="44"/>
                    </a:cubicBezTo>
                    <a:cubicBezTo>
                      <a:pt x="38" y="50"/>
                      <a:pt x="39" y="48"/>
                      <a:pt x="39" y="41"/>
                    </a:cubicBezTo>
                    <a:cubicBezTo>
                      <a:pt x="39" y="34"/>
                      <a:pt x="28" y="24"/>
                      <a:pt x="25" y="20"/>
                    </a:cubicBezTo>
                    <a:cubicBezTo>
                      <a:pt x="22" y="17"/>
                      <a:pt x="22" y="18"/>
                      <a:pt x="19" y="1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5">
                <a:extLst>
                  <a:ext uri="{FF2B5EF4-FFF2-40B4-BE49-F238E27FC236}">
                    <a16:creationId xmlns:a16="http://schemas.microsoft.com/office/drawing/2014/main" id="{3F000888-1961-4FD0-B313-E57FC6B8D187}"/>
                  </a:ext>
                </a:extLst>
              </p:cNvPr>
              <p:cNvSpPr>
                <a:spLocks/>
              </p:cNvSpPr>
              <p:nvPr/>
            </p:nvSpPr>
            <p:spPr bwMode="auto">
              <a:xfrm>
                <a:off x="9723438" y="4876801"/>
                <a:ext cx="6350" cy="7938"/>
              </a:xfrm>
              <a:custGeom>
                <a:avLst/>
                <a:gdLst>
                  <a:gd name="T0" fmla="*/ 8 w 12"/>
                  <a:gd name="T1" fmla="*/ 2 h 14"/>
                  <a:gd name="T2" fmla="*/ 4 w 12"/>
                  <a:gd name="T3" fmla="*/ 8 h 14"/>
                  <a:gd name="T4" fmla="*/ 11 w 12"/>
                  <a:gd name="T5" fmla="*/ 10 h 14"/>
                  <a:gd name="T6" fmla="*/ 8 w 12"/>
                  <a:gd name="T7" fmla="*/ 2 h 14"/>
                </a:gdLst>
                <a:ahLst/>
                <a:cxnLst>
                  <a:cxn ang="0">
                    <a:pos x="T0" y="T1"/>
                  </a:cxn>
                  <a:cxn ang="0">
                    <a:pos x="T2" y="T3"/>
                  </a:cxn>
                  <a:cxn ang="0">
                    <a:pos x="T4" y="T5"/>
                  </a:cxn>
                  <a:cxn ang="0">
                    <a:pos x="T6" y="T7"/>
                  </a:cxn>
                </a:cxnLst>
                <a:rect l="0" t="0" r="r" b="b"/>
                <a:pathLst>
                  <a:path w="12" h="14">
                    <a:moveTo>
                      <a:pt x="8" y="2"/>
                    </a:moveTo>
                    <a:cubicBezTo>
                      <a:pt x="4" y="3"/>
                      <a:pt x="0" y="4"/>
                      <a:pt x="4" y="8"/>
                    </a:cubicBezTo>
                    <a:cubicBezTo>
                      <a:pt x="7" y="12"/>
                      <a:pt x="10" y="14"/>
                      <a:pt x="11" y="10"/>
                    </a:cubicBezTo>
                    <a:cubicBezTo>
                      <a:pt x="12" y="6"/>
                      <a:pt x="11" y="0"/>
                      <a:pt x="8"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6">
                <a:extLst>
                  <a:ext uri="{FF2B5EF4-FFF2-40B4-BE49-F238E27FC236}">
                    <a16:creationId xmlns:a16="http://schemas.microsoft.com/office/drawing/2014/main" id="{C4BEA627-77CA-4FD2-BE5B-DA334A81245A}"/>
                  </a:ext>
                </a:extLst>
              </p:cNvPr>
              <p:cNvSpPr>
                <a:spLocks/>
              </p:cNvSpPr>
              <p:nvPr/>
            </p:nvSpPr>
            <p:spPr bwMode="auto">
              <a:xfrm>
                <a:off x="9712325" y="4845051"/>
                <a:ext cx="19050" cy="36513"/>
              </a:xfrm>
              <a:custGeom>
                <a:avLst/>
                <a:gdLst>
                  <a:gd name="T0" fmla="*/ 35 w 36"/>
                  <a:gd name="T1" fmla="*/ 46 h 72"/>
                  <a:gd name="T2" fmla="*/ 28 w 36"/>
                  <a:gd name="T3" fmla="*/ 61 h 72"/>
                  <a:gd name="T4" fmla="*/ 17 w 36"/>
                  <a:gd name="T5" fmla="*/ 64 h 72"/>
                  <a:gd name="T6" fmla="*/ 5 w 36"/>
                  <a:gd name="T7" fmla="*/ 68 h 72"/>
                  <a:gd name="T8" fmla="*/ 0 w 36"/>
                  <a:gd name="T9" fmla="*/ 47 h 72"/>
                  <a:gd name="T10" fmla="*/ 3 w 36"/>
                  <a:gd name="T11" fmla="*/ 31 h 72"/>
                  <a:gd name="T12" fmla="*/ 1 w 36"/>
                  <a:gd name="T13" fmla="*/ 14 h 72"/>
                  <a:gd name="T14" fmla="*/ 10 w 36"/>
                  <a:gd name="T15" fmla="*/ 4 h 72"/>
                  <a:gd name="T16" fmla="*/ 14 w 36"/>
                  <a:gd name="T17" fmla="*/ 21 h 72"/>
                  <a:gd name="T18" fmla="*/ 17 w 36"/>
                  <a:gd name="T19" fmla="*/ 36 h 72"/>
                  <a:gd name="T20" fmla="*/ 27 w 36"/>
                  <a:gd name="T21" fmla="*/ 24 h 72"/>
                  <a:gd name="T22" fmla="*/ 30 w 36"/>
                  <a:gd name="T23" fmla="*/ 20 h 72"/>
                  <a:gd name="T24" fmla="*/ 34 w 36"/>
                  <a:gd name="T25" fmla="*/ 35 h 72"/>
                  <a:gd name="T26" fmla="*/ 35 w 36"/>
                  <a:gd name="T27"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72">
                    <a:moveTo>
                      <a:pt x="35" y="46"/>
                    </a:moveTo>
                    <a:cubicBezTo>
                      <a:pt x="34" y="54"/>
                      <a:pt x="34" y="58"/>
                      <a:pt x="28" y="61"/>
                    </a:cubicBezTo>
                    <a:cubicBezTo>
                      <a:pt x="22" y="65"/>
                      <a:pt x="24" y="61"/>
                      <a:pt x="17" y="64"/>
                    </a:cubicBezTo>
                    <a:cubicBezTo>
                      <a:pt x="10" y="67"/>
                      <a:pt x="8" y="72"/>
                      <a:pt x="5" y="68"/>
                    </a:cubicBezTo>
                    <a:cubicBezTo>
                      <a:pt x="2" y="64"/>
                      <a:pt x="0" y="50"/>
                      <a:pt x="0" y="47"/>
                    </a:cubicBezTo>
                    <a:cubicBezTo>
                      <a:pt x="1" y="43"/>
                      <a:pt x="6" y="39"/>
                      <a:pt x="3" y="31"/>
                    </a:cubicBezTo>
                    <a:cubicBezTo>
                      <a:pt x="1" y="24"/>
                      <a:pt x="0" y="22"/>
                      <a:pt x="1" y="14"/>
                    </a:cubicBezTo>
                    <a:cubicBezTo>
                      <a:pt x="3" y="7"/>
                      <a:pt x="7" y="0"/>
                      <a:pt x="10" y="4"/>
                    </a:cubicBezTo>
                    <a:cubicBezTo>
                      <a:pt x="12" y="7"/>
                      <a:pt x="15" y="19"/>
                      <a:pt x="14" y="21"/>
                    </a:cubicBezTo>
                    <a:cubicBezTo>
                      <a:pt x="14" y="23"/>
                      <a:pt x="14" y="39"/>
                      <a:pt x="17" y="36"/>
                    </a:cubicBezTo>
                    <a:cubicBezTo>
                      <a:pt x="21" y="33"/>
                      <a:pt x="25" y="29"/>
                      <a:pt x="27" y="24"/>
                    </a:cubicBezTo>
                    <a:cubicBezTo>
                      <a:pt x="29" y="20"/>
                      <a:pt x="31" y="16"/>
                      <a:pt x="30" y="20"/>
                    </a:cubicBezTo>
                    <a:cubicBezTo>
                      <a:pt x="30" y="25"/>
                      <a:pt x="31" y="30"/>
                      <a:pt x="34" y="35"/>
                    </a:cubicBezTo>
                    <a:cubicBezTo>
                      <a:pt x="36" y="40"/>
                      <a:pt x="35" y="46"/>
                      <a:pt x="35" y="4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7">
                <a:extLst>
                  <a:ext uri="{FF2B5EF4-FFF2-40B4-BE49-F238E27FC236}">
                    <a16:creationId xmlns:a16="http://schemas.microsoft.com/office/drawing/2014/main" id="{17AE83E7-10AE-4F56-8B75-B7C1E65DC63B}"/>
                  </a:ext>
                </a:extLst>
              </p:cNvPr>
              <p:cNvSpPr>
                <a:spLocks/>
              </p:cNvSpPr>
              <p:nvPr/>
            </p:nvSpPr>
            <p:spPr bwMode="auto">
              <a:xfrm>
                <a:off x="9742488" y="4824413"/>
                <a:ext cx="7938" cy="11113"/>
              </a:xfrm>
              <a:custGeom>
                <a:avLst/>
                <a:gdLst>
                  <a:gd name="T0" fmla="*/ 11 w 17"/>
                  <a:gd name="T1" fmla="*/ 2 h 22"/>
                  <a:gd name="T2" fmla="*/ 6 w 17"/>
                  <a:gd name="T3" fmla="*/ 10 h 22"/>
                  <a:gd name="T4" fmla="*/ 3 w 17"/>
                  <a:gd name="T5" fmla="*/ 19 h 22"/>
                  <a:gd name="T6" fmla="*/ 14 w 17"/>
                  <a:gd name="T7" fmla="*/ 17 h 22"/>
                  <a:gd name="T8" fmla="*/ 11 w 17"/>
                  <a:gd name="T9" fmla="*/ 2 h 22"/>
                </a:gdLst>
                <a:ahLst/>
                <a:cxnLst>
                  <a:cxn ang="0">
                    <a:pos x="T0" y="T1"/>
                  </a:cxn>
                  <a:cxn ang="0">
                    <a:pos x="T2" y="T3"/>
                  </a:cxn>
                  <a:cxn ang="0">
                    <a:pos x="T4" y="T5"/>
                  </a:cxn>
                  <a:cxn ang="0">
                    <a:pos x="T6" y="T7"/>
                  </a:cxn>
                  <a:cxn ang="0">
                    <a:pos x="T8" y="T9"/>
                  </a:cxn>
                </a:cxnLst>
                <a:rect l="0" t="0" r="r" b="b"/>
                <a:pathLst>
                  <a:path w="17" h="22">
                    <a:moveTo>
                      <a:pt x="11" y="2"/>
                    </a:moveTo>
                    <a:cubicBezTo>
                      <a:pt x="7" y="3"/>
                      <a:pt x="8" y="7"/>
                      <a:pt x="6" y="10"/>
                    </a:cubicBezTo>
                    <a:cubicBezTo>
                      <a:pt x="4" y="14"/>
                      <a:pt x="0" y="16"/>
                      <a:pt x="3" y="19"/>
                    </a:cubicBezTo>
                    <a:cubicBezTo>
                      <a:pt x="7" y="22"/>
                      <a:pt x="11" y="21"/>
                      <a:pt x="14" y="17"/>
                    </a:cubicBezTo>
                    <a:cubicBezTo>
                      <a:pt x="17" y="13"/>
                      <a:pt x="17" y="0"/>
                      <a:pt x="11"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8">
                <a:extLst>
                  <a:ext uri="{FF2B5EF4-FFF2-40B4-BE49-F238E27FC236}">
                    <a16:creationId xmlns:a16="http://schemas.microsoft.com/office/drawing/2014/main" id="{B42FCD9B-EE07-4844-9CA5-E9DE5F55D216}"/>
                  </a:ext>
                </a:extLst>
              </p:cNvPr>
              <p:cNvSpPr>
                <a:spLocks/>
              </p:cNvSpPr>
              <p:nvPr/>
            </p:nvSpPr>
            <p:spPr bwMode="auto">
              <a:xfrm>
                <a:off x="9745663" y="4811713"/>
                <a:ext cx="6350" cy="11113"/>
              </a:xfrm>
              <a:custGeom>
                <a:avLst/>
                <a:gdLst>
                  <a:gd name="T0" fmla="*/ 6 w 13"/>
                  <a:gd name="T1" fmla="*/ 0 h 19"/>
                  <a:gd name="T2" fmla="*/ 1 w 13"/>
                  <a:gd name="T3" fmla="*/ 10 h 19"/>
                  <a:gd name="T4" fmla="*/ 6 w 13"/>
                  <a:gd name="T5" fmla="*/ 16 h 19"/>
                  <a:gd name="T6" fmla="*/ 13 w 13"/>
                  <a:gd name="T7" fmla="*/ 5 h 19"/>
                  <a:gd name="T8" fmla="*/ 6 w 13"/>
                  <a:gd name="T9" fmla="*/ 0 h 19"/>
                </a:gdLst>
                <a:ahLst/>
                <a:cxnLst>
                  <a:cxn ang="0">
                    <a:pos x="T0" y="T1"/>
                  </a:cxn>
                  <a:cxn ang="0">
                    <a:pos x="T2" y="T3"/>
                  </a:cxn>
                  <a:cxn ang="0">
                    <a:pos x="T4" y="T5"/>
                  </a:cxn>
                  <a:cxn ang="0">
                    <a:pos x="T6" y="T7"/>
                  </a:cxn>
                  <a:cxn ang="0">
                    <a:pos x="T8" y="T9"/>
                  </a:cxn>
                </a:cxnLst>
                <a:rect l="0" t="0" r="r" b="b"/>
                <a:pathLst>
                  <a:path w="13" h="19">
                    <a:moveTo>
                      <a:pt x="6" y="0"/>
                    </a:moveTo>
                    <a:cubicBezTo>
                      <a:pt x="2" y="1"/>
                      <a:pt x="0" y="5"/>
                      <a:pt x="1" y="10"/>
                    </a:cubicBezTo>
                    <a:cubicBezTo>
                      <a:pt x="1" y="15"/>
                      <a:pt x="3" y="19"/>
                      <a:pt x="6" y="16"/>
                    </a:cubicBezTo>
                    <a:cubicBezTo>
                      <a:pt x="10" y="13"/>
                      <a:pt x="13" y="9"/>
                      <a:pt x="13" y="5"/>
                    </a:cubicBezTo>
                    <a:cubicBezTo>
                      <a:pt x="12" y="1"/>
                      <a:pt x="6"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19">
                <a:extLst>
                  <a:ext uri="{FF2B5EF4-FFF2-40B4-BE49-F238E27FC236}">
                    <a16:creationId xmlns:a16="http://schemas.microsoft.com/office/drawing/2014/main" id="{997BCA4E-7A3D-4481-A55C-2DED8C685113}"/>
                  </a:ext>
                </a:extLst>
              </p:cNvPr>
              <p:cNvSpPr>
                <a:spLocks/>
              </p:cNvSpPr>
              <p:nvPr/>
            </p:nvSpPr>
            <p:spPr bwMode="auto">
              <a:xfrm>
                <a:off x="9742488" y="4800601"/>
                <a:ext cx="6350" cy="6350"/>
              </a:xfrm>
              <a:custGeom>
                <a:avLst/>
                <a:gdLst>
                  <a:gd name="T0" fmla="*/ 5 w 10"/>
                  <a:gd name="T1" fmla="*/ 3 h 13"/>
                  <a:gd name="T2" fmla="*/ 3 w 10"/>
                  <a:gd name="T3" fmla="*/ 12 h 13"/>
                  <a:gd name="T4" fmla="*/ 9 w 10"/>
                  <a:gd name="T5" fmla="*/ 7 h 13"/>
                  <a:gd name="T6" fmla="*/ 5 w 10"/>
                  <a:gd name="T7" fmla="*/ 3 h 13"/>
                </a:gdLst>
                <a:ahLst/>
                <a:cxnLst>
                  <a:cxn ang="0">
                    <a:pos x="T0" y="T1"/>
                  </a:cxn>
                  <a:cxn ang="0">
                    <a:pos x="T2" y="T3"/>
                  </a:cxn>
                  <a:cxn ang="0">
                    <a:pos x="T4" y="T5"/>
                  </a:cxn>
                  <a:cxn ang="0">
                    <a:pos x="T6" y="T7"/>
                  </a:cxn>
                </a:cxnLst>
                <a:rect l="0" t="0" r="r" b="b"/>
                <a:pathLst>
                  <a:path w="10" h="13">
                    <a:moveTo>
                      <a:pt x="5" y="3"/>
                    </a:moveTo>
                    <a:cubicBezTo>
                      <a:pt x="2" y="5"/>
                      <a:pt x="0" y="12"/>
                      <a:pt x="3" y="12"/>
                    </a:cubicBezTo>
                    <a:cubicBezTo>
                      <a:pt x="6" y="13"/>
                      <a:pt x="9" y="10"/>
                      <a:pt x="9" y="7"/>
                    </a:cubicBezTo>
                    <a:cubicBezTo>
                      <a:pt x="10" y="4"/>
                      <a:pt x="8" y="0"/>
                      <a:pt x="5"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0">
                <a:extLst>
                  <a:ext uri="{FF2B5EF4-FFF2-40B4-BE49-F238E27FC236}">
                    <a16:creationId xmlns:a16="http://schemas.microsoft.com/office/drawing/2014/main" id="{7E351AA1-A7E3-47CF-80EA-19BA4E777913}"/>
                  </a:ext>
                </a:extLst>
              </p:cNvPr>
              <p:cNvSpPr>
                <a:spLocks/>
              </p:cNvSpPr>
              <p:nvPr/>
            </p:nvSpPr>
            <p:spPr bwMode="auto">
              <a:xfrm>
                <a:off x="9745663" y="4787901"/>
                <a:ext cx="6350" cy="7938"/>
              </a:xfrm>
              <a:custGeom>
                <a:avLst/>
                <a:gdLst>
                  <a:gd name="T0" fmla="*/ 5 w 13"/>
                  <a:gd name="T1" fmla="*/ 1 h 14"/>
                  <a:gd name="T2" fmla="*/ 2 w 13"/>
                  <a:gd name="T3" fmla="*/ 10 h 14"/>
                  <a:gd name="T4" fmla="*/ 10 w 13"/>
                  <a:gd name="T5" fmla="*/ 10 h 14"/>
                  <a:gd name="T6" fmla="*/ 5 w 13"/>
                  <a:gd name="T7" fmla="*/ 1 h 14"/>
                </a:gdLst>
                <a:ahLst/>
                <a:cxnLst>
                  <a:cxn ang="0">
                    <a:pos x="T0" y="T1"/>
                  </a:cxn>
                  <a:cxn ang="0">
                    <a:pos x="T2" y="T3"/>
                  </a:cxn>
                  <a:cxn ang="0">
                    <a:pos x="T4" y="T5"/>
                  </a:cxn>
                  <a:cxn ang="0">
                    <a:pos x="T6" y="T7"/>
                  </a:cxn>
                </a:cxnLst>
                <a:rect l="0" t="0" r="r" b="b"/>
                <a:pathLst>
                  <a:path w="13" h="14">
                    <a:moveTo>
                      <a:pt x="5" y="1"/>
                    </a:moveTo>
                    <a:cubicBezTo>
                      <a:pt x="1" y="2"/>
                      <a:pt x="0" y="5"/>
                      <a:pt x="2" y="10"/>
                    </a:cubicBezTo>
                    <a:cubicBezTo>
                      <a:pt x="5" y="14"/>
                      <a:pt x="8" y="14"/>
                      <a:pt x="10" y="10"/>
                    </a:cubicBezTo>
                    <a:cubicBezTo>
                      <a:pt x="13" y="5"/>
                      <a:pt x="10" y="0"/>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1">
                <a:extLst>
                  <a:ext uri="{FF2B5EF4-FFF2-40B4-BE49-F238E27FC236}">
                    <a16:creationId xmlns:a16="http://schemas.microsoft.com/office/drawing/2014/main" id="{3F5C921C-28C6-4C6F-AF79-A3142DAAF0C4}"/>
                  </a:ext>
                </a:extLst>
              </p:cNvPr>
              <p:cNvSpPr>
                <a:spLocks/>
              </p:cNvSpPr>
              <p:nvPr/>
            </p:nvSpPr>
            <p:spPr bwMode="auto">
              <a:xfrm>
                <a:off x="9723438" y="4791076"/>
                <a:ext cx="4763" cy="7938"/>
              </a:xfrm>
              <a:custGeom>
                <a:avLst/>
                <a:gdLst>
                  <a:gd name="T0" fmla="*/ 3 w 9"/>
                  <a:gd name="T1" fmla="*/ 1 h 17"/>
                  <a:gd name="T2" fmla="*/ 0 w 9"/>
                  <a:gd name="T3" fmla="*/ 13 h 17"/>
                  <a:gd name="T4" fmla="*/ 6 w 9"/>
                  <a:gd name="T5" fmla="*/ 13 h 17"/>
                  <a:gd name="T6" fmla="*/ 8 w 9"/>
                  <a:gd name="T7" fmla="*/ 4 h 17"/>
                  <a:gd name="T8" fmla="*/ 3 w 9"/>
                  <a:gd name="T9" fmla="*/ 1 h 17"/>
                </a:gdLst>
                <a:ahLst/>
                <a:cxnLst>
                  <a:cxn ang="0">
                    <a:pos x="T0" y="T1"/>
                  </a:cxn>
                  <a:cxn ang="0">
                    <a:pos x="T2" y="T3"/>
                  </a:cxn>
                  <a:cxn ang="0">
                    <a:pos x="T4" y="T5"/>
                  </a:cxn>
                  <a:cxn ang="0">
                    <a:pos x="T6" y="T7"/>
                  </a:cxn>
                  <a:cxn ang="0">
                    <a:pos x="T8" y="T9"/>
                  </a:cxn>
                </a:cxnLst>
                <a:rect l="0" t="0" r="r" b="b"/>
                <a:pathLst>
                  <a:path w="9" h="17">
                    <a:moveTo>
                      <a:pt x="3" y="1"/>
                    </a:moveTo>
                    <a:cubicBezTo>
                      <a:pt x="0" y="0"/>
                      <a:pt x="0" y="10"/>
                      <a:pt x="0" y="13"/>
                    </a:cubicBezTo>
                    <a:cubicBezTo>
                      <a:pt x="0" y="17"/>
                      <a:pt x="4" y="16"/>
                      <a:pt x="6" y="13"/>
                    </a:cubicBezTo>
                    <a:cubicBezTo>
                      <a:pt x="9" y="10"/>
                      <a:pt x="9" y="7"/>
                      <a:pt x="8" y="4"/>
                    </a:cubicBezTo>
                    <a:cubicBezTo>
                      <a:pt x="8" y="1"/>
                      <a:pt x="3" y="1"/>
                      <a:pt x="3"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2">
                <a:extLst>
                  <a:ext uri="{FF2B5EF4-FFF2-40B4-BE49-F238E27FC236}">
                    <a16:creationId xmlns:a16="http://schemas.microsoft.com/office/drawing/2014/main" id="{9A62268A-27E6-4B34-BD9D-92E0090D7C00}"/>
                  </a:ext>
                </a:extLst>
              </p:cNvPr>
              <p:cNvSpPr>
                <a:spLocks/>
              </p:cNvSpPr>
              <p:nvPr/>
            </p:nvSpPr>
            <p:spPr bwMode="auto">
              <a:xfrm>
                <a:off x="9725025" y="4797426"/>
                <a:ext cx="3175" cy="6350"/>
              </a:xfrm>
              <a:custGeom>
                <a:avLst/>
                <a:gdLst>
                  <a:gd name="T0" fmla="*/ 3 w 8"/>
                  <a:gd name="T1" fmla="*/ 6 h 13"/>
                  <a:gd name="T2" fmla="*/ 5 w 8"/>
                  <a:gd name="T3" fmla="*/ 13 h 13"/>
                  <a:gd name="T4" fmla="*/ 3 w 8"/>
                  <a:gd name="T5" fmla="*/ 6 h 13"/>
                </a:gdLst>
                <a:ahLst/>
                <a:cxnLst>
                  <a:cxn ang="0">
                    <a:pos x="T0" y="T1"/>
                  </a:cxn>
                  <a:cxn ang="0">
                    <a:pos x="T2" y="T3"/>
                  </a:cxn>
                  <a:cxn ang="0">
                    <a:pos x="T4" y="T5"/>
                  </a:cxn>
                </a:cxnLst>
                <a:rect l="0" t="0" r="r" b="b"/>
                <a:pathLst>
                  <a:path w="8" h="13">
                    <a:moveTo>
                      <a:pt x="3" y="6"/>
                    </a:moveTo>
                    <a:cubicBezTo>
                      <a:pt x="0" y="10"/>
                      <a:pt x="2" y="13"/>
                      <a:pt x="5" y="13"/>
                    </a:cubicBezTo>
                    <a:cubicBezTo>
                      <a:pt x="8" y="12"/>
                      <a:pt x="5" y="0"/>
                      <a:pt x="3"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3">
                <a:extLst>
                  <a:ext uri="{FF2B5EF4-FFF2-40B4-BE49-F238E27FC236}">
                    <a16:creationId xmlns:a16="http://schemas.microsoft.com/office/drawing/2014/main" id="{3A269360-F915-41AC-84A3-D2EF02A50B5E}"/>
                  </a:ext>
                </a:extLst>
              </p:cNvPr>
              <p:cNvSpPr>
                <a:spLocks/>
              </p:cNvSpPr>
              <p:nvPr/>
            </p:nvSpPr>
            <p:spPr bwMode="auto">
              <a:xfrm>
                <a:off x="9737725" y="4735513"/>
                <a:ext cx="6350" cy="7938"/>
              </a:xfrm>
              <a:custGeom>
                <a:avLst/>
                <a:gdLst>
                  <a:gd name="T0" fmla="*/ 6 w 13"/>
                  <a:gd name="T1" fmla="*/ 2 h 16"/>
                  <a:gd name="T2" fmla="*/ 0 w 13"/>
                  <a:gd name="T3" fmla="*/ 8 h 16"/>
                  <a:gd name="T4" fmla="*/ 8 w 13"/>
                  <a:gd name="T5" fmla="*/ 15 h 16"/>
                  <a:gd name="T6" fmla="*/ 13 w 13"/>
                  <a:gd name="T7" fmla="*/ 10 h 16"/>
                  <a:gd name="T8" fmla="*/ 6 w 13"/>
                  <a:gd name="T9" fmla="*/ 2 h 16"/>
                </a:gdLst>
                <a:ahLst/>
                <a:cxnLst>
                  <a:cxn ang="0">
                    <a:pos x="T0" y="T1"/>
                  </a:cxn>
                  <a:cxn ang="0">
                    <a:pos x="T2" y="T3"/>
                  </a:cxn>
                  <a:cxn ang="0">
                    <a:pos x="T4" y="T5"/>
                  </a:cxn>
                  <a:cxn ang="0">
                    <a:pos x="T6" y="T7"/>
                  </a:cxn>
                  <a:cxn ang="0">
                    <a:pos x="T8" y="T9"/>
                  </a:cxn>
                </a:cxnLst>
                <a:rect l="0" t="0" r="r" b="b"/>
                <a:pathLst>
                  <a:path w="13" h="16">
                    <a:moveTo>
                      <a:pt x="6" y="2"/>
                    </a:moveTo>
                    <a:cubicBezTo>
                      <a:pt x="2" y="2"/>
                      <a:pt x="0" y="4"/>
                      <a:pt x="0" y="8"/>
                    </a:cubicBezTo>
                    <a:cubicBezTo>
                      <a:pt x="1" y="13"/>
                      <a:pt x="3" y="16"/>
                      <a:pt x="8" y="15"/>
                    </a:cubicBezTo>
                    <a:cubicBezTo>
                      <a:pt x="12" y="14"/>
                      <a:pt x="13" y="14"/>
                      <a:pt x="13" y="10"/>
                    </a:cubicBezTo>
                    <a:cubicBezTo>
                      <a:pt x="12" y="6"/>
                      <a:pt x="11" y="0"/>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4">
                <a:extLst>
                  <a:ext uri="{FF2B5EF4-FFF2-40B4-BE49-F238E27FC236}">
                    <a16:creationId xmlns:a16="http://schemas.microsoft.com/office/drawing/2014/main" id="{56E123F0-64D0-4918-A0EC-2A06ECC69CB7}"/>
                  </a:ext>
                </a:extLst>
              </p:cNvPr>
              <p:cNvSpPr>
                <a:spLocks/>
              </p:cNvSpPr>
              <p:nvPr/>
            </p:nvSpPr>
            <p:spPr bwMode="auto">
              <a:xfrm>
                <a:off x="9729788" y="4725988"/>
                <a:ext cx="4763" cy="6350"/>
              </a:xfrm>
              <a:custGeom>
                <a:avLst/>
                <a:gdLst>
                  <a:gd name="T0" fmla="*/ 4 w 9"/>
                  <a:gd name="T1" fmla="*/ 3 h 12"/>
                  <a:gd name="T2" fmla="*/ 3 w 9"/>
                  <a:gd name="T3" fmla="*/ 10 h 12"/>
                  <a:gd name="T4" fmla="*/ 9 w 9"/>
                  <a:gd name="T5" fmla="*/ 8 h 12"/>
                  <a:gd name="T6" fmla="*/ 4 w 9"/>
                  <a:gd name="T7" fmla="*/ 3 h 12"/>
                </a:gdLst>
                <a:ahLst/>
                <a:cxnLst>
                  <a:cxn ang="0">
                    <a:pos x="T0" y="T1"/>
                  </a:cxn>
                  <a:cxn ang="0">
                    <a:pos x="T2" y="T3"/>
                  </a:cxn>
                  <a:cxn ang="0">
                    <a:pos x="T4" y="T5"/>
                  </a:cxn>
                  <a:cxn ang="0">
                    <a:pos x="T6" y="T7"/>
                  </a:cxn>
                </a:cxnLst>
                <a:rect l="0" t="0" r="r" b="b"/>
                <a:pathLst>
                  <a:path w="9" h="12">
                    <a:moveTo>
                      <a:pt x="4" y="3"/>
                    </a:moveTo>
                    <a:cubicBezTo>
                      <a:pt x="0" y="3"/>
                      <a:pt x="0" y="9"/>
                      <a:pt x="3" y="10"/>
                    </a:cubicBezTo>
                    <a:cubicBezTo>
                      <a:pt x="7" y="12"/>
                      <a:pt x="9" y="10"/>
                      <a:pt x="9" y="8"/>
                    </a:cubicBezTo>
                    <a:cubicBezTo>
                      <a:pt x="9" y="6"/>
                      <a:pt x="9" y="0"/>
                      <a:pt x="4"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25">
                <a:extLst>
                  <a:ext uri="{FF2B5EF4-FFF2-40B4-BE49-F238E27FC236}">
                    <a16:creationId xmlns:a16="http://schemas.microsoft.com/office/drawing/2014/main" id="{7896FC6D-B7E4-466E-BA10-574B6C98810E}"/>
                  </a:ext>
                </a:extLst>
              </p:cNvPr>
              <p:cNvSpPr>
                <a:spLocks/>
              </p:cNvSpPr>
              <p:nvPr/>
            </p:nvSpPr>
            <p:spPr bwMode="auto">
              <a:xfrm>
                <a:off x="9710738" y="4705351"/>
                <a:ext cx="14288" cy="9525"/>
              </a:xfrm>
              <a:custGeom>
                <a:avLst/>
                <a:gdLst>
                  <a:gd name="T0" fmla="*/ 21 w 26"/>
                  <a:gd name="T1" fmla="*/ 0 h 19"/>
                  <a:gd name="T2" fmla="*/ 11 w 26"/>
                  <a:gd name="T3" fmla="*/ 4 h 19"/>
                  <a:gd name="T4" fmla="*/ 2 w 26"/>
                  <a:gd name="T5" fmla="*/ 11 h 19"/>
                  <a:gd name="T6" fmla="*/ 6 w 26"/>
                  <a:gd name="T7" fmla="*/ 18 h 19"/>
                  <a:gd name="T8" fmla="*/ 17 w 26"/>
                  <a:gd name="T9" fmla="*/ 15 h 19"/>
                  <a:gd name="T10" fmla="*/ 25 w 26"/>
                  <a:gd name="T11" fmla="*/ 9 h 19"/>
                  <a:gd name="T12" fmla="*/ 21 w 2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6" h="19">
                    <a:moveTo>
                      <a:pt x="21" y="0"/>
                    </a:moveTo>
                    <a:cubicBezTo>
                      <a:pt x="17" y="0"/>
                      <a:pt x="17" y="1"/>
                      <a:pt x="11" y="4"/>
                    </a:cubicBezTo>
                    <a:cubicBezTo>
                      <a:pt x="6" y="7"/>
                      <a:pt x="4" y="8"/>
                      <a:pt x="2" y="11"/>
                    </a:cubicBezTo>
                    <a:cubicBezTo>
                      <a:pt x="0" y="14"/>
                      <a:pt x="1" y="19"/>
                      <a:pt x="6" y="18"/>
                    </a:cubicBezTo>
                    <a:cubicBezTo>
                      <a:pt x="11" y="16"/>
                      <a:pt x="13" y="14"/>
                      <a:pt x="17" y="15"/>
                    </a:cubicBezTo>
                    <a:cubicBezTo>
                      <a:pt x="20" y="16"/>
                      <a:pt x="24" y="13"/>
                      <a:pt x="25" y="9"/>
                    </a:cubicBezTo>
                    <a:cubicBezTo>
                      <a:pt x="26" y="5"/>
                      <a:pt x="21" y="0"/>
                      <a:pt x="2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Freeform 26">
                <a:extLst>
                  <a:ext uri="{FF2B5EF4-FFF2-40B4-BE49-F238E27FC236}">
                    <a16:creationId xmlns:a16="http://schemas.microsoft.com/office/drawing/2014/main" id="{59F9386D-35E5-4A2D-81F0-6661AB0C2063}"/>
                  </a:ext>
                </a:extLst>
              </p:cNvPr>
              <p:cNvSpPr>
                <a:spLocks/>
              </p:cNvSpPr>
              <p:nvPr/>
            </p:nvSpPr>
            <p:spPr bwMode="auto">
              <a:xfrm>
                <a:off x="10025063" y="4937126"/>
                <a:ext cx="44450" cy="34925"/>
              </a:xfrm>
              <a:custGeom>
                <a:avLst/>
                <a:gdLst>
                  <a:gd name="T0" fmla="*/ 48 w 85"/>
                  <a:gd name="T1" fmla="*/ 60 h 66"/>
                  <a:gd name="T2" fmla="*/ 36 w 85"/>
                  <a:gd name="T3" fmla="*/ 64 h 66"/>
                  <a:gd name="T4" fmla="*/ 22 w 85"/>
                  <a:gd name="T5" fmla="*/ 62 h 66"/>
                  <a:gd name="T6" fmla="*/ 7 w 85"/>
                  <a:gd name="T7" fmla="*/ 56 h 66"/>
                  <a:gd name="T8" fmla="*/ 2 w 85"/>
                  <a:gd name="T9" fmla="*/ 43 h 66"/>
                  <a:gd name="T10" fmla="*/ 9 w 85"/>
                  <a:gd name="T11" fmla="*/ 32 h 66"/>
                  <a:gd name="T12" fmla="*/ 17 w 85"/>
                  <a:gd name="T13" fmla="*/ 19 h 66"/>
                  <a:gd name="T14" fmla="*/ 29 w 85"/>
                  <a:gd name="T15" fmla="*/ 11 h 66"/>
                  <a:gd name="T16" fmla="*/ 37 w 85"/>
                  <a:gd name="T17" fmla="*/ 5 h 66"/>
                  <a:gd name="T18" fmla="*/ 46 w 85"/>
                  <a:gd name="T19" fmla="*/ 6 h 66"/>
                  <a:gd name="T20" fmla="*/ 56 w 85"/>
                  <a:gd name="T21" fmla="*/ 2 h 66"/>
                  <a:gd name="T22" fmla="*/ 66 w 85"/>
                  <a:gd name="T23" fmla="*/ 5 h 66"/>
                  <a:gd name="T24" fmla="*/ 69 w 85"/>
                  <a:gd name="T25" fmla="*/ 12 h 66"/>
                  <a:gd name="T26" fmla="*/ 76 w 85"/>
                  <a:gd name="T27" fmla="*/ 13 h 66"/>
                  <a:gd name="T28" fmla="*/ 80 w 85"/>
                  <a:gd name="T29" fmla="*/ 20 h 66"/>
                  <a:gd name="T30" fmla="*/ 82 w 85"/>
                  <a:gd name="T31" fmla="*/ 29 h 66"/>
                  <a:gd name="T32" fmla="*/ 82 w 85"/>
                  <a:gd name="T33" fmla="*/ 38 h 66"/>
                  <a:gd name="T34" fmla="*/ 81 w 85"/>
                  <a:gd name="T35" fmla="*/ 45 h 66"/>
                  <a:gd name="T36" fmla="*/ 81 w 85"/>
                  <a:gd name="T37" fmla="*/ 53 h 66"/>
                  <a:gd name="T38" fmla="*/ 66 w 85"/>
                  <a:gd name="T39" fmla="*/ 57 h 66"/>
                  <a:gd name="T40" fmla="*/ 55 w 85"/>
                  <a:gd name="T41" fmla="*/ 63 h 66"/>
                  <a:gd name="T42" fmla="*/ 48 w 85"/>
                  <a:gd name="T43"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6">
                    <a:moveTo>
                      <a:pt x="48" y="60"/>
                    </a:moveTo>
                    <a:cubicBezTo>
                      <a:pt x="44" y="63"/>
                      <a:pt x="40" y="64"/>
                      <a:pt x="36" y="64"/>
                    </a:cubicBezTo>
                    <a:cubicBezTo>
                      <a:pt x="32" y="65"/>
                      <a:pt x="27" y="66"/>
                      <a:pt x="22" y="62"/>
                    </a:cubicBezTo>
                    <a:cubicBezTo>
                      <a:pt x="16" y="58"/>
                      <a:pt x="11" y="57"/>
                      <a:pt x="7" y="56"/>
                    </a:cubicBezTo>
                    <a:cubicBezTo>
                      <a:pt x="2" y="54"/>
                      <a:pt x="0" y="46"/>
                      <a:pt x="2" y="43"/>
                    </a:cubicBezTo>
                    <a:cubicBezTo>
                      <a:pt x="3" y="40"/>
                      <a:pt x="5" y="36"/>
                      <a:pt x="9" y="32"/>
                    </a:cubicBezTo>
                    <a:cubicBezTo>
                      <a:pt x="12" y="28"/>
                      <a:pt x="16" y="22"/>
                      <a:pt x="17" y="19"/>
                    </a:cubicBezTo>
                    <a:cubicBezTo>
                      <a:pt x="18" y="17"/>
                      <a:pt x="25" y="14"/>
                      <a:pt x="29" y="11"/>
                    </a:cubicBezTo>
                    <a:cubicBezTo>
                      <a:pt x="33" y="9"/>
                      <a:pt x="36" y="6"/>
                      <a:pt x="37" y="5"/>
                    </a:cubicBezTo>
                    <a:cubicBezTo>
                      <a:pt x="38" y="5"/>
                      <a:pt x="42" y="6"/>
                      <a:pt x="46" y="6"/>
                    </a:cubicBezTo>
                    <a:cubicBezTo>
                      <a:pt x="50" y="6"/>
                      <a:pt x="53" y="4"/>
                      <a:pt x="56" y="2"/>
                    </a:cubicBezTo>
                    <a:cubicBezTo>
                      <a:pt x="59" y="0"/>
                      <a:pt x="67" y="2"/>
                      <a:pt x="66" y="5"/>
                    </a:cubicBezTo>
                    <a:cubicBezTo>
                      <a:pt x="66" y="8"/>
                      <a:pt x="65" y="13"/>
                      <a:pt x="69" y="12"/>
                    </a:cubicBezTo>
                    <a:cubicBezTo>
                      <a:pt x="74" y="11"/>
                      <a:pt x="77" y="10"/>
                      <a:pt x="76" y="13"/>
                    </a:cubicBezTo>
                    <a:cubicBezTo>
                      <a:pt x="74" y="17"/>
                      <a:pt x="77" y="17"/>
                      <a:pt x="80" y="20"/>
                    </a:cubicBezTo>
                    <a:cubicBezTo>
                      <a:pt x="83" y="23"/>
                      <a:pt x="84" y="26"/>
                      <a:pt x="82" y="29"/>
                    </a:cubicBezTo>
                    <a:cubicBezTo>
                      <a:pt x="79" y="32"/>
                      <a:pt x="80" y="34"/>
                      <a:pt x="82" y="38"/>
                    </a:cubicBezTo>
                    <a:cubicBezTo>
                      <a:pt x="84" y="42"/>
                      <a:pt x="80" y="40"/>
                      <a:pt x="81" y="45"/>
                    </a:cubicBezTo>
                    <a:cubicBezTo>
                      <a:pt x="81" y="50"/>
                      <a:pt x="85" y="48"/>
                      <a:pt x="81" y="53"/>
                    </a:cubicBezTo>
                    <a:cubicBezTo>
                      <a:pt x="77" y="58"/>
                      <a:pt x="70" y="54"/>
                      <a:pt x="66" y="57"/>
                    </a:cubicBezTo>
                    <a:cubicBezTo>
                      <a:pt x="62" y="60"/>
                      <a:pt x="57" y="66"/>
                      <a:pt x="55" y="63"/>
                    </a:cubicBezTo>
                    <a:cubicBezTo>
                      <a:pt x="53" y="59"/>
                      <a:pt x="52" y="58"/>
                      <a:pt x="48" y="6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Freeform 27">
                <a:extLst>
                  <a:ext uri="{FF2B5EF4-FFF2-40B4-BE49-F238E27FC236}">
                    <a16:creationId xmlns:a16="http://schemas.microsoft.com/office/drawing/2014/main" id="{B41FDB78-E229-44DA-A83C-8F463F543ED3}"/>
                  </a:ext>
                </a:extLst>
              </p:cNvPr>
              <p:cNvSpPr>
                <a:spLocks/>
              </p:cNvSpPr>
              <p:nvPr/>
            </p:nvSpPr>
            <p:spPr bwMode="auto">
              <a:xfrm>
                <a:off x="10063163" y="4935538"/>
                <a:ext cx="4763" cy="7938"/>
              </a:xfrm>
              <a:custGeom>
                <a:avLst/>
                <a:gdLst>
                  <a:gd name="T0" fmla="*/ 6 w 9"/>
                  <a:gd name="T1" fmla="*/ 1 h 16"/>
                  <a:gd name="T2" fmla="*/ 3 w 9"/>
                  <a:gd name="T3" fmla="*/ 7 h 16"/>
                  <a:gd name="T4" fmla="*/ 4 w 9"/>
                  <a:gd name="T5" fmla="*/ 12 h 16"/>
                  <a:gd name="T6" fmla="*/ 3 w 9"/>
                  <a:gd name="T7" fmla="*/ 15 h 16"/>
                  <a:gd name="T8" fmla="*/ 7 w 9"/>
                  <a:gd name="T9" fmla="*/ 9 h 16"/>
                  <a:gd name="T10" fmla="*/ 7 w 9"/>
                  <a:gd name="T11" fmla="*/ 3 h 16"/>
                  <a:gd name="T12" fmla="*/ 6 w 9"/>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9" h="16">
                    <a:moveTo>
                      <a:pt x="6" y="1"/>
                    </a:moveTo>
                    <a:cubicBezTo>
                      <a:pt x="3" y="5"/>
                      <a:pt x="2" y="5"/>
                      <a:pt x="3" y="7"/>
                    </a:cubicBezTo>
                    <a:cubicBezTo>
                      <a:pt x="4" y="9"/>
                      <a:pt x="6" y="11"/>
                      <a:pt x="4" y="12"/>
                    </a:cubicBezTo>
                    <a:cubicBezTo>
                      <a:pt x="3" y="13"/>
                      <a:pt x="0" y="16"/>
                      <a:pt x="3" y="15"/>
                    </a:cubicBezTo>
                    <a:cubicBezTo>
                      <a:pt x="7" y="14"/>
                      <a:pt x="8" y="12"/>
                      <a:pt x="7" y="9"/>
                    </a:cubicBezTo>
                    <a:cubicBezTo>
                      <a:pt x="6" y="5"/>
                      <a:pt x="5" y="6"/>
                      <a:pt x="7" y="3"/>
                    </a:cubicBezTo>
                    <a:cubicBezTo>
                      <a:pt x="9" y="0"/>
                      <a:pt x="6" y="1"/>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Freeform 28">
                <a:extLst>
                  <a:ext uri="{FF2B5EF4-FFF2-40B4-BE49-F238E27FC236}">
                    <a16:creationId xmlns:a16="http://schemas.microsoft.com/office/drawing/2014/main" id="{9C2CF6EB-C285-4407-9338-8657ECB10B20}"/>
                  </a:ext>
                </a:extLst>
              </p:cNvPr>
              <p:cNvSpPr>
                <a:spLocks/>
              </p:cNvSpPr>
              <p:nvPr/>
            </p:nvSpPr>
            <p:spPr bwMode="auto">
              <a:xfrm>
                <a:off x="10069513" y="4899026"/>
                <a:ext cx="50800" cy="28575"/>
              </a:xfrm>
              <a:custGeom>
                <a:avLst/>
                <a:gdLst>
                  <a:gd name="T0" fmla="*/ 16 w 98"/>
                  <a:gd name="T1" fmla="*/ 54 h 57"/>
                  <a:gd name="T2" fmla="*/ 11 w 98"/>
                  <a:gd name="T3" fmla="*/ 52 h 57"/>
                  <a:gd name="T4" fmla="*/ 7 w 98"/>
                  <a:gd name="T5" fmla="*/ 49 h 57"/>
                  <a:gd name="T6" fmla="*/ 12 w 98"/>
                  <a:gd name="T7" fmla="*/ 44 h 57"/>
                  <a:gd name="T8" fmla="*/ 5 w 98"/>
                  <a:gd name="T9" fmla="*/ 42 h 57"/>
                  <a:gd name="T10" fmla="*/ 2 w 98"/>
                  <a:gd name="T11" fmla="*/ 37 h 57"/>
                  <a:gd name="T12" fmla="*/ 7 w 98"/>
                  <a:gd name="T13" fmla="*/ 27 h 57"/>
                  <a:gd name="T14" fmla="*/ 15 w 98"/>
                  <a:gd name="T15" fmla="*/ 23 h 57"/>
                  <a:gd name="T16" fmla="*/ 7 w 98"/>
                  <a:gd name="T17" fmla="*/ 31 h 57"/>
                  <a:gd name="T18" fmla="*/ 12 w 98"/>
                  <a:gd name="T19" fmla="*/ 33 h 57"/>
                  <a:gd name="T20" fmla="*/ 23 w 98"/>
                  <a:gd name="T21" fmla="*/ 29 h 57"/>
                  <a:gd name="T22" fmla="*/ 35 w 98"/>
                  <a:gd name="T23" fmla="*/ 18 h 57"/>
                  <a:gd name="T24" fmla="*/ 46 w 98"/>
                  <a:gd name="T25" fmla="*/ 16 h 57"/>
                  <a:gd name="T26" fmla="*/ 61 w 98"/>
                  <a:gd name="T27" fmla="*/ 13 h 57"/>
                  <a:gd name="T28" fmla="*/ 73 w 98"/>
                  <a:gd name="T29" fmla="*/ 3 h 57"/>
                  <a:gd name="T30" fmla="*/ 91 w 98"/>
                  <a:gd name="T31" fmla="*/ 2 h 57"/>
                  <a:gd name="T32" fmla="*/ 92 w 98"/>
                  <a:gd name="T33" fmla="*/ 7 h 57"/>
                  <a:gd name="T34" fmla="*/ 76 w 98"/>
                  <a:gd name="T35" fmla="*/ 24 h 57"/>
                  <a:gd name="T36" fmla="*/ 67 w 98"/>
                  <a:gd name="T37" fmla="*/ 32 h 57"/>
                  <a:gd name="T38" fmla="*/ 79 w 98"/>
                  <a:gd name="T39" fmla="*/ 29 h 57"/>
                  <a:gd name="T40" fmla="*/ 92 w 98"/>
                  <a:gd name="T41" fmla="*/ 18 h 57"/>
                  <a:gd name="T42" fmla="*/ 95 w 98"/>
                  <a:gd name="T43" fmla="*/ 22 h 57"/>
                  <a:gd name="T44" fmla="*/ 88 w 98"/>
                  <a:gd name="T45" fmla="*/ 31 h 57"/>
                  <a:gd name="T46" fmla="*/ 83 w 98"/>
                  <a:gd name="T47" fmla="*/ 38 h 57"/>
                  <a:gd name="T48" fmla="*/ 88 w 98"/>
                  <a:gd name="T49" fmla="*/ 41 h 57"/>
                  <a:gd name="T50" fmla="*/ 82 w 98"/>
                  <a:gd name="T51" fmla="*/ 41 h 57"/>
                  <a:gd name="T52" fmla="*/ 72 w 98"/>
                  <a:gd name="T53" fmla="*/ 40 h 57"/>
                  <a:gd name="T54" fmla="*/ 60 w 98"/>
                  <a:gd name="T55" fmla="*/ 44 h 57"/>
                  <a:gd name="T56" fmla="*/ 51 w 98"/>
                  <a:gd name="T57" fmla="*/ 41 h 57"/>
                  <a:gd name="T58" fmla="*/ 49 w 98"/>
                  <a:gd name="T59" fmla="*/ 34 h 57"/>
                  <a:gd name="T60" fmla="*/ 39 w 98"/>
                  <a:gd name="T61" fmla="*/ 41 h 57"/>
                  <a:gd name="T62" fmla="*/ 28 w 98"/>
                  <a:gd name="T63" fmla="*/ 47 h 57"/>
                  <a:gd name="T64" fmla="*/ 22 w 98"/>
                  <a:gd name="T65" fmla="*/ 49 h 57"/>
                  <a:gd name="T66" fmla="*/ 16 w 98"/>
                  <a:gd name="T67" fmla="*/ 5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57">
                    <a:moveTo>
                      <a:pt x="16" y="54"/>
                    </a:moveTo>
                    <a:cubicBezTo>
                      <a:pt x="14" y="57"/>
                      <a:pt x="11" y="54"/>
                      <a:pt x="11" y="52"/>
                    </a:cubicBezTo>
                    <a:cubicBezTo>
                      <a:pt x="10" y="50"/>
                      <a:pt x="6" y="51"/>
                      <a:pt x="7" y="49"/>
                    </a:cubicBezTo>
                    <a:cubicBezTo>
                      <a:pt x="8" y="46"/>
                      <a:pt x="13" y="47"/>
                      <a:pt x="12" y="44"/>
                    </a:cubicBezTo>
                    <a:cubicBezTo>
                      <a:pt x="11" y="42"/>
                      <a:pt x="8" y="43"/>
                      <a:pt x="5" y="42"/>
                    </a:cubicBezTo>
                    <a:cubicBezTo>
                      <a:pt x="2" y="42"/>
                      <a:pt x="0" y="41"/>
                      <a:pt x="2" y="37"/>
                    </a:cubicBezTo>
                    <a:cubicBezTo>
                      <a:pt x="4" y="32"/>
                      <a:pt x="4" y="30"/>
                      <a:pt x="7" y="27"/>
                    </a:cubicBezTo>
                    <a:cubicBezTo>
                      <a:pt x="10" y="24"/>
                      <a:pt x="19" y="21"/>
                      <a:pt x="15" y="23"/>
                    </a:cubicBezTo>
                    <a:cubicBezTo>
                      <a:pt x="11" y="25"/>
                      <a:pt x="8" y="28"/>
                      <a:pt x="7" y="31"/>
                    </a:cubicBezTo>
                    <a:cubicBezTo>
                      <a:pt x="5" y="34"/>
                      <a:pt x="9" y="35"/>
                      <a:pt x="12" y="33"/>
                    </a:cubicBezTo>
                    <a:cubicBezTo>
                      <a:pt x="15" y="32"/>
                      <a:pt x="20" y="31"/>
                      <a:pt x="23" y="29"/>
                    </a:cubicBezTo>
                    <a:cubicBezTo>
                      <a:pt x="25" y="27"/>
                      <a:pt x="32" y="19"/>
                      <a:pt x="35" y="18"/>
                    </a:cubicBezTo>
                    <a:cubicBezTo>
                      <a:pt x="39" y="16"/>
                      <a:pt x="39" y="17"/>
                      <a:pt x="46" y="16"/>
                    </a:cubicBezTo>
                    <a:cubicBezTo>
                      <a:pt x="53" y="15"/>
                      <a:pt x="57" y="14"/>
                      <a:pt x="61" y="13"/>
                    </a:cubicBezTo>
                    <a:cubicBezTo>
                      <a:pt x="65" y="12"/>
                      <a:pt x="66" y="4"/>
                      <a:pt x="73" y="3"/>
                    </a:cubicBezTo>
                    <a:cubicBezTo>
                      <a:pt x="80" y="2"/>
                      <a:pt x="86" y="3"/>
                      <a:pt x="91" y="2"/>
                    </a:cubicBezTo>
                    <a:cubicBezTo>
                      <a:pt x="96" y="0"/>
                      <a:pt x="95" y="3"/>
                      <a:pt x="92" y="7"/>
                    </a:cubicBezTo>
                    <a:cubicBezTo>
                      <a:pt x="89" y="10"/>
                      <a:pt x="81" y="20"/>
                      <a:pt x="76" y="24"/>
                    </a:cubicBezTo>
                    <a:cubicBezTo>
                      <a:pt x="70" y="28"/>
                      <a:pt x="63" y="31"/>
                      <a:pt x="67" y="32"/>
                    </a:cubicBezTo>
                    <a:cubicBezTo>
                      <a:pt x="72" y="34"/>
                      <a:pt x="75" y="34"/>
                      <a:pt x="79" y="29"/>
                    </a:cubicBezTo>
                    <a:cubicBezTo>
                      <a:pt x="83" y="24"/>
                      <a:pt x="85" y="20"/>
                      <a:pt x="92" y="18"/>
                    </a:cubicBezTo>
                    <a:cubicBezTo>
                      <a:pt x="98" y="15"/>
                      <a:pt x="98" y="18"/>
                      <a:pt x="95" y="22"/>
                    </a:cubicBezTo>
                    <a:cubicBezTo>
                      <a:pt x="91" y="26"/>
                      <a:pt x="89" y="28"/>
                      <a:pt x="88" y="31"/>
                    </a:cubicBezTo>
                    <a:cubicBezTo>
                      <a:pt x="87" y="34"/>
                      <a:pt x="80" y="38"/>
                      <a:pt x="83" y="38"/>
                    </a:cubicBezTo>
                    <a:cubicBezTo>
                      <a:pt x="86" y="39"/>
                      <a:pt x="89" y="40"/>
                      <a:pt x="88" y="41"/>
                    </a:cubicBezTo>
                    <a:cubicBezTo>
                      <a:pt x="87" y="42"/>
                      <a:pt x="85" y="43"/>
                      <a:pt x="82" y="41"/>
                    </a:cubicBezTo>
                    <a:cubicBezTo>
                      <a:pt x="78" y="39"/>
                      <a:pt x="76" y="37"/>
                      <a:pt x="72" y="40"/>
                    </a:cubicBezTo>
                    <a:cubicBezTo>
                      <a:pt x="68" y="43"/>
                      <a:pt x="65" y="44"/>
                      <a:pt x="60" y="44"/>
                    </a:cubicBezTo>
                    <a:cubicBezTo>
                      <a:pt x="55" y="44"/>
                      <a:pt x="50" y="45"/>
                      <a:pt x="51" y="41"/>
                    </a:cubicBezTo>
                    <a:cubicBezTo>
                      <a:pt x="51" y="37"/>
                      <a:pt x="52" y="33"/>
                      <a:pt x="49" y="34"/>
                    </a:cubicBezTo>
                    <a:cubicBezTo>
                      <a:pt x="45" y="34"/>
                      <a:pt x="41" y="37"/>
                      <a:pt x="39" y="41"/>
                    </a:cubicBezTo>
                    <a:cubicBezTo>
                      <a:pt x="36" y="45"/>
                      <a:pt x="31" y="50"/>
                      <a:pt x="28" y="47"/>
                    </a:cubicBezTo>
                    <a:cubicBezTo>
                      <a:pt x="25" y="45"/>
                      <a:pt x="25" y="47"/>
                      <a:pt x="22" y="49"/>
                    </a:cubicBezTo>
                    <a:cubicBezTo>
                      <a:pt x="20" y="50"/>
                      <a:pt x="18" y="52"/>
                      <a:pt x="16" y="5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Freeform 29">
                <a:extLst>
                  <a:ext uri="{FF2B5EF4-FFF2-40B4-BE49-F238E27FC236}">
                    <a16:creationId xmlns:a16="http://schemas.microsoft.com/office/drawing/2014/main" id="{16AD45E1-1786-4641-8E1D-FB817D93FF44}"/>
                  </a:ext>
                </a:extLst>
              </p:cNvPr>
              <p:cNvSpPr>
                <a:spLocks/>
              </p:cNvSpPr>
              <p:nvPr/>
            </p:nvSpPr>
            <p:spPr bwMode="auto">
              <a:xfrm>
                <a:off x="10063163" y="4902201"/>
                <a:ext cx="14288" cy="6350"/>
              </a:xfrm>
              <a:custGeom>
                <a:avLst/>
                <a:gdLst>
                  <a:gd name="T0" fmla="*/ 17 w 25"/>
                  <a:gd name="T1" fmla="*/ 3 h 14"/>
                  <a:gd name="T2" fmla="*/ 9 w 25"/>
                  <a:gd name="T3" fmla="*/ 9 h 14"/>
                  <a:gd name="T4" fmla="*/ 4 w 25"/>
                  <a:gd name="T5" fmla="*/ 14 h 14"/>
                  <a:gd name="T6" fmla="*/ 15 w 25"/>
                  <a:gd name="T7" fmla="*/ 8 h 14"/>
                  <a:gd name="T8" fmla="*/ 22 w 25"/>
                  <a:gd name="T9" fmla="*/ 5 h 14"/>
                  <a:gd name="T10" fmla="*/ 17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17" y="3"/>
                    </a:moveTo>
                    <a:cubicBezTo>
                      <a:pt x="12" y="4"/>
                      <a:pt x="13" y="6"/>
                      <a:pt x="9" y="9"/>
                    </a:cubicBezTo>
                    <a:cubicBezTo>
                      <a:pt x="5" y="11"/>
                      <a:pt x="0" y="14"/>
                      <a:pt x="4" y="14"/>
                    </a:cubicBezTo>
                    <a:cubicBezTo>
                      <a:pt x="7" y="13"/>
                      <a:pt x="10" y="11"/>
                      <a:pt x="15" y="8"/>
                    </a:cubicBezTo>
                    <a:cubicBezTo>
                      <a:pt x="19" y="5"/>
                      <a:pt x="20" y="7"/>
                      <a:pt x="22" y="5"/>
                    </a:cubicBezTo>
                    <a:cubicBezTo>
                      <a:pt x="25" y="3"/>
                      <a:pt x="22" y="0"/>
                      <a:pt x="17"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Freeform 30">
                <a:extLst>
                  <a:ext uri="{FF2B5EF4-FFF2-40B4-BE49-F238E27FC236}">
                    <a16:creationId xmlns:a16="http://schemas.microsoft.com/office/drawing/2014/main" id="{A2F7D887-4EC8-4D2C-A793-09C30A7FFA69}"/>
                  </a:ext>
                </a:extLst>
              </p:cNvPr>
              <p:cNvSpPr>
                <a:spLocks/>
              </p:cNvSpPr>
              <p:nvPr/>
            </p:nvSpPr>
            <p:spPr bwMode="auto">
              <a:xfrm>
                <a:off x="9231313" y="5951538"/>
                <a:ext cx="26988" cy="20638"/>
              </a:xfrm>
              <a:custGeom>
                <a:avLst/>
                <a:gdLst>
                  <a:gd name="T0" fmla="*/ 38 w 50"/>
                  <a:gd name="T1" fmla="*/ 0 h 37"/>
                  <a:gd name="T2" fmla="*/ 29 w 50"/>
                  <a:gd name="T3" fmla="*/ 11 h 37"/>
                  <a:gd name="T4" fmla="*/ 14 w 50"/>
                  <a:gd name="T5" fmla="*/ 24 h 37"/>
                  <a:gd name="T6" fmla="*/ 0 w 50"/>
                  <a:gd name="T7" fmla="*/ 35 h 37"/>
                  <a:gd name="T8" fmla="*/ 13 w 50"/>
                  <a:gd name="T9" fmla="*/ 31 h 37"/>
                  <a:gd name="T10" fmla="*/ 27 w 50"/>
                  <a:gd name="T11" fmla="*/ 31 h 37"/>
                  <a:gd name="T12" fmla="*/ 47 w 50"/>
                  <a:gd name="T13" fmla="*/ 28 h 37"/>
                  <a:gd name="T14" fmla="*/ 44 w 50"/>
                  <a:gd name="T15" fmla="*/ 18 h 37"/>
                  <a:gd name="T16" fmla="*/ 36 w 50"/>
                  <a:gd name="T17" fmla="*/ 16 h 37"/>
                  <a:gd name="T18" fmla="*/ 50 w 50"/>
                  <a:gd name="T19" fmla="*/ 10 h 37"/>
                  <a:gd name="T20" fmla="*/ 46 w 50"/>
                  <a:gd name="T21" fmla="*/ 1 h 37"/>
                  <a:gd name="T22" fmla="*/ 38 w 50"/>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37">
                    <a:moveTo>
                      <a:pt x="38" y="0"/>
                    </a:moveTo>
                    <a:cubicBezTo>
                      <a:pt x="32" y="2"/>
                      <a:pt x="33" y="5"/>
                      <a:pt x="29" y="11"/>
                    </a:cubicBezTo>
                    <a:cubicBezTo>
                      <a:pt x="24" y="18"/>
                      <a:pt x="19" y="19"/>
                      <a:pt x="14" y="24"/>
                    </a:cubicBezTo>
                    <a:cubicBezTo>
                      <a:pt x="9" y="29"/>
                      <a:pt x="0" y="32"/>
                      <a:pt x="0" y="35"/>
                    </a:cubicBezTo>
                    <a:cubicBezTo>
                      <a:pt x="1" y="37"/>
                      <a:pt x="10" y="31"/>
                      <a:pt x="13" y="31"/>
                    </a:cubicBezTo>
                    <a:cubicBezTo>
                      <a:pt x="17" y="31"/>
                      <a:pt x="22" y="34"/>
                      <a:pt x="27" y="31"/>
                    </a:cubicBezTo>
                    <a:cubicBezTo>
                      <a:pt x="32" y="28"/>
                      <a:pt x="44" y="30"/>
                      <a:pt x="47" y="28"/>
                    </a:cubicBezTo>
                    <a:cubicBezTo>
                      <a:pt x="50" y="25"/>
                      <a:pt x="49" y="20"/>
                      <a:pt x="44" y="18"/>
                    </a:cubicBezTo>
                    <a:cubicBezTo>
                      <a:pt x="39" y="15"/>
                      <a:pt x="32" y="22"/>
                      <a:pt x="36" y="16"/>
                    </a:cubicBezTo>
                    <a:cubicBezTo>
                      <a:pt x="40" y="10"/>
                      <a:pt x="49" y="15"/>
                      <a:pt x="50" y="10"/>
                    </a:cubicBezTo>
                    <a:cubicBezTo>
                      <a:pt x="50" y="6"/>
                      <a:pt x="49" y="3"/>
                      <a:pt x="46" y="1"/>
                    </a:cubicBezTo>
                    <a:cubicBezTo>
                      <a:pt x="44" y="0"/>
                      <a:pt x="46" y="1"/>
                      <a:pt x="38"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Freeform 31">
                <a:extLst>
                  <a:ext uri="{FF2B5EF4-FFF2-40B4-BE49-F238E27FC236}">
                    <a16:creationId xmlns:a16="http://schemas.microsoft.com/office/drawing/2014/main" id="{BEAEC279-DBA7-4BD9-934D-D548A93FABA0}"/>
                  </a:ext>
                </a:extLst>
              </p:cNvPr>
              <p:cNvSpPr>
                <a:spLocks/>
              </p:cNvSpPr>
              <p:nvPr/>
            </p:nvSpPr>
            <p:spPr bwMode="auto">
              <a:xfrm>
                <a:off x="9234488" y="5738813"/>
                <a:ext cx="346075" cy="214313"/>
              </a:xfrm>
              <a:custGeom>
                <a:avLst/>
                <a:gdLst>
                  <a:gd name="T0" fmla="*/ 50 w 662"/>
                  <a:gd name="T1" fmla="*/ 378 h 410"/>
                  <a:gd name="T2" fmla="*/ 30 w 662"/>
                  <a:gd name="T3" fmla="*/ 381 h 410"/>
                  <a:gd name="T4" fmla="*/ 11 w 662"/>
                  <a:gd name="T5" fmla="*/ 369 h 410"/>
                  <a:gd name="T6" fmla="*/ 17 w 662"/>
                  <a:gd name="T7" fmla="*/ 356 h 410"/>
                  <a:gd name="T8" fmla="*/ 5 w 662"/>
                  <a:gd name="T9" fmla="*/ 355 h 410"/>
                  <a:gd name="T10" fmla="*/ 37 w 662"/>
                  <a:gd name="T11" fmla="*/ 346 h 410"/>
                  <a:gd name="T12" fmla="*/ 50 w 662"/>
                  <a:gd name="T13" fmla="*/ 332 h 410"/>
                  <a:gd name="T14" fmla="*/ 46 w 662"/>
                  <a:gd name="T15" fmla="*/ 323 h 410"/>
                  <a:gd name="T16" fmla="*/ 60 w 662"/>
                  <a:gd name="T17" fmla="*/ 321 h 410"/>
                  <a:gd name="T18" fmla="*/ 68 w 662"/>
                  <a:gd name="T19" fmla="*/ 313 h 410"/>
                  <a:gd name="T20" fmla="*/ 86 w 662"/>
                  <a:gd name="T21" fmla="*/ 300 h 410"/>
                  <a:gd name="T22" fmla="*/ 99 w 662"/>
                  <a:gd name="T23" fmla="*/ 292 h 410"/>
                  <a:gd name="T24" fmla="*/ 126 w 662"/>
                  <a:gd name="T25" fmla="*/ 281 h 410"/>
                  <a:gd name="T26" fmla="*/ 144 w 662"/>
                  <a:gd name="T27" fmla="*/ 276 h 410"/>
                  <a:gd name="T28" fmla="*/ 171 w 662"/>
                  <a:gd name="T29" fmla="*/ 253 h 410"/>
                  <a:gd name="T30" fmla="*/ 208 w 662"/>
                  <a:gd name="T31" fmla="*/ 232 h 410"/>
                  <a:gd name="T32" fmla="*/ 260 w 662"/>
                  <a:gd name="T33" fmla="*/ 213 h 410"/>
                  <a:gd name="T34" fmla="*/ 313 w 662"/>
                  <a:gd name="T35" fmla="*/ 192 h 410"/>
                  <a:gd name="T36" fmla="*/ 406 w 662"/>
                  <a:gd name="T37" fmla="*/ 145 h 410"/>
                  <a:gd name="T38" fmla="*/ 474 w 662"/>
                  <a:gd name="T39" fmla="*/ 86 h 410"/>
                  <a:gd name="T40" fmla="*/ 530 w 662"/>
                  <a:gd name="T41" fmla="*/ 55 h 410"/>
                  <a:gd name="T42" fmla="*/ 590 w 662"/>
                  <a:gd name="T43" fmla="*/ 7 h 410"/>
                  <a:gd name="T44" fmla="*/ 596 w 662"/>
                  <a:gd name="T45" fmla="*/ 9 h 410"/>
                  <a:gd name="T46" fmla="*/ 602 w 662"/>
                  <a:gd name="T47" fmla="*/ 26 h 410"/>
                  <a:gd name="T48" fmla="*/ 590 w 662"/>
                  <a:gd name="T49" fmla="*/ 53 h 410"/>
                  <a:gd name="T50" fmla="*/ 627 w 662"/>
                  <a:gd name="T51" fmla="*/ 39 h 410"/>
                  <a:gd name="T52" fmla="*/ 645 w 662"/>
                  <a:gd name="T53" fmla="*/ 22 h 410"/>
                  <a:gd name="T54" fmla="*/ 644 w 662"/>
                  <a:gd name="T55" fmla="*/ 32 h 410"/>
                  <a:gd name="T56" fmla="*/ 627 w 662"/>
                  <a:gd name="T57" fmla="*/ 53 h 410"/>
                  <a:gd name="T58" fmla="*/ 659 w 662"/>
                  <a:gd name="T59" fmla="*/ 46 h 410"/>
                  <a:gd name="T60" fmla="*/ 628 w 662"/>
                  <a:gd name="T61" fmla="*/ 65 h 410"/>
                  <a:gd name="T62" fmla="*/ 581 w 662"/>
                  <a:gd name="T63" fmla="*/ 114 h 410"/>
                  <a:gd name="T64" fmla="*/ 515 w 662"/>
                  <a:gd name="T65" fmla="*/ 161 h 410"/>
                  <a:gd name="T66" fmla="*/ 468 w 662"/>
                  <a:gd name="T67" fmla="*/ 185 h 410"/>
                  <a:gd name="T68" fmla="*/ 466 w 662"/>
                  <a:gd name="T69" fmla="*/ 217 h 410"/>
                  <a:gd name="T70" fmla="*/ 450 w 662"/>
                  <a:gd name="T71" fmla="*/ 223 h 410"/>
                  <a:gd name="T72" fmla="*/ 431 w 662"/>
                  <a:gd name="T73" fmla="*/ 221 h 410"/>
                  <a:gd name="T74" fmla="*/ 421 w 662"/>
                  <a:gd name="T75" fmla="*/ 220 h 410"/>
                  <a:gd name="T76" fmla="*/ 347 w 662"/>
                  <a:gd name="T77" fmla="*/ 250 h 410"/>
                  <a:gd name="T78" fmla="*/ 292 w 662"/>
                  <a:gd name="T79" fmla="*/ 300 h 410"/>
                  <a:gd name="T80" fmla="*/ 242 w 662"/>
                  <a:gd name="T81" fmla="*/ 335 h 410"/>
                  <a:gd name="T82" fmla="*/ 218 w 662"/>
                  <a:gd name="T83" fmla="*/ 357 h 410"/>
                  <a:gd name="T84" fmla="*/ 183 w 662"/>
                  <a:gd name="T85" fmla="*/ 377 h 410"/>
                  <a:gd name="T86" fmla="*/ 153 w 662"/>
                  <a:gd name="T87" fmla="*/ 392 h 410"/>
                  <a:gd name="T88" fmla="*/ 111 w 662"/>
                  <a:gd name="T89" fmla="*/ 406 h 410"/>
                  <a:gd name="T90" fmla="*/ 86 w 662"/>
                  <a:gd name="T91" fmla="*/ 400 h 410"/>
                  <a:gd name="T92" fmla="*/ 72 w 662"/>
                  <a:gd name="T93" fmla="*/ 402 h 410"/>
                  <a:gd name="T94" fmla="*/ 71 w 662"/>
                  <a:gd name="T95" fmla="*/ 390 h 410"/>
                  <a:gd name="T96" fmla="*/ 49 w 662"/>
                  <a:gd name="T97" fmla="*/ 38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2" h="410">
                    <a:moveTo>
                      <a:pt x="49" y="388"/>
                    </a:moveTo>
                    <a:cubicBezTo>
                      <a:pt x="50" y="384"/>
                      <a:pt x="53" y="384"/>
                      <a:pt x="50" y="378"/>
                    </a:cubicBezTo>
                    <a:cubicBezTo>
                      <a:pt x="46" y="372"/>
                      <a:pt x="48" y="368"/>
                      <a:pt x="42" y="372"/>
                    </a:cubicBezTo>
                    <a:cubicBezTo>
                      <a:pt x="37" y="375"/>
                      <a:pt x="35" y="382"/>
                      <a:pt x="30" y="381"/>
                    </a:cubicBezTo>
                    <a:cubicBezTo>
                      <a:pt x="25" y="379"/>
                      <a:pt x="14" y="378"/>
                      <a:pt x="7" y="379"/>
                    </a:cubicBezTo>
                    <a:cubicBezTo>
                      <a:pt x="0" y="379"/>
                      <a:pt x="5" y="373"/>
                      <a:pt x="11" y="369"/>
                    </a:cubicBezTo>
                    <a:cubicBezTo>
                      <a:pt x="16" y="366"/>
                      <a:pt x="22" y="363"/>
                      <a:pt x="21" y="361"/>
                    </a:cubicBezTo>
                    <a:cubicBezTo>
                      <a:pt x="20" y="358"/>
                      <a:pt x="16" y="357"/>
                      <a:pt x="17" y="356"/>
                    </a:cubicBezTo>
                    <a:cubicBezTo>
                      <a:pt x="18" y="354"/>
                      <a:pt x="16" y="360"/>
                      <a:pt x="8" y="361"/>
                    </a:cubicBezTo>
                    <a:cubicBezTo>
                      <a:pt x="0" y="363"/>
                      <a:pt x="0" y="360"/>
                      <a:pt x="5" y="355"/>
                    </a:cubicBezTo>
                    <a:cubicBezTo>
                      <a:pt x="11" y="351"/>
                      <a:pt x="18" y="350"/>
                      <a:pt x="21" y="350"/>
                    </a:cubicBezTo>
                    <a:cubicBezTo>
                      <a:pt x="25" y="350"/>
                      <a:pt x="36" y="350"/>
                      <a:pt x="37" y="346"/>
                    </a:cubicBezTo>
                    <a:cubicBezTo>
                      <a:pt x="38" y="342"/>
                      <a:pt x="43" y="340"/>
                      <a:pt x="46" y="337"/>
                    </a:cubicBezTo>
                    <a:cubicBezTo>
                      <a:pt x="50" y="335"/>
                      <a:pt x="55" y="331"/>
                      <a:pt x="50" y="332"/>
                    </a:cubicBezTo>
                    <a:cubicBezTo>
                      <a:pt x="44" y="333"/>
                      <a:pt x="33" y="341"/>
                      <a:pt x="35" y="335"/>
                    </a:cubicBezTo>
                    <a:cubicBezTo>
                      <a:pt x="37" y="329"/>
                      <a:pt x="42" y="322"/>
                      <a:pt x="46" y="323"/>
                    </a:cubicBezTo>
                    <a:cubicBezTo>
                      <a:pt x="51" y="324"/>
                      <a:pt x="51" y="322"/>
                      <a:pt x="52" y="318"/>
                    </a:cubicBezTo>
                    <a:cubicBezTo>
                      <a:pt x="53" y="315"/>
                      <a:pt x="60" y="319"/>
                      <a:pt x="60" y="321"/>
                    </a:cubicBezTo>
                    <a:cubicBezTo>
                      <a:pt x="59" y="323"/>
                      <a:pt x="61" y="333"/>
                      <a:pt x="64" y="328"/>
                    </a:cubicBezTo>
                    <a:cubicBezTo>
                      <a:pt x="67" y="324"/>
                      <a:pt x="62" y="316"/>
                      <a:pt x="68" y="313"/>
                    </a:cubicBezTo>
                    <a:cubicBezTo>
                      <a:pt x="73" y="309"/>
                      <a:pt x="69" y="308"/>
                      <a:pt x="73" y="308"/>
                    </a:cubicBezTo>
                    <a:cubicBezTo>
                      <a:pt x="78" y="308"/>
                      <a:pt x="81" y="302"/>
                      <a:pt x="86" y="300"/>
                    </a:cubicBezTo>
                    <a:cubicBezTo>
                      <a:pt x="91" y="299"/>
                      <a:pt x="94" y="301"/>
                      <a:pt x="93" y="298"/>
                    </a:cubicBezTo>
                    <a:cubicBezTo>
                      <a:pt x="93" y="296"/>
                      <a:pt x="94" y="292"/>
                      <a:pt x="99" y="292"/>
                    </a:cubicBezTo>
                    <a:cubicBezTo>
                      <a:pt x="103" y="293"/>
                      <a:pt x="106" y="287"/>
                      <a:pt x="110" y="285"/>
                    </a:cubicBezTo>
                    <a:cubicBezTo>
                      <a:pt x="113" y="283"/>
                      <a:pt x="124" y="283"/>
                      <a:pt x="126" y="281"/>
                    </a:cubicBezTo>
                    <a:cubicBezTo>
                      <a:pt x="128" y="279"/>
                      <a:pt x="126" y="276"/>
                      <a:pt x="133" y="273"/>
                    </a:cubicBezTo>
                    <a:cubicBezTo>
                      <a:pt x="140" y="271"/>
                      <a:pt x="141" y="277"/>
                      <a:pt x="144" y="276"/>
                    </a:cubicBezTo>
                    <a:cubicBezTo>
                      <a:pt x="147" y="276"/>
                      <a:pt x="144" y="268"/>
                      <a:pt x="148" y="264"/>
                    </a:cubicBezTo>
                    <a:cubicBezTo>
                      <a:pt x="153" y="259"/>
                      <a:pt x="166" y="257"/>
                      <a:pt x="171" y="253"/>
                    </a:cubicBezTo>
                    <a:cubicBezTo>
                      <a:pt x="176" y="249"/>
                      <a:pt x="179" y="247"/>
                      <a:pt x="186" y="243"/>
                    </a:cubicBezTo>
                    <a:cubicBezTo>
                      <a:pt x="193" y="239"/>
                      <a:pt x="196" y="232"/>
                      <a:pt x="208" y="232"/>
                    </a:cubicBezTo>
                    <a:cubicBezTo>
                      <a:pt x="221" y="232"/>
                      <a:pt x="223" y="233"/>
                      <a:pt x="230" y="229"/>
                    </a:cubicBezTo>
                    <a:cubicBezTo>
                      <a:pt x="236" y="225"/>
                      <a:pt x="249" y="219"/>
                      <a:pt x="260" y="213"/>
                    </a:cubicBezTo>
                    <a:cubicBezTo>
                      <a:pt x="272" y="207"/>
                      <a:pt x="278" y="210"/>
                      <a:pt x="289" y="205"/>
                    </a:cubicBezTo>
                    <a:cubicBezTo>
                      <a:pt x="300" y="200"/>
                      <a:pt x="304" y="194"/>
                      <a:pt x="313" y="192"/>
                    </a:cubicBezTo>
                    <a:cubicBezTo>
                      <a:pt x="322" y="190"/>
                      <a:pt x="338" y="175"/>
                      <a:pt x="353" y="170"/>
                    </a:cubicBezTo>
                    <a:cubicBezTo>
                      <a:pt x="369" y="166"/>
                      <a:pt x="398" y="149"/>
                      <a:pt x="406" y="145"/>
                    </a:cubicBezTo>
                    <a:cubicBezTo>
                      <a:pt x="414" y="140"/>
                      <a:pt x="428" y="129"/>
                      <a:pt x="441" y="118"/>
                    </a:cubicBezTo>
                    <a:cubicBezTo>
                      <a:pt x="455" y="108"/>
                      <a:pt x="466" y="87"/>
                      <a:pt x="474" y="86"/>
                    </a:cubicBezTo>
                    <a:cubicBezTo>
                      <a:pt x="482" y="84"/>
                      <a:pt x="486" y="87"/>
                      <a:pt x="502" y="76"/>
                    </a:cubicBezTo>
                    <a:cubicBezTo>
                      <a:pt x="518" y="65"/>
                      <a:pt x="524" y="63"/>
                      <a:pt x="530" y="55"/>
                    </a:cubicBezTo>
                    <a:cubicBezTo>
                      <a:pt x="537" y="46"/>
                      <a:pt x="547" y="27"/>
                      <a:pt x="557" y="23"/>
                    </a:cubicBezTo>
                    <a:cubicBezTo>
                      <a:pt x="568" y="18"/>
                      <a:pt x="582" y="12"/>
                      <a:pt x="590" y="7"/>
                    </a:cubicBezTo>
                    <a:cubicBezTo>
                      <a:pt x="597" y="2"/>
                      <a:pt x="605" y="0"/>
                      <a:pt x="611" y="3"/>
                    </a:cubicBezTo>
                    <a:cubicBezTo>
                      <a:pt x="616" y="6"/>
                      <a:pt x="603" y="2"/>
                      <a:pt x="596" y="9"/>
                    </a:cubicBezTo>
                    <a:cubicBezTo>
                      <a:pt x="589" y="16"/>
                      <a:pt x="584" y="24"/>
                      <a:pt x="590" y="24"/>
                    </a:cubicBezTo>
                    <a:cubicBezTo>
                      <a:pt x="597" y="23"/>
                      <a:pt x="603" y="21"/>
                      <a:pt x="602" y="26"/>
                    </a:cubicBezTo>
                    <a:cubicBezTo>
                      <a:pt x="602" y="31"/>
                      <a:pt x="591" y="37"/>
                      <a:pt x="588" y="44"/>
                    </a:cubicBezTo>
                    <a:cubicBezTo>
                      <a:pt x="586" y="50"/>
                      <a:pt x="584" y="54"/>
                      <a:pt x="590" y="53"/>
                    </a:cubicBezTo>
                    <a:cubicBezTo>
                      <a:pt x="596" y="51"/>
                      <a:pt x="603" y="47"/>
                      <a:pt x="609" y="45"/>
                    </a:cubicBezTo>
                    <a:cubicBezTo>
                      <a:pt x="615" y="42"/>
                      <a:pt x="623" y="41"/>
                      <a:pt x="627" y="39"/>
                    </a:cubicBezTo>
                    <a:cubicBezTo>
                      <a:pt x="632" y="37"/>
                      <a:pt x="637" y="36"/>
                      <a:pt x="640" y="33"/>
                    </a:cubicBezTo>
                    <a:cubicBezTo>
                      <a:pt x="642" y="29"/>
                      <a:pt x="642" y="27"/>
                      <a:pt x="645" y="22"/>
                    </a:cubicBezTo>
                    <a:cubicBezTo>
                      <a:pt x="648" y="17"/>
                      <a:pt x="662" y="10"/>
                      <a:pt x="658" y="16"/>
                    </a:cubicBezTo>
                    <a:cubicBezTo>
                      <a:pt x="655" y="21"/>
                      <a:pt x="649" y="28"/>
                      <a:pt x="644" y="32"/>
                    </a:cubicBezTo>
                    <a:cubicBezTo>
                      <a:pt x="640" y="36"/>
                      <a:pt x="637" y="42"/>
                      <a:pt x="634" y="44"/>
                    </a:cubicBezTo>
                    <a:cubicBezTo>
                      <a:pt x="631" y="47"/>
                      <a:pt x="621" y="54"/>
                      <a:pt x="627" y="53"/>
                    </a:cubicBezTo>
                    <a:cubicBezTo>
                      <a:pt x="633" y="51"/>
                      <a:pt x="637" y="55"/>
                      <a:pt x="644" y="50"/>
                    </a:cubicBezTo>
                    <a:cubicBezTo>
                      <a:pt x="652" y="46"/>
                      <a:pt x="662" y="42"/>
                      <a:pt x="659" y="46"/>
                    </a:cubicBezTo>
                    <a:cubicBezTo>
                      <a:pt x="657" y="49"/>
                      <a:pt x="644" y="54"/>
                      <a:pt x="641" y="56"/>
                    </a:cubicBezTo>
                    <a:cubicBezTo>
                      <a:pt x="637" y="58"/>
                      <a:pt x="629" y="61"/>
                      <a:pt x="628" y="65"/>
                    </a:cubicBezTo>
                    <a:cubicBezTo>
                      <a:pt x="628" y="69"/>
                      <a:pt x="623" y="84"/>
                      <a:pt x="618" y="88"/>
                    </a:cubicBezTo>
                    <a:cubicBezTo>
                      <a:pt x="614" y="93"/>
                      <a:pt x="595" y="106"/>
                      <a:pt x="581" y="114"/>
                    </a:cubicBezTo>
                    <a:cubicBezTo>
                      <a:pt x="568" y="121"/>
                      <a:pt x="560" y="127"/>
                      <a:pt x="548" y="136"/>
                    </a:cubicBezTo>
                    <a:cubicBezTo>
                      <a:pt x="537" y="144"/>
                      <a:pt x="522" y="155"/>
                      <a:pt x="515" y="161"/>
                    </a:cubicBezTo>
                    <a:cubicBezTo>
                      <a:pt x="508" y="166"/>
                      <a:pt x="498" y="170"/>
                      <a:pt x="489" y="174"/>
                    </a:cubicBezTo>
                    <a:cubicBezTo>
                      <a:pt x="480" y="179"/>
                      <a:pt x="476" y="177"/>
                      <a:pt x="468" y="185"/>
                    </a:cubicBezTo>
                    <a:cubicBezTo>
                      <a:pt x="460" y="194"/>
                      <a:pt x="450" y="203"/>
                      <a:pt x="457" y="207"/>
                    </a:cubicBezTo>
                    <a:cubicBezTo>
                      <a:pt x="464" y="211"/>
                      <a:pt x="468" y="214"/>
                      <a:pt x="466" y="217"/>
                    </a:cubicBezTo>
                    <a:cubicBezTo>
                      <a:pt x="463" y="220"/>
                      <a:pt x="458" y="225"/>
                      <a:pt x="456" y="222"/>
                    </a:cubicBezTo>
                    <a:cubicBezTo>
                      <a:pt x="454" y="220"/>
                      <a:pt x="453" y="222"/>
                      <a:pt x="450" y="223"/>
                    </a:cubicBezTo>
                    <a:cubicBezTo>
                      <a:pt x="447" y="224"/>
                      <a:pt x="442" y="223"/>
                      <a:pt x="440" y="221"/>
                    </a:cubicBezTo>
                    <a:cubicBezTo>
                      <a:pt x="437" y="220"/>
                      <a:pt x="430" y="223"/>
                      <a:pt x="431" y="221"/>
                    </a:cubicBezTo>
                    <a:cubicBezTo>
                      <a:pt x="432" y="219"/>
                      <a:pt x="439" y="216"/>
                      <a:pt x="433" y="215"/>
                    </a:cubicBezTo>
                    <a:cubicBezTo>
                      <a:pt x="427" y="214"/>
                      <a:pt x="426" y="216"/>
                      <a:pt x="421" y="220"/>
                    </a:cubicBezTo>
                    <a:cubicBezTo>
                      <a:pt x="415" y="224"/>
                      <a:pt x="405" y="229"/>
                      <a:pt x="390" y="231"/>
                    </a:cubicBezTo>
                    <a:cubicBezTo>
                      <a:pt x="375" y="233"/>
                      <a:pt x="358" y="246"/>
                      <a:pt x="347" y="250"/>
                    </a:cubicBezTo>
                    <a:cubicBezTo>
                      <a:pt x="337" y="254"/>
                      <a:pt x="328" y="265"/>
                      <a:pt x="317" y="276"/>
                    </a:cubicBezTo>
                    <a:cubicBezTo>
                      <a:pt x="306" y="287"/>
                      <a:pt x="306" y="294"/>
                      <a:pt x="292" y="300"/>
                    </a:cubicBezTo>
                    <a:cubicBezTo>
                      <a:pt x="278" y="307"/>
                      <a:pt x="272" y="312"/>
                      <a:pt x="261" y="322"/>
                    </a:cubicBezTo>
                    <a:cubicBezTo>
                      <a:pt x="249" y="332"/>
                      <a:pt x="249" y="330"/>
                      <a:pt x="242" y="335"/>
                    </a:cubicBezTo>
                    <a:cubicBezTo>
                      <a:pt x="234" y="340"/>
                      <a:pt x="235" y="342"/>
                      <a:pt x="232" y="349"/>
                    </a:cubicBezTo>
                    <a:cubicBezTo>
                      <a:pt x="229" y="356"/>
                      <a:pt x="222" y="357"/>
                      <a:pt x="218" y="357"/>
                    </a:cubicBezTo>
                    <a:cubicBezTo>
                      <a:pt x="213" y="358"/>
                      <a:pt x="200" y="361"/>
                      <a:pt x="197" y="366"/>
                    </a:cubicBezTo>
                    <a:cubicBezTo>
                      <a:pt x="193" y="370"/>
                      <a:pt x="189" y="377"/>
                      <a:pt x="183" y="377"/>
                    </a:cubicBezTo>
                    <a:cubicBezTo>
                      <a:pt x="178" y="376"/>
                      <a:pt x="171" y="383"/>
                      <a:pt x="162" y="384"/>
                    </a:cubicBezTo>
                    <a:cubicBezTo>
                      <a:pt x="153" y="386"/>
                      <a:pt x="160" y="388"/>
                      <a:pt x="153" y="392"/>
                    </a:cubicBezTo>
                    <a:cubicBezTo>
                      <a:pt x="146" y="396"/>
                      <a:pt x="145" y="395"/>
                      <a:pt x="138" y="398"/>
                    </a:cubicBezTo>
                    <a:cubicBezTo>
                      <a:pt x="131" y="401"/>
                      <a:pt x="116" y="406"/>
                      <a:pt x="111" y="406"/>
                    </a:cubicBezTo>
                    <a:cubicBezTo>
                      <a:pt x="106" y="406"/>
                      <a:pt x="95" y="410"/>
                      <a:pt x="92" y="407"/>
                    </a:cubicBezTo>
                    <a:cubicBezTo>
                      <a:pt x="89" y="405"/>
                      <a:pt x="90" y="399"/>
                      <a:pt x="86" y="400"/>
                    </a:cubicBezTo>
                    <a:cubicBezTo>
                      <a:pt x="83" y="401"/>
                      <a:pt x="80" y="406"/>
                      <a:pt x="79" y="403"/>
                    </a:cubicBezTo>
                    <a:cubicBezTo>
                      <a:pt x="78" y="400"/>
                      <a:pt x="78" y="401"/>
                      <a:pt x="72" y="402"/>
                    </a:cubicBezTo>
                    <a:cubicBezTo>
                      <a:pt x="67" y="403"/>
                      <a:pt x="64" y="404"/>
                      <a:pt x="65" y="399"/>
                    </a:cubicBezTo>
                    <a:cubicBezTo>
                      <a:pt x="66" y="394"/>
                      <a:pt x="71" y="394"/>
                      <a:pt x="71" y="390"/>
                    </a:cubicBezTo>
                    <a:cubicBezTo>
                      <a:pt x="70" y="385"/>
                      <a:pt x="71" y="388"/>
                      <a:pt x="66" y="388"/>
                    </a:cubicBezTo>
                    <a:cubicBezTo>
                      <a:pt x="61" y="387"/>
                      <a:pt x="52" y="392"/>
                      <a:pt x="49" y="38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Freeform 32">
                <a:extLst>
                  <a:ext uri="{FF2B5EF4-FFF2-40B4-BE49-F238E27FC236}">
                    <a16:creationId xmlns:a16="http://schemas.microsoft.com/office/drawing/2014/main" id="{0CFD9EAD-80E2-45DB-AC33-E8C07FAF0546}"/>
                  </a:ext>
                </a:extLst>
              </p:cNvPr>
              <p:cNvSpPr>
                <a:spLocks/>
              </p:cNvSpPr>
              <p:nvPr/>
            </p:nvSpPr>
            <p:spPr bwMode="auto">
              <a:xfrm>
                <a:off x="9240838" y="5913438"/>
                <a:ext cx="12700" cy="6350"/>
              </a:xfrm>
              <a:custGeom>
                <a:avLst/>
                <a:gdLst>
                  <a:gd name="T0" fmla="*/ 18 w 25"/>
                  <a:gd name="T1" fmla="*/ 1 h 12"/>
                  <a:gd name="T2" fmla="*/ 5 w 25"/>
                  <a:gd name="T3" fmla="*/ 9 h 12"/>
                  <a:gd name="T4" fmla="*/ 19 w 25"/>
                  <a:gd name="T5" fmla="*/ 7 h 12"/>
                  <a:gd name="T6" fmla="*/ 18 w 25"/>
                  <a:gd name="T7" fmla="*/ 1 h 12"/>
                </a:gdLst>
                <a:ahLst/>
                <a:cxnLst>
                  <a:cxn ang="0">
                    <a:pos x="T0" y="T1"/>
                  </a:cxn>
                  <a:cxn ang="0">
                    <a:pos x="T2" y="T3"/>
                  </a:cxn>
                  <a:cxn ang="0">
                    <a:pos x="T4" y="T5"/>
                  </a:cxn>
                  <a:cxn ang="0">
                    <a:pos x="T6" y="T7"/>
                  </a:cxn>
                </a:cxnLst>
                <a:rect l="0" t="0" r="r" b="b"/>
                <a:pathLst>
                  <a:path w="25" h="12">
                    <a:moveTo>
                      <a:pt x="18" y="1"/>
                    </a:moveTo>
                    <a:cubicBezTo>
                      <a:pt x="12" y="2"/>
                      <a:pt x="0" y="9"/>
                      <a:pt x="5" y="9"/>
                    </a:cubicBezTo>
                    <a:cubicBezTo>
                      <a:pt x="10" y="10"/>
                      <a:pt x="14" y="12"/>
                      <a:pt x="19" y="7"/>
                    </a:cubicBezTo>
                    <a:cubicBezTo>
                      <a:pt x="25" y="2"/>
                      <a:pt x="25" y="0"/>
                      <a:pt x="18"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Freeform 33">
                <a:extLst>
                  <a:ext uri="{FF2B5EF4-FFF2-40B4-BE49-F238E27FC236}">
                    <a16:creationId xmlns:a16="http://schemas.microsoft.com/office/drawing/2014/main" id="{750A9206-5F32-40DA-B237-FCDD6B6BB69B}"/>
                  </a:ext>
                </a:extLst>
              </p:cNvPr>
              <p:cNvSpPr>
                <a:spLocks/>
              </p:cNvSpPr>
              <p:nvPr/>
            </p:nvSpPr>
            <p:spPr bwMode="auto">
              <a:xfrm>
                <a:off x="9564688" y="5756276"/>
                <a:ext cx="15875" cy="9525"/>
              </a:xfrm>
              <a:custGeom>
                <a:avLst/>
                <a:gdLst>
                  <a:gd name="T0" fmla="*/ 22 w 29"/>
                  <a:gd name="T1" fmla="*/ 1 h 17"/>
                  <a:gd name="T2" fmla="*/ 11 w 29"/>
                  <a:gd name="T3" fmla="*/ 9 h 17"/>
                  <a:gd name="T4" fmla="*/ 6 w 29"/>
                  <a:gd name="T5" fmla="*/ 15 h 17"/>
                  <a:gd name="T6" fmla="*/ 23 w 29"/>
                  <a:gd name="T7" fmla="*/ 7 h 17"/>
                  <a:gd name="T8" fmla="*/ 22 w 29"/>
                  <a:gd name="T9" fmla="*/ 1 h 17"/>
                </a:gdLst>
                <a:ahLst/>
                <a:cxnLst>
                  <a:cxn ang="0">
                    <a:pos x="T0" y="T1"/>
                  </a:cxn>
                  <a:cxn ang="0">
                    <a:pos x="T2" y="T3"/>
                  </a:cxn>
                  <a:cxn ang="0">
                    <a:pos x="T4" y="T5"/>
                  </a:cxn>
                  <a:cxn ang="0">
                    <a:pos x="T6" y="T7"/>
                  </a:cxn>
                  <a:cxn ang="0">
                    <a:pos x="T8" y="T9"/>
                  </a:cxn>
                </a:cxnLst>
                <a:rect l="0" t="0" r="r" b="b"/>
                <a:pathLst>
                  <a:path w="29" h="17">
                    <a:moveTo>
                      <a:pt x="22" y="1"/>
                    </a:moveTo>
                    <a:cubicBezTo>
                      <a:pt x="17" y="3"/>
                      <a:pt x="16" y="6"/>
                      <a:pt x="11" y="9"/>
                    </a:cubicBezTo>
                    <a:cubicBezTo>
                      <a:pt x="6" y="13"/>
                      <a:pt x="0" y="13"/>
                      <a:pt x="6" y="15"/>
                    </a:cubicBezTo>
                    <a:cubicBezTo>
                      <a:pt x="12" y="17"/>
                      <a:pt x="16" y="11"/>
                      <a:pt x="23" y="7"/>
                    </a:cubicBezTo>
                    <a:cubicBezTo>
                      <a:pt x="29" y="3"/>
                      <a:pt x="24" y="0"/>
                      <a:pt x="22"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Freeform 34">
                <a:extLst>
                  <a:ext uri="{FF2B5EF4-FFF2-40B4-BE49-F238E27FC236}">
                    <a16:creationId xmlns:a16="http://schemas.microsoft.com/office/drawing/2014/main" id="{F1AA824E-247E-413B-8E7B-39C8AE2F9679}"/>
                  </a:ext>
                </a:extLst>
              </p:cNvPr>
              <p:cNvSpPr>
                <a:spLocks/>
              </p:cNvSpPr>
              <p:nvPr/>
            </p:nvSpPr>
            <p:spPr bwMode="auto">
              <a:xfrm>
                <a:off x="9583738" y="5529263"/>
                <a:ext cx="193675" cy="249238"/>
              </a:xfrm>
              <a:custGeom>
                <a:avLst/>
                <a:gdLst>
                  <a:gd name="T0" fmla="*/ 60 w 371"/>
                  <a:gd name="T1" fmla="*/ 413 h 478"/>
                  <a:gd name="T2" fmla="*/ 69 w 371"/>
                  <a:gd name="T3" fmla="*/ 367 h 478"/>
                  <a:gd name="T4" fmla="*/ 37 w 371"/>
                  <a:gd name="T5" fmla="*/ 338 h 478"/>
                  <a:gd name="T6" fmla="*/ 87 w 371"/>
                  <a:gd name="T7" fmla="*/ 307 h 478"/>
                  <a:gd name="T8" fmla="*/ 143 w 371"/>
                  <a:gd name="T9" fmla="*/ 251 h 478"/>
                  <a:gd name="T10" fmla="*/ 167 w 371"/>
                  <a:gd name="T11" fmla="*/ 213 h 478"/>
                  <a:gd name="T12" fmla="*/ 183 w 371"/>
                  <a:gd name="T13" fmla="*/ 179 h 478"/>
                  <a:gd name="T14" fmla="*/ 182 w 371"/>
                  <a:gd name="T15" fmla="*/ 174 h 478"/>
                  <a:gd name="T16" fmla="*/ 185 w 371"/>
                  <a:gd name="T17" fmla="*/ 138 h 478"/>
                  <a:gd name="T18" fmla="*/ 194 w 371"/>
                  <a:gd name="T19" fmla="*/ 131 h 478"/>
                  <a:gd name="T20" fmla="*/ 197 w 371"/>
                  <a:gd name="T21" fmla="*/ 122 h 478"/>
                  <a:gd name="T22" fmla="*/ 187 w 371"/>
                  <a:gd name="T23" fmla="*/ 119 h 478"/>
                  <a:gd name="T24" fmla="*/ 177 w 371"/>
                  <a:gd name="T25" fmla="*/ 113 h 478"/>
                  <a:gd name="T26" fmla="*/ 185 w 371"/>
                  <a:gd name="T27" fmla="*/ 69 h 478"/>
                  <a:gd name="T28" fmla="*/ 170 w 371"/>
                  <a:gd name="T29" fmla="*/ 66 h 478"/>
                  <a:gd name="T30" fmla="*/ 176 w 371"/>
                  <a:gd name="T31" fmla="*/ 16 h 478"/>
                  <a:gd name="T32" fmla="*/ 192 w 371"/>
                  <a:gd name="T33" fmla="*/ 9 h 478"/>
                  <a:gd name="T34" fmla="*/ 189 w 371"/>
                  <a:gd name="T35" fmla="*/ 42 h 478"/>
                  <a:gd name="T36" fmla="*/ 203 w 371"/>
                  <a:gd name="T37" fmla="*/ 41 h 478"/>
                  <a:gd name="T38" fmla="*/ 221 w 371"/>
                  <a:gd name="T39" fmla="*/ 44 h 478"/>
                  <a:gd name="T40" fmla="*/ 221 w 371"/>
                  <a:gd name="T41" fmla="*/ 61 h 478"/>
                  <a:gd name="T42" fmla="*/ 234 w 371"/>
                  <a:gd name="T43" fmla="*/ 69 h 478"/>
                  <a:gd name="T44" fmla="*/ 228 w 371"/>
                  <a:gd name="T45" fmla="*/ 100 h 478"/>
                  <a:gd name="T46" fmla="*/ 220 w 371"/>
                  <a:gd name="T47" fmla="*/ 102 h 478"/>
                  <a:gd name="T48" fmla="*/ 223 w 371"/>
                  <a:gd name="T49" fmla="*/ 128 h 478"/>
                  <a:gd name="T50" fmla="*/ 208 w 371"/>
                  <a:gd name="T51" fmla="*/ 145 h 478"/>
                  <a:gd name="T52" fmla="*/ 216 w 371"/>
                  <a:gd name="T53" fmla="*/ 170 h 478"/>
                  <a:gd name="T54" fmla="*/ 226 w 371"/>
                  <a:gd name="T55" fmla="*/ 187 h 478"/>
                  <a:gd name="T56" fmla="*/ 243 w 371"/>
                  <a:gd name="T57" fmla="*/ 153 h 478"/>
                  <a:gd name="T58" fmla="*/ 251 w 371"/>
                  <a:gd name="T59" fmla="*/ 158 h 478"/>
                  <a:gd name="T60" fmla="*/ 255 w 371"/>
                  <a:gd name="T61" fmla="*/ 174 h 478"/>
                  <a:gd name="T62" fmla="*/ 236 w 371"/>
                  <a:gd name="T63" fmla="*/ 212 h 478"/>
                  <a:gd name="T64" fmla="*/ 271 w 371"/>
                  <a:gd name="T65" fmla="*/ 234 h 478"/>
                  <a:gd name="T66" fmla="*/ 326 w 371"/>
                  <a:gd name="T67" fmla="*/ 221 h 478"/>
                  <a:gd name="T68" fmla="*/ 367 w 371"/>
                  <a:gd name="T69" fmla="*/ 223 h 478"/>
                  <a:gd name="T70" fmla="*/ 316 w 371"/>
                  <a:gd name="T71" fmla="*/ 280 h 478"/>
                  <a:gd name="T72" fmla="*/ 276 w 371"/>
                  <a:gd name="T73" fmla="*/ 318 h 478"/>
                  <a:gd name="T74" fmla="*/ 231 w 371"/>
                  <a:gd name="T75" fmla="*/ 317 h 478"/>
                  <a:gd name="T76" fmla="*/ 206 w 371"/>
                  <a:gd name="T77" fmla="*/ 352 h 478"/>
                  <a:gd name="T78" fmla="*/ 149 w 371"/>
                  <a:gd name="T79" fmla="*/ 399 h 478"/>
                  <a:gd name="T80" fmla="*/ 75 w 371"/>
                  <a:gd name="T81" fmla="*/ 455 h 478"/>
                  <a:gd name="T82" fmla="*/ 21 w 371"/>
                  <a:gd name="T83" fmla="*/ 47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1" h="478">
                    <a:moveTo>
                      <a:pt x="9" y="454"/>
                    </a:moveTo>
                    <a:cubicBezTo>
                      <a:pt x="14" y="448"/>
                      <a:pt x="21" y="444"/>
                      <a:pt x="29" y="440"/>
                    </a:cubicBezTo>
                    <a:cubicBezTo>
                      <a:pt x="36" y="435"/>
                      <a:pt x="50" y="420"/>
                      <a:pt x="60" y="413"/>
                    </a:cubicBezTo>
                    <a:cubicBezTo>
                      <a:pt x="70" y="406"/>
                      <a:pt x="77" y="396"/>
                      <a:pt x="80" y="386"/>
                    </a:cubicBezTo>
                    <a:cubicBezTo>
                      <a:pt x="83" y="376"/>
                      <a:pt x="82" y="371"/>
                      <a:pt x="78" y="368"/>
                    </a:cubicBezTo>
                    <a:cubicBezTo>
                      <a:pt x="74" y="365"/>
                      <a:pt x="75" y="368"/>
                      <a:pt x="69" y="367"/>
                    </a:cubicBezTo>
                    <a:cubicBezTo>
                      <a:pt x="64" y="365"/>
                      <a:pt x="58" y="361"/>
                      <a:pt x="58" y="356"/>
                    </a:cubicBezTo>
                    <a:cubicBezTo>
                      <a:pt x="57" y="350"/>
                      <a:pt x="57" y="349"/>
                      <a:pt x="52" y="347"/>
                    </a:cubicBezTo>
                    <a:cubicBezTo>
                      <a:pt x="46" y="345"/>
                      <a:pt x="37" y="344"/>
                      <a:pt x="37" y="338"/>
                    </a:cubicBezTo>
                    <a:cubicBezTo>
                      <a:pt x="38" y="331"/>
                      <a:pt x="41" y="327"/>
                      <a:pt x="48" y="322"/>
                    </a:cubicBezTo>
                    <a:cubicBezTo>
                      <a:pt x="55" y="318"/>
                      <a:pt x="59" y="316"/>
                      <a:pt x="67" y="313"/>
                    </a:cubicBezTo>
                    <a:cubicBezTo>
                      <a:pt x="75" y="310"/>
                      <a:pt x="81" y="307"/>
                      <a:pt x="87" y="307"/>
                    </a:cubicBezTo>
                    <a:cubicBezTo>
                      <a:pt x="93" y="306"/>
                      <a:pt x="98" y="302"/>
                      <a:pt x="105" y="296"/>
                    </a:cubicBezTo>
                    <a:cubicBezTo>
                      <a:pt x="112" y="290"/>
                      <a:pt x="123" y="271"/>
                      <a:pt x="129" y="267"/>
                    </a:cubicBezTo>
                    <a:cubicBezTo>
                      <a:pt x="134" y="263"/>
                      <a:pt x="141" y="255"/>
                      <a:pt x="143" y="251"/>
                    </a:cubicBezTo>
                    <a:cubicBezTo>
                      <a:pt x="145" y="247"/>
                      <a:pt x="151" y="251"/>
                      <a:pt x="151" y="248"/>
                    </a:cubicBezTo>
                    <a:cubicBezTo>
                      <a:pt x="152" y="244"/>
                      <a:pt x="156" y="232"/>
                      <a:pt x="160" y="230"/>
                    </a:cubicBezTo>
                    <a:cubicBezTo>
                      <a:pt x="165" y="228"/>
                      <a:pt x="163" y="218"/>
                      <a:pt x="167" y="213"/>
                    </a:cubicBezTo>
                    <a:cubicBezTo>
                      <a:pt x="171" y="208"/>
                      <a:pt x="175" y="203"/>
                      <a:pt x="177" y="200"/>
                    </a:cubicBezTo>
                    <a:cubicBezTo>
                      <a:pt x="179" y="197"/>
                      <a:pt x="170" y="192"/>
                      <a:pt x="175" y="187"/>
                    </a:cubicBezTo>
                    <a:cubicBezTo>
                      <a:pt x="179" y="182"/>
                      <a:pt x="180" y="176"/>
                      <a:pt x="183" y="179"/>
                    </a:cubicBezTo>
                    <a:cubicBezTo>
                      <a:pt x="185" y="182"/>
                      <a:pt x="188" y="184"/>
                      <a:pt x="192" y="181"/>
                    </a:cubicBezTo>
                    <a:cubicBezTo>
                      <a:pt x="196" y="177"/>
                      <a:pt x="199" y="172"/>
                      <a:pt x="194" y="172"/>
                    </a:cubicBezTo>
                    <a:cubicBezTo>
                      <a:pt x="190" y="171"/>
                      <a:pt x="185" y="174"/>
                      <a:pt x="182" y="174"/>
                    </a:cubicBezTo>
                    <a:cubicBezTo>
                      <a:pt x="178" y="174"/>
                      <a:pt x="175" y="175"/>
                      <a:pt x="178" y="169"/>
                    </a:cubicBezTo>
                    <a:cubicBezTo>
                      <a:pt x="181" y="163"/>
                      <a:pt x="184" y="157"/>
                      <a:pt x="182" y="148"/>
                    </a:cubicBezTo>
                    <a:cubicBezTo>
                      <a:pt x="181" y="140"/>
                      <a:pt x="183" y="135"/>
                      <a:pt x="185" y="138"/>
                    </a:cubicBezTo>
                    <a:cubicBezTo>
                      <a:pt x="187" y="141"/>
                      <a:pt x="190" y="153"/>
                      <a:pt x="192" y="149"/>
                    </a:cubicBezTo>
                    <a:cubicBezTo>
                      <a:pt x="195" y="145"/>
                      <a:pt x="200" y="140"/>
                      <a:pt x="196" y="137"/>
                    </a:cubicBezTo>
                    <a:cubicBezTo>
                      <a:pt x="193" y="134"/>
                      <a:pt x="190" y="134"/>
                      <a:pt x="194" y="131"/>
                    </a:cubicBezTo>
                    <a:cubicBezTo>
                      <a:pt x="197" y="127"/>
                      <a:pt x="201" y="129"/>
                      <a:pt x="203" y="126"/>
                    </a:cubicBezTo>
                    <a:cubicBezTo>
                      <a:pt x="205" y="123"/>
                      <a:pt x="208" y="116"/>
                      <a:pt x="205" y="117"/>
                    </a:cubicBezTo>
                    <a:cubicBezTo>
                      <a:pt x="202" y="119"/>
                      <a:pt x="199" y="123"/>
                      <a:pt x="197" y="122"/>
                    </a:cubicBezTo>
                    <a:cubicBezTo>
                      <a:pt x="196" y="121"/>
                      <a:pt x="193" y="116"/>
                      <a:pt x="193" y="119"/>
                    </a:cubicBezTo>
                    <a:cubicBezTo>
                      <a:pt x="193" y="121"/>
                      <a:pt x="193" y="126"/>
                      <a:pt x="193" y="126"/>
                    </a:cubicBezTo>
                    <a:cubicBezTo>
                      <a:pt x="193" y="126"/>
                      <a:pt x="189" y="122"/>
                      <a:pt x="187" y="119"/>
                    </a:cubicBezTo>
                    <a:cubicBezTo>
                      <a:pt x="184" y="117"/>
                      <a:pt x="183" y="122"/>
                      <a:pt x="184" y="126"/>
                    </a:cubicBezTo>
                    <a:cubicBezTo>
                      <a:pt x="184" y="129"/>
                      <a:pt x="182" y="137"/>
                      <a:pt x="178" y="134"/>
                    </a:cubicBezTo>
                    <a:cubicBezTo>
                      <a:pt x="174" y="131"/>
                      <a:pt x="178" y="120"/>
                      <a:pt x="177" y="113"/>
                    </a:cubicBezTo>
                    <a:cubicBezTo>
                      <a:pt x="176" y="105"/>
                      <a:pt x="174" y="96"/>
                      <a:pt x="173" y="89"/>
                    </a:cubicBezTo>
                    <a:cubicBezTo>
                      <a:pt x="172" y="83"/>
                      <a:pt x="171" y="78"/>
                      <a:pt x="174" y="76"/>
                    </a:cubicBezTo>
                    <a:cubicBezTo>
                      <a:pt x="177" y="74"/>
                      <a:pt x="181" y="73"/>
                      <a:pt x="185" y="69"/>
                    </a:cubicBezTo>
                    <a:cubicBezTo>
                      <a:pt x="190" y="66"/>
                      <a:pt x="193" y="63"/>
                      <a:pt x="191" y="61"/>
                    </a:cubicBezTo>
                    <a:cubicBezTo>
                      <a:pt x="189" y="59"/>
                      <a:pt x="187" y="67"/>
                      <a:pt x="179" y="70"/>
                    </a:cubicBezTo>
                    <a:cubicBezTo>
                      <a:pt x="172" y="74"/>
                      <a:pt x="170" y="73"/>
                      <a:pt x="170" y="66"/>
                    </a:cubicBezTo>
                    <a:cubicBezTo>
                      <a:pt x="169" y="60"/>
                      <a:pt x="169" y="58"/>
                      <a:pt x="170" y="54"/>
                    </a:cubicBezTo>
                    <a:cubicBezTo>
                      <a:pt x="170" y="50"/>
                      <a:pt x="179" y="54"/>
                      <a:pt x="179" y="45"/>
                    </a:cubicBezTo>
                    <a:cubicBezTo>
                      <a:pt x="180" y="37"/>
                      <a:pt x="182" y="23"/>
                      <a:pt x="176" y="16"/>
                    </a:cubicBezTo>
                    <a:cubicBezTo>
                      <a:pt x="171" y="9"/>
                      <a:pt x="176" y="3"/>
                      <a:pt x="180" y="4"/>
                    </a:cubicBezTo>
                    <a:cubicBezTo>
                      <a:pt x="184" y="5"/>
                      <a:pt x="191" y="5"/>
                      <a:pt x="195" y="3"/>
                    </a:cubicBezTo>
                    <a:cubicBezTo>
                      <a:pt x="198" y="0"/>
                      <a:pt x="196" y="9"/>
                      <a:pt x="192" y="9"/>
                    </a:cubicBezTo>
                    <a:cubicBezTo>
                      <a:pt x="188" y="10"/>
                      <a:pt x="186" y="11"/>
                      <a:pt x="187" y="15"/>
                    </a:cubicBezTo>
                    <a:cubicBezTo>
                      <a:pt x="187" y="18"/>
                      <a:pt x="188" y="30"/>
                      <a:pt x="187" y="32"/>
                    </a:cubicBezTo>
                    <a:cubicBezTo>
                      <a:pt x="187" y="34"/>
                      <a:pt x="185" y="47"/>
                      <a:pt x="189" y="42"/>
                    </a:cubicBezTo>
                    <a:cubicBezTo>
                      <a:pt x="193" y="37"/>
                      <a:pt x="195" y="31"/>
                      <a:pt x="199" y="31"/>
                    </a:cubicBezTo>
                    <a:cubicBezTo>
                      <a:pt x="203" y="31"/>
                      <a:pt x="202" y="33"/>
                      <a:pt x="200" y="36"/>
                    </a:cubicBezTo>
                    <a:cubicBezTo>
                      <a:pt x="197" y="39"/>
                      <a:pt x="200" y="43"/>
                      <a:pt x="203" y="41"/>
                    </a:cubicBezTo>
                    <a:cubicBezTo>
                      <a:pt x="206" y="39"/>
                      <a:pt x="204" y="38"/>
                      <a:pt x="210" y="40"/>
                    </a:cubicBezTo>
                    <a:cubicBezTo>
                      <a:pt x="215" y="43"/>
                      <a:pt x="210" y="49"/>
                      <a:pt x="213" y="46"/>
                    </a:cubicBezTo>
                    <a:cubicBezTo>
                      <a:pt x="215" y="44"/>
                      <a:pt x="219" y="43"/>
                      <a:pt x="221" y="44"/>
                    </a:cubicBezTo>
                    <a:cubicBezTo>
                      <a:pt x="223" y="46"/>
                      <a:pt x="218" y="51"/>
                      <a:pt x="222" y="52"/>
                    </a:cubicBezTo>
                    <a:cubicBezTo>
                      <a:pt x="226" y="52"/>
                      <a:pt x="230" y="51"/>
                      <a:pt x="227" y="53"/>
                    </a:cubicBezTo>
                    <a:cubicBezTo>
                      <a:pt x="224" y="55"/>
                      <a:pt x="221" y="56"/>
                      <a:pt x="221" y="61"/>
                    </a:cubicBezTo>
                    <a:cubicBezTo>
                      <a:pt x="221" y="67"/>
                      <a:pt x="223" y="68"/>
                      <a:pt x="225" y="60"/>
                    </a:cubicBezTo>
                    <a:cubicBezTo>
                      <a:pt x="227" y="53"/>
                      <a:pt x="230" y="57"/>
                      <a:pt x="234" y="58"/>
                    </a:cubicBezTo>
                    <a:cubicBezTo>
                      <a:pt x="238" y="59"/>
                      <a:pt x="235" y="66"/>
                      <a:pt x="234" y="69"/>
                    </a:cubicBezTo>
                    <a:cubicBezTo>
                      <a:pt x="233" y="72"/>
                      <a:pt x="236" y="75"/>
                      <a:pt x="236" y="80"/>
                    </a:cubicBezTo>
                    <a:cubicBezTo>
                      <a:pt x="237" y="85"/>
                      <a:pt x="231" y="81"/>
                      <a:pt x="231" y="88"/>
                    </a:cubicBezTo>
                    <a:cubicBezTo>
                      <a:pt x="231" y="95"/>
                      <a:pt x="229" y="98"/>
                      <a:pt x="228" y="100"/>
                    </a:cubicBezTo>
                    <a:cubicBezTo>
                      <a:pt x="227" y="101"/>
                      <a:pt x="221" y="97"/>
                      <a:pt x="218" y="94"/>
                    </a:cubicBezTo>
                    <a:cubicBezTo>
                      <a:pt x="216" y="92"/>
                      <a:pt x="211" y="94"/>
                      <a:pt x="214" y="98"/>
                    </a:cubicBezTo>
                    <a:cubicBezTo>
                      <a:pt x="216" y="102"/>
                      <a:pt x="219" y="98"/>
                      <a:pt x="220" y="102"/>
                    </a:cubicBezTo>
                    <a:cubicBezTo>
                      <a:pt x="220" y="106"/>
                      <a:pt x="218" y="106"/>
                      <a:pt x="219" y="111"/>
                    </a:cubicBezTo>
                    <a:cubicBezTo>
                      <a:pt x="220" y="116"/>
                      <a:pt x="219" y="115"/>
                      <a:pt x="220" y="118"/>
                    </a:cubicBezTo>
                    <a:cubicBezTo>
                      <a:pt x="220" y="121"/>
                      <a:pt x="221" y="126"/>
                      <a:pt x="223" y="128"/>
                    </a:cubicBezTo>
                    <a:cubicBezTo>
                      <a:pt x="225" y="130"/>
                      <a:pt x="224" y="133"/>
                      <a:pt x="221" y="134"/>
                    </a:cubicBezTo>
                    <a:cubicBezTo>
                      <a:pt x="217" y="135"/>
                      <a:pt x="215" y="134"/>
                      <a:pt x="213" y="138"/>
                    </a:cubicBezTo>
                    <a:cubicBezTo>
                      <a:pt x="211" y="141"/>
                      <a:pt x="210" y="143"/>
                      <a:pt x="208" y="145"/>
                    </a:cubicBezTo>
                    <a:cubicBezTo>
                      <a:pt x="206" y="148"/>
                      <a:pt x="207" y="153"/>
                      <a:pt x="205" y="156"/>
                    </a:cubicBezTo>
                    <a:cubicBezTo>
                      <a:pt x="203" y="158"/>
                      <a:pt x="197" y="168"/>
                      <a:pt x="201" y="168"/>
                    </a:cubicBezTo>
                    <a:cubicBezTo>
                      <a:pt x="205" y="168"/>
                      <a:pt x="211" y="169"/>
                      <a:pt x="216" y="170"/>
                    </a:cubicBezTo>
                    <a:cubicBezTo>
                      <a:pt x="220" y="170"/>
                      <a:pt x="223" y="172"/>
                      <a:pt x="221" y="175"/>
                    </a:cubicBezTo>
                    <a:cubicBezTo>
                      <a:pt x="218" y="179"/>
                      <a:pt x="214" y="184"/>
                      <a:pt x="216" y="186"/>
                    </a:cubicBezTo>
                    <a:cubicBezTo>
                      <a:pt x="219" y="189"/>
                      <a:pt x="221" y="190"/>
                      <a:pt x="226" y="187"/>
                    </a:cubicBezTo>
                    <a:cubicBezTo>
                      <a:pt x="230" y="184"/>
                      <a:pt x="232" y="183"/>
                      <a:pt x="232" y="177"/>
                    </a:cubicBezTo>
                    <a:cubicBezTo>
                      <a:pt x="232" y="172"/>
                      <a:pt x="230" y="170"/>
                      <a:pt x="235" y="165"/>
                    </a:cubicBezTo>
                    <a:cubicBezTo>
                      <a:pt x="239" y="160"/>
                      <a:pt x="241" y="158"/>
                      <a:pt x="243" y="153"/>
                    </a:cubicBezTo>
                    <a:cubicBezTo>
                      <a:pt x="244" y="149"/>
                      <a:pt x="241" y="146"/>
                      <a:pt x="244" y="143"/>
                    </a:cubicBezTo>
                    <a:cubicBezTo>
                      <a:pt x="246" y="140"/>
                      <a:pt x="249" y="139"/>
                      <a:pt x="250" y="143"/>
                    </a:cubicBezTo>
                    <a:cubicBezTo>
                      <a:pt x="252" y="148"/>
                      <a:pt x="247" y="159"/>
                      <a:pt x="251" y="158"/>
                    </a:cubicBezTo>
                    <a:cubicBezTo>
                      <a:pt x="256" y="156"/>
                      <a:pt x="260" y="152"/>
                      <a:pt x="261" y="155"/>
                    </a:cubicBezTo>
                    <a:cubicBezTo>
                      <a:pt x="263" y="158"/>
                      <a:pt x="257" y="161"/>
                      <a:pt x="254" y="163"/>
                    </a:cubicBezTo>
                    <a:cubicBezTo>
                      <a:pt x="251" y="165"/>
                      <a:pt x="258" y="169"/>
                      <a:pt x="255" y="174"/>
                    </a:cubicBezTo>
                    <a:cubicBezTo>
                      <a:pt x="253" y="179"/>
                      <a:pt x="243" y="191"/>
                      <a:pt x="241" y="198"/>
                    </a:cubicBezTo>
                    <a:cubicBezTo>
                      <a:pt x="240" y="205"/>
                      <a:pt x="241" y="204"/>
                      <a:pt x="240" y="207"/>
                    </a:cubicBezTo>
                    <a:cubicBezTo>
                      <a:pt x="239" y="209"/>
                      <a:pt x="236" y="207"/>
                      <a:pt x="236" y="212"/>
                    </a:cubicBezTo>
                    <a:cubicBezTo>
                      <a:pt x="236" y="217"/>
                      <a:pt x="245" y="219"/>
                      <a:pt x="250" y="222"/>
                    </a:cubicBezTo>
                    <a:cubicBezTo>
                      <a:pt x="255" y="225"/>
                      <a:pt x="262" y="231"/>
                      <a:pt x="266" y="232"/>
                    </a:cubicBezTo>
                    <a:cubicBezTo>
                      <a:pt x="270" y="234"/>
                      <a:pt x="271" y="234"/>
                      <a:pt x="271" y="234"/>
                    </a:cubicBezTo>
                    <a:cubicBezTo>
                      <a:pt x="271" y="234"/>
                      <a:pt x="275" y="238"/>
                      <a:pt x="281" y="240"/>
                    </a:cubicBezTo>
                    <a:cubicBezTo>
                      <a:pt x="286" y="242"/>
                      <a:pt x="298" y="241"/>
                      <a:pt x="305" y="237"/>
                    </a:cubicBezTo>
                    <a:cubicBezTo>
                      <a:pt x="311" y="233"/>
                      <a:pt x="318" y="224"/>
                      <a:pt x="326" y="221"/>
                    </a:cubicBezTo>
                    <a:cubicBezTo>
                      <a:pt x="333" y="219"/>
                      <a:pt x="339" y="218"/>
                      <a:pt x="344" y="215"/>
                    </a:cubicBezTo>
                    <a:cubicBezTo>
                      <a:pt x="349" y="211"/>
                      <a:pt x="356" y="210"/>
                      <a:pt x="362" y="212"/>
                    </a:cubicBezTo>
                    <a:cubicBezTo>
                      <a:pt x="368" y="215"/>
                      <a:pt x="371" y="219"/>
                      <a:pt x="367" y="223"/>
                    </a:cubicBezTo>
                    <a:cubicBezTo>
                      <a:pt x="363" y="226"/>
                      <a:pt x="359" y="227"/>
                      <a:pt x="356" y="233"/>
                    </a:cubicBezTo>
                    <a:cubicBezTo>
                      <a:pt x="352" y="240"/>
                      <a:pt x="340" y="256"/>
                      <a:pt x="334" y="262"/>
                    </a:cubicBezTo>
                    <a:cubicBezTo>
                      <a:pt x="328" y="268"/>
                      <a:pt x="323" y="278"/>
                      <a:pt x="316" y="280"/>
                    </a:cubicBezTo>
                    <a:cubicBezTo>
                      <a:pt x="309" y="283"/>
                      <a:pt x="302" y="284"/>
                      <a:pt x="296" y="287"/>
                    </a:cubicBezTo>
                    <a:cubicBezTo>
                      <a:pt x="291" y="291"/>
                      <a:pt x="287" y="299"/>
                      <a:pt x="282" y="304"/>
                    </a:cubicBezTo>
                    <a:cubicBezTo>
                      <a:pt x="278" y="309"/>
                      <a:pt x="281" y="313"/>
                      <a:pt x="276" y="318"/>
                    </a:cubicBezTo>
                    <a:cubicBezTo>
                      <a:pt x="270" y="323"/>
                      <a:pt x="269" y="324"/>
                      <a:pt x="270" y="317"/>
                    </a:cubicBezTo>
                    <a:cubicBezTo>
                      <a:pt x="272" y="311"/>
                      <a:pt x="272" y="311"/>
                      <a:pt x="265" y="311"/>
                    </a:cubicBezTo>
                    <a:cubicBezTo>
                      <a:pt x="259" y="310"/>
                      <a:pt x="239" y="312"/>
                      <a:pt x="231" y="317"/>
                    </a:cubicBezTo>
                    <a:cubicBezTo>
                      <a:pt x="223" y="321"/>
                      <a:pt x="206" y="332"/>
                      <a:pt x="204" y="338"/>
                    </a:cubicBezTo>
                    <a:cubicBezTo>
                      <a:pt x="202" y="344"/>
                      <a:pt x="202" y="347"/>
                      <a:pt x="204" y="348"/>
                    </a:cubicBezTo>
                    <a:cubicBezTo>
                      <a:pt x="206" y="349"/>
                      <a:pt x="210" y="349"/>
                      <a:pt x="206" y="352"/>
                    </a:cubicBezTo>
                    <a:cubicBezTo>
                      <a:pt x="203" y="356"/>
                      <a:pt x="195" y="363"/>
                      <a:pt x="188" y="369"/>
                    </a:cubicBezTo>
                    <a:cubicBezTo>
                      <a:pt x="182" y="375"/>
                      <a:pt x="175" y="383"/>
                      <a:pt x="168" y="386"/>
                    </a:cubicBezTo>
                    <a:cubicBezTo>
                      <a:pt x="162" y="390"/>
                      <a:pt x="157" y="391"/>
                      <a:pt x="149" y="399"/>
                    </a:cubicBezTo>
                    <a:cubicBezTo>
                      <a:pt x="142" y="407"/>
                      <a:pt x="140" y="407"/>
                      <a:pt x="131" y="413"/>
                    </a:cubicBezTo>
                    <a:cubicBezTo>
                      <a:pt x="122" y="419"/>
                      <a:pt x="110" y="428"/>
                      <a:pt x="100" y="436"/>
                    </a:cubicBezTo>
                    <a:cubicBezTo>
                      <a:pt x="90" y="443"/>
                      <a:pt x="81" y="450"/>
                      <a:pt x="75" y="455"/>
                    </a:cubicBezTo>
                    <a:cubicBezTo>
                      <a:pt x="68" y="460"/>
                      <a:pt x="63" y="461"/>
                      <a:pt x="53" y="466"/>
                    </a:cubicBezTo>
                    <a:cubicBezTo>
                      <a:pt x="43" y="470"/>
                      <a:pt x="33" y="477"/>
                      <a:pt x="26" y="478"/>
                    </a:cubicBezTo>
                    <a:cubicBezTo>
                      <a:pt x="19" y="478"/>
                      <a:pt x="18" y="477"/>
                      <a:pt x="21" y="471"/>
                    </a:cubicBezTo>
                    <a:cubicBezTo>
                      <a:pt x="24" y="466"/>
                      <a:pt x="22" y="462"/>
                      <a:pt x="17" y="465"/>
                    </a:cubicBezTo>
                    <a:cubicBezTo>
                      <a:pt x="11" y="468"/>
                      <a:pt x="0" y="468"/>
                      <a:pt x="9" y="45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Freeform 35">
                <a:extLst>
                  <a:ext uri="{FF2B5EF4-FFF2-40B4-BE49-F238E27FC236}">
                    <a16:creationId xmlns:a16="http://schemas.microsoft.com/office/drawing/2014/main" id="{DEEF2375-3094-446F-AA10-5B5AFAA723B8}"/>
                  </a:ext>
                </a:extLst>
              </p:cNvPr>
              <p:cNvSpPr>
                <a:spLocks/>
              </p:cNvSpPr>
              <p:nvPr/>
            </p:nvSpPr>
            <p:spPr bwMode="auto">
              <a:xfrm>
                <a:off x="9696450" y="5608638"/>
                <a:ext cx="4763" cy="6350"/>
              </a:xfrm>
              <a:custGeom>
                <a:avLst/>
                <a:gdLst>
                  <a:gd name="T0" fmla="*/ 6 w 11"/>
                  <a:gd name="T1" fmla="*/ 2 h 11"/>
                  <a:gd name="T2" fmla="*/ 3 w 11"/>
                  <a:gd name="T3" fmla="*/ 11 h 11"/>
                  <a:gd name="T4" fmla="*/ 9 w 11"/>
                  <a:gd name="T5" fmla="*/ 6 h 11"/>
                  <a:gd name="T6" fmla="*/ 6 w 11"/>
                  <a:gd name="T7" fmla="*/ 2 h 11"/>
                </a:gdLst>
                <a:ahLst/>
                <a:cxnLst>
                  <a:cxn ang="0">
                    <a:pos x="T0" y="T1"/>
                  </a:cxn>
                  <a:cxn ang="0">
                    <a:pos x="T2" y="T3"/>
                  </a:cxn>
                  <a:cxn ang="0">
                    <a:pos x="T4" y="T5"/>
                  </a:cxn>
                  <a:cxn ang="0">
                    <a:pos x="T6" y="T7"/>
                  </a:cxn>
                </a:cxnLst>
                <a:rect l="0" t="0" r="r" b="b"/>
                <a:pathLst>
                  <a:path w="11" h="11">
                    <a:moveTo>
                      <a:pt x="6" y="2"/>
                    </a:moveTo>
                    <a:cubicBezTo>
                      <a:pt x="0" y="6"/>
                      <a:pt x="1" y="11"/>
                      <a:pt x="3" y="11"/>
                    </a:cubicBezTo>
                    <a:cubicBezTo>
                      <a:pt x="4" y="11"/>
                      <a:pt x="8" y="9"/>
                      <a:pt x="9" y="6"/>
                    </a:cubicBezTo>
                    <a:cubicBezTo>
                      <a:pt x="11" y="2"/>
                      <a:pt x="8" y="0"/>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Freeform 36">
                <a:extLst>
                  <a:ext uri="{FF2B5EF4-FFF2-40B4-BE49-F238E27FC236}">
                    <a16:creationId xmlns:a16="http://schemas.microsoft.com/office/drawing/2014/main" id="{88E521A2-3D80-41BE-A3EA-B1F555BF8D84}"/>
                  </a:ext>
                </a:extLst>
              </p:cNvPr>
              <p:cNvSpPr>
                <a:spLocks/>
              </p:cNvSpPr>
              <p:nvPr/>
            </p:nvSpPr>
            <p:spPr bwMode="auto">
              <a:xfrm>
                <a:off x="9715500" y="5586413"/>
                <a:ext cx="7938" cy="12700"/>
              </a:xfrm>
              <a:custGeom>
                <a:avLst/>
                <a:gdLst>
                  <a:gd name="T0" fmla="*/ 10 w 14"/>
                  <a:gd name="T1" fmla="*/ 2 h 25"/>
                  <a:gd name="T2" fmla="*/ 1 w 14"/>
                  <a:gd name="T3" fmla="*/ 15 h 25"/>
                  <a:gd name="T4" fmla="*/ 8 w 14"/>
                  <a:gd name="T5" fmla="*/ 21 h 25"/>
                  <a:gd name="T6" fmla="*/ 10 w 14"/>
                  <a:gd name="T7" fmla="*/ 2 h 25"/>
                </a:gdLst>
                <a:ahLst/>
                <a:cxnLst>
                  <a:cxn ang="0">
                    <a:pos x="T0" y="T1"/>
                  </a:cxn>
                  <a:cxn ang="0">
                    <a:pos x="T2" y="T3"/>
                  </a:cxn>
                  <a:cxn ang="0">
                    <a:pos x="T4" y="T5"/>
                  </a:cxn>
                  <a:cxn ang="0">
                    <a:pos x="T6" y="T7"/>
                  </a:cxn>
                </a:cxnLst>
                <a:rect l="0" t="0" r="r" b="b"/>
                <a:pathLst>
                  <a:path w="14" h="25">
                    <a:moveTo>
                      <a:pt x="10" y="2"/>
                    </a:moveTo>
                    <a:cubicBezTo>
                      <a:pt x="5" y="5"/>
                      <a:pt x="0" y="9"/>
                      <a:pt x="1" y="15"/>
                    </a:cubicBezTo>
                    <a:cubicBezTo>
                      <a:pt x="2" y="21"/>
                      <a:pt x="6" y="25"/>
                      <a:pt x="8" y="21"/>
                    </a:cubicBezTo>
                    <a:cubicBezTo>
                      <a:pt x="10" y="16"/>
                      <a:pt x="14" y="0"/>
                      <a:pt x="10"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37">
                <a:extLst>
                  <a:ext uri="{FF2B5EF4-FFF2-40B4-BE49-F238E27FC236}">
                    <a16:creationId xmlns:a16="http://schemas.microsoft.com/office/drawing/2014/main" id="{86322201-FF72-41F0-9F5A-AF5EFCD7920C}"/>
                  </a:ext>
                </a:extLst>
              </p:cNvPr>
              <p:cNvSpPr>
                <a:spLocks/>
              </p:cNvSpPr>
              <p:nvPr/>
            </p:nvSpPr>
            <p:spPr bwMode="auto">
              <a:xfrm>
                <a:off x="8007350" y="4708526"/>
                <a:ext cx="1233488" cy="989013"/>
              </a:xfrm>
              <a:custGeom>
                <a:avLst/>
                <a:gdLst>
                  <a:gd name="T0" fmla="*/ 36 w 2362"/>
                  <a:gd name="T1" fmla="*/ 1587 h 1894"/>
                  <a:gd name="T2" fmla="*/ 84 w 2362"/>
                  <a:gd name="T3" fmla="*/ 1429 h 1894"/>
                  <a:gd name="T4" fmla="*/ 75 w 2362"/>
                  <a:gd name="T5" fmla="*/ 1158 h 1894"/>
                  <a:gd name="T6" fmla="*/ 65 w 2362"/>
                  <a:gd name="T7" fmla="*/ 1048 h 1894"/>
                  <a:gd name="T8" fmla="*/ 105 w 2362"/>
                  <a:gd name="T9" fmla="*/ 1037 h 1894"/>
                  <a:gd name="T10" fmla="*/ 120 w 2362"/>
                  <a:gd name="T11" fmla="*/ 801 h 1894"/>
                  <a:gd name="T12" fmla="*/ 269 w 2362"/>
                  <a:gd name="T13" fmla="*/ 690 h 1894"/>
                  <a:gd name="T14" fmla="*/ 487 w 2362"/>
                  <a:gd name="T15" fmla="*/ 621 h 1894"/>
                  <a:gd name="T16" fmla="*/ 664 w 2362"/>
                  <a:gd name="T17" fmla="*/ 454 h 1894"/>
                  <a:gd name="T18" fmla="*/ 742 w 2362"/>
                  <a:gd name="T19" fmla="*/ 442 h 1894"/>
                  <a:gd name="T20" fmla="*/ 774 w 2362"/>
                  <a:gd name="T21" fmla="*/ 373 h 1894"/>
                  <a:gd name="T22" fmla="*/ 813 w 2362"/>
                  <a:gd name="T23" fmla="*/ 333 h 1894"/>
                  <a:gd name="T24" fmla="*/ 867 w 2362"/>
                  <a:gd name="T25" fmla="*/ 292 h 1894"/>
                  <a:gd name="T26" fmla="*/ 925 w 2362"/>
                  <a:gd name="T27" fmla="*/ 233 h 1894"/>
                  <a:gd name="T28" fmla="*/ 979 w 2362"/>
                  <a:gd name="T29" fmla="*/ 202 h 1894"/>
                  <a:gd name="T30" fmla="*/ 1042 w 2362"/>
                  <a:gd name="T31" fmla="*/ 312 h 1894"/>
                  <a:gd name="T32" fmla="*/ 1126 w 2362"/>
                  <a:gd name="T33" fmla="*/ 300 h 1894"/>
                  <a:gd name="T34" fmla="*/ 1132 w 2362"/>
                  <a:gd name="T35" fmla="*/ 222 h 1894"/>
                  <a:gd name="T36" fmla="*/ 1199 w 2362"/>
                  <a:gd name="T37" fmla="*/ 123 h 1894"/>
                  <a:gd name="T38" fmla="*/ 1302 w 2362"/>
                  <a:gd name="T39" fmla="*/ 100 h 1894"/>
                  <a:gd name="T40" fmla="*/ 1284 w 2362"/>
                  <a:gd name="T41" fmla="*/ 40 h 1894"/>
                  <a:gd name="T42" fmla="*/ 1326 w 2362"/>
                  <a:gd name="T43" fmla="*/ 47 h 1894"/>
                  <a:gd name="T44" fmla="*/ 1417 w 2362"/>
                  <a:gd name="T45" fmla="*/ 88 h 1894"/>
                  <a:gd name="T46" fmla="*/ 1502 w 2362"/>
                  <a:gd name="T47" fmla="*/ 99 h 1894"/>
                  <a:gd name="T48" fmla="*/ 1555 w 2362"/>
                  <a:gd name="T49" fmla="*/ 102 h 1894"/>
                  <a:gd name="T50" fmla="*/ 1515 w 2362"/>
                  <a:gd name="T51" fmla="*/ 168 h 1894"/>
                  <a:gd name="T52" fmla="*/ 1460 w 2362"/>
                  <a:gd name="T53" fmla="*/ 270 h 1894"/>
                  <a:gd name="T54" fmla="*/ 1585 w 2362"/>
                  <a:gd name="T55" fmla="*/ 377 h 1894"/>
                  <a:gd name="T56" fmla="*/ 1778 w 2362"/>
                  <a:gd name="T57" fmla="*/ 397 h 1894"/>
                  <a:gd name="T58" fmla="*/ 1854 w 2362"/>
                  <a:gd name="T59" fmla="*/ 136 h 1894"/>
                  <a:gd name="T60" fmla="*/ 1882 w 2362"/>
                  <a:gd name="T61" fmla="*/ 39 h 1894"/>
                  <a:gd name="T62" fmla="*/ 1931 w 2362"/>
                  <a:gd name="T63" fmla="*/ 102 h 1894"/>
                  <a:gd name="T64" fmla="*/ 1980 w 2362"/>
                  <a:gd name="T65" fmla="*/ 238 h 1894"/>
                  <a:gd name="T66" fmla="*/ 2029 w 2362"/>
                  <a:gd name="T67" fmla="*/ 391 h 1894"/>
                  <a:gd name="T68" fmla="*/ 2050 w 2362"/>
                  <a:gd name="T69" fmla="*/ 554 h 1894"/>
                  <a:gd name="T70" fmla="*/ 2147 w 2362"/>
                  <a:gd name="T71" fmla="*/ 627 h 1894"/>
                  <a:gd name="T72" fmla="*/ 2180 w 2362"/>
                  <a:gd name="T73" fmla="*/ 701 h 1894"/>
                  <a:gd name="T74" fmla="*/ 2208 w 2362"/>
                  <a:gd name="T75" fmla="*/ 755 h 1894"/>
                  <a:gd name="T76" fmla="*/ 2253 w 2362"/>
                  <a:gd name="T77" fmla="*/ 858 h 1894"/>
                  <a:gd name="T78" fmla="*/ 2334 w 2362"/>
                  <a:gd name="T79" fmla="*/ 976 h 1894"/>
                  <a:gd name="T80" fmla="*/ 2319 w 2362"/>
                  <a:gd name="T81" fmla="*/ 1037 h 1894"/>
                  <a:gd name="T82" fmla="*/ 2276 w 2362"/>
                  <a:gd name="T83" fmla="*/ 1219 h 1894"/>
                  <a:gd name="T84" fmla="*/ 2106 w 2362"/>
                  <a:gd name="T85" fmla="*/ 1464 h 1894"/>
                  <a:gd name="T86" fmla="*/ 1969 w 2362"/>
                  <a:gd name="T87" fmla="*/ 1603 h 1894"/>
                  <a:gd name="T88" fmla="*/ 1846 w 2362"/>
                  <a:gd name="T89" fmla="*/ 1761 h 1894"/>
                  <a:gd name="T90" fmla="*/ 1586 w 2362"/>
                  <a:gd name="T91" fmla="*/ 1861 h 1894"/>
                  <a:gd name="T92" fmla="*/ 1558 w 2362"/>
                  <a:gd name="T93" fmla="*/ 1841 h 1894"/>
                  <a:gd name="T94" fmla="*/ 1495 w 2362"/>
                  <a:gd name="T95" fmla="*/ 1838 h 1894"/>
                  <a:gd name="T96" fmla="*/ 1334 w 2362"/>
                  <a:gd name="T97" fmla="*/ 1830 h 1894"/>
                  <a:gd name="T98" fmla="*/ 1306 w 2362"/>
                  <a:gd name="T99" fmla="*/ 1658 h 1894"/>
                  <a:gd name="T100" fmla="*/ 1280 w 2362"/>
                  <a:gd name="T101" fmla="*/ 1616 h 1894"/>
                  <a:gd name="T102" fmla="*/ 1205 w 2362"/>
                  <a:gd name="T103" fmla="*/ 1607 h 1894"/>
                  <a:gd name="T104" fmla="*/ 1296 w 2362"/>
                  <a:gd name="T105" fmla="*/ 1479 h 1894"/>
                  <a:gd name="T106" fmla="*/ 1150 w 2362"/>
                  <a:gd name="T107" fmla="*/ 1602 h 1894"/>
                  <a:gd name="T108" fmla="*/ 1099 w 2362"/>
                  <a:gd name="T109" fmla="*/ 1487 h 1894"/>
                  <a:gd name="T110" fmla="*/ 1047 w 2362"/>
                  <a:gd name="T111" fmla="*/ 1417 h 1894"/>
                  <a:gd name="T112" fmla="*/ 647 w 2362"/>
                  <a:gd name="T113" fmla="*/ 1437 h 1894"/>
                  <a:gd name="T114" fmla="*/ 413 w 2362"/>
                  <a:gd name="T115" fmla="*/ 1544 h 1894"/>
                  <a:gd name="T116" fmla="*/ 228 w 2362"/>
                  <a:gd name="T117" fmla="*/ 15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2" h="1894">
                    <a:moveTo>
                      <a:pt x="161" y="1613"/>
                    </a:moveTo>
                    <a:cubicBezTo>
                      <a:pt x="158" y="1615"/>
                      <a:pt x="151" y="1616"/>
                      <a:pt x="146" y="1617"/>
                    </a:cubicBezTo>
                    <a:cubicBezTo>
                      <a:pt x="142" y="1618"/>
                      <a:pt x="143" y="1619"/>
                      <a:pt x="142" y="1622"/>
                    </a:cubicBezTo>
                    <a:cubicBezTo>
                      <a:pt x="142" y="1626"/>
                      <a:pt x="138" y="1626"/>
                      <a:pt x="135" y="1622"/>
                    </a:cubicBezTo>
                    <a:cubicBezTo>
                      <a:pt x="133" y="1618"/>
                      <a:pt x="134" y="1618"/>
                      <a:pt x="128" y="1620"/>
                    </a:cubicBezTo>
                    <a:cubicBezTo>
                      <a:pt x="122" y="1623"/>
                      <a:pt x="116" y="1621"/>
                      <a:pt x="114" y="1620"/>
                    </a:cubicBezTo>
                    <a:cubicBezTo>
                      <a:pt x="112" y="1618"/>
                      <a:pt x="102" y="1614"/>
                      <a:pt x="99" y="1615"/>
                    </a:cubicBezTo>
                    <a:cubicBezTo>
                      <a:pt x="95" y="1617"/>
                      <a:pt x="84" y="1618"/>
                      <a:pt x="82" y="1618"/>
                    </a:cubicBezTo>
                    <a:cubicBezTo>
                      <a:pt x="80" y="1618"/>
                      <a:pt x="76" y="1615"/>
                      <a:pt x="69" y="1616"/>
                    </a:cubicBezTo>
                    <a:cubicBezTo>
                      <a:pt x="61" y="1617"/>
                      <a:pt x="65" y="1615"/>
                      <a:pt x="65" y="1611"/>
                    </a:cubicBezTo>
                    <a:cubicBezTo>
                      <a:pt x="64" y="1607"/>
                      <a:pt x="61" y="1608"/>
                      <a:pt x="56" y="1607"/>
                    </a:cubicBezTo>
                    <a:cubicBezTo>
                      <a:pt x="50" y="1607"/>
                      <a:pt x="47" y="1603"/>
                      <a:pt x="43" y="1602"/>
                    </a:cubicBezTo>
                    <a:cubicBezTo>
                      <a:pt x="38" y="1601"/>
                      <a:pt x="40" y="1592"/>
                      <a:pt x="36" y="1587"/>
                    </a:cubicBezTo>
                    <a:cubicBezTo>
                      <a:pt x="32" y="1581"/>
                      <a:pt x="25" y="1573"/>
                      <a:pt x="22" y="1571"/>
                    </a:cubicBezTo>
                    <a:cubicBezTo>
                      <a:pt x="19" y="1568"/>
                      <a:pt x="14" y="1567"/>
                      <a:pt x="10" y="1568"/>
                    </a:cubicBezTo>
                    <a:cubicBezTo>
                      <a:pt x="7" y="1568"/>
                      <a:pt x="5" y="1576"/>
                      <a:pt x="4" y="1572"/>
                    </a:cubicBezTo>
                    <a:cubicBezTo>
                      <a:pt x="2" y="1569"/>
                      <a:pt x="0" y="1562"/>
                      <a:pt x="2" y="1554"/>
                    </a:cubicBezTo>
                    <a:cubicBezTo>
                      <a:pt x="5" y="1545"/>
                      <a:pt x="9" y="1537"/>
                      <a:pt x="11" y="1528"/>
                    </a:cubicBezTo>
                    <a:cubicBezTo>
                      <a:pt x="13" y="1520"/>
                      <a:pt x="17" y="1518"/>
                      <a:pt x="20" y="1522"/>
                    </a:cubicBezTo>
                    <a:cubicBezTo>
                      <a:pt x="24" y="1525"/>
                      <a:pt x="33" y="1524"/>
                      <a:pt x="40" y="1518"/>
                    </a:cubicBezTo>
                    <a:cubicBezTo>
                      <a:pt x="46" y="1512"/>
                      <a:pt x="54" y="1506"/>
                      <a:pt x="59" y="1499"/>
                    </a:cubicBezTo>
                    <a:cubicBezTo>
                      <a:pt x="64" y="1493"/>
                      <a:pt x="63" y="1481"/>
                      <a:pt x="64" y="1476"/>
                    </a:cubicBezTo>
                    <a:cubicBezTo>
                      <a:pt x="66" y="1470"/>
                      <a:pt x="71" y="1457"/>
                      <a:pt x="71" y="1457"/>
                    </a:cubicBezTo>
                    <a:cubicBezTo>
                      <a:pt x="71" y="1457"/>
                      <a:pt x="75" y="1456"/>
                      <a:pt x="78" y="1450"/>
                    </a:cubicBezTo>
                    <a:cubicBezTo>
                      <a:pt x="81" y="1444"/>
                      <a:pt x="83" y="1441"/>
                      <a:pt x="82" y="1436"/>
                    </a:cubicBezTo>
                    <a:cubicBezTo>
                      <a:pt x="82" y="1431"/>
                      <a:pt x="82" y="1426"/>
                      <a:pt x="84" y="1429"/>
                    </a:cubicBezTo>
                    <a:cubicBezTo>
                      <a:pt x="87" y="1432"/>
                      <a:pt x="87" y="1428"/>
                      <a:pt x="88" y="1423"/>
                    </a:cubicBezTo>
                    <a:cubicBezTo>
                      <a:pt x="89" y="1419"/>
                      <a:pt x="95" y="1405"/>
                      <a:pt x="95" y="1400"/>
                    </a:cubicBezTo>
                    <a:cubicBezTo>
                      <a:pt x="95" y="1395"/>
                      <a:pt x="92" y="1381"/>
                      <a:pt x="92" y="1376"/>
                    </a:cubicBezTo>
                    <a:cubicBezTo>
                      <a:pt x="91" y="1371"/>
                      <a:pt x="88" y="1366"/>
                      <a:pt x="87" y="1354"/>
                    </a:cubicBezTo>
                    <a:cubicBezTo>
                      <a:pt x="85" y="1343"/>
                      <a:pt x="86" y="1340"/>
                      <a:pt x="84" y="1335"/>
                    </a:cubicBezTo>
                    <a:cubicBezTo>
                      <a:pt x="83" y="1330"/>
                      <a:pt x="80" y="1310"/>
                      <a:pt x="82" y="1303"/>
                    </a:cubicBezTo>
                    <a:cubicBezTo>
                      <a:pt x="83" y="1296"/>
                      <a:pt x="85" y="1273"/>
                      <a:pt x="87" y="1270"/>
                    </a:cubicBezTo>
                    <a:cubicBezTo>
                      <a:pt x="89" y="1267"/>
                      <a:pt x="95" y="1254"/>
                      <a:pt x="96" y="1249"/>
                    </a:cubicBezTo>
                    <a:cubicBezTo>
                      <a:pt x="96" y="1244"/>
                      <a:pt x="96" y="1233"/>
                      <a:pt x="95" y="1226"/>
                    </a:cubicBezTo>
                    <a:cubicBezTo>
                      <a:pt x="95" y="1220"/>
                      <a:pt x="87" y="1210"/>
                      <a:pt x="87" y="1205"/>
                    </a:cubicBezTo>
                    <a:cubicBezTo>
                      <a:pt x="87" y="1201"/>
                      <a:pt x="88" y="1203"/>
                      <a:pt x="89" y="1195"/>
                    </a:cubicBezTo>
                    <a:cubicBezTo>
                      <a:pt x="89" y="1188"/>
                      <a:pt x="87" y="1184"/>
                      <a:pt x="83" y="1178"/>
                    </a:cubicBezTo>
                    <a:cubicBezTo>
                      <a:pt x="80" y="1172"/>
                      <a:pt x="78" y="1163"/>
                      <a:pt x="75" y="1158"/>
                    </a:cubicBezTo>
                    <a:cubicBezTo>
                      <a:pt x="73" y="1154"/>
                      <a:pt x="72" y="1143"/>
                      <a:pt x="74" y="1137"/>
                    </a:cubicBezTo>
                    <a:cubicBezTo>
                      <a:pt x="76" y="1131"/>
                      <a:pt x="79" y="1135"/>
                      <a:pt x="80" y="1125"/>
                    </a:cubicBezTo>
                    <a:cubicBezTo>
                      <a:pt x="80" y="1115"/>
                      <a:pt x="78" y="1099"/>
                      <a:pt x="76" y="1092"/>
                    </a:cubicBezTo>
                    <a:cubicBezTo>
                      <a:pt x="73" y="1084"/>
                      <a:pt x="67" y="1067"/>
                      <a:pt x="63" y="1060"/>
                    </a:cubicBezTo>
                    <a:cubicBezTo>
                      <a:pt x="59" y="1054"/>
                      <a:pt x="54" y="1051"/>
                      <a:pt x="52" y="1045"/>
                    </a:cubicBezTo>
                    <a:cubicBezTo>
                      <a:pt x="51" y="1039"/>
                      <a:pt x="49" y="1039"/>
                      <a:pt x="50" y="1031"/>
                    </a:cubicBezTo>
                    <a:cubicBezTo>
                      <a:pt x="51" y="1024"/>
                      <a:pt x="52" y="1023"/>
                      <a:pt x="48" y="1017"/>
                    </a:cubicBezTo>
                    <a:cubicBezTo>
                      <a:pt x="43" y="1010"/>
                      <a:pt x="41" y="992"/>
                      <a:pt x="43" y="987"/>
                    </a:cubicBezTo>
                    <a:cubicBezTo>
                      <a:pt x="46" y="982"/>
                      <a:pt x="47" y="986"/>
                      <a:pt x="47" y="992"/>
                    </a:cubicBezTo>
                    <a:cubicBezTo>
                      <a:pt x="48" y="998"/>
                      <a:pt x="50" y="1014"/>
                      <a:pt x="53" y="1018"/>
                    </a:cubicBezTo>
                    <a:cubicBezTo>
                      <a:pt x="56" y="1022"/>
                      <a:pt x="53" y="1038"/>
                      <a:pt x="56" y="1032"/>
                    </a:cubicBezTo>
                    <a:cubicBezTo>
                      <a:pt x="59" y="1026"/>
                      <a:pt x="60" y="1023"/>
                      <a:pt x="62" y="1029"/>
                    </a:cubicBezTo>
                    <a:cubicBezTo>
                      <a:pt x="64" y="1035"/>
                      <a:pt x="62" y="1042"/>
                      <a:pt x="65" y="1048"/>
                    </a:cubicBezTo>
                    <a:cubicBezTo>
                      <a:pt x="67" y="1054"/>
                      <a:pt x="70" y="1051"/>
                      <a:pt x="70" y="1055"/>
                    </a:cubicBezTo>
                    <a:cubicBezTo>
                      <a:pt x="70" y="1060"/>
                      <a:pt x="72" y="1062"/>
                      <a:pt x="78" y="1058"/>
                    </a:cubicBezTo>
                    <a:cubicBezTo>
                      <a:pt x="84" y="1053"/>
                      <a:pt x="86" y="1046"/>
                      <a:pt x="85" y="1039"/>
                    </a:cubicBezTo>
                    <a:cubicBezTo>
                      <a:pt x="83" y="1031"/>
                      <a:pt x="83" y="1033"/>
                      <a:pt x="77" y="1028"/>
                    </a:cubicBezTo>
                    <a:cubicBezTo>
                      <a:pt x="71" y="1023"/>
                      <a:pt x="72" y="1018"/>
                      <a:pt x="71" y="1011"/>
                    </a:cubicBezTo>
                    <a:cubicBezTo>
                      <a:pt x="69" y="1005"/>
                      <a:pt x="66" y="998"/>
                      <a:pt x="69" y="992"/>
                    </a:cubicBezTo>
                    <a:cubicBezTo>
                      <a:pt x="72" y="987"/>
                      <a:pt x="74" y="985"/>
                      <a:pt x="77" y="989"/>
                    </a:cubicBezTo>
                    <a:cubicBezTo>
                      <a:pt x="79" y="994"/>
                      <a:pt x="80" y="999"/>
                      <a:pt x="84" y="1002"/>
                    </a:cubicBezTo>
                    <a:cubicBezTo>
                      <a:pt x="88" y="1004"/>
                      <a:pt x="86" y="1008"/>
                      <a:pt x="83" y="1015"/>
                    </a:cubicBezTo>
                    <a:cubicBezTo>
                      <a:pt x="80" y="1021"/>
                      <a:pt x="79" y="1034"/>
                      <a:pt x="84" y="1029"/>
                    </a:cubicBezTo>
                    <a:cubicBezTo>
                      <a:pt x="88" y="1023"/>
                      <a:pt x="90" y="1013"/>
                      <a:pt x="91" y="1019"/>
                    </a:cubicBezTo>
                    <a:cubicBezTo>
                      <a:pt x="92" y="1025"/>
                      <a:pt x="90" y="1034"/>
                      <a:pt x="93" y="1041"/>
                    </a:cubicBezTo>
                    <a:cubicBezTo>
                      <a:pt x="95" y="1048"/>
                      <a:pt x="104" y="1045"/>
                      <a:pt x="105" y="1037"/>
                    </a:cubicBezTo>
                    <a:cubicBezTo>
                      <a:pt x="107" y="1030"/>
                      <a:pt x="103" y="1025"/>
                      <a:pt x="107" y="1020"/>
                    </a:cubicBezTo>
                    <a:cubicBezTo>
                      <a:pt x="112" y="1015"/>
                      <a:pt x="115" y="1012"/>
                      <a:pt x="111" y="1005"/>
                    </a:cubicBezTo>
                    <a:cubicBezTo>
                      <a:pt x="107" y="999"/>
                      <a:pt x="109" y="997"/>
                      <a:pt x="106" y="990"/>
                    </a:cubicBezTo>
                    <a:cubicBezTo>
                      <a:pt x="104" y="983"/>
                      <a:pt x="101" y="970"/>
                      <a:pt x="100" y="966"/>
                    </a:cubicBezTo>
                    <a:cubicBezTo>
                      <a:pt x="99" y="963"/>
                      <a:pt x="92" y="960"/>
                      <a:pt x="92" y="955"/>
                    </a:cubicBezTo>
                    <a:cubicBezTo>
                      <a:pt x="92" y="950"/>
                      <a:pt x="93" y="949"/>
                      <a:pt x="92" y="944"/>
                    </a:cubicBezTo>
                    <a:cubicBezTo>
                      <a:pt x="92" y="939"/>
                      <a:pt x="94" y="935"/>
                      <a:pt x="91" y="928"/>
                    </a:cubicBezTo>
                    <a:cubicBezTo>
                      <a:pt x="89" y="921"/>
                      <a:pt x="80" y="915"/>
                      <a:pt x="84" y="906"/>
                    </a:cubicBezTo>
                    <a:cubicBezTo>
                      <a:pt x="87" y="896"/>
                      <a:pt x="91" y="885"/>
                      <a:pt x="95" y="878"/>
                    </a:cubicBezTo>
                    <a:cubicBezTo>
                      <a:pt x="98" y="872"/>
                      <a:pt x="102" y="862"/>
                      <a:pt x="109" y="854"/>
                    </a:cubicBezTo>
                    <a:cubicBezTo>
                      <a:pt x="116" y="847"/>
                      <a:pt x="118" y="846"/>
                      <a:pt x="118" y="837"/>
                    </a:cubicBezTo>
                    <a:cubicBezTo>
                      <a:pt x="119" y="829"/>
                      <a:pt x="123" y="825"/>
                      <a:pt x="124" y="818"/>
                    </a:cubicBezTo>
                    <a:cubicBezTo>
                      <a:pt x="125" y="812"/>
                      <a:pt x="122" y="806"/>
                      <a:pt x="120" y="801"/>
                    </a:cubicBezTo>
                    <a:cubicBezTo>
                      <a:pt x="119" y="796"/>
                      <a:pt x="118" y="792"/>
                      <a:pt x="123" y="786"/>
                    </a:cubicBezTo>
                    <a:cubicBezTo>
                      <a:pt x="128" y="781"/>
                      <a:pt x="136" y="766"/>
                      <a:pt x="140" y="759"/>
                    </a:cubicBezTo>
                    <a:cubicBezTo>
                      <a:pt x="143" y="752"/>
                      <a:pt x="147" y="740"/>
                      <a:pt x="153" y="739"/>
                    </a:cubicBezTo>
                    <a:cubicBezTo>
                      <a:pt x="158" y="737"/>
                      <a:pt x="159" y="744"/>
                      <a:pt x="156" y="749"/>
                    </a:cubicBezTo>
                    <a:cubicBezTo>
                      <a:pt x="152" y="755"/>
                      <a:pt x="148" y="760"/>
                      <a:pt x="149" y="767"/>
                    </a:cubicBezTo>
                    <a:cubicBezTo>
                      <a:pt x="149" y="775"/>
                      <a:pt x="145" y="785"/>
                      <a:pt x="149" y="783"/>
                    </a:cubicBezTo>
                    <a:cubicBezTo>
                      <a:pt x="154" y="781"/>
                      <a:pt x="165" y="779"/>
                      <a:pt x="169" y="771"/>
                    </a:cubicBezTo>
                    <a:cubicBezTo>
                      <a:pt x="172" y="764"/>
                      <a:pt x="171" y="759"/>
                      <a:pt x="177" y="754"/>
                    </a:cubicBezTo>
                    <a:cubicBezTo>
                      <a:pt x="182" y="750"/>
                      <a:pt x="180" y="742"/>
                      <a:pt x="186" y="739"/>
                    </a:cubicBezTo>
                    <a:cubicBezTo>
                      <a:pt x="192" y="735"/>
                      <a:pt x="195" y="734"/>
                      <a:pt x="202" y="733"/>
                    </a:cubicBezTo>
                    <a:cubicBezTo>
                      <a:pt x="208" y="731"/>
                      <a:pt x="218" y="728"/>
                      <a:pt x="229" y="722"/>
                    </a:cubicBezTo>
                    <a:cubicBezTo>
                      <a:pt x="239" y="716"/>
                      <a:pt x="243" y="708"/>
                      <a:pt x="252" y="704"/>
                    </a:cubicBezTo>
                    <a:cubicBezTo>
                      <a:pt x="262" y="699"/>
                      <a:pt x="260" y="697"/>
                      <a:pt x="269" y="690"/>
                    </a:cubicBezTo>
                    <a:cubicBezTo>
                      <a:pt x="279" y="684"/>
                      <a:pt x="284" y="682"/>
                      <a:pt x="285" y="678"/>
                    </a:cubicBezTo>
                    <a:cubicBezTo>
                      <a:pt x="286" y="674"/>
                      <a:pt x="289" y="676"/>
                      <a:pt x="295" y="674"/>
                    </a:cubicBezTo>
                    <a:cubicBezTo>
                      <a:pt x="302" y="673"/>
                      <a:pt x="303" y="673"/>
                      <a:pt x="308" y="668"/>
                    </a:cubicBezTo>
                    <a:cubicBezTo>
                      <a:pt x="313" y="663"/>
                      <a:pt x="322" y="653"/>
                      <a:pt x="321" y="658"/>
                    </a:cubicBezTo>
                    <a:cubicBezTo>
                      <a:pt x="321" y="662"/>
                      <a:pt x="325" y="666"/>
                      <a:pt x="328" y="666"/>
                    </a:cubicBezTo>
                    <a:cubicBezTo>
                      <a:pt x="331" y="665"/>
                      <a:pt x="338" y="658"/>
                      <a:pt x="342" y="658"/>
                    </a:cubicBezTo>
                    <a:cubicBezTo>
                      <a:pt x="346" y="659"/>
                      <a:pt x="344" y="667"/>
                      <a:pt x="350" y="666"/>
                    </a:cubicBezTo>
                    <a:cubicBezTo>
                      <a:pt x="357" y="664"/>
                      <a:pt x="365" y="662"/>
                      <a:pt x="372" y="662"/>
                    </a:cubicBezTo>
                    <a:cubicBezTo>
                      <a:pt x="380" y="662"/>
                      <a:pt x="390" y="653"/>
                      <a:pt x="395" y="647"/>
                    </a:cubicBezTo>
                    <a:cubicBezTo>
                      <a:pt x="401" y="642"/>
                      <a:pt x="405" y="642"/>
                      <a:pt x="418" y="642"/>
                    </a:cubicBezTo>
                    <a:cubicBezTo>
                      <a:pt x="431" y="641"/>
                      <a:pt x="439" y="640"/>
                      <a:pt x="444" y="635"/>
                    </a:cubicBezTo>
                    <a:cubicBezTo>
                      <a:pt x="448" y="630"/>
                      <a:pt x="451" y="620"/>
                      <a:pt x="465" y="619"/>
                    </a:cubicBezTo>
                    <a:cubicBezTo>
                      <a:pt x="479" y="617"/>
                      <a:pt x="481" y="619"/>
                      <a:pt x="487" y="621"/>
                    </a:cubicBezTo>
                    <a:cubicBezTo>
                      <a:pt x="493" y="624"/>
                      <a:pt x="486" y="622"/>
                      <a:pt x="500" y="618"/>
                    </a:cubicBezTo>
                    <a:cubicBezTo>
                      <a:pt x="514" y="613"/>
                      <a:pt x="515" y="613"/>
                      <a:pt x="524" y="611"/>
                    </a:cubicBezTo>
                    <a:cubicBezTo>
                      <a:pt x="534" y="609"/>
                      <a:pt x="553" y="602"/>
                      <a:pt x="561" y="597"/>
                    </a:cubicBezTo>
                    <a:cubicBezTo>
                      <a:pt x="569" y="593"/>
                      <a:pt x="586" y="585"/>
                      <a:pt x="593" y="579"/>
                    </a:cubicBezTo>
                    <a:cubicBezTo>
                      <a:pt x="599" y="573"/>
                      <a:pt x="616" y="550"/>
                      <a:pt x="619" y="544"/>
                    </a:cubicBezTo>
                    <a:cubicBezTo>
                      <a:pt x="622" y="537"/>
                      <a:pt x="619" y="532"/>
                      <a:pt x="624" y="532"/>
                    </a:cubicBezTo>
                    <a:cubicBezTo>
                      <a:pt x="630" y="531"/>
                      <a:pt x="628" y="527"/>
                      <a:pt x="630" y="524"/>
                    </a:cubicBezTo>
                    <a:cubicBezTo>
                      <a:pt x="632" y="520"/>
                      <a:pt x="637" y="517"/>
                      <a:pt x="642" y="514"/>
                    </a:cubicBezTo>
                    <a:cubicBezTo>
                      <a:pt x="648" y="511"/>
                      <a:pt x="653" y="506"/>
                      <a:pt x="661" y="502"/>
                    </a:cubicBezTo>
                    <a:cubicBezTo>
                      <a:pt x="668" y="497"/>
                      <a:pt x="672" y="494"/>
                      <a:pt x="672" y="489"/>
                    </a:cubicBezTo>
                    <a:cubicBezTo>
                      <a:pt x="672" y="485"/>
                      <a:pt x="669" y="484"/>
                      <a:pt x="666" y="482"/>
                    </a:cubicBezTo>
                    <a:cubicBezTo>
                      <a:pt x="663" y="480"/>
                      <a:pt x="664" y="474"/>
                      <a:pt x="666" y="467"/>
                    </a:cubicBezTo>
                    <a:cubicBezTo>
                      <a:pt x="667" y="460"/>
                      <a:pt x="664" y="460"/>
                      <a:pt x="664" y="454"/>
                    </a:cubicBezTo>
                    <a:cubicBezTo>
                      <a:pt x="665" y="447"/>
                      <a:pt x="665" y="440"/>
                      <a:pt x="668" y="435"/>
                    </a:cubicBezTo>
                    <a:cubicBezTo>
                      <a:pt x="671" y="431"/>
                      <a:pt x="678" y="426"/>
                      <a:pt x="683" y="421"/>
                    </a:cubicBezTo>
                    <a:cubicBezTo>
                      <a:pt x="687" y="416"/>
                      <a:pt x="689" y="409"/>
                      <a:pt x="691" y="413"/>
                    </a:cubicBezTo>
                    <a:cubicBezTo>
                      <a:pt x="694" y="416"/>
                      <a:pt x="694" y="418"/>
                      <a:pt x="694" y="415"/>
                    </a:cubicBezTo>
                    <a:cubicBezTo>
                      <a:pt x="694" y="412"/>
                      <a:pt x="690" y="406"/>
                      <a:pt x="698" y="405"/>
                    </a:cubicBezTo>
                    <a:cubicBezTo>
                      <a:pt x="705" y="404"/>
                      <a:pt x="708" y="404"/>
                      <a:pt x="707" y="399"/>
                    </a:cubicBezTo>
                    <a:cubicBezTo>
                      <a:pt x="707" y="394"/>
                      <a:pt x="707" y="391"/>
                      <a:pt x="710" y="390"/>
                    </a:cubicBezTo>
                    <a:cubicBezTo>
                      <a:pt x="714" y="390"/>
                      <a:pt x="722" y="377"/>
                      <a:pt x="725" y="378"/>
                    </a:cubicBezTo>
                    <a:cubicBezTo>
                      <a:pt x="727" y="379"/>
                      <a:pt x="730" y="383"/>
                      <a:pt x="725" y="387"/>
                    </a:cubicBezTo>
                    <a:cubicBezTo>
                      <a:pt x="720" y="391"/>
                      <a:pt x="720" y="395"/>
                      <a:pt x="723" y="398"/>
                    </a:cubicBezTo>
                    <a:cubicBezTo>
                      <a:pt x="727" y="401"/>
                      <a:pt x="730" y="394"/>
                      <a:pt x="729" y="399"/>
                    </a:cubicBezTo>
                    <a:cubicBezTo>
                      <a:pt x="728" y="403"/>
                      <a:pt x="727" y="407"/>
                      <a:pt x="731" y="416"/>
                    </a:cubicBezTo>
                    <a:cubicBezTo>
                      <a:pt x="735" y="425"/>
                      <a:pt x="740" y="434"/>
                      <a:pt x="742" y="442"/>
                    </a:cubicBezTo>
                    <a:cubicBezTo>
                      <a:pt x="744" y="449"/>
                      <a:pt x="745" y="461"/>
                      <a:pt x="747" y="453"/>
                    </a:cubicBezTo>
                    <a:cubicBezTo>
                      <a:pt x="749" y="445"/>
                      <a:pt x="753" y="441"/>
                      <a:pt x="754" y="435"/>
                    </a:cubicBezTo>
                    <a:cubicBezTo>
                      <a:pt x="755" y="429"/>
                      <a:pt x="750" y="414"/>
                      <a:pt x="755" y="418"/>
                    </a:cubicBezTo>
                    <a:cubicBezTo>
                      <a:pt x="761" y="422"/>
                      <a:pt x="769" y="437"/>
                      <a:pt x="768" y="431"/>
                    </a:cubicBezTo>
                    <a:cubicBezTo>
                      <a:pt x="767" y="425"/>
                      <a:pt x="763" y="419"/>
                      <a:pt x="767" y="416"/>
                    </a:cubicBezTo>
                    <a:cubicBezTo>
                      <a:pt x="772" y="412"/>
                      <a:pt x="771" y="411"/>
                      <a:pt x="767" y="409"/>
                    </a:cubicBezTo>
                    <a:cubicBezTo>
                      <a:pt x="763" y="408"/>
                      <a:pt x="761" y="405"/>
                      <a:pt x="759" y="399"/>
                    </a:cubicBezTo>
                    <a:cubicBezTo>
                      <a:pt x="757" y="393"/>
                      <a:pt x="758" y="390"/>
                      <a:pt x="755" y="389"/>
                    </a:cubicBezTo>
                    <a:cubicBezTo>
                      <a:pt x="751" y="388"/>
                      <a:pt x="750" y="384"/>
                      <a:pt x="755" y="382"/>
                    </a:cubicBezTo>
                    <a:cubicBezTo>
                      <a:pt x="760" y="379"/>
                      <a:pt x="768" y="383"/>
                      <a:pt x="764" y="376"/>
                    </a:cubicBezTo>
                    <a:cubicBezTo>
                      <a:pt x="761" y="368"/>
                      <a:pt x="760" y="366"/>
                      <a:pt x="764" y="363"/>
                    </a:cubicBezTo>
                    <a:cubicBezTo>
                      <a:pt x="768" y="360"/>
                      <a:pt x="773" y="362"/>
                      <a:pt x="772" y="365"/>
                    </a:cubicBezTo>
                    <a:cubicBezTo>
                      <a:pt x="771" y="368"/>
                      <a:pt x="773" y="370"/>
                      <a:pt x="774" y="373"/>
                    </a:cubicBezTo>
                    <a:cubicBezTo>
                      <a:pt x="775" y="375"/>
                      <a:pt x="774" y="384"/>
                      <a:pt x="777" y="380"/>
                    </a:cubicBezTo>
                    <a:cubicBezTo>
                      <a:pt x="781" y="376"/>
                      <a:pt x="781" y="369"/>
                      <a:pt x="788" y="368"/>
                    </a:cubicBezTo>
                    <a:cubicBezTo>
                      <a:pt x="794" y="368"/>
                      <a:pt x="797" y="375"/>
                      <a:pt x="797" y="378"/>
                    </a:cubicBezTo>
                    <a:cubicBezTo>
                      <a:pt x="797" y="382"/>
                      <a:pt x="802" y="379"/>
                      <a:pt x="807" y="377"/>
                    </a:cubicBezTo>
                    <a:cubicBezTo>
                      <a:pt x="812" y="376"/>
                      <a:pt x="822" y="380"/>
                      <a:pt x="825" y="379"/>
                    </a:cubicBezTo>
                    <a:cubicBezTo>
                      <a:pt x="829" y="378"/>
                      <a:pt x="830" y="374"/>
                      <a:pt x="823" y="374"/>
                    </a:cubicBezTo>
                    <a:cubicBezTo>
                      <a:pt x="816" y="374"/>
                      <a:pt x="810" y="376"/>
                      <a:pt x="807" y="373"/>
                    </a:cubicBezTo>
                    <a:cubicBezTo>
                      <a:pt x="805" y="371"/>
                      <a:pt x="810" y="365"/>
                      <a:pt x="811" y="361"/>
                    </a:cubicBezTo>
                    <a:cubicBezTo>
                      <a:pt x="812" y="356"/>
                      <a:pt x="812" y="365"/>
                      <a:pt x="816" y="360"/>
                    </a:cubicBezTo>
                    <a:cubicBezTo>
                      <a:pt x="820" y="356"/>
                      <a:pt x="818" y="350"/>
                      <a:pt x="822" y="348"/>
                    </a:cubicBezTo>
                    <a:cubicBezTo>
                      <a:pt x="826" y="345"/>
                      <a:pt x="834" y="340"/>
                      <a:pt x="827" y="341"/>
                    </a:cubicBezTo>
                    <a:cubicBezTo>
                      <a:pt x="820" y="342"/>
                      <a:pt x="821" y="347"/>
                      <a:pt x="818" y="345"/>
                    </a:cubicBezTo>
                    <a:cubicBezTo>
                      <a:pt x="815" y="342"/>
                      <a:pt x="813" y="339"/>
                      <a:pt x="813" y="333"/>
                    </a:cubicBezTo>
                    <a:cubicBezTo>
                      <a:pt x="813" y="327"/>
                      <a:pt x="815" y="324"/>
                      <a:pt x="817" y="320"/>
                    </a:cubicBezTo>
                    <a:cubicBezTo>
                      <a:pt x="820" y="317"/>
                      <a:pt x="823" y="320"/>
                      <a:pt x="825" y="318"/>
                    </a:cubicBezTo>
                    <a:cubicBezTo>
                      <a:pt x="828" y="315"/>
                      <a:pt x="834" y="314"/>
                      <a:pt x="834" y="309"/>
                    </a:cubicBezTo>
                    <a:cubicBezTo>
                      <a:pt x="834" y="304"/>
                      <a:pt x="838" y="303"/>
                      <a:pt x="841" y="306"/>
                    </a:cubicBezTo>
                    <a:cubicBezTo>
                      <a:pt x="845" y="310"/>
                      <a:pt x="848" y="317"/>
                      <a:pt x="853" y="318"/>
                    </a:cubicBezTo>
                    <a:cubicBezTo>
                      <a:pt x="858" y="319"/>
                      <a:pt x="859" y="323"/>
                      <a:pt x="861" y="320"/>
                    </a:cubicBezTo>
                    <a:cubicBezTo>
                      <a:pt x="862" y="317"/>
                      <a:pt x="859" y="314"/>
                      <a:pt x="856" y="310"/>
                    </a:cubicBezTo>
                    <a:cubicBezTo>
                      <a:pt x="854" y="306"/>
                      <a:pt x="855" y="306"/>
                      <a:pt x="848" y="306"/>
                    </a:cubicBezTo>
                    <a:cubicBezTo>
                      <a:pt x="841" y="306"/>
                      <a:pt x="843" y="305"/>
                      <a:pt x="844" y="300"/>
                    </a:cubicBezTo>
                    <a:cubicBezTo>
                      <a:pt x="846" y="296"/>
                      <a:pt x="851" y="295"/>
                      <a:pt x="852" y="292"/>
                    </a:cubicBezTo>
                    <a:cubicBezTo>
                      <a:pt x="853" y="289"/>
                      <a:pt x="849" y="283"/>
                      <a:pt x="850" y="282"/>
                    </a:cubicBezTo>
                    <a:cubicBezTo>
                      <a:pt x="851" y="280"/>
                      <a:pt x="851" y="289"/>
                      <a:pt x="856" y="288"/>
                    </a:cubicBezTo>
                    <a:cubicBezTo>
                      <a:pt x="861" y="288"/>
                      <a:pt x="864" y="287"/>
                      <a:pt x="867" y="292"/>
                    </a:cubicBezTo>
                    <a:cubicBezTo>
                      <a:pt x="870" y="296"/>
                      <a:pt x="879" y="299"/>
                      <a:pt x="878" y="295"/>
                    </a:cubicBezTo>
                    <a:cubicBezTo>
                      <a:pt x="877" y="290"/>
                      <a:pt x="872" y="288"/>
                      <a:pt x="873" y="283"/>
                    </a:cubicBezTo>
                    <a:cubicBezTo>
                      <a:pt x="874" y="277"/>
                      <a:pt x="871" y="277"/>
                      <a:pt x="868" y="275"/>
                    </a:cubicBezTo>
                    <a:cubicBezTo>
                      <a:pt x="866" y="273"/>
                      <a:pt x="866" y="267"/>
                      <a:pt x="870" y="265"/>
                    </a:cubicBezTo>
                    <a:cubicBezTo>
                      <a:pt x="873" y="262"/>
                      <a:pt x="877" y="256"/>
                      <a:pt x="879" y="255"/>
                    </a:cubicBezTo>
                    <a:cubicBezTo>
                      <a:pt x="881" y="253"/>
                      <a:pt x="880" y="263"/>
                      <a:pt x="883" y="259"/>
                    </a:cubicBezTo>
                    <a:cubicBezTo>
                      <a:pt x="886" y="256"/>
                      <a:pt x="887" y="252"/>
                      <a:pt x="890" y="253"/>
                    </a:cubicBezTo>
                    <a:cubicBezTo>
                      <a:pt x="894" y="255"/>
                      <a:pt x="894" y="260"/>
                      <a:pt x="896" y="257"/>
                    </a:cubicBezTo>
                    <a:cubicBezTo>
                      <a:pt x="898" y="254"/>
                      <a:pt x="902" y="250"/>
                      <a:pt x="907" y="250"/>
                    </a:cubicBezTo>
                    <a:cubicBezTo>
                      <a:pt x="911" y="251"/>
                      <a:pt x="907" y="260"/>
                      <a:pt x="911" y="258"/>
                    </a:cubicBezTo>
                    <a:cubicBezTo>
                      <a:pt x="914" y="256"/>
                      <a:pt x="917" y="252"/>
                      <a:pt x="918" y="250"/>
                    </a:cubicBezTo>
                    <a:cubicBezTo>
                      <a:pt x="920" y="248"/>
                      <a:pt x="920" y="249"/>
                      <a:pt x="920" y="242"/>
                    </a:cubicBezTo>
                    <a:cubicBezTo>
                      <a:pt x="920" y="235"/>
                      <a:pt x="922" y="237"/>
                      <a:pt x="925" y="233"/>
                    </a:cubicBezTo>
                    <a:cubicBezTo>
                      <a:pt x="928" y="229"/>
                      <a:pt x="930" y="227"/>
                      <a:pt x="927" y="226"/>
                    </a:cubicBezTo>
                    <a:cubicBezTo>
                      <a:pt x="924" y="224"/>
                      <a:pt x="920" y="225"/>
                      <a:pt x="922" y="222"/>
                    </a:cubicBezTo>
                    <a:cubicBezTo>
                      <a:pt x="923" y="219"/>
                      <a:pt x="926" y="218"/>
                      <a:pt x="928" y="215"/>
                    </a:cubicBezTo>
                    <a:cubicBezTo>
                      <a:pt x="930" y="212"/>
                      <a:pt x="933" y="215"/>
                      <a:pt x="933" y="219"/>
                    </a:cubicBezTo>
                    <a:cubicBezTo>
                      <a:pt x="933" y="222"/>
                      <a:pt x="931" y="230"/>
                      <a:pt x="934" y="232"/>
                    </a:cubicBezTo>
                    <a:cubicBezTo>
                      <a:pt x="937" y="233"/>
                      <a:pt x="938" y="232"/>
                      <a:pt x="938" y="229"/>
                    </a:cubicBezTo>
                    <a:cubicBezTo>
                      <a:pt x="938" y="225"/>
                      <a:pt x="938" y="223"/>
                      <a:pt x="942" y="221"/>
                    </a:cubicBezTo>
                    <a:cubicBezTo>
                      <a:pt x="945" y="220"/>
                      <a:pt x="947" y="216"/>
                      <a:pt x="948" y="218"/>
                    </a:cubicBezTo>
                    <a:cubicBezTo>
                      <a:pt x="950" y="221"/>
                      <a:pt x="951" y="226"/>
                      <a:pt x="952" y="229"/>
                    </a:cubicBezTo>
                    <a:cubicBezTo>
                      <a:pt x="953" y="232"/>
                      <a:pt x="953" y="232"/>
                      <a:pt x="957" y="228"/>
                    </a:cubicBezTo>
                    <a:cubicBezTo>
                      <a:pt x="961" y="223"/>
                      <a:pt x="968" y="223"/>
                      <a:pt x="970" y="219"/>
                    </a:cubicBezTo>
                    <a:cubicBezTo>
                      <a:pt x="972" y="216"/>
                      <a:pt x="970" y="217"/>
                      <a:pt x="968" y="211"/>
                    </a:cubicBezTo>
                    <a:cubicBezTo>
                      <a:pt x="966" y="206"/>
                      <a:pt x="977" y="200"/>
                      <a:pt x="979" y="202"/>
                    </a:cubicBezTo>
                    <a:cubicBezTo>
                      <a:pt x="982" y="204"/>
                      <a:pt x="987" y="212"/>
                      <a:pt x="989" y="215"/>
                    </a:cubicBezTo>
                    <a:cubicBezTo>
                      <a:pt x="990" y="218"/>
                      <a:pt x="997" y="216"/>
                      <a:pt x="1001" y="216"/>
                    </a:cubicBezTo>
                    <a:cubicBezTo>
                      <a:pt x="1005" y="217"/>
                      <a:pt x="1003" y="223"/>
                      <a:pt x="1008" y="225"/>
                    </a:cubicBezTo>
                    <a:cubicBezTo>
                      <a:pt x="1013" y="227"/>
                      <a:pt x="1015" y="228"/>
                      <a:pt x="1018" y="235"/>
                    </a:cubicBezTo>
                    <a:cubicBezTo>
                      <a:pt x="1022" y="241"/>
                      <a:pt x="1020" y="247"/>
                      <a:pt x="1028" y="252"/>
                    </a:cubicBezTo>
                    <a:cubicBezTo>
                      <a:pt x="1036" y="257"/>
                      <a:pt x="1038" y="259"/>
                      <a:pt x="1040" y="266"/>
                    </a:cubicBezTo>
                    <a:cubicBezTo>
                      <a:pt x="1043" y="273"/>
                      <a:pt x="1044" y="271"/>
                      <a:pt x="1040" y="278"/>
                    </a:cubicBezTo>
                    <a:cubicBezTo>
                      <a:pt x="1036" y="285"/>
                      <a:pt x="1034" y="287"/>
                      <a:pt x="1032" y="297"/>
                    </a:cubicBezTo>
                    <a:cubicBezTo>
                      <a:pt x="1031" y="306"/>
                      <a:pt x="1030" y="305"/>
                      <a:pt x="1028" y="311"/>
                    </a:cubicBezTo>
                    <a:cubicBezTo>
                      <a:pt x="1026" y="318"/>
                      <a:pt x="1021" y="320"/>
                      <a:pt x="1025" y="319"/>
                    </a:cubicBezTo>
                    <a:cubicBezTo>
                      <a:pt x="1029" y="319"/>
                      <a:pt x="1030" y="316"/>
                      <a:pt x="1032" y="310"/>
                    </a:cubicBezTo>
                    <a:cubicBezTo>
                      <a:pt x="1034" y="304"/>
                      <a:pt x="1036" y="301"/>
                      <a:pt x="1038" y="304"/>
                    </a:cubicBezTo>
                    <a:cubicBezTo>
                      <a:pt x="1039" y="307"/>
                      <a:pt x="1040" y="314"/>
                      <a:pt x="1042" y="312"/>
                    </a:cubicBezTo>
                    <a:cubicBezTo>
                      <a:pt x="1044" y="311"/>
                      <a:pt x="1043" y="309"/>
                      <a:pt x="1042" y="300"/>
                    </a:cubicBezTo>
                    <a:cubicBezTo>
                      <a:pt x="1040" y="292"/>
                      <a:pt x="1039" y="289"/>
                      <a:pt x="1043" y="286"/>
                    </a:cubicBezTo>
                    <a:cubicBezTo>
                      <a:pt x="1047" y="283"/>
                      <a:pt x="1046" y="290"/>
                      <a:pt x="1050" y="289"/>
                    </a:cubicBezTo>
                    <a:cubicBezTo>
                      <a:pt x="1054" y="288"/>
                      <a:pt x="1054" y="287"/>
                      <a:pt x="1053" y="282"/>
                    </a:cubicBezTo>
                    <a:cubicBezTo>
                      <a:pt x="1053" y="277"/>
                      <a:pt x="1056" y="271"/>
                      <a:pt x="1062" y="271"/>
                    </a:cubicBezTo>
                    <a:cubicBezTo>
                      <a:pt x="1069" y="270"/>
                      <a:pt x="1070" y="271"/>
                      <a:pt x="1080" y="274"/>
                    </a:cubicBezTo>
                    <a:cubicBezTo>
                      <a:pt x="1089" y="277"/>
                      <a:pt x="1092" y="279"/>
                      <a:pt x="1094" y="283"/>
                    </a:cubicBezTo>
                    <a:cubicBezTo>
                      <a:pt x="1096" y="287"/>
                      <a:pt x="1098" y="289"/>
                      <a:pt x="1096" y="294"/>
                    </a:cubicBezTo>
                    <a:cubicBezTo>
                      <a:pt x="1094" y="298"/>
                      <a:pt x="1098" y="299"/>
                      <a:pt x="1100" y="294"/>
                    </a:cubicBezTo>
                    <a:cubicBezTo>
                      <a:pt x="1102" y="290"/>
                      <a:pt x="1102" y="286"/>
                      <a:pt x="1101" y="280"/>
                    </a:cubicBezTo>
                    <a:cubicBezTo>
                      <a:pt x="1100" y="274"/>
                      <a:pt x="1105" y="275"/>
                      <a:pt x="1110" y="280"/>
                    </a:cubicBezTo>
                    <a:cubicBezTo>
                      <a:pt x="1115" y="285"/>
                      <a:pt x="1121" y="286"/>
                      <a:pt x="1122" y="293"/>
                    </a:cubicBezTo>
                    <a:cubicBezTo>
                      <a:pt x="1123" y="300"/>
                      <a:pt x="1126" y="304"/>
                      <a:pt x="1126" y="300"/>
                    </a:cubicBezTo>
                    <a:cubicBezTo>
                      <a:pt x="1127" y="295"/>
                      <a:pt x="1126" y="294"/>
                      <a:pt x="1124" y="289"/>
                    </a:cubicBezTo>
                    <a:cubicBezTo>
                      <a:pt x="1122" y="284"/>
                      <a:pt x="1119" y="285"/>
                      <a:pt x="1119" y="277"/>
                    </a:cubicBezTo>
                    <a:cubicBezTo>
                      <a:pt x="1119" y="270"/>
                      <a:pt x="1122" y="270"/>
                      <a:pt x="1123" y="275"/>
                    </a:cubicBezTo>
                    <a:cubicBezTo>
                      <a:pt x="1124" y="279"/>
                      <a:pt x="1126" y="276"/>
                      <a:pt x="1131" y="275"/>
                    </a:cubicBezTo>
                    <a:cubicBezTo>
                      <a:pt x="1137" y="274"/>
                      <a:pt x="1147" y="273"/>
                      <a:pt x="1143" y="272"/>
                    </a:cubicBezTo>
                    <a:cubicBezTo>
                      <a:pt x="1138" y="271"/>
                      <a:pt x="1131" y="274"/>
                      <a:pt x="1129" y="271"/>
                    </a:cubicBezTo>
                    <a:cubicBezTo>
                      <a:pt x="1127" y="268"/>
                      <a:pt x="1120" y="264"/>
                      <a:pt x="1124" y="263"/>
                    </a:cubicBezTo>
                    <a:cubicBezTo>
                      <a:pt x="1128" y="261"/>
                      <a:pt x="1131" y="261"/>
                      <a:pt x="1134" y="259"/>
                    </a:cubicBezTo>
                    <a:cubicBezTo>
                      <a:pt x="1137" y="257"/>
                      <a:pt x="1131" y="256"/>
                      <a:pt x="1127" y="258"/>
                    </a:cubicBezTo>
                    <a:cubicBezTo>
                      <a:pt x="1122" y="259"/>
                      <a:pt x="1118" y="257"/>
                      <a:pt x="1116" y="252"/>
                    </a:cubicBezTo>
                    <a:cubicBezTo>
                      <a:pt x="1113" y="247"/>
                      <a:pt x="1113" y="246"/>
                      <a:pt x="1114" y="244"/>
                    </a:cubicBezTo>
                    <a:cubicBezTo>
                      <a:pt x="1115" y="242"/>
                      <a:pt x="1123" y="235"/>
                      <a:pt x="1124" y="229"/>
                    </a:cubicBezTo>
                    <a:cubicBezTo>
                      <a:pt x="1124" y="223"/>
                      <a:pt x="1126" y="223"/>
                      <a:pt x="1132" y="222"/>
                    </a:cubicBezTo>
                    <a:cubicBezTo>
                      <a:pt x="1138" y="221"/>
                      <a:pt x="1141" y="223"/>
                      <a:pt x="1141" y="215"/>
                    </a:cubicBezTo>
                    <a:cubicBezTo>
                      <a:pt x="1140" y="208"/>
                      <a:pt x="1144" y="208"/>
                      <a:pt x="1145" y="204"/>
                    </a:cubicBezTo>
                    <a:cubicBezTo>
                      <a:pt x="1146" y="201"/>
                      <a:pt x="1145" y="198"/>
                      <a:pt x="1147" y="192"/>
                    </a:cubicBezTo>
                    <a:cubicBezTo>
                      <a:pt x="1149" y="186"/>
                      <a:pt x="1148" y="184"/>
                      <a:pt x="1155" y="185"/>
                    </a:cubicBezTo>
                    <a:cubicBezTo>
                      <a:pt x="1162" y="185"/>
                      <a:pt x="1166" y="182"/>
                      <a:pt x="1171" y="178"/>
                    </a:cubicBezTo>
                    <a:cubicBezTo>
                      <a:pt x="1175" y="173"/>
                      <a:pt x="1172" y="174"/>
                      <a:pt x="1171" y="167"/>
                    </a:cubicBezTo>
                    <a:cubicBezTo>
                      <a:pt x="1170" y="161"/>
                      <a:pt x="1169" y="159"/>
                      <a:pt x="1170" y="153"/>
                    </a:cubicBezTo>
                    <a:cubicBezTo>
                      <a:pt x="1170" y="147"/>
                      <a:pt x="1171" y="148"/>
                      <a:pt x="1175" y="148"/>
                    </a:cubicBezTo>
                    <a:cubicBezTo>
                      <a:pt x="1180" y="149"/>
                      <a:pt x="1183" y="150"/>
                      <a:pt x="1184" y="142"/>
                    </a:cubicBezTo>
                    <a:cubicBezTo>
                      <a:pt x="1185" y="134"/>
                      <a:pt x="1182" y="132"/>
                      <a:pt x="1188" y="130"/>
                    </a:cubicBezTo>
                    <a:cubicBezTo>
                      <a:pt x="1194" y="128"/>
                      <a:pt x="1195" y="125"/>
                      <a:pt x="1196" y="129"/>
                    </a:cubicBezTo>
                    <a:cubicBezTo>
                      <a:pt x="1197" y="132"/>
                      <a:pt x="1204" y="136"/>
                      <a:pt x="1201" y="133"/>
                    </a:cubicBezTo>
                    <a:cubicBezTo>
                      <a:pt x="1199" y="130"/>
                      <a:pt x="1197" y="130"/>
                      <a:pt x="1199" y="123"/>
                    </a:cubicBezTo>
                    <a:cubicBezTo>
                      <a:pt x="1201" y="116"/>
                      <a:pt x="1200" y="115"/>
                      <a:pt x="1203" y="113"/>
                    </a:cubicBezTo>
                    <a:cubicBezTo>
                      <a:pt x="1205" y="111"/>
                      <a:pt x="1210" y="112"/>
                      <a:pt x="1212" y="118"/>
                    </a:cubicBezTo>
                    <a:cubicBezTo>
                      <a:pt x="1213" y="124"/>
                      <a:pt x="1220" y="132"/>
                      <a:pt x="1220" y="128"/>
                    </a:cubicBezTo>
                    <a:cubicBezTo>
                      <a:pt x="1220" y="124"/>
                      <a:pt x="1217" y="120"/>
                      <a:pt x="1218" y="115"/>
                    </a:cubicBezTo>
                    <a:cubicBezTo>
                      <a:pt x="1218" y="109"/>
                      <a:pt x="1217" y="108"/>
                      <a:pt x="1223" y="108"/>
                    </a:cubicBezTo>
                    <a:cubicBezTo>
                      <a:pt x="1229" y="108"/>
                      <a:pt x="1229" y="106"/>
                      <a:pt x="1228" y="102"/>
                    </a:cubicBezTo>
                    <a:cubicBezTo>
                      <a:pt x="1227" y="98"/>
                      <a:pt x="1228" y="96"/>
                      <a:pt x="1231" y="97"/>
                    </a:cubicBezTo>
                    <a:cubicBezTo>
                      <a:pt x="1235" y="98"/>
                      <a:pt x="1238" y="102"/>
                      <a:pt x="1240" y="99"/>
                    </a:cubicBezTo>
                    <a:cubicBezTo>
                      <a:pt x="1241" y="96"/>
                      <a:pt x="1243" y="95"/>
                      <a:pt x="1245" y="97"/>
                    </a:cubicBezTo>
                    <a:cubicBezTo>
                      <a:pt x="1247" y="99"/>
                      <a:pt x="1251" y="107"/>
                      <a:pt x="1258" y="107"/>
                    </a:cubicBezTo>
                    <a:cubicBezTo>
                      <a:pt x="1266" y="106"/>
                      <a:pt x="1267" y="105"/>
                      <a:pt x="1274" y="103"/>
                    </a:cubicBezTo>
                    <a:cubicBezTo>
                      <a:pt x="1281" y="102"/>
                      <a:pt x="1285" y="108"/>
                      <a:pt x="1290" y="105"/>
                    </a:cubicBezTo>
                    <a:cubicBezTo>
                      <a:pt x="1294" y="102"/>
                      <a:pt x="1296" y="101"/>
                      <a:pt x="1302" y="100"/>
                    </a:cubicBezTo>
                    <a:cubicBezTo>
                      <a:pt x="1308" y="100"/>
                      <a:pt x="1308" y="108"/>
                      <a:pt x="1309" y="105"/>
                    </a:cubicBezTo>
                    <a:cubicBezTo>
                      <a:pt x="1310" y="102"/>
                      <a:pt x="1305" y="99"/>
                      <a:pt x="1311" y="97"/>
                    </a:cubicBezTo>
                    <a:cubicBezTo>
                      <a:pt x="1318" y="94"/>
                      <a:pt x="1320" y="93"/>
                      <a:pt x="1323" y="94"/>
                    </a:cubicBezTo>
                    <a:cubicBezTo>
                      <a:pt x="1326" y="95"/>
                      <a:pt x="1329" y="96"/>
                      <a:pt x="1326" y="95"/>
                    </a:cubicBezTo>
                    <a:cubicBezTo>
                      <a:pt x="1323" y="94"/>
                      <a:pt x="1321" y="88"/>
                      <a:pt x="1323" y="84"/>
                    </a:cubicBezTo>
                    <a:cubicBezTo>
                      <a:pt x="1325" y="80"/>
                      <a:pt x="1323" y="76"/>
                      <a:pt x="1324" y="71"/>
                    </a:cubicBezTo>
                    <a:cubicBezTo>
                      <a:pt x="1325" y="66"/>
                      <a:pt x="1322" y="69"/>
                      <a:pt x="1321" y="66"/>
                    </a:cubicBezTo>
                    <a:cubicBezTo>
                      <a:pt x="1319" y="63"/>
                      <a:pt x="1321" y="63"/>
                      <a:pt x="1322" y="61"/>
                    </a:cubicBezTo>
                    <a:cubicBezTo>
                      <a:pt x="1323" y="58"/>
                      <a:pt x="1322" y="54"/>
                      <a:pt x="1318" y="51"/>
                    </a:cubicBezTo>
                    <a:cubicBezTo>
                      <a:pt x="1315" y="48"/>
                      <a:pt x="1311" y="48"/>
                      <a:pt x="1308" y="50"/>
                    </a:cubicBezTo>
                    <a:cubicBezTo>
                      <a:pt x="1305" y="52"/>
                      <a:pt x="1298" y="54"/>
                      <a:pt x="1295" y="54"/>
                    </a:cubicBezTo>
                    <a:cubicBezTo>
                      <a:pt x="1292" y="54"/>
                      <a:pt x="1291" y="51"/>
                      <a:pt x="1288" y="49"/>
                    </a:cubicBezTo>
                    <a:cubicBezTo>
                      <a:pt x="1286" y="46"/>
                      <a:pt x="1288" y="41"/>
                      <a:pt x="1284" y="40"/>
                    </a:cubicBezTo>
                    <a:cubicBezTo>
                      <a:pt x="1280" y="38"/>
                      <a:pt x="1281" y="35"/>
                      <a:pt x="1283" y="35"/>
                    </a:cubicBezTo>
                    <a:cubicBezTo>
                      <a:pt x="1286" y="35"/>
                      <a:pt x="1287" y="31"/>
                      <a:pt x="1289" y="29"/>
                    </a:cubicBezTo>
                    <a:cubicBezTo>
                      <a:pt x="1291" y="27"/>
                      <a:pt x="1295" y="32"/>
                      <a:pt x="1296" y="35"/>
                    </a:cubicBezTo>
                    <a:cubicBezTo>
                      <a:pt x="1296" y="38"/>
                      <a:pt x="1298" y="46"/>
                      <a:pt x="1301" y="42"/>
                    </a:cubicBezTo>
                    <a:cubicBezTo>
                      <a:pt x="1303" y="39"/>
                      <a:pt x="1301" y="39"/>
                      <a:pt x="1301" y="34"/>
                    </a:cubicBezTo>
                    <a:cubicBezTo>
                      <a:pt x="1300" y="29"/>
                      <a:pt x="1302" y="26"/>
                      <a:pt x="1304" y="30"/>
                    </a:cubicBezTo>
                    <a:cubicBezTo>
                      <a:pt x="1305" y="34"/>
                      <a:pt x="1310" y="37"/>
                      <a:pt x="1310" y="34"/>
                    </a:cubicBezTo>
                    <a:cubicBezTo>
                      <a:pt x="1311" y="30"/>
                      <a:pt x="1314" y="30"/>
                      <a:pt x="1317" y="34"/>
                    </a:cubicBezTo>
                    <a:cubicBezTo>
                      <a:pt x="1319" y="37"/>
                      <a:pt x="1323" y="45"/>
                      <a:pt x="1324" y="43"/>
                    </a:cubicBezTo>
                    <a:cubicBezTo>
                      <a:pt x="1325" y="41"/>
                      <a:pt x="1324" y="38"/>
                      <a:pt x="1322" y="34"/>
                    </a:cubicBezTo>
                    <a:cubicBezTo>
                      <a:pt x="1320" y="30"/>
                      <a:pt x="1325" y="19"/>
                      <a:pt x="1327" y="20"/>
                    </a:cubicBezTo>
                    <a:cubicBezTo>
                      <a:pt x="1330" y="22"/>
                      <a:pt x="1331" y="29"/>
                      <a:pt x="1329" y="34"/>
                    </a:cubicBezTo>
                    <a:cubicBezTo>
                      <a:pt x="1327" y="40"/>
                      <a:pt x="1324" y="44"/>
                      <a:pt x="1326" y="47"/>
                    </a:cubicBezTo>
                    <a:cubicBezTo>
                      <a:pt x="1327" y="50"/>
                      <a:pt x="1330" y="56"/>
                      <a:pt x="1333" y="54"/>
                    </a:cubicBezTo>
                    <a:cubicBezTo>
                      <a:pt x="1336" y="52"/>
                      <a:pt x="1337" y="52"/>
                      <a:pt x="1339" y="48"/>
                    </a:cubicBezTo>
                    <a:cubicBezTo>
                      <a:pt x="1342" y="45"/>
                      <a:pt x="1339" y="39"/>
                      <a:pt x="1344" y="43"/>
                    </a:cubicBezTo>
                    <a:cubicBezTo>
                      <a:pt x="1348" y="47"/>
                      <a:pt x="1352" y="54"/>
                      <a:pt x="1353" y="58"/>
                    </a:cubicBezTo>
                    <a:cubicBezTo>
                      <a:pt x="1354" y="61"/>
                      <a:pt x="1355" y="68"/>
                      <a:pt x="1359" y="68"/>
                    </a:cubicBezTo>
                    <a:cubicBezTo>
                      <a:pt x="1362" y="68"/>
                      <a:pt x="1367" y="64"/>
                      <a:pt x="1369" y="66"/>
                    </a:cubicBezTo>
                    <a:cubicBezTo>
                      <a:pt x="1371" y="69"/>
                      <a:pt x="1372" y="72"/>
                      <a:pt x="1376" y="72"/>
                    </a:cubicBezTo>
                    <a:cubicBezTo>
                      <a:pt x="1379" y="72"/>
                      <a:pt x="1378" y="77"/>
                      <a:pt x="1381" y="75"/>
                    </a:cubicBezTo>
                    <a:cubicBezTo>
                      <a:pt x="1385" y="74"/>
                      <a:pt x="1388" y="71"/>
                      <a:pt x="1393" y="69"/>
                    </a:cubicBezTo>
                    <a:cubicBezTo>
                      <a:pt x="1399" y="67"/>
                      <a:pt x="1400" y="69"/>
                      <a:pt x="1398" y="72"/>
                    </a:cubicBezTo>
                    <a:cubicBezTo>
                      <a:pt x="1396" y="74"/>
                      <a:pt x="1393" y="81"/>
                      <a:pt x="1399" y="80"/>
                    </a:cubicBezTo>
                    <a:cubicBezTo>
                      <a:pt x="1405" y="78"/>
                      <a:pt x="1410" y="80"/>
                      <a:pt x="1412" y="84"/>
                    </a:cubicBezTo>
                    <a:cubicBezTo>
                      <a:pt x="1415" y="88"/>
                      <a:pt x="1414" y="92"/>
                      <a:pt x="1417" y="88"/>
                    </a:cubicBezTo>
                    <a:cubicBezTo>
                      <a:pt x="1420" y="85"/>
                      <a:pt x="1420" y="87"/>
                      <a:pt x="1424" y="90"/>
                    </a:cubicBezTo>
                    <a:cubicBezTo>
                      <a:pt x="1429" y="93"/>
                      <a:pt x="1437" y="94"/>
                      <a:pt x="1440" y="89"/>
                    </a:cubicBezTo>
                    <a:cubicBezTo>
                      <a:pt x="1442" y="84"/>
                      <a:pt x="1450" y="80"/>
                      <a:pt x="1450" y="85"/>
                    </a:cubicBezTo>
                    <a:cubicBezTo>
                      <a:pt x="1450" y="90"/>
                      <a:pt x="1453" y="93"/>
                      <a:pt x="1457" y="95"/>
                    </a:cubicBezTo>
                    <a:cubicBezTo>
                      <a:pt x="1460" y="97"/>
                      <a:pt x="1461" y="102"/>
                      <a:pt x="1464" y="102"/>
                    </a:cubicBezTo>
                    <a:cubicBezTo>
                      <a:pt x="1466" y="102"/>
                      <a:pt x="1476" y="104"/>
                      <a:pt x="1477" y="98"/>
                    </a:cubicBezTo>
                    <a:cubicBezTo>
                      <a:pt x="1479" y="93"/>
                      <a:pt x="1481" y="92"/>
                      <a:pt x="1488" y="92"/>
                    </a:cubicBezTo>
                    <a:cubicBezTo>
                      <a:pt x="1495" y="92"/>
                      <a:pt x="1499" y="91"/>
                      <a:pt x="1497" y="87"/>
                    </a:cubicBezTo>
                    <a:cubicBezTo>
                      <a:pt x="1496" y="83"/>
                      <a:pt x="1497" y="83"/>
                      <a:pt x="1504" y="80"/>
                    </a:cubicBezTo>
                    <a:cubicBezTo>
                      <a:pt x="1511" y="78"/>
                      <a:pt x="1512" y="71"/>
                      <a:pt x="1514" y="69"/>
                    </a:cubicBezTo>
                    <a:cubicBezTo>
                      <a:pt x="1517" y="68"/>
                      <a:pt x="1518" y="75"/>
                      <a:pt x="1516" y="77"/>
                    </a:cubicBezTo>
                    <a:cubicBezTo>
                      <a:pt x="1514" y="79"/>
                      <a:pt x="1511" y="77"/>
                      <a:pt x="1509" y="85"/>
                    </a:cubicBezTo>
                    <a:cubicBezTo>
                      <a:pt x="1507" y="92"/>
                      <a:pt x="1504" y="93"/>
                      <a:pt x="1502" y="99"/>
                    </a:cubicBezTo>
                    <a:cubicBezTo>
                      <a:pt x="1500" y="104"/>
                      <a:pt x="1499" y="109"/>
                      <a:pt x="1503" y="106"/>
                    </a:cubicBezTo>
                    <a:cubicBezTo>
                      <a:pt x="1507" y="102"/>
                      <a:pt x="1509" y="97"/>
                      <a:pt x="1515" y="96"/>
                    </a:cubicBezTo>
                    <a:cubicBezTo>
                      <a:pt x="1520" y="95"/>
                      <a:pt x="1514" y="103"/>
                      <a:pt x="1517" y="102"/>
                    </a:cubicBezTo>
                    <a:cubicBezTo>
                      <a:pt x="1521" y="101"/>
                      <a:pt x="1520" y="103"/>
                      <a:pt x="1519" y="108"/>
                    </a:cubicBezTo>
                    <a:cubicBezTo>
                      <a:pt x="1518" y="112"/>
                      <a:pt x="1517" y="118"/>
                      <a:pt x="1525" y="118"/>
                    </a:cubicBezTo>
                    <a:cubicBezTo>
                      <a:pt x="1532" y="118"/>
                      <a:pt x="1537" y="110"/>
                      <a:pt x="1538" y="106"/>
                    </a:cubicBezTo>
                    <a:cubicBezTo>
                      <a:pt x="1539" y="101"/>
                      <a:pt x="1533" y="104"/>
                      <a:pt x="1533" y="99"/>
                    </a:cubicBezTo>
                    <a:cubicBezTo>
                      <a:pt x="1532" y="93"/>
                      <a:pt x="1533" y="93"/>
                      <a:pt x="1531" y="92"/>
                    </a:cubicBezTo>
                    <a:cubicBezTo>
                      <a:pt x="1528" y="91"/>
                      <a:pt x="1530" y="87"/>
                      <a:pt x="1533" y="85"/>
                    </a:cubicBezTo>
                    <a:cubicBezTo>
                      <a:pt x="1536" y="83"/>
                      <a:pt x="1538" y="85"/>
                      <a:pt x="1537" y="87"/>
                    </a:cubicBezTo>
                    <a:cubicBezTo>
                      <a:pt x="1536" y="90"/>
                      <a:pt x="1540" y="88"/>
                      <a:pt x="1543" y="86"/>
                    </a:cubicBezTo>
                    <a:cubicBezTo>
                      <a:pt x="1547" y="85"/>
                      <a:pt x="1549" y="81"/>
                      <a:pt x="1551" y="86"/>
                    </a:cubicBezTo>
                    <a:cubicBezTo>
                      <a:pt x="1553" y="92"/>
                      <a:pt x="1552" y="98"/>
                      <a:pt x="1555" y="102"/>
                    </a:cubicBezTo>
                    <a:cubicBezTo>
                      <a:pt x="1558" y="106"/>
                      <a:pt x="1562" y="106"/>
                      <a:pt x="1561" y="102"/>
                    </a:cubicBezTo>
                    <a:cubicBezTo>
                      <a:pt x="1559" y="99"/>
                      <a:pt x="1562" y="97"/>
                      <a:pt x="1567" y="100"/>
                    </a:cubicBezTo>
                    <a:cubicBezTo>
                      <a:pt x="1572" y="102"/>
                      <a:pt x="1573" y="107"/>
                      <a:pt x="1570" y="112"/>
                    </a:cubicBezTo>
                    <a:cubicBezTo>
                      <a:pt x="1567" y="118"/>
                      <a:pt x="1557" y="122"/>
                      <a:pt x="1554" y="130"/>
                    </a:cubicBezTo>
                    <a:cubicBezTo>
                      <a:pt x="1551" y="138"/>
                      <a:pt x="1549" y="139"/>
                      <a:pt x="1547" y="140"/>
                    </a:cubicBezTo>
                    <a:cubicBezTo>
                      <a:pt x="1544" y="141"/>
                      <a:pt x="1540" y="142"/>
                      <a:pt x="1543" y="145"/>
                    </a:cubicBezTo>
                    <a:cubicBezTo>
                      <a:pt x="1545" y="148"/>
                      <a:pt x="1553" y="153"/>
                      <a:pt x="1549" y="154"/>
                    </a:cubicBezTo>
                    <a:cubicBezTo>
                      <a:pt x="1546" y="155"/>
                      <a:pt x="1543" y="150"/>
                      <a:pt x="1543" y="157"/>
                    </a:cubicBezTo>
                    <a:cubicBezTo>
                      <a:pt x="1543" y="164"/>
                      <a:pt x="1540" y="165"/>
                      <a:pt x="1537" y="169"/>
                    </a:cubicBezTo>
                    <a:cubicBezTo>
                      <a:pt x="1533" y="172"/>
                      <a:pt x="1530" y="173"/>
                      <a:pt x="1532" y="167"/>
                    </a:cubicBezTo>
                    <a:cubicBezTo>
                      <a:pt x="1533" y="161"/>
                      <a:pt x="1533" y="159"/>
                      <a:pt x="1530" y="161"/>
                    </a:cubicBezTo>
                    <a:cubicBezTo>
                      <a:pt x="1527" y="164"/>
                      <a:pt x="1524" y="171"/>
                      <a:pt x="1522" y="169"/>
                    </a:cubicBezTo>
                    <a:cubicBezTo>
                      <a:pt x="1519" y="166"/>
                      <a:pt x="1517" y="166"/>
                      <a:pt x="1515" y="168"/>
                    </a:cubicBezTo>
                    <a:cubicBezTo>
                      <a:pt x="1514" y="170"/>
                      <a:pt x="1514" y="175"/>
                      <a:pt x="1512" y="172"/>
                    </a:cubicBezTo>
                    <a:cubicBezTo>
                      <a:pt x="1511" y="170"/>
                      <a:pt x="1509" y="167"/>
                      <a:pt x="1505" y="172"/>
                    </a:cubicBezTo>
                    <a:cubicBezTo>
                      <a:pt x="1501" y="177"/>
                      <a:pt x="1502" y="177"/>
                      <a:pt x="1505" y="179"/>
                    </a:cubicBezTo>
                    <a:cubicBezTo>
                      <a:pt x="1507" y="182"/>
                      <a:pt x="1508" y="181"/>
                      <a:pt x="1504" y="183"/>
                    </a:cubicBezTo>
                    <a:cubicBezTo>
                      <a:pt x="1501" y="185"/>
                      <a:pt x="1498" y="187"/>
                      <a:pt x="1498" y="194"/>
                    </a:cubicBezTo>
                    <a:cubicBezTo>
                      <a:pt x="1498" y="200"/>
                      <a:pt x="1503" y="202"/>
                      <a:pt x="1506" y="200"/>
                    </a:cubicBezTo>
                    <a:cubicBezTo>
                      <a:pt x="1509" y="197"/>
                      <a:pt x="1512" y="195"/>
                      <a:pt x="1510" y="202"/>
                    </a:cubicBezTo>
                    <a:cubicBezTo>
                      <a:pt x="1508" y="209"/>
                      <a:pt x="1506" y="206"/>
                      <a:pt x="1504" y="210"/>
                    </a:cubicBezTo>
                    <a:cubicBezTo>
                      <a:pt x="1502" y="214"/>
                      <a:pt x="1497" y="217"/>
                      <a:pt x="1496" y="224"/>
                    </a:cubicBezTo>
                    <a:cubicBezTo>
                      <a:pt x="1496" y="232"/>
                      <a:pt x="1492" y="232"/>
                      <a:pt x="1487" y="236"/>
                    </a:cubicBezTo>
                    <a:cubicBezTo>
                      <a:pt x="1482" y="241"/>
                      <a:pt x="1479" y="250"/>
                      <a:pt x="1476" y="253"/>
                    </a:cubicBezTo>
                    <a:cubicBezTo>
                      <a:pt x="1472" y="256"/>
                      <a:pt x="1471" y="258"/>
                      <a:pt x="1469" y="263"/>
                    </a:cubicBezTo>
                    <a:cubicBezTo>
                      <a:pt x="1467" y="268"/>
                      <a:pt x="1462" y="269"/>
                      <a:pt x="1460" y="270"/>
                    </a:cubicBezTo>
                    <a:cubicBezTo>
                      <a:pt x="1459" y="270"/>
                      <a:pt x="1460" y="275"/>
                      <a:pt x="1461" y="281"/>
                    </a:cubicBezTo>
                    <a:cubicBezTo>
                      <a:pt x="1462" y="287"/>
                      <a:pt x="1467" y="287"/>
                      <a:pt x="1473" y="290"/>
                    </a:cubicBezTo>
                    <a:cubicBezTo>
                      <a:pt x="1478" y="294"/>
                      <a:pt x="1488" y="302"/>
                      <a:pt x="1494" y="306"/>
                    </a:cubicBezTo>
                    <a:cubicBezTo>
                      <a:pt x="1499" y="309"/>
                      <a:pt x="1504" y="313"/>
                      <a:pt x="1504" y="317"/>
                    </a:cubicBezTo>
                    <a:cubicBezTo>
                      <a:pt x="1504" y="321"/>
                      <a:pt x="1507" y="327"/>
                      <a:pt x="1512" y="329"/>
                    </a:cubicBezTo>
                    <a:cubicBezTo>
                      <a:pt x="1516" y="331"/>
                      <a:pt x="1522" y="332"/>
                      <a:pt x="1523" y="335"/>
                    </a:cubicBezTo>
                    <a:cubicBezTo>
                      <a:pt x="1524" y="339"/>
                      <a:pt x="1526" y="340"/>
                      <a:pt x="1525" y="344"/>
                    </a:cubicBezTo>
                    <a:cubicBezTo>
                      <a:pt x="1525" y="348"/>
                      <a:pt x="1527" y="348"/>
                      <a:pt x="1532" y="348"/>
                    </a:cubicBezTo>
                    <a:cubicBezTo>
                      <a:pt x="1536" y="348"/>
                      <a:pt x="1540" y="346"/>
                      <a:pt x="1542" y="344"/>
                    </a:cubicBezTo>
                    <a:cubicBezTo>
                      <a:pt x="1543" y="342"/>
                      <a:pt x="1544" y="344"/>
                      <a:pt x="1548" y="349"/>
                    </a:cubicBezTo>
                    <a:cubicBezTo>
                      <a:pt x="1551" y="353"/>
                      <a:pt x="1553" y="353"/>
                      <a:pt x="1558" y="358"/>
                    </a:cubicBezTo>
                    <a:cubicBezTo>
                      <a:pt x="1563" y="363"/>
                      <a:pt x="1571" y="364"/>
                      <a:pt x="1577" y="366"/>
                    </a:cubicBezTo>
                    <a:cubicBezTo>
                      <a:pt x="1582" y="368"/>
                      <a:pt x="1584" y="371"/>
                      <a:pt x="1585" y="377"/>
                    </a:cubicBezTo>
                    <a:cubicBezTo>
                      <a:pt x="1587" y="382"/>
                      <a:pt x="1591" y="387"/>
                      <a:pt x="1596" y="392"/>
                    </a:cubicBezTo>
                    <a:cubicBezTo>
                      <a:pt x="1600" y="397"/>
                      <a:pt x="1607" y="401"/>
                      <a:pt x="1612" y="403"/>
                    </a:cubicBezTo>
                    <a:cubicBezTo>
                      <a:pt x="1617" y="404"/>
                      <a:pt x="1625" y="403"/>
                      <a:pt x="1630" y="406"/>
                    </a:cubicBezTo>
                    <a:cubicBezTo>
                      <a:pt x="1634" y="409"/>
                      <a:pt x="1643" y="411"/>
                      <a:pt x="1647" y="412"/>
                    </a:cubicBezTo>
                    <a:cubicBezTo>
                      <a:pt x="1650" y="413"/>
                      <a:pt x="1655" y="419"/>
                      <a:pt x="1655" y="424"/>
                    </a:cubicBezTo>
                    <a:cubicBezTo>
                      <a:pt x="1655" y="430"/>
                      <a:pt x="1655" y="440"/>
                      <a:pt x="1659" y="442"/>
                    </a:cubicBezTo>
                    <a:cubicBezTo>
                      <a:pt x="1663" y="445"/>
                      <a:pt x="1667" y="443"/>
                      <a:pt x="1672" y="447"/>
                    </a:cubicBezTo>
                    <a:cubicBezTo>
                      <a:pt x="1676" y="450"/>
                      <a:pt x="1680" y="456"/>
                      <a:pt x="1685" y="457"/>
                    </a:cubicBezTo>
                    <a:cubicBezTo>
                      <a:pt x="1690" y="458"/>
                      <a:pt x="1697" y="468"/>
                      <a:pt x="1702" y="467"/>
                    </a:cubicBezTo>
                    <a:cubicBezTo>
                      <a:pt x="1707" y="466"/>
                      <a:pt x="1731" y="459"/>
                      <a:pt x="1737" y="455"/>
                    </a:cubicBezTo>
                    <a:cubicBezTo>
                      <a:pt x="1743" y="452"/>
                      <a:pt x="1750" y="445"/>
                      <a:pt x="1753" y="438"/>
                    </a:cubicBezTo>
                    <a:cubicBezTo>
                      <a:pt x="1755" y="431"/>
                      <a:pt x="1757" y="421"/>
                      <a:pt x="1760" y="417"/>
                    </a:cubicBezTo>
                    <a:cubicBezTo>
                      <a:pt x="1763" y="413"/>
                      <a:pt x="1774" y="405"/>
                      <a:pt x="1778" y="397"/>
                    </a:cubicBezTo>
                    <a:cubicBezTo>
                      <a:pt x="1782" y="389"/>
                      <a:pt x="1789" y="368"/>
                      <a:pt x="1793" y="363"/>
                    </a:cubicBezTo>
                    <a:cubicBezTo>
                      <a:pt x="1797" y="357"/>
                      <a:pt x="1796" y="351"/>
                      <a:pt x="1798" y="344"/>
                    </a:cubicBezTo>
                    <a:cubicBezTo>
                      <a:pt x="1800" y="337"/>
                      <a:pt x="1801" y="327"/>
                      <a:pt x="1808" y="314"/>
                    </a:cubicBezTo>
                    <a:cubicBezTo>
                      <a:pt x="1814" y="302"/>
                      <a:pt x="1823" y="291"/>
                      <a:pt x="1822" y="286"/>
                    </a:cubicBezTo>
                    <a:cubicBezTo>
                      <a:pt x="1821" y="281"/>
                      <a:pt x="1820" y="256"/>
                      <a:pt x="1820" y="250"/>
                    </a:cubicBezTo>
                    <a:cubicBezTo>
                      <a:pt x="1820" y="243"/>
                      <a:pt x="1826" y="238"/>
                      <a:pt x="1826" y="233"/>
                    </a:cubicBezTo>
                    <a:cubicBezTo>
                      <a:pt x="1826" y="228"/>
                      <a:pt x="1824" y="221"/>
                      <a:pt x="1822" y="216"/>
                    </a:cubicBezTo>
                    <a:cubicBezTo>
                      <a:pt x="1820" y="210"/>
                      <a:pt x="1825" y="201"/>
                      <a:pt x="1826" y="198"/>
                    </a:cubicBezTo>
                    <a:cubicBezTo>
                      <a:pt x="1828" y="194"/>
                      <a:pt x="1833" y="183"/>
                      <a:pt x="1837" y="178"/>
                    </a:cubicBezTo>
                    <a:cubicBezTo>
                      <a:pt x="1841" y="174"/>
                      <a:pt x="1841" y="169"/>
                      <a:pt x="1839" y="164"/>
                    </a:cubicBezTo>
                    <a:cubicBezTo>
                      <a:pt x="1837" y="158"/>
                      <a:pt x="1837" y="151"/>
                      <a:pt x="1841" y="147"/>
                    </a:cubicBezTo>
                    <a:cubicBezTo>
                      <a:pt x="1844" y="143"/>
                      <a:pt x="1850" y="139"/>
                      <a:pt x="1850" y="136"/>
                    </a:cubicBezTo>
                    <a:cubicBezTo>
                      <a:pt x="1851" y="133"/>
                      <a:pt x="1852" y="132"/>
                      <a:pt x="1854" y="136"/>
                    </a:cubicBezTo>
                    <a:cubicBezTo>
                      <a:pt x="1856" y="140"/>
                      <a:pt x="1856" y="147"/>
                      <a:pt x="1858" y="143"/>
                    </a:cubicBezTo>
                    <a:cubicBezTo>
                      <a:pt x="1859" y="138"/>
                      <a:pt x="1866" y="139"/>
                      <a:pt x="1863" y="135"/>
                    </a:cubicBezTo>
                    <a:cubicBezTo>
                      <a:pt x="1860" y="130"/>
                      <a:pt x="1856" y="131"/>
                      <a:pt x="1856" y="126"/>
                    </a:cubicBezTo>
                    <a:cubicBezTo>
                      <a:pt x="1857" y="121"/>
                      <a:pt x="1851" y="125"/>
                      <a:pt x="1850" y="121"/>
                    </a:cubicBezTo>
                    <a:cubicBezTo>
                      <a:pt x="1849" y="117"/>
                      <a:pt x="1845" y="129"/>
                      <a:pt x="1843" y="124"/>
                    </a:cubicBezTo>
                    <a:cubicBezTo>
                      <a:pt x="1841" y="119"/>
                      <a:pt x="1846" y="114"/>
                      <a:pt x="1848" y="109"/>
                    </a:cubicBezTo>
                    <a:cubicBezTo>
                      <a:pt x="1849" y="105"/>
                      <a:pt x="1850" y="105"/>
                      <a:pt x="1853" y="103"/>
                    </a:cubicBezTo>
                    <a:cubicBezTo>
                      <a:pt x="1856" y="102"/>
                      <a:pt x="1855" y="99"/>
                      <a:pt x="1855" y="95"/>
                    </a:cubicBezTo>
                    <a:cubicBezTo>
                      <a:pt x="1855" y="91"/>
                      <a:pt x="1860" y="85"/>
                      <a:pt x="1861" y="87"/>
                    </a:cubicBezTo>
                    <a:cubicBezTo>
                      <a:pt x="1861" y="90"/>
                      <a:pt x="1864" y="91"/>
                      <a:pt x="1867" y="91"/>
                    </a:cubicBezTo>
                    <a:cubicBezTo>
                      <a:pt x="1870" y="90"/>
                      <a:pt x="1868" y="87"/>
                      <a:pt x="1868" y="85"/>
                    </a:cubicBezTo>
                    <a:cubicBezTo>
                      <a:pt x="1867" y="82"/>
                      <a:pt x="1870" y="69"/>
                      <a:pt x="1874" y="61"/>
                    </a:cubicBezTo>
                    <a:cubicBezTo>
                      <a:pt x="1878" y="54"/>
                      <a:pt x="1882" y="44"/>
                      <a:pt x="1882" y="39"/>
                    </a:cubicBezTo>
                    <a:cubicBezTo>
                      <a:pt x="1883" y="34"/>
                      <a:pt x="1885" y="24"/>
                      <a:pt x="1885" y="20"/>
                    </a:cubicBezTo>
                    <a:cubicBezTo>
                      <a:pt x="1885" y="15"/>
                      <a:pt x="1889" y="15"/>
                      <a:pt x="1894" y="14"/>
                    </a:cubicBezTo>
                    <a:cubicBezTo>
                      <a:pt x="1898" y="13"/>
                      <a:pt x="1901" y="9"/>
                      <a:pt x="1905" y="5"/>
                    </a:cubicBezTo>
                    <a:cubicBezTo>
                      <a:pt x="1908" y="0"/>
                      <a:pt x="1917" y="0"/>
                      <a:pt x="1915" y="3"/>
                    </a:cubicBezTo>
                    <a:cubicBezTo>
                      <a:pt x="1913" y="6"/>
                      <a:pt x="1906" y="13"/>
                      <a:pt x="1909" y="14"/>
                    </a:cubicBezTo>
                    <a:cubicBezTo>
                      <a:pt x="1912" y="14"/>
                      <a:pt x="1916" y="13"/>
                      <a:pt x="1917" y="18"/>
                    </a:cubicBezTo>
                    <a:cubicBezTo>
                      <a:pt x="1918" y="22"/>
                      <a:pt x="1923" y="24"/>
                      <a:pt x="1923" y="29"/>
                    </a:cubicBezTo>
                    <a:cubicBezTo>
                      <a:pt x="1923" y="34"/>
                      <a:pt x="1923" y="34"/>
                      <a:pt x="1924" y="40"/>
                    </a:cubicBezTo>
                    <a:cubicBezTo>
                      <a:pt x="1925" y="47"/>
                      <a:pt x="1924" y="51"/>
                      <a:pt x="1923" y="54"/>
                    </a:cubicBezTo>
                    <a:cubicBezTo>
                      <a:pt x="1921" y="57"/>
                      <a:pt x="1923" y="67"/>
                      <a:pt x="1922" y="71"/>
                    </a:cubicBezTo>
                    <a:cubicBezTo>
                      <a:pt x="1921" y="76"/>
                      <a:pt x="1924" y="80"/>
                      <a:pt x="1929" y="82"/>
                    </a:cubicBezTo>
                    <a:cubicBezTo>
                      <a:pt x="1935" y="84"/>
                      <a:pt x="1944" y="82"/>
                      <a:pt x="1941" y="87"/>
                    </a:cubicBezTo>
                    <a:cubicBezTo>
                      <a:pt x="1938" y="92"/>
                      <a:pt x="1932" y="95"/>
                      <a:pt x="1931" y="102"/>
                    </a:cubicBezTo>
                    <a:cubicBezTo>
                      <a:pt x="1931" y="109"/>
                      <a:pt x="1929" y="109"/>
                      <a:pt x="1934" y="111"/>
                    </a:cubicBezTo>
                    <a:cubicBezTo>
                      <a:pt x="1940" y="112"/>
                      <a:pt x="1941" y="118"/>
                      <a:pt x="1941" y="121"/>
                    </a:cubicBezTo>
                    <a:cubicBezTo>
                      <a:pt x="1942" y="124"/>
                      <a:pt x="1946" y="124"/>
                      <a:pt x="1946" y="129"/>
                    </a:cubicBezTo>
                    <a:cubicBezTo>
                      <a:pt x="1946" y="134"/>
                      <a:pt x="1937" y="145"/>
                      <a:pt x="1942" y="144"/>
                    </a:cubicBezTo>
                    <a:cubicBezTo>
                      <a:pt x="1947" y="143"/>
                      <a:pt x="1949" y="142"/>
                      <a:pt x="1949" y="151"/>
                    </a:cubicBezTo>
                    <a:cubicBezTo>
                      <a:pt x="1948" y="159"/>
                      <a:pt x="1946" y="171"/>
                      <a:pt x="1948" y="174"/>
                    </a:cubicBezTo>
                    <a:cubicBezTo>
                      <a:pt x="1950" y="177"/>
                      <a:pt x="1949" y="180"/>
                      <a:pt x="1949" y="185"/>
                    </a:cubicBezTo>
                    <a:cubicBezTo>
                      <a:pt x="1948" y="190"/>
                      <a:pt x="1945" y="194"/>
                      <a:pt x="1945" y="201"/>
                    </a:cubicBezTo>
                    <a:cubicBezTo>
                      <a:pt x="1945" y="208"/>
                      <a:pt x="1946" y="212"/>
                      <a:pt x="1948" y="216"/>
                    </a:cubicBezTo>
                    <a:cubicBezTo>
                      <a:pt x="1949" y="219"/>
                      <a:pt x="1951" y="221"/>
                      <a:pt x="1951" y="225"/>
                    </a:cubicBezTo>
                    <a:cubicBezTo>
                      <a:pt x="1950" y="229"/>
                      <a:pt x="1953" y="250"/>
                      <a:pt x="1956" y="252"/>
                    </a:cubicBezTo>
                    <a:cubicBezTo>
                      <a:pt x="1959" y="255"/>
                      <a:pt x="1967" y="252"/>
                      <a:pt x="1970" y="248"/>
                    </a:cubicBezTo>
                    <a:cubicBezTo>
                      <a:pt x="1974" y="244"/>
                      <a:pt x="1977" y="236"/>
                      <a:pt x="1980" y="238"/>
                    </a:cubicBezTo>
                    <a:cubicBezTo>
                      <a:pt x="1982" y="241"/>
                      <a:pt x="1989" y="243"/>
                      <a:pt x="1991" y="238"/>
                    </a:cubicBezTo>
                    <a:cubicBezTo>
                      <a:pt x="1993" y="233"/>
                      <a:pt x="1999" y="233"/>
                      <a:pt x="1999" y="238"/>
                    </a:cubicBezTo>
                    <a:cubicBezTo>
                      <a:pt x="2000" y="242"/>
                      <a:pt x="1998" y="253"/>
                      <a:pt x="2005" y="256"/>
                    </a:cubicBezTo>
                    <a:cubicBezTo>
                      <a:pt x="2011" y="260"/>
                      <a:pt x="2015" y="265"/>
                      <a:pt x="2019" y="270"/>
                    </a:cubicBezTo>
                    <a:cubicBezTo>
                      <a:pt x="2023" y="276"/>
                      <a:pt x="2029" y="272"/>
                      <a:pt x="2031" y="276"/>
                    </a:cubicBezTo>
                    <a:cubicBezTo>
                      <a:pt x="2033" y="280"/>
                      <a:pt x="2040" y="279"/>
                      <a:pt x="2039" y="282"/>
                    </a:cubicBezTo>
                    <a:cubicBezTo>
                      <a:pt x="2037" y="286"/>
                      <a:pt x="2026" y="299"/>
                      <a:pt x="2030" y="302"/>
                    </a:cubicBezTo>
                    <a:cubicBezTo>
                      <a:pt x="2033" y="305"/>
                      <a:pt x="2034" y="304"/>
                      <a:pt x="2031" y="308"/>
                    </a:cubicBezTo>
                    <a:cubicBezTo>
                      <a:pt x="2028" y="312"/>
                      <a:pt x="2025" y="317"/>
                      <a:pt x="2027" y="321"/>
                    </a:cubicBezTo>
                    <a:cubicBezTo>
                      <a:pt x="2029" y="325"/>
                      <a:pt x="2030" y="331"/>
                      <a:pt x="2030" y="338"/>
                    </a:cubicBezTo>
                    <a:cubicBezTo>
                      <a:pt x="2030" y="345"/>
                      <a:pt x="2031" y="350"/>
                      <a:pt x="2031" y="356"/>
                    </a:cubicBezTo>
                    <a:cubicBezTo>
                      <a:pt x="2032" y="361"/>
                      <a:pt x="2029" y="372"/>
                      <a:pt x="2027" y="377"/>
                    </a:cubicBezTo>
                    <a:cubicBezTo>
                      <a:pt x="2025" y="383"/>
                      <a:pt x="2026" y="383"/>
                      <a:pt x="2029" y="391"/>
                    </a:cubicBezTo>
                    <a:cubicBezTo>
                      <a:pt x="2033" y="399"/>
                      <a:pt x="2034" y="413"/>
                      <a:pt x="2041" y="413"/>
                    </a:cubicBezTo>
                    <a:cubicBezTo>
                      <a:pt x="2047" y="413"/>
                      <a:pt x="2054" y="410"/>
                      <a:pt x="2050" y="414"/>
                    </a:cubicBezTo>
                    <a:cubicBezTo>
                      <a:pt x="2047" y="419"/>
                      <a:pt x="2045" y="422"/>
                      <a:pt x="2047" y="429"/>
                    </a:cubicBezTo>
                    <a:cubicBezTo>
                      <a:pt x="2049" y="437"/>
                      <a:pt x="2051" y="453"/>
                      <a:pt x="2051" y="457"/>
                    </a:cubicBezTo>
                    <a:cubicBezTo>
                      <a:pt x="2051" y="461"/>
                      <a:pt x="2055" y="461"/>
                      <a:pt x="2051" y="466"/>
                    </a:cubicBezTo>
                    <a:cubicBezTo>
                      <a:pt x="2047" y="472"/>
                      <a:pt x="2047" y="473"/>
                      <a:pt x="2046" y="479"/>
                    </a:cubicBezTo>
                    <a:cubicBezTo>
                      <a:pt x="2045" y="484"/>
                      <a:pt x="2044" y="486"/>
                      <a:pt x="2041" y="491"/>
                    </a:cubicBezTo>
                    <a:cubicBezTo>
                      <a:pt x="2038" y="495"/>
                      <a:pt x="2037" y="500"/>
                      <a:pt x="2039" y="504"/>
                    </a:cubicBezTo>
                    <a:cubicBezTo>
                      <a:pt x="2041" y="508"/>
                      <a:pt x="2044" y="509"/>
                      <a:pt x="2044" y="512"/>
                    </a:cubicBezTo>
                    <a:cubicBezTo>
                      <a:pt x="2045" y="515"/>
                      <a:pt x="2046" y="519"/>
                      <a:pt x="2049" y="519"/>
                    </a:cubicBezTo>
                    <a:cubicBezTo>
                      <a:pt x="2053" y="519"/>
                      <a:pt x="2052" y="523"/>
                      <a:pt x="2052" y="525"/>
                    </a:cubicBezTo>
                    <a:cubicBezTo>
                      <a:pt x="2051" y="527"/>
                      <a:pt x="2047" y="536"/>
                      <a:pt x="2046" y="541"/>
                    </a:cubicBezTo>
                    <a:cubicBezTo>
                      <a:pt x="2045" y="546"/>
                      <a:pt x="2045" y="551"/>
                      <a:pt x="2050" y="554"/>
                    </a:cubicBezTo>
                    <a:cubicBezTo>
                      <a:pt x="2055" y="557"/>
                      <a:pt x="2057" y="562"/>
                      <a:pt x="2060" y="563"/>
                    </a:cubicBezTo>
                    <a:cubicBezTo>
                      <a:pt x="2064" y="564"/>
                      <a:pt x="2065" y="564"/>
                      <a:pt x="2069" y="567"/>
                    </a:cubicBezTo>
                    <a:cubicBezTo>
                      <a:pt x="2073" y="570"/>
                      <a:pt x="2076" y="574"/>
                      <a:pt x="2078" y="571"/>
                    </a:cubicBezTo>
                    <a:cubicBezTo>
                      <a:pt x="2080" y="567"/>
                      <a:pt x="2083" y="563"/>
                      <a:pt x="2084" y="568"/>
                    </a:cubicBezTo>
                    <a:cubicBezTo>
                      <a:pt x="2084" y="572"/>
                      <a:pt x="2085" y="578"/>
                      <a:pt x="2092" y="579"/>
                    </a:cubicBezTo>
                    <a:cubicBezTo>
                      <a:pt x="2099" y="580"/>
                      <a:pt x="2102" y="569"/>
                      <a:pt x="2104" y="574"/>
                    </a:cubicBezTo>
                    <a:cubicBezTo>
                      <a:pt x="2107" y="578"/>
                      <a:pt x="2108" y="587"/>
                      <a:pt x="2109" y="591"/>
                    </a:cubicBezTo>
                    <a:cubicBezTo>
                      <a:pt x="2109" y="596"/>
                      <a:pt x="2110" y="605"/>
                      <a:pt x="2111" y="605"/>
                    </a:cubicBezTo>
                    <a:cubicBezTo>
                      <a:pt x="2113" y="606"/>
                      <a:pt x="2116" y="606"/>
                      <a:pt x="2118" y="601"/>
                    </a:cubicBezTo>
                    <a:cubicBezTo>
                      <a:pt x="2119" y="597"/>
                      <a:pt x="2122" y="597"/>
                      <a:pt x="2122" y="602"/>
                    </a:cubicBezTo>
                    <a:cubicBezTo>
                      <a:pt x="2122" y="608"/>
                      <a:pt x="2124" y="611"/>
                      <a:pt x="2129" y="612"/>
                    </a:cubicBezTo>
                    <a:cubicBezTo>
                      <a:pt x="2134" y="613"/>
                      <a:pt x="2143" y="612"/>
                      <a:pt x="2143" y="617"/>
                    </a:cubicBezTo>
                    <a:cubicBezTo>
                      <a:pt x="2143" y="622"/>
                      <a:pt x="2144" y="626"/>
                      <a:pt x="2147" y="627"/>
                    </a:cubicBezTo>
                    <a:cubicBezTo>
                      <a:pt x="2151" y="629"/>
                      <a:pt x="2151" y="624"/>
                      <a:pt x="2154" y="621"/>
                    </a:cubicBezTo>
                    <a:cubicBezTo>
                      <a:pt x="2157" y="619"/>
                      <a:pt x="2158" y="621"/>
                      <a:pt x="2159" y="625"/>
                    </a:cubicBezTo>
                    <a:cubicBezTo>
                      <a:pt x="2160" y="629"/>
                      <a:pt x="2161" y="630"/>
                      <a:pt x="2165" y="632"/>
                    </a:cubicBezTo>
                    <a:cubicBezTo>
                      <a:pt x="2169" y="633"/>
                      <a:pt x="2169" y="634"/>
                      <a:pt x="2170" y="639"/>
                    </a:cubicBezTo>
                    <a:cubicBezTo>
                      <a:pt x="2171" y="645"/>
                      <a:pt x="2173" y="645"/>
                      <a:pt x="2174" y="650"/>
                    </a:cubicBezTo>
                    <a:cubicBezTo>
                      <a:pt x="2175" y="655"/>
                      <a:pt x="2172" y="655"/>
                      <a:pt x="2170" y="651"/>
                    </a:cubicBezTo>
                    <a:cubicBezTo>
                      <a:pt x="2168" y="646"/>
                      <a:pt x="2167" y="648"/>
                      <a:pt x="2163" y="650"/>
                    </a:cubicBezTo>
                    <a:cubicBezTo>
                      <a:pt x="2160" y="652"/>
                      <a:pt x="2160" y="662"/>
                      <a:pt x="2161" y="666"/>
                    </a:cubicBezTo>
                    <a:cubicBezTo>
                      <a:pt x="2163" y="671"/>
                      <a:pt x="2165" y="671"/>
                      <a:pt x="2165" y="674"/>
                    </a:cubicBezTo>
                    <a:cubicBezTo>
                      <a:pt x="2164" y="677"/>
                      <a:pt x="2159" y="679"/>
                      <a:pt x="2164" y="680"/>
                    </a:cubicBezTo>
                    <a:cubicBezTo>
                      <a:pt x="2169" y="681"/>
                      <a:pt x="2175" y="680"/>
                      <a:pt x="2178" y="684"/>
                    </a:cubicBezTo>
                    <a:cubicBezTo>
                      <a:pt x="2182" y="688"/>
                      <a:pt x="2185" y="688"/>
                      <a:pt x="2183" y="692"/>
                    </a:cubicBezTo>
                    <a:cubicBezTo>
                      <a:pt x="2180" y="696"/>
                      <a:pt x="2178" y="700"/>
                      <a:pt x="2180" y="701"/>
                    </a:cubicBezTo>
                    <a:cubicBezTo>
                      <a:pt x="2183" y="702"/>
                      <a:pt x="2184" y="703"/>
                      <a:pt x="2184" y="709"/>
                    </a:cubicBezTo>
                    <a:cubicBezTo>
                      <a:pt x="2183" y="716"/>
                      <a:pt x="2183" y="718"/>
                      <a:pt x="2187" y="719"/>
                    </a:cubicBezTo>
                    <a:cubicBezTo>
                      <a:pt x="2191" y="719"/>
                      <a:pt x="2192" y="721"/>
                      <a:pt x="2191" y="724"/>
                    </a:cubicBezTo>
                    <a:cubicBezTo>
                      <a:pt x="2189" y="727"/>
                      <a:pt x="2188" y="733"/>
                      <a:pt x="2188" y="735"/>
                    </a:cubicBezTo>
                    <a:cubicBezTo>
                      <a:pt x="2188" y="736"/>
                      <a:pt x="2185" y="736"/>
                      <a:pt x="2185" y="742"/>
                    </a:cubicBezTo>
                    <a:cubicBezTo>
                      <a:pt x="2186" y="748"/>
                      <a:pt x="2187" y="756"/>
                      <a:pt x="2188" y="764"/>
                    </a:cubicBezTo>
                    <a:cubicBezTo>
                      <a:pt x="2190" y="772"/>
                      <a:pt x="2193" y="777"/>
                      <a:pt x="2191" y="779"/>
                    </a:cubicBezTo>
                    <a:cubicBezTo>
                      <a:pt x="2188" y="780"/>
                      <a:pt x="2187" y="785"/>
                      <a:pt x="2190" y="784"/>
                    </a:cubicBezTo>
                    <a:cubicBezTo>
                      <a:pt x="2193" y="782"/>
                      <a:pt x="2199" y="778"/>
                      <a:pt x="2201" y="781"/>
                    </a:cubicBezTo>
                    <a:cubicBezTo>
                      <a:pt x="2202" y="784"/>
                      <a:pt x="2202" y="792"/>
                      <a:pt x="2205" y="786"/>
                    </a:cubicBezTo>
                    <a:cubicBezTo>
                      <a:pt x="2208" y="781"/>
                      <a:pt x="2206" y="774"/>
                      <a:pt x="2206" y="768"/>
                    </a:cubicBezTo>
                    <a:cubicBezTo>
                      <a:pt x="2207" y="763"/>
                      <a:pt x="2202" y="763"/>
                      <a:pt x="2204" y="759"/>
                    </a:cubicBezTo>
                    <a:cubicBezTo>
                      <a:pt x="2206" y="754"/>
                      <a:pt x="2208" y="752"/>
                      <a:pt x="2208" y="755"/>
                    </a:cubicBezTo>
                    <a:cubicBezTo>
                      <a:pt x="2207" y="758"/>
                      <a:pt x="2205" y="765"/>
                      <a:pt x="2209" y="764"/>
                    </a:cubicBezTo>
                    <a:cubicBezTo>
                      <a:pt x="2213" y="764"/>
                      <a:pt x="2215" y="764"/>
                      <a:pt x="2217" y="768"/>
                    </a:cubicBezTo>
                    <a:cubicBezTo>
                      <a:pt x="2220" y="773"/>
                      <a:pt x="2233" y="790"/>
                      <a:pt x="2235" y="787"/>
                    </a:cubicBezTo>
                    <a:cubicBezTo>
                      <a:pt x="2238" y="784"/>
                      <a:pt x="2239" y="781"/>
                      <a:pt x="2238" y="777"/>
                    </a:cubicBezTo>
                    <a:cubicBezTo>
                      <a:pt x="2237" y="773"/>
                      <a:pt x="2238" y="768"/>
                      <a:pt x="2238" y="768"/>
                    </a:cubicBezTo>
                    <a:cubicBezTo>
                      <a:pt x="2238" y="768"/>
                      <a:pt x="2237" y="775"/>
                      <a:pt x="2241" y="775"/>
                    </a:cubicBezTo>
                    <a:cubicBezTo>
                      <a:pt x="2244" y="774"/>
                      <a:pt x="2247" y="772"/>
                      <a:pt x="2248" y="778"/>
                    </a:cubicBezTo>
                    <a:cubicBezTo>
                      <a:pt x="2249" y="783"/>
                      <a:pt x="2249" y="797"/>
                      <a:pt x="2250" y="801"/>
                    </a:cubicBezTo>
                    <a:cubicBezTo>
                      <a:pt x="2251" y="805"/>
                      <a:pt x="2246" y="808"/>
                      <a:pt x="2244" y="814"/>
                    </a:cubicBezTo>
                    <a:cubicBezTo>
                      <a:pt x="2242" y="821"/>
                      <a:pt x="2242" y="825"/>
                      <a:pt x="2242" y="833"/>
                    </a:cubicBezTo>
                    <a:cubicBezTo>
                      <a:pt x="2242" y="840"/>
                      <a:pt x="2239" y="842"/>
                      <a:pt x="2239" y="846"/>
                    </a:cubicBezTo>
                    <a:cubicBezTo>
                      <a:pt x="2240" y="850"/>
                      <a:pt x="2240" y="855"/>
                      <a:pt x="2245" y="855"/>
                    </a:cubicBezTo>
                    <a:cubicBezTo>
                      <a:pt x="2250" y="855"/>
                      <a:pt x="2252" y="854"/>
                      <a:pt x="2253" y="858"/>
                    </a:cubicBezTo>
                    <a:cubicBezTo>
                      <a:pt x="2254" y="862"/>
                      <a:pt x="2252" y="868"/>
                      <a:pt x="2256" y="870"/>
                    </a:cubicBezTo>
                    <a:cubicBezTo>
                      <a:pt x="2260" y="873"/>
                      <a:pt x="2263" y="871"/>
                      <a:pt x="2264" y="875"/>
                    </a:cubicBezTo>
                    <a:cubicBezTo>
                      <a:pt x="2265" y="879"/>
                      <a:pt x="2267" y="884"/>
                      <a:pt x="2270" y="886"/>
                    </a:cubicBezTo>
                    <a:cubicBezTo>
                      <a:pt x="2274" y="888"/>
                      <a:pt x="2279" y="889"/>
                      <a:pt x="2279" y="886"/>
                    </a:cubicBezTo>
                    <a:cubicBezTo>
                      <a:pt x="2278" y="883"/>
                      <a:pt x="2278" y="884"/>
                      <a:pt x="2284" y="890"/>
                    </a:cubicBezTo>
                    <a:cubicBezTo>
                      <a:pt x="2291" y="896"/>
                      <a:pt x="2289" y="897"/>
                      <a:pt x="2292" y="907"/>
                    </a:cubicBezTo>
                    <a:cubicBezTo>
                      <a:pt x="2294" y="917"/>
                      <a:pt x="2295" y="925"/>
                      <a:pt x="2301" y="929"/>
                    </a:cubicBezTo>
                    <a:cubicBezTo>
                      <a:pt x="2308" y="932"/>
                      <a:pt x="2313" y="937"/>
                      <a:pt x="2313" y="942"/>
                    </a:cubicBezTo>
                    <a:cubicBezTo>
                      <a:pt x="2313" y="947"/>
                      <a:pt x="2309" y="947"/>
                      <a:pt x="2311" y="954"/>
                    </a:cubicBezTo>
                    <a:cubicBezTo>
                      <a:pt x="2313" y="962"/>
                      <a:pt x="2314" y="967"/>
                      <a:pt x="2321" y="968"/>
                    </a:cubicBezTo>
                    <a:cubicBezTo>
                      <a:pt x="2327" y="969"/>
                      <a:pt x="2328" y="973"/>
                      <a:pt x="2328" y="977"/>
                    </a:cubicBezTo>
                    <a:cubicBezTo>
                      <a:pt x="2328" y="981"/>
                      <a:pt x="2323" y="990"/>
                      <a:pt x="2326" y="987"/>
                    </a:cubicBezTo>
                    <a:cubicBezTo>
                      <a:pt x="2329" y="985"/>
                      <a:pt x="2333" y="980"/>
                      <a:pt x="2334" y="976"/>
                    </a:cubicBezTo>
                    <a:cubicBezTo>
                      <a:pt x="2336" y="972"/>
                      <a:pt x="2335" y="966"/>
                      <a:pt x="2342" y="960"/>
                    </a:cubicBezTo>
                    <a:cubicBezTo>
                      <a:pt x="2349" y="955"/>
                      <a:pt x="2352" y="953"/>
                      <a:pt x="2352" y="947"/>
                    </a:cubicBezTo>
                    <a:cubicBezTo>
                      <a:pt x="2353" y="942"/>
                      <a:pt x="2350" y="934"/>
                      <a:pt x="2354" y="932"/>
                    </a:cubicBezTo>
                    <a:cubicBezTo>
                      <a:pt x="2358" y="931"/>
                      <a:pt x="2358" y="935"/>
                      <a:pt x="2358" y="941"/>
                    </a:cubicBezTo>
                    <a:cubicBezTo>
                      <a:pt x="2358" y="946"/>
                      <a:pt x="2362" y="950"/>
                      <a:pt x="2359" y="956"/>
                    </a:cubicBezTo>
                    <a:cubicBezTo>
                      <a:pt x="2356" y="962"/>
                      <a:pt x="2341" y="979"/>
                      <a:pt x="2335" y="989"/>
                    </a:cubicBezTo>
                    <a:cubicBezTo>
                      <a:pt x="2329" y="999"/>
                      <a:pt x="2325" y="1003"/>
                      <a:pt x="2325" y="999"/>
                    </a:cubicBezTo>
                    <a:cubicBezTo>
                      <a:pt x="2326" y="994"/>
                      <a:pt x="2328" y="985"/>
                      <a:pt x="2325" y="988"/>
                    </a:cubicBezTo>
                    <a:cubicBezTo>
                      <a:pt x="2322" y="991"/>
                      <a:pt x="2318" y="992"/>
                      <a:pt x="2319" y="997"/>
                    </a:cubicBezTo>
                    <a:cubicBezTo>
                      <a:pt x="2321" y="1002"/>
                      <a:pt x="2323" y="1006"/>
                      <a:pt x="2322" y="1011"/>
                    </a:cubicBezTo>
                    <a:cubicBezTo>
                      <a:pt x="2322" y="1015"/>
                      <a:pt x="2324" y="1016"/>
                      <a:pt x="2327" y="1013"/>
                    </a:cubicBezTo>
                    <a:cubicBezTo>
                      <a:pt x="2331" y="1011"/>
                      <a:pt x="2333" y="1012"/>
                      <a:pt x="2330" y="1018"/>
                    </a:cubicBezTo>
                    <a:cubicBezTo>
                      <a:pt x="2326" y="1025"/>
                      <a:pt x="2319" y="1032"/>
                      <a:pt x="2319" y="1037"/>
                    </a:cubicBezTo>
                    <a:cubicBezTo>
                      <a:pt x="2319" y="1042"/>
                      <a:pt x="2320" y="1042"/>
                      <a:pt x="2319" y="1047"/>
                    </a:cubicBezTo>
                    <a:cubicBezTo>
                      <a:pt x="2317" y="1051"/>
                      <a:pt x="2314" y="1060"/>
                      <a:pt x="2314" y="1064"/>
                    </a:cubicBezTo>
                    <a:cubicBezTo>
                      <a:pt x="2314" y="1069"/>
                      <a:pt x="2310" y="1077"/>
                      <a:pt x="2310" y="1082"/>
                    </a:cubicBezTo>
                    <a:cubicBezTo>
                      <a:pt x="2310" y="1087"/>
                      <a:pt x="2310" y="1089"/>
                      <a:pt x="2306" y="1090"/>
                    </a:cubicBezTo>
                    <a:cubicBezTo>
                      <a:pt x="2303" y="1090"/>
                      <a:pt x="2298" y="1093"/>
                      <a:pt x="2298" y="1098"/>
                    </a:cubicBezTo>
                    <a:cubicBezTo>
                      <a:pt x="2298" y="1103"/>
                      <a:pt x="2295" y="1107"/>
                      <a:pt x="2298" y="1110"/>
                    </a:cubicBezTo>
                    <a:cubicBezTo>
                      <a:pt x="2301" y="1114"/>
                      <a:pt x="2304" y="1117"/>
                      <a:pt x="2304" y="1124"/>
                    </a:cubicBezTo>
                    <a:cubicBezTo>
                      <a:pt x="2304" y="1131"/>
                      <a:pt x="2306" y="1132"/>
                      <a:pt x="2306" y="1137"/>
                    </a:cubicBezTo>
                    <a:cubicBezTo>
                      <a:pt x="2306" y="1141"/>
                      <a:pt x="2303" y="1147"/>
                      <a:pt x="2302" y="1151"/>
                    </a:cubicBezTo>
                    <a:cubicBezTo>
                      <a:pt x="2301" y="1156"/>
                      <a:pt x="2304" y="1157"/>
                      <a:pt x="2304" y="1164"/>
                    </a:cubicBezTo>
                    <a:cubicBezTo>
                      <a:pt x="2303" y="1171"/>
                      <a:pt x="2300" y="1175"/>
                      <a:pt x="2299" y="1184"/>
                    </a:cubicBezTo>
                    <a:cubicBezTo>
                      <a:pt x="2297" y="1194"/>
                      <a:pt x="2296" y="1199"/>
                      <a:pt x="2292" y="1204"/>
                    </a:cubicBezTo>
                    <a:cubicBezTo>
                      <a:pt x="2287" y="1209"/>
                      <a:pt x="2277" y="1212"/>
                      <a:pt x="2276" y="1219"/>
                    </a:cubicBezTo>
                    <a:cubicBezTo>
                      <a:pt x="2275" y="1226"/>
                      <a:pt x="2272" y="1229"/>
                      <a:pt x="2269" y="1232"/>
                    </a:cubicBezTo>
                    <a:cubicBezTo>
                      <a:pt x="2267" y="1236"/>
                      <a:pt x="2262" y="1248"/>
                      <a:pt x="2257" y="1257"/>
                    </a:cubicBezTo>
                    <a:cubicBezTo>
                      <a:pt x="2252" y="1265"/>
                      <a:pt x="2242" y="1286"/>
                      <a:pt x="2238" y="1292"/>
                    </a:cubicBezTo>
                    <a:cubicBezTo>
                      <a:pt x="2234" y="1299"/>
                      <a:pt x="2219" y="1314"/>
                      <a:pt x="2216" y="1321"/>
                    </a:cubicBezTo>
                    <a:cubicBezTo>
                      <a:pt x="2213" y="1327"/>
                      <a:pt x="2208" y="1329"/>
                      <a:pt x="2209" y="1334"/>
                    </a:cubicBezTo>
                    <a:cubicBezTo>
                      <a:pt x="2209" y="1339"/>
                      <a:pt x="2211" y="1336"/>
                      <a:pt x="2208" y="1345"/>
                    </a:cubicBezTo>
                    <a:cubicBezTo>
                      <a:pt x="2204" y="1354"/>
                      <a:pt x="2197" y="1359"/>
                      <a:pt x="2196" y="1363"/>
                    </a:cubicBezTo>
                    <a:cubicBezTo>
                      <a:pt x="2194" y="1368"/>
                      <a:pt x="2190" y="1377"/>
                      <a:pt x="2184" y="1384"/>
                    </a:cubicBezTo>
                    <a:cubicBezTo>
                      <a:pt x="2178" y="1390"/>
                      <a:pt x="2171" y="1404"/>
                      <a:pt x="2163" y="1409"/>
                    </a:cubicBezTo>
                    <a:cubicBezTo>
                      <a:pt x="2155" y="1415"/>
                      <a:pt x="2150" y="1416"/>
                      <a:pt x="2147" y="1425"/>
                    </a:cubicBezTo>
                    <a:cubicBezTo>
                      <a:pt x="2145" y="1433"/>
                      <a:pt x="2141" y="1439"/>
                      <a:pt x="2137" y="1444"/>
                    </a:cubicBezTo>
                    <a:cubicBezTo>
                      <a:pt x="2134" y="1448"/>
                      <a:pt x="2121" y="1454"/>
                      <a:pt x="2116" y="1457"/>
                    </a:cubicBezTo>
                    <a:cubicBezTo>
                      <a:pt x="2111" y="1460"/>
                      <a:pt x="2107" y="1460"/>
                      <a:pt x="2106" y="1464"/>
                    </a:cubicBezTo>
                    <a:cubicBezTo>
                      <a:pt x="2106" y="1468"/>
                      <a:pt x="2103" y="1469"/>
                      <a:pt x="2097" y="1469"/>
                    </a:cubicBezTo>
                    <a:cubicBezTo>
                      <a:pt x="2091" y="1470"/>
                      <a:pt x="2083" y="1475"/>
                      <a:pt x="2077" y="1481"/>
                    </a:cubicBezTo>
                    <a:cubicBezTo>
                      <a:pt x="2070" y="1487"/>
                      <a:pt x="2065" y="1494"/>
                      <a:pt x="2060" y="1497"/>
                    </a:cubicBezTo>
                    <a:cubicBezTo>
                      <a:pt x="2055" y="1501"/>
                      <a:pt x="2052" y="1501"/>
                      <a:pt x="2050" y="1505"/>
                    </a:cubicBezTo>
                    <a:cubicBezTo>
                      <a:pt x="2048" y="1510"/>
                      <a:pt x="2050" y="1511"/>
                      <a:pt x="2046" y="1514"/>
                    </a:cubicBezTo>
                    <a:cubicBezTo>
                      <a:pt x="2042" y="1517"/>
                      <a:pt x="2030" y="1515"/>
                      <a:pt x="2031" y="1520"/>
                    </a:cubicBezTo>
                    <a:cubicBezTo>
                      <a:pt x="2033" y="1526"/>
                      <a:pt x="2035" y="1524"/>
                      <a:pt x="2033" y="1528"/>
                    </a:cubicBezTo>
                    <a:cubicBezTo>
                      <a:pt x="2031" y="1532"/>
                      <a:pt x="2027" y="1544"/>
                      <a:pt x="2022" y="1547"/>
                    </a:cubicBezTo>
                    <a:cubicBezTo>
                      <a:pt x="2016" y="1551"/>
                      <a:pt x="2007" y="1557"/>
                      <a:pt x="2002" y="1562"/>
                    </a:cubicBezTo>
                    <a:cubicBezTo>
                      <a:pt x="1997" y="1566"/>
                      <a:pt x="1990" y="1568"/>
                      <a:pt x="1988" y="1574"/>
                    </a:cubicBezTo>
                    <a:cubicBezTo>
                      <a:pt x="1986" y="1580"/>
                      <a:pt x="1983" y="1580"/>
                      <a:pt x="1981" y="1582"/>
                    </a:cubicBezTo>
                    <a:cubicBezTo>
                      <a:pt x="1978" y="1584"/>
                      <a:pt x="1979" y="1585"/>
                      <a:pt x="1979" y="1590"/>
                    </a:cubicBezTo>
                    <a:cubicBezTo>
                      <a:pt x="1979" y="1595"/>
                      <a:pt x="1975" y="1598"/>
                      <a:pt x="1969" y="1603"/>
                    </a:cubicBezTo>
                    <a:cubicBezTo>
                      <a:pt x="1963" y="1607"/>
                      <a:pt x="1963" y="1609"/>
                      <a:pt x="1963" y="1614"/>
                    </a:cubicBezTo>
                    <a:cubicBezTo>
                      <a:pt x="1963" y="1619"/>
                      <a:pt x="1962" y="1625"/>
                      <a:pt x="1960" y="1621"/>
                    </a:cubicBezTo>
                    <a:cubicBezTo>
                      <a:pt x="1958" y="1617"/>
                      <a:pt x="1957" y="1616"/>
                      <a:pt x="1955" y="1620"/>
                    </a:cubicBezTo>
                    <a:cubicBezTo>
                      <a:pt x="1952" y="1624"/>
                      <a:pt x="1956" y="1626"/>
                      <a:pt x="1953" y="1628"/>
                    </a:cubicBezTo>
                    <a:cubicBezTo>
                      <a:pt x="1950" y="1629"/>
                      <a:pt x="1946" y="1627"/>
                      <a:pt x="1941" y="1631"/>
                    </a:cubicBezTo>
                    <a:cubicBezTo>
                      <a:pt x="1935" y="1634"/>
                      <a:pt x="1935" y="1641"/>
                      <a:pt x="1929" y="1647"/>
                    </a:cubicBezTo>
                    <a:cubicBezTo>
                      <a:pt x="1922" y="1653"/>
                      <a:pt x="1919" y="1655"/>
                      <a:pt x="1913" y="1660"/>
                    </a:cubicBezTo>
                    <a:cubicBezTo>
                      <a:pt x="1906" y="1666"/>
                      <a:pt x="1904" y="1669"/>
                      <a:pt x="1901" y="1674"/>
                    </a:cubicBezTo>
                    <a:cubicBezTo>
                      <a:pt x="1898" y="1678"/>
                      <a:pt x="1889" y="1690"/>
                      <a:pt x="1886" y="1697"/>
                    </a:cubicBezTo>
                    <a:cubicBezTo>
                      <a:pt x="1883" y="1703"/>
                      <a:pt x="1876" y="1708"/>
                      <a:pt x="1871" y="1715"/>
                    </a:cubicBezTo>
                    <a:cubicBezTo>
                      <a:pt x="1866" y="1723"/>
                      <a:pt x="1858" y="1733"/>
                      <a:pt x="1854" y="1741"/>
                    </a:cubicBezTo>
                    <a:cubicBezTo>
                      <a:pt x="1849" y="1749"/>
                      <a:pt x="1839" y="1752"/>
                      <a:pt x="1843" y="1753"/>
                    </a:cubicBezTo>
                    <a:cubicBezTo>
                      <a:pt x="1846" y="1755"/>
                      <a:pt x="1850" y="1757"/>
                      <a:pt x="1846" y="1761"/>
                    </a:cubicBezTo>
                    <a:cubicBezTo>
                      <a:pt x="1843" y="1764"/>
                      <a:pt x="1838" y="1772"/>
                      <a:pt x="1836" y="1776"/>
                    </a:cubicBezTo>
                    <a:cubicBezTo>
                      <a:pt x="1835" y="1781"/>
                      <a:pt x="1834" y="1784"/>
                      <a:pt x="1829" y="1783"/>
                    </a:cubicBezTo>
                    <a:cubicBezTo>
                      <a:pt x="1825" y="1783"/>
                      <a:pt x="1819" y="1784"/>
                      <a:pt x="1817" y="1786"/>
                    </a:cubicBezTo>
                    <a:cubicBezTo>
                      <a:pt x="1815" y="1789"/>
                      <a:pt x="1812" y="1792"/>
                      <a:pt x="1805" y="1795"/>
                    </a:cubicBezTo>
                    <a:cubicBezTo>
                      <a:pt x="1798" y="1799"/>
                      <a:pt x="1769" y="1798"/>
                      <a:pt x="1748" y="1801"/>
                    </a:cubicBezTo>
                    <a:cubicBezTo>
                      <a:pt x="1728" y="1804"/>
                      <a:pt x="1710" y="1807"/>
                      <a:pt x="1692" y="1816"/>
                    </a:cubicBezTo>
                    <a:cubicBezTo>
                      <a:pt x="1674" y="1825"/>
                      <a:pt x="1664" y="1830"/>
                      <a:pt x="1650" y="1840"/>
                    </a:cubicBezTo>
                    <a:cubicBezTo>
                      <a:pt x="1636" y="1850"/>
                      <a:pt x="1626" y="1859"/>
                      <a:pt x="1622" y="1859"/>
                    </a:cubicBezTo>
                    <a:cubicBezTo>
                      <a:pt x="1618" y="1858"/>
                      <a:pt x="1613" y="1857"/>
                      <a:pt x="1610" y="1860"/>
                    </a:cubicBezTo>
                    <a:cubicBezTo>
                      <a:pt x="1607" y="1864"/>
                      <a:pt x="1601" y="1869"/>
                      <a:pt x="1603" y="1866"/>
                    </a:cubicBezTo>
                    <a:cubicBezTo>
                      <a:pt x="1605" y="1863"/>
                      <a:pt x="1608" y="1860"/>
                      <a:pt x="1604" y="1860"/>
                    </a:cubicBezTo>
                    <a:cubicBezTo>
                      <a:pt x="1600" y="1860"/>
                      <a:pt x="1597" y="1864"/>
                      <a:pt x="1595" y="1862"/>
                    </a:cubicBezTo>
                    <a:cubicBezTo>
                      <a:pt x="1593" y="1860"/>
                      <a:pt x="1589" y="1859"/>
                      <a:pt x="1586" y="1861"/>
                    </a:cubicBezTo>
                    <a:cubicBezTo>
                      <a:pt x="1584" y="1863"/>
                      <a:pt x="1586" y="1863"/>
                      <a:pt x="1586" y="1868"/>
                    </a:cubicBezTo>
                    <a:cubicBezTo>
                      <a:pt x="1586" y="1873"/>
                      <a:pt x="1586" y="1875"/>
                      <a:pt x="1589" y="1873"/>
                    </a:cubicBezTo>
                    <a:cubicBezTo>
                      <a:pt x="1591" y="1871"/>
                      <a:pt x="1597" y="1866"/>
                      <a:pt x="1597" y="1870"/>
                    </a:cubicBezTo>
                    <a:cubicBezTo>
                      <a:pt x="1596" y="1875"/>
                      <a:pt x="1591" y="1878"/>
                      <a:pt x="1588" y="1883"/>
                    </a:cubicBezTo>
                    <a:cubicBezTo>
                      <a:pt x="1586" y="1887"/>
                      <a:pt x="1581" y="1894"/>
                      <a:pt x="1581" y="1888"/>
                    </a:cubicBezTo>
                    <a:cubicBezTo>
                      <a:pt x="1580" y="1882"/>
                      <a:pt x="1581" y="1875"/>
                      <a:pt x="1579" y="1871"/>
                    </a:cubicBezTo>
                    <a:cubicBezTo>
                      <a:pt x="1577" y="1867"/>
                      <a:pt x="1578" y="1867"/>
                      <a:pt x="1573" y="1869"/>
                    </a:cubicBezTo>
                    <a:cubicBezTo>
                      <a:pt x="1569" y="1872"/>
                      <a:pt x="1564" y="1876"/>
                      <a:pt x="1564" y="1870"/>
                    </a:cubicBezTo>
                    <a:cubicBezTo>
                      <a:pt x="1564" y="1864"/>
                      <a:pt x="1568" y="1857"/>
                      <a:pt x="1563" y="1857"/>
                    </a:cubicBezTo>
                    <a:cubicBezTo>
                      <a:pt x="1558" y="1858"/>
                      <a:pt x="1553" y="1861"/>
                      <a:pt x="1553" y="1856"/>
                    </a:cubicBezTo>
                    <a:cubicBezTo>
                      <a:pt x="1552" y="1852"/>
                      <a:pt x="1552" y="1844"/>
                      <a:pt x="1550" y="1841"/>
                    </a:cubicBezTo>
                    <a:cubicBezTo>
                      <a:pt x="1549" y="1838"/>
                      <a:pt x="1553" y="1833"/>
                      <a:pt x="1554" y="1836"/>
                    </a:cubicBezTo>
                    <a:cubicBezTo>
                      <a:pt x="1555" y="1839"/>
                      <a:pt x="1555" y="1842"/>
                      <a:pt x="1558" y="1841"/>
                    </a:cubicBezTo>
                    <a:cubicBezTo>
                      <a:pt x="1562" y="1839"/>
                      <a:pt x="1563" y="1832"/>
                      <a:pt x="1561" y="1830"/>
                    </a:cubicBezTo>
                    <a:cubicBezTo>
                      <a:pt x="1558" y="1828"/>
                      <a:pt x="1553" y="1830"/>
                      <a:pt x="1549" y="1833"/>
                    </a:cubicBezTo>
                    <a:cubicBezTo>
                      <a:pt x="1545" y="1835"/>
                      <a:pt x="1538" y="1841"/>
                      <a:pt x="1533" y="1845"/>
                    </a:cubicBezTo>
                    <a:cubicBezTo>
                      <a:pt x="1528" y="1848"/>
                      <a:pt x="1527" y="1850"/>
                      <a:pt x="1523" y="1847"/>
                    </a:cubicBezTo>
                    <a:cubicBezTo>
                      <a:pt x="1519" y="1844"/>
                      <a:pt x="1516" y="1839"/>
                      <a:pt x="1519" y="1837"/>
                    </a:cubicBezTo>
                    <a:cubicBezTo>
                      <a:pt x="1521" y="1836"/>
                      <a:pt x="1524" y="1838"/>
                      <a:pt x="1528" y="1836"/>
                    </a:cubicBezTo>
                    <a:cubicBezTo>
                      <a:pt x="1533" y="1834"/>
                      <a:pt x="1551" y="1823"/>
                      <a:pt x="1550" y="1818"/>
                    </a:cubicBezTo>
                    <a:cubicBezTo>
                      <a:pt x="1549" y="1812"/>
                      <a:pt x="1548" y="1803"/>
                      <a:pt x="1540" y="1807"/>
                    </a:cubicBezTo>
                    <a:cubicBezTo>
                      <a:pt x="1532" y="1812"/>
                      <a:pt x="1527" y="1813"/>
                      <a:pt x="1520" y="1816"/>
                    </a:cubicBezTo>
                    <a:cubicBezTo>
                      <a:pt x="1513" y="1819"/>
                      <a:pt x="1501" y="1825"/>
                      <a:pt x="1509" y="1825"/>
                    </a:cubicBezTo>
                    <a:cubicBezTo>
                      <a:pt x="1517" y="1826"/>
                      <a:pt x="1522" y="1825"/>
                      <a:pt x="1521" y="1828"/>
                    </a:cubicBezTo>
                    <a:cubicBezTo>
                      <a:pt x="1520" y="1831"/>
                      <a:pt x="1510" y="1834"/>
                      <a:pt x="1508" y="1833"/>
                    </a:cubicBezTo>
                    <a:cubicBezTo>
                      <a:pt x="1505" y="1833"/>
                      <a:pt x="1504" y="1833"/>
                      <a:pt x="1495" y="1838"/>
                    </a:cubicBezTo>
                    <a:cubicBezTo>
                      <a:pt x="1486" y="1842"/>
                      <a:pt x="1478" y="1843"/>
                      <a:pt x="1471" y="1850"/>
                    </a:cubicBezTo>
                    <a:cubicBezTo>
                      <a:pt x="1464" y="1857"/>
                      <a:pt x="1457" y="1858"/>
                      <a:pt x="1450" y="1862"/>
                    </a:cubicBezTo>
                    <a:cubicBezTo>
                      <a:pt x="1443" y="1865"/>
                      <a:pt x="1438" y="1868"/>
                      <a:pt x="1435" y="1870"/>
                    </a:cubicBezTo>
                    <a:cubicBezTo>
                      <a:pt x="1432" y="1873"/>
                      <a:pt x="1435" y="1866"/>
                      <a:pt x="1430" y="1865"/>
                    </a:cubicBezTo>
                    <a:cubicBezTo>
                      <a:pt x="1425" y="1864"/>
                      <a:pt x="1422" y="1866"/>
                      <a:pt x="1420" y="1860"/>
                    </a:cubicBezTo>
                    <a:cubicBezTo>
                      <a:pt x="1418" y="1855"/>
                      <a:pt x="1418" y="1854"/>
                      <a:pt x="1412" y="1855"/>
                    </a:cubicBezTo>
                    <a:cubicBezTo>
                      <a:pt x="1406" y="1855"/>
                      <a:pt x="1403" y="1852"/>
                      <a:pt x="1401" y="1847"/>
                    </a:cubicBezTo>
                    <a:cubicBezTo>
                      <a:pt x="1400" y="1842"/>
                      <a:pt x="1397" y="1838"/>
                      <a:pt x="1392" y="1838"/>
                    </a:cubicBezTo>
                    <a:cubicBezTo>
                      <a:pt x="1387" y="1838"/>
                      <a:pt x="1381" y="1839"/>
                      <a:pt x="1377" y="1839"/>
                    </a:cubicBezTo>
                    <a:cubicBezTo>
                      <a:pt x="1373" y="1840"/>
                      <a:pt x="1372" y="1834"/>
                      <a:pt x="1364" y="1833"/>
                    </a:cubicBezTo>
                    <a:cubicBezTo>
                      <a:pt x="1356" y="1831"/>
                      <a:pt x="1355" y="1830"/>
                      <a:pt x="1350" y="1836"/>
                    </a:cubicBezTo>
                    <a:cubicBezTo>
                      <a:pt x="1344" y="1841"/>
                      <a:pt x="1341" y="1839"/>
                      <a:pt x="1337" y="1839"/>
                    </a:cubicBezTo>
                    <a:cubicBezTo>
                      <a:pt x="1333" y="1839"/>
                      <a:pt x="1337" y="1834"/>
                      <a:pt x="1334" y="1830"/>
                    </a:cubicBezTo>
                    <a:cubicBezTo>
                      <a:pt x="1332" y="1825"/>
                      <a:pt x="1328" y="1819"/>
                      <a:pt x="1320" y="1818"/>
                    </a:cubicBezTo>
                    <a:cubicBezTo>
                      <a:pt x="1312" y="1817"/>
                      <a:pt x="1305" y="1817"/>
                      <a:pt x="1303" y="1814"/>
                    </a:cubicBezTo>
                    <a:cubicBezTo>
                      <a:pt x="1303" y="1814"/>
                      <a:pt x="1296" y="1808"/>
                      <a:pt x="1296" y="1802"/>
                    </a:cubicBezTo>
                    <a:cubicBezTo>
                      <a:pt x="1295" y="1796"/>
                      <a:pt x="1295" y="1788"/>
                      <a:pt x="1290" y="1780"/>
                    </a:cubicBezTo>
                    <a:cubicBezTo>
                      <a:pt x="1285" y="1772"/>
                      <a:pt x="1285" y="1769"/>
                      <a:pt x="1285" y="1763"/>
                    </a:cubicBezTo>
                    <a:cubicBezTo>
                      <a:pt x="1285" y="1757"/>
                      <a:pt x="1288" y="1757"/>
                      <a:pt x="1288" y="1753"/>
                    </a:cubicBezTo>
                    <a:cubicBezTo>
                      <a:pt x="1289" y="1749"/>
                      <a:pt x="1285" y="1747"/>
                      <a:pt x="1293" y="1742"/>
                    </a:cubicBezTo>
                    <a:cubicBezTo>
                      <a:pt x="1302" y="1737"/>
                      <a:pt x="1306" y="1732"/>
                      <a:pt x="1307" y="1721"/>
                    </a:cubicBezTo>
                    <a:cubicBezTo>
                      <a:pt x="1308" y="1711"/>
                      <a:pt x="1309" y="1698"/>
                      <a:pt x="1310" y="1690"/>
                    </a:cubicBezTo>
                    <a:cubicBezTo>
                      <a:pt x="1311" y="1682"/>
                      <a:pt x="1302" y="1670"/>
                      <a:pt x="1298" y="1665"/>
                    </a:cubicBezTo>
                    <a:cubicBezTo>
                      <a:pt x="1295" y="1661"/>
                      <a:pt x="1295" y="1657"/>
                      <a:pt x="1296" y="1654"/>
                    </a:cubicBezTo>
                    <a:cubicBezTo>
                      <a:pt x="1298" y="1651"/>
                      <a:pt x="1303" y="1648"/>
                      <a:pt x="1304" y="1650"/>
                    </a:cubicBezTo>
                    <a:cubicBezTo>
                      <a:pt x="1305" y="1652"/>
                      <a:pt x="1303" y="1660"/>
                      <a:pt x="1306" y="1658"/>
                    </a:cubicBezTo>
                    <a:cubicBezTo>
                      <a:pt x="1310" y="1657"/>
                      <a:pt x="1307" y="1652"/>
                      <a:pt x="1310" y="1649"/>
                    </a:cubicBezTo>
                    <a:cubicBezTo>
                      <a:pt x="1312" y="1645"/>
                      <a:pt x="1317" y="1647"/>
                      <a:pt x="1318" y="1643"/>
                    </a:cubicBezTo>
                    <a:cubicBezTo>
                      <a:pt x="1319" y="1639"/>
                      <a:pt x="1314" y="1637"/>
                      <a:pt x="1312" y="1636"/>
                    </a:cubicBezTo>
                    <a:cubicBezTo>
                      <a:pt x="1310" y="1636"/>
                      <a:pt x="1309" y="1639"/>
                      <a:pt x="1306" y="1640"/>
                    </a:cubicBezTo>
                    <a:cubicBezTo>
                      <a:pt x="1303" y="1642"/>
                      <a:pt x="1300" y="1639"/>
                      <a:pt x="1298" y="1641"/>
                    </a:cubicBezTo>
                    <a:cubicBezTo>
                      <a:pt x="1296" y="1644"/>
                      <a:pt x="1299" y="1648"/>
                      <a:pt x="1297" y="1649"/>
                    </a:cubicBezTo>
                    <a:cubicBezTo>
                      <a:pt x="1295" y="1650"/>
                      <a:pt x="1292" y="1648"/>
                      <a:pt x="1288" y="1650"/>
                    </a:cubicBezTo>
                    <a:cubicBezTo>
                      <a:pt x="1284" y="1652"/>
                      <a:pt x="1280" y="1650"/>
                      <a:pt x="1274" y="1653"/>
                    </a:cubicBezTo>
                    <a:cubicBezTo>
                      <a:pt x="1269" y="1656"/>
                      <a:pt x="1265" y="1661"/>
                      <a:pt x="1258" y="1660"/>
                    </a:cubicBezTo>
                    <a:cubicBezTo>
                      <a:pt x="1250" y="1659"/>
                      <a:pt x="1247" y="1662"/>
                      <a:pt x="1244" y="1658"/>
                    </a:cubicBezTo>
                    <a:cubicBezTo>
                      <a:pt x="1240" y="1655"/>
                      <a:pt x="1242" y="1652"/>
                      <a:pt x="1251" y="1648"/>
                    </a:cubicBezTo>
                    <a:cubicBezTo>
                      <a:pt x="1260" y="1644"/>
                      <a:pt x="1265" y="1641"/>
                      <a:pt x="1268" y="1636"/>
                    </a:cubicBezTo>
                    <a:cubicBezTo>
                      <a:pt x="1272" y="1631"/>
                      <a:pt x="1277" y="1620"/>
                      <a:pt x="1280" y="1616"/>
                    </a:cubicBezTo>
                    <a:cubicBezTo>
                      <a:pt x="1284" y="1611"/>
                      <a:pt x="1289" y="1603"/>
                      <a:pt x="1289" y="1596"/>
                    </a:cubicBezTo>
                    <a:cubicBezTo>
                      <a:pt x="1288" y="1589"/>
                      <a:pt x="1286" y="1588"/>
                      <a:pt x="1285" y="1582"/>
                    </a:cubicBezTo>
                    <a:cubicBezTo>
                      <a:pt x="1285" y="1576"/>
                      <a:pt x="1287" y="1560"/>
                      <a:pt x="1284" y="1558"/>
                    </a:cubicBezTo>
                    <a:cubicBezTo>
                      <a:pt x="1280" y="1556"/>
                      <a:pt x="1276" y="1565"/>
                      <a:pt x="1274" y="1569"/>
                    </a:cubicBezTo>
                    <a:cubicBezTo>
                      <a:pt x="1272" y="1573"/>
                      <a:pt x="1270" y="1576"/>
                      <a:pt x="1267" y="1579"/>
                    </a:cubicBezTo>
                    <a:cubicBezTo>
                      <a:pt x="1263" y="1581"/>
                      <a:pt x="1265" y="1583"/>
                      <a:pt x="1262" y="1588"/>
                    </a:cubicBezTo>
                    <a:cubicBezTo>
                      <a:pt x="1260" y="1592"/>
                      <a:pt x="1254" y="1604"/>
                      <a:pt x="1247" y="1609"/>
                    </a:cubicBezTo>
                    <a:cubicBezTo>
                      <a:pt x="1241" y="1614"/>
                      <a:pt x="1239" y="1622"/>
                      <a:pt x="1235" y="1624"/>
                    </a:cubicBezTo>
                    <a:cubicBezTo>
                      <a:pt x="1231" y="1626"/>
                      <a:pt x="1226" y="1620"/>
                      <a:pt x="1218" y="1624"/>
                    </a:cubicBezTo>
                    <a:cubicBezTo>
                      <a:pt x="1209" y="1627"/>
                      <a:pt x="1207" y="1627"/>
                      <a:pt x="1200" y="1629"/>
                    </a:cubicBezTo>
                    <a:cubicBezTo>
                      <a:pt x="1194" y="1630"/>
                      <a:pt x="1192" y="1632"/>
                      <a:pt x="1186" y="1631"/>
                    </a:cubicBezTo>
                    <a:cubicBezTo>
                      <a:pt x="1181" y="1631"/>
                      <a:pt x="1188" y="1626"/>
                      <a:pt x="1192" y="1621"/>
                    </a:cubicBezTo>
                    <a:cubicBezTo>
                      <a:pt x="1197" y="1616"/>
                      <a:pt x="1199" y="1609"/>
                      <a:pt x="1205" y="1607"/>
                    </a:cubicBezTo>
                    <a:cubicBezTo>
                      <a:pt x="1210" y="1606"/>
                      <a:pt x="1214" y="1609"/>
                      <a:pt x="1220" y="1609"/>
                    </a:cubicBezTo>
                    <a:cubicBezTo>
                      <a:pt x="1226" y="1608"/>
                      <a:pt x="1229" y="1607"/>
                      <a:pt x="1231" y="1599"/>
                    </a:cubicBezTo>
                    <a:cubicBezTo>
                      <a:pt x="1234" y="1591"/>
                      <a:pt x="1248" y="1562"/>
                      <a:pt x="1252" y="1557"/>
                    </a:cubicBezTo>
                    <a:cubicBezTo>
                      <a:pt x="1255" y="1553"/>
                      <a:pt x="1265" y="1543"/>
                      <a:pt x="1270" y="1538"/>
                    </a:cubicBezTo>
                    <a:cubicBezTo>
                      <a:pt x="1274" y="1533"/>
                      <a:pt x="1281" y="1528"/>
                      <a:pt x="1287" y="1523"/>
                    </a:cubicBezTo>
                    <a:cubicBezTo>
                      <a:pt x="1293" y="1518"/>
                      <a:pt x="1293" y="1515"/>
                      <a:pt x="1293" y="1510"/>
                    </a:cubicBezTo>
                    <a:cubicBezTo>
                      <a:pt x="1292" y="1505"/>
                      <a:pt x="1293" y="1497"/>
                      <a:pt x="1299" y="1494"/>
                    </a:cubicBezTo>
                    <a:cubicBezTo>
                      <a:pt x="1304" y="1492"/>
                      <a:pt x="1311" y="1490"/>
                      <a:pt x="1309" y="1486"/>
                    </a:cubicBezTo>
                    <a:cubicBezTo>
                      <a:pt x="1307" y="1481"/>
                      <a:pt x="1309" y="1477"/>
                      <a:pt x="1310" y="1472"/>
                    </a:cubicBezTo>
                    <a:cubicBezTo>
                      <a:pt x="1312" y="1467"/>
                      <a:pt x="1311" y="1470"/>
                      <a:pt x="1311" y="1460"/>
                    </a:cubicBezTo>
                    <a:cubicBezTo>
                      <a:pt x="1310" y="1450"/>
                      <a:pt x="1307" y="1452"/>
                      <a:pt x="1306" y="1456"/>
                    </a:cubicBezTo>
                    <a:cubicBezTo>
                      <a:pt x="1306" y="1460"/>
                      <a:pt x="1308" y="1467"/>
                      <a:pt x="1306" y="1470"/>
                    </a:cubicBezTo>
                    <a:cubicBezTo>
                      <a:pt x="1304" y="1472"/>
                      <a:pt x="1302" y="1476"/>
                      <a:pt x="1296" y="1479"/>
                    </a:cubicBezTo>
                    <a:cubicBezTo>
                      <a:pt x="1290" y="1482"/>
                      <a:pt x="1287" y="1484"/>
                      <a:pt x="1283" y="1487"/>
                    </a:cubicBezTo>
                    <a:cubicBezTo>
                      <a:pt x="1280" y="1491"/>
                      <a:pt x="1273" y="1498"/>
                      <a:pt x="1266" y="1506"/>
                    </a:cubicBezTo>
                    <a:cubicBezTo>
                      <a:pt x="1259" y="1513"/>
                      <a:pt x="1254" y="1517"/>
                      <a:pt x="1251" y="1522"/>
                    </a:cubicBezTo>
                    <a:cubicBezTo>
                      <a:pt x="1247" y="1527"/>
                      <a:pt x="1246" y="1531"/>
                      <a:pt x="1240" y="1531"/>
                    </a:cubicBezTo>
                    <a:cubicBezTo>
                      <a:pt x="1233" y="1530"/>
                      <a:pt x="1230" y="1531"/>
                      <a:pt x="1228" y="1534"/>
                    </a:cubicBezTo>
                    <a:cubicBezTo>
                      <a:pt x="1226" y="1537"/>
                      <a:pt x="1215" y="1540"/>
                      <a:pt x="1210" y="1543"/>
                    </a:cubicBezTo>
                    <a:cubicBezTo>
                      <a:pt x="1205" y="1546"/>
                      <a:pt x="1200" y="1550"/>
                      <a:pt x="1194" y="1554"/>
                    </a:cubicBezTo>
                    <a:cubicBezTo>
                      <a:pt x="1188" y="1557"/>
                      <a:pt x="1185" y="1560"/>
                      <a:pt x="1179" y="1566"/>
                    </a:cubicBezTo>
                    <a:cubicBezTo>
                      <a:pt x="1174" y="1572"/>
                      <a:pt x="1171" y="1568"/>
                      <a:pt x="1167" y="1574"/>
                    </a:cubicBezTo>
                    <a:cubicBezTo>
                      <a:pt x="1164" y="1581"/>
                      <a:pt x="1164" y="1583"/>
                      <a:pt x="1159" y="1584"/>
                    </a:cubicBezTo>
                    <a:cubicBezTo>
                      <a:pt x="1154" y="1585"/>
                      <a:pt x="1151" y="1587"/>
                      <a:pt x="1148" y="1592"/>
                    </a:cubicBezTo>
                    <a:cubicBezTo>
                      <a:pt x="1145" y="1597"/>
                      <a:pt x="1145" y="1601"/>
                      <a:pt x="1147" y="1601"/>
                    </a:cubicBezTo>
                    <a:cubicBezTo>
                      <a:pt x="1149" y="1600"/>
                      <a:pt x="1152" y="1599"/>
                      <a:pt x="1150" y="1602"/>
                    </a:cubicBezTo>
                    <a:cubicBezTo>
                      <a:pt x="1149" y="1606"/>
                      <a:pt x="1149" y="1618"/>
                      <a:pt x="1144" y="1615"/>
                    </a:cubicBezTo>
                    <a:cubicBezTo>
                      <a:pt x="1140" y="1612"/>
                      <a:pt x="1140" y="1604"/>
                      <a:pt x="1135" y="1606"/>
                    </a:cubicBezTo>
                    <a:cubicBezTo>
                      <a:pt x="1130" y="1608"/>
                      <a:pt x="1126" y="1613"/>
                      <a:pt x="1124" y="1607"/>
                    </a:cubicBezTo>
                    <a:cubicBezTo>
                      <a:pt x="1122" y="1601"/>
                      <a:pt x="1122" y="1593"/>
                      <a:pt x="1114" y="1589"/>
                    </a:cubicBezTo>
                    <a:cubicBezTo>
                      <a:pt x="1107" y="1586"/>
                      <a:pt x="1110" y="1582"/>
                      <a:pt x="1113" y="1579"/>
                    </a:cubicBezTo>
                    <a:cubicBezTo>
                      <a:pt x="1116" y="1576"/>
                      <a:pt x="1115" y="1583"/>
                      <a:pt x="1120" y="1583"/>
                    </a:cubicBezTo>
                    <a:cubicBezTo>
                      <a:pt x="1125" y="1584"/>
                      <a:pt x="1124" y="1575"/>
                      <a:pt x="1126" y="1569"/>
                    </a:cubicBezTo>
                    <a:cubicBezTo>
                      <a:pt x="1128" y="1563"/>
                      <a:pt x="1134" y="1547"/>
                      <a:pt x="1130" y="1542"/>
                    </a:cubicBezTo>
                    <a:cubicBezTo>
                      <a:pt x="1126" y="1537"/>
                      <a:pt x="1117" y="1529"/>
                      <a:pt x="1118" y="1523"/>
                    </a:cubicBezTo>
                    <a:cubicBezTo>
                      <a:pt x="1118" y="1517"/>
                      <a:pt x="1122" y="1511"/>
                      <a:pt x="1120" y="1505"/>
                    </a:cubicBezTo>
                    <a:cubicBezTo>
                      <a:pt x="1118" y="1499"/>
                      <a:pt x="1123" y="1494"/>
                      <a:pt x="1118" y="1495"/>
                    </a:cubicBezTo>
                    <a:cubicBezTo>
                      <a:pt x="1112" y="1497"/>
                      <a:pt x="1110" y="1493"/>
                      <a:pt x="1104" y="1493"/>
                    </a:cubicBezTo>
                    <a:cubicBezTo>
                      <a:pt x="1098" y="1493"/>
                      <a:pt x="1099" y="1493"/>
                      <a:pt x="1099" y="1487"/>
                    </a:cubicBezTo>
                    <a:cubicBezTo>
                      <a:pt x="1099" y="1482"/>
                      <a:pt x="1097" y="1477"/>
                      <a:pt x="1095" y="1474"/>
                    </a:cubicBezTo>
                    <a:cubicBezTo>
                      <a:pt x="1094" y="1472"/>
                      <a:pt x="1099" y="1468"/>
                      <a:pt x="1101" y="1465"/>
                    </a:cubicBezTo>
                    <a:cubicBezTo>
                      <a:pt x="1103" y="1462"/>
                      <a:pt x="1106" y="1462"/>
                      <a:pt x="1106" y="1466"/>
                    </a:cubicBezTo>
                    <a:cubicBezTo>
                      <a:pt x="1106" y="1469"/>
                      <a:pt x="1111" y="1465"/>
                      <a:pt x="1112" y="1462"/>
                    </a:cubicBezTo>
                    <a:cubicBezTo>
                      <a:pt x="1113" y="1458"/>
                      <a:pt x="1115" y="1442"/>
                      <a:pt x="1105" y="1446"/>
                    </a:cubicBezTo>
                    <a:cubicBezTo>
                      <a:pt x="1096" y="1449"/>
                      <a:pt x="1089" y="1455"/>
                      <a:pt x="1090" y="1449"/>
                    </a:cubicBezTo>
                    <a:cubicBezTo>
                      <a:pt x="1090" y="1444"/>
                      <a:pt x="1094" y="1447"/>
                      <a:pt x="1097" y="1442"/>
                    </a:cubicBezTo>
                    <a:cubicBezTo>
                      <a:pt x="1100" y="1438"/>
                      <a:pt x="1101" y="1436"/>
                      <a:pt x="1097" y="1431"/>
                    </a:cubicBezTo>
                    <a:cubicBezTo>
                      <a:pt x="1093" y="1426"/>
                      <a:pt x="1097" y="1419"/>
                      <a:pt x="1091" y="1422"/>
                    </a:cubicBezTo>
                    <a:cubicBezTo>
                      <a:pt x="1085" y="1425"/>
                      <a:pt x="1084" y="1428"/>
                      <a:pt x="1082" y="1425"/>
                    </a:cubicBezTo>
                    <a:cubicBezTo>
                      <a:pt x="1081" y="1421"/>
                      <a:pt x="1079" y="1422"/>
                      <a:pt x="1078" y="1426"/>
                    </a:cubicBezTo>
                    <a:cubicBezTo>
                      <a:pt x="1077" y="1431"/>
                      <a:pt x="1064" y="1428"/>
                      <a:pt x="1061" y="1426"/>
                    </a:cubicBezTo>
                    <a:cubicBezTo>
                      <a:pt x="1057" y="1425"/>
                      <a:pt x="1049" y="1421"/>
                      <a:pt x="1047" y="1417"/>
                    </a:cubicBezTo>
                    <a:cubicBezTo>
                      <a:pt x="1046" y="1413"/>
                      <a:pt x="1043" y="1415"/>
                      <a:pt x="1038" y="1413"/>
                    </a:cubicBezTo>
                    <a:cubicBezTo>
                      <a:pt x="1034" y="1411"/>
                      <a:pt x="1028" y="1410"/>
                      <a:pt x="1027" y="1415"/>
                    </a:cubicBezTo>
                    <a:cubicBezTo>
                      <a:pt x="1026" y="1419"/>
                      <a:pt x="1018" y="1421"/>
                      <a:pt x="1013" y="1418"/>
                    </a:cubicBezTo>
                    <a:cubicBezTo>
                      <a:pt x="1009" y="1414"/>
                      <a:pt x="992" y="1394"/>
                      <a:pt x="983" y="1389"/>
                    </a:cubicBezTo>
                    <a:cubicBezTo>
                      <a:pt x="973" y="1384"/>
                      <a:pt x="969" y="1378"/>
                      <a:pt x="964" y="1380"/>
                    </a:cubicBezTo>
                    <a:cubicBezTo>
                      <a:pt x="959" y="1382"/>
                      <a:pt x="949" y="1393"/>
                      <a:pt x="938" y="1390"/>
                    </a:cubicBezTo>
                    <a:cubicBezTo>
                      <a:pt x="927" y="1387"/>
                      <a:pt x="871" y="1389"/>
                      <a:pt x="853" y="1392"/>
                    </a:cubicBezTo>
                    <a:cubicBezTo>
                      <a:pt x="836" y="1396"/>
                      <a:pt x="828" y="1401"/>
                      <a:pt x="813" y="1408"/>
                    </a:cubicBezTo>
                    <a:cubicBezTo>
                      <a:pt x="798" y="1415"/>
                      <a:pt x="780" y="1419"/>
                      <a:pt x="771" y="1422"/>
                    </a:cubicBezTo>
                    <a:cubicBezTo>
                      <a:pt x="762" y="1425"/>
                      <a:pt x="756" y="1426"/>
                      <a:pt x="743" y="1431"/>
                    </a:cubicBezTo>
                    <a:cubicBezTo>
                      <a:pt x="729" y="1436"/>
                      <a:pt x="709" y="1438"/>
                      <a:pt x="697" y="1437"/>
                    </a:cubicBezTo>
                    <a:cubicBezTo>
                      <a:pt x="685" y="1436"/>
                      <a:pt x="676" y="1428"/>
                      <a:pt x="667" y="1431"/>
                    </a:cubicBezTo>
                    <a:cubicBezTo>
                      <a:pt x="659" y="1434"/>
                      <a:pt x="652" y="1434"/>
                      <a:pt x="647" y="1437"/>
                    </a:cubicBezTo>
                    <a:cubicBezTo>
                      <a:pt x="642" y="1441"/>
                      <a:pt x="631" y="1450"/>
                      <a:pt x="622" y="1453"/>
                    </a:cubicBezTo>
                    <a:cubicBezTo>
                      <a:pt x="613" y="1456"/>
                      <a:pt x="607" y="1456"/>
                      <a:pt x="597" y="1463"/>
                    </a:cubicBezTo>
                    <a:cubicBezTo>
                      <a:pt x="586" y="1471"/>
                      <a:pt x="577" y="1475"/>
                      <a:pt x="570" y="1477"/>
                    </a:cubicBezTo>
                    <a:cubicBezTo>
                      <a:pt x="564" y="1479"/>
                      <a:pt x="556" y="1476"/>
                      <a:pt x="546" y="1481"/>
                    </a:cubicBezTo>
                    <a:cubicBezTo>
                      <a:pt x="536" y="1485"/>
                      <a:pt x="518" y="1514"/>
                      <a:pt x="514" y="1518"/>
                    </a:cubicBezTo>
                    <a:cubicBezTo>
                      <a:pt x="509" y="1521"/>
                      <a:pt x="504" y="1526"/>
                      <a:pt x="499" y="1530"/>
                    </a:cubicBezTo>
                    <a:cubicBezTo>
                      <a:pt x="495" y="1534"/>
                      <a:pt x="483" y="1542"/>
                      <a:pt x="481" y="1544"/>
                    </a:cubicBezTo>
                    <a:cubicBezTo>
                      <a:pt x="479" y="1545"/>
                      <a:pt x="479" y="1542"/>
                      <a:pt x="475" y="1542"/>
                    </a:cubicBezTo>
                    <a:cubicBezTo>
                      <a:pt x="470" y="1542"/>
                      <a:pt x="466" y="1554"/>
                      <a:pt x="462" y="1549"/>
                    </a:cubicBezTo>
                    <a:cubicBezTo>
                      <a:pt x="457" y="1545"/>
                      <a:pt x="457" y="1541"/>
                      <a:pt x="453" y="1540"/>
                    </a:cubicBezTo>
                    <a:cubicBezTo>
                      <a:pt x="450" y="1539"/>
                      <a:pt x="442" y="1541"/>
                      <a:pt x="434" y="1541"/>
                    </a:cubicBezTo>
                    <a:cubicBezTo>
                      <a:pt x="427" y="1541"/>
                      <a:pt x="426" y="1548"/>
                      <a:pt x="423" y="1546"/>
                    </a:cubicBezTo>
                    <a:cubicBezTo>
                      <a:pt x="420" y="1544"/>
                      <a:pt x="418" y="1542"/>
                      <a:pt x="413" y="1544"/>
                    </a:cubicBezTo>
                    <a:cubicBezTo>
                      <a:pt x="409" y="1547"/>
                      <a:pt x="405" y="1553"/>
                      <a:pt x="403" y="1549"/>
                    </a:cubicBezTo>
                    <a:cubicBezTo>
                      <a:pt x="401" y="1544"/>
                      <a:pt x="400" y="1537"/>
                      <a:pt x="396" y="1538"/>
                    </a:cubicBezTo>
                    <a:cubicBezTo>
                      <a:pt x="392" y="1538"/>
                      <a:pt x="385" y="1540"/>
                      <a:pt x="379" y="1540"/>
                    </a:cubicBezTo>
                    <a:cubicBezTo>
                      <a:pt x="373" y="1539"/>
                      <a:pt x="371" y="1536"/>
                      <a:pt x="367" y="1536"/>
                    </a:cubicBezTo>
                    <a:cubicBezTo>
                      <a:pt x="362" y="1536"/>
                      <a:pt x="340" y="1540"/>
                      <a:pt x="334" y="1541"/>
                    </a:cubicBezTo>
                    <a:cubicBezTo>
                      <a:pt x="329" y="1541"/>
                      <a:pt x="325" y="1540"/>
                      <a:pt x="319" y="1542"/>
                    </a:cubicBezTo>
                    <a:cubicBezTo>
                      <a:pt x="314" y="1544"/>
                      <a:pt x="314" y="1551"/>
                      <a:pt x="305" y="1547"/>
                    </a:cubicBezTo>
                    <a:cubicBezTo>
                      <a:pt x="297" y="1544"/>
                      <a:pt x="277" y="1544"/>
                      <a:pt x="272" y="1547"/>
                    </a:cubicBezTo>
                    <a:cubicBezTo>
                      <a:pt x="267" y="1551"/>
                      <a:pt x="262" y="1554"/>
                      <a:pt x="257" y="1557"/>
                    </a:cubicBezTo>
                    <a:cubicBezTo>
                      <a:pt x="252" y="1561"/>
                      <a:pt x="247" y="1564"/>
                      <a:pt x="246" y="1568"/>
                    </a:cubicBezTo>
                    <a:cubicBezTo>
                      <a:pt x="246" y="1573"/>
                      <a:pt x="242" y="1575"/>
                      <a:pt x="240" y="1575"/>
                    </a:cubicBezTo>
                    <a:cubicBezTo>
                      <a:pt x="238" y="1575"/>
                      <a:pt x="238" y="1578"/>
                      <a:pt x="235" y="1579"/>
                    </a:cubicBezTo>
                    <a:cubicBezTo>
                      <a:pt x="232" y="1580"/>
                      <a:pt x="232" y="1579"/>
                      <a:pt x="228" y="1583"/>
                    </a:cubicBezTo>
                    <a:cubicBezTo>
                      <a:pt x="225" y="1586"/>
                      <a:pt x="224" y="1580"/>
                      <a:pt x="219" y="1578"/>
                    </a:cubicBezTo>
                    <a:cubicBezTo>
                      <a:pt x="214" y="1577"/>
                      <a:pt x="209" y="1577"/>
                      <a:pt x="205" y="1581"/>
                    </a:cubicBezTo>
                    <a:cubicBezTo>
                      <a:pt x="202" y="1586"/>
                      <a:pt x="196" y="1593"/>
                      <a:pt x="192" y="1594"/>
                    </a:cubicBezTo>
                    <a:cubicBezTo>
                      <a:pt x="188" y="1596"/>
                      <a:pt x="185" y="1594"/>
                      <a:pt x="182" y="1597"/>
                    </a:cubicBezTo>
                    <a:cubicBezTo>
                      <a:pt x="179" y="1600"/>
                      <a:pt x="172" y="1609"/>
                      <a:pt x="169" y="1609"/>
                    </a:cubicBezTo>
                    <a:cubicBezTo>
                      <a:pt x="166" y="1610"/>
                      <a:pt x="164" y="1607"/>
                      <a:pt x="161" y="161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38">
                <a:extLst>
                  <a:ext uri="{FF2B5EF4-FFF2-40B4-BE49-F238E27FC236}">
                    <a16:creationId xmlns:a16="http://schemas.microsoft.com/office/drawing/2014/main" id="{7B0BC142-A0C1-45BF-8858-836FB39DE739}"/>
                  </a:ext>
                </a:extLst>
              </p:cNvPr>
              <p:cNvSpPr>
                <a:spLocks/>
              </p:cNvSpPr>
              <p:nvPr/>
            </p:nvSpPr>
            <p:spPr bwMode="auto">
              <a:xfrm>
                <a:off x="8964613" y="4425951"/>
                <a:ext cx="300038" cy="285750"/>
              </a:xfrm>
              <a:custGeom>
                <a:avLst/>
                <a:gdLst>
                  <a:gd name="T0" fmla="*/ 518 w 576"/>
                  <a:gd name="T1" fmla="*/ 496 h 547"/>
                  <a:gd name="T2" fmla="*/ 571 w 576"/>
                  <a:gd name="T3" fmla="*/ 509 h 547"/>
                  <a:gd name="T4" fmla="*/ 538 w 576"/>
                  <a:gd name="T5" fmla="*/ 520 h 547"/>
                  <a:gd name="T6" fmla="*/ 538 w 576"/>
                  <a:gd name="T7" fmla="*/ 540 h 547"/>
                  <a:gd name="T8" fmla="*/ 519 w 576"/>
                  <a:gd name="T9" fmla="*/ 536 h 547"/>
                  <a:gd name="T10" fmla="*/ 502 w 576"/>
                  <a:gd name="T11" fmla="*/ 513 h 547"/>
                  <a:gd name="T12" fmla="*/ 450 w 576"/>
                  <a:gd name="T13" fmla="*/ 510 h 547"/>
                  <a:gd name="T14" fmla="*/ 419 w 576"/>
                  <a:gd name="T15" fmla="*/ 504 h 547"/>
                  <a:gd name="T16" fmla="*/ 388 w 576"/>
                  <a:gd name="T17" fmla="*/ 497 h 547"/>
                  <a:gd name="T18" fmla="*/ 370 w 576"/>
                  <a:gd name="T19" fmla="*/ 486 h 547"/>
                  <a:gd name="T20" fmla="*/ 343 w 576"/>
                  <a:gd name="T21" fmla="*/ 456 h 547"/>
                  <a:gd name="T22" fmla="*/ 346 w 576"/>
                  <a:gd name="T23" fmla="*/ 429 h 547"/>
                  <a:gd name="T24" fmla="*/ 324 w 576"/>
                  <a:gd name="T25" fmla="*/ 418 h 547"/>
                  <a:gd name="T26" fmla="*/ 303 w 576"/>
                  <a:gd name="T27" fmla="*/ 373 h 547"/>
                  <a:gd name="T28" fmla="*/ 278 w 576"/>
                  <a:gd name="T29" fmla="*/ 355 h 547"/>
                  <a:gd name="T30" fmla="*/ 235 w 576"/>
                  <a:gd name="T31" fmla="*/ 345 h 547"/>
                  <a:gd name="T32" fmla="*/ 225 w 576"/>
                  <a:gd name="T33" fmla="*/ 336 h 547"/>
                  <a:gd name="T34" fmla="*/ 214 w 576"/>
                  <a:gd name="T35" fmla="*/ 327 h 547"/>
                  <a:gd name="T36" fmla="*/ 207 w 576"/>
                  <a:gd name="T37" fmla="*/ 343 h 547"/>
                  <a:gd name="T38" fmla="*/ 180 w 576"/>
                  <a:gd name="T39" fmla="*/ 341 h 547"/>
                  <a:gd name="T40" fmla="*/ 174 w 576"/>
                  <a:gd name="T41" fmla="*/ 350 h 547"/>
                  <a:gd name="T42" fmla="*/ 159 w 576"/>
                  <a:gd name="T43" fmla="*/ 361 h 547"/>
                  <a:gd name="T44" fmla="*/ 156 w 576"/>
                  <a:gd name="T45" fmla="*/ 374 h 547"/>
                  <a:gd name="T46" fmla="*/ 105 w 576"/>
                  <a:gd name="T47" fmla="*/ 378 h 547"/>
                  <a:gd name="T48" fmla="*/ 73 w 576"/>
                  <a:gd name="T49" fmla="*/ 374 h 547"/>
                  <a:gd name="T50" fmla="*/ 109 w 576"/>
                  <a:gd name="T51" fmla="*/ 382 h 547"/>
                  <a:gd name="T52" fmla="*/ 136 w 576"/>
                  <a:gd name="T53" fmla="*/ 423 h 547"/>
                  <a:gd name="T54" fmla="*/ 87 w 576"/>
                  <a:gd name="T55" fmla="*/ 446 h 547"/>
                  <a:gd name="T56" fmla="*/ 49 w 576"/>
                  <a:gd name="T57" fmla="*/ 441 h 547"/>
                  <a:gd name="T58" fmla="*/ 7 w 576"/>
                  <a:gd name="T59" fmla="*/ 441 h 547"/>
                  <a:gd name="T60" fmla="*/ 6 w 576"/>
                  <a:gd name="T61" fmla="*/ 282 h 547"/>
                  <a:gd name="T62" fmla="*/ 25 w 576"/>
                  <a:gd name="T63" fmla="*/ 0 h 547"/>
                  <a:gd name="T64" fmla="*/ 84 w 576"/>
                  <a:gd name="T65" fmla="*/ 26 h 547"/>
                  <a:gd name="T66" fmla="*/ 135 w 576"/>
                  <a:gd name="T67" fmla="*/ 49 h 547"/>
                  <a:gd name="T68" fmla="*/ 188 w 576"/>
                  <a:gd name="T69" fmla="*/ 70 h 547"/>
                  <a:gd name="T70" fmla="*/ 225 w 576"/>
                  <a:gd name="T71" fmla="*/ 82 h 547"/>
                  <a:gd name="T72" fmla="*/ 249 w 576"/>
                  <a:gd name="T73" fmla="*/ 105 h 547"/>
                  <a:gd name="T74" fmla="*/ 280 w 576"/>
                  <a:gd name="T75" fmla="*/ 123 h 547"/>
                  <a:gd name="T76" fmla="*/ 298 w 576"/>
                  <a:gd name="T77" fmla="*/ 158 h 547"/>
                  <a:gd name="T78" fmla="*/ 301 w 576"/>
                  <a:gd name="T79" fmla="*/ 193 h 547"/>
                  <a:gd name="T80" fmla="*/ 349 w 576"/>
                  <a:gd name="T81" fmla="*/ 213 h 547"/>
                  <a:gd name="T82" fmla="*/ 391 w 576"/>
                  <a:gd name="T83" fmla="*/ 224 h 547"/>
                  <a:gd name="T84" fmla="*/ 413 w 576"/>
                  <a:gd name="T85" fmla="*/ 260 h 547"/>
                  <a:gd name="T86" fmla="*/ 380 w 576"/>
                  <a:gd name="T87" fmla="*/ 276 h 547"/>
                  <a:gd name="T88" fmla="*/ 359 w 576"/>
                  <a:gd name="T89" fmla="*/ 290 h 547"/>
                  <a:gd name="T90" fmla="*/ 381 w 576"/>
                  <a:gd name="T91" fmla="*/ 331 h 547"/>
                  <a:gd name="T92" fmla="*/ 409 w 576"/>
                  <a:gd name="T93" fmla="*/ 357 h 547"/>
                  <a:gd name="T94" fmla="*/ 425 w 576"/>
                  <a:gd name="T95" fmla="*/ 386 h 547"/>
                  <a:gd name="T96" fmla="*/ 444 w 576"/>
                  <a:gd name="T97" fmla="*/ 430 h 547"/>
                  <a:gd name="T98" fmla="*/ 484 w 576"/>
                  <a:gd name="T99" fmla="*/ 437 h 547"/>
                  <a:gd name="T100" fmla="*/ 487 w 576"/>
                  <a:gd name="T101" fmla="*/ 466 h 547"/>
                  <a:gd name="T102" fmla="*/ 522 w 576"/>
                  <a:gd name="T103" fmla="*/ 46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 h="547">
                    <a:moveTo>
                      <a:pt x="512" y="478"/>
                    </a:moveTo>
                    <a:cubicBezTo>
                      <a:pt x="506" y="479"/>
                      <a:pt x="504" y="480"/>
                      <a:pt x="506" y="486"/>
                    </a:cubicBezTo>
                    <a:cubicBezTo>
                      <a:pt x="508" y="491"/>
                      <a:pt x="512" y="495"/>
                      <a:pt x="518" y="496"/>
                    </a:cubicBezTo>
                    <a:cubicBezTo>
                      <a:pt x="524" y="498"/>
                      <a:pt x="530" y="498"/>
                      <a:pt x="533" y="503"/>
                    </a:cubicBezTo>
                    <a:cubicBezTo>
                      <a:pt x="535" y="508"/>
                      <a:pt x="548" y="507"/>
                      <a:pt x="553" y="508"/>
                    </a:cubicBezTo>
                    <a:cubicBezTo>
                      <a:pt x="557" y="510"/>
                      <a:pt x="576" y="508"/>
                      <a:pt x="571" y="509"/>
                    </a:cubicBezTo>
                    <a:cubicBezTo>
                      <a:pt x="567" y="511"/>
                      <a:pt x="558" y="511"/>
                      <a:pt x="554" y="513"/>
                    </a:cubicBezTo>
                    <a:cubicBezTo>
                      <a:pt x="550" y="516"/>
                      <a:pt x="544" y="513"/>
                      <a:pt x="541" y="513"/>
                    </a:cubicBezTo>
                    <a:cubicBezTo>
                      <a:pt x="538" y="514"/>
                      <a:pt x="534" y="518"/>
                      <a:pt x="538" y="520"/>
                    </a:cubicBezTo>
                    <a:cubicBezTo>
                      <a:pt x="542" y="521"/>
                      <a:pt x="547" y="522"/>
                      <a:pt x="549" y="526"/>
                    </a:cubicBezTo>
                    <a:cubicBezTo>
                      <a:pt x="551" y="530"/>
                      <a:pt x="550" y="535"/>
                      <a:pt x="546" y="536"/>
                    </a:cubicBezTo>
                    <a:cubicBezTo>
                      <a:pt x="542" y="537"/>
                      <a:pt x="537" y="537"/>
                      <a:pt x="538" y="540"/>
                    </a:cubicBezTo>
                    <a:cubicBezTo>
                      <a:pt x="540" y="544"/>
                      <a:pt x="546" y="545"/>
                      <a:pt x="541" y="546"/>
                    </a:cubicBezTo>
                    <a:cubicBezTo>
                      <a:pt x="536" y="547"/>
                      <a:pt x="531" y="542"/>
                      <a:pt x="529" y="539"/>
                    </a:cubicBezTo>
                    <a:cubicBezTo>
                      <a:pt x="528" y="537"/>
                      <a:pt x="525" y="540"/>
                      <a:pt x="519" y="536"/>
                    </a:cubicBezTo>
                    <a:cubicBezTo>
                      <a:pt x="512" y="532"/>
                      <a:pt x="506" y="529"/>
                      <a:pt x="510" y="527"/>
                    </a:cubicBezTo>
                    <a:cubicBezTo>
                      <a:pt x="515" y="525"/>
                      <a:pt x="519" y="524"/>
                      <a:pt x="513" y="522"/>
                    </a:cubicBezTo>
                    <a:cubicBezTo>
                      <a:pt x="506" y="520"/>
                      <a:pt x="505" y="514"/>
                      <a:pt x="502" y="513"/>
                    </a:cubicBezTo>
                    <a:cubicBezTo>
                      <a:pt x="499" y="512"/>
                      <a:pt x="488" y="515"/>
                      <a:pt x="482" y="513"/>
                    </a:cubicBezTo>
                    <a:cubicBezTo>
                      <a:pt x="476" y="512"/>
                      <a:pt x="473" y="508"/>
                      <a:pt x="466" y="508"/>
                    </a:cubicBezTo>
                    <a:cubicBezTo>
                      <a:pt x="459" y="509"/>
                      <a:pt x="457" y="510"/>
                      <a:pt x="450" y="510"/>
                    </a:cubicBezTo>
                    <a:cubicBezTo>
                      <a:pt x="444" y="509"/>
                      <a:pt x="441" y="507"/>
                      <a:pt x="442" y="504"/>
                    </a:cubicBezTo>
                    <a:cubicBezTo>
                      <a:pt x="443" y="501"/>
                      <a:pt x="438" y="506"/>
                      <a:pt x="434" y="506"/>
                    </a:cubicBezTo>
                    <a:cubicBezTo>
                      <a:pt x="431" y="506"/>
                      <a:pt x="423" y="507"/>
                      <a:pt x="419" y="504"/>
                    </a:cubicBezTo>
                    <a:cubicBezTo>
                      <a:pt x="414" y="501"/>
                      <a:pt x="413" y="494"/>
                      <a:pt x="408" y="498"/>
                    </a:cubicBezTo>
                    <a:cubicBezTo>
                      <a:pt x="403" y="503"/>
                      <a:pt x="399" y="507"/>
                      <a:pt x="395" y="504"/>
                    </a:cubicBezTo>
                    <a:cubicBezTo>
                      <a:pt x="391" y="502"/>
                      <a:pt x="393" y="498"/>
                      <a:pt x="388" y="497"/>
                    </a:cubicBezTo>
                    <a:cubicBezTo>
                      <a:pt x="384" y="496"/>
                      <a:pt x="379" y="498"/>
                      <a:pt x="378" y="495"/>
                    </a:cubicBezTo>
                    <a:cubicBezTo>
                      <a:pt x="377" y="492"/>
                      <a:pt x="380" y="490"/>
                      <a:pt x="375" y="489"/>
                    </a:cubicBezTo>
                    <a:cubicBezTo>
                      <a:pt x="370" y="489"/>
                      <a:pt x="369" y="491"/>
                      <a:pt x="370" y="486"/>
                    </a:cubicBezTo>
                    <a:cubicBezTo>
                      <a:pt x="371" y="480"/>
                      <a:pt x="370" y="475"/>
                      <a:pt x="364" y="471"/>
                    </a:cubicBezTo>
                    <a:cubicBezTo>
                      <a:pt x="359" y="467"/>
                      <a:pt x="354" y="458"/>
                      <a:pt x="350" y="456"/>
                    </a:cubicBezTo>
                    <a:cubicBezTo>
                      <a:pt x="346" y="455"/>
                      <a:pt x="343" y="461"/>
                      <a:pt x="343" y="456"/>
                    </a:cubicBezTo>
                    <a:cubicBezTo>
                      <a:pt x="343" y="451"/>
                      <a:pt x="347" y="452"/>
                      <a:pt x="346" y="449"/>
                    </a:cubicBezTo>
                    <a:cubicBezTo>
                      <a:pt x="344" y="446"/>
                      <a:pt x="340" y="441"/>
                      <a:pt x="342" y="437"/>
                    </a:cubicBezTo>
                    <a:cubicBezTo>
                      <a:pt x="343" y="433"/>
                      <a:pt x="349" y="427"/>
                      <a:pt x="346" y="429"/>
                    </a:cubicBezTo>
                    <a:cubicBezTo>
                      <a:pt x="343" y="430"/>
                      <a:pt x="345" y="434"/>
                      <a:pt x="339" y="432"/>
                    </a:cubicBezTo>
                    <a:cubicBezTo>
                      <a:pt x="333" y="430"/>
                      <a:pt x="328" y="432"/>
                      <a:pt x="325" y="427"/>
                    </a:cubicBezTo>
                    <a:cubicBezTo>
                      <a:pt x="322" y="423"/>
                      <a:pt x="324" y="423"/>
                      <a:pt x="324" y="418"/>
                    </a:cubicBezTo>
                    <a:cubicBezTo>
                      <a:pt x="324" y="412"/>
                      <a:pt x="325" y="416"/>
                      <a:pt x="322" y="409"/>
                    </a:cubicBezTo>
                    <a:cubicBezTo>
                      <a:pt x="319" y="403"/>
                      <a:pt x="311" y="403"/>
                      <a:pt x="310" y="394"/>
                    </a:cubicBezTo>
                    <a:cubicBezTo>
                      <a:pt x="310" y="385"/>
                      <a:pt x="310" y="381"/>
                      <a:pt x="303" y="373"/>
                    </a:cubicBezTo>
                    <a:cubicBezTo>
                      <a:pt x="296" y="366"/>
                      <a:pt x="298" y="368"/>
                      <a:pt x="292" y="365"/>
                    </a:cubicBezTo>
                    <a:cubicBezTo>
                      <a:pt x="286" y="363"/>
                      <a:pt x="285" y="362"/>
                      <a:pt x="284" y="359"/>
                    </a:cubicBezTo>
                    <a:cubicBezTo>
                      <a:pt x="283" y="355"/>
                      <a:pt x="286" y="352"/>
                      <a:pt x="278" y="355"/>
                    </a:cubicBezTo>
                    <a:cubicBezTo>
                      <a:pt x="271" y="358"/>
                      <a:pt x="264" y="359"/>
                      <a:pt x="262" y="355"/>
                    </a:cubicBezTo>
                    <a:cubicBezTo>
                      <a:pt x="260" y="350"/>
                      <a:pt x="252" y="350"/>
                      <a:pt x="247" y="349"/>
                    </a:cubicBezTo>
                    <a:cubicBezTo>
                      <a:pt x="242" y="348"/>
                      <a:pt x="238" y="347"/>
                      <a:pt x="235" y="345"/>
                    </a:cubicBezTo>
                    <a:cubicBezTo>
                      <a:pt x="231" y="343"/>
                      <a:pt x="230" y="344"/>
                      <a:pt x="231" y="341"/>
                    </a:cubicBezTo>
                    <a:cubicBezTo>
                      <a:pt x="233" y="338"/>
                      <a:pt x="232" y="329"/>
                      <a:pt x="231" y="332"/>
                    </a:cubicBezTo>
                    <a:cubicBezTo>
                      <a:pt x="230" y="335"/>
                      <a:pt x="227" y="339"/>
                      <a:pt x="225" y="336"/>
                    </a:cubicBezTo>
                    <a:cubicBezTo>
                      <a:pt x="223" y="334"/>
                      <a:pt x="222" y="330"/>
                      <a:pt x="219" y="332"/>
                    </a:cubicBezTo>
                    <a:cubicBezTo>
                      <a:pt x="217" y="334"/>
                      <a:pt x="218" y="337"/>
                      <a:pt x="216" y="335"/>
                    </a:cubicBezTo>
                    <a:cubicBezTo>
                      <a:pt x="214" y="333"/>
                      <a:pt x="218" y="327"/>
                      <a:pt x="214" y="327"/>
                    </a:cubicBezTo>
                    <a:cubicBezTo>
                      <a:pt x="209" y="326"/>
                      <a:pt x="210" y="334"/>
                      <a:pt x="209" y="333"/>
                    </a:cubicBezTo>
                    <a:cubicBezTo>
                      <a:pt x="207" y="332"/>
                      <a:pt x="202" y="326"/>
                      <a:pt x="205" y="330"/>
                    </a:cubicBezTo>
                    <a:cubicBezTo>
                      <a:pt x="209" y="333"/>
                      <a:pt x="209" y="346"/>
                      <a:pt x="207" y="343"/>
                    </a:cubicBezTo>
                    <a:cubicBezTo>
                      <a:pt x="204" y="341"/>
                      <a:pt x="201" y="339"/>
                      <a:pt x="198" y="337"/>
                    </a:cubicBezTo>
                    <a:cubicBezTo>
                      <a:pt x="196" y="336"/>
                      <a:pt x="196" y="340"/>
                      <a:pt x="193" y="343"/>
                    </a:cubicBezTo>
                    <a:cubicBezTo>
                      <a:pt x="191" y="345"/>
                      <a:pt x="183" y="344"/>
                      <a:pt x="180" y="341"/>
                    </a:cubicBezTo>
                    <a:cubicBezTo>
                      <a:pt x="177" y="338"/>
                      <a:pt x="170" y="328"/>
                      <a:pt x="166" y="326"/>
                    </a:cubicBezTo>
                    <a:cubicBezTo>
                      <a:pt x="162" y="325"/>
                      <a:pt x="167" y="334"/>
                      <a:pt x="170" y="337"/>
                    </a:cubicBezTo>
                    <a:cubicBezTo>
                      <a:pt x="173" y="340"/>
                      <a:pt x="172" y="345"/>
                      <a:pt x="174" y="350"/>
                    </a:cubicBezTo>
                    <a:cubicBezTo>
                      <a:pt x="176" y="356"/>
                      <a:pt x="175" y="360"/>
                      <a:pt x="172" y="359"/>
                    </a:cubicBezTo>
                    <a:cubicBezTo>
                      <a:pt x="170" y="357"/>
                      <a:pt x="169" y="361"/>
                      <a:pt x="169" y="363"/>
                    </a:cubicBezTo>
                    <a:cubicBezTo>
                      <a:pt x="168" y="366"/>
                      <a:pt x="163" y="365"/>
                      <a:pt x="159" y="361"/>
                    </a:cubicBezTo>
                    <a:cubicBezTo>
                      <a:pt x="154" y="357"/>
                      <a:pt x="147" y="359"/>
                      <a:pt x="144" y="356"/>
                    </a:cubicBezTo>
                    <a:cubicBezTo>
                      <a:pt x="141" y="354"/>
                      <a:pt x="151" y="361"/>
                      <a:pt x="154" y="365"/>
                    </a:cubicBezTo>
                    <a:cubicBezTo>
                      <a:pt x="156" y="368"/>
                      <a:pt x="158" y="372"/>
                      <a:pt x="156" y="374"/>
                    </a:cubicBezTo>
                    <a:cubicBezTo>
                      <a:pt x="153" y="376"/>
                      <a:pt x="150" y="379"/>
                      <a:pt x="146" y="378"/>
                    </a:cubicBezTo>
                    <a:cubicBezTo>
                      <a:pt x="142" y="377"/>
                      <a:pt x="123" y="382"/>
                      <a:pt x="117" y="381"/>
                    </a:cubicBezTo>
                    <a:cubicBezTo>
                      <a:pt x="110" y="379"/>
                      <a:pt x="112" y="378"/>
                      <a:pt x="105" y="378"/>
                    </a:cubicBezTo>
                    <a:cubicBezTo>
                      <a:pt x="98" y="379"/>
                      <a:pt x="93" y="384"/>
                      <a:pt x="88" y="382"/>
                    </a:cubicBezTo>
                    <a:cubicBezTo>
                      <a:pt x="84" y="380"/>
                      <a:pt x="86" y="377"/>
                      <a:pt x="82" y="374"/>
                    </a:cubicBezTo>
                    <a:cubicBezTo>
                      <a:pt x="78" y="371"/>
                      <a:pt x="70" y="373"/>
                      <a:pt x="73" y="374"/>
                    </a:cubicBezTo>
                    <a:cubicBezTo>
                      <a:pt x="76" y="374"/>
                      <a:pt x="83" y="371"/>
                      <a:pt x="85" y="378"/>
                    </a:cubicBezTo>
                    <a:cubicBezTo>
                      <a:pt x="87" y="385"/>
                      <a:pt x="88" y="384"/>
                      <a:pt x="94" y="384"/>
                    </a:cubicBezTo>
                    <a:cubicBezTo>
                      <a:pt x="99" y="384"/>
                      <a:pt x="102" y="380"/>
                      <a:pt x="109" y="382"/>
                    </a:cubicBezTo>
                    <a:cubicBezTo>
                      <a:pt x="116" y="385"/>
                      <a:pt x="115" y="390"/>
                      <a:pt x="122" y="392"/>
                    </a:cubicBezTo>
                    <a:cubicBezTo>
                      <a:pt x="130" y="394"/>
                      <a:pt x="133" y="401"/>
                      <a:pt x="138" y="409"/>
                    </a:cubicBezTo>
                    <a:cubicBezTo>
                      <a:pt x="143" y="417"/>
                      <a:pt x="143" y="417"/>
                      <a:pt x="136" y="423"/>
                    </a:cubicBezTo>
                    <a:cubicBezTo>
                      <a:pt x="130" y="429"/>
                      <a:pt x="120" y="430"/>
                      <a:pt x="115" y="433"/>
                    </a:cubicBezTo>
                    <a:cubicBezTo>
                      <a:pt x="110" y="437"/>
                      <a:pt x="105" y="441"/>
                      <a:pt x="99" y="444"/>
                    </a:cubicBezTo>
                    <a:cubicBezTo>
                      <a:pt x="92" y="447"/>
                      <a:pt x="88" y="449"/>
                      <a:pt x="87" y="446"/>
                    </a:cubicBezTo>
                    <a:cubicBezTo>
                      <a:pt x="86" y="444"/>
                      <a:pt x="80" y="440"/>
                      <a:pt x="78" y="440"/>
                    </a:cubicBezTo>
                    <a:cubicBezTo>
                      <a:pt x="76" y="439"/>
                      <a:pt x="72" y="438"/>
                      <a:pt x="67" y="438"/>
                    </a:cubicBezTo>
                    <a:cubicBezTo>
                      <a:pt x="62" y="438"/>
                      <a:pt x="52" y="440"/>
                      <a:pt x="49" y="441"/>
                    </a:cubicBezTo>
                    <a:cubicBezTo>
                      <a:pt x="46" y="441"/>
                      <a:pt x="41" y="440"/>
                      <a:pt x="37" y="441"/>
                    </a:cubicBezTo>
                    <a:cubicBezTo>
                      <a:pt x="34" y="441"/>
                      <a:pt x="24" y="440"/>
                      <a:pt x="19" y="439"/>
                    </a:cubicBezTo>
                    <a:cubicBezTo>
                      <a:pt x="14" y="437"/>
                      <a:pt x="13" y="444"/>
                      <a:pt x="7" y="441"/>
                    </a:cubicBezTo>
                    <a:cubicBezTo>
                      <a:pt x="2" y="438"/>
                      <a:pt x="0" y="436"/>
                      <a:pt x="0" y="436"/>
                    </a:cubicBezTo>
                    <a:cubicBezTo>
                      <a:pt x="9" y="289"/>
                      <a:pt x="9" y="289"/>
                      <a:pt x="9" y="289"/>
                    </a:cubicBezTo>
                    <a:cubicBezTo>
                      <a:pt x="9" y="289"/>
                      <a:pt x="10" y="286"/>
                      <a:pt x="6" y="282"/>
                    </a:cubicBezTo>
                    <a:cubicBezTo>
                      <a:pt x="2" y="278"/>
                      <a:pt x="3" y="276"/>
                      <a:pt x="4" y="267"/>
                    </a:cubicBezTo>
                    <a:cubicBezTo>
                      <a:pt x="5" y="259"/>
                      <a:pt x="7" y="254"/>
                      <a:pt x="10" y="246"/>
                    </a:cubicBezTo>
                    <a:cubicBezTo>
                      <a:pt x="14" y="238"/>
                      <a:pt x="25" y="0"/>
                      <a:pt x="25" y="0"/>
                    </a:cubicBezTo>
                    <a:cubicBezTo>
                      <a:pt x="25" y="0"/>
                      <a:pt x="34" y="0"/>
                      <a:pt x="38" y="3"/>
                    </a:cubicBezTo>
                    <a:cubicBezTo>
                      <a:pt x="42" y="5"/>
                      <a:pt x="56" y="14"/>
                      <a:pt x="63" y="16"/>
                    </a:cubicBezTo>
                    <a:cubicBezTo>
                      <a:pt x="70" y="19"/>
                      <a:pt x="82" y="24"/>
                      <a:pt x="84" y="26"/>
                    </a:cubicBezTo>
                    <a:cubicBezTo>
                      <a:pt x="87" y="28"/>
                      <a:pt x="89" y="34"/>
                      <a:pt x="93" y="33"/>
                    </a:cubicBezTo>
                    <a:cubicBezTo>
                      <a:pt x="96" y="32"/>
                      <a:pt x="109" y="38"/>
                      <a:pt x="114" y="41"/>
                    </a:cubicBezTo>
                    <a:cubicBezTo>
                      <a:pt x="118" y="44"/>
                      <a:pt x="130" y="46"/>
                      <a:pt x="135" y="49"/>
                    </a:cubicBezTo>
                    <a:cubicBezTo>
                      <a:pt x="140" y="51"/>
                      <a:pt x="149" y="51"/>
                      <a:pt x="154" y="52"/>
                    </a:cubicBezTo>
                    <a:cubicBezTo>
                      <a:pt x="159" y="53"/>
                      <a:pt x="166" y="52"/>
                      <a:pt x="172" y="57"/>
                    </a:cubicBezTo>
                    <a:cubicBezTo>
                      <a:pt x="177" y="62"/>
                      <a:pt x="182" y="68"/>
                      <a:pt x="188" y="70"/>
                    </a:cubicBezTo>
                    <a:cubicBezTo>
                      <a:pt x="193" y="73"/>
                      <a:pt x="198" y="79"/>
                      <a:pt x="204" y="83"/>
                    </a:cubicBezTo>
                    <a:cubicBezTo>
                      <a:pt x="209" y="87"/>
                      <a:pt x="212" y="85"/>
                      <a:pt x="214" y="82"/>
                    </a:cubicBezTo>
                    <a:cubicBezTo>
                      <a:pt x="216" y="78"/>
                      <a:pt x="218" y="78"/>
                      <a:pt x="225" y="82"/>
                    </a:cubicBezTo>
                    <a:cubicBezTo>
                      <a:pt x="231" y="86"/>
                      <a:pt x="229" y="88"/>
                      <a:pt x="230" y="92"/>
                    </a:cubicBezTo>
                    <a:cubicBezTo>
                      <a:pt x="232" y="95"/>
                      <a:pt x="238" y="95"/>
                      <a:pt x="243" y="98"/>
                    </a:cubicBezTo>
                    <a:cubicBezTo>
                      <a:pt x="247" y="101"/>
                      <a:pt x="247" y="105"/>
                      <a:pt x="249" y="105"/>
                    </a:cubicBezTo>
                    <a:cubicBezTo>
                      <a:pt x="251" y="105"/>
                      <a:pt x="254" y="110"/>
                      <a:pt x="256" y="114"/>
                    </a:cubicBezTo>
                    <a:cubicBezTo>
                      <a:pt x="257" y="118"/>
                      <a:pt x="262" y="121"/>
                      <a:pt x="268" y="120"/>
                    </a:cubicBezTo>
                    <a:cubicBezTo>
                      <a:pt x="274" y="120"/>
                      <a:pt x="278" y="119"/>
                      <a:pt x="280" y="123"/>
                    </a:cubicBezTo>
                    <a:cubicBezTo>
                      <a:pt x="282" y="127"/>
                      <a:pt x="281" y="128"/>
                      <a:pt x="284" y="133"/>
                    </a:cubicBezTo>
                    <a:cubicBezTo>
                      <a:pt x="288" y="138"/>
                      <a:pt x="292" y="144"/>
                      <a:pt x="295" y="147"/>
                    </a:cubicBezTo>
                    <a:cubicBezTo>
                      <a:pt x="298" y="150"/>
                      <a:pt x="298" y="154"/>
                      <a:pt x="298" y="158"/>
                    </a:cubicBezTo>
                    <a:cubicBezTo>
                      <a:pt x="298" y="162"/>
                      <a:pt x="301" y="170"/>
                      <a:pt x="298" y="173"/>
                    </a:cubicBezTo>
                    <a:cubicBezTo>
                      <a:pt x="296" y="176"/>
                      <a:pt x="293" y="179"/>
                      <a:pt x="293" y="182"/>
                    </a:cubicBezTo>
                    <a:cubicBezTo>
                      <a:pt x="293" y="185"/>
                      <a:pt x="296" y="192"/>
                      <a:pt x="301" y="193"/>
                    </a:cubicBezTo>
                    <a:cubicBezTo>
                      <a:pt x="305" y="193"/>
                      <a:pt x="314" y="194"/>
                      <a:pt x="317" y="197"/>
                    </a:cubicBezTo>
                    <a:cubicBezTo>
                      <a:pt x="320" y="199"/>
                      <a:pt x="331" y="197"/>
                      <a:pt x="335" y="200"/>
                    </a:cubicBezTo>
                    <a:cubicBezTo>
                      <a:pt x="338" y="203"/>
                      <a:pt x="346" y="210"/>
                      <a:pt x="349" y="213"/>
                    </a:cubicBezTo>
                    <a:cubicBezTo>
                      <a:pt x="352" y="215"/>
                      <a:pt x="361" y="215"/>
                      <a:pt x="364" y="218"/>
                    </a:cubicBezTo>
                    <a:cubicBezTo>
                      <a:pt x="367" y="220"/>
                      <a:pt x="368" y="226"/>
                      <a:pt x="373" y="225"/>
                    </a:cubicBezTo>
                    <a:cubicBezTo>
                      <a:pt x="379" y="223"/>
                      <a:pt x="388" y="219"/>
                      <a:pt x="391" y="224"/>
                    </a:cubicBezTo>
                    <a:cubicBezTo>
                      <a:pt x="393" y="229"/>
                      <a:pt x="402" y="240"/>
                      <a:pt x="405" y="244"/>
                    </a:cubicBezTo>
                    <a:cubicBezTo>
                      <a:pt x="408" y="248"/>
                      <a:pt x="409" y="247"/>
                      <a:pt x="414" y="251"/>
                    </a:cubicBezTo>
                    <a:cubicBezTo>
                      <a:pt x="418" y="254"/>
                      <a:pt x="413" y="255"/>
                      <a:pt x="413" y="260"/>
                    </a:cubicBezTo>
                    <a:cubicBezTo>
                      <a:pt x="412" y="266"/>
                      <a:pt x="412" y="270"/>
                      <a:pt x="410" y="274"/>
                    </a:cubicBezTo>
                    <a:cubicBezTo>
                      <a:pt x="408" y="277"/>
                      <a:pt x="401" y="277"/>
                      <a:pt x="398" y="277"/>
                    </a:cubicBezTo>
                    <a:cubicBezTo>
                      <a:pt x="395" y="277"/>
                      <a:pt x="386" y="276"/>
                      <a:pt x="380" y="276"/>
                    </a:cubicBezTo>
                    <a:cubicBezTo>
                      <a:pt x="373" y="276"/>
                      <a:pt x="373" y="273"/>
                      <a:pt x="371" y="272"/>
                    </a:cubicBezTo>
                    <a:cubicBezTo>
                      <a:pt x="368" y="271"/>
                      <a:pt x="363" y="275"/>
                      <a:pt x="360" y="279"/>
                    </a:cubicBezTo>
                    <a:cubicBezTo>
                      <a:pt x="357" y="284"/>
                      <a:pt x="356" y="286"/>
                      <a:pt x="359" y="290"/>
                    </a:cubicBezTo>
                    <a:cubicBezTo>
                      <a:pt x="361" y="295"/>
                      <a:pt x="367" y="303"/>
                      <a:pt x="367" y="308"/>
                    </a:cubicBezTo>
                    <a:cubicBezTo>
                      <a:pt x="368" y="313"/>
                      <a:pt x="367" y="318"/>
                      <a:pt x="369" y="321"/>
                    </a:cubicBezTo>
                    <a:cubicBezTo>
                      <a:pt x="371" y="324"/>
                      <a:pt x="376" y="328"/>
                      <a:pt x="381" y="331"/>
                    </a:cubicBezTo>
                    <a:cubicBezTo>
                      <a:pt x="386" y="334"/>
                      <a:pt x="389" y="338"/>
                      <a:pt x="390" y="341"/>
                    </a:cubicBezTo>
                    <a:cubicBezTo>
                      <a:pt x="391" y="344"/>
                      <a:pt x="395" y="348"/>
                      <a:pt x="399" y="351"/>
                    </a:cubicBezTo>
                    <a:cubicBezTo>
                      <a:pt x="403" y="354"/>
                      <a:pt x="405" y="356"/>
                      <a:pt x="409" y="357"/>
                    </a:cubicBezTo>
                    <a:cubicBezTo>
                      <a:pt x="413" y="358"/>
                      <a:pt x="415" y="365"/>
                      <a:pt x="419" y="363"/>
                    </a:cubicBezTo>
                    <a:cubicBezTo>
                      <a:pt x="424" y="361"/>
                      <a:pt x="421" y="363"/>
                      <a:pt x="422" y="369"/>
                    </a:cubicBezTo>
                    <a:cubicBezTo>
                      <a:pt x="424" y="375"/>
                      <a:pt x="424" y="380"/>
                      <a:pt x="425" y="386"/>
                    </a:cubicBezTo>
                    <a:cubicBezTo>
                      <a:pt x="425" y="391"/>
                      <a:pt x="419" y="392"/>
                      <a:pt x="424" y="397"/>
                    </a:cubicBezTo>
                    <a:cubicBezTo>
                      <a:pt x="429" y="403"/>
                      <a:pt x="437" y="403"/>
                      <a:pt x="438" y="409"/>
                    </a:cubicBezTo>
                    <a:cubicBezTo>
                      <a:pt x="440" y="416"/>
                      <a:pt x="439" y="428"/>
                      <a:pt x="444" y="430"/>
                    </a:cubicBezTo>
                    <a:cubicBezTo>
                      <a:pt x="449" y="433"/>
                      <a:pt x="458" y="430"/>
                      <a:pt x="465" y="428"/>
                    </a:cubicBezTo>
                    <a:cubicBezTo>
                      <a:pt x="472" y="425"/>
                      <a:pt x="478" y="427"/>
                      <a:pt x="482" y="426"/>
                    </a:cubicBezTo>
                    <a:cubicBezTo>
                      <a:pt x="486" y="426"/>
                      <a:pt x="486" y="433"/>
                      <a:pt x="484" y="437"/>
                    </a:cubicBezTo>
                    <a:cubicBezTo>
                      <a:pt x="482" y="442"/>
                      <a:pt x="476" y="444"/>
                      <a:pt x="475" y="447"/>
                    </a:cubicBezTo>
                    <a:cubicBezTo>
                      <a:pt x="475" y="450"/>
                      <a:pt x="476" y="459"/>
                      <a:pt x="480" y="460"/>
                    </a:cubicBezTo>
                    <a:cubicBezTo>
                      <a:pt x="483" y="462"/>
                      <a:pt x="484" y="465"/>
                      <a:pt x="487" y="466"/>
                    </a:cubicBezTo>
                    <a:cubicBezTo>
                      <a:pt x="490" y="466"/>
                      <a:pt x="494" y="465"/>
                      <a:pt x="499" y="466"/>
                    </a:cubicBezTo>
                    <a:cubicBezTo>
                      <a:pt x="505" y="468"/>
                      <a:pt x="508" y="465"/>
                      <a:pt x="510" y="466"/>
                    </a:cubicBezTo>
                    <a:cubicBezTo>
                      <a:pt x="512" y="468"/>
                      <a:pt x="520" y="468"/>
                      <a:pt x="522" y="469"/>
                    </a:cubicBezTo>
                    <a:cubicBezTo>
                      <a:pt x="524" y="470"/>
                      <a:pt x="525" y="476"/>
                      <a:pt x="512" y="47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39">
                <a:extLst>
                  <a:ext uri="{FF2B5EF4-FFF2-40B4-BE49-F238E27FC236}">
                    <a16:creationId xmlns:a16="http://schemas.microsoft.com/office/drawing/2014/main" id="{749090F8-2193-4A40-9048-4D849BC322AB}"/>
                  </a:ext>
                </a:extLst>
              </p:cNvPr>
              <p:cNvSpPr>
                <a:spLocks/>
              </p:cNvSpPr>
              <p:nvPr/>
            </p:nvSpPr>
            <p:spPr bwMode="auto">
              <a:xfrm>
                <a:off x="8729663" y="5745163"/>
                <a:ext cx="122238" cy="103188"/>
              </a:xfrm>
              <a:custGeom>
                <a:avLst/>
                <a:gdLst>
                  <a:gd name="T0" fmla="*/ 34 w 233"/>
                  <a:gd name="T1" fmla="*/ 22 h 196"/>
                  <a:gd name="T2" fmla="*/ 51 w 233"/>
                  <a:gd name="T3" fmla="*/ 2 h 196"/>
                  <a:gd name="T4" fmla="*/ 64 w 233"/>
                  <a:gd name="T5" fmla="*/ 3 h 196"/>
                  <a:gd name="T6" fmla="*/ 67 w 233"/>
                  <a:gd name="T7" fmla="*/ 12 h 196"/>
                  <a:gd name="T8" fmla="*/ 79 w 233"/>
                  <a:gd name="T9" fmla="*/ 14 h 196"/>
                  <a:gd name="T10" fmla="*/ 96 w 233"/>
                  <a:gd name="T11" fmla="*/ 25 h 196"/>
                  <a:gd name="T12" fmla="*/ 121 w 233"/>
                  <a:gd name="T13" fmla="*/ 37 h 196"/>
                  <a:gd name="T14" fmla="*/ 146 w 233"/>
                  <a:gd name="T15" fmla="*/ 35 h 196"/>
                  <a:gd name="T16" fmla="*/ 165 w 233"/>
                  <a:gd name="T17" fmla="*/ 23 h 196"/>
                  <a:gd name="T18" fmla="*/ 190 w 233"/>
                  <a:gd name="T19" fmla="*/ 21 h 196"/>
                  <a:gd name="T20" fmla="*/ 213 w 233"/>
                  <a:gd name="T21" fmla="*/ 15 h 196"/>
                  <a:gd name="T22" fmla="*/ 232 w 233"/>
                  <a:gd name="T23" fmla="*/ 20 h 196"/>
                  <a:gd name="T24" fmla="*/ 218 w 233"/>
                  <a:gd name="T25" fmla="*/ 49 h 196"/>
                  <a:gd name="T26" fmla="*/ 191 w 233"/>
                  <a:gd name="T27" fmla="*/ 88 h 196"/>
                  <a:gd name="T28" fmla="*/ 179 w 233"/>
                  <a:gd name="T29" fmla="*/ 107 h 196"/>
                  <a:gd name="T30" fmla="*/ 178 w 233"/>
                  <a:gd name="T31" fmla="*/ 96 h 196"/>
                  <a:gd name="T32" fmla="*/ 160 w 233"/>
                  <a:gd name="T33" fmla="*/ 116 h 196"/>
                  <a:gd name="T34" fmla="*/ 150 w 233"/>
                  <a:gd name="T35" fmla="*/ 131 h 196"/>
                  <a:gd name="T36" fmla="*/ 144 w 233"/>
                  <a:gd name="T37" fmla="*/ 141 h 196"/>
                  <a:gd name="T38" fmla="*/ 134 w 233"/>
                  <a:gd name="T39" fmla="*/ 148 h 196"/>
                  <a:gd name="T40" fmla="*/ 126 w 233"/>
                  <a:gd name="T41" fmla="*/ 165 h 196"/>
                  <a:gd name="T42" fmla="*/ 116 w 233"/>
                  <a:gd name="T43" fmla="*/ 168 h 196"/>
                  <a:gd name="T44" fmla="*/ 118 w 233"/>
                  <a:gd name="T45" fmla="*/ 155 h 196"/>
                  <a:gd name="T46" fmla="*/ 115 w 233"/>
                  <a:gd name="T47" fmla="*/ 147 h 196"/>
                  <a:gd name="T48" fmla="*/ 98 w 233"/>
                  <a:gd name="T49" fmla="*/ 159 h 196"/>
                  <a:gd name="T50" fmla="*/ 94 w 233"/>
                  <a:gd name="T51" fmla="*/ 167 h 196"/>
                  <a:gd name="T52" fmla="*/ 75 w 233"/>
                  <a:gd name="T53" fmla="*/ 189 h 196"/>
                  <a:gd name="T54" fmla="*/ 79 w 233"/>
                  <a:gd name="T55" fmla="*/ 171 h 196"/>
                  <a:gd name="T56" fmla="*/ 69 w 233"/>
                  <a:gd name="T57" fmla="*/ 175 h 196"/>
                  <a:gd name="T58" fmla="*/ 50 w 233"/>
                  <a:gd name="T59" fmla="*/ 193 h 196"/>
                  <a:gd name="T60" fmla="*/ 35 w 233"/>
                  <a:gd name="T61" fmla="*/ 189 h 196"/>
                  <a:gd name="T62" fmla="*/ 19 w 233"/>
                  <a:gd name="T63" fmla="*/ 188 h 196"/>
                  <a:gd name="T64" fmla="*/ 13 w 233"/>
                  <a:gd name="T65" fmla="*/ 179 h 196"/>
                  <a:gd name="T66" fmla="*/ 22 w 233"/>
                  <a:gd name="T67" fmla="*/ 174 h 196"/>
                  <a:gd name="T68" fmla="*/ 4 w 233"/>
                  <a:gd name="T69" fmla="*/ 158 h 196"/>
                  <a:gd name="T70" fmla="*/ 6 w 233"/>
                  <a:gd name="T71" fmla="*/ 119 h 196"/>
                  <a:gd name="T72" fmla="*/ 21 w 233"/>
                  <a:gd name="T73" fmla="*/ 118 h 196"/>
                  <a:gd name="T74" fmla="*/ 24 w 233"/>
                  <a:gd name="T75" fmla="*/ 105 h 196"/>
                  <a:gd name="T76" fmla="*/ 25 w 233"/>
                  <a:gd name="T77" fmla="*/ 85 h 196"/>
                  <a:gd name="T78" fmla="*/ 23 w 233"/>
                  <a:gd name="T79" fmla="*/ 58 h 196"/>
                  <a:gd name="T80" fmla="*/ 27 w 233"/>
                  <a:gd name="T81" fmla="*/ 3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3" h="196">
                    <a:moveTo>
                      <a:pt x="27" y="36"/>
                    </a:moveTo>
                    <a:cubicBezTo>
                      <a:pt x="30" y="30"/>
                      <a:pt x="31" y="26"/>
                      <a:pt x="34" y="22"/>
                    </a:cubicBezTo>
                    <a:cubicBezTo>
                      <a:pt x="36" y="18"/>
                      <a:pt x="40" y="19"/>
                      <a:pt x="42" y="12"/>
                    </a:cubicBezTo>
                    <a:cubicBezTo>
                      <a:pt x="44" y="5"/>
                      <a:pt x="50" y="0"/>
                      <a:pt x="51" y="2"/>
                    </a:cubicBezTo>
                    <a:cubicBezTo>
                      <a:pt x="51" y="4"/>
                      <a:pt x="54" y="8"/>
                      <a:pt x="56" y="6"/>
                    </a:cubicBezTo>
                    <a:cubicBezTo>
                      <a:pt x="58" y="4"/>
                      <a:pt x="64" y="1"/>
                      <a:pt x="64" y="3"/>
                    </a:cubicBezTo>
                    <a:cubicBezTo>
                      <a:pt x="64" y="4"/>
                      <a:pt x="64" y="7"/>
                      <a:pt x="61" y="7"/>
                    </a:cubicBezTo>
                    <a:cubicBezTo>
                      <a:pt x="59" y="8"/>
                      <a:pt x="65" y="9"/>
                      <a:pt x="67" y="12"/>
                    </a:cubicBezTo>
                    <a:cubicBezTo>
                      <a:pt x="68" y="14"/>
                      <a:pt x="72" y="7"/>
                      <a:pt x="74" y="9"/>
                    </a:cubicBezTo>
                    <a:cubicBezTo>
                      <a:pt x="76" y="10"/>
                      <a:pt x="76" y="12"/>
                      <a:pt x="79" y="14"/>
                    </a:cubicBezTo>
                    <a:cubicBezTo>
                      <a:pt x="81" y="17"/>
                      <a:pt x="88" y="18"/>
                      <a:pt x="90" y="19"/>
                    </a:cubicBezTo>
                    <a:cubicBezTo>
                      <a:pt x="92" y="21"/>
                      <a:pt x="94" y="21"/>
                      <a:pt x="96" y="25"/>
                    </a:cubicBezTo>
                    <a:cubicBezTo>
                      <a:pt x="98" y="29"/>
                      <a:pt x="105" y="31"/>
                      <a:pt x="108" y="32"/>
                    </a:cubicBezTo>
                    <a:cubicBezTo>
                      <a:pt x="111" y="34"/>
                      <a:pt x="115" y="38"/>
                      <a:pt x="121" y="37"/>
                    </a:cubicBezTo>
                    <a:cubicBezTo>
                      <a:pt x="126" y="36"/>
                      <a:pt x="137" y="32"/>
                      <a:pt x="142" y="30"/>
                    </a:cubicBezTo>
                    <a:cubicBezTo>
                      <a:pt x="146" y="29"/>
                      <a:pt x="142" y="36"/>
                      <a:pt x="146" y="35"/>
                    </a:cubicBezTo>
                    <a:cubicBezTo>
                      <a:pt x="151" y="35"/>
                      <a:pt x="148" y="31"/>
                      <a:pt x="150" y="28"/>
                    </a:cubicBezTo>
                    <a:cubicBezTo>
                      <a:pt x="152" y="24"/>
                      <a:pt x="158" y="24"/>
                      <a:pt x="165" y="23"/>
                    </a:cubicBezTo>
                    <a:cubicBezTo>
                      <a:pt x="171" y="23"/>
                      <a:pt x="176" y="17"/>
                      <a:pt x="178" y="21"/>
                    </a:cubicBezTo>
                    <a:cubicBezTo>
                      <a:pt x="180" y="25"/>
                      <a:pt x="187" y="25"/>
                      <a:pt x="190" y="21"/>
                    </a:cubicBezTo>
                    <a:cubicBezTo>
                      <a:pt x="193" y="18"/>
                      <a:pt x="197" y="13"/>
                      <a:pt x="201" y="15"/>
                    </a:cubicBezTo>
                    <a:cubicBezTo>
                      <a:pt x="205" y="17"/>
                      <a:pt x="209" y="19"/>
                      <a:pt x="213" y="15"/>
                    </a:cubicBezTo>
                    <a:cubicBezTo>
                      <a:pt x="217" y="12"/>
                      <a:pt x="220" y="5"/>
                      <a:pt x="223" y="8"/>
                    </a:cubicBezTo>
                    <a:cubicBezTo>
                      <a:pt x="227" y="11"/>
                      <a:pt x="233" y="15"/>
                      <a:pt x="232" y="20"/>
                    </a:cubicBezTo>
                    <a:cubicBezTo>
                      <a:pt x="231" y="25"/>
                      <a:pt x="225" y="29"/>
                      <a:pt x="224" y="33"/>
                    </a:cubicBezTo>
                    <a:cubicBezTo>
                      <a:pt x="222" y="38"/>
                      <a:pt x="220" y="46"/>
                      <a:pt x="218" y="49"/>
                    </a:cubicBezTo>
                    <a:cubicBezTo>
                      <a:pt x="217" y="51"/>
                      <a:pt x="206" y="61"/>
                      <a:pt x="204" y="68"/>
                    </a:cubicBezTo>
                    <a:cubicBezTo>
                      <a:pt x="201" y="74"/>
                      <a:pt x="193" y="82"/>
                      <a:pt x="191" y="88"/>
                    </a:cubicBezTo>
                    <a:cubicBezTo>
                      <a:pt x="189" y="95"/>
                      <a:pt x="187" y="105"/>
                      <a:pt x="184" y="107"/>
                    </a:cubicBezTo>
                    <a:cubicBezTo>
                      <a:pt x="182" y="109"/>
                      <a:pt x="176" y="111"/>
                      <a:pt x="179" y="107"/>
                    </a:cubicBezTo>
                    <a:cubicBezTo>
                      <a:pt x="183" y="103"/>
                      <a:pt x="184" y="97"/>
                      <a:pt x="183" y="94"/>
                    </a:cubicBezTo>
                    <a:cubicBezTo>
                      <a:pt x="182" y="90"/>
                      <a:pt x="182" y="94"/>
                      <a:pt x="178" y="96"/>
                    </a:cubicBezTo>
                    <a:cubicBezTo>
                      <a:pt x="174" y="99"/>
                      <a:pt x="170" y="98"/>
                      <a:pt x="167" y="102"/>
                    </a:cubicBezTo>
                    <a:cubicBezTo>
                      <a:pt x="165" y="107"/>
                      <a:pt x="166" y="110"/>
                      <a:pt x="160" y="116"/>
                    </a:cubicBezTo>
                    <a:cubicBezTo>
                      <a:pt x="153" y="122"/>
                      <a:pt x="147" y="127"/>
                      <a:pt x="146" y="130"/>
                    </a:cubicBezTo>
                    <a:cubicBezTo>
                      <a:pt x="145" y="132"/>
                      <a:pt x="147" y="134"/>
                      <a:pt x="150" y="131"/>
                    </a:cubicBezTo>
                    <a:cubicBezTo>
                      <a:pt x="154" y="129"/>
                      <a:pt x="157" y="128"/>
                      <a:pt x="153" y="133"/>
                    </a:cubicBezTo>
                    <a:cubicBezTo>
                      <a:pt x="149" y="138"/>
                      <a:pt x="144" y="145"/>
                      <a:pt x="144" y="141"/>
                    </a:cubicBezTo>
                    <a:cubicBezTo>
                      <a:pt x="144" y="137"/>
                      <a:pt x="143" y="136"/>
                      <a:pt x="139" y="139"/>
                    </a:cubicBezTo>
                    <a:cubicBezTo>
                      <a:pt x="135" y="143"/>
                      <a:pt x="131" y="147"/>
                      <a:pt x="134" y="148"/>
                    </a:cubicBezTo>
                    <a:cubicBezTo>
                      <a:pt x="137" y="149"/>
                      <a:pt x="135" y="154"/>
                      <a:pt x="131" y="156"/>
                    </a:cubicBezTo>
                    <a:cubicBezTo>
                      <a:pt x="128" y="159"/>
                      <a:pt x="126" y="161"/>
                      <a:pt x="126" y="165"/>
                    </a:cubicBezTo>
                    <a:cubicBezTo>
                      <a:pt x="127" y="170"/>
                      <a:pt x="120" y="175"/>
                      <a:pt x="120" y="171"/>
                    </a:cubicBezTo>
                    <a:cubicBezTo>
                      <a:pt x="119" y="167"/>
                      <a:pt x="123" y="167"/>
                      <a:pt x="116" y="168"/>
                    </a:cubicBezTo>
                    <a:cubicBezTo>
                      <a:pt x="108" y="170"/>
                      <a:pt x="106" y="164"/>
                      <a:pt x="110" y="161"/>
                    </a:cubicBezTo>
                    <a:cubicBezTo>
                      <a:pt x="114" y="158"/>
                      <a:pt x="115" y="153"/>
                      <a:pt x="118" y="155"/>
                    </a:cubicBezTo>
                    <a:cubicBezTo>
                      <a:pt x="121" y="158"/>
                      <a:pt x="125" y="157"/>
                      <a:pt x="123" y="151"/>
                    </a:cubicBezTo>
                    <a:cubicBezTo>
                      <a:pt x="121" y="146"/>
                      <a:pt x="119" y="144"/>
                      <a:pt x="115" y="147"/>
                    </a:cubicBezTo>
                    <a:cubicBezTo>
                      <a:pt x="112" y="150"/>
                      <a:pt x="109" y="156"/>
                      <a:pt x="106" y="156"/>
                    </a:cubicBezTo>
                    <a:cubicBezTo>
                      <a:pt x="104" y="156"/>
                      <a:pt x="102" y="156"/>
                      <a:pt x="98" y="159"/>
                    </a:cubicBezTo>
                    <a:cubicBezTo>
                      <a:pt x="94" y="161"/>
                      <a:pt x="85" y="169"/>
                      <a:pt x="88" y="167"/>
                    </a:cubicBezTo>
                    <a:cubicBezTo>
                      <a:pt x="91" y="166"/>
                      <a:pt x="94" y="163"/>
                      <a:pt x="94" y="167"/>
                    </a:cubicBezTo>
                    <a:cubicBezTo>
                      <a:pt x="94" y="171"/>
                      <a:pt x="90" y="171"/>
                      <a:pt x="86" y="176"/>
                    </a:cubicBezTo>
                    <a:cubicBezTo>
                      <a:pt x="82" y="181"/>
                      <a:pt x="80" y="187"/>
                      <a:pt x="75" y="189"/>
                    </a:cubicBezTo>
                    <a:cubicBezTo>
                      <a:pt x="71" y="190"/>
                      <a:pt x="67" y="186"/>
                      <a:pt x="70" y="183"/>
                    </a:cubicBezTo>
                    <a:cubicBezTo>
                      <a:pt x="74" y="179"/>
                      <a:pt x="80" y="175"/>
                      <a:pt x="79" y="171"/>
                    </a:cubicBezTo>
                    <a:cubicBezTo>
                      <a:pt x="79" y="168"/>
                      <a:pt x="76" y="164"/>
                      <a:pt x="73" y="164"/>
                    </a:cubicBezTo>
                    <a:cubicBezTo>
                      <a:pt x="70" y="165"/>
                      <a:pt x="69" y="173"/>
                      <a:pt x="69" y="175"/>
                    </a:cubicBezTo>
                    <a:cubicBezTo>
                      <a:pt x="69" y="177"/>
                      <a:pt x="63" y="179"/>
                      <a:pt x="60" y="183"/>
                    </a:cubicBezTo>
                    <a:cubicBezTo>
                      <a:pt x="57" y="188"/>
                      <a:pt x="52" y="190"/>
                      <a:pt x="50" y="193"/>
                    </a:cubicBezTo>
                    <a:cubicBezTo>
                      <a:pt x="47" y="196"/>
                      <a:pt x="42" y="196"/>
                      <a:pt x="39" y="195"/>
                    </a:cubicBezTo>
                    <a:cubicBezTo>
                      <a:pt x="37" y="193"/>
                      <a:pt x="36" y="193"/>
                      <a:pt x="35" y="189"/>
                    </a:cubicBezTo>
                    <a:cubicBezTo>
                      <a:pt x="34" y="186"/>
                      <a:pt x="32" y="188"/>
                      <a:pt x="30" y="190"/>
                    </a:cubicBezTo>
                    <a:cubicBezTo>
                      <a:pt x="27" y="192"/>
                      <a:pt x="25" y="187"/>
                      <a:pt x="19" y="188"/>
                    </a:cubicBezTo>
                    <a:cubicBezTo>
                      <a:pt x="12" y="190"/>
                      <a:pt x="6" y="193"/>
                      <a:pt x="7" y="188"/>
                    </a:cubicBezTo>
                    <a:cubicBezTo>
                      <a:pt x="8" y="184"/>
                      <a:pt x="10" y="177"/>
                      <a:pt x="13" y="179"/>
                    </a:cubicBezTo>
                    <a:cubicBezTo>
                      <a:pt x="15" y="182"/>
                      <a:pt x="21" y="183"/>
                      <a:pt x="23" y="180"/>
                    </a:cubicBezTo>
                    <a:cubicBezTo>
                      <a:pt x="25" y="178"/>
                      <a:pt x="27" y="174"/>
                      <a:pt x="22" y="174"/>
                    </a:cubicBezTo>
                    <a:cubicBezTo>
                      <a:pt x="16" y="173"/>
                      <a:pt x="13" y="171"/>
                      <a:pt x="9" y="172"/>
                    </a:cubicBezTo>
                    <a:cubicBezTo>
                      <a:pt x="5" y="174"/>
                      <a:pt x="4" y="164"/>
                      <a:pt x="4" y="158"/>
                    </a:cubicBezTo>
                    <a:cubicBezTo>
                      <a:pt x="3" y="151"/>
                      <a:pt x="0" y="147"/>
                      <a:pt x="1" y="140"/>
                    </a:cubicBezTo>
                    <a:cubicBezTo>
                      <a:pt x="1" y="134"/>
                      <a:pt x="4" y="123"/>
                      <a:pt x="6" y="119"/>
                    </a:cubicBezTo>
                    <a:cubicBezTo>
                      <a:pt x="8" y="115"/>
                      <a:pt x="11" y="109"/>
                      <a:pt x="14" y="109"/>
                    </a:cubicBezTo>
                    <a:cubicBezTo>
                      <a:pt x="17" y="109"/>
                      <a:pt x="22" y="113"/>
                      <a:pt x="21" y="118"/>
                    </a:cubicBezTo>
                    <a:cubicBezTo>
                      <a:pt x="20" y="122"/>
                      <a:pt x="19" y="127"/>
                      <a:pt x="22" y="122"/>
                    </a:cubicBezTo>
                    <a:cubicBezTo>
                      <a:pt x="26" y="116"/>
                      <a:pt x="26" y="109"/>
                      <a:pt x="24" y="105"/>
                    </a:cubicBezTo>
                    <a:cubicBezTo>
                      <a:pt x="23" y="100"/>
                      <a:pt x="19" y="107"/>
                      <a:pt x="23" y="99"/>
                    </a:cubicBezTo>
                    <a:cubicBezTo>
                      <a:pt x="26" y="92"/>
                      <a:pt x="26" y="90"/>
                      <a:pt x="25" y="85"/>
                    </a:cubicBezTo>
                    <a:cubicBezTo>
                      <a:pt x="23" y="81"/>
                      <a:pt x="22" y="81"/>
                      <a:pt x="22" y="73"/>
                    </a:cubicBezTo>
                    <a:cubicBezTo>
                      <a:pt x="22" y="65"/>
                      <a:pt x="22" y="64"/>
                      <a:pt x="23" y="58"/>
                    </a:cubicBezTo>
                    <a:cubicBezTo>
                      <a:pt x="24" y="51"/>
                      <a:pt x="24" y="50"/>
                      <a:pt x="26" y="47"/>
                    </a:cubicBezTo>
                    <a:cubicBezTo>
                      <a:pt x="28" y="44"/>
                      <a:pt x="26" y="41"/>
                      <a:pt x="27" y="3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0">
                <a:extLst>
                  <a:ext uri="{FF2B5EF4-FFF2-40B4-BE49-F238E27FC236}">
                    <a16:creationId xmlns:a16="http://schemas.microsoft.com/office/drawing/2014/main" id="{25BEAED1-8E53-4650-9A0F-7C4BB85F5025}"/>
                  </a:ext>
                </a:extLst>
              </p:cNvPr>
              <p:cNvSpPr>
                <a:spLocks/>
              </p:cNvSpPr>
              <p:nvPr/>
            </p:nvSpPr>
            <p:spPr bwMode="auto">
              <a:xfrm>
                <a:off x="8607425" y="5570538"/>
                <a:ext cx="46038" cy="17463"/>
              </a:xfrm>
              <a:custGeom>
                <a:avLst/>
                <a:gdLst>
                  <a:gd name="T0" fmla="*/ 42 w 88"/>
                  <a:gd name="T1" fmla="*/ 4 h 32"/>
                  <a:gd name="T2" fmla="*/ 19 w 88"/>
                  <a:gd name="T3" fmla="*/ 8 h 32"/>
                  <a:gd name="T4" fmla="*/ 3 w 88"/>
                  <a:gd name="T5" fmla="*/ 17 h 32"/>
                  <a:gd name="T6" fmla="*/ 3 w 88"/>
                  <a:gd name="T7" fmla="*/ 30 h 32"/>
                  <a:gd name="T8" fmla="*/ 21 w 88"/>
                  <a:gd name="T9" fmla="*/ 29 h 32"/>
                  <a:gd name="T10" fmla="*/ 40 w 88"/>
                  <a:gd name="T11" fmla="*/ 29 h 32"/>
                  <a:gd name="T12" fmla="*/ 54 w 88"/>
                  <a:gd name="T13" fmla="*/ 27 h 32"/>
                  <a:gd name="T14" fmla="*/ 71 w 88"/>
                  <a:gd name="T15" fmla="*/ 19 h 32"/>
                  <a:gd name="T16" fmla="*/ 84 w 88"/>
                  <a:gd name="T17" fmla="*/ 20 h 32"/>
                  <a:gd name="T18" fmla="*/ 82 w 88"/>
                  <a:gd name="T19" fmla="*/ 10 h 32"/>
                  <a:gd name="T20" fmla="*/ 75 w 88"/>
                  <a:gd name="T21" fmla="*/ 13 h 32"/>
                  <a:gd name="T22" fmla="*/ 64 w 88"/>
                  <a:gd name="T23" fmla="*/ 11 h 32"/>
                  <a:gd name="T24" fmla="*/ 66 w 88"/>
                  <a:gd name="T25" fmla="*/ 5 h 32"/>
                  <a:gd name="T26" fmla="*/ 58 w 88"/>
                  <a:gd name="T27" fmla="*/ 1 h 32"/>
                  <a:gd name="T28" fmla="*/ 42 w 88"/>
                  <a:gd name="T2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2">
                    <a:moveTo>
                      <a:pt x="42" y="4"/>
                    </a:moveTo>
                    <a:cubicBezTo>
                      <a:pt x="37" y="5"/>
                      <a:pt x="27" y="6"/>
                      <a:pt x="19" y="8"/>
                    </a:cubicBezTo>
                    <a:cubicBezTo>
                      <a:pt x="11" y="11"/>
                      <a:pt x="6" y="12"/>
                      <a:pt x="3" y="17"/>
                    </a:cubicBezTo>
                    <a:cubicBezTo>
                      <a:pt x="0" y="23"/>
                      <a:pt x="1" y="28"/>
                      <a:pt x="3" y="30"/>
                    </a:cubicBezTo>
                    <a:cubicBezTo>
                      <a:pt x="5" y="32"/>
                      <a:pt x="14" y="32"/>
                      <a:pt x="21" y="29"/>
                    </a:cubicBezTo>
                    <a:cubicBezTo>
                      <a:pt x="28" y="27"/>
                      <a:pt x="37" y="27"/>
                      <a:pt x="40" y="29"/>
                    </a:cubicBezTo>
                    <a:cubicBezTo>
                      <a:pt x="43" y="32"/>
                      <a:pt x="50" y="32"/>
                      <a:pt x="54" y="27"/>
                    </a:cubicBezTo>
                    <a:cubicBezTo>
                      <a:pt x="58" y="22"/>
                      <a:pt x="66" y="16"/>
                      <a:pt x="71" y="19"/>
                    </a:cubicBezTo>
                    <a:cubicBezTo>
                      <a:pt x="76" y="21"/>
                      <a:pt x="80" y="24"/>
                      <a:pt x="84" y="20"/>
                    </a:cubicBezTo>
                    <a:cubicBezTo>
                      <a:pt x="88" y="16"/>
                      <a:pt x="85" y="11"/>
                      <a:pt x="82" y="10"/>
                    </a:cubicBezTo>
                    <a:cubicBezTo>
                      <a:pt x="79" y="9"/>
                      <a:pt x="77" y="12"/>
                      <a:pt x="75" y="13"/>
                    </a:cubicBezTo>
                    <a:cubicBezTo>
                      <a:pt x="72" y="13"/>
                      <a:pt x="68" y="10"/>
                      <a:pt x="64" y="11"/>
                    </a:cubicBezTo>
                    <a:cubicBezTo>
                      <a:pt x="60" y="12"/>
                      <a:pt x="66" y="9"/>
                      <a:pt x="66" y="5"/>
                    </a:cubicBezTo>
                    <a:cubicBezTo>
                      <a:pt x="66" y="1"/>
                      <a:pt x="63" y="0"/>
                      <a:pt x="58" y="1"/>
                    </a:cubicBezTo>
                    <a:cubicBezTo>
                      <a:pt x="53" y="1"/>
                      <a:pt x="46" y="3"/>
                      <a:pt x="42"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1">
                <a:extLst>
                  <a:ext uri="{FF2B5EF4-FFF2-40B4-BE49-F238E27FC236}">
                    <a16:creationId xmlns:a16="http://schemas.microsoft.com/office/drawing/2014/main" id="{FFEA447A-2873-4FE8-95E6-D794AD8D145C}"/>
                  </a:ext>
                </a:extLst>
              </p:cNvPr>
              <p:cNvSpPr>
                <a:spLocks/>
              </p:cNvSpPr>
              <p:nvPr/>
            </p:nvSpPr>
            <p:spPr bwMode="auto">
              <a:xfrm>
                <a:off x="9178925" y="4525963"/>
                <a:ext cx="9525" cy="15875"/>
              </a:xfrm>
              <a:custGeom>
                <a:avLst/>
                <a:gdLst>
                  <a:gd name="T0" fmla="*/ 6 w 20"/>
                  <a:gd name="T1" fmla="*/ 0 h 29"/>
                  <a:gd name="T2" fmla="*/ 4 w 20"/>
                  <a:gd name="T3" fmla="*/ 14 h 29"/>
                  <a:gd name="T4" fmla="*/ 14 w 20"/>
                  <a:gd name="T5" fmla="*/ 25 h 29"/>
                  <a:gd name="T6" fmla="*/ 18 w 20"/>
                  <a:gd name="T7" fmla="*/ 10 h 29"/>
                  <a:gd name="T8" fmla="*/ 6 w 20"/>
                  <a:gd name="T9" fmla="*/ 0 h 29"/>
                </a:gdLst>
                <a:ahLst/>
                <a:cxnLst>
                  <a:cxn ang="0">
                    <a:pos x="T0" y="T1"/>
                  </a:cxn>
                  <a:cxn ang="0">
                    <a:pos x="T2" y="T3"/>
                  </a:cxn>
                  <a:cxn ang="0">
                    <a:pos x="T4" y="T5"/>
                  </a:cxn>
                  <a:cxn ang="0">
                    <a:pos x="T6" y="T7"/>
                  </a:cxn>
                  <a:cxn ang="0">
                    <a:pos x="T8" y="T9"/>
                  </a:cxn>
                </a:cxnLst>
                <a:rect l="0" t="0" r="r" b="b"/>
                <a:pathLst>
                  <a:path w="20" h="29">
                    <a:moveTo>
                      <a:pt x="6" y="0"/>
                    </a:moveTo>
                    <a:cubicBezTo>
                      <a:pt x="0" y="0"/>
                      <a:pt x="1" y="4"/>
                      <a:pt x="4" y="14"/>
                    </a:cubicBezTo>
                    <a:cubicBezTo>
                      <a:pt x="6" y="23"/>
                      <a:pt x="10" y="29"/>
                      <a:pt x="14" y="25"/>
                    </a:cubicBezTo>
                    <a:cubicBezTo>
                      <a:pt x="17" y="22"/>
                      <a:pt x="20" y="14"/>
                      <a:pt x="18" y="10"/>
                    </a:cubicBezTo>
                    <a:cubicBezTo>
                      <a:pt x="15" y="7"/>
                      <a:pt x="13"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2">
                <a:extLst>
                  <a:ext uri="{FF2B5EF4-FFF2-40B4-BE49-F238E27FC236}">
                    <a16:creationId xmlns:a16="http://schemas.microsoft.com/office/drawing/2014/main" id="{04A8B17F-846D-4F4A-BC15-09595D18118C}"/>
                  </a:ext>
                </a:extLst>
              </p:cNvPr>
              <p:cNvSpPr>
                <a:spLocks/>
              </p:cNvSpPr>
              <p:nvPr/>
            </p:nvSpPr>
            <p:spPr bwMode="auto">
              <a:xfrm>
                <a:off x="9196388" y="4479926"/>
                <a:ext cx="127000" cy="76200"/>
              </a:xfrm>
              <a:custGeom>
                <a:avLst/>
                <a:gdLst>
                  <a:gd name="T0" fmla="*/ 9 w 245"/>
                  <a:gd name="T1" fmla="*/ 91 h 147"/>
                  <a:gd name="T2" fmla="*/ 2 w 245"/>
                  <a:gd name="T3" fmla="*/ 100 h 147"/>
                  <a:gd name="T4" fmla="*/ 12 w 245"/>
                  <a:gd name="T5" fmla="*/ 114 h 147"/>
                  <a:gd name="T6" fmla="*/ 36 w 245"/>
                  <a:gd name="T7" fmla="*/ 127 h 147"/>
                  <a:gd name="T8" fmla="*/ 50 w 245"/>
                  <a:gd name="T9" fmla="*/ 131 h 147"/>
                  <a:gd name="T10" fmla="*/ 68 w 245"/>
                  <a:gd name="T11" fmla="*/ 139 h 147"/>
                  <a:gd name="T12" fmla="*/ 92 w 245"/>
                  <a:gd name="T13" fmla="*/ 146 h 147"/>
                  <a:gd name="T14" fmla="*/ 130 w 245"/>
                  <a:gd name="T15" fmla="*/ 139 h 147"/>
                  <a:gd name="T16" fmla="*/ 143 w 245"/>
                  <a:gd name="T17" fmla="*/ 135 h 147"/>
                  <a:gd name="T18" fmla="*/ 151 w 245"/>
                  <a:gd name="T19" fmla="*/ 128 h 147"/>
                  <a:gd name="T20" fmla="*/ 174 w 245"/>
                  <a:gd name="T21" fmla="*/ 119 h 147"/>
                  <a:gd name="T22" fmla="*/ 185 w 245"/>
                  <a:gd name="T23" fmla="*/ 99 h 147"/>
                  <a:gd name="T24" fmla="*/ 197 w 245"/>
                  <a:gd name="T25" fmla="*/ 97 h 147"/>
                  <a:gd name="T26" fmla="*/ 215 w 245"/>
                  <a:gd name="T27" fmla="*/ 95 h 147"/>
                  <a:gd name="T28" fmla="*/ 222 w 245"/>
                  <a:gd name="T29" fmla="*/ 79 h 147"/>
                  <a:gd name="T30" fmla="*/ 219 w 245"/>
                  <a:gd name="T31" fmla="*/ 60 h 147"/>
                  <a:gd name="T32" fmla="*/ 237 w 245"/>
                  <a:gd name="T33" fmla="*/ 55 h 147"/>
                  <a:gd name="T34" fmla="*/ 242 w 245"/>
                  <a:gd name="T35" fmla="*/ 32 h 147"/>
                  <a:gd name="T36" fmla="*/ 245 w 245"/>
                  <a:gd name="T37" fmla="*/ 19 h 147"/>
                  <a:gd name="T38" fmla="*/ 238 w 245"/>
                  <a:gd name="T39" fmla="*/ 15 h 147"/>
                  <a:gd name="T40" fmla="*/ 235 w 245"/>
                  <a:gd name="T41" fmla="*/ 5 h 147"/>
                  <a:gd name="T42" fmla="*/ 220 w 245"/>
                  <a:gd name="T43" fmla="*/ 13 h 147"/>
                  <a:gd name="T44" fmla="*/ 210 w 245"/>
                  <a:gd name="T45" fmla="*/ 7 h 147"/>
                  <a:gd name="T46" fmla="*/ 199 w 245"/>
                  <a:gd name="T47" fmla="*/ 8 h 147"/>
                  <a:gd name="T48" fmla="*/ 193 w 245"/>
                  <a:gd name="T49" fmla="*/ 20 h 147"/>
                  <a:gd name="T50" fmla="*/ 199 w 245"/>
                  <a:gd name="T51" fmla="*/ 43 h 147"/>
                  <a:gd name="T52" fmla="*/ 194 w 245"/>
                  <a:gd name="T53" fmla="*/ 56 h 147"/>
                  <a:gd name="T54" fmla="*/ 176 w 245"/>
                  <a:gd name="T55" fmla="*/ 59 h 147"/>
                  <a:gd name="T56" fmla="*/ 160 w 245"/>
                  <a:gd name="T57" fmla="*/ 75 h 147"/>
                  <a:gd name="T58" fmla="*/ 155 w 245"/>
                  <a:gd name="T59" fmla="*/ 88 h 147"/>
                  <a:gd name="T60" fmla="*/ 143 w 245"/>
                  <a:gd name="T61" fmla="*/ 91 h 147"/>
                  <a:gd name="T62" fmla="*/ 135 w 245"/>
                  <a:gd name="T63" fmla="*/ 94 h 147"/>
                  <a:gd name="T64" fmla="*/ 125 w 245"/>
                  <a:gd name="T65" fmla="*/ 90 h 147"/>
                  <a:gd name="T66" fmla="*/ 110 w 245"/>
                  <a:gd name="T67" fmla="*/ 96 h 147"/>
                  <a:gd name="T68" fmla="*/ 103 w 245"/>
                  <a:gd name="T69" fmla="*/ 85 h 147"/>
                  <a:gd name="T70" fmla="*/ 107 w 245"/>
                  <a:gd name="T71" fmla="*/ 73 h 147"/>
                  <a:gd name="T72" fmla="*/ 107 w 245"/>
                  <a:gd name="T73" fmla="*/ 61 h 147"/>
                  <a:gd name="T74" fmla="*/ 101 w 245"/>
                  <a:gd name="T75" fmla="*/ 69 h 147"/>
                  <a:gd name="T76" fmla="*/ 96 w 245"/>
                  <a:gd name="T77" fmla="*/ 83 h 147"/>
                  <a:gd name="T78" fmla="*/ 93 w 245"/>
                  <a:gd name="T79" fmla="*/ 93 h 147"/>
                  <a:gd name="T80" fmla="*/ 83 w 245"/>
                  <a:gd name="T81" fmla="*/ 96 h 147"/>
                  <a:gd name="T82" fmla="*/ 76 w 245"/>
                  <a:gd name="T83" fmla="*/ 94 h 147"/>
                  <a:gd name="T84" fmla="*/ 64 w 245"/>
                  <a:gd name="T85" fmla="*/ 97 h 147"/>
                  <a:gd name="T86" fmla="*/ 53 w 245"/>
                  <a:gd name="T87" fmla="*/ 101 h 147"/>
                  <a:gd name="T88" fmla="*/ 43 w 245"/>
                  <a:gd name="T89" fmla="*/ 92 h 147"/>
                  <a:gd name="T90" fmla="*/ 30 w 245"/>
                  <a:gd name="T91" fmla="*/ 95 h 147"/>
                  <a:gd name="T92" fmla="*/ 20 w 245"/>
                  <a:gd name="T93" fmla="*/ 91 h 147"/>
                  <a:gd name="T94" fmla="*/ 9 w 245"/>
                  <a:gd name="T95" fmla="*/ 9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147">
                    <a:moveTo>
                      <a:pt x="9" y="91"/>
                    </a:moveTo>
                    <a:cubicBezTo>
                      <a:pt x="6" y="88"/>
                      <a:pt x="5" y="91"/>
                      <a:pt x="2" y="100"/>
                    </a:cubicBezTo>
                    <a:cubicBezTo>
                      <a:pt x="0" y="110"/>
                      <a:pt x="4" y="113"/>
                      <a:pt x="12" y="114"/>
                    </a:cubicBezTo>
                    <a:cubicBezTo>
                      <a:pt x="20" y="116"/>
                      <a:pt x="30" y="120"/>
                      <a:pt x="36" y="127"/>
                    </a:cubicBezTo>
                    <a:cubicBezTo>
                      <a:pt x="42" y="134"/>
                      <a:pt x="44" y="137"/>
                      <a:pt x="50" y="131"/>
                    </a:cubicBezTo>
                    <a:cubicBezTo>
                      <a:pt x="57" y="126"/>
                      <a:pt x="64" y="131"/>
                      <a:pt x="68" y="139"/>
                    </a:cubicBezTo>
                    <a:cubicBezTo>
                      <a:pt x="73" y="147"/>
                      <a:pt x="79" y="145"/>
                      <a:pt x="92" y="146"/>
                    </a:cubicBezTo>
                    <a:cubicBezTo>
                      <a:pt x="106" y="146"/>
                      <a:pt x="122" y="144"/>
                      <a:pt x="130" y="139"/>
                    </a:cubicBezTo>
                    <a:cubicBezTo>
                      <a:pt x="138" y="133"/>
                      <a:pt x="140" y="139"/>
                      <a:pt x="143" y="135"/>
                    </a:cubicBezTo>
                    <a:cubicBezTo>
                      <a:pt x="146" y="130"/>
                      <a:pt x="141" y="127"/>
                      <a:pt x="151" y="128"/>
                    </a:cubicBezTo>
                    <a:cubicBezTo>
                      <a:pt x="160" y="129"/>
                      <a:pt x="166" y="126"/>
                      <a:pt x="174" y="119"/>
                    </a:cubicBezTo>
                    <a:cubicBezTo>
                      <a:pt x="181" y="112"/>
                      <a:pt x="185" y="105"/>
                      <a:pt x="185" y="99"/>
                    </a:cubicBezTo>
                    <a:cubicBezTo>
                      <a:pt x="184" y="94"/>
                      <a:pt x="189" y="96"/>
                      <a:pt x="197" y="97"/>
                    </a:cubicBezTo>
                    <a:cubicBezTo>
                      <a:pt x="206" y="98"/>
                      <a:pt x="207" y="101"/>
                      <a:pt x="215" y="95"/>
                    </a:cubicBezTo>
                    <a:cubicBezTo>
                      <a:pt x="223" y="89"/>
                      <a:pt x="227" y="86"/>
                      <a:pt x="222" y="79"/>
                    </a:cubicBezTo>
                    <a:cubicBezTo>
                      <a:pt x="217" y="72"/>
                      <a:pt x="213" y="65"/>
                      <a:pt x="219" y="60"/>
                    </a:cubicBezTo>
                    <a:cubicBezTo>
                      <a:pt x="226" y="54"/>
                      <a:pt x="231" y="66"/>
                      <a:pt x="237" y="55"/>
                    </a:cubicBezTo>
                    <a:cubicBezTo>
                      <a:pt x="242" y="44"/>
                      <a:pt x="244" y="37"/>
                      <a:pt x="242" y="32"/>
                    </a:cubicBezTo>
                    <a:cubicBezTo>
                      <a:pt x="241" y="28"/>
                      <a:pt x="244" y="22"/>
                      <a:pt x="245" y="19"/>
                    </a:cubicBezTo>
                    <a:cubicBezTo>
                      <a:pt x="245" y="16"/>
                      <a:pt x="242" y="16"/>
                      <a:pt x="238" y="15"/>
                    </a:cubicBezTo>
                    <a:cubicBezTo>
                      <a:pt x="234" y="13"/>
                      <a:pt x="238" y="7"/>
                      <a:pt x="235" y="5"/>
                    </a:cubicBezTo>
                    <a:cubicBezTo>
                      <a:pt x="231" y="3"/>
                      <a:pt x="226" y="8"/>
                      <a:pt x="220" y="13"/>
                    </a:cubicBezTo>
                    <a:cubicBezTo>
                      <a:pt x="215" y="19"/>
                      <a:pt x="212" y="14"/>
                      <a:pt x="210" y="7"/>
                    </a:cubicBezTo>
                    <a:cubicBezTo>
                      <a:pt x="208" y="0"/>
                      <a:pt x="209" y="6"/>
                      <a:pt x="199" y="8"/>
                    </a:cubicBezTo>
                    <a:cubicBezTo>
                      <a:pt x="188" y="9"/>
                      <a:pt x="189" y="13"/>
                      <a:pt x="193" y="20"/>
                    </a:cubicBezTo>
                    <a:cubicBezTo>
                      <a:pt x="198" y="27"/>
                      <a:pt x="200" y="34"/>
                      <a:pt x="199" y="43"/>
                    </a:cubicBezTo>
                    <a:cubicBezTo>
                      <a:pt x="198" y="52"/>
                      <a:pt x="205" y="56"/>
                      <a:pt x="194" y="56"/>
                    </a:cubicBezTo>
                    <a:cubicBezTo>
                      <a:pt x="184" y="56"/>
                      <a:pt x="183" y="54"/>
                      <a:pt x="176" y="59"/>
                    </a:cubicBezTo>
                    <a:cubicBezTo>
                      <a:pt x="169" y="64"/>
                      <a:pt x="163" y="67"/>
                      <a:pt x="160" y="75"/>
                    </a:cubicBezTo>
                    <a:cubicBezTo>
                      <a:pt x="158" y="83"/>
                      <a:pt x="161" y="87"/>
                      <a:pt x="155" y="88"/>
                    </a:cubicBezTo>
                    <a:cubicBezTo>
                      <a:pt x="150" y="90"/>
                      <a:pt x="146" y="90"/>
                      <a:pt x="143" y="91"/>
                    </a:cubicBezTo>
                    <a:cubicBezTo>
                      <a:pt x="140" y="93"/>
                      <a:pt x="138" y="97"/>
                      <a:pt x="135" y="94"/>
                    </a:cubicBezTo>
                    <a:cubicBezTo>
                      <a:pt x="132" y="90"/>
                      <a:pt x="131" y="86"/>
                      <a:pt x="125" y="90"/>
                    </a:cubicBezTo>
                    <a:cubicBezTo>
                      <a:pt x="119" y="93"/>
                      <a:pt x="113" y="99"/>
                      <a:pt x="110" y="96"/>
                    </a:cubicBezTo>
                    <a:cubicBezTo>
                      <a:pt x="107" y="93"/>
                      <a:pt x="104" y="90"/>
                      <a:pt x="103" y="85"/>
                    </a:cubicBezTo>
                    <a:cubicBezTo>
                      <a:pt x="103" y="79"/>
                      <a:pt x="102" y="78"/>
                      <a:pt x="107" y="73"/>
                    </a:cubicBezTo>
                    <a:cubicBezTo>
                      <a:pt x="112" y="68"/>
                      <a:pt x="111" y="63"/>
                      <a:pt x="107" y="61"/>
                    </a:cubicBezTo>
                    <a:cubicBezTo>
                      <a:pt x="104" y="59"/>
                      <a:pt x="101" y="64"/>
                      <a:pt x="101" y="69"/>
                    </a:cubicBezTo>
                    <a:cubicBezTo>
                      <a:pt x="101" y="74"/>
                      <a:pt x="99" y="80"/>
                      <a:pt x="96" y="83"/>
                    </a:cubicBezTo>
                    <a:cubicBezTo>
                      <a:pt x="92" y="86"/>
                      <a:pt x="97" y="90"/>
                      <a:pt x="93" y="93"/>
                    </a:cubicBezTo>
                    <a:cubicBezTo>
                      <a:pt x="89" y="95"/>
                      <a:pt x="85" y="93"/>
                      <a:pt x="83" y="96"/>
                    </a:cubicBezTo>
                    <a:cubicBezTo>
                      <a:pt x="80" y="99"/>
                      <a:pt x="76" y="94"/>
                      <a:pt x="76" y="94"/>
                    </a:cubicBezTo>
                    <a:cubicBezTo>
                      <a:pt x="76" y="94"/>
                      <a:pt x="68" y="96"/>
                      <a:pt x="64" y="97"/>
                    </a:cubicBezTo>
                    <a:cubicBezTo>
                      <a:pt x="59" y="98"/>
                      <a:pt x="55" y="105"/>
                      <a:pt x="53" y="101"/>
                    </a:cubicBezTo>
                    <a:cubicBezTo>
                      <a:pt x="51" y="96"/>
                      <a:pt x="50" y="93"/>
                      <a:pt x="43" y="92"/>
                    </a:cubicBezTo>
                    <a:cubicBezTo>
                      <a:pt x="36" y="91"/>
                      <a:pt x="35" y="97"/>
                      <a:pt x="30" y="95"/>
                    </a:cubicBezTo>
                    <a:cubicBezTo>
                      <a:pt x="25" y="94"/>
                      <a:pt x="24" y="90"/>
                      <a:pt x="20" y="91"/>
                    </a:cubicBezTo>
                    <a:cubicBezTo>
                      <a:pt x="16" y="93"/>
                      <a:pt x="14" y="95"/>
                      <a:pt x="9" y="9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3">
                <a:extLst>
                  <a:ext uri="{FF2B5EF4-FFF2-40B4-BE49-F238E27FC236}">
                    <a16:creationId xmlns:a16="http://schemas.microsoft.com/office/drawing/2014/main" id="{35A151AB-8D01-4AB1-9CDF-F7AC460C72BA}"/>
                  </a:ext>
                </a:extLst>
              </p:cNvPr>
              <p:cNvSpPr>
                <a:spLocks/>
              </p:cNvSpPr>
              <p:nvPr/>
            </p:nvSpPr>
            <p:spPr bwMode="auto">
              <a:xfrm>
                <a:off x="9275763" y="4424363"/>
                <a:ext cx="71438" cy="80963"/>
              </a:xfrm>
              <a:custGeom>
                <a:avLst/>
                <a:gdLst>
                  <a:gd name="T0" fmla="*/ 8 w 137"/>
                  <a:gd name="T1" fmla="*/ 6 h 157"/>
                  <a:gd name="T2" fmla="*/ 5 w 137"/>
                  <a:gd name="T3" fmla="*/ 15 h 157"/>
                  <a:gd name="T4" fmla="*/ 7 w 137"/>
                  <a:gd name="T5" fmla="*/ 21 h 157"/>
                  <a:gd name="T6" fmla="*/ 27 w 137"/>
                  <a:gd name="T7" fmla="*/ 30 h 157"/>
                  <a:gd name="T8" fmla="*/ 52 w 137"/>
                  <a:gd name="T9" fmla="*/ 49 h 157"/>
                  <a:gd name="T10" fmla="*/ 70 w 137"/>
                  <a:gd name="T11" fmla="*/ 64 h 157"/>
                  <a:gd name="T12" fmla="*/ 89 w 137"/>
                  <a:gd name="T13" fmla="*/ 74 h 157"/>
                  <a:gd name="T14" fmla="*/ 102 w 137"/>
                  <a:gd name="T15" fmla="*/ 98 h 157"/>
                  <a:gd name="T16" fmla="*/ 110 w 137"/>
                  <a:gd name="T17" fmla="*/ 123 h 157"/>
                  <a:gd name="T18" fmla="*/ 112 w 137"/>
                  <a:gd name="T19" fmla="*/ 148 h 157"/>
                  <a:gd name="T20" fmla="*/ 124 w 137"/>
                  <a:gd name="T21" fmla="*/ 148 h 157"/>
                  <a:gd name="T22" fmla="*/ 131 w 137"/>
                  <a:gd name="T23" fmla="*/ 128 h 157"/>
                  <a:gd name="T24" fmla="*/ 130 w 137"/>
                  <a:gd name="T25" fmla="*/ 113 h 157"/>
                  <a:gd name="T26" fmla="*/ 123 w 137"/>
                  <a:gd name="T27" fmla="*/ 99 h 157"/>
                  <a:gd name="T28" fmla="*/ 117 w 137"/>
                  <a:gd name="T29" fmla="*/ 93 h 157"/>
                  <a:gd name="T30" fmla="*/ 107 w 137"/>
                  <a:gd name="T31" fmla="*/ 88 h 157"/>
                  <a:gd name="T32" fmla="*/ 100 w 137"/>
                  <a:gd name="T33" fmla="*/ 76 h 157"/>
                  <a:gd name="T34" fmla="*/ 87 w 137"/>
                  <a:gd name="T35" fmla="*/ 64 h 157"/>
                  <a:gd name="T36" fmla="*/ 75 w 137"/>
                  <a:gd name="T37" fmla="*/ 52 h 157"/>
                  <a:gd name="T38" fmla="*/ 61 w 137"/>
                  <a:gd name="T39" fmla="*/ 42 h 157"/>
                  <a:gd name="T40" fmla="*/ 42 w 137"/>
                  <a:gd name="T41" fmla="*/ 32 h 157"/>
                  <a:gd name="T42" fmla="*/ 28 w 137"/>
                  <a:gd name="T43" fmla="*/ 23 h 157"/>
                  <a:gd name="T44" fmla="*/ 16 w 137"/>
                  <a:gd name="T45" fmla="*/ 10 h 157"/>
                  <a:gd name="T46" fmla="*/ 8 w 137"/>
                  <a:gd name="T47" fmla="*/ 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57">
                    <a:moveTo>
                      <a:pt x="8" y="6"/>
                    </a:moveTo>
                    <a:cubicBezTo>
                      <a:pt x="6" y="5"/>
                      <a:pt x="8" y="15"/>
                      <a:pt x="5" y="15"/>
                    </a:cubicBezTo>
                    <a:cubicBezTo>
                      <a:pt x="2" y="14"/>
                      <a:pt x="0" y="19"/>
                      <a:pt x="7" y="21"/>
                    </a:cubicBezTo>
                    <a:cubicBezTo>
                      <a:pt x="14" y="24"/>
                      <a:pt x="19" y="23"/>
                      <a:pt x="27" y="30"/>
                    </a:cubicBezTo>
                    <a:cubicBezTo>
                      <a:pt x="35" y="37"/>
                      <a:pt x="46" y="45"/>
                      <a:pt x="52" y="49"/>
                    </a:cubicBezTo>
                    <a:cubicBezTo>
                      <a:pt x="58" y="53"/>
                      <a:pt x="64" y="63"/>
                      <a:pt x="70" y="64"/>
                    </a:cubicBezTo>
                    <a:cubicBezTo>
                      <a:pt x="76" y="65"/>
                      <a:pt x="86" y="70"/>
                      <a:pt x="89" y="74"/>
                    </a:cubicBezTo>
                    <a:cubicBezTo>
                      <a:pt x="92" y="79"/>
                      <a:pt x="96" y="92"/>
                      <a:pt x="102" y="98"/>
                    </a:cubicBezTo>
                    <a:cubicBezTo>
                      <a:pt x="107" y="103"/>
                      <a:pt x="111" y="113"/>
                      <a:pt x="110" y="123"/>
                    </a:cubicBezTo>
                    <a:cubicBezTo>
                      <a:pt x="109" y="132"/>
                      <a:pt x="107" y="139"/>
                      <a:pt x="112" y="148"/>
                    </a:cubicBezTo>
                    <a:cubicBezTo>
                      <a:pt x="116" y="156"/>
                      <a:pt x="118" y="157"/>
                      <a:pt x="124" y="148"/>
                    </a:cubicBezTo>
                    <a:cubicBezTo>
                      <a:pt x="130" y="139"/>
                      <a:pt x="126" y="132"/>
                      <a:pt x="131" y="128"/>
                    </a:cubicBezTo>
                    <a:cubicBezTo>
                      <a:pt x="137" y="124"/>
                      <a:pt x="132" y="120"/>
                      <a:pt x="130" y="113"/>
                    </a:cubicBezTo>
                    <a:cubicBezTo>
                      <a:pt x="127" y="105"/>
                      <a:pt x="127" y="99"/>
                      <a:pt x="123" y="99"/>
                    </a:cubicBezTo>
                    <a:cubicBezTo>
                      <a:pt x="119" y="99"/>
                      <a:pt x="122" y="97"/>
                      <a:pt x="117" y="93"/>
                    </a:cubicBezTo>
                    <a:cubicBezTo>
                      <a:pt x="113" y="89"/>
                      <a:pt x="109" y="91"/>
                      <a:pt x="107" y="88"/>
                    </a:cubicBezTo>
                    <a:cubicBezTo>
                      <a:pt x="106" y="84"/>
                      <a:pt x="104" y="81"/>
                      <a:pt x="100" y="76"/>
                    </a:cubicBezTo>
                    <a:cubicBezTo>
                      <a:pt x="96" y="71"/>
                      <a:pt x="89" y="68"/>
                      <a:pt x="87" y="64"/>
                    </a:cubicBezTo>
                    <a:cubicBezTo>
                      <a:pt x="84" y="61"/>
                      <a:pt x="81" y="59"/>
                      <a:pt x="75" y="52"/>
                    </a:cubicBezTo>
                    <a:cubicBezTo>
                      <a:pt x="70" y="46"/>
                      <a:pt x="71" y="48"/>
                      <a:pt x="61" y="42"/>
                    </a:cubicBezTo>
                    <a:cubicBezTo>
                      <a:pt x="52" y="36"/>
                      <a:pt x="44" y="34"/>
                      <a:pt x="42" y="32"/>
                    </a:cubicBezTo>
                    <a:cubicBezTo>
                      <a:pt x="40" y="29"/>
                      <a:pt x="33" y="25"/>
                      <a:pt x="28" y="23"/>
                    </a:cubicBezTo>
                    <a:cubicBezTo>
                      <a:pt x="24" y="21"/>
                      <a:pt x="23" y="15"/>
                      <a:pt x="16" y="10"/>
                    </a:cubicBezTo>
                    <a:cubicBezTo>
                      <a:pt x="8" y="6"/>
                      <a:pt x="10" y="0"/>
                      <a:pt x="8" y="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44">
                <a:extLst>
                  <a:ext uri="{FF2B5EF4-FFF2-40B4-BE49-F238E27FC236}">
                    <a16:creationId xmlns:a16="http://schemas.microsoft.com/office/drawing/2014/main" id="{9A5B9BA7-F155-438B-9B82-0C4856463B17}"/>
                  </a:ext>
                </a:extLst>
              </p:cNvPr>
              <p:cNvSpPr>
                <a:spLocks/>
              </p:cNvSpPr>
              <p:nvPr/>
            </p:nvSpPr>
            <p:spPr bwMode="auto">
              <a:xfrm>
                <a:off x="9248775" y="4418013"/>
                <a:ext cx="17463" cy="11113"/>
              </a:xfrm>
              <a:custGeom>
                <a:avLst/>
                <a:gdLst>
                  <a:gd name="T0" fmla="*/ 19 w 35"/>
                  <a:gd name="T1" fmla="*/ 4 h 22"/>
                  <a:gd name="T2" fmla="*/ 5 w 35"/>
                  <a:gd name="T3" fmla="*/ 7 h 22"/>
                  <a:gd name="T4" fmla="*/ 23 w 35"/>
                  <a:gd name="T5" fmla="*/ 22 h 22"/>
                  <a:gd name="T6" fmla="*/ 34 w 35"/>
                  <a:gd name="T7" fmla="*/ 14 h 22"/>
                  <a:gd name="T8" fmla="*/ 19 w 35"/>
                  <a:gd name="T9" fmla="*/ 4 h 22"/>
                </a:gdLst>
                <a:ahLst/>
                <a:cxnLst>
                  <a:cxn ang="0">
                    <a:pos x="T0" y="T1"/>
                  </a:cxn>
                  <a:cxn ang="0">
                    <a:pos x="T2" y="T3"/>
                  </a:cxn>
                  <a:cxn ang="0">
                    <a:pos x="T4" y="T5"/>
                  </a:cxn>
                  <a:cxn ang="0">
                    <a:pos x="T6" y="T7"/>
                  </a:cxn>
                  <a:cxn ang="0">
                    <a:pos x="T8" y="T9"/>
                  </a:cxn>
                </a:cxnLst>
                <a:rect l="0" t="0" r="r" b="b"/>
                <a:pathLst>
                  <a:path w="35" h="22">
                    <a:moveTo>
                      <a:pt x="19" y="4"/>
                    </a:moveTo>
                    <a:cubicBezTo>
                      <a:pt x="11" y="4"/>
                      <a:pt x="0" y="0"/>
                      <a:pt x="5" y="7"/>
                    </a:cubicBezTo>
                    <a:cubicBezTo>
                      <a:pt x="9" y="15"/>
                      <a:pt x="15" y="22"/>
                      <a:pt x="23" y="22"/>
                    </a:cubicBezTo>
                    <a:cubicBezTo>
                      <a:pt x="30" y="22"/>
                      <a:pt x="35" y="18"/>
                      <a:pt x="34" y="14"/>
                    </a:cubicBezTo>
                    <a:cubicBezTo>
                      <a:pt x="34" y="9"/>
                      <a:pt x="27" y="3"/>
                      <a:pt x="19"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45">
                <a:extLst>
                  <a:ext uri="{FF2B5EF4-FFF2-40B4-BE49-F238E27FC236}">
                    <a16:creationId xmlns:a16="http://schemas.microsoft.com/office/drawing/2014/main" id="{C952BF8E-92DC-42FB-8378-94BE7CE83131}"/>
                  </a:ext>
                </a:extLst>
              </p:cNvPr>
              <p:cNvSpPr>
                <a:spLocks/>
              </p:cNvSpPr>
              <p:nvPr/>
            </p:nvSpPr>
            <p:spPr bwMode="auto">
              <a:xfrm>
                <a:off x="9386888" y="4511676"/>
                <a:ext cx="7938" cy="14288"/>
              </a:xfrm>
              <a:custGeom>
                <a:avLst/>
                <a:gdLst>
                  <a:gd name="T0" fmla="*/ 9 w 14"/>
                  <a:gd name="T1" fmla="*/ 26 h 29"/>
                  <a:gd name="T2" fmla="*/ 11 w 14"/>
                  <a:gd name="T3" fmla="*/ 11 h 29"/>
                  <a:gd name="T4" fmla="*/ 4 w 14"/>
                  <a:gd name="T5" fmla="*/ 1 h 29"/>
                  <a:gd name="T6" fmla="*/ 1 w 14"/>
                  <a:gd name="T7" fmla="*/ 18 h 29"/>
                  <a:gd name="T8" fmla="*/ 9 w 14"/>
                  <a:gd name="T9" fmla="*/ 26 h 29"/>
                </a:gdLst>
                <a:ahLst/>
                <a:cxnLst>
                  <a:cxn ang="0">
                    <a:pos x="T0" y="T1"/>
                  </a:cxn>
                  <a:cxn ang="0">
                    <a:pos x="T2" y="T3"/>
                  </a:cxn>
                  <a:cxn ang="0">
                    <a:pos x="T4" y="T5"/>
                  </a:cxn>
                  <a:cxn ang="0">
                    <a:pos x="T6" y="T7"/>
                  </a:cxn>
                  <a:cxn ang="0">
                    <a:pos x="T8" y="T9"/>
                  </a:cxn>
                </a:cxnLst>
                <a:rect l="0" t="0" r="r" b="b"/>
                <a:pathLst>
                  <a:path w="14" h="29">
                    <a:moveTo>
                      <a:pt x="9" y="26"/>
                    </a:moveTo>
                    <a:cubicBezTo>
                      <a:pt x="8" y="20"/>
                      <a:pt x="14" y="20"/>
                      <a:pt x="11" y="11"/>
                    </a:cubicBezTo>
                    <a:cubicBezTo>
                      <a:pt x="9" y="2"/>
                      <a:pt x="8" y="0"/>
                      <a:pt x="4" y="1"/>
                    </a:cubicBezTo>
                    <a:cubicBezTo>
                      <a:pt x="1" y="2"/>
                      <a:pt x="2" y="11"/>
                      <a:pt x="1" y="18"/>
                    </a:cubicBezTo>
                    <a:cubicBezTo>
                      <a:pt x="0" y="24"/>
                      <a:pt x="4" y="29"/>
                      <a:pt x="9" y="2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46">
                <a:extLst>
                  <a:ext uri="{FF2B5EF4-FFF2-40B4-BE49-F238E27FC236}">
                    <a16:creationId xmlns:a16="http://schemas.microsoft.com/office/drawing/2014/main" id="{E9522A60-1477-43B4-99E4-0506815C207D}"/>
                  </a:ext>
                </a:extLst>
              </p:cNvPr>
              <p:cNvSpPr>
                <a:spLocks/>
              </p:cNvSpPr>
              <p:nvPr/>
            </p:nvSpPr>
            <p:spPr bwMode="auto">
              <a:xfrm>
                <a:off x="9390063" y="4525963"/>
                <a:ext cx="38100" cy="49213"/>
              </a:xfrm>
              <a:custGeom>
                <a:avLst/>
                <a:gdLst>
                  <a:gd name="T0" fmla="*/ 3 w 73"/>
                  <a:gd name="T1" fmla="*/ 3 h 94"/>
                  <a:gd name="T2" fmla="*/ 2 w 73"/>
                  <a:gd name="T3" fmla="*/ 13 h 94"/>
                  <a:gd name="T4" fmla="*/ 2 w 73"/>
                  <a:gd name="T5" fmla="*/ 30 h 94"/>
                  <a:gd name="T6" fmla="*/ 11 w 73"/>
                  <a:gd name="T7" fmla="*/ 43 h 94"/>
                  <a:gd name="T8" fmla="*/ 23 w 73"/>
                  <a:gd name="T9" fmla="*/ 54 h 94"/>
                  <a:gd name="T10" fmla="*/ 28 w 73"/>
                  <a:gd name="T11" fmla="*/ 64 h 94"/>
                  <a:gd name="T12" fmla="*/ 31 w 73"/>
                  <a:gd name="T13" fmla="*/ 82 h 94"/>
                  <a:gd name="T14" fmla="*/ 49 w 73"/>
                  <a:gd name="T15" fmla="*/ 94 h 94"/>
                  <a:gd name="T16" fmla="*/ 68 w 73"/>
                  <a:gd name="T17" fmla="*/ 89 h 94"/>
                  <a:gd name="T18" fmla="*/ 65 w 73"/>
                  <a:gd name="T19" fmla="*/ 69 h 94"/>
                  <a:gd name="T20" fmla="*/ 53 w 73"/>
                  <a:gd name="T21" fmla="*/ 49 h 94"/>
                  <a:gd name="T22" fmla="*/ 43 w 73"/>
                  <a:gd name="T23" fmla="*/ 44 h 94"/>
                  <a:gd name="T24" fmla="*/ 38 w 73"/>
                  <a:gd name="T25" fmla="*/ 32 h 94"/>
                  <a:gd name="T26" fmla="*/ 26 w 73"/>
                  <a:gd name="T27" fmla="*/ 16 h 94"/>
                  <a:gd name="T28" fmla="*/ 16 w 73"/>
                  <a:gd name="T29" fmla="*/ 6 h 94"/>
                  <a:gd name="T30" fmla="*/ 3 w 73"/>
                  <a:gd name="T31"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94">
                    <a:moveTo>
                      <a:pt x="3" y="3"/>
                    </a:moveTo>
                    <a:cubicBezTo>
                      <a:pt x="3" y="3"/>
                      <a:pt x="5" y="7"/>
                      <a:pt x="2" y="13"/>
                    </a:cubicBezTo>
                    <a:cubicBezTo>
                      <a:pt x="0" y="20"/>
                      <a:pt x="0" y="24"/>
                      <a:pt x="2" y="30"/>
                    </a:cubicBezTo>
                    <a:cubicBezTo>
                      <a:pt x="3" y="36"/>
                      <a:pt x="6" y="37"/>
                      <a:pt x="11" y="43"/>
                    </a:cubicBezTo>
                    <a:cubicBezTo>
                      <a:pt x="15" y="49"/>
                      <a:pt x="16" y="51"/>
                      <a:pt x="23" y="54"/>
                    </a:cubicBezTo>
                    <a:cubicBezTo>
                      <a:pt x="30" y="57"/>
                      <a:pt x="29" y="58"/>
                      <a:pt x="28" y="64"/>
                    </a:cubicBezTo>
                    <a:cubicBezTo>
                      <a:pt x="27" y="70"/>
                      <a:pt x="25" y="76"/>
                      <a:pt x="31" y="82"/>
                    </a:cubicBezTo>
                    <a:cubicBezTo>
                      <a:pt x="37" y="88"/>
                      <a:pt x="42" y="94"/>
                      <a:pt x="49" y="94"/>
                    </a:cubicBezTo>
                    <a:cubicBezTo>
                      <a:pt x="56" y="94"/>
                      <a:pt x="63" y="90"/>
                      <a:pt x="68" y="89"/>
                    </a:cubicBezTo>
                    <a:cubicBezTo>
                      <a:pt x="73" y="88"/>
                      <a:pt x="67" y="75"/>
                      <a:pt x="65" y="69"/>
                    </a:cubicBezTo>
                    <a:cubicBezTo>
                      <a:pt x="64" y="64"/>
                      <a:pt x="53" y="55"/>
                      <a:pt x="53" y="49"/>
                    </a:cubicBezTo>
                    <a:cubicBezTo>
                      <a:pt x="53" y="44"/>
                      <a:pt x="46" y="47"/>
                      <a:pt x="43" y="44"/>
                    </a:cubicBezTo>
                    <a:cubicBezTo>
                      <a:pt x="40" y="41"/>
                      <a:pt x="41" y="34"/>
                      <a:pt x="38" y="32"/>
                    </a:cubicBezTo>
                    <a:cubicBezTo>
                      <a:pt x="34" y="30"/>
                      <a:pt x="28" y="25"/>
                      <a:pt x="26" y="16"/>
                    </a:cubicBezTo>
                    <a:cubicBezTo>
                      <a:pt x="25" y="8"/>
                      <a:pt x="22" y="7"/>
                      <a:pt x="16" y="6"/>
                    </a:cubicBezTo>
                    <a:cubicBezTo>
                      <a:pt x="10" y="4"/>
                      <a:pt x="9" y="0"/>
                      <a:pt x="3"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47">
                <a:extLst>
                  <a:ext uri="{FF2B5EF4-FFF2-40B4-BE49-F238E27FC236}">
                    <a16:creationId xmlns:a16="http://schemas.microsoft.com/office/drawing/2014/main" id="{4F443B95-E43D-4B23-841D-0496B90AFB0B}"/>
                  </a:ext>
                </a:extLst>
              </p:cNvPr>
              <p:cNvSpPr>
                <a:spLocks/>
              </p:cNvSpPr>
              <p:nvPr/>
            </p:nvSpPr>
            <p:spPr bwMode="auto">
              <a:xfrm>
                <a:off x="9240838" y="4654551"/>
                <a:ext cx="7938" cy="14288"/>
              </a:xfrm>
              <a:custGeom>
                <a:avLst/>
                <a:gdLst>
                  <a:gd name="T0" fmla="*/ 9 w 15"/>
                  <a:gd name="T1" fmla="*/ 2 h 27"/>
                  <a:gd name="T2" fmla="*/ 4 w 15"/>
                  <a:gd name="T3" fmla="*/ 10 h 27"/>
                  <a:gd name="T4" fmla="*/ 12 w 15"/>
                  <a:gd name="T5" fmla="*/ 22 h 27"/>
                  <a:gd name="T6" fmla="*/ 9 w 15"/>
                  <a:gd name="T7" fmla="*/ 2 h 27"/>
                </a:gdLst>
                <a:ahLst/>
                <a:cxnLst>
                  <a:cxn ang="0">
                    <a:pos x="T0" y="T1"/>
                  </a:cxn>
                  <a:cxn ang="0">
                    <a:pos x="T2" y="T3"/>
                  </a:cxn>
                  <a:cxn ang="0">
                    <a:pos x="T4" y="T5"/>
                  </a:cxn>
                  <a:cxn ang="0">
                    <a:pos x="T6" y="T7"/>
                  </a:cxn>
                </a:cxnLst>
                <a:rect l="0" t="0" r="r" b="b"/>
                <a:pathLst>
                  <a:path w="15" h="27">
                    <a:moveTo>
                      <a:pt x="9" y="2"/>
                    </a:moveTo>
                    <a:cubicBezTo>
                      <a:pt x="3" y="0"/>
                      <a:pt x="0" y="1"/>
                      <a:pt x="4" y="10"/>
                    </a:cubicBezTo>
                    <a:cubicBezTo>
                      <a:pt x="8" y="20"/>
                      <a:pt x="10" y="27"/>
                      <a:pt x="12" y="22"/>
                    </a:cubicBezTo>
                    <a:cubicBezTo>
                      <a:pt x="14" y="17"/>
                      <a:pt x="15" y="4"/>
                      <a:pt x="9"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48">
                <a:extLst>
                  <a:ext uri="{FF2B5EF4-FFF2-40B4-BE49-F238E27FC236}">
                    <a16:creationId xmlns:a16="http://schemas.microsoft.com/office/drawing/2014/main" id="{0C48D737-E305-4BFA-A41E-A6874EC67605}"/>
                  </a:ext>
                </a:extLst>
              </p:cNvPr>
              <p:cNvSpPr>
                <a:spLocks/>
              </p:cNvSpPr>
              <p:nvPr/>
            </p:nvSpPr>
            <p:spPr bwMode="auto">
              <a:xfrm>
                <a:off x="9248775" y="4660901"/>
                <a:ext cx="15875" cy="14288"/>
              </a:xfrm>
              <a:custGeom>
                <a:avLst/>
                <a:gdLst>
                  <a:gd name="T0" fmla="*/ 15 w 31"/>
                  <a:gd name="T1" fmla="*/ 3 h 26"/>
                  <a:gd name="T2" fmla="*/ 5 w 31"/>
                  <a:gd name="T3" fmla="*/ 8 h 26"/>
                  <a:gd name="T4" fmla="*/ 5 w 31"/>
                  <a:gd name="T5" fmla="*/ 21 h 26"/>
                  <a:gd name="T6" fmla="*/ 26 w 31"/>
                  <a:gd name="T7" fmla="*/ 23 h 26"/>
                  <a:gd name="T8" fmla="*/ 29 w 31"/>
                  <a:gd name="T9" fmla="*/ 12 h 26"/>
                  <a:gd name="T10" fmla="*/ 15 w 31"/>
                  <a:gd name="T11" fmla="*/ 3 h 26"/>
                </a:gdLst>
                <a:ahLst/>
                <a:cxnLst>
                  <a:cxn ang="0">
                    <a:pos x="T0" y="T1"/>
                  </a:cxn>
                  <a:cxn ang="0">
                    <a:pos x="T2" y="T3"/>
                  </a:cxn>
                  <a:cxn ang="0">
                    <a:pos x="T4" y="T5"/>
                  </a:cxn>
                  <a:cxn ang="0">
                    <a:pos x="T6" y="T7"/>
                  </a:cxn>
                  <a:cxn ang="0">
                    <a:pos x="T8" y="T9"/>
                  </a:cxn>
                  <a:cxn ang="0">
                    <a:pos x="T10" y="T11"/>
                  </a:cxn>
                </a:cxnLst>
                <a:rect l="0" t="0" r="r" b="b"/>
                <a:pathLst>
                  <a:path w="31" h="26">
                    <a:moveTo>
                      <a:pt x="15" y="3"/>
                    </a:moveTo>
                    <a:cubicBezTo>
                      <a:pt x="11" y="0"/>
                      <a:pt x="3" y="1"/>
                      <a:pt x="5" y="8"/>
                    </a:cubicBezTo>
                    <a:cubicBezTo>
                      <a:pt x="6" y="15"/>
                      <a:pt x="0" y="19"/>
                      <a:pt x="5" y="21"/>
                    </a:cubicBezTo>
                    <a:cubicBezTo>
                      <a:pt x="10" y="24"/>
                      <a:pt x="22" y="21"/>
                      <a:pt x="26" y="23"/>
                    </a:cubicBezTo>
                    <a:cubicBezTo>
                      <a:pt x="31" y="26"/>
                      <a:pt x="30" y="20"/>
                      <a:pt x="29" y="12"/>
                    </a:cubicBezTo>
                    <a:cubicBezTo>
                      <a:pt x="27" y="4"/>
                      <a:pt x="18" y="5"/>
                      <a:pt x="15"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49">
                <a:extLst>
                  <a:ext uri="{FF2B5EF4-FFF2-40B4-BE49-F238E27FC236}">
                    <a16:creationId xmlns:a16="http://schemas.microsoft.com/office/drawing/2014/main" id="{8799F695-9CCB-4851-A418-34A1851D617C}"/>
                  </a:ext>
                </a:extLst>
              </p:cNvPr>
              <p:cNvSpPr>
                <a:spLocks/>
              </p:cNvSpPr>
              <p:nvPr/>
            </p:nvSpPr>
            <p:spPr bwMode="auto">
              <a:xfrm>
                <a:off x="9258300" y="4676776"/>
                <a:ext cx="15875" cy="11113"/>
              </a:xfrm>
              <a:custGeom>
                <a:avLst/>
                <a:gdLst>
                  <a:gd name="T0" fmla="*/ 15 w 30"/>
                  <a:gd name="T1" fmla="*/ 11 h 24"/>
                  <a:gd name="T2" fmla="*/ 4 w 30"/>
                  <a:gd name="T3" fmla="*/ 1 h 24"/>
                  <a:gd name="T4" fmla="*/ 6 w 30"/>
                  <a:gd name="T5" fmla="*/ 12 h 24"/>
                  <a:gd name="T6" fmla="*/ 17 w 30"/>
                  <a:gd name="T7" fmla="*/ 22 h 24"/>
                  <a:gd name="T8" fmla="*/ 29 w 30"/>
                  <a:gd name="T9" fmla="*/ 14 h 24"/>
                  <a:gd name="T10" fmla="*/ 25 w 30"/>
                  <a:gd name="T11" fmla="*/ 8 h 24"/>
                  <a:gd name="T12" fmla="*/ 15 w 30"/>
                  <a:gd name="T13" fmla="*/ 11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15" y="11"/>
                    </a:moveTo>
                    <a:cubicBezTo>
                      <a:pt x="12" y="4"/>
                      <a:pt x="9" y="0"/>
                      <a:pt x="4" y="1"/>
                    </a:cubicBezTo>
                    <a:cubicBezTo>
                      <a:pt x="0" y="1"/>
                      <a:pt x="5" y="6"/>
                      <a:pt x="6" y="12"/>
                    </a:cubicBezTo>
                    <a:cubicBezTo>
                      <a:pt x="6" y="19"/>
                      <a:pt x="10" y="20"/>
                      <a:pt x="17" y="22"/>
                    </a:cubicBezTo>
                    <a:cubicBezTo>
                      <a:pt x="23" y="24"/>
                      <a:pt x="28" y="20"/>
                      <a:pt x="29" y="14"/>
                    </a:cubicBezTo>
                    <a:cubicBezTo>
                      <a:pt x="30" y="9"/>
                      <a:pt x="29" y="4"/>
                      <a:pt x="25" y="8"/>
                    </a:cubicBezTo>
                    <a:cubicBezTo>
                      <a:pt x="21" y="11"/>
                      <a:pt x="18" y="15"/>
                      <a:pt x="15" y="1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50">
                <a:extLst>
                  <a:ext uri="{FF2B5EF4-FFF2-40B4-BE49-F238E27FC236}">
                    <a16:creationId xmlns:a16="http://schemas.microsoft.com/office/drawing/2014/main" id="{C7EF4F8A-B0D8-4456-93F5-2FA4A3234E83}"/>
                  </a:ext>
                </a:extLst>
              </p:cNvPr>
              <p:cNvSpPr>
                <a:spLocks/>
              </p:cNvSpPr>
              <p:nvPr/>
            </p:nvSpPr>
            <p:spPr bwMode="auto">
              <a:xfrm>
                <a:off x="9317038" y="4645026"/>
                <a:ext cx="12700" cy="12700"/>
              </a:xfrm>
              <a:custGeom>
                <a:avLst/>
                <a:gdLst>
                  <a:gd name="T0" fmla="*/ 6 w 24"/>
                  <a:gd name="T1" fmla="*/ 1 h 23"/>
                  <a:gd name="T2" fmla="*/ 1 w 24"/>
                  <a:gd name="T3" fmla="*/ 10 h 23"/>
                  <a:gd name="T4" fmla="*/ 12 w 24"/>
                  <a:gd name="T5" fmla="*/ 22 h 23"/>
                  <a:gd name="T6" fmla="*/ 22 w 24"/>
                  <a:gd name="T7" fmla="*/ 14 h 23"/>
                  <a:gd name="T8" fmla="*/ 6 w 24"/>
                  <a:gd name="T9" fmla="*/ 1 h 23"/>
                </a:gdLst>
                <a:ahLst/>
                <a:cxnLst>
                  <a:cxn ang="0">
                    <a:pos x="T0" y="T1"/>
                  </a:cxn>
                  <a:cxn ang="0">
                    <a:pos x="T2" y="T3"/>
                  </a:cxn>
                  <a:cxn ang="0">
                    <a:pos x="T4" y="T5"/>
                  </a:cxn>
                  <a:cxn ang="0">
                    <a:pos x="T6" y="T7"/>
                  </a:cxn>
                  <a:cxn ang="0">
                    <a:pos x="T8" y="T9"/>
                  </a:cxn>
                </a:cxnLst>
                <a:rect l="0" t="0" r="r" b="b"/>
                <a:pathLst>
                  <a:path w="24" h="23">
                    <a:moveTo>
                      <a:pt x="6" y="1"/>
                    </a:moveTo>
                    <a:cubicBezTo>
                      <a:pt x="0" y="0"/>
                      <a:pt x="1" y="8"/>
                      <a:pt x="1" y="10"/>
                    </a:cubicBezTo>
                    <a:cubicBezTo>
                      <a:pt x="1" y="13"/>
                      <a:pt x="6" y="23"/>
                      <a:pt x="12" y="22"/>
                    </a:cubicBezTo>
                    <a:cubicBezTo>
                      <a:pt x="18" y="21"/>
                      <a:pt x="24" y="19"/>
                      <a:pt x="22" y="14"/>
                    </a:cubicBezTo>
                    <a:cubicBezTo>
                      <a:pt x="20" y="9"/>
                      <a:pt x="13" y="2"/>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Freeform 51">
                <a:extLst>
                  <a:ext uri="{FF2B5EF4-FFF2-40B4-BE49-F238E27FC236}">
                    <a16:creationId xmlns:a16="http://schemas.microsoft.com/office/drawing/2014/main" id="{B1E5DDBA-57C8-48A5-AC68-F0E2662410BE}"/>
                  </a:ext>
                </a:extLst>
              </p:cNvPr>
              <p:cNvSpPr>
                <a:spLocks/>
              </p:cNvSpPr>
              <p:nvPr/>
            </p:nvSpPr>
            <p:spPr bwMode="auto">
              <a:xfrm>
                <a:off x="9440863" y="4565651"/>
                <a:ext cx="31750" cy="28575"/>
              </a:xfrm>
              <a:custGeom>
                <a:avLst/>
                <a:gdLst>
                  <a:gd name="T0" fmla="*/ 15 w 61"/>
                  <a:gd name="T1" fmla="*/ 4 h 54"/>
                  <a:gd name="T2" fmla="*/ 3 w 61"/>
                  <a:gd name="T3" fmla="*/ 3 h 54"/>
                  <a:gd name="T4" fmla="*/ 6 w 61"/>
                  <a:gd name="T5" fmla="*/ 14 h 54"/>
                  <a:gd name="T6" fmla="*/ 20 w 61"/>
                  <a:gd name="T7" fmla="*/ 28 h 54"/>
                  <a:gd name="T8" fmla="*/ 31 w 61"/>
                  <a:gd name="T9" fmla="*/ 44 h 54"/>
                  <a:gd name="T10" fmla="*/ 51 w 61"/>
                  <a:gd name="T11" fmla="*/ 53 h 54"/>
                  <a:gd name="T12" fmla="*/ 55 w 61"/>
                  <a:gd name="T13" fmla="*/ 48 h 54"/>
                  <a:gd name="T14" fmla="*/ 41 w 61"/>
                  <a:gd name="T15" fmla="*/ 32 h 54"/>
                  <a:gd name="T16" fmla="*/ 31 w 61"/>
                  <a:gd name="T17" fmla="*/ 18 h 54"/>
                  <a:gd name="T18" fmla="*/ 15 w 61"/>
                  <a:gd name="T19"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15" y="4"/>
                    </a:moveTo>
                    <a:cubicBezTo>
                      <a:pt x="9" y="0"/>
                      <a:pt x="6" y="3"/>
                      <a:pt x="3" y="3"/>
                    </a:cubicBezTo>
                    <a:cubicBezTo>
                      <a:pt x="0" y="3"/>
                      <a:pt x="2" y="10"/>
                      <a:pt x="6" y="14"/>
                    </a:cubicBezTo>
                    <a:cubicBezTo>
                      <a:pt x="9" y="19"/>
                      <a:pt x="16" y="22"/>
                      <a:pt x="20" y="28"/>
                    </a:cubicBezTo>
                    <a:cubicBezTo>
                      <a:pt x="24" y="34"/>
                      <a:pt x="24" y="40"/>
                      <a:pt x="31" y="44"/>
                    </a:cubicBezTo>
                    <a:cubicBezTo>
                      <a:pt x="38" y="49"/>
                      <a:pt x="44" y="51"/>
                      <a:pt x="51" y="53"/>
                    </a:cubicBezTo>
                    <a:cubicBezTo>
                      <a:pt x="58" y="54"/>
                      <a:pt x="61" y="52"/>
                      <a:pt x="55" y="48"/>
                    </a:cubicBezTo>
                    <a:cubicBezTo>
                      <a:pt x="49" y="44"/>
                      <a:pt x="42" y="39"/>
                      <a:pt x="41" y="32"/>
                    </a:cubicBezTo>
                    <a:cubicBezTo>
                      <a:pt x="41" y="25"/>
                      <a:pt x="34" y="20"/>
                      <a:pt x="31" y="18"/>
                    </a:cubicBezTo>
                    <a:cubicBezTo>
                      <a:pt x="27" y="16"/>
                      <a:pt x="21" y="8"/>
                      <a:pt x="15"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Freeform 52">
                <a:extLst>
                  <a:ext uri="{FF2B5EF4-FFF2-40B4-BE49-F238E27FC236}">
                    <a16:creationId xmlns:a16="http://schemas.microsoft.com/office/drawing/2014/main" id="{28DB3038-89EC-4A6A-B301-18FE14DE6425}"/>
                  </a:ext>
                </a:extLst>
              </p:cNvPr>
              <p:cNvSpPr>
                <a:spLocks/>
              </p:cNvSpPr>
              <p:nvPr/>
            </p:nvSpPr>
            <p:spPr bwMode="auto">
              <a:xfrm>
                <a:off x="9499600" y="4595813"/>
                <a:ext cx="41275" cy="39688"/>
              </a:xfrm>
              <a:custGeom>
                <a:avLst/>
                <a:gdLst>
                  <a:gd name="T0" fmla="*/ 19 w 80"/>
                  <a:gd name="T1" fmla="*/ 8 h 74"/>
                  <a:gd name="T2" fmla="*/ 3 w 80"/>
                  <a:gd name="T3" fmla="*/ 4 h 74"/>
                  <a:gd name="T4" fmla="*/ 8 w 80"/>
                  <a:gd name="T5" fmla="*/ 13 h 74"/>
                  <a:gd name="T6" fmla="*/ 19 w 80"/>
                  <a:gd name="T7" fmla="*/ 29 h 74"/>
                  <a:gd name="T8" fmla="*/ 40 w 80"/>
                  <a:gd name="T9" fmla="*/ 46 h 74"/>
                  <a:gd name="T10" fmla="*/ 66 w 80"/>
                  <a:gd name="T11" fmla="*/ 62 h 74"/>
                  <a:gd name="T12" fmla="*/ 64 w 80"/>
                  <a:gd name="T13" fmla="*/ 69 h 74"/>
                  <a:gd name="T14" fmla="*/ 72 w 80"/>
                  <a:gd name="T15" fmla="*/ 67 h 74"/>
                  <a:gd name="T16" fmla="*/ 78 w 80"/>
                  <a:gd name="T17" fmla="*/ 70 h 74"/>
                  <a:gd name="T18" fmla="*/ 75 w 80"/>
                  <a:gd name="T19" fmla="*/ 52 h 74"/>
                  <a:gd name="T20" fmla="*/ 61 w 80"/>
                  <a:gd name="T21" fmla="*/ 38 h 74"/>
                  <a:gd name="T22" fmla="*/ 50 w 80"/>
                  <a:gd name="T23" fmla="*/ 32 h 74"/>
                  <a:gd name="T24" fmla="*/ 32 w 80"/>
                  <a:gd name="T25" fmla="*/ 24 h 74"/>
                  <a:gd name="T26" fmla="*/ 19 w 80"/>
                  <a:gd name="T27"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4">
                    <a:moveTo>
                      <a:pt x="19" y="8"/>
                    </a:moveTo>
                    <a:cubicBezTo>
                      <a:pt x="14" y="5"/>
                      <a:pt x="7" y="7"/>
                      <a:pt x="3" y="4"/>
                    </a:cubicBezTo>
                    <a:cubicBezTo>
                      <a:pt x="0" y="0"/>
                      <a:pt x="2" y="5"/>
                      <a:pt x="8" y="13"/>
                    </a:cubicBezTo>
                    <a:cubicBezTo>
                      <a:pt x="14" y="20"/>
                      <a:pt x="13" y="22"/>
                      <a:pt x="19" y="29"/>
                    </a:cubicBezTo>
                    <a:cubicBezTo>
                      <a:pt x="25" y="36"/>
                      <a:pt x="28" y="39"/>
                      <a:pt x="40" y="46"/>
                    </a:cubicBezTo>
                    <a:cubicBezTo>
                      <a:pt x="51" y="52"/>
                      <a:pt x="64" y="60"/>
                      <a:pt x="66" y="62"/>
                    </a:cubicBezTo>
                    <a:cubicBezTo>
                      <a:pt x="67" y="64"/>
                      <a:pt x="58" y="65"/>
                      <a:pt x="64" y="69"/>
                    </a:cubicBezTo>
                    <a:cubicBezTo>
                      <a:pt x="69" y="73"/>
                      <a:pt x="69" y="63"/>
                      <a:pt x="72" y="67"/>
                    </a:cubicBezTo>
                    <a:cubicBezTo>
                      <a:pt x="75" y="70"/>
                      <a:pt x="77" y="74"/>
                      <a:pt x="78" y="70"/>
                    </a:cubicBezTo>
                    <a:cubicBezTo>
                      <a:pt x="80" y="65"/>
                      <a:pt x="79" y="57"/>
                      <a:pt x="75" y="52"/>
                    </a:cubicBezTo>
                    <a:cubicBezTo>
                      <a:pt x="71" y="46"/>
                      <a:pt x="65" y="46"/>
                      <a:pt x="61" y="38"/>
                    </a:cubicBezTo>
                    <a:cubicBezTo>
                      <a:pt x="56" y="30"/>
                      <a:pt x="56" y="31"/>
                      <a:pt x="50" y="32"/>
                    </a:cubicBezTo>
                    <a:cubicBezTo>
                      <a:pt x="44" y="33"/>
                      <a:pt x="35" y="28"/>
                      <a:pt x="32" y="24"/>
                    </a:cubicBezTo>
                    <a:cubicBezTo>
                      <a:pt x="29" y="20"/>
                      <a:pt x="26" y="12"/>
                      <a:pt x="19"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53">
                <a:extLst>
                  <a:ext uri="{FF2B5EF4-FFF2-40B4-BE49-F238E27FC236}">
                    <a16:creationId xmlns:a16="http://schemas.microsoft.com/office/drawing/2014/main" id="{B5CB3D06-A338-45EA-989A-DBA9395234AC}"/>
                  </a:ext>
                </a:extLst>
              </p:cNvPr>
              <p:cNvSpPr>
                <a:spLocks/>
              </p:cNvSpPr>
              <p:nvPr/>
            </p:nvSpPr>
            <p:spPr bwMode="auto">
              <a:xfrm>
                <a:off x="9439275" y="4597401"/>
                <a:ext cx="9525" cy="15875"/>
              </a:xfrm>
              <a:custGeom>
                <a:avLst/>
                <a:gdLst>
                  <a:gd name="T0" fmla="*/ 15 w 18"/>
                  <a:gd name="T1" fmla="*/ 10 h 29"/>
                  <a:gd name="T2" fmla="*/ 7 w 18"/>
                  <a:gd name="T3" fmla="*/ 1 h 29"/>
                  <a:gd name="T4" fmla="*/ 0 w 18"/>
                  <a:gd name="T5" fmla="*/ 15 h 29"/>
                  <a:gd name="T6" fmla="*/ 6 w 18"/>
                  <a:gd name="T7" fmla="*/ 25 h 29"/>
                  <a:gd name="T8" fmla="*/ 16 w 18"/>
                  <a:gd name="T9" fmla="*/ 22 h 29"/>
                  <a:gd name="T10" fmla="*/ 15 w 18"/>
                  <a:gd name="T11" fmla="*/ 10 h 29"/>
                </a:gdLst>
                <a:ahLst/>
                <a:cxnLst>
                  <a:cxn ang="0">
                    <a:pos x="T0" y="T1"/>
                  </a:cxn>
                  <a:cxn ang="0">
                    <a:pos x="T2" y="T3"/>
                  </a:cxn>
                  <a:cxn ang="0">
                    <a:pos x="T4" y="T5"/>
                  </a:cxn>
                  <a:cxn ang="0">
                    <a:pos x="T6" y="T7"/>
                  </a:cxn>
                  <a:cxn ang="0">
                    <a:pos x="T8" y="T9"/>
                  </a:cxn>
                  <a:cxn ang="0">
                    <a:pos x="T10" y="T11"/>
                  </a:cxn>
                </a:cxnLst>
                <a:rect l="0" t="0" r="r" b="b"/>
                <a:pathLst>
                  <a:path w="18" h="29">
                    <a:moveTo>
                      <a:pt x="15" y="10"/>
                    </a:moveTo>
                    <a:cubicBezTo>
                      <a:pt x="11" y="7"/>
                      <a:pt x="11" y="1"/>
                      <a:pt x="7" y="1"/>
                    </a:cubicBezTo>
                    <a:cubicBezTo>
                      <a:pt x="3" y="0"/>
                      <a:pt x="1" y="12"/>
                      <a:pt x="0" y="15"/>
                    </a:cubicBezTo>
                    <a:cubicBezTo>
                      <a:pt x="0" y="18"/>
                      <a:pt x="5" y="20"/>
                      <a:pt x="6" y="25"/>
                    </a:cubicBezTo>
                    <a:cubicBezTo>
                      <a:pt x="7" y="29"/>
                      <a:pt x="13" y="26"/>
                      <a:pt x="16" y="22"/>
                    </a:cubicBezTo>
                    <a:cubicBezTo>
                      <a:pt x="18" y="18"/>
                      <a:pt x="18" y="12"/>
                      <a:pt x="15"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9" name="Freeform 54">
                <a:extLst>
                  <a:ext uri="{FF2B5EF4-FFF2-40B4-BE49-F238E27FC236}">
                    <a16:creationId xmlns:a16="http://schemas.microsoft.com/office/drawing/2014/main" id="{E6A91550-AA61-4B81-9529-46EF35664026}"/>
                  </a:ext>
                </a:extLst>
              </p:cNvPr>
              <p:cNvSpPr>
                <a:spLocks/>
              </p:cNvSpPr>
              <p:nvPr/>
            </p:nvSpPr>
            <p:spPr bwMode="auto">
              <a:xfrm>
                <a:off x="9451975" y="4608513"/>
                <a:ext cx="9525" cy="15875"/>
              </a:xfrm>
              <a:custGeom>
                <a:avLst/>
                <a:gdLst>
                  <a:gd name="T0" fmla="*/ 14 w 20"/>
                  <a:gd name="T1" fmla="*/ 1 h 28"/>
                  <a:gd name="T2" fmla="*/ 2 w 20"/>
                  <a:gd name="T3" fmla="*/ 8 h 28"/>
                  <a:gd name="T4" fmla="*/ 5 w 20"/>
                  <a:gd name="T5" fmla="*/ 18 h 28"/>
                  <a:gd name="T6" fmla="*/ 4 w 20"/>
                  <a:gd name="T7" fmla="*/ 26 h 28"/>
                  <a:gd name="T8" fmla="*/ 13 w 20"/>
                  <a:gd name="T9" fmla="*/ 22 h 28"/>
                  <a:gd name="T10" fmla="*/ 20 w 20"/>
                  <a:gd name="T11" fmla="*/ 7 h 28"/>
                  <a:gd name="T12" fmla="*/ 14 w 20"/>
                  <a:gd name="T13" fmla="*/ 1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4" y="1"/>
                    </a:moveTo>
                    <a:cubicBezTo>
                      <a:pt x="9" y="0"/>
                      <a:pt x="3" y="2"/>
                      <a:pt x="2" y="8"/>
                    </a:cubicBezTo>
                    <a:cubicBezTo>
                      <a:pt x="1" y="14"/>
                      <a:pt x="9" y="15"/>
                      <a:pt x="5" y="18"/>
                    </a:cubicBezTo>
                    <a:cubicBezTo>
                      <a:pt x="2" y="22"/>
                      <a:pt x="0" y="28"/>
                      <a:pt x="4" y="26"/>
                    </a:cubicBezTo>
                    <a:cubicBezTo>
                      <a:pt x="7" y="24"/>
                      <a:pt x="8" y="23"/>
                      <a:pt x="13" y="22"/>
                    </a:cubicBezTo>
                    <a:cubicBezTo>
                      <a:pt x="19" y="21"/>
                      <a:pt x="20" y="11"/>
                      <a:pt x="20" y="7"/>
                    </a:cubicBezTo>
                    <a:cubicBezTo>
                      <a:pt x="20" y="2"/>
                      <a:pt x="19" y="3"/>
                      <a:pt x="1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Freeform 55">
                <a:extLst>
                  <a:ext uri="{FF2B5EF4-FFF2-40B4-BE49-F238E27FC236}">
                    <a16:creationId xmlns:a16="http://schemas.microsoft.com/office/drawing/2014/main" id="{B3C76AD8-4B36-483D-B980-1A6DE992024C}"/>
                  </a:ext>
                </a:extLst>
              </p:cNvPr>
              <p:cNvSpPr>
                <a:spLocks/>
              </p:cNvSpPr>
              <p:nvPr/>
            </p:nvSpPr>
            <p:spPr bwMode="auto">
              <a:xfrm>
                <a:off x="9458325" y="4613276"/>
                <a:ext cx="23813" cy="22225"/>
              </a:xfrm>
              <a:custGeom>
                <a:avLst/>
                <a:gdLst>
                  <a:gd name="T0" fmla="*/ 20 w 43"/>
                  <a:gd name="T1" fmla="*/ 1 h 44"/>
                  <a:gd name="T2" fmla="*/ 9 w 43"/>
                  <a:gd name="T3" fmla="*/ 13 h 44"/>
                  <a:gd name="T4" fmla="*/ 4 w 43"/>
                  <a:gd name="T5" fmla="*/ 23 h 44"/>
                  <a:gd name="T6" fmla="*/ 21 w 43"/>
                  <a:gd name="T7" fmla="*/ 22 h 44"/>
                  <a:gd name="T8" fmla="*/ 27 w 43"/>
                  <a:gd name="T9" fmla="*/ 29 h 44"/>
                  <a:gd name="T10" fmla="*/ 32 w 43"/>
                  <a:gd name="T11" fmla="*/ 42 h 44"/>
                  <a:gd name="T12" fmla="*/ 42 w 43"/>
                  <a:gd name="T13" fmla="*/ 42 h 44"/>
                  <a:gd name="T14" fmla="*/ 41 w 43"/>
                  <a:gd name="T15" fmla="*/ 27 h 44"/>
                  <a:gd name="T16" fmla="*/ 32 w 43"/>
                  <a:gd name="T17" fmla="*/ 18 h 44"/>
                  <a:gd name="T18" fmla="*/ 26 w 43"/>
                  <a:gd name="T19" fmla="*/ 5 h 44"/>
                  <a:gd name="T20" fmla="*/ 20 w 43"/>
                  <a:gd name="T21"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4">
                    <a:moveTo>
                      <a:pt x="20" y="1"/>
                    </a:moveTo>
                    <a:cubicBezTo>
                      <a:pt x="15" y="1"/>
                      <a:pt x="14" y="9"/>
                      <a:pt x="9" y="13"/>
                    </a:cubicBezTo>
                    <a:cubicBezTo>
                      <a:pt x="5" y="17"/>
                      <a:pt x="0" y="22"/>
                      <a:pt x="4" y="23"/>
                    </a:cubicBezTo>
                    <a:cubicBezTo>
                      <a:pt x="8" y="25"/>
                      <a:pt x="17" y="21"/>
                      <a:pt x="21" y="22"/>
                    </a:cubicBezTo>
                    <a:cubicBezTo>
                      <a:pt x="25" y="23"/>
                      <a:pt x="28" y="25"/>
                      <a:pt x="27" y="29"/>
                    </a:cubicBezTo>
                    <a:cubicBezTo>
                      <a:pt x="25" y="33"/>
                      <a:pt x="27" y="39"/>
                      <a:pt x="32" y="42"/>
                    </a:cubicBezTo>
                    <a:cubicBezTo>
                      <a:pt x="38" y="44"/>
                      <a:pt x="41" y="44"/>
                      <a:pt x="42" y="42"/>
                    </a:cubicBezTo>
                    <a:cubicBezTo>
                      <a:pt x="43" y="40"/>
                      <a:pt x="43" y="35"/>
                      <a:pt x="41" y="27"/>
                    </a:cubicBezTo>
                    <a:cubicBezTo>
                      <a:pt x="39" y="20"/>
                      <a:pt x="37" y="21"/>
                      <a:pt x="32" y="18"/>
                    </a:cubicBezTo>
                    <a:cubicBezTo>
                      <a:pt x="27" y="16"/>
                      <a:pt x="26" y="11"/>
                      <a:pt x="26" y="5"/>
                    </a:cubicBezTo>
                    <a:cubicBezTo>
                      <a:pt x="26" y="0"/>
                      <a:pt x="24" y="0"/>
                      <a:pt x="20"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Freeform 56">
                <a:extLst>
                  <a:ext uri="{FF2B5EF4-FFF2-40B4-BE49-F238E27FC236}">
                    <a16:creationId xmlns:a16="http://schemas.microsoft.com/office/drawing/2014/main" id="{C5F08BFA-DBAC-42B7-BFB9-B91F94F1EE46}"/>
                  </a:ext>
                </a:extLst>
              </p:cNvPr>
              <p:cNvSpPr>
                <a:spLocks/>
              </p:cNvSpPr>
              <p:nvPr/>
            </p:nvSpPr>
            <p:spPr bwMode="auto">
              <a:xfrm>
                <a:off x="9478963" y="4632326"/>
                <a:ext cx="7938" cy="9525"/>
              </a:xfrm>
              <a:custGeom>
                <a:avLst/>
                <a:gdLst>
                  <a:gd name="T0" fmla="*/ 13 w 13"/>
                  <a:gd name="T1" fmla="*/ 10 h 18"/>
                  <a:gd name="T2" fmla="*/ 11 w 13"/>
                  <a:gd name="T3" fmla="*/ 2 h 18"/>
                  <a:gd name="T4" fmla="*/ 1 w 13"/>
                  <a:gd name="T5" fmla="*/ 11 h 18"/>
                  <a:gd name="T6" fmla="*/ 6 w 13"/>
                  <a:gd name="T7" fmla="*/ 18 h 18"/>
                  <a:gd name="T8" fmla="*/ 13 w 13"/>
                  <a:gd name="T9" fmla="*/ 10 h 18"/>
                </a:gdLst>
                <a:ahLst/>
                <a:cxnLst>
                  <a:cxn ang="0">
                    <a:pos x="T0" y="T1"/>
                  </a:cxn>
                  <a:cxn ang="0">
                    <a:pos x="T2" y="T3"/>
                  </a:cxn>
                  <a:cxn ang="0">
                    <a:pos x="T4" y="T5"/>
                  </a:cxn>
                  <a:cxn ang="0">
                    <a:pos x="T6" y="T7"/>
                  </a:cxn>
                  <a:cxn ang="0">
                    <a:pos x="T8" y="T9"/>
                  </a:cxn>
                </a:cxnLst>
                <a:rect l="0" t="0" r="r" b="b"/>
                <a:pathLst>
                  <a:path w="13" h="18">
                    <a:moveTo>
                      <a:pt x="13" y="10"/>
                    </a:moveTo>
                    <a:cubicBezTo>
                      <a:pt x="12" y="7"/>
                      <a:pt x="13" y="3"/>
                      <a:pt x="11" y="2"/>
                    </a:cubicBezTo>
                    <a:cubicBezTo>
                      <a:pt x="9" y="0"/>
                      <a:pt x="1" y="4"/>
                      <a:pt x="1" y="11"/>
                    </a:cubicBezTo>
                    <a:cubicBezTo>
                      <a:pt x="0" y="18"/>
                      <a:pt x="4" y="17"/>
                      <a:pt x="6" y="18"/>
                    </a:cubicBezTo>
                    <a:cubicBezTo>
                      <a:pt x="9" y="18"/>
                      <a:pt x="13" y="16"/>
                      <a:pt x="13"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Freeform 57">
                <a:extLst>
                  <a:ext uri="{FF2B5EF4-FFF2-40B4-BE49-F238E27FC236}">
                    <a16:creationId xmlns:a16="http://schemas.microsoft.com/office/drawing/2014/main" id="{7D59BB20-7203-4C9C-B854-95425B98B01A}"/>
                  </a:ext>
                </a:extLst>
              </p:cNvPr>
              <p:cNvSpPr>
                <a:spLocks/>
              </p:cNvSpPr>
              <p:nvPr/>
            </p:nvSpPr>
            <p:spPr bwMode="auto">
              <a:xfrm>
                <a:off x="9529763" y="4656138"/>
                <a:ext cx="34925" cy="25400"/>
              </a:xfrm>
              <a:custGeom>
                <a:avLst/>
                <a:gdLst>
                  <a:gd name="T0" fmla="*/ 47 w 67"/>
                  <a:gd name="T1" fmla="*/ 16 h 48"/>
                  <a:gd name="T2" fmla="*/ 31 w 67"/>
                  <a:gd name="T3" fmla="*/ 13 h 48"/>
                  <a:gd name="T4" fmla="*/ 15 w 67"/>
                  <a:gd name="T5" fmla="*/ 7 h 48"/>
                  <a:gd name="T6" fmla="*/ 3 w 67"/>
                  <a:gd name="T7" fmla="*/ 6 h 48"/>
                  <a:gd name="T8" fmla="*/ 3 w 67"/>
                  <a:gd name="T9" fmla="*/ 26 h 48"/>
                  <a:gd name="T10" fmla="*/ 18 w 67"/>
                  <a:gd name="T11" fmla="*/ 40 h 48"/>
                  <a:gd name="T12" fmla="*/ 41 w 67"/>
                  <a:gd name="T13" fmla="*/ 41 h 48"/>
                  <a:gd name="T14" fmla="*/ 58 w 67"/>
                  <a:gd name="T15" fmla="*/ 46 h 48"/>
                  <a:gd name="T16" fmla="*/ 63 w 67"/>
                  <a:gd name="T17" fmla="*/ 32 h 48"/>
                  <a:gd name="T18" fmla="*/ 52 w 67"/>
                  <a:gd name="T19" fmla="*/ 19 h 48"/>
                  <a:gd name="T20" fmla="*/ 47 w 67"/>
                  <a:gd name="T21"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48">
                    <a:moveTo>
                      <a:pt x="47" y="16"/>
                    </a:moveTo>
                    <a:cubicBezTo>
                      <a:pt x="43" y="14"/>
                      <a:pt x="39" y="16"/>
                      <a:pt x="31" y="13"/>
                    </a:cubicBezTo>
                    <a:cubicBezTo>
                      <a:pt x="24" y="11"/>
                      <a:pt x="21" y="12"/>
                      <a:pt x="15" y="7"/>
                    </a:cubicBezTo>
                    <a:cubicBezTo>
                      <a:pt x="10" y="3"/>
                      <a:pt x="6" y="0"/>
                      <a:pt x="3" y="6"/>
                    </a:cubicBezTo>
                    <a:cubicBezTo>
                      <a:pt x="0" y="13"/>
                      <a:pt x="1" y="20"/>
                      <a:pt x="3" y="26"/>
                    </a:cubicBezTo>
                    <a:cubicBezTo>
                      <a:pt x="5" y="32"/>
                      <a:pt x="9" y="39"/>
                      <a:pt x="18" y="40"/>
                    </a:cubicBezTo>
                    <a:cubicBezTo>
                      <a:pt x="28" y="40"/>
                      <a:pt x="35" y="37"/>
                      <a:pt x="41" y="41"/>
                    </a:cubicBezTo>
                    <a:cubicBezTo>
                      <a:pt x="47" y="45"/>
                      <a:pt x="50" y="48"/>
                      <a:pt x="58" y="46"/>
                    </a:cubicBezTo>
                    <a:cubicBezTo>
                      <a:pt x="67" y="44"/>
                      <a:pt x="67" y="38"/>
                      <a:pt x="63" y="32"/>
                    </a:cubicBezTo>
                    <a:cubicBezTo>
                      <a:pt x="60" y="26"/>
                      <a:pt x="57" y="22"/>
                      <a:pt x="52" y="19"/>
                    </a:cubicBezTo>
                    <a:cubicBezTo>
                      <a:pt x="47" y="16"/>
                      <a:pt x="47" y="16"/>
                      <a:pt x="47" y="16"/>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Freeform 58">
                <a:extLst>
                  <a:ext uri="{FF2B5EF4-FFF2-40B4-BE49-F238E27FC236}">
                    <a16:creationId xmlns:a16="http://schemas.microsoft.com/office/drawing/2014/main" id="{E392344E-5648-40D7-8A18-967375D67C3A}"/>
                  </a:ext>
                </a:extLst>
              </p:cNvPr>
              <p:cNvSpPr>
                <a:spLocks/>
              </p:cNvSpPr>
              <p:nvPr/>
            </p:nvSpPr>
            <p:spPr bwMode="auto">
              <a:xfrm>
                <a:off x="9575800" y="4689476"/>
                <a:ext cx="34925" cy="25400"/>
              </a:xfrm>
              <a:custGeom>
                <a:avLst/>
                <a:gdLst>
                  <a:gd name="T0" fmla="*/ 25 w 68"/>
                  <a:gd name="T1" fmla="*/ 8 h 46"/>
                  <a:gd name="T2" fmla="*/ 9 w 68"/>
                  <a:gd name="T3" fmla="*/ 1 h 46"/>
                  <a:gd name="T4" fmla="*/ 6 w 68"/>
                  <a:gd name="T5" fmla="*/ 9 h 46"/>
                  <a:gd name="T6" fmla="*/ 16 w 68"/>
                  <a:gd name="T7" fmla="*/ 16 h 46"/>
                  <a:gd name="T8" fmla="*/ 26 w 68"/>
                  <a:gd name="T9" fmla="*/ 34 h 46"/>
                  <a:gd name="T10" fmla="*/ 54 w 68"/>
                  <a:gd name="T11" fmla="*/ 44 h 46"/>
                  <a:gd name="T12" fmla="*/ 65 w 68"/>
                  <a:gd name="T13" fmla="*/ 42 h 46"/>
                  <a:gd name="T14" fmla="*/ 59 w 68"/>
                  <a:gd name="T15" fmla="*/ 31 h 46"/>
                  <a:gd name="T16" fmla="*/ 53 w 68"/>
                  <a:gd name="T17" fmla="*/ 20 h 46"/>
                  <a:gd name="T18" fmla="*/ 36 w 68"/>
                  <a:gd name="T19" fmla="*/ 16 h 46"/>
                  <a:gd name="T20" fmla="*/ 25 w 68"/>
                  <a:gd name="T2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46">
                    <a:moveTo>
                      <a:pt x="25" y="8"/>
                    </a:moveTo>
                    <a:cubicBezTo>
                      <a:pt x="19" y="3"/>
                      <a:pt x="14" y="0"/>
                      <a:pt x="9" y="1"/>
                    </a:cubicBezTo>
                    <a:cubicBezTo>
                      <a:pt x="4" y="1"/>
                      <a:pt x="0" y="6"/>
                      <a:pt x="6" y="9"/>
                    </a:cubicBezTo>
                    <a:cubicBezTo>
                      <a:pt x="12" y="12"/>
                      <a:pt x="15" y="10"/>
                      <a:pt x="16" y="16"/>
                    </a:cubicBezTo>
                    <a:cubicBezTo>
                      <a:pt x="16" y="22"/>
                      <a:pt x="20" y="29"/>
                      <a:pt x="26" y="34"/>
                    </a:cubicBezTo>
                    <a:cubicBezTo>
                      <a:pt x="32" y="38"/>
                      <a:pt x="48" y="41"/>
                      <a:pt x="54" y="44"/>
                    </a:cubicBezTo>
                    <a:cubicBezTo>
                      <a:pt x="59" y="46"/>
                      <a:pt x="68" y="44"/>
                      <a:pt x="65" y="42"/>
                    </a:cubicBezTo>
                    <a:cubicBezTo>
                      <a:pt x="62" y="39"/>
                      <a:pt x="62" y="36"/>
                      <a:pt x="59" y="31"/>
                    </a:cubicBezTo>
                    <a:cubicBezTo>
                      <a:pt x="56" y="26"/>
                      <a:pt x="57" y="23"/>
                      <a:pt x="53" y="20"/>
                    </a:cubicBezTo>
                    <a:cubicBezTo>
                      <a:pt x="50" y="18"/>
                      <a:pt x="40" y="18"/>
                      <a:pt x="36" y="16"/>
                    </a:cubicBezTo>
                    <a:cubicBezTo>
                      <a:pt x="32" y="14"/>
                      <a:pt x="28" y="11"/>
                      <a:pt x="25" y="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Freeform 59">
                <a:extLst>
                  <a:ext uri="{FF2B5EF4-FFF2-40B4-BE49-F238E27FC236}">
                    <a16:creationId xmlns:a16="http://schemas.microsoft.com/office/drawing/2014/main" id="{0278C0BD-2336-447D-9A9C-09D8E82AE098}"/>
                  </a:ext>
                </a:extLst>
              </p:cNvPr>
              <p:cNvSpPr>
                <a:spLocks/>
              </p:cNvSpPr>
              <p:nvPr/>
            </p:nvSpPr>
            <p:spPr bwMode="auto">
              <a:xfrm>
                <a:off x="9563100" y="4624388"/>
                <a:ext cx="28575" cy="53975"/>
              </a:xfrm>
              <a:custGeom>
                <a:avLst/>
                <a:gdLst>
                  <a:gd name="T0" fmla="*/ 39 w 53"/>
                  <a:gd name="T1" fmla="*/ 78 h 103"/>
                  <a:gd name="T2" fmla="*/ 47 w 53"/>
                  <a:gd name="T3" fmla="*/ 84 h 103"/>
                  <a:gd name="T4" fmla="*/ 47 w 53"/>
                  <a:gd name="T5" fmla="*/ 100 h 103"/>
                  <a:gd name="T6" fmla="*/ 37 w 53"/>
                  <a:gd name="T7" fmla="*/ 89 h 103"/>
                  <a:gd name="T8" fmla="*/ 26 w 53"/>
                  <a:gd name="T9" fmla="*/ 77 h 103"/>
                  <a:gd name="T10" fmla="*/ 14 w 53"/>
                  <a:gd name="T11" fmla="*/ 64 h 103"/>
                  <a:gd name="T12" fmla="*/ 7 w 53"/>
                  <a:gd name="T13" fmla="*/ 44 h 103"/>
                  <a:gd name="T14" fmla="*/ 4 w 53"/>
                  <a:gd name="T15" fmla="*/ 26 h 103"/>
                  <a:gd name="T16" fmla="*/ 3 w 53"/>
                  <a:gd name="T17" fmla="*/ 7 h 103"/>
                  <a:gd name="T18" fmla="*/ 14 w 53"/>
                  <a:gd name="T19" fmla="*/ 6 h 103"/>
                  <a:gd name="T20" fmla="*/ 23 w 53"/>
                  <a:gd name="T21" fmla="*/ 21 h 103"/>
                  <a:gd name="T22" fmla="*/ 21 w 53"/>
                  <a:gd name="T23" fmla="*/ 29 h 103"/>
                  <a:gd name="T24" fmla="*/ 29 w 53"/>
                  <a:gd name="T25" fmla="*/ 42 h 103"/>
                  <a:gd name="T26" fmla="*/ 35 w 53"/>
                  <a:gd name="T27" fmla="*/ 64 h 103"/>
                  <a:gd name="T28" fmla="*/ 39 w 53"/>
                  <a:gd name="T29" fmla="*/ 7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03">
                    <a:moveTo>
                      <a:pt x="39" y="78"/>
                    </a:moveTo>
                    <a:cubicBezTo>
                      <a:pt x="39" y="74"/>
                      <a:pt x="45" y="78"/>
                      <a:pt x="47" y="84"/>
                    </a:cubicBezTo>
                    <a:cubicBezTo>
                      <a:pt x="48" y="89"/>
                      <a:pt x="53" y="103"/>
                      <a:pt x="47" y="100"/>
                    </a:cubicBezTo>
                    <a:cubicBezTo>
                      <a:pt x="42" y="96"/>
                      <a:pt x="38" y="92"/>
                      <a:pt x="37" y="89"/>
                    </a:cubicBezTo>
                    <a:cubicBezTo>
                      <a:pt x="37" y="86"/>
                      <a:pt x="30" y="82"/>
                      <a:pt x="26" y="77"/>
                    </a:cubicBezTo>
                    <a:cubicBezTo>
                      <a:pt x="22" y="72"/>
                      <a:pt x="16" y="69"/>
                      <a:pt x="14" y="64"/>
                    </a:cubicBezTo>
                    <a:cubicBezTo>
                      <a:pt x="12" y="60"/>
                      <a:pt x="9" y="49"/>
                      <a:pt x="7" y="44"/>
                    </a:cubicBezTo>
                    <a:cubicBezTo>
                      <a:pt x="6" y="38"/>
                      <a:pt x="3" y="32"/>
                      <a:pt x="4" y="26"/>
                    </a:cubicBezTo>
                    <a:cubicBezTo>
                      <a:pt x="5" y="19"/>
                      <a:pt x="5" y="14"/>
                      <a:pt x="3" y="7"/>
                    </a:cubicBezTo>
                    <a:cubicBezTo>
                      <a:pt x="0" y="0"/>
                      <a:pt x="9" y="1"/>
                      <a:pt x="14" y="6"/>
                    </a:cubicBezTo>
                    <a:cubicBezTo>
                      <a:pt x="19" y="11"/>
                      <a:pt x="20" y="19"/>
                      <a:pt x="23" y="21"/>
                    </a:cubicBezTo>
                    <a:cubicBezTo>
                      <a:pt x="25" y="22"/>
                      <a:pt x="24" y="23"/>
                      <a:pt x="21" y="29"/>
                    </a:cubicBezTo>
                    <a:cubicBezTo>
                      <a:pt x="18" y="35"/>
                      <a:pt x="25" y="37"/>
                      <a:pt x="29" y="42"/>
                    </a:cubicBezTo>
                    <a:cubicBezTo>
                      <a:pt x="34" y="47"/>
                      <a:pt x="36" y="60"/>
                      <a:pt x="35" y="64"/>
                    </a:cubicBezTo>
                    <a:cubicBezTo>
                      <a:pt x="33" y="69"/>
                      <a:pt x="39" y="83"/>
                      <a:pt x="39" y="78"/>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Freeform 60">
                <a:extLst>
                  <a:ext uri="{FF2B5EF4-FFF2-40B4-BE49-F238E27FC236}">
                    <a16:creationId xmlns:a16="http://schemas.microsoft.com/office/drawing/2014/main" id="{FC8180F0-982B-441E-BAC5-FF7478D550E5}"/>
                  </a:ext>
                </a:extLst>
              </p:cNvPr>
              <p:cNvSpPr>
                <a:spLocks/>
              </p:cNvSpPr>
              <p:nvPr/>
            </p:nvSpPr>
            <p:spPr bwMode="auto">
              <a:xfrm>
                <a:off x="8620125" y="4729163"/>
                <a:ext cx="17463" cy="20638"/>
              </a:xfrm>
              <a:custGeom>
                <a:avLst/>
                <a:gdLst>
                  <a:gd name="T0" fmla="*/ 11 w 34"/>
                  <a:gd name="T1" fmla="*/ 33 h 40"/>
                  <a:gd name="T2" fmla="*/ 2 w 34"/>
                  <a:gd name="T3" fmla="*/ 36 h 40"/>
                  <a:gd name="T4" fmla="*/ 5 w 34"/>
                  <a:gd name="T5" fmla="*/ 27 h 40"/>
                  <a:gd name="T6" fmla="*/ 9 w 34"/>
                  <a:gd name="T7" fmla="*/ 15 h 40"/>
                  <a:gd name="T8" fmla="*/ 16 w 34"/>
                  <a:gd name="T9" fmla="*/ 3 h 40"/>
                  <a:gd name="T10" fmla="*/ 22 w 34"/>
                  <a:gd name="T11" fmla="*/ 3 h 40"/>
                  <a:gd name="T12" fmla="*/ 22 w 34"/>
                  <a:gd name="T13" fmla="*/ 15 h 40"/>
                  <a:gd name="T14" fmla="*/ 28 w 34"/>
                  <a:gd name="T15" fmla="*/ 26 h 40"/>
                  <a:gd name="T16" fmla="*/ 33 w 34"/>
                  <a:gd name="T17" fmla="*/ 33 h 40"/>
                  <a:gd name="T18" fmla="*/ 23 w 34"/>
                  <a:gd name="T19" fmla="*/ 35 h 40"/>
                  <a:gd name="T20" fmla="*/ 11 w 34"/>
                  <a:gd name="T21"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0">
                    <a:moveTo>
                      <a:pt x="11" y="33"/>
                    </a:moveTo>
                    <a:cubicBezTo>
                      <a:pt x="6" y="36"/>
                      <a:pt x="4" y="40"/>
                      <a:pt x="2" y="36"/>
                    </a:cubicBezTo>
                    <a:cubicBezTo>
                      <a:pt x="0" y="32"/>
                      <a:pt x="0" y="31"/>
                      <a:pt x="5" y="27"/>
                    </a:cubicBezTo>
                    <a:cubicBezTo>
                      <a:pt x="10" y="23"/>
                      <a:pt x="10" y="20"/>
                      <a:pt x="9" y="15"/>
                    </a:cubicBezTo>
                    <a:cubicBezTo>
                      <a:pt x="8" y="9"/>
                      <a:pt x="13" y="6"/>
                      <a:pt x="16" y="3"/>
                    </a:cubicBezTo>
                    <a:cubicBezTo>
                      <a:pt x="19" y="1"/>
                      <a:pt x="23" y="0"/>
                      <a:pt x="22" y="3"/>
                    </a:cubicBezTo>
                    <a:cubicBezTo>
                      <a:pt x="22" y="6"/>
                      <a:pt x="20" y="12"/>
                      <a:pt x="22" y="15"/>
                    </a:cubicBezTo>
                    <a:cubicBezTo>
                      <a:pt x="24" y="17"/>
                      <a:pt x="25" y="23"/>
                      <a:pt x="28" y="26"/>
                    </a:cubicBezTo>
                    <a:cubicBezTo>
                      <a:pt x="32" y="29"/>
                      <a:pt x="34" y="30"/>
                      <a:pt x="33" y="33"/>
                    </a:cubicBezTo>
                    <a:cubicBezTo>
                      <a:pt x="32" y="35"/>
                      <a:pt x="26" y="37"/>
                      <a:pt x="23" y="35"/>
                    </a:cubicBezTo>
                    <a:cubicBezTo>
                      <a:pt x="19" y="34"/>
                      <a:pt x="16" y="29"/>
                      <a:pt x="11" y="3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Freeform 61">
                <a:extLst>
                  <a:ext uri="{FF2B5EF4-FFF2-40B4-BE49-F238E27FC236}">
                    <a16:creationId xmlns:a16="http://schemas.microsoft.com/office/drawing/2014/main" id="{FEF6B871-A08C-4923-9E17-DB1644A70C09}"/>
                  </a:ext>
                </a:extLst>
              </p:cNvPr>
              <p:cNvSpPr>
                <a:spLocks/>
              </p:cNvSpPr>
              <p:nvPr/>
            </p:nvSpPr>
            <p:spPr bwMode="auto">
              <a:xfrm>
                <a:off x="8629650" y="4724401"/>
                <a:ext cx="38100" cy="26988"/>
              </a:xfrm>
              <a:custGeom>
                <a:avLst/>
                <a:gdLst>
                  <a:gd name="T0" fmla="*/ 3 w 71"/>
                  <a:gd name="T1" fmla="*/ 10 h 52"/>
                  <a:gd name="T2" fmla="*/ 8 w 71"/>
                  <a:gd name="T3" fmla="*/ 3 h 52"/>
                  <a:gd name="T4" fmla="*/ 18 w 71"/>
                  <a:gd name="T5" fmla="*/ 13 h 52"/>
                  <a:gd name="T6" fmla="*/ 27 w 71"/>
                  <a:gd name="T7" fmla="*/ 13 h 52"/>
                  <a:gd name="T8" fmla="*/ 36 w 71"/>
                  <a:gd name="T9" fmla="*/ 11 h 52"/>
                  <a:gd name="T10" fmla="*/ 40 w 71"/>
                  <a:gd name="T11" fmla="*/ 14 h 52"/>
                  <a:gd name="T12" fmla="*/ 45 w 71"/>
                  <a:gd name="T13" fmla="*/ 11 h 52"/>
                  <a:gd name="T14" fmla="*/ 51 w 71"/>
                  <a:gd name="T15" fmla="*/ 10 h 52"/>
                  <a:gd name="T16" fmla="*/ 53 w 71"/>
                  <a:gd name="T17" fmla="*/ 14 h 52"/>
                  <a:gd name="T18" fmla="*/ 52 w 71"/>
                  <a:gd name="T19" fmla="*/ 2 h 52"/>
                  <a:gd name="T20" fmla="*/ 66 w 71"/>
                  <a:gd name="T21" fmla="*/ 9 h 52"/>
                  <a:gd name="T22" fmla="*/ 69 w 71"/>
                  <a:gd name="T23" fmla="*/ 18 h 52"/>
                  <a:gd name="T24" fmla="*/ 67 w 71"/>
                  <a:gd name="T25" fmla="*/ 24 h 52"/>
                  <a:gd name="T26" fmla="*/ 63 w 71"/>
                  <a:gd name="T27" fmla="*/ 29 h 52"/>
                  <a:gd name="T28" fmla="*/ 55 w 71"/>
                  <a:gd name="T29" fmla="*/ 36 h 52"/>
                  <a:gd name="T30" fmla="*/ 44 w 71"/>
                  <a:gd name="T31" fmla="*/ 43 h 52"/>
                  <a:gd name="T32" fmla="*/ 34 w 71"/>
                  <a:gd name="T33" fmla="*/ 50 h 52"/>
                  <a:gd name="T34" fmla="*/ 26 w 71"/>
                  <a:gd name="T35" fmla="*/ 48 h 52"/>
                  <a:gd name="T36" fmla="*/ 12 w 71"/>
                  <a:gd name="T37" fmla="*/ 38 h 52"/>
                  <a:gd name="T38" fmla="*/ 12 w 71"/>
                  <a:gd name="T39" fmla="*/ 38 h 52"/>
                  <a:gd name="T40" fmla="*/ 12 w 71"/>
                  <a:gd name="T41" fmla="*/ 38 h 52"/>
                  <a:gd name="T42" fmla="*/ 8 w 71"/>
                  <a:gd name="T43" fmla="*/ 35 h 52"/>
                  <a:gd name="T44" fmla="*/ 2 w 71"/>
                  <a:gd name="T45" fmla="*/ 24 h 52"/>
                  <a:gd name="T46" fmla="*/ 2 w 71"/>
                  <a:gd name="T47" fmla="*/ 12 h 52"/>
                  <a:gd name="T48" fmla="*/ 2 w 71"/>
                  <a:gd name="T49" fmla="*/ 11 h 52"/>
                  <a:gd name="T50" fmla="*/ 3 w 71"/>
                  <a:gd name="T51"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2">
                    <a:moveTo>
                      <a:pt x="3" y="10"/>
                    </a:moveTo>
                    <a:cubicBezTo>
                      <a:pt x="3" y="7"/>
                      <a:pt x="4" y="3"/>
                      <a:pt x="8" y="3"/>
                    </a:cubicBezTo>
                    <a:cubicBezTo>
                      <a:pt x="12" y="3"/>
                      <a:pt x="17" y="10"/>
                      <a:pt x="18" y="13"/>
                    </a:cubicBezTo>
                    <a:cubicBezTo>
                      <a:pt x="20" y="16"/>
                      <a:pt x="25" y="16"/>
                      <a:pt x="27" y="13"/>
                    </a:cubicBezTo>
                    <a:cubicBezTo>
                      <a:pt x="30" y="11"/>
                      <a:pt x="34" y="9"/>
                      <a:pt x="36" y="11"/>
                    </a:cubicBezTo>
                    <a:cubicBezTo>
                      <a:pt x="38" y="14"/>
                      <a:pt x="40" y="15"/>
                      <a:pt x="40" y="14"/>
                    </a:cubicBezTo>
                    <a:cubicBezTo>
                      <a:pt x="40" y="13"/>
                      <a:pt x="43" y="11"/>
                      <a:pt x="45" y="11"/>
                    </a:cubicBezTo>
                    <a:cubicBezTo>
                      <a:pt x="47" y="10"/>
                      <a:pt x="50" y="8"/>
                      <a:pt x="51" y="10"/>
                    </a:cubicBezTo>
                    <a:cubicBezTo>
                      <a:pt x="52" y="13"/>
                      <a:pt x="53" y="15"/>
                      <a:pt x="53" y="14"/>
                    </a:cubicBezTo>
                    <a:cubicBezTo>
                      <a:pt x="53" y="12"/>
                      <a:pt x="50" y="5"/>
                      <a:pt x="52" y="2"/>
                    </a:cubicBezTo>
                    <a:cubicBezTo>
                      <a:pt x="55" y="0"/>
                      <a:pt x="63" y="8"/>
                      <a:pt x="66" y="9"/>
                    </a:cubicBezTo>
                    <a:cubicBezTo>
                      <a:pt x="68" y="10"/>
                      <a:pt x="67" y="16"/>
                      <a:pt x="69" y="18"/>
                    </a:cubicBezTo>
                    <a:cubicBezTo>
                      <a:pt x="71" y="19"/>
                      <a:pt x="69" y="22"/>
                      <a:pt x="67" y="24"/>
                    </a:cubicBezTo>
                    <a:cubicBezTo>
                      <a:pt x="65" y="26"/>
                      <a:pt x="66" y="27"/>
                      <a:pt x="63" y="29"/>
                    </a:cubicBezTo>
                    <a:cubicBezTo>
                      <a:pt x="60" y="31"/>
                      <a:pt x="58" y="33"/>
                      <a:pt x="55" y="36"/>
                    </a:cubicBezTo>
                    <a:cubicBezTo>
                      <a:pt x="53" y="39"/>
                      <a:pt x="49" y="39"/>
                      <a:pt x="44" y="43"/>
                    </a:cubicBezTo>
                    <a:cubicBezTo>
                      <a:pt x="39" y="46"/>
                      <a:pt x="36" y="49"/>
                      <a:pt x="34" y="50"/>
                    </a:cubicBezTo>
                    <a:cubicBezTo>
                      <a:pt x="31" y="52"/>
                      <a:pt x="28" y="51"/>
                      <a:pt x="26" y="48"/>
                    </a:cubicBezTo>
                    <a:cubicBezTo>
                      <a:pt x="23" y="46"/>
                      <a:pt x="15" y="41"/>
                      <a:pt x="12" y="38"/>
                    </a:cubicBezTo>
                    <a:cubicBezTo>
                      <a:pt x="12" y="38"/>
                      <a:pt x="12" y="38"/>
                      <a:pt x="12" y="38"/>
                    </a:cubicBezTo>
                    <a:cubicBezTo>
                      <a:pt x="12" y="38"/>
                      <a:pt x="12" y="38"/>
                      <a:pt x="12" y="38"/>
                    </a:cubicBezTo>
                    <a:cubicBezTo>
                      <a:pt x="11" y="37"/>
                      <a:pt x="10" y="36"/>
                      <a:pt x="8" y="35"/>
                    </a:cubicBezTo>
                    <a:cubicBezTo>
                      <a:pt x="5" y="32"/>
                      <a:pt x="4" y="26"/>
                      <a:pt x="2" y="24"/>
                    </a:cubicBezTo>
                    <a:cubicBezTo>
                      <a:pt x="0" y="21"/>
                      <a:pt x="2" y="15"/>
                      <a:pt x="2" y="12"/>
                    </a:cubicBezTo>
                    <a:cubicBezTo>
                      <a:pt x="2" y="12"/>
                      <a:pt x="2" y="12"/>
                      <a:pt x="2" y="11"/>
                    </a:cubicBezTo>
                    <a:cubicBezTo>
                      <a:pt x="3" y="10"/>
                      <a:pt x="3" y="10"/>
                      <a:pt x="3" y="1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7" name="Freeform 62">
                <a:extLst>
                  <a:ext uri="{FF2B5EF4-FFF2-40B4-BE49-F238E27FC236}">
                    <a16:creationId xmlns:a16="http://schemas.microsoft.com/office/drawing/2014/main" id="{8395BF71-EAFE-45D7-8BDE-B1CBBACC4612}"/>
                  </a:ext>
                </a:extLst>
              </p:cNvPr>
              <p:cNvSpPr>
                <a:spLocks/>
              </p:cNvSpPr>
              <p:nvPr/>
            </p:nvSpPr>
            <p:spPr bwMode="auto">
              <a:xfrm>
                <a:off x="8801100" y="4810126"/>
                <a:ext cx="19050" cy="23813"/>
              </a:xfrm>
              <a:custGeom>
                <a:avLst/>
                <a:gdLst>
                  <a:gd name="T0" fmla="*/ 27 w 39"/>
                  <a:gd name="T1" fmla="*/ 1 h 45"/>
                  <a:gd name="T2" fmla="*/ 22 w 39"/>
                  <a:gd name="T3" fmla="*/ 7 h 45"/>
                  <a:gd name="T4" fmla="*/ 15 w 39"/>
                  <a:gd name="T5" fmla="*/ 11 h 45"/>
                  <a:gd name="T6" fmla="*/ 8 w 39"/>
                  <a:gd name="T7" fmla="*/ 17 h 45"/>
                  <a:gd name="T8" fmla="*/ 6 w 39"/>
                  <a:gd name="T9" fmla="*/ 27 h 45"/>
                  <a:gd name="T10" fmla="*/ 5 w 39"/>
                  <a:gd name="T11" fmla="*/ 36 h 45"/>
                  <a:gd name="T12" fmla="*/ 3 w 39"/>
                  <a:gd name="T13" fmla="*/ 39 h 45"/>
                  <a:gd name="T14" fmla="*/ 15 w 39"/>
                  <a:gd name="T15" fmla="*/ 42 h 45"/>
                  <a:gd name="T16" fmla="*/ 29 w 39"/>
                  <a:gd name="T17" fmla="*/ 44 h 45"/>
                  <a:gd name="T18" fmla="*/ 37 w 39"/>
                  <a:gd name="T19" fmla="*/ 39 h 45"/>
                  <a:gd name="T20" fmla="*/ 37 w 39"/>
                  <a:gd name="T21" fmla="*/ 34 h 45"/>
                  <a:gd name="T22" fmla="*/ 32 w 39"/>
                  <a:gd name="T23" fmla="*/ 37 h 45"/>
                  <a:gd name="T24" fmla="*/ 25 w 39"/>
                  <a:gd name="T25" fmla="*/ 30 h 45"/>
                  <a:gd name="T26" fmla="*/ 30 w 39"/>
                  <a:gd name="T27" fmla="*/ 26 h 45"/>
                  <a:gd name="T28" fmla="*/ 31 w 39"/>
                  <a:gd name="T29" fmla="*/ 20 h 45"/>
                  <a:gd name="T30" fmla="*/ 39 w 39"/>
                  <a:gd name="T31" fmla="*/ 13 h 45"/>
                  <a:gd name="T32" fmla="*/ 31 w 39"/>
                  <a:gd name="T33" fmla="*/ 12 h 45"/>
                  <a:gd name="T34" fmla="*/ 25 w 39"/>
                  <a:gd name="T35" fmla="*/ 10 h 45"/>
                  <a:gd name="T36" fmla="*/ 29 w 39"/>
                  <a:gd name="T37" fmla="*/ 3 h 45"/>
                  <a:gd name="T38" fmla="*/ 27 w 39"/>
                  <a:gd name="T3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5">
                    <a:moveTo>
                      <a:pt x="27" y="1"/>
                    </a:moveTo>
                    <a:cubicBezTo>
                      <a:pt x="25" y="2"/>
                      <a:pt x="24" y="4"/>
                      <a:pt x="22" y="7"/>
                    </a:cubicBezTo>
                    <a:cubicBezTo>
                      <a:pt x="20" y="9"/>
                      <a:pt x="20" y="10"/>
                      <a:pt x="15" y="11"/>
                    </a:cubicBezTo>
                    <a:cubicBezTo>
                      <a:pt x="11" y="11"/>
                      <a:pt x="8" y="13"/>
                      <a:pt x="8" y="17"/>
                    </a:cubicBezTo>
                    <a:cubicBezTo>
                      <a:pt x="7" y="20"/>
                      <a:pt x="6" y="25"/>
                      <a:pt x="6" y="27"/>
                    </a:cubicBezTo>
                    <a:cubicBezTo>
                      <a:pt x="6" y="30"/>
                      <a:pt x="7" y="34"/>
                      <a:pt x="5" y="36"/>
                    </a:cubicBezTo>
                    <a:cubicBezTo>
                      <a:pt x="3" y="38"/>
                      <a:pt x="0" y="36"/>
                      <a:pt x="3" y="39"/>
                    </a:cubicBezTo>
                    <a:cubicBezTo>
                      <a:pt x="5" y="42"/>
                      <a:pt x="12" y="41"/>
                      <a:pt x="15" y="42"/>
                    </a:cubicBezTo>
                    <a:cubicBezTo>
                      <a:pt x="17" y="43"/>
                      <a:pt x="25" y="45"/>
                      <a:pt x="29" y="44"/>
                    </a:cubicBezTo>
                    <a:cubicBezTo>
                      <a:pt x="33" y="43"/>
                      <a:pt x="36" y="42"/>
                      <a:pt x="37" y="39"/>
                    </a:cubicBezTo>
                    <a:cubicBezTo>
                      <a:pt x="39" y="35"/>
                      <a:pt x="39" y="33"/>
                      <a:pt x="37" y="34"/>
                    </a:cubicBezTo>
                    <a:cubicBezTo>
                      <a:pt x="36" y="35"/>
                      <a:pt x="36" y="37"/>
                      <a:pt x="32" y="37"/>
                    </a:cubicBezTo>
                    <a:cubicBezTo>
                      <a:pt x="28" y="37"/>
                      <a:pt x="24" y="32"/>
                      <a:pt x="25" y="30"/>
                    </a:cubicBezTo>
                    <a:cubicBezTo>
                      <a:pt x="26" y="27"/>
                      <a:pt x="30" y="29"/>
                      <a:pt x="30" y="26"/>
                    </a:cubicBezTo>
                    <a:cubicBezTo>
                      <a:pt x="30" y="24"/>
                      <a:pt x="28" y="22"/>
                      <a:pt x="31" y="20"/>
                    </a:cubicBezTo>
                    <a:cubicBezTo>
                      <a:pt x="34" y="18"/>
                      <a:pt x="39" y="16"/>
                      <a:pt x="39" y="13"/>
                    </a:cubicBezTo>
                    <a:cubicBezTo>
                      <a:pt x="38" y="10"/>
                      <a:pt x="34" y="10"/>
                      <a:pt x="31" y="12"/>
                    </a:cubicBezTo>
                    <a:cubicBezTo>
                      <a:pt x="28" y="13"/>
                      <a:pt x="24" y="12"/>
                      <a:pt x="25" y="10"/>
                    </a:cubicBezTo>
                    <a:cubicBezTo>
                      <a:pt x="26" y="8"/>
                      <a:pt x="29" y="5"/>
                      <a:pt x="29" y="3"/>
                    </a:cubicBezTo>
                    <a:cubicBezTo>
                      <a:pt x="29" y="0"/>
                      <a:pt x="28" y="1"/>
                      <a:pt x="2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Freeform 63">
                <a:extLst>
                  <a:ext uri="{FF2B5EF4-FFF2-40B4-BE49-F238E27FC236}">
                    <a16:creationId xmlns:a16="http://schemas.microsoft.com/office/drawing/2014/main" id="{F2777F23-A584-429B-836A-38498D74949A}"/>
                  </a:ext>
                </a:extLst>
              </p:cNvPr>
              <p:cNvSpPr>
                <a:spLocks/>
              </p:cNvSpPr>
              <p:nvPr/>
            </p:nvSpPr>
            <p:spPr bwMode="auto">
              <a:xfrm>
                <a:off x="8196263" y="5522913"/>
                <a:ext cx="6350" cy="7938"/>
              </a:xfrm>
              <a:custGeom>
                <a:avLst/>
                <a:gdLst>
                  <a:gd name="T0" fmla="*/ 5 w 12"/>
                  <a:gd name="T1" fmla="*/ 2 h 15"/>
                  <a:gd name="T2" fmla="*/ 2 w 12"/>
                  <a:gd name="T3" fmla="*/ 10 h 15"/>
                  <a:gd name="T4" fmla="*/ 10 w 12"/>
                  <a:gd name="T5" fmla="*/ 11 h 15"/>
                  <a:gd name="T6" fmla="*/ 5 w 12"/>
                  <a:gd name="T7" fmla="*/ 2 h 15"/>
                </a:gdLst>
                <a:ahLst/>
                <a:cxnLst>
                  <a:cxn ang="0">
                    <a:pos x="T0" y="T1"/>
                  </a:cxn>
                  <a:cxn ang="0">
                    <a:pos x="T2" y="T3"/>
                  </a:cxn>
                  <a:cxn ang="0">
                    <a:pos x="T4" y="T5"/>
                  </a:cxn>
                  <a:cxn ang="0">
                    <a:pos x="T6" y="T7"/>
                  </a:cxn>
                </a:cxnLst>
                <a:rect l="0" t="0" r="r" b="b"/>
                <a:pathLst>
                  <a:path w="12" h="15">
                    <a:moveTo>
                      <a:pt x="5" y="2"/>
                    </a:moveTo>
                    <a:cubicBezTo>
                      <a:pt x="1" y="4"/>
                      <a:pt x="0" y="6"/>
                      <a:pt x="2" y="10"/>
                    </a:cubicBezTo>
                    <a:cubicBezTo>
                      <a:pt x="4" y="15"/>
                      <a:pt x="8" y="14"/>
                      <a:pt x="10" y="11"/>
                    </a:cubicBezTo>
                    <a:cubicBezTo>
                      <a:pt x="12" y="8"/>
                      <a:pt x="10" y="0"/>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9" name="Freeform 64">
                <a:extLst>
                  <a:ext uri="{FF2B5EF4-FFF2-40B4-BE49-F238E27FC236}">
                    <a16:creationId xmlns:a16="http://schemas.microsoft.com/office/drawing/2014/main" id="{370AF412-8FF8-4CE8-91B2-91C59F47EB3D}"/>
                  </a:ext>
                </a:extLst>
              </p:cNvPr>
              <p:cNvSpPr>
                <a:spLocks/>
              </p:cNvSpPr>
              <p:nvPr/>
            </p:nvSpPr>
            <p:spPr bwMode="auto">
              <a:xfrm>
                <a:off x="8242300" y="5519738"/>
                <a:ext cx="6350" cy="6350"/>
              </a:xfrm>
              <a:custGeom>
                <a:avLst/>
                <a:gdLst>
                  <a:gd name="T0" fmla="*/ 5 w 13"/>
                  <a:gd name="T1" fmla="*/ 1 h 14"/>
                  <a:gd name="T2" fmla="*/ 1 w 13"/>
                  <a:gd name="T3" fmla="*/ 8 h 14"/>
                  <a:gd name="T4" fmla="*/ 9 w 13"/>
                  <a:gd name="T5" fmla="*/ 10 h 14"/>
                  <a:gd name="T6" fmla="*/ 5 w 13"/>
                  <a:gd name="T7" fmla="*/ 1 h 14"/>
                </a:gdLst>
                <a:ahLst/>
                <a:cxnLst>
                  <a:cxn ang="0">
                    <a:pos x="T0" y="T1"/>
                  </a:cxn>
                  <a:cxn ang="0">
                    <a:pos x="T2" y="T3"/>
                  </a:cxn>
                  <a:cxn ang="0">
                    <a:pos x="T4" y="T5"/>
                  </a:cxn>
                  <a:cxn ang="0">
                    <a:pos x="T6" y="T7"/>
                  </a:cxn>
                </a:cxnLst>
                <a:rect l="0" t="0" r="r" b="b"/>
                <a:pathLst>
                  <a:path w="13" h="14">
                    <a:moveTo>
                      <a:pt x="5" y="1"/>
                    </a:moveTo>
                    <a:cubicBezTo>
                      <a:pt x="0" y="3"/>
                      <a:pt x="0" y="2"/>
                      <a:pt x="1" y="8"/>
                    </a:cubicBezTo>
                    <a:cubicBezTo>
                      <a:pt x="2" y="14"/>
                      <a:pt x="6" y="13"/>
                      <a:pt x="9" y="10"/>
                    </a:cubicBezTo>
                    <a:cubicBezTo>
                      <a:pt x="13" y="6"/>
                      <a:pt x="10" y="0"/>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Freeform 65">
                <a:extLst>
                  <a:ext uri="{FF2B5EF4-FFF2-40B4-BE49-F238E27FC236}">
                    <a16:creationId xmlns:a16="http://schemas.microsoft.com/office/drawing/2014/main" id="{46D97483-776A-431F-82D1-20D8A00B4EAC}"/>
                  </a:ext>
                </a:extLst>
              </p:cNvPr>
              <p:cNvSpPr>
                <a:spLocks/>
              </p:cNvSpPr>
              <p:nvPr/>
            </p:nvSpPr>
            <p:spPr bwMode="auto">
              <a:xfrm>
                <a:off x="8027988" y="5337176"/>
                <a:ext cx="7938" cy="6350"/>
              </a:xfrm>
              <a:custGeom>
                <a:avLst/>
                <a:gdLst>
                  <a:gd name="T0" fmla="*/ 4 w 13"/>
                  <a:gd name="T1" fmla="*/ 2 h 12"/>
                  <a:gd name="T2" fmla="*/ 1 w 13"/>
                  <a:gd name="T3" fmla="*/ 7 h 12"/>
                  <a:gd name="T4" fmla="*/ 10 w 13"/>
                  <a:gd name="T5" fmla="*/ 9 h 12"/>
                  <a:gd name="T6" fmla="*/ 4 w 13"/>
                  <a:gd name="T7" fmla="*/ 2 h 12"/>
                </a:gdLst>
                <a:ahLst/>
                <a:cxnLst>
                  <a:cxn ang="0">
                    <a:pos x="T0" y="T1"/>
                  </a:cxn>
                  <a:cxn ang="0">
                    <a:pos x="T2" y="T3"/>
                  </a:cxn>
                  <a:cxn ang="0">
                    <a:pos x="T4" y="T5"/>
                  </a:cxn>
                  <a:cxn ang="0">
                    <a:pos x="T6" y="T7"/>
                  </a:cxn>
                </a:cxnLst>
                <a:rect l="0" t="0" r="r" b="b"/>
                <a:pathLst>
                  <a:path w="13" h="12">
                    <a:moveTo>
                      <a:pt x="4" y="2"/>
                    </a:moveTo>
                    <a:cubicBezTo>
                      <a:pt x="1" y="2"/>
                      <a:pt x="0" y="2"/>
                      <a:pt x="1" y="7"/>
                    </a:cubicBezTo>
                    <a:cubicBezTo>
                      <a:pt x="3" y="12"/>
                      <a:pt x="7" y="10"/>
                      <a:pt x="10" y="9"/>
                    </a:cubicBezTo>
                    <a:cubicBezTo>
                      <a:pt x="13" y="8"/>
                      <a:pt x="9" y="0"/>
                      <a:pt x="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1" name="Freeform 66">
                <a:extLst>
                  <a:ext uri="{FF2B5EF4-FFF2-40B4-BE49-F238E27FC236}">
                    <a16:creationId xmlns:a16="http://schemas.microsoft.com/office/drawing/2014/main" id="{7A74049E-A0CC-4610-B822-5478C6FDF860}"/>
                  </a:ext>
                </a:extLst>
              </p:cNvPr>
              <p:cNvSpPr>
                <a:spLocks/>
              </p:cNvSpPr>
              <p:nvPr/>
            </p:nvSpPr>
            <p:spPr bwMode="auto">
              <a:xfrm>
                <a:off x="8024813" y="5330826"/>
                <a:ext cx="6350" cy="4763"/>
              </a:xfrm>
              <a:custGeom>
                <a:avLst/>
                <a:gdLst>
                  <a:gd name="T0" fmla="*/ 6 w 13"/>
                  <a:gd name="T1" fmla="*/ 2 h 10"/>
                  <a:gd name="T2" fmla="*/ 4 w 13"/>
                  <a:gd name="T3" fmla="*/ 7 h 10"/>
                  <a:gd name="T4" fmla="*/ 11 w 13"/>
                  <a:gd name="T5" fmla="*/ 7 h 10"/>
                  <a:gd name="T6" fmla="*/ 6 w 13"/>
                  <a:gd name="T7" fmla="*/ 2 h 10"/>
                </a:gdLst>
                <a:ahLst/>
                <a:cxnLst>
                  <a:cxn ang="0">
                    <a:pos x="T0" y="T1"/>
                  </a:cxn>
                  <a:cxn ang="0">
                    <a:pos x="T2" y="T3"/>
                  </a:cxn>
                  <a:cxn ang="0">
                    <a:pos x="T4" y="T5"/>
                  </a:cxn>
                  <a:cxn ang="0">
                    <a:pos x="T6" y="T7"/>
                  </a:cxn>
                </a:cxnLst>
                <a:rect l="0" t="0" r="r" b="b"/>
                <a:pathLst>
                  <a:path w="13" h="10">
                    <a:moveTo>
                      <a:pt x="6" y="2"/>
                    </a:moveTo>
                    <a:cubicBezTo>
                      <a:pt x="2" y="4"/>
                      <a:pt x="0" y="4"/>
                      <a:pt x="4" y="7"/>
                    </a:cubicBezTo>
                    <a:cubicBezTo>
                      <a:pt x="7" y="10"/>
                      <a:pt x="9" y="10"/>
                      <a:pt x="11" y="7"/>
                    </a:cubicBezTo>
                    <a:cubicBezTo>
                      <a:pt x="13" y="4"/>
                      <a:pt x="9" y="0"/>
                      <a:pt x="6"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2" name="Freeform 67">
                <a:extLst>
                  <a:ext uri="{FF2B5EF4-FFF2-40B4-BE49-F238E27FC236}">
                    <a16:creationId xmlns:a16="http://schemas.microsoft.com/office/drawing/2014/main" id="{B1B78359-1362-4EEA-8821-17DB7A8D97F8}"/>
                  </a:ext>
                </a:extLst>
              </p:cNvPr>
              <p:cNvSpPr>
                <a:spLocks/>
              </p:cNvSpPr>
              <p:nvPr/>
            </p:nvSpPr>
            <p:spPr bwMode="auto">
              <a:xfrm>
                <a:off x="8023225" y="5318126"/>
                <a:ext cx="3175" cy="3175"/>
              </a:xfrm>
              <a:custGeom>
                <a:avLst/>
                <a:gdLst>
                  <a:gd name="T0" fmla="*/ 4 w 6"/>
                  <a:gd name="T1" fmla="*/ 2 h 6"/>
                  <a:gd name="T2" fmla="*/ 4 w 6"/>
                  <a:gd name="T3" fmla="*/ 5 h 6"/>
                  <a:gd name="T4" fmla="*/ 4 w 6"/>
                  <a:gd name="T5" fmla="*/ 2 h 6"/>
                </a:gdLst>
                <a:ahLst/>
                <a:cxnLst>
                  <a:cxn ang="0">
                    <a:pos x="T0" y="T1"/>
                  </a:cxn>
                  <a:cxn ang="0">
                    <a:pos x="T2" y="T3"/>
                  </a:cxn>
                  <a:cxn ang="0">
                    <a:pos x="T4" y="T5"/>
                  </a:cxn>
                </a:cxnLst>
                <a:rect l="0" t="0" r="r" b="b"/>
                <a:pathLst>
                  <a:path w="6" h="6">
                    <a:moveTo>
                      <a:pt x="4" y="2"/>
                    </a:moveTo>
                    <a:cubicBezTo>
                      <a:pt x="0" y="4"/>
                      <a:pt x="1" y="5"/>
                      <a:pt x="4" y="5"/>
                    </a:cubicBezTo>
                    <a:cubicBezTo>
                      <a:pt x="6" y="6"/>
                      <a:pt x="6" y="0"/>
                      <a:pt x="4"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Freeform 68">
                <a:extLst>
                  <a:ext uri="{FF2B5EF4-FFF2-40B4-BE49-F238E27FC236}">
                    <a16:creationId xmlns:a16="http://schemas.microsoft.com/office/drawing/2014/main" id="{C10B5D70-282D-456D-96F1-991B4352218A}"/>
                  </a:ext>
                </a:extLst>
              </p:cNvPr>
              <p:cNvSpPr>
                <a:spLocks/>
              </p:cNvSpPr>
              <p:nvPr/>
            </p:nvSpPr>
            <p:spPr bwMode="auto">
              <a:xfrm>
                <a:off x="8037513" y="5197476"/>
                <a:ext cx="3175" cy="7938"/>
              </a:xfrm>
              <a:custGeom>
                <a:avLst/>
                <a:gdLst>
                  <a:gd name="T0" fmla="*/ 3 w 5"/>
                  <a:gd name="T1" fmla="*/ 2 h 15"/>
                  <a:gd name="T2" fmla="*/ 0 w 5"/>
                  <a:gd name="T3" fmla="*/ 11 h 15"/>
                  <a:gd name="T4" fmla="*/ 4 w 5"/>
                  <a:gd name="T5" fmla="*/ 12 h 15"/>
                  <a:gd name="T6" fmla="*/ 3 w 5"/>
                  <a:gd name="T7" fmla="*/ 2 h 15"/>
                </a:gdLst>
                <a:ahLst/>
                <a:cxnLst>
                  <a:cxn ang="0">
                    <a:pos x="T0" y="T1"/>
                  </a:cxn>
                  <a:cxn ang="0">
                    <a:pos x="T2" y="T3"/>
                  </a:cxn>
                  <a:cxn ang="0">
                    <a:pos x="T4" y="T5"/>
                  </a:cxn>
                  <a:cxn ang="0">
                    <a:pos x="T6" y="T7"/>
                  </a:cxn>
                </a:cxnLst>
                <a:rect l="0" t="0" r="r" b="b"/>
                <a:pathLst>
                  <a:path w="5" h="15">
                    <a:moveTo>
                      <a:pt x="3" y="2"/>
                    </a:moveTo>
                    <a:cubicBezTo>
                      <a:pt x="2" y="3"/>
                      <a:pt x="1" y="8"/>
                      <a:pt x="0" y="11"/>
                    </a:cubicBezTo>
                    <a:cubicBezTo>
                      <a:pt x="0" y="15"/>
                      <a:pt x="3" y="15"/>
                      <a:pt x="4" y="12"/>
                    </a:cubicBezTo>
                    <a:cubicBezTo>
                      <a:pt x="5" y="9"/>
                      <a:pt x="5" y="0"/>
                      <a:pt x="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Freeform 69">
                <a:extLst>
                  <a:ext uri="{FF2B5EF4-FFF2-40B4-BE49-F238E27FC236}">
                    <a16:creationId xmlns:a16="http://schemas.microsoft.com/office/drawing/2014/main" id="{5152C60D-4666-4F51-B99A-B9F653C90599}"/>
                  </a:ext>
                </a:extLst>
              </p:cNvPr>
              <p:cNvSpPr>
                <a:spLocks/>
              </p:cNvSpPr>
              <p:nvPr/>
            </p:nvSpPr>
            <p:spPr bwMode="auto">
              <a:xfrm>
                <a:off x="8034338" y="5203826"/>
                <a:ext cx="4763" cy="11113"/>
              </a:xfrm>
              <a:custGeom>
                <a:avLst/>
                <a:gdLst>
                  <a:gd name="T0" fmla="*/ 6 w 9"/>
                  <a:gd name="T1" fmla="*/ 1 h 21"/>
                  <a:gd name="T2" fmla="*/ 1 w 9"/>
                  <a:gd name="T3" fmla="*/ 14 h 21"/>
                  <a:gd name="T4" fmla="*/ 3 w 9"/>
                  <a:gd name="T5" fmla="*/ 17 h 21"/>
                  <a:gd name="T6" fmla="*/ 6 w 9"/>
                  <a:gd name="T7" fmla="*/ 1 h 21"/>
                </a:gdLst>
                <a:ahLst/>
                <a:cxnLst>
                  <a:cxn ang="0">
                    <a:pos x="T0" y="T1"/>
                  </a:cxn>
                  <a:cxn ang="0">
                    <a:pos x="T2" y="T3"/>
                  </a:cxn>
                  <a:cxn ang="0">
                    <a:pos x="T4" y="T5"/>
                  </a:cxn>
                  <a:cxn ang="0">
                    <a:pos x="T6" y="T7"/>
                  </a:cxn>
                </a:cxnLst>
                <a:rect l="0" t="0" r="r" b="b"/>
                <a:pathLst>
                  <a:path w="9" h="21">
                    <a:moveTo>
                      <a:pt x="6" y="1"/>
                    </a:moveTo>
                    <a:cubicBezTo>
                      <a:pt x="4" y="4"/>
                      <a:pt x="2" y="9"/>
                      <a:pt x="1" y="14"/>
                    </a:cubicBezTo>
                    <a:cubicBezTo>
                      <a:pt x="0" y="19"/>
                      <a:pt x="1" y="21"/>
                      <a:pt x="3" y="17"/>
                    </a:cubicBezTo>
                    <a:cubicBezTo>
                      <a:pt x="5" y="13"/>
                      <a:pt x="9"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Freeform 70">
                <a:extLst>
                  <a:ext uri="{FF2B5EF4-FFF2-40B4-BE49-F238E27FC236}">
                    <a16:creationId xmlns:a16="http://schemas.microsoft.com/office/drawing/2014/main" id="{50EAB3C2-0CD5-4C78-ABDA-B79223854BC5}"/>
                  </a:ext>
                </a:extLst>
              </p:cNvPr>
              <p:cNvSpPr>
                <a:spLocks/>
              </p:cNvSpPr>
              <p:nvPr/>
            </p:nvSpPr>
            <p:spPr bwMode="auto">
              <a:xfrm>
                <a:off x="8129588" y="5054601"/>
                <a:ext cx="4763" cy="7938"/>
              </a:xfrm>
              <a:custGeom>
                <a:avLst/>
                <a:gdLst>
                  <a:gd name="T0" fmla="*/ 5 w 8"/>
                  <a:gd name="T1" fmla="*/ 1 h 15"/>
                  <a:gd name="T2" fmla="*/ 0 w 8"/>
                  <a:gd name="T3" fmla="*/ 7 h 15"/>
                  <a:gd name="T4" fmla="*/ 4 w 8"/>
                  <a:gd name="T5" fmla="*/ 14 h 15"/>
                  <a:gd name="T6" fmla="*/ 8 w 8"/>
                  <a:gd name="T7" fmla="*/ 7 h 15"/>
                  <a:gd name="T8" fmla="*/ 5 w 8"/>
                  <a:gd name="T9" fmla="*/ 1 h 15"/>
                </a:gdLst>
                <a:ahLst/>
                <a:cxnLst>
                  <a:cxn ang="0">
                    <a:pos x="T0" y="T1"/>
                  </a:cxn>
                  <a:cxn ang="0">
                    <a:pos x="T2" y="T3"/>
                  </a:cxn>
                  <a:cxn ang="0">
                    <a:pos x="T4" y="T5"/>
                  </a:cxn>
                  <a:cxn ang="0">
                    <a:pos x="T6" y="T7"/>
                  </a:cxn>
                  <a:cxn ang="0">
                    <a:pos x="T8" y="T9"/>
                  </a:cxn>
                </a:cxnLst>
                <a:rect l="0" t="0" r="r" b="b"/>
                <a:pathLst>
                  <a:path w="8" h="15">
                    <a:moveTo>
                      <a:pt x="5" y="1"/>
                    </a:moveTo>
                    <a:cubicBezTo>
                      <a:pt x="2" y="4"/>
                      <a:pt x="0" y="4"/>
                      <a:pt x="0" y="7"/>
                    </a:cubicBezTo>
                    <a:cubicBezTo>
                      <a:pt x="0" y="10"/>
                      <a:pt x="2" y="15"/>
                      <a:pt x="4" y="14"/>
                    </a:cubicBezTo>
                    <a:cubicBezTo>
                      <a:pt x="6" y="12"/>
                      <a:pt x="7" y="9"/>
                      <a:pt x="8" y="7"/>
                    </a:cubicBezTo>
                    <a:cubicBezTo>
                      <a:pt x="8" y="4"/>
                      <a:pt x="7" y="0"/>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Freeform 71">
                <a:extLst>
                  <a:ext uri="{FF2B5EF4-FFF2-40B4-BE49-F238E27FC236}">
                    <a16:creationId xmlns:a16="http://schemas.microsoft.com/office/drawing/2014/main" id="{C2647E91-C076-4279-94B5-584CF1D15A95}"/>
                  </a:ext>
                </a:extLst>
              </p:cNvPr>
              <p:cNvSpPr>
                <a:spLocks/>
              </p:cNvSpPr>
              <p:nvPr/>
            </p:nvSpPr>
            <p:spPr bwMode="auto">
              <a:xfrm>
                <a:off x="8239125" y="5006976"/>
                <a:ext cx="6350" cy="7938"/>
              </a:xfrm>
              <a:custGeom>
                <a:avLst/>
                <a:gdLst>
                  <a:gd name="T0" fmla="*/ 6 w 12"/>
                  <a:gd name="T1" fmla="*/ 1 h 14"/>
                  <a:gd name="T2" fmla="*/ 1 w 12"/>
                  <a:gd name="T3" fmla="*/ 8 h 14"/>
                  <a:gd name="T4" fmla="*/ 8 w 12"/>
                  <a:gd name="T5" fmla="*/ 11 h 14"/>
                  <a:gd name="T6" fmla="*/ 6 w 12"/>
                  <a:gd name="T7" fmla="*/ 1 h 14"/>
                </a:gdLst>
                <a:ahLst/>
                <a:cxnLst>
                  <a:cxn ang="0">
                    <a:pos x="T0" y="T1"/>
                  </a:cxn>
                  <a:cxn ang="0">
                    <a:pos x="T2" y="T3"/>
                  </a:cxn>
                  <a:cxn ang="0">
                    <a:pos x="T4" y="T5"/>
                  </a:cxn>
                  <a:cxn ang="0">
                    <a:pos x="T6" y="T7"/>
                  </a:cxn>
                </a:cxnLst>
                <a:rect l="0" t="0" r="r" b="b"/>
                <a:pathLst>
                  <a:path w="12" h="14">
                    <a:moveTo>
                      <a:pt x="6" y="1"/>
                    </a:moveTo>
                    <a:cubicBezTo>
                      <a:pt x="2" y="2"/>
                      <a:pt x="0" y="3"/>
                      <a:pt x="1" y="8"/>
                    </a:cubicBezTo>
                    <a:cubicBezTo>
                      <a:pt x="2" y="13"/>
                      <a:pt x="6" y="14"/>
                      <a:pt x="8" y="11"/>
                    </a:cubicBezTo>
                    <a:cubicBezTo>
                      <a:pt x="11" y="8"/>
                      <a:pt x="12" y="0"/>
                      <a:pt x="6"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Freeform 72">
                <a:extLst>
                  <a:ext uri="{FF2B5EF4-FFF2-40B4-BE49-F238E27FC236}">
                    <a16:creationId xmlns:a16="http://schemas.microsoft.com/office/drawing/2014/main" id="{90D396D5-8418-451E-BD91-93044DBE7252}"/>
                  </a:ext>
                </a:extLst>
              </p:cNvPr>
              <p:cNvSpPr>
                <a:spLocks/>
              </p:cNvSpPr>
              <p:nvPr/>
            </p:nvSpPr>
            <p:spPr bwMode="auto">
              <a:xfrm>
                <a:off x="8247063" y="5024438"/>
                <a:ext cx="7938" cy="4763"/>
              </a:xfrm>
              <a:custGeom>
                <a:avLst/>
                <a:gdLst>
                  <a:gd name="T0" fmla="*/ 11 w 15"/>
                  <a:gd name="T1" fmla="*/ 0 h 9"/>
                  <a:gd name="T2" fmla="*/ 4 w 15"/>
                  <a:gd name="T3" fmla="*/ 7 h 9"/>
                  <a:gd name="T4" fmla="*/ 12 w 15"/>
                  <a:gd name="T5" fmla="*/ 4 h 9"/>
                  <a:gd name="T6" fmla="*/ 11 w 15"/>
                  <a:gd name="T7" fmla="*/ 0 h 9"/>
                </a:gdLst>
                <a:ahLst/>
                <a:cxnLst>
                  <a:cxn ang="0">
                    <a:pos x="T0" y="T1"/>
                  </a:cxn>
                  <a:cxn ang="0">
                    <a:pos x="T2" y="T3"/>
                  </a:cxn>
                  <a:cxn ang="0">
                    <a:pos x="T4" y="T5"/>
                  </a:cxn>
                  <a:cxn ang="0">
                    <a:pos x="T6" y="T7"/>
                  </a:cxn>
                </a:cxnLst>
                <a:rect l="0" t="0" r="r" b="b"/>
                <a:pathLst>
                  <a:path w="15" h="9">
                    <a:moveTo>
                      <a:pt x="11" y="0"/>
                    </a:moveTo>
                    <a:cubicBezTo>
                      <a:pt x="6" y="3"/>
                      <a:pt x="0" y="9"/>
                      <a:pt x="4" y="7"/>
                    </a:cubicBezTo>
                    <a:cubicBezTo>
                      <a:pt x="7" y="6"/>
                      <a:pt x="9" y="6"/>
                      <a:pt x="12" y="4"/>
                    </a:cubicBezTo>
                    <a:cubicBezTo>
                      <a:pt x="15" y="3"/>
                      <a:pt x="14" y="0"/>
                      <a:pt x="11"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8" name="Freeform 73">
                <a:extLst>
                  <a:ext uri="{FF2B5EF4-FFF2-40B4-BE49-F238E27FC236}">
                    <a16:creationId xmlns:a16="http://schemas.microsoft.com/office/drawing/2014/main" id="{5B3E87C4-343A-47D2-B326-8C2A065C279E}"/>
                  </a:ext>
                </a:extLst>
              </p:cNvPr>
              <p:cNvSpPr>
                <a:spLocks/>
              </p:cNvSpPr>
              <p:nvPr/>
            </p:nvSpPr>
            <p:spPr bwMode="auto">
              <a:xfrm>
                <a:off x="8255000" y="5026026"/>
                <a:ext cx="4763" cy="3175"/>
              </a:xfrm>
              <a:custGeom>
                <a:avLst/>
                <a:gdLst>
                  <a:gd name="T0" fmla="*/ 4 w 9"/>
                  <a:gd name="T1" fmla="*/ 1 h 8"/>
                  <a:gd name="T2" fmla="*/ 2 w 9"/>
                  <a:gd name="T3" fmla="*/ 5 h 8"/>
                  <a:gd name="T4" fmla="*/ 8 w 9"/>
                  <a:gd name="T5" fmla="*/ 5 h 8"/>
                  <a:gd name="T6" fmla="*/ 4 w 9"/>
                  <a:gd name="T7" fmla="*/ 1 h 8"/>
                </a:gdLst>
                <a:ahLst/>
                <a:cxnLst>
                  <a:cxn ang="0">
                    <a:pos x="T0" y="T1"/>
                  </a:cxn>
                  <a:cxn ang="0">
                    <a:pos x="T2" y="T3"/>
                  </a:cxn>
                  <a:cxn ang="0">
                    <a:pos x="T4" y="T5"/>
                  </a:cxn>
                  <a:cxn ang="0">
                    <a:pos x="T6" y="T7"/>
                  </a:cxn>
                </a:cxnLst>
                <a:rect l="0" t="0" r="r" b="b"/>
                <a:pathLst>
                  <a:path w="9" h="8">
                    <a:moveTo>
                      <a:pt x="4" y="1"/>
                    </a:moveTo>
                    <a:cubicBezTo>
                      <a:pt x="2" y="0"/>
                      <a:pt x="0" y="3"/>
                      <a:pt x="2" y="5"/>
                    </a:cubicBezTo>
                    <a:cubicBezTo>
                      <a:pt x="5" y="8"/>
                      <a:pt x="9" y="7"/>
                      <a:pt x="8" y="5"/>
                    </a:cubicBezTo>
                    <a:cubicBezTo>
                      <a:pt x="6" y="3"/>
                      <a:pt x="4" y="1"/>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9" name="Freeform 74">
                <a:extLst>
                  <a:ext uri="{FF2B5EF4-FFF2-40B4-BE49-F238E27FC236}">
                    <a16:creationId xmlns:a16="http://schemas.microsoft.com/office/drawing/2014/main" id="{F686CC72-8CC3-4B58-9295-DF33DAD7A23F}"/>
                  </a:ext>
                </a:extLst>
              </p:cNvPr>
              <p:cNvSpPr>
                <a:spLocks/>
              </p:cNvSpPr>
              <p:nvPr/>
            </p:nvSpPr>
            <p:spPr bwMode="auto">
              <a:xfrm>
                <a:off x="8434388" y="4867276"/>
                <a:ext cx="6350" cy="6350"/>
              </a:xfrm>
              <a:custGeom>
                <a:avLst/>
                <a:gdLst>
                  <a:gd name="T0" fmla="*/ 6 w 11"/>
                  <a:gd name="T1" fmla="*/ 0 h 13"/>
                  <a:gd name="T2" fmla="*/ 1 w 11"/>
                  <a:gd name="T3" fmla="*/ 6 h 13"/>
                  <a:gd name="T4" fmla="*/ 5 w 11"/>
                  <a:gd name="T5" fmla="*/ 11 h 13"/>
                  <a:gd name="T6" fmla="*/ 11 w 11"/>
                  <a:gd name="T7" fmla="*/ 6 h 13"/>
                  <a:gd name="T8" fmla="*/ 6 w 11"/>
                  <a:gd name="T9" fmla="*/ 0 h 13"/>
                </a:gdLst>
                <a:ahLst/>
                <a:cxnLst>
                  <a:cxn ang="0">
                    <a:pos x="T0" y="T1"/>
                  </a:cxn>
                  <a:cxn ang="0">
                    <a:pos x="T2" y="T3"/>
                  </a:cxn>
                  <a:cxn ang="0">
                    <a:pos x="T4" y="T5"/>
                  </a:cxn>
                  <a:cxn ang="0">
                    <a:pos x="T6" y="T7"/>
                  </a:cxn>
                  <a:cxn ang="0">
                    <a:pos x="T8" y="T9"/>
                  </a:cxn>
                </a:cxnLst>
                <a:rect l="0" t="0" r="r" b="b"/>
                <a:pathLst>
                  <a:path w="11" h="13">
                    <a:moveTo>
                      <a:pt x="6" y="0"/>
                    </a:moveTo>
                    <a:cubicBezTo>
                      <a:pt x="3" y="1"/>
                      <a:pt x="1" y="2"/>
                      <a:pt x="1" y="6"/>
                    </a:cubicBezTo>
                    <a:cubicBezTo>
                      <a:pt x="0" y="10"/>
                      <a:pt x="1" y="13"/>
                      <a:pt x="5" y="11"/>
                    </a:cubicBezTo>
                    <a:cubicBezTo>
                      <a:pt x="9" y="9"/>
                      <a:pt x="11" y="9"/>
                      <a:pt x="11" y="6"/>
                    </a:cubicBezTo>
                    <a:cubicBezTo>
                      <a:pt x="10" y="2"/>
                      <a:pt x="6"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0" name="Freeform 75">
                <a:extLst>
                  <a:ext uri="{FF2B5EF4-FFF2-40B4-BE49-F238E27FC236}">
                    <a16:creationId xmlns:a16="http://schemas.microsoft.com/office/drawing/2014/main" id="{024106A7-A51E-4A55-9E93-FF15D28B3301}"/>
                  </a:ext>
                </a:extLst>
              </p:cNvPr>
              <p:cNvSpPr>
                <a:spLocks/>
              </p:cNvSpPr>
              <p:nvPr/>
            </p:nvSpPr>
            <p:spPr bwMode="auto">
              <a:xfrm>
                <a:off x="8456613" y="4837113"/>
                <a:ext cx="6350" cy="7938"/>
              </a:xfrm>
              <a:custGeom>
                <a:avLst/>
                <a:gdLst>
                  <a:gd name="T0" fmla="*/ 7 w 12"/>
                  <a:gd name="T1" fmla="*/ 1 h 14"/>
                  <a:gd name="T2" fmla="*/ 4 w 12"/>
                  <a:gd name="T3" fmla="*/ 6 h 14"/>
                  <a:gd name="T4" fmla="*/ 2 w 12"/>
                  <a:gd name="T5" fmla="*/ 14 h 14"/>
                  <a:gd name="T6" fmla="*/ 9 w 12"/>
                  <a:gd name="T7" fmla="*/ 10 h 14"/>
                  <a:gd name="T8" fmla="*/ 7 w 12"/>
                  <a:gd name="T9" fmla="*/ 1 h 14"/>
                </a:gdLst>
                <a:ahLst/>
                <a:cxnLst>
                  <a:cxn ang="0">
                    <a:pos x="T0" y="T1"/>
                  </a:cxn>
                  <a:cxn ang="0">
                    <a:pos x="T2" y="T3"/>
                  </a:cxn>
                  <a:cxn ang="0">
                    <a:pos x="T4" y="T5"/>
                  </a:cxn>
                  <a:cxn ang="0">
                    <a:pos x="T6" y="T7"/>
                  </a:cxn>
                  <a:cxn ang="0">
                    <a:pos x="T8" y="T9"/>
                  </a:cxn>
                </a:cxnLst>
                <a:rect l="0" t="0" r="r" b="b"/>
                <a:pathLst>
                  <a:path w="12" h="14">
                    <a:moveTo>
                      <a:pt x="7" y="1"/>
                    </a:moveTo>
                    <a:cubicBezTo>
                      <a:pt x="4" y="2"/>
                      <a:pt x="6" y="5"/>
                      <a:pt x="4" y="6"/>
                    </a:cubicBezTo>
                    <a:cubicBezTo>
                      <a:pt x="2" y="7"/>
                      <a:pt x="0" y="13"/>
                      <a:pt x="2" y="14"/>
                    </a:cubicBezTo>
                    <a:cubicBezTo>
                      <a:pt x="4" y="14"/>
                      <a:pt x="5" y="14"/>
                      <a:pt x="9" y="10"/>
                    </a:cubicBezTo>
                    <a:cubicBezTo>
                      <a:pt x="12" y="6"/>
                      <a:pt x="12" y="0"/>
                      <a:pt x="7"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1" name="Freeform 76">
                <a:extLst>
                  <a:ext uri="{FF2B5EF4-FFF2-40B4-BE49-F238E27FC236}">
                    <a16:creationId xmlns:a16="http://schemas.microsoft.com/office/drawing/2014/main" id="{869D3EB7-A1AB-47E8-897A-4BBD302B041F}"/>
                  </a:ext>
                </a:extLst>
              </p:cNvPr>
              <p:cNvSpPr>
                <a:spLocks/>
              </p:cNvSpPr>
              <p:nvPr/>
            </p:nvSpPr>
            <p:spPr bwMode="auto">
              <a:xfrm>
                <a:off x="8472488" y="4829176"/>
                <a:ext cx="4763" cy="12700"/>
              </a:xfrm>
              <a:custGeom>
                <a:avLst/>
                <a:gdLst>
                  <a:gd name="T0" fmla="*/ 5 w 10"/>
                  <a:gd name="T1" fmla="*/ 2 h 25"/>
                  <a:gd name="T2" fmla="*/ 1 w 10"/>
                  <a:gd name="T3" fmla="*/ 11 h 25"/>
                  <a:gd name="T4" fmla="*/ 2 w 10"/>
                  <a:gd name="T5" fmla="*/ 20 h 25"/>
                  <a:gd name="T6" fmla="*/ 6 w 10"/>
                  <a:gd name="T7" fmla="*/ 19 h 25"/>
                  <a:gd name="T8" fmla="*/ 10 w 10"/>
                  <a:gd name="T9" fmla="*/ 9 h 25"/>
                  <a:gd name="T10" fmla="*/ 5 w 10"/>
                  <a:gd name="T11" fmla="*/ 2 h 25"/>
                </a:gdLst>
                <a:ahLst/>
                <a:cxnLst>
                  <a:cxn ang="0">
                    <a:pos x="T0" y="T1"/>
                  </a:cxn>
                  <a:cxn ang="0">
                    <a:pos x="T2" y="T3"/>
                  </a:cxn>
                  <a:cxn ang="0">
                    <a:pos x="T4" y="T5"/>
                  </a:cxn>
                  <a:cxn ang="0">
                    <a:pos x="T6" y="T7"/>
                  </a:cxn>
                  <a:cxn ang="0">
                    <a:pos x="T8" y="T9"/>
                  </a:cxn>
                  <a:cxn ang="0">
                    <a:pos x="T10" y="T11"/>
                  </a:cxn>
                </a:cxnLst>
                <a:rect l="0" t="0" r="r" b="b"/>
                <a:pathLst>
                  <a:path w="10" h="25">
                    <a:moveTo>
                      <a:pt x="5" y="2"/>
                    </a:moveTo>
                    <a:cubicBezTo>
                      <a:pt x="2" y="3"/>
                      <a:pt x="2" y="6"/>
                      <a:pt x="1" y="11"/>
                    </a:cubicBezTo>
                    <a:cubicBezTo>
                      <a:pt x="1" y="16"/>
                      <a:pt x="4" y="18"/>
                      <a:pt x="2" y="20"/>
                    </a:cubicBezTo>
                    <a:cubicBezTo>
                      <a:pt x="0" y="22"/>
                      <a:pt x="1" y="25"/>
                      <a:pt x="6" y="19"/>
                    </a:cubicBezTo>
                    <a:cubicBezTo>
                      <a:pt x="10" y="14"/>
                      <a:pt x="9" y="14"/>
                      <a:pt x="10" y="9"/>
                    </a:cubicBezTo>
                    <a:cubicBezTo>
                      <a:pt x="10" y="4"/>
                      <a:pt x="8" y="0"/>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2" name="Freeform 77">
                <a:extLst>
                  <a:ext uri="{FF2B5EF4-FFF2-40B4-BE49-F238E27FC236}">
                    <a16:creationId xmlns:a16="http://schemas.microsoft.com/office/drawing/2014/main" id="{E9070862-3441-4238-ABB4-D4382B297538}"/>
                  </a:ext>
                </a:extLst>
              </p:cNvPr>
              <p:cNvSpPr>
                <a:spLocks/>
              </p:cNvSpPr>
              <p:nvPr/>
            </p:nvSpPr>
            <p:spPr bwMode="auto">
              <a:xfrm>
                <a:off x="8478838" y="4813301"/>
                <a:ext cx="4763" cy="11113"/>
              </a:xfrm>
              <a:custGeom>
                <a:avLst/>
                <a:gdLst>
                  <a:gd name="T0" fmla="*/ 5 w 10"/>
                  <a:gd name="T1" fmla="*/ 4 h 21"/>
                  <a:gd name="T2" fmla="*/ 1 w 10"/>
                  <a:gd name="T3" fmla="*/ 14 h 21"/>
                  <a:gd name="T4" fmla="*/ 7 w 10"/>
                  <a:gd name="T5" fmla="*/ 20 h 21"/>
                  <a:gd name="T6" fmla="*/ 5 w 10"/>
                  <a:gd name="T7" fmla="*/ 4 h 21"/>
                </a:gdLst>
                <a:ahLst/>
                <a:cxnLst>
                  <a:cxn ang="0">
                    <a:pos x="T0" y="T1"/>
                  </a:cxn>
                  <a:cxn ang="0">
                    <a:pos x="T2" y="T3"/>
                  </a:cxn>
                  <a:cxn ang="0">
                    <a:pos x="T4" y="T5"/>
                  </a:cxn>
                  <a:cxn ang="0">
                    <a:pos x="T6" y="T7"/>
                  </a:cxn>
                </a:cxnLst>
                <a:rect l="0" t="0" r="r" b="b"/>
                <a:pathLst>
                  <a:path w="10" h="21">
                    <a:moveTo>
                      <a:pt x="5" y="4"/>
                    </a:moveTo>
                    <a:cubicBezTo>
                      <a:pt x="2" y="7"/>
                      <a:pt x="3" y="11"/>
                      <a:pt x="1" y="14"/>
                    </a:cubicBezTo>
                    <a:cubicBezTo>
                      <a:pt x="0" y="17"/>
                      <a:pt x="4" y="21"/>
                      <a:pt x="7" y="20"/>
                    </a:cubicBezTo>
                    <a:cubicBezTo>
                      <a:pt x="10" y="20"/>
                      <a:pt x="8" y="0"/>
                      <a:pt x="5"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3" name="Freeform 78">
                <a:extLst>
                  <a:ext uri="{FF2B5EF4-FFF2-40B4-BE49-F238E27FC236}">
                    <a16:creationId xmlns:a16="http://schemas.microsoft.com/office/drawing/2014/main" id="{A4A5EAB4-1C6D-455E-8B0E-138BEC37A664}"/>
                  </a:ext>
                </a:extLst>
              </p:cNvPr>
              <p:cNvSpPr>
                <a:spLocks/>
              </p:cNvSpPr>
              <p:nvPr/>
            </p:nvSpPr>
            <p:spPr bwMode="auto">
              <a:xfrm>
                <a:off x="8489950" y="4805363"/>
                <a:ext cx="4763" cy="4763"/>
              </a:xfrm>
              <a:custGeom>
                <a:avLst/>
                <a:gdLst>
                  <a:gd name="T0" fmla="*/ 4 w 9"/>
                  <a:gd name="T1" fmla="*/ 1 h 8"/>
                  <a:gd name="T2" fmla="*/ 2 w 9"/>
                  <a:gd name="T3" fmla="*/ 7 h 8"/>
                  <a:gd name="T4" fmla="*/ 4 w 9"/>
                  <a:gd name="T5" fmla="*/ 1 h 8"/>
                </a:gdLst>
                <a:ahLst/>
                <a:cxnLst>
                  <a:cxn ang="0">
                    <a:pos x="T0" y="T1"/>
                  </a:cxn>
                  <a:cxn ang="0">
                    <a:pos x="T2" y="T3"/>
                  </a:cxn>
                  <a:cxn ang="0">
                    <a:pos x="T4" y="T5"/>
                  </a:cxn>
                </a:cxnLst>
                <a:rect l="0" t="0" r="r" b="b"/>
                <a:pathLst>
                  <a:path w="9" h="8">
                    <a:moveTo>
                      <a:pt x="4" y="1"/>
                    </a:moveTo>
                    <a:cubicBezTo>
                      <a:pt x="2" y="3"/>
                      <a:pt x="0" y="8"/>
                      <a:pt x="2" y="7"/>
                    </a:cubicBezTo>
                    <a:cubicBezTo>
                      <a:pt x="5" y="6"/>
                      <a:pt x="9" y="0"/>
                      <a:pt x="4"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4" name="Freeform 79">
                <a:extLst>
                  <a:ext uri="{FF2B5EF4-FFF2-40B4-BE49-F238E27FC236}">
                    <a16:creationId xmlns:a16="http://schemas.microsoft.com/office/drawing/2014/main" id="{84335FF2-FF08-420D-9B36-D2F753BAB675}"/>
                  </a:ext>
                </a:extLst>
              </p:cNvPr>
              <p:cNvSpPr>
                <a:spLocks/>
              </p:cNvSpPr>
              <p:nvPr/>
            </p:nvSpPr>
            <p:spPr bwMode="auto">
              <a:xfrm>
                <a:off x="9239250" y="4425951"/>
                <a:ext cx="7938" cy="4763"/>
              </a:xfrm>
              <a:custGeom>
                <a:avLst/>
                <a:gdLst>
                  <a:gd name="T0" fmla="*/ 9 w 13"/>
                  <a:gd name="T1" fmla="*/ 1 h 11"/>
                  <a:gd name="T2" fmla="*/ 3 w 13"/>
                  <a:gd name="T3" fmla="*/ 4 h 11"/>
                  <a:gd name="T4" fmla="*/ 3 w 13"/>
                  <a:gd name="T5" fmla="*/ 9 h 11"/>
                  <a:gd name="T6" fmla="*/ 8 w 13"/>
                  <a:gd name="T7" fmla="*/ 5 h 11"/>
                  <a:gd name="T8" fmla="*/ 12 w 13"/>
                  <a:gd name="T9" fmla="*/ 3 h 11"/>
                  <a:gd name="T10" fmla="*/ 9 w 13"/>
                  <a:gd name="T11" fmla="*/ 1 h 11"/>
                </a:gdLst>
                <a:ahLst/>
                <a:cxnLst>
                  <a:cxn ang="0">
                    <a:pos x="T0" y="T1"/>
                  </a:cxn>
                  <a:cxn ang="0">
                    <a:pos x="T2" y="T3"/>
                  </a:cxn>
                  <a:cxn ang="0">
                    <a:pos x="T4" y="T5"/>
                  </a:cxn>
                  <a:cxn ang="0">
                    <a:pos x="T6" y="T7"/>
                  </a:cxn>
                  <a:cxn ang="0">
                    <a:pos x="T8" y="T9"/>
                  </a:cxn>
                  <a:cxn ang="0">
                    <a:pos x="T10" y="T11"/>
                  </a:cxn>
                </a:cxnLst>
                <a:rect l="0" t="0" r="r" b="b"/>
                <a:pathLst>
                  <a:path w="13" h="11">
                    <a:moveTo>
                      <a:pt x="9" y="1"/>
                    </a:moveTo>
                    <a:cubicBezTo>
                      <a:pt x="5" y="1"/>
                      <a:pt x="5" y="2"/>
                      <a:pt x="3" y="4"/>
                    </a:cubicBezTo>
                    <a:cubicBezTo>
                      <a:pt x="2" y="6"/>
                      <a:pt x="0" y="11"/>
                      <a:pt x="3" y="9"/>
                    </a:cubicBezTo>
                    <a:cubicBezTo>
                      <a:pt x="5" y="7"/>
                      <a:pt x="4" y="4"/>
                      <a:pt x="8" y="5"/>
                    </a:cubicBezTo>
                    <a:cubicBezTo>
                      <a:pt x="11" y="5"/>
                      <a:pt x="13" y="5"/>
                      <a:pt x="12" y="3"/>
                    </a:cubicBezTo>
                    <a:cubicBezTo>
                      <a:pt x="11" y="2"/>
                      <a:pt x="10" y="0"/>
                      <a:pt x="9"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5" name="Freeform 80">
                <a:extLst>
                  <a:ext uri="{FF2B5EF4-FFF2-40B4-BE49-F238E27FC236}">
                    <a16:creationId xmlns:a16="http://schemas.microsoft.com/office/drawing/2014/main" id="{8756FB10-94E6-43FE-A031-A13F9F1F487C}"/>
                  </a:ext>
                </a:extLst>
              </p:cNvPr>
              <p:cNvSpPr>
                <a:spLocks/>
              </p:cNvSpPr>
              <p:nvPr/>
            </p:nvSpPr>
            <p:spPr bwMode="auto">
              <a:xfrm>
                <a:off x="9261475" y="4416426"/>
                <a:ext cx="3175" cy="3175"/>
              </a:xfrm>
              <a:custGeom>
                <a:avLst/>
                <a:gdLst>
                  <a:gd name="T0" fmla="*/ 5 w 8"/>
                  <a:gd name="T1" fmla="*/ 2 h 6"/>
                  <a:gd name="T2" fmla="*/ 2 w 8"/>
                  <a:gd name="T3" fmla="*/ 4 h 6"/>
                  <a:gd name="T4" fmla="*/ 7 w 8"/>
                  <a:gd name="T5" fmla="*/ 4 h 6"/>
                  <a:gd name="T6" fmla="*/ 5 w 8"/>
                  <a:gd name="T7" fmla="*/ 2 h 6"/>
                </a:gdLst>
                <a:ahLst/>
                <a:cxnLst>
                  <a:cxn ang="0">
                    <a:pos x="T0" y="T1"/>
                  </a:cxn>
                  <a:cxn ang="0">
                    <a:pos x="T2" y="T3"/>
                  </a:cxn>
                  <a:cxn ang="0">
                    <a:pos x="T4" y="T5"/>
                  </a:cxn>
                  <a:cxn ang="0">
                    <a:pos x="T6" y="T7"/>
                  </a:cxn>
                </a:cxnLst>
                <a:rect l="0" t="0" r="r" b="b"/>
                <a:pathLst>
                  <a:path w="8" h="6">
                    <a:moveTo>
                      <a:pt x="5" y="2"/>
                    </a:moveTo>
                    <a:cubicBezTo>
                      <a:pt x="2" y="0"/>
                      <a:pt x="0" y="2"/>
                      <a:pt x="2" y="4"/>
                    </a:cubicBezTo>
                    <a:cubicBezTo>
                      <a:pt x="4" y="6"/>
                      <a:pt x="8" y="6"/>
                      <a:pt x="7" y="4"/>
                    </a:cubicBezTo>
                    <a:cubicBezTo>
                      <a:pt x="7" y="2"/>
                      <a:pt x="5" y="2"/>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6" name="Freeform 81">
                <a:extLst>
                  <a:ext uri="{FF2B5EF4-FFF2-40B4-BE49-F238E27FC236}">
                    <a16:creationId xmlns:a16="http://schemas.microsoft.com/office/drawing/2014/main" id="{93299AC3-10E0-4B81-B2AB-9C4E81642F5D}"/>
                  </a:ext>
                </a:extLst>
              </p:cNvPr>
              <p:cNvSpPr>
                <a:spLocks/>
              </p:cNvSpPr>
              <p:nvPr/>
            </p:nvSpPr>
            <p:spPr bwMode="auto">
              <a:xfrm>
                <a:off x="9264650" y="4419601"/>
                <a:ext cx="6350" cy="7938"/>
              </a:xfrm>
              <a:custGeom>
                <a:avLst/>
                <a:gdLst>
                  <a:gd name="T0" fmla="*/ 5 w 12"/>
                  <a:gd name="T1" fmla="*/ 1 h 14"/>
                  <a:gd name="T2" fmla="*/ 2 w 12"/>
                  <a:gd name="T3" fmla="*/ 3 h 14"/>
                  <a:gd name="T4" fmla="*/ 7 w 12"/>
                  <a:gd name="T5" fmla="*/ 7 h 14"/>
                  <a:gd name="T6" fmla="*/ 11 w 12"/>
                  <a:gd name="T7" fmla="*/ 10 h 14"/>
                  <a:gd name="T8" fmla="*/ 5 w 12"/>
                  <a:gd name="T9" fmla="*/ 1 h 14"/>
                </a:gdLst>
                <a:ahLst/>
                <a:cxnLst>
                  <a:cxn ang="0">
                    <a:pos x="T0" y="T1"/>
                  </a:cxn>
                  <a:cxn ang="0">
                    <a:pos x="T2" y="T3"/>
                  </a:cxn>
                  <a:cxn ang="0">
                    <a:pos x="T4" y="T5"/>
                  </a:cxn>
                  <a:cxn ang="0">
                    <a:pos x="T6" y="T7"/>
                  </a:cxn>
                  <a:cxn ang="0">
                    <a:pos x="T8" y="T9"/>
                  </a:cxn>
                </a:cxnLst>
                <a:rect l="0" t="0" r="r" b="b"/>
                <a:pathLst>
                  <a:path w="12" h="14">
                    <a:moveTo>
                      <a:pt x="5" y="1"/>
                    </a:moveTo>
                    <a:cubicBezTo>
                      <a:pt x="2" y="0"/>
                      <a:pt x="0" y="0"/>
                      <a:pt x="2" y="3"/>
                    </a:cubicBezTo>
                    <a:cubicBezTo>
                      <a:pt x="4" y="5"/>
                      <a:pt x="6" y="5"/>
                      <a:pt x="7" y="7"/>
                    </a:cubicBezTo>
                    <a:cubicBezTo>
                      <a:pt x="9" y="10"/>
                      <a:pt x="11" y="14"/>
                      <a:pt x="11" y="10"/>
                    </a:cubicBezTo>
                    <a:cubicBezTo>
                      <a:pt x="12" y="7"/>
                      <a:pt x="8" y="2"/>
                      <a:pt x="5" y="1"/>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7" name="Freeform 82">
                <a:extLst>
                  <a:ext uri="{FF2B5EF4-FFF2-40B4-BE49-F238E27FC236}">
                    <a16:creationId xmlns:a16="http://schemas.microsoft.com/office/drawing/2014/main" id="{12A4D617-5787-4BBC-8C8F-D712D70C1206}"/>
                  </a:ext>
                </a:extLst>
              </p:cNvPr>
              <p:cNvSpPr>
                <a:spLocks/>
              </p:cNvSpPr>
              <p:nvPr/>
            </p:nvSpPr>
            <p:spPr bwMode="auto">
              <a:xfrm>
                <a:off x="9272588" y="4437063"/>
                <a:ext cx="11113" cy="6350"/>
              </a:xfrm>
              <a:custGeom>
                <a:avLst/>
                <a:gdLst>
                  <a:gd name="T0" fmla="*/ 12 w 20"/>
                  <a:gd name="T1" fmla="*/ 2 h 13"/>
                  <a:gd name="T2" fmla="*/ 5 w 20"/>
                  <a:gd name="T3" fmla="*/ 6 h 13"/>
                  <a:gd name="T4" fmla="*/ 4 w 20"/>
                  <a:gd name="T5" fmla="*/ 10 h 13"/>
                  <a:gd name="T6" fmla="*/ 12 w 20"/>
                  <a:gd name="T7" fmla="*/ 8 h 13"/>
                  <a:gd name="T8" fmla="*/ 19 w 20"/>
                  <a:gd name="T9" fmla="*/ 9 h 13"/>
                  <a:gd name="T10" fmla="*/ 12 w 20"/>
                  <a:gd name="T11" fmla="*/ 2 h 13"/>
                </a:gdLst>
                <a:ahLst/>
                <a:cxnLst>
                  <a:cxn ang="0">
                    <a:pos x="T0" y="T1"/>
                  </a:cxn>
                  <a:cxn ang="0">
                    <a:pos x="T2" y="T3"/>
                  </a:cxn>
                  <a:cxn ang="0">
                    <a:pos x="T4" y="T5"/>
                  </a:cxn>
                  <a:cxn ang="0">
                    <a:pos x="T6" y="T7"/>
                  </a:cxn>
                  <a:cxn ang="0">
                    <a:pos x="T8" y="T9"/>
                  </a:cxn>
                  <a:cxn ang="0">
                    <a:pos x="T10" y="T11"/>
                  </a:cxn>
                </a:cxnLst>
                <a:rect l="0" t="0" r="r" b="b"/>
                <a:pathLst>
                  <a:path w="20" h="13">
                    <a:moveTo>
                      <a:pt x="12" y="2"/>
                    </a:moveTo>
                    <a:cubicBezTo>
                      <a:pt x="9" y="3"/>
                      <a:pt x="7" y="3"/>
                      <a:pt x="5" y="6"/>
                    </a:cubicBezTo>
                    <a:cubicBezTo>
                      <a:pt x="2" y="8"/>
                      <a:pt x="0" y="10"/>
                      <a:pt x="4" y="10"/>
                    </a:cubicBezTo>
                    <a:cubicBezTo>
                      <a:pt x="7" y="11"/>
                      <a:pt x="8" y="7"/>
                      <a:pt x="12" y="8"/>
                    </a:cubicBezTo>
                    <a:cubicBezTo>
                      <a:pt x="15" y="8"/>
                      <a:pt x="18" y="13"/>
                      <a:pt x="19" y="9"/>
                    </a:cubicBezTo>
                    <a:cubicBezTo>
                      <a:pt x="20" y="6"/>
                      <a:pt x="15" y="0"/>
                      <a:pt x="1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8" name="Freeform 83">
                <a:extLst>
                  <a:ext uri="{FF2B5EF4-FFF2-40B4-BE49-F238E27FC236}">
                    <a16:creationId xmlns:a16="http://schemas.microsoft.com/office/drawing/2014/main" id="{EB92FB87-385B-42CB-A5FB-D25B3566E3CE}"/>
                  </a:ext>
                </a:extLst>
              </p:cNvPr>
              <p:cNvSpPr>
                <a:spLocks/>
              </p:cNvSpPr>
              <p:nvPr/>
            </p:nvSpPr>
            <p:spPr bwMode="auto">
              <a:xfrm>
                <a:off x="9275763" y="4424363"/>
                <a:ext cx="3175" cy="3175"/>
              </a:xfrm>
              <a:custGeom>
                <a:avLst/>
                <a:gdLst>
                  <a:gd name="T0" fmla="*/ 2 w 5"/>
                  <a:gd name="T1" fmla="*/ 2 h 7"/>
                  <a:gd name="T2" fmla="*/ 2 w 5"/>
                  <a:gd name="T3" fmla="*/ 7 h 7"/>
                  <a:gd name="T4" fmla="*/ 5 w 5"/>
                  <a:gd name="T5" fmla="*/ 3 h 7"/>
                  <a:gd name="T6" fmla="*/ 2 w 5"/>
                  <a:gd name="T7" fmla="*/ 2 h 7"/>
                </a:gdLst>
                <a:ahLst/>
                <a:cxnLst>
                  <a:cxn ang="0">
                    <a:pos x="T0" y="T1"/>
                  </a:cxn>
                  <a:cxn ang="0">
                    <a:pos x="T2" y="T3"/>
                  </a:cxn>
                  <a:cxn ang="0">
                    <a:pos x="T4" y="T5"/>
                  </a:cxn>
                  <a:cxn ang="0">
                    <a:pos x="T6" y="T7"/>
                  </a:cxn>
                </a:cxnLst>
                <a:rect l="0" t="0" r="r" b="b"/>
                <a:pathLst>
                  <a:path w="5" h="7">
                    <a:moveTo>
                      <a:pt x="2" y="2"/>
                    </a:moveTo>
                    <a:cubicBezTo>
                      <a:pt x="0" y="5"/>
                      <a:pt x="1" y="7"/>
                      <a:pt x="2" y="7"/>
                    </a:cubicBezTo>
                    <a:cubicBezTo>
                      <a:pt x="3" y="7"/>
                      <a:pt x="4" y="5"/>
                      <a:pt x="5" y="3"/>
                    </a:cubicBezTo>
                    <a:cubicBezTo>
                      <a:pt x="5" y="1"/>
                      <a:pt x="3" y="0"/>
                      <a:pt x="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9" name="Freeform 84">
                <a:extLst>
                  <a:ext uri="{FF2B5EF4-FFF2-40B4-BE49-F238E27FC236}">
                    <a16:creationId xmlns:a16="http://schemas.microsoft.com/office/drawing/2014/main" id="{08D36A80-9A3A-4C9B-8837-A62EEAE7B0CB}"/>
                  </a:ext>
                </a:extLst>
              </p:cNvPr>
              <p:cNvSpPr>
                <a:spLocks/>
              </p:cNvSpPr>
              <p:nvPr/>
            </p:nvSpPr>
            <p:spPr bwMode="auto">
              <a:xfrm>
                <a:off x="9448800" y="4594226"/>
                <a:ext cx="4763" cy="3175"/>
              </a:xfrm>
              <a:custGeom>
                <a:avLst/>
                <a:gdLst>
                  <a:gd name="T0" fmla="*/ 5 w 9"/>
                  <a:gd name="T1" fmla="*/ 0 h 7"/>
                  <a:gd name="T2" fmla="*/ 3 w 9"/>
                  <a:gd name="T3" fmla="*/ 3 h 7"/>
                  <a:gd name="T4" fmla="*/ 9 w 9"/>
                  <a:gd name="T5" fmla="*/ 5 h 7"/>
                  <a:gd name="T6" fmla="*/ 5 w 9"/>
                  <a:gd name="T7" fmla="*/ 0 h 7"/>
                </a:gdLst>
                <a:ahLst/>
                <a:cxnLst>
                  <a:cxn ang="0">
                    <a:pos x="T0" y="T1"/>
                  </a:cxn>
                  <a:cxn ang="0">
                    <a:pos x="T2" y="T3"/>
                  </a:cxn>
                  <a:cxn ang="0">
                    <a:pos x="T4" y="T5"/>
                  </a:cxn>
                  <a:cxn ang="0">
                    <a:pos x="T6" y="T7"/>
                  </a:cxn>
                </a:cxnLst>
                <a:rect l="0" t="0" r="r" b="b"/>
                <a:pathLst>
                  <a:path w="9" h="7">
                    <a:moveTo>
                      <a:pt x="5" y="0"/>
                    </a:moveTo>
                    <a:cubicBezTo>
                      <a:pt x="2" y="0"/>
                      <a:pt x="0" y="1"/>
                      <a:pt x="3" y="3"/>
                    </a:cubicBezTo>
                    <a:cubicBezTo>
                      <a:pt x="5" y="6"/>
                      <a:pt x="9" y="7"/>
                      <a:pt x="9" y="5"/>
                    </a:cubicBezTo>
                    <a:cubicBezTo>
                      <a:pt x="9" y="2"/>
                      <a:pt x="8" y="1"/>
                      <a:pt x="5"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0" name="Freeform 85">
                <a:extLst>
                  <a:ext uri="{FF2B5EF4-FFF2-40B4-BE49-F238E27FC236}">
                    <a16:creationId xmlns:a16="http://schemas.microsoft.com/office/drawing/2014/main" id="{106B166B-A999-42F0-AE03-4BF904850172}"/>
                  </a:ext>
                </a:extLst>
              </p:cNvPr>
              <p:cNvSpPr>
                <a:spLocks/>
              </p:cNvSpPr>
              <p:nvPr/>
            </p:nvSpPr>
            <p:spPr bwMode="auto">
              <a:xfrm>
                <a:off x="9447213" y="4616451"/>
                <a:ext cx="3175" cy="4763"/>
              </a:xfrm>
              <a:custGeom>
                <a:avLst/>
                <a:gdLst>
                  <a:gd name="T0" fmla="*/ 2 w 7"/>
                  <a:gd name="T1" fmla="*/ 0 h 9"/>
                  <a:gd name="T2" fmla="*/ 2 w 7"/>
                  <a:gd name="T3" fmla="*/ 5 h 9"/>
                  <a:gd name="T4" fmla="*/ 6 w 7"/>
                  <a:gd name="T5" fmla="*/ 6 h 9"/>
                  <a:gd name="T6" fmla="*/ 2 w 7"/>
                  <a:gd name="T7" fmla="*/ 0 h 9"/>
                </a:gdLst>
                <a:ahLst/>
                <a:cxnLst>
                  <a:cxn ang="0">
                    <a:pos x="T0" y="T1"/>
                  </a:cxn>
                  <a:cxn ang="0">
                    <a:pos x="T2" y="T3"/>
                  </a:cxn>
                  <a:cxn ang="0">
                    <a:pos x="T4" y="T5"/>
                  </a:cxn>
                  <a:cxn ang="0">
                    <a:pos x="T6" y="T7"/>
                  </a:cxn>
                </a:cxnLst>
                <a:rect l="0" t="0" r="r" b="b"/>
                <a:pathLst>
                  <a:path w="7" h="9">
                    <a:moveTo>
                      <a:pt x="2" y="0"/>
                    </a:moveTo>
                    <a:cubicBezTo>
                      <a:pt x="0" y="0"/>
                      <a:pt x="0" y="2"/>
                      <a:pt x="2" y="5"/>
                    </a:cubicBezTo>
                    <a:cubicBezTo>
                      <a:pt x="4" y="8"/>
                      <a:pt x="7" y="9"/>
                      <a:pt x="6" y="6"/>
                    </a:cubicBezTo>
                    <a:cubicBezTo>
                      <a:pt x="6" y="3"/>
                      <a:pt x="2" y="0"/>
                      <a:pt x="2"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1" name="Freeform 86">
                <a:extLst>
                  <a:ext uri="{FF2B5EF4-FFF2-40B4-BE49-F238E27FC236}">
                    <a16:creationId xmlns:a16="http://schemas.microsoft.com/office/drawing/2014/main" id="{7B3AC032-9E14-45D8-8D78-1D6919C3B914}"/>
                  </a:ext>
                </a:extLst>
              </p:cNvPr>
              <p:cNvSpPr>
                <a:spLocks/>
              </p:cNvSpPr>
              <p:nvPr/>
            </p:nvSpPr>
            <p:spPr bwMode="auto">
              <a:xfrm>
                <a:off x="9458325" y="4627563"/>
                <a:ext cx="9525" cy="12700"/>
              </a:xfrm>
              <a:custGeom>
                <a:avLst/>
                <a:gdLst>
                  <a:gd name="T0" fmla="*/ 11 w 18"/>
                  <a:gd name="T1" fmla="*/ 3 h 26"/>
                  <a:gd name="T2" fmla="*/ 2 w 18"/>
                  <a:gd name="T3" fmla="*/ 9 h 26"/>
                  <a:gd name="T4" fmla="*/ 4 w 18"/>
                  <a:gd name="T5" fmla="*/ 16 h 26"/>
                  <a:gd name="T6" fmla="*/ 9 w 18"/>
                  <a:gd name="T7" fmla="*/ 24 h 26"/>
                  <a:gd name="T8" fmla="*/ 12 w 18"/>
                  <a:gd name="T9" fmla="*/ 19 h 26"/>
                  <a:gd name="T10" fmla="*/ 15 w 18"/>
                  <a:gd name="T11" fmla="*/ 11 h 26"/>
                  <a:gd name="T12" fmla="*/ 11 w 18"/>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11" y="3"/>
                    </a:moveTo>
                    <a:cubicBezTo>
                      <a:pt x="7" y="6"/>
                      <a:pt x="4" y="6"/>
                      <a:pt x="2" y="9"/>
                    </a:cubicBezTo>
                    <a:cubicBezTo>
                      <a:pt x="0" y="12"/>
                      <a:pt x="2" y="13"/>
                      <a:pt x="4" y="16"/>
                    </a:cubicBezTo>
                    <a:cubicBezTo>
                      <a:pt x="6" y="19"/>
                      <a:pt x="6" y="22"/>
                      <a:pt x="9" y="24"/>
                    </a:cubicBezTo>
                    <a:cubicBezTo>
                      <a:pt x="12" y="26"/>
                      <a:pt x="12" y="22"/>
                      <a:pt x="12" y="19"/>
                    </a:cubicBezTo>
                    <a:cubicBezTo>
                      <a:pt x="11" y="15"/>
                      <a:pt x="13" y="13"/>
                      <a:pt x="15" y="11"/>
                    </a:cubicBezTo>
                    <a:cubicBezTo>
                      <a:pt x="18" y="9"/>
                      <a:pt x="14" y="0"/>
                      <a:pt x="11" y="3"/>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2" name="Freeform 87">
                <a:extLst>
                  <a:ext uri="{FF2B5EF4-FFF2-40B4-BE49-F238E27FC236}">
                    <a16:creationId xmlns:a16="http://schemas.microsoft.com/office/drawing/2014/main" id="{8A11BDDB-8C76-44DB-9A31-0AC854804FF5}"/>
                  </a:ext>
                </a:extLst>
              </p:cNvPr>
              <p:cNvSpPr>
                <a:spLocks/>
              </p:cNvSpPr>
              <p:nvPr/>
            </p:nvSpPr>
            <p:spPr bwMode="auto">
              <a:xfrm>
                <a:off x="9464675" y="4638676"/>
                <a:ext cx="7938" cy="4763"/>
              </a:xfrm>
              <a:custGeom>
                <a:avLst/>
                <a:gdLst>
                  <a:gd name="T0" fmla="*/ 6 w 14"/>
                  <a:gd name="T1" fmla="*/ 4 h 11"/>
                  <a:gd name="T2" fmla="*/ 2 w 14"/>
                  <a:gd name="T3" fmla="*/ 6 h 11"/>
                  <a:gd name="T4" fmla="*/ 10 w 14"/>
                  <a:gd name="T5" fmla="*/ 10 h 11"/>
                  <a:gd name="T6" fmla="*/ 13 w 14"/>
                  <a:gd name="T7" fmla="*/ 6 h 11"/>
                  <a:gd name="T8" fmla="*/ 6 w 14"/>
                  <a:gd name="T9" fmla="*/ 4 h 11"/>
                </a:gdLst>
                <a:ahLst/>
                <a:cxnLst>
                  <a:cxn ang="0">
                    <a:pos x="T0" y="T1"/>
                  </a:cxn>
                  <a:cxn ang="0">
                    <a:pos x="T2" y="T3"/>
                  </a:cxn>
                  <a:cxn ang="0">
                    <a:pos x="T4" y="T5"/>
                  </a:cxn>
                  <a:cxn ang="0">
                    <a:pos x="T6" y="T7"/>
                  </a:cxn>
                  <a:cxn ang="0">
                    <a:pos x="T8" y="T9"/>
                  </a:cxn>
                </a:cxnLst>
                <a:rect l="0" t="0" r="r" b="b"/>
                <a:pathLst>
                  <a:path w="14" h="11">
                    <a:moveTo>
                      <a:pt x="6" y="4"/>
                    </a:moveTo>
                    <a:cubicBezTo>
                      <a:pt x="3" y="4"/>
                      <a:pt x="0" y="2"/>
                      <a:pt x="2" y="6"/>
                    </a:cubicBezTo>
                    <a:cubicBezTo>
                      <a:pt x="4" y="9"/>
                      <a:pt x="7" y="10"/>
                      <a:pt x="10" y="10"/>
                    </a:cubicBezTo>
                    <a:cubicBezTo>
                      <a:pt x="13" y="11"/>
                      <a:pt x="13" y="10"/>
                      <a:pt x="13" y="6"/>
                    </a:cubicBezTo>
                    <a:cubicBezTo>
                      <a:pt x="14" y="2"/>
                      <a:pt x="12" y="0"/>
                      <a:pt x="6"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3" name="Freeform 88">
                <a:extLst>
                  <a:ext uri="{FF2B5EF4-FFF2-40B4-BE49-F238E27FC236}">
                    <a16:creationId xmlns:a16="http://schemas.microsoft.com/office/drawing/2014/main" id="{50A5A687-34BC-4BA1-B801-5C533A90AE6E}"/>
                  </a:ext>
                </a:extLst>
              </p:cNvPr>
              <p:cNvSpPr>
                <a:spLocks/>
              </p:cNvSpPr>
              <p:nvPr/>
            </p:nvSpPr>
            <p:spPr bwMode="auto">
              <a:xfrm>
                <a:off x="9485313" y="4640263"/>
                <a:ext cx="4763" cy="4763"/>
              </a:xfrm>
              <a:custGeom>
                <a:avLst/>
                <a:gdLst>
                  <a:gd name="T0" fmla="*/ 6 w 9"/>
                  <a:gd name="T1" fmla="*/ 0 h 8"/>
                  <a:gd name="T2" fmla="*/ 3 w 9"/>
                  <a:gd name="T3" fmla="*/ 5 h 8"/>
                  <a:gd name="T4" fmla="*/ 8 w 9"/>
                  <a:gd name="T5" fmla="*/ 5 h 8"/>
                  <a:gd name="T6" fmla="*/ 6 w 9"/>
                  <a:gd name="T7" fmla="*/ 0 h 8"/>
                </a:gdLst>
                <a:ahLst/>
                <a:cxnLst>
                  <a:cxn ang="0">
                    <a:pos x="T0" y="T1"/>
                  </a:cxn>
                  <a:cxn ang="0">
                    <a:pos x="T2" y="T3"/>
                  </a:cxn>
                  <a:cxn ang="0">
                    <a:pos x="T4" y="T5"/>
                  </a:cxn>
                  <a:cxn ang="0">
                    <a:pos x="T6" y="T7"/>
                  </a:cxn>
                </a:cxnLst>
                <a:rect l="0" t="0" r="r" b="b"/>
                <a:pathLst>
                  <a:path w="9" h="8">
                    <a:moveTo>
                      <a:pt x="6" y="0"/>
                    </a:moveTo>
                    <a:cubicBezTo>
                      <a:pt x="4" y="2"/>
                      <a:pt x="0" y="3"/>
                      <a:pt x="3" y="5"/>
                    </a:cubicBezTo>
                    <a:cubicBezTo>
                      <a:pt x="7" y="8"/>
                      <a:pt x="7" y="7"/>
                      <a:pt x="8" y="5"/>
                    </a:cubicBezTo>
                    <a:cubicBezTo>
                      <a:pt x="9" y="3"/>
                      <a:pt x="6" y="0"/>
                      <a:pt x="6" y="0"/>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4" name="Freeform 89">
                <a:extLst>
                  <a:ext uri="{FF2B5EF4-FFF2-40B4-BE49-F238E27FC236}">
                    <a16:creationId xmlns:a16="http://schemas.microsoft.com/office/drawing/2014/main" id="{26550156-1EBC-4FB7-A6F2-F6CA650E89FC}"/>
                  </a:ext>
                </a:extLst>
              </p:cNvPr>
              <p:cNvSpPr>
                <a:spLocks/>
              </p:cNvSpPr>
              <p:nvPr/>
            </p:nvSpPr>
            <p:spPr bwMode="auto">
              <a:xfrm>
                <a:off x="9483725" y="4627563"/>
                <a:ext cx="3175" cy="3175"/>
              </a:xfrm>
              <a:custGeom>
                <a:avLst/>
                <a:gdLst>
                  <a:gd name="T0" fmla="*/ 2 w 8"/>
                  <a:gd name="T1" fmla="*/ 2 h 8"/>
                  <a:gd name="T2" fmla="*/ 3 w 8"/>
                  <a:gd name="T3" fmla="*/ 6 h 8"/>
                  <a:gd name="T4" fmla="*/ 8 w 8"/>
                  <a:gd name="T5" fmla="*/ 5 h 8"/>
                  <a:gd name="T6" fmla="*/ 2 w 8"/>
                  <a:gd name="T7" fmla="*/ 2 h 8"/>
                </a:gdLst>
                <a:ahLst/>
                <a:cxnLst>
                  <a:cxn ang="0">
                    <a:pos x="T0" y="T1"/>
                  </a:cxn>
                  <a:cxn ang="0">
                    <a:pos x="T2" y="T3"/>
                  </a:cxn>
                  <a:cxn ang="0">
                    <a:pos x="T4" y="T5"/>
                  </a:cxn>
                  <a:cxn ang="0">
                    <a:pos x="T6" y="T7"/>
                  </a:cxn>
                </a:cxnLst>
                <a:rect l="0" t="0" r="r" b="b"/>
                <a:pathLst>
                  <a:path w="8" h="8">
                    <a:moveTo>
                      <a:pt x="2" y="2"/>
                    </a:moveTo>
                    <a:cubicBezTo>
                      <a:pt x="0" y="3"/>
                      <a:pt x="0" y="5"/>
                      <a:pt x="3" y="6"/>
                    </a:cubicBezTo>
                    <a:cubicBezTo>
                      <a:pt x="6" y="8"/>
                      <a:pt x="8" y="6"/>
                      <a:pt x="8" y="5"/>
                    </a:cubicBezTo>
                    <a:cubicBezTo>
                      <a:pt x="7" y="3"/>
                      <a:pt x="5" y="0"/>
                      <a:pt x="2"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5" name="Freeform 90">
                <a:extLst>
                  <a:ext uri="{FF2B5EF4-FFF2-40B4-BE49-F238E27FC236}">
                    <a16:creationId xmlns:a16="http://schemas.microsoft.com/office/drawing/2014/main" id="{B0B3B6F0-79AF-42AA-819A-9A4C8A5F9B82}"/>
                  </a:ext>
                </a:extLst>
              </p:cNvPr>
              <p:cNvSpPr>
                <a:spLocks/>
              </p:cNvSpPr>
              <p:nvPr/>
            </p:nvSpPr>
            <p:spPr bwMode="auto">
              <a:xfrm>
                <a:off x="9474200" y="4638676"/>
                <a:ext cx="4763" cy="4763"/>
              </a:xfrm>
              <a:custGeom>
                <a:avLst/>
                <a:gdLst>
                  <a:gd name="T0" fmla="*/ 5 w 9"/>
                  <a:gd name="T1" fmla="*/ 2 h 8"/>
                  <a:gd name="T2" fmla="*/ 2 w 9"/>
                  <a:gd name="T3" fmla="*/ 7 h 8"/>
                  <a:gd name="T4" fmla="*/ 5 w 9"/>
                  <a:gd name="T5" fmla="*/ 2 h 8"/>
                </a:gdLst>
                <a:ahLst/>
                <a:cxnLst>
                  <a:cxn ang="0">
                    <a:pos x="T0" y="T1"/>
                  </a:cxn>
                  <a:cxn ang="0">
                    <a:pos x="T2" y="T3"/>
                  </a:cxn>
                  <a:cxn ang="0">
                    <a:pos x="T4" y="T5"/>
                  </a:cxn>
                </a:cxnLst>
                <a:rect l="0" t="0" r="r" b="b"/>
                <a:pathLst>
                  <a:path w="9" h="8">
                    <a:moveTo>
                      <a:pt x="5" y="2"/>
                    </a:moveTo>
                    <a:cubicBezTo>
                      <a:pt x="3" y="3"/>
                      <a:pt x="0" y="7"/>
                      <a:pt x="2" y="7"/>
                    </a:cubicBezTo>
                    <a:cubicBezTo>
                      <a:pt x="4" y="8"/>
                      <a:pt x="9" y="0"/>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6" name="Freeform 91">
                <a:extLst>
                  <a:ext uri="{FF2B5EF4-FFF2-40B4-BE49-F238E27FC236}">
                    <a16:creationId xmlns:a16="http://schemas.microsoft.com/office/drawing/2014/main" id="{09B9EE48-2165-4A27-ABA1-AC0750944AA9}"/>
                  </a:ext>
                </a:extLst>
              </p:cNvPr>
              <p:cNvSpPr>
                <a:spLocks/>
              </p:cNvSpPr>
              <p:nvPr/>
            </p:nvSpPr>
            <p:spPr bwMode="auto">
              <a:xfrm>
                <a:off x="9036050" y="4625976"/>
                <a:ext cx="9525" cy="6350"/>
              </a:xfrm>
              <a:custGeom>
                <a:avLst/>
                <a:gdLst>
                  <a:gd name="T0" fmla="*/ 13 w 18"/>
                  <a:gd name="T1" fmla="*/ 2 h 12"/>
                  <a:gd name="T2" fmla="*/ 3 w 18"/>
                  <a:gd name="T3" fmla="*/ 6 h 12"/>
                  <a:gd name="T4" fmla="*/ 14 w 18"/>
                  <a:gd name="T5" fmla="*/ 10 h 12"/>
                  <a:gd name="T6" fmla="*/ 17 w 18"/>
                  <a:gd name="T7" fmla="*/ 7 h 12"/>
                  <a:gd name="T8" fmla="*/ 13 w 18"/>
                  <a:gd name="T9" fmla="*/ 2 h 12"/>
                </a:gdLst>
                <a:ahLst/>
                <a:cxnLst>
                  <a:cxn ang="0">
                    <a:pos x="T0" y="T1"/>
                  </a:cxn>
                  <a:cxn ang="0">
                    <a:pos x="T2" y="T3"/>
                  </a:cxn>
                  <a:cxn ang="0">
                    <a:pos x="T4" y="T5"/>
                  </a:cxn>
                  <a:cxn ang="0">
                    <a:pos x="T6" y="T7"/>
                  </a:cxn>
                  <a:cxn ang="0">
                    <a:pos x="T8" y="T9"/>
                  </a:cxn>
                </a:cxnLst>
                <a:rect l="0" t="0" r="r" b="b"/>
                <a:pathLst>
                  <a:path w="18" h="12">
                    <a:moveTo>
                      <a:pt x="13" y="2"/>
                    </a:moveTo>
                    <a:cubicBezTo>
                      <a:pt x="8" y="0"/>
                      <a:pt x="0" y="3"/>
                      <a:pt x="3" y="6"/>
                    </a:cubicBezTo>
                    <a:cubicBezTo>
                      <a:pt x="5" y="10"/>
                      <a:pt x="11" y="9"/>
                      <a:pt x="14" y="10"/>
                    </a:cubicBezTo>
                    <a:cubicBezTo>
                      <a:pt x="17" y="12"/>
                      <a:pt x="18" y="9"/>
                      <a:pt x="17" y="7"/>
                    </a:cubicBezTo>
                    <a:cubicBezTo>
                      <a:pt x="16" y="4"/>
                      <a:pt x="13" y="2"/>
                      <a:pt x="13"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7" name="Freeform 92">
                <a:extLst>
                  <a:ext uri="{FF2B5EF4-FFF2-40B4-BE49-F238E27FC236}">
                    <a16:creationId xmlns:a16="http://schemas.microsoft.com/office/drawing/2014/main" id="{890EDC40-DD19-4B66-8FB7-2AFE8D3FDD4D}"/>
                  </a:ext>
                </a:extLst>
              </p:cNvPr>
              <p:cNvSpPr>
                <a:spLocks/>
              </p:cNvSpPr>
              <p:nvPr/>
            </p:nvSpPr>
            <p:spPr bwMode="auto">
              <a:xfrm>
                <a:off x="9031288" y="4629151"/>
                <a:ext cx="14288" cy="9525"/>
              </a:xfrm>
              <a:custGeom>
                <a:avLst/>
                <a:gdLst>
                  <a:gd name="T0" fmla="*/ 10 w 28"/>
                  <a:gd name="T1" fmla="*/ 4 h 19"/>
                  <a:gd name="T2" fmla="*/ 3 w 28"/>
                  <a:gd name="T3" fmla="*/ 3 h 19"/>
                  <a:gd name="T4" fmla="*/ 12 w 28"/>
                  <a:gd name="T5" fmla="*/ 12 h 19"/>
                  <a:gd name="T6" fmla="*/ 23 w 28"/>
                  <a:gd name="T7" fmla="*/ 19 h 19"/>
                  <a:gd name="T8" fmla="*/ 26 w 28"/>
                  <a:gd name="T9" fmla="*/ 14 h 19"/>
                  <a:gd name="T10" fmla="*/ 10 w 28"/>
                  <a:gd name="T11" fmla="*/ 4 h 19"/>
                </a:gdLst>
                <a:ahLst/>
                <a:cxnLst>
                  <a:cxn ang="0">
                    <a:pos x="T0" y="T1"/>
                  </a:cxn>
                  <a:cxn ang="0">
                    <a:pos x="T2" y="T3"/>
                  </a:cxn>
                  <a:cxn ang="0">
                    <a:pos x="T4" y="T5"/>
                  </a:cxn>
                  <a:cxn ang="0">
                    <a:pos x="T6" y="T7"/>
                  </a:cxn>
                  <a:cxn ang="0">
                    <a:pos x="T8" y="T9"/>
                  </a:cxn>
                  <a:cxn ang="0">
                    <a:pos x="T10" y="T11"/>
                  </a:cxn>
                </a:cxnLst>
                <a:rect l="0" t="0" r="r" b="b"/>
                <a:pathLst>
                  <a:path w="28" h="19">
                    <a:moveTo>
                      <a:pt x="10" y="4"/>
                    </a:moveTo>
                    <a:cubicBezTo>
                      <a:pt x="6" y="2"/>
                      <a:pt x="0" y="0"/>
                      <a:pt x="3" y="3"/>
                    </a:cubicBezTo>
                    <a:cubicBezTo>
                      <a:pt x="5" y="6"/>
                      <a:pt x="8" y="9"/>
                      <a:pt x="12" y="12"/>
                    </a:cubicBezTo>
                    <a:cubicBezTo>
                      <a:pt x="16" y="16"/>
                      <a:pt x="19" y="19"/>
                      <a:pt x="23" y="19"/>
                    </a:cubicBezTo>
                    <a:cubicBezTo>
                      <a:pt x="28" y="19"/>
                      <a:pt x="28" y="18"/>
                      <a:pt x="26" y="14"/>
                    </a:cubicBezTo>
                    <a:cubicBezTo>
                      <a:pt x="23" y="11"/>
                      <a:pt x="15" y="6"/>
                      <a:pt x="10" y="4"/>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8" name="Freeform 93">
                <a:extLst>
                  <a:ext uri="{FF2B5EF4-FFF2-40B4-BE49-F238E27FC236}">
                    <a16:creationId xmlns:a16="http://schemas.microsoft.com/office/drawing/2014/main" id="{FCB53AF9-A851-41C5-94C6-FFC32D6B3729}"/>
                  </a:ext>
                </a:extLst>
              </p:cNvPr>
              <p:cNvSpPr>
                <a:spLocks/>
              </p:cNvSpPr>
              <p:nvPr/>
            </p:nvSpPr>
            <p:spPr bwMode="auto">
              <a:xfrm>
                <a:off x="9072563" y="4967288"/>
                <a:ext cx="7938" cy="11113"/>
              </a:xfrm>
              <a:custGeom>
                <a:avLst/>
                <a:gdLst>
                  <a:gd name="T0" fmla="*/ 2 w 14"/>
                  <a:gd name="T1" fmla="*/ 7 h 21"/>
                  <a:gd name="T2" fmla="*/ 8 w 14"/>
                  <a:gd name="T3" fmla="*/ 2 h 21"/>
                  <a:gd name="T4" fmla="*/ 12 w 14"/>
                  <a:gd name="T5" fmla="*/ 16 h 21"/>
                  <a:gd name="T6" fmla="*/ 2 w 14"/>
                  <a:gd name="T7" fmla="*/ 14 h 21"/>
                  <a:gd name="T8" fmla="*/ 2 w 14"/>
                  <a:gd name="T9" fmla="*/ 7 h 21"/>
                </a:gdLst>
                <a:ahLst/>
                <a:cxnLst>
                  <a:cxn ang="0">
                    <a:pos x="T0" y="T1"/>
                  </a:cxn>
                  <a:cxn ang="0">
                    <a:pos x="T2" y="T3"/>
                  </a:cxn>
                  <a:cxn ang="0">
                    <a:pos x="T4" y="T5"/>
                  </a:cxn>
                  <a:cxn ang="0">
                    <a:pos x="T6" y="T7"/>
                  </a:cxn>
                  <a:cxn ang="0">
                    <a:pos x="T8" y="T9"/>
                  </a:cxn>
                </a:cxnLst>
                <a:rect l="0" t="0" r="r" b="b"/>
                <a:pathLst>
                  <a:path w="14" h="21">
                    <a:moveTo>
                      <a:pt x="2" y="7"/>
                    </a:moveTo>
                    <a:cubicBezTo>
                      <a:pt x="3" y="4"/>
                      <a:pt x="5" y="0"/>
                      <a:pt x="8" y="2"/>
                    </a:cubicBezTo>
                    <a:cubicBezTo>
                      <a:pt x="11" y="5"/>
                      <a:pt x="10" y="13"/>
                      <a:pt x="12" y="16"/>
                    </a:cubicBezTo>
                    <a:cubicBezTo>
                      <a:pt x="14" y="19"/>
                      <a:pt x="3" y="21"/>
                      <a:pt x="2" y="14"/>
                    </a:cubicBezTo>
                    <a:cubicBezTo>
                      <a:pt x="2" y="7"/>
                      <a:pt x="0" y="10"/>
                      <a:pt x="2" y="7"/>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9" name="Freeform 94">
                <a:extLst>
                  <a:ext uri="{FF2B5EF4-FFF2-40B4-BE49-F238E27FC236}">
                    <a16:creationId xmlns:a16="http://schemas.microsoft.com/office/drawing/2014/main" id="{5F4090F0-76D2-4E11-91ED-6503A73EC6B6}"/>
                  </a:ext>
                </a:extLst>
              </p:cNvPr>
              <p:cNvSpPr>
                <a:spLocks/>
              </p:cNvSpPr>
              <p:nvPr/>
            </p:nvSpPr>
            <p:spPr bwMode="auto">
              <a:xfrm>
                <a:off x="9180513" y="5149851"/>
                <a:ext cx="7938" cy="11113"/>
              </a:xfrm>
              <a:custGeom>
                <a:avLst/>
                <a:gdLst>
                  <a:gd name="T0" fmla="*/ 0 w 15"/>
                  <a:gd name="T1" fmla="*/ 9 h 22"/>
                  <a:gd name="T2" fmla="*/ 7 w 15"/>
                  <a:gd name="T3" fmla="*/ 1 h 22"/>
                  <a:gd name="T4" fmla="*/ 12 w 15"/>
                  <a:gd name="T5" fmla="*/ 11 h 22"/>
                  <a:gd name="T6" fmla="*/ 12 w 15"/>
                  <a:gd name="T7" fmla="*/ 21 h 22"/>
                  <a:gd name="T8" fmla="*/ 4 w 15"/>
                  <a:gd name="T9" fmla="*/ 15 h 22"/>
                  <a:gd name="T10" fmla="*/ 0 w 15"/>
                  <a:gd name="T11" fmla="*/ 9 h 22"/>
                </a:gdLst>
                <a:ahLst/>
                <a:cxnLst>
                  <a:cxn ang="0">
                    <a:pos x="T0" y="T1"/>
                  </a:cxn>
                  <a:cxn ang="0">
                    <a:pos x="T2" y="T3"/>
                  </a:cxn>
                  <a:cxn ang="0">
                    <a:pos x="T4" y="T5"/>
                  </a:cxn>
                  <a:cxn ang="0">
                    <a:pos x="T6" y="T7"/>
                  </a:cxn>
                  <a:cxn ang="0">
                    <a:pos x="T8" y="T9"/>
                  </a:cxn>
                  <a:cxn ang="0">
                    <a:pos x="T10" y="T11"/>
                  </a:cxn>
                </a:cxnLst>
                <a:rect l="0" t="0" r="r" b="b"/>
                <a:pathLst>
                  <a:path w="15" h="22">
                    <a:moveTo>
                      <a:pt x="0" y="9"/>
                    </a:moveTo>
                    <a:cubicBezTo>
                      <a:pt x="2" y="6"/>
                      <a:pt x="3" y="0"/>
                      <a:pt x="7" y="1"/>
                    </a:cubicBezTo>
                    <a:cubicBezTo>
                      <a:pt x="10" y="2"/>
                      <a:pt x="10" y="5"/>
                      <a:pt x="12" y="11"/>
                    </a:cubicBezTo>
                    <a:cubicBezTo>
                      <a:pt x="13" y="17"/>
                      <a:pt x="15" y="20"/>
                      <a:pt x="12" y="21"/>
                    </a:cubicBezTo>
                    <a:cubicBezTo>
                      <a:pt x="9" y="22"/>
                      <a:pt x="5" y="18"/>
                      <a:pt x="4" y="15"/>
                    </a:cubicBezTo>
                    <a:cubicBezTo>
                      <a:pt x="4" y="12"/>
                      <a:pt x="2" y="10"/>
                      <a:pt x="0" y="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0" name="Freeform 95">
                <a:extLst>
                  <a:ext uri="{FF2B5EF4-FFF2-40B4-BE49-F238E27FC236}">
                    <a16:creationId xmlns:a16="http://schemas.microsoft.com/office/drawing/2014/main" id="{8F2187A0-8F11-48C9-91CB-2B1C0C089FF2}"/>
                  </a:ext>
                </a:extLst>
              </p:cNvPr>
              <p:cNvSpPr>
                <a:spLocks/>
              </p:cNvSpPr>
              <p:nvPr/>
            </p:nvSpPr>
            <p:spPr bwMode="auto">
              <a:xfrm>
                <a:off x="9272588" y="4700588"/>
                <a:ext cx="6350" cy="7938"/>
              </a:xfrm>
              <a:custGeom>
                <a:avLst/>
                <a:gdLst>
                  <a:gd name="T0" fmla="*/ 5 w 11"/>
                  <a:gd name="T1" fmla="*/ 2 h 13"/>
                  <a:gd name="T2" fmla="*/ 3 w 11"/>
                  <a:gd name="T3" fmla="*/ 9 h 13"/>
                  <a:gd name="T4" fmla="*/ 11 w 11"/>
                  <a:gd name="T5" fmla="*/ 8 h 13"/>
                  <a:gd name="T6" fmla="*/ 5 w 11"/>
                  <a:gd name="T7" fmla="*/ 2 h 13"/>
                </a:gdLst>
                <a:ahLst/>
                <a:cxnLst>
                  <a:cxn ang="0">
                    <a:pos x="T0" y="T1"/>
                  </a:cxn>
                  <a:cxn ang="0">
                    <a:pos x="T2" y="T3"/>
                  </a:cxn>
                  <a:cxn ang="0">
                    <a:pos x="T4" y="T5"/>
                  </a:cxn>
                  <a:cxn ang="0">
                    <a:pos x="T6" y="T7"/>
                  </a:cxn>
                </a:cxnLst>
                <a:rect l="0" t="0" r="r" b="b"/>
                <a:pathLst>
                  <a:path w="11" h="13">
                    <a:moveTo>
                      <a:pt x="5" y="2"/>
                    </a:moveTo>
                    <a:cubicBezTo>
                      <a:pt x="3" y="4"/>
                      <a:pt x="0" y="6"/>
                      <a:pt x="3" y="9"/>
                    </a:cubicBezTo>
                    <a:cubicBezTo>
                      <a:pt x="7" y="13"/>
                      <a:pt x="10" y="13"/>
                      <a:pt x="11" y="8"/>
                    </a:cubicBezTo>
                    <a:cubicBezTo>
                      <a:pt x="11" y="2"/>
                      <a:pt x="8" y="0"/>
                      <a:pt x="5" y="2"/>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1127" name="Group 1126">
            <a:extLst>
              <a:ext uri="{FF2B5EF4-FFF2-40B4-BE49-F238E27FC236}">
                <a16:creationId xmlns:a16="http://schemas.microsoft.com/office/drawing/2014/main" id="{1AE58BCE-91E6-4FA4-AB5D-E6C9A0C90FF8}"/>
              </a:ext>
            </a:extLst>
          </p:cNvPr>
          <p:cNvGrpSpPr/>
          <p:nvPr/>
        </p:nvGrpSpPr>
        <p:grpSpPr>
          <a:xfrm>
            <a:off x="449263" y="6608360"/>
            <a:ext cx="3981055" cy="187424"/>
            <a:chOff x="449263" y="6593671"/>
            <a:chExt cx="3981055" cy="187424"/>
          </a:xfrm>
        </p:grpSpPr>
        <p:sp>
          <p:nvSpPr>
            <p:cNvPr id="1194" name="Rectangle 1193">
              <a:extLst>
                <a:ext uri="{FF2B5EF4-FFF2-40B4-BE49-F238E27FC236}">
                  <a16:creationId xmlns:a16="http://schemas.microsoft.com/office/drawing/2014/main" id="{6E653F35-1EFE-4B8C-A151-7B105698F988}"/>
                </a:ext>
              </a:extLst>
            </p:cNvPr>
            <p:cNvSpPr/>
            <p:nvPr/>
          </p:nvSpPr>
          <p:spPr>
            <a:xfrm>
              <a:off x="449263" y="6597383"/>
              <a:ext cx="180000" cy="180000"/>
            </a:xfrm>
            <a:prstGeom prst="rect">
              <a:avLst/>
            </a:prstGeom>
            <a:solidFill>
              <a:schemeClr val="accent1"/>
            </a:solidFill>
            <a:ln w="12700" cap="flat">
              <a:solidFill>
                <a:schemeClr val="bg1"/>
              </a:solidFill>
              <a:prstDash val="solid"/>
              <a:miter/>
            </a:ln>
          </p:spPr>
          <p:txBody>
            <a:bodyPr rtlCol="0" anchor="ctr"/>
            <a:lstStyle/>
            <a:p>
              <a:endParaRPr lang="en-GB"/>
            </a:p>
          </p:txBody>
        </p:sp>
        <p:sp>
          <p:nvSpPr>
            <p:cNvPr id="1126" name="TextBox 1125">
              <a:extLst>
                <a:ext uri="{FF2B5EF4-FFF2-40B4-BE49-F238E27FC236}">
                  <a16:creationId xmlns:a16="http://schemas.microsoft.com/office/drawing/2014/main" id="{58508C95-B136-4995-8C8D-8A3D1F537F75}"/>
                </a:ext>
              </a:extLst>
            </p:cNvPr>
            <p:cNvSpPr txBox="1"/>
            <p:nvPr/>
          </p:nvSpPr>
          <p:spPr>
            <a:xfrm>
              <a:off x="637563" y="6593671"/>
              <a:ext cx="3792755" cy="187424"/>
            </a:xfrm>
            <a:prstGeom prst="rect">
              <a:avLst/>
            </a:prstGeom>
            <a:noFill/>
          </p:spPr>
          <p:txBody>
            <a:bodyPr wrap="none" lIns="108000" tIns="0" rIns="0" bIns="0" rtlCol="0">
              <a:spAutoFit/>
            </a:bodyPr>
            <a:lstStyle/>
            <a:p>
              <a:pPr algn="l">
                <a:lnSpc>
                  <a:spcPct val="110000"/>
                </a:lnSpc>
                <a:spcBef>
                  <a:spcPts val="600"/>
                </a:spcBef>
                <a:spcAft>
                  <a:spcPts val="1000"/>
                </a:spcAft>
              </a:pPr>
              <a:r>
                <a:rPr lang="en-GB" sz="1200" dirty="0"/>
                <a:t>Where we have economic empowerment programmes</a:t>
              </a:r>
            </a:p>
          </p:txBody>
        </p:sp>
      </p:grpSp>
      <p:sp>
        <p:nvSpPr>
          <p:cNvPr id="1205" name="Rectangle 1204">
            <a:extLst>
              <a:ext uri="{FF2B5EF4-FFF2-40B4-BE49-F238E27FC236}">
                <a16:creationId xmlns:a16="http://schemas.microsoft.com/office/drawing/2014/main" id="{0F04E94C-0379-4DDD-93DC-CAAB71293942}"/>
              </a:ext>
            </a:extLst>
          </p:cNvPr>
          <p:cNvSpPr/>
          <p:nvPr/>
        </p:nvSpPr>
        <p:spPr>
          <a:xfrm>
            <a:off x="3389454" y="3114708"/>
            <a:ext cx="561052" cy="184666"/>
          </a:xfrm>
          <a:prstGeom prst="rect">
            <a:avLst/>
          </a:prstGeom>
        </p:spPr>
        <p:txBody>
          <a:bodyPr wrap="none" lIns="0" tIns="0" rIns="0" bIns="0">
            <a:spAutoFit/>
          </a:bodyPr>
          <a:lstStyle/>
          <a:p>
            <a:pPr algn="r"/>
            <a:r>
              <a:rPr lang="en-GB" sz="1200" dirty="0"/>
              <a:t>Senegal</a:t>
            </a:r>
            <a:endParaRPr lang="en-GB" dirty="0"/>
          </a:p>
        </p:txBody>
      </p:sp>
      <p:sp>
        <p:nvSpPr>
          <p:cNvPr id="1208" name="Rectangle 1207">
            <a:extLst>
              <a:ext uri="{FF2B5EF4-FFF2-40B4-BE49-F238E27FC236}">
                <a16:creationId xmlns:a16="http://schemas.microsoft.com/office/drawing/2014/main" id="{918F89F2-2FEF-40B7-B662-1E6300FDBA5F}"/>
              </a:ext>
            </a:extLst>
          </p:cNvPr>
          <p:cNvSpPr/>
          <p:nvPr/>
        </p:nvSpPr>
        <p:spPr>
          <a:xfrm>
            <a:off x="4784806" y="3081079"/>
            <a:ext cx="484107" cy="184666"/>
          </a:xfrm>
          <a:prstGeom prst="rect">
            <a:avLst/>
          </a:prstGeom>
        </p:spPr>
        <p:txBody>
          <a:bodyPr wrap="none" lIns="0" tIns="0" rIns="0" bIns="0">
            <a:spAutoFit/>
          </a:bodyPr>
          <a:lstStyle/>
          <a:p>
            <a:pPr algn="ctr"/>
            <a:r>
              <a:rPr lang="en-GB" sz="1200" dirty="0"/>
              <a:t>Nigeria</a:t>
            </a:r>
            <a:endParaRPr lang="en-GB" dirty="0"/>
          </a:p>
        </p:txBody>
      </p:sp>
      <p:sp>
        <p:nvSpPr>
          <p:cNvPr id="1210" name="Rectangle 1209">
            <a:extLst>
              <a:ext uri="{FF2B5EF4-FFF2-40B4-BE49-F238E27FC236}">
                <a16:creationId xmlns:a16="http://schemas.microsoft.com/office/drawing/2014/main" id="{B8245956-3A77-4344-B89A-0E68948DDC60}"/>
              </a:ext>
            </a:extLst>
          </p:cNvPr>
          <p:cNvSpPr/>
          <p:nvPr/>
        </p:nvSpPr>
        <p:spPr>
          <a:xfrm>
            <a:off x="6347619" y="4640287"/>
            <a:ext cx="612925" cy="184666"/>
          </a:xfrm>
          <a:prstGeom prst="rect">
            <a:avLst/>
          </a:prstGeom>
        </p:spPr>
        <p:txBody>
          <a:bodyPr wrap="none" lIns="0" tIns="0" rIns="0" bIns="0">
            <a:spAutoFit/>
          </a:bodyPr>
          <a:lstStyle/>
          <a:p>
            <a:pPr algn="ctr"/>
            <a:r>
              <a:rPr lang="en-GB" sz="1200" dirty="0"/>
              <a:t>Tanzania</a:t>
            </a:r>
            <a:endParaRPr lang="en-GB" dirty="0"/>
          </a:p>
        </p:txBody>
      </p:sp>
      <p:sp>
        <p:nvSpPr>
          <p:cNvPr id="1211" name="Rectangle 1210">
            <a:extLst>
              <a:ext uri="{FF2B5EF4-FFF2-40B4-BE49-F238E27FC236}">
                <a16:creationId xmlns:a16="http://schemas.microsoft.com/office/drawing/2014/main" id="{B88B4207-AD31-4302-993A-F32E46697DE3}"/>
              </a:ext>
            </a:extLst>
          </p:cNvPr>
          <p:cNvSpPr/>
          <p:nvPr/>
        </p:nvSpPr>
        <p:spPr>
          <a:xfrm>
            <a:off x="6347619" y="4327635"/>
            <a:ext cx="434413" cy="184666"/>
          </a:xfrm>
          <a:prstGeom prst="rect">
            <a:avLst/>
          </a:prstGeom>
        </p:spPr>
        <p:txBody>
          <a:bodyPr wrap="none" lIns="0" tIns="0" rIns="0" bIns="0">
            <a:spAutoFit/>
          </a:bodyPr>
          <a:lstStyle/>
          <a:p>
            <a:pPr algn="ctr"/>
            <a:r>
              <a:rPr lang="en-GB" sz="1200" dirty="0"/>
              <a:t>Kenya</a:t>
            </a:r>
            <a:endParaRPr lang="en-GB" dirty="0"/>
          </a:p>
        </p:txBody>
      </p:sp>
      <p:sp>
        <p:nvSpPr>
          <p:cNvPr id="1215" name="Rectangle 1214">
            <a:extLst>
              <a:ext uri="{FF2B5EF4-FFF2-40B4-BE49-F238E27FC236}">
                <a16:creationId xmlns:a16="http://schemas.microsoft.com/office/drawing/2014/main" id="{9071CDDF-0606-480E-9A55-B7B4B680419D}"/>
              </a:ext>
            </a:extLst>
          </p:cNvPr>
          <p:cNvSpPr/>
          <p:nvPr/>
        </p:nvSpPr>
        <p:spPr>
          <a:xfrm>
            <a:off x="6347619" y="4952939"/>
            <a:ext cx="706925" cy="184666"/>
          </a:xfrm>
          <a:prstGeom prst="rect">
            <a:avLst/>
          </a:prstGeom>
        </p:spPr>
        <p:txBody>
          <a:bodyPr wrap="none" lIns="0" tIns="0" rIns="0" bIns="0">
            <a:spAutoFit/>
          </a:bodyPr>
          <a:lstStyle/>
          <a:p>
            <a:pPr algn="ctr"/>
            <a:r>
              <a:rPr lang="en-GB" sz="1200" dirty="0"/>
              <a:t>Zimbabwe</a:t>
            </a:r>
            <a:endParaRPr lang="en-GB" dirty="0"/>
          </a:p>
        </p:txBody>
      </p:sp>
      <p:sp>
        <p:nvSpPr>
          <p:cNvPr id="1216" name="Rectangle 1215">
            <a:extLst>
              <a:ext uri="{FF2B5EF4-FFF2-40B4-BE49-F238E27FC236}">
                <a16:creationId xmlns:a16="http://schemas.microsoft.com/office/drawing/2014/main" id="{47EF05EC-B88B-4DD6-A204-3ED92D8201AD}"/>
              </a:ext>
            </a:extLst>
          </p:cNvPr>
          <p:cNvSpPr/>
          <p:nvPr/>
        </p:nvSpPr>
        <p:spPr>
          <a:xfrm>
            <a:off x="6361113" y="5109265"/>
            <a:ext cx="876843" cy="184666"/>
          </a:xfrm>
          <a:prstGeom prst="rect">
            <a:avLst/>
          </a:prstGeom>
        </p:spPr>
        <p:txBody>
          <a:bodyPr wrap="none" lIns="0" tIns="0" rIns="0" bIns="0">
            <a:spAutoFit/>
          </a:bodyPr>
          <a:lstStyle/>
          <a:p>
            <a:pPr algn="ctr"/>
            <a:r>
              <a:rPr lang="en-GB" sz="1200" dirty="0"/>
              <a:t>Mozambique</a:t>
            </a:r>
          </a:p>
        </p:txBody>
      </p:sp>
      <p:sp>
        <p:nvSpPr>
          <p:cNvPr id="1221" name="Rectangle 1220">
            <a:extLst>
              <a:ext uri="{FF2B5EF4-FFF2-40B4-BE49-F238E27FC236}">
                <a16:creationId xmlns:a16="http://schemas.microsoft.com/office/drawing/2014/main" id="{7C4BE40C-EC9E-4F14-8040-5AE8B32DC264}"/>
              </a:ext>
            </a:extLst>
          </p:cNvPr>
          <p:cNvSpPr/>
          <p:nvPr/>
        </p:nvSpPr>
        <p:spPr>
          <a:xfrm>
            <a:off x="3502337" y="4819547"/>
            <a:ext cx="856004" cy="184666"/>
          </a:xfrm>
          <a:prstGeom prst="rect">
            <a:avLst/>
          </a:prstGeom>
        </p:spPr>
        <p:txBody>
          <a:bodyPr wrap="none" lIns="0" tIns="0" rIns="0" bIns="0">
            <a:spAutoFit/>
          </a:bodyPr>
          <a:lstStyle/>
          <a:p>
            <a:pPr algn="r"/>
            <a:r>
              <a:rPr lang="en-GB" sz="1200" dirty="0"/>
              <a:t>Cote d'Ivoire</a:t>
            </a:r>
          </a:p>
        </p:txBody>
      </p:sp>
      <p:cxnSp>
        <p:nvCxnSpPr>
          <p:cNvPr id="1222" name="Straight Connector 1221">
            <a:extLst>
              <a:ext uri="{FF2B5EF4-FFF2-40B4-BE49-F238E27FC236}">
                <a16:creationId xmlns:a16="http://schemas.microsoft.com/office/drawing/2014/main" id="{E15899F7-07A4-4ED6-A1F4-05394BFD5487}"/>
              </a:ext>
            </a:extLst>
          </p:cNvPr>
          <p:cNvCxnSpPr>
            <a:cxnSpLocks/>
            <a:stCxn id="1205" idx="3"/>
            <a:endCxn id="977" idx="0"/>
          </p:cNvCxnSpPr>
          <p:nvPr/>
        </p:nvCxnSpPr>
        <p:spPr>
          <a:xfrm>
            <a:off x="3950506" y="3207041"/>
            <a:ext cx="209274" cy="579277"/>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228" name="Straight Connector 1227">
            <a:extLst>
              <a:ext uri="{FF2B5EF4-FFF2-40B4-BE49-F238E27FC236}">
                <a16:creationId xmlns:a16="http://schemas.microsoft.com/office/drawing/2014/main" id="{B271B1D1-C32E-4212-A30A-420ED406E148}"/>
              </a:ext>
            </a:extLst>
          </p:cNvPr>
          <p:cNvCxnSpPr>
            <a:cxnSpLocks/>
            <a:stCxn id="1221" idx="0"/>
            <a:endCxn id="989" idx="30"/>
          </p:cNvCxnSpPr>
          <p:nvPr/>
        </p:nvCxnSpPr>
        <p:spPr>
          <a:xfrm flipV="1">
            <a:off x="3930339" y="4160674"/>
            <a:ext cx="560685" cy="658873"/>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229" name="Rectangle 1228">
            <a:extLst>
              <a:ext uri="{FF2B5EF4-FFF2-40B4-BE49-F238E27FC236}">
                <a16:creationId xmlns:a16="http://schemas.microsoft.com/office/drawing/2014/main" id="{4B5ED821-34B5-4338-A8FA-C478C33ED11F}"/>
              </a:ext>
            </a:extLst>
          </p:cNvPr>
          <p:cNvSpPr/>
          <p:nvPr/>
        </p:nvSpPr>
        <p:spPr>
          <a:xfrm>
            <a:off x="4153256" y="4550847"/>
            <a:ext cx="460062" cy="184666"/>
          </a:xfrm>
          <a:prstGeom prst="rect">
            <a:avLst/>
          </a:prstGeom>
        </p:spPr>
        <p:txBody>
          <a:bodyPr wrap="none" lIns="0" tIns="0" rIns="0" bIns="0">
            <a:spAutoFit/>
          </a:bodyPr>
          <a:lstStyle/>
          <a:p>
            <a:pPr algn="r"/>
            <a:r>
              <a:rPr lang="en-GB" sz="1200" dirty="0"/>
              <a:t>Ghana</a:t>
            </a:r>
          </a:p>
        </p:txBody>
      </p:sp>
      <p:cxnSp>
        <p:nvCxnSpPr>
          <p:cNvPr id="1234" name="Straight Connector 1233">
            <a:extLst>
              <a:ext uri="{FF2B5EF4-FFF2-40B4-BE49-F238E27FC236}">
                <a16:creationId xmlns:a16="http://schemas.microsoft.com/office/drawing/2014/main" id="{861B145E-69CC-4476-9FBB-5B1E5D5BB1FD}"/>
              </a:ext>
            </a:extLst>
          </p:cNvPr>
          <p:cNvCxnSpPr>
            <a:cxnSpLocks/>
            <a:stCxn id="1229" idx="0"/>
            <a:endCxn id="979" idx="27"/>
          </p:cNvCxnSpPr>
          <p:nvPr/>
        </p:nvCxnSpPr>
        <p:spPr>
          <a:xfrm flipV="1">
            <a:off x="4383287" y="4165234"/>
            <a:ext cx="223797" cy="385613"/>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239" name="Rectangle 1238">
            <a:extLst>
              <a:ext uri="{FF2B5EF4-FFF2-40B4-BE49-F238E27FC236}">
                <a16:creationId xmlns:a16="http://schemas.microsoft.com/office/drawing/2014/main" id="{2AF06323-8C04-4784-831C-96F78F63982B}"/>
              </a:ext>
            </a:extLst>
          </p:cNvPr>
          <p:cNvSpPr/>
          <p:nvPr/>
        </p:nvSpPr>
        <p:spPr>
          <a:xfrm>
            <a:off x="6347619" y="4796613"/>
            <a:ext cx="476092" cy="184666"/>
          </a:xfrm>
          <a:prstGeom prst="rect">
            <a:avLst/>
          </a:prstGeom>
        </p:spPr>
        <p:txBody>
          <a:bodyPr wrap="none" lIns="0" tIns="0" rIns="0" bIns="0">
            <a:spAutoFit/>
          </a:bodyPr>
          <a:lstStyle/>
          <a:p>
            <a:pPr algn="ctr"/>
            <a:r>
              <a:rPr lang="en-GB" sz="1200" dirty="0"/>
              <a:t>Malawi</a:t>
            </a:r>
          </a:p>
        </p:txBody>
      </p:sp>
      <p:sp>
        <p:nvSpPr>
          <p:cNvPr id="1242" name="Rectangle 1241">
            <a:extLst>
              <a:ext uri="{FF2B5EF4-FFF2-40B4-BE49-F238E27FC236}">
                <a16:creationId xmlns:a16="http://schemas.microsoft.com/office/drawing/2014/main" id="{C9FDFC70-4BB1-49EA-BF1B-5327211B363E}"/>
              </a:ext>
            </a:extLst>
          </p:cNvPr>
          <p:cNvSpPr/>
          <p:nvPr/>
        </p:nvSpPr>
        <p:spPr>
          <a:xfrm>
            <a:off x="6347619" y="4171309"/>
            <a:ext cx="535403" cy="184666"/>
          </a:xfrm>
          <a:prstGeom prst="rect">
            <a:avLst/>
          </a:prstGeom>
        </p:spPr>
        <p:txBody>
          <a:bodyPr wrap="none" lIns="0" tIns="0" rIns="0" bIns="0">
            <a:spAutoFit/>
          </a:bodyPr>
          <a:lstStyle/>
          <a:p>
            <a:r>
              <a:rPr lang="en-GB" sz="1200" dirty="0"/>
              <a:t>Uganda</a:t>
            </a:r>
          </a:p>
        </p:txBody>
      </p:sp>
      <p:cxnSp>
        <p:nvCxnSpPr>
          <p:cNvPr id="1248" name="Straight Connector 1247">
            <a:extLst>
              <a:ext uri="{FF2B5EF4-FFF2-40B4-BE49-F238E27FC236}">
                <a16:creationId xmlns:a16="http://schemas.microsoft.com/office/drawing/2014/main" id="{8963974D-FF8E-4EF3-8FB9-78E363BF0D0F}"/>
              </a:ext>
            </a:extLst>
          </p:cNvPr>
          <p:cNvCxnSpPr>
            <a:cxnSpLocks/>
            <a:stCxn id="1208" idx="2"/>
          </p:cNvCxnSpPr>
          <p:nvPr/>
        </p:nvCxnSpPr>
        <p:spPr>
          <a:xfrm>
            <a:off x="5026860" y="3265745"/>
            <a:ext cx="0" cy="720000"/>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272" name="Rectangle 1271">
            <a:extLst>
              <a:ext uri="{FF2B5EF4-FFF2-40B4-BE49-F238E27FC236}">
                <a16:creationId xmlns:a16="http://schemas.microsoft.com/office/drawing/2014/main" id="{D03CC82A-B3BE-457D-A9BD-4D79855F47FC}"/>
              </a:ext>
            </a:extLst>
          </p:cNvPr>
          <p:cNvSpPr/>
          <p:nvPr/>
        </p:nvSpPr>
        <p:spPr>
          <a:xfrm>
            <a:off x="6298426" y="2604830"/>
            <a:ext cx="588303" cy="184666"/>
          </a:xfrm>
          <a:prstGeom prst="rect">
            <a:avLst/>
          </a:prstGeom>
        </p:spPr>
        <p:txBody>
          <a:bodyPr wrap="none" lIns="0" tIns="0" rIns="0" bIns="0">
            <a:spAutoFit/>
          </a:bodyPr>
          <a:lstStyle/>
          <a:p>
            <a:pPr algn="ctr"/>
            <a:r>
              <a:rPr lang="en-GB" sz="1200" dirty="0">
                <a:solidFill>
                  <a:prstClr val="black"/>
                </a:solidFill>
              </a:rPr>
              <a:t>Pakistan</a:t>
            </a:r>
            <a:endParaRPr lang="en-GB" dirty="0"/>
          </a:p>
        </p:txBody>
      </p:sp>
      <p:cxnSp>
        <p:nvCxnSpPr>
          <p:cNvPr id="1273" name="Straight Connector 1272">
            <a:extLst>
              <a:ext uri="{FF2B5EF4-FFF2-40B4-BE49-F238E27FC236}">
                <a16:creationId xmlns:a16="http://schemas.microsoft.com/office/drawing/2014/main" id="{65CC9701-CCE8-4246-B9A1-C2915C019162}"/>
              </a:ext>
            </a:extLst>
          </p:cNvPr>
          <p:cNvCxnSpPr>
            <a:cxnSpLocks/>
            <a:stCxn id="1272" idx="2"/>
          </p:cNvCxnSpPr>
          <p:nvPr/>
        </p:nvCxnSpPr>
        <p:spPr>
          <a:xfrm flipH="1">
            <a:off x="6592577" y="2789496"/>
            <a:ext cx="1" cy="576000"/>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296" name="Straight Connector 1295">
            <a:extLst>
              <a:ext uri="{FF2B5EF4-FFF2-40B4-BE49-F238E27FC236}">
                <a16:creationId xmlns:a16="http://schemas.microsoft.com/office/drawing/2014/main" id="{ACCE4E1A-2361-4298-A5E7-3BD3064DA95E}"/>
              </a:ext>
            </a:extLst>
          </p:cNvPr>
          <p:cNvCxnSpPr>
            <a:cxnSpLocks/>
          </p:cNvCxnSpPr>
          <p:nvPr/>
        </p:nvCxnSpPr>
        <p:spPr>
          <a:xfrm flipH="1">
            <a:off x="5687763" y="4263642"/>
            <a:ext cx="648000" cy="0"/>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297" name="Straight Connector 1296">
            <a:extLst>
              <a:ext uri="{FF2B5EF4-FFF2-40B4-BE49-F238E27FC236}">
                <a16:creationId xmlns:a16="http://schemas.microsoft.com/office/drawing/2014/main" id="{8DE5A8B7-8B22-4E8E-B931-0796CB1282E0}"/>
              </a:ext>
            </a:extLst>
          </p:cNvPr>
          <p:cNvCxnSpPr>
            <a:cxnSpLocks/>
          </p:cNvCxnSpPr>
          <p:nvPr/>
        </p:nvCxnSpPr>
        <p:spPr>
          <a:xfrm flipH="1">
            <a:off x="5831763" y="4419968"/>
            <a:ext cx="504000" cy="0"/>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299" name="Straight Connector 1298">
            <a:extLst>
              <a:ext uri="{FF2B5EF4-FFF2-40B4-BE49-F238E27FC236}">
                <a16:creationId xmlns:a16="http://schemas.microsoft.com/office/drawing/2014/main" id="{144BB163-EDAE-4F42-906F-CDD82C808902}"/>
              </a:ext>
            </a:extLst>
          </p:cNvPr>
          <p:cNvCxnSpPr>
            <a:cxnSpLocks/>
          </p:cNvCxnSpPr>
          <p:nvPr/>
        </p:nvCxnSpPr>
        <p:spPr>
          <a:xfrm flipH="1" flipV="1">
            <a:off x="5820177" y="4682015"/>
            <a:ext cx="515588" cy="5366"/>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300" name="Straight Connector 1299">
            <a:extLst>
              <a:ext uri="{FF2B5EF4-FFF2-40B4-BE49-F238E27FC236}">
                <a16:creationId xmlns:a16="http://schemas.microsoft.com/office/drawing/2014/main" id="{09ABE6D3-5916-4A69-8ED9-DF382EC7B622}"/>
              </a:ext>
            </a:extLst>
          </p:cNvPr>
          <p:cNvCxnSpPr>
            <a:cxnSpLocks/>
          </p:cNvCxnSpPr>
          <p:nvPr/>
        </p:nvCxnSpPr>
        <p:spPr>
          <a:xfrm flipH="1">
            <a:off x="5723763" y="4888946"/>
            <a:ext cx="612000" cy="0"/>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301" name="Straight Connector 1300">
            <a:extLst>
              <a:ext uri="{FF2B5EF4-FFF2-40B4-BE49-F238E27FC236}">
                <a16:creationId xmlns:a16="http://schemas.microsoft.com/office/drawing/2014/main" id="{482B95E3-FEB9-4526-8CBA-9E787A46DD07}"/>
              </a:ext>
            </a:extLst>
          </p:cNvPr>
          <p:cNvCxnSpPr>
            <a:cxnSpLocks/>
          </p:cNvCxnSpPr>
          <p:nvPr/>
        </p:nvCxnSpPr>
        <p:spPr>
          <a:xfrm flipH="1">
            <a:off x="5579763" y="5045272"/>
            <a:ext cx="756000" cy="0"/>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302" name="Rectangle 1301">
            <a:extLst>
              <a:ext uri="{FF2B5EF4-FFF2-40B4-BE49-F238E27FC236}">
                <a16:creationId xmlns:a16="http://schemas.microsoft.com/office/drawing/2014/main" id="{0E8B83E4-5635-4EB1-9BE0-81E0B3D218E2}"/>
              </a:ext>
            </a:extLst>
          </p:cNvPr>
          <p:cNvSpPr/>
          <p:nvPr/>
        </p:nvSpPr>
        <p:spPr>
          <a:xfrm>
            <a:off x="5173810" y="5617429"/>
            <a:ext cx="511358" cy="184666"/>
          </a:xfrm>
          <a:prstGeom prst="rect">
            <a:avLst/>
          </a:prstGeom>
        </p:spPr>
        <p:txBody>
          <a:bodyPr wrap="none" lIns="0" tIns="0" rIns="0" bIns="0">
            <a:spAutoFit/>
          </a:bodyPr>
          <a:lstStyle/>
          <a:p>
            <a:pPr algn="ctr"/>
            <a:r>
              <a:rPr lang="en-GB" sz="1200" dirty="0"/>
              <a:t>Zambia</a:t>
            </a:r>
            <a:endParaRPr lang="en-GB" dirty="0"/>
          </a:p>
        </p:txBody>
      </p:sp>
      <p:cxnSp>
        <p:nvCxnSpPr>
          <p:cNvPr id="1303" name="Straight Connector 1302">
            <a:extLst>
              <a:ext uri="{FF2B5EF4-FFF2-40B4-BE49-F238E27FC236}">
                <a16:creationId xmlns:a16="http://schemas.microsoft.com/office/drawing/2014/main" id="{5A40FF8A-0615-4DF7-8741-378A2F10DDE9}"/>
              </a:ext>
            </a:extLst>
          </p:cNvPr>
          <p:cNvCxnSpPr>
            <a:cxnSpLocks/>
          </p:cNvCxnSpPr>
          <p:nvPr/>
        </p:nvCxnSpPr>
        <p:spPr>
          <a:xfrm flipH="1">
            <a:off x="5687763" y="5201598"/>
            <a:ext cx="648000" cy="0"/>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306" name="Straight Connector 1305">
            <a:extLst>
              <a:ext uri="{FF2B5EF4-FFF2-40B4-BE49-F238E27FC236}">
                <a16:creationId xmlns:a16="http://schemas.microsoft.com/office/drawing/2014/main" id="{A08CFA3A-E475-48F6-A1B2-E40FB063DEC9}"/>
              </a:ext>
            </a:extLst>
          </p:cNvPr>
          <p:cNvCxnSpPr>
            <a:cxnSpLocks/>
            <a:stCxn id="1302" idx="0"/>
          </p:cNvCxnSpPr>
          <p:nvPr/>
        </p:nvCxnSpPr>
        <p:spPr>
          <a:xfrm flipV="1">
            <a:off x="5429489" y="4866867"/>
            <a:ext cx="0" cy="750562"/>
          </a:xfrm>
          <a:prstGeom prst="line">
            <a:avLst/>
          </a:prstGeom>
          <a:ln w="1905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51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 name="Title 1">
            <a:extLst>
              <a:ext uri="{FF2B5EF4-FFF2-40B4-BE49-F238E27FC236}">
                <a16:creationId xmlns:a16="http://schemas.microsoft.com/office/drawing/2014/main" id="{DA184DC2-1BB6-E814-9C68-1B2388EE6243}"/>
              </a:ext>
            </a:extLst>
          </p:cNvPr>
          <p:cNvSpPr txBox="1">
            <a:spLocks/>
          </p:cNvSpPr>
          <p:nvPr/>
        </p:nvSpPr>
        <p:spPr>
          <a:xfrm>
            <a:off x="449261" y="466725"/>
            <a:ext cx="9756000" cy="1086781"/>
          </a:xfrm>
          <a:prstGeom prst="rect">
            <a:avLst/>
          </a:prstGeom>
        </p:spPr>
        <p:txBody>
          <a:bodyPr vert="horz" wrap="square" lIns="0" tIns="0" rIns="0" bIns="0" rtlCol="0" anchor="t" anchorCtr="0">
            <a:normAutofit lnSpcReduction="10000"/>
          </a:bodyPr>
          <a:lstStyle>
            <a:lvl1pPr algn="l" defTabSz="801929" rtl="0" eaLnBrk="1" latinLnBrk="0" hangingPunct="1">
              <a:lnSpc>
                <a:spcPct val="100000"/>
              </a:lnSpc>
              <a:spcBef>
                <a:spcPct val="0"/>
              </a:spcBef>
              <a:buNone/>
              <a:defRPr sz="3600" b="1" kern="1200">
                <a:solidFill>
                  <a:schemeClr val="tx2"/>
                </a:solidFill>
                <a:latin typeface="+mj-lt"/>
                <a:ea typeface="+mj-ea"/>
                <a:cs typeface="+mj-cs"/>
              </a:defRPr>
            </a:lvl1pPr>
          </a:lstStyle>
          <a:p>
            <a:pPr>
              <a:spcAft>
                <a:spcPts val="600"/>
              </a:spcAft>
            </a:pPr>
            <a:r>
              <a:rPr lang="en-US" dirty="0"/>
              <a:t>Sightsavers economic empowerment portfolio</a:t>
            </a:r>
          </a:p>
        </p:txBody>
      </p:sp>
      <p:sp>
        <p:nvSpPr>
          <p:cNvPr id="1161" name="Footer Placeholder 3">
            <a:extLst>
              <a:ext uri="{FF2B5EF4-FFF2-40B4-BE49-F238E27FC236}">
                <a16:creationId xmlns:a16="http://schemas.microsoft.com/office/drawing/2014/main" id="{CD290A25-7AC5-85D6-9207-1D88AD701D8E}"/>
              </a:ext>
            </a:extLst>
          </p:cNvPr>
          <p:cNvSpPr>
            <a:spLocks noGrp="1"/>
          </p:cNvSpPr>
          <p:nvPr>
            <p:ph type="ftr" sz="quarter" idx="11"/>
          </p:nvPr>
        </p:nvSpPr>
        <p:spPr>
          <a:xfrm>
            <a:off x="449261" y="6986588"/>
            <a:ext cx="8419715" cy="322676"/>
          </a:xfrm>
        </p:spPr>
        <p:txBody>
          <a:bodyPr/>
          <a:lstStyle/>
          <a:p>
            <a:endParaRPr lang="en-GB" noProof="0" dirty="0"/>
          </a:p>
        </p:txBody>
      </p:sp>
      <p:graphicFrame>
        <p:nvGraphicFramePr>
          <p:cNvPr id="1157" name="Content Placeholder 2">
            <a:extLst>
              <a:ext uri="{FF2B5EF4-FFF2-40B4-BE49-F238E27FC236}">
                <a16:creationId xmlns:a16="http://schemas.microsoft.com/office/drawing/2014/main" id="{999ED19A-A4C3-D6F5-66E6-B358B53F19C1}"/>
              </a:ext>
            </a:extLst>
          </p:cNvPr>
          <p:cNvGraphicFramePr/>
          <p:nvPr>
            <p:extLst>
              <p:ext uri="{D42A27DB-BD31-4B8C-83A1-F6EECF244321}">
                <p14:modId xmlns:p14="http://schemas.microsoft.com/office/powerpoint/2010/main" val="3550467491"/>
              </p:ext>
            </p:extLst>
          </p:nvPr>
        </p:nvGraphicFramePr>
        <p:xfrm>
          <a:off x="449263" y="1795427"/>
          <a:ext cx="9756776" cy="4801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080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7A27-7314-2C9E-B4E5-71279FB48F6B}"/>
              </a:ext>
            </a:extLst>
          </p:cNvPr>
          <p:cNvSpPr>
            <a:spLocks noGrp="1"/>
          </p:cNvSpPr>
          <p:nvPr>
            <p:ph type="title"/>
          </p:nvPr>
        </p:nvSpPr>
        <p:spPr>
          <a:xfrm>
            <a:off x="311282" y="380458"/>
            <a:ext cx="10301873" cy="1086781"/>
          </a:xfrm>
        </p:spPr>
        <p:txBody>
          <a:bodyPr/>
          <a:lstStyle/>
          <a:p>
            <a:r>
              <a:rPr lang="en-GB" dirty="0"/>
              <a:t>Private sector partnerships and waged employment </a:t>
            </a:r>
          </a:p>
        </p:txBody>
      </p:sp>
      <p:sp>
        <p:nvSpPr>
          <p:cNvPr id="3" name="Content Placeholder 2">
            <a:extLst>
              <a:ext uri="{FF2B5EF4-FFF2-40B4-BE49-F238E27FC236}">
                <a16:creationId xmlns:a16="http://schemas.microsoft.com/office/drawing/2014/main" id="{2E3A3D42-88A5-97E4-B3F9-5A74475E2E42}"/>
              </a:ext>
            </a:extLst>
          </p:cNvPr>
          <p:cNvSpPr>
            <a:spLocks noGrp="1"/>
          </p:cNvSpPr>
          <p:nvPr>
            <p:ph idx="1"/>
          </p:nvPr>
        </p:nvSpPr>
        <p:spPr>
          <a:xfrm>
            <a:off x="311282" y="1975650"/>
            <a:ext cx="5578241" cy="4742142"/>
          </a:xfrm>
        </p:spPr>
        <p:txBody>
          <a:bodyPr/>
          <a:lstStyle/>
          <a:p>
            <a:pPr marL="457200" indent="-457200">
              <a:buFont typeface="Arial" panose="020B0604020202020204" pitchFamily="34" charset="0"/>
              <a:buChar char="•"/>
            </a:pPr>
            <a:r>
              <a:rPr lang="en-GB" sz="1800" b="0" dirty="0"/>
              <a:t>Building the employability and job readiness of women and men with disabilities (training, mentorship, support)</a:t>
            </a:r>
          </a:p>
          <a:p>
            <a:pPr marL="457200" indent="-457200">
              <a:buFont typeface="Arial" panose="020B0604020202020204" pitchFamily="34" charset="0"/>
              <a:buChar char="•"/>
            </a:pPr>
            <a:r>
              <a:rPr lang="en-GB" sz="1800" dirty="0"/>
              <a:t>ILO and business disability networks – </a:t>
            </a:r>
            <a:r>
              <a:rPr lang="en-GB" sz="1800" b="0" dirty="0"/>
              <a:t>convening platforms for peer learning and championing best practice </a:t>
            </a:r>
            <a:r>
              <a:rPr lang="en-GB" sz="1800" b="0" i="1" dirty="0"/>
              <a:t>(Nigeria, Kenya, Pakistan, Ghana, Zambia, Zimbabwe, Tanzania)</a:t>
            </a:r>
          </a:p>
          <a:p>
            <a:pPr marL="457200" indent="-457200">
              <a:buFont typeface="Arial" panose="020B0604020202020204" pitchFamily="34" charset="0"/>
              <a:buChar char="•"/>
            </a:pPr>
            <a:r>
              <a:rPr lang="en-GB" sz="1800" dirty="0"/>
              <a:t>Employer pathway – </a:t>
            </a:r>
            <a:r>
              <a:rPr lang="en-GB" sz="1800" b="0" dirty="0"/>
              <a:t>building employer confidence and practice as a core element of programming</a:t>
            </a:r>
          </a:p>
          <a:p>
            <a:pPr marL="457200" indent="-457200">
              <a:buFont typeface="Arial" panose="020B0604020202020204" pitchFamily="34" charset="0"/>
              <a:buChar char="•"/>
            </a:pPr>
            <a:r>
              <a:rPr lang="en-GB" sz="1800" dirty="0"/>
              <a:t>Piloting new approaches for digital skills: </a:t>
            </a:r>
            <a:r>
              <a:rPr lang="en-GB" sz="1800" b="0" dirty="0"/>
              <a:t>GIZ/UK-aid/SCF funded IT Academies in Kenya and Nigeria with Safaricom and MTN</a:t>
            </a:r>
          </a:p>
        </p:txBody>
      </p:sp>
      <p:pic>
        <p:nvPicPr>
          <p:cNvPr id="5" name="Picture 4" descr="GBDN Logo">
            <a:extLst>
              <a:ext uri="{FF2B5EF4-FFF2-40B4-BE49-F238E27FC236}">
                <a16:creationId xmlns:a16="http://schemas.microsoft.com/office/drawing/2014/main" id="{D2528765-3608-FF22-91D1-5A27898BC5C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9523" y="2036178"/>
            <a:ext cx="4339895" cy="887706"/>
          </a:xfrm>
          <a:prstGeom prst="rect">
            <a:avLst/>
          </a:prstGeom>
          <a:noFill/>
          <a:ln>
            <a:noFill/>
          </a:ln>
        </p:spPr>
      </p:pic>
      <p:pic>
        <p:nvPicPr>
          <p:cNvPr id="7" name="Picture 6" descr="Safaricom logo">
            <a:extLst>
              <a:ext uri="{FF2B5EF4-FFF2-40B4-BE49-F238E27FC236}">
                <a16:creationId xmlns:a16="http://schemas.microsoft.com/office/drawing/2014/main" id="{50CF04C5-7D0D-EF3C-C95D-BEC454CD3E2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89523" y="5790894"/>
            <a:ext cx="2661707" cy="637535"/>
          </a:xfrm>
          <a:prstGeom prst="rect">
            <a:avLst/>
          </a:prstGeom>
        </p:spPr>
      </p:pic>
      <p:pic>
        <p:nvPicPr>
          <p:cNvPr id="8" name="Picture 7" descr="MTN Logo">
            <a:extLst>
              <a:ext uri="{FF2B5EF4-FFF2-40B4-BE49-F238E27FC236}">
                <a16:creationId xmlns:a16="http://schemas.microsoft.com/office/drawing/2014/main" id="{BDCEBBEE-EE43-1D8D-81E0-2E98C757548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35622" y="5589245"/>
            <a:ext cx="1262945" cy="1262945"/>
          </a:xfrm>
          <a:prstGeom prst="rect">
            <a:avLst/>
          </a:prstGeom>
          <a:noFill/>
          <a:ln>
            <a:noFill/>
          </a:ln>
        </p:spPr>
      </p:pic>
      <p:pic>
        <p:nvPicPr>
          <p:cNvPr id="9" name="Picture 8" descr="Screen print of employers disability confidence toolkit">
            <a:extLst>
              <a:ext uri="{FF2B5EF4-FFF2-40B4-BE49-F238E27FC236}">
                <a16:creationId xmlns:a16="http://schemas.microsoft.com/office/drawing/2014/main" id="{835752A3-FE2C-0783-CA09-F0EAE762A4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89523" y="3086507"/>
            <a:ext cx="4339895" cy="1386659"/>
          </a:xfrm>
          <a:prstGeom prst="rect">
            <a:avLst/>
          </a:prstGeom>
        </p:spPr>
      </p:pic>
      <p:pic>
        <p:nvPicPr>
          <p:cNvPr id="10" name="Picture 9" descr="Logo - Standard Chartered Bank">
            <a:extLst>
              <a:ext uri="{FF2B5EF4-FFF2-40B4-BE49-F238E27FC236}">
                <a16:creationId xmlns:a16="http://schemas.microsoft.com/office/drawing/2014/main" id="{5E9C7E37-0FB7-96DB-ABB5-E203E3633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6065" y="4729150"/>
            <a:ext cx="2283405" cy="805759"/>
          </a:xfrm>
          <a:prstGeom prst="rect">
            <a:avLst/>
          </a:prstGeom>
        </p:spPr>
      </p:pic>
    </p:spTree>
    <p:extLst>
      <p:ext uri="{BB962C8B-B14F-4D97-AF65-F5344CB8AC3E}">
        <p14:creationId xmlns:p14="http://schemas.microsoft.com/office/powerpoint/2010/main" val="113746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635B3-D0A3-A7AC-6447-DD85A778C1CC}"/>
              </a:ext>
            </a:extLst>
          </p:cNvPr>
          <p:cNvSpPr>
            <a:spLocks noGrp="1"/>
          </p:cNvSpPr>
          <p:nvPr>
            <p:ph type="title"/>
          </p:nvPr>
        </p:nvSpPr>
        <p:spPr>
          <a:xfrm>
            <a:off x="449261" y="466725"/>
            <a:ext cx="9756000" cy="840965"/>
          </a:xfrm>
        </p:spPr>
        <p:txBody>
          <a:bodyPr/>
          <a:lstStyle/>
          <a:p>
            <a:r>
              <a:rPr lang="en-GB" dirty="0"/>
              <a:t>Inclusive value chains: self-employment and entrepreneurship</a:t>
            </a:r>
          </a:p>
        </p:txBody>
      </p:sp>
      <p:sp>
        <p:nvSpPr>
          <p:cNvPr id="3" name="Content Placeholder 2">
            <a:extLst>
              <a:ext uri="{FF2B5EF4-FFF2-40B4-BE49-F238E27FC236}">
                <a16:creationId xmlns:a16="http://schemas.microsoft.com/office/drawing/2014/main" id="{8957BB12-8961-8374-37FF-47AC42BAA2E5}"/>
              </a:ext>
            </a:extLst>
          </p:cNvPr>
          <p:cNvSpPr>
            <a:spLocks noGrp="1"/>
          </p:cNvSpPr>
          <p:nvPr>
            <p:ph idx="1"/>
          </p:nvPr>
        </p:nvSpPr>
        <p:spPr>
          <a:xfrm>
            <a:off x="343664" y="1709135"/>
            <a:ext cx="6692544" cy="4423783"/>
          </a:xfrm>
        </p:spPr>
        <p:txBody>
          <a:bodyPr/>
          <a:lstStyle/>
          <a:p>
            <a:pPr marL="457200" indent="-457200">
              <a:buFont typeface="Arial" panose="020B0604020202020204" pitchFamily="34" charset="0"/>
              <a:buChar char="•"/>
            </a:pPr>
            <a:r>
              <a:rPr lang="en-GB" b="0" dirty="0"/>
              <a:t>Retail value chains with Coca Cola Beverages Africa, Unilever and Diageo </a:t>
            </a:r>
          </a:p>
          <a:p>
            <a:pPr marL="457200" indent="-457200">
              <a:buFont typeface="Arial" panose="020B0604020202020204" pitchFamily="34" charset="0"/>
              <a:buChar char="•"/>
            </a:pPr>
            <a:r>
              <a:rPr lang="en-GB" b="0" dirty="0"/>
              <a:t>Sorghum farming supply chains with Diageo </a:t>
            </a:r>
          </a:p>
          <a:p>
            <a:pPr marL="457200" indent="-457200">
              <a:buFont typeface="Arial" panose="020B0604020202020204" pitchFamily="34" charset="0"/>
              <a:buChar char="•"/>
            </a:pPr>
            <a:r>
              <a:rPr lang="en-GB" b="0" dirty="0"/>
              <a:t>Supported through specialist technical partnerships on business development/agronomic advice</a:t>
            </a:r>
          </a:p>
          <a:p>
            <a:pPr marL="457200" indent="-457200">
              <a:buFont typeface="Arial" panose="020B0604020202020204" pitchFamily="34" charset="0"/>
              <a:buChar char="•"/>
            </a:pPr>
            <a:r>
              <a:rPr lang="en-GB" b="0" dirty="0"/>
              <a:t>Leveraging private sector contributions through donor investments</a:t>
            </a:r>
          </a:p>
        </p:txBody>
      </p:sp>
      <p:pic>
        <p:nvPicPr>
          <p:cNvPr id="5" name="Picture 4" descr="CCBA logo">
            <a:extLst>
              <a:ext uri="{FF2B5EF4-FFF2-40B4-BE49-F238E27FC236}">
                <a16:creationId xmlns:a16="http://schemas.microsoft.com/office/drawing/2014/main" id="{38B97C29-F548-7766-B9F7-95ABBB65378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43664" y="6451903"/>
            <a:ext cx="2384763" cy="528515"/>
          </a:xfrm>
          <a:prstGeom prst="rect">
            <a:avLst/>
          </a:prstGeom>
        </p:spPr>
      </p:pic>
      <p:pic>
        <p:nvPicPr>
          <p:cNvPr id="6" name="Picture 5" descr="Diageo logo">
            <a:extLst>
              <a:ext uri="{FF2B5EF4-FFF2-40B4-BE49-F238E27FC236}">
                <a16:creationId xmlns:a16="http://schemas.microsoft.com/office/drawing/2014/main" id="{52559110-3A40-1449-EFB4-B0A847D480F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118919" y="6451903"/>
            <a:ext cx="976292" cy="546734"/>
          </a:xfrm>
          <a:prstGeom prst="rect">
            <a:avLst/>
          </a:prstGeom>
        </p:spPr>
      </p:pic>
      <p:pic>
        <p:nvPicPr>
          <p:cNvPr id="11" name="Picture 10" descr="A woman with a disability standing with her Coca Cola cool box showcasing products for sale during a visit from USAID staff.">
            <a:extLst>
              <a:ext uri="{FF2B5EF4-FFF2-40B4-BE49-F238E27FC236}">
                <a16:creationId xmlns:a16="http://schemas.microsoft.com/office/drawing/2014/main" id="{017ED20E-A6C6-1785-4E53-ED06BB5A1AD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41028" y="1638364"/>
            <a:ext cx="3255241" cy="2130911"/>
          </a:xfrm>
          <a:prstGeom prst="rect">
            <a:avLst/>
          </a:prstGeom>
        </p:spPr>
      </p:pic>
      <p:pic>
        <p:nvPicPr>
          <p:cNvPr id="12" name="Content Placeholder 10" descr="A female farmer with a disability standing with her crutches on her sorghum farm">
            <a:extLst>
              <a:ext uri="{FF2B5EF4-FFF2-40B4-BE49-F238E27FC236}">
                <a16:creationId xmlns:a16="http://schemas.microsoft.com/office/drawing/2014/main" id="{F91E7304-9149-FBE7-D579-C6731DEAAF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84748" y="3921027"/>
            <a:ext cx="3263401" cy="2795134"/>
          </a:xfrm>
          <a:prstGeom prst="rect">
            <a:avLst/>
          </a:prstGeom>
        </p:spPr>
      </p:pic>
    </p:spTree>
    <p:extLst>
      <p:ext uri="{BB962C8B-B14F-4D97-AF65-F5344CB8AC3E}">
        <p14:creationId xmlns:p14="http://schemas.microsoft.com/office/powerpoint/2010/main" val="16242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0AEF2C-FBA9-7BF1-2CE1-3CDFD6D56B07}"/>
              </a:ext>
            </a:extLst>
          </p:cNvPr>
          <p:cNvSpPr>
            <a:spLocks noGrp="1"/>
          </p:cNvSpPr>
          <p:nvPr>
            <p:ph type="body" sz="quarter" idx="12"/>
          </p:nvPr>
        </p:nvSpPr>
        <p:spPr>
          <a:xfrm>
            <a:off x="108200" y="4420534"/>
            <a:ext cx="10475411" cy="2260903"/>
          </a:xfrm>
        </p:spPr>
        <p:txBody>
          <a:bodyPr/>
          <a:lstStyle/>
          <a:p>
            <a:r>
              <a:rPr lang="en-GB" dirty="0"/>
              <a:t>https://www.sightsavers.org/disability-and-inclusion/employment/</a:t>
            </a:r>
          </a:p>
        </p:txBody>
      </p:sp>
      <p:sp>
        <p:nvSpPr>
          <p:cNvPr id="4" name="Footer Placeholder 3">
            <a:extLst>
              <a:ext uri="{FF2B5EF4-FFF2-40B4-BE49-F238E27FC236}">
                <a16:creationId xmlns:a16="http://schemas.microsoft.com/office/drawing/2014/main" id="{A1BA8AB5-B278-F297-011D-FB13811D61EB}"/>
              </a:ext>
            </a:extLst>
          </p:cNvPr>
          <p:cNvSpPr>
            <a:spLocks noGrp="1"/>
          </p:cNvSpPr>
          <p:nvPr>
            <p:ph type="ftr" sz="quarter" idx="11"/>
          </p:nvPr>
        </p:nvSpPr>
        <p:spPr/>
        <p:txBody>
          <a:bodyPr/>
          <a:lstStyle/>
          <a:p>
            <a:endParaRPr lang="en-GB"/>
          </a:p>
        </p:txBody>
      </p:sp>
      <p:sp>
        <p:nvSpPr>
          <p:cNvPr id="6" name="Title 5">
            <a:extLst>
              <a:ext uri="{FF2B5EF4-FFF2-40B4-BE49-F238E27FC236}">
                <a16:creationId xmlns:a16="http://schemas.microsoft.com/office/drawing/2014/main" id="{E07D035C-5901-1ECF-D905-458E20BE8B3F}"/>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1179521220"/>
      </p:ext>
    </p:extLst>
  </p:cSld>
  <p:clrMapOvr>
    <a:masterClrMapping/>
  </p:clrMapOvr>
</p:sld>
</file>

<file path=ppt/theme/theme1.xml><?xml version="1.0" encoding="utf-8"?>
<a:theme xmlns:a="http://schemas.openxmlformats.org/drawingml/2006/main" name="Sightsavers">
  <a:themeElements>
    <a:clrScheme name="Sightsavers colours">
      <a:dk1>
        <a:sysClr val="windowText" lastClr="000000"/>
      </a:dk1>
      <a:lt1>
        <a:sysClr val="window" lastClr="FFFFFF"/>
      </a:lt1>
      <a:dk2>
        <a:srgbClr val="960051"/>
      </a:dk2>
      <a:lt2>
        <a:srgbClr val="F0F1F2"/>
      </a:lt2>
      <a:accent1>
        <a:srgbClr val="FFBB22"/>
      </a:accent1>
      <a:accent2>
        <a:srgbClr val="960051"/>
      </a:accent2>
      <a:accent3>
        <a:srgbClr val="403A60"/>
      </a:accent3>
      <a:accent4>
        <a:srgbClr val="7474C1"/>
      </a:accent4>
      <a:accent5>
        <a:srgbClr val="80276C"/>
      </a:accent5>
      <a:accent6>
        <a:srgbClr val="006F62"/>
      </a:accent6>
      <a:hlink>
        <a:srgbClr val="960051"/>
      </a:hlink>
      <a:folHlink>
        <a:srgbClr val="9600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t"/>
      <a:lstStyle>
        <a:defPPr algn="l">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10000"/>
          </a:lnSpc>
          <a:spcBef>
            <a:spcPts val="600"/>
          </a:spcBef>
          <a:spcAft>
            <a:spcPts val="1000"/>
          </a:spcAft>
          <a:defRPr sz="2400" dirty="0" err="1" smtClean="0"/>
        </a:defPPr>
      </a:lstStyle>
    </a:txDef>
  </a:objectDefaults>
  <a:extraClrSchemeLst/>
  <a:custClrLst>
    <a:custClr name="Slate">
      <a:srgbClr val="4C4C4C"/>
    </a:custClr>
    <a:custClr name="Fog">
      <a:srgbClr val="999999"/>
    </a:custClr>
    <a:custClr name="Haze">
      <a:srgbClr val="D9D9D9"/>
    </a:custClr>
    <a:custClr name="Orange">
      <a:srgbClr val="FB6500"/>
    </a:custClr>
    <a:custClr name="Aubergine">
      <a:srgbClr val="612141"/>
    </a:custClr>
    <a:custClr name="Tomato">
      <a:srgbClr val="AF272F"/>
    </a:custClr>
    <a:custClr name="Mint">
      <a:srgbClr val="789F90"/>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Sightsavers template_all-purpose_standard_v1.2.potx" id="{FE4AE23F-9CCB-4203-9846-0CAC3FD52847}" vid="{6BDBBC30-4D05-4B8C-ABD1-F54A0AA17480}"/>
    </a:ext>
  </a:extLst>
</a:theme>
</file>

<file path=ppt/theme/theme2.xml><?xml version="1.0" encoding="utf-8"?>
<a:theme xmlns:a="http://schemas.openxmlformats.org/drawingml/2006/main" name="Office Theme">
  <a:themeElements>
    <a:clrScheme name="Sightsavers colours">
      <a:dk1>
        <a:sysClr val="windowText" lastClr="000000"/>
      </a:dk1>
      <a:lt1>
        <a:sysClr val="window" lastClr="FFFFFF"/>
      </a:lt1>
      <a:dk2>
        <a:srgbClr val="960051"/>
      </a:dk2>
      <a:lt2>
        <a:srgbClr val="F0F1F2"/>
      </a:lt2>
      <a:accent1>
        <a:srgbClr val="FFBB22"/>
      </a:accent1>
      <a:accent2>
        <a:srgbClr val="960051"/>
      </a:accent2>
      <a:accent3>
        <a:srgbClr val="403A60"/>
      </a:accent3>
      <a:accent4>
        <a:srgbClr val="7474C1"/>
      </a:accent4>
      <a:accent5>
        <a:srgbClr val="80276C"/>
      </a:accent5>
      <a:accent6>
        <a:srgbClr val="006F62"/>
      </a:accent6>
      <a:hlink>
        <a:srgbClr val="960051"/>
      </a:hlink>
      <a:folHlink>
        <a:srgbClr val="9600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90B937A8EA5C4AA2BF3A41DA39CCBE" ma:contentTypeVersion="17" ma:contentTypeDescription="Create a new document." ma:contentTypeScope="" ma:versionID="d35caa15fe95bcf034d9c7ac22ceaf19">
  <xsd:schema xmlns:xsd="http://www.w3.org/2001/XMLSchema" xmlns:xs="http://www.w3.org/2001/XMLSchema" xmlns:p="http://schemas.microsoft.com/office/2006/metadata/properties" xmlns:ns2="a83c6cb6-2f6c-4f1e-8ebe-358a841f955a" xmlns:ns3="fa137a86-a6b0-4a49-9749-faee33c8f746" targetNamespace="http://schemas.microsoft.com/office/2006/metadata/properties" ma:root="true" ma:fieldsID="74f6e685ed5805dfcadfd3a06e74680c" ns2:_="" ns3:_="">
    <xsd:import namespace="a83c6cb6-2f6c-4f1e-8ebe-358a841f955a"/>
    <xsd:import namespace="fa137a86-a6b0-4a49-9749-faee33c8f7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c6cb6-2f6c-4f1e-8ebe-358a841f9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c4eb6af-b8e0-4535-81bd-a4e3e89bfafc"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137a86-a6b0-4a49-9749-faee33c8f74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f8d381f-0122-40f5-a41a-032698a04e8d}" ma:internalName="TaxCatchAll" ma:showField="CatchAllData" ma:web="fa137a86-a6b0-4a49-9749-faee33c8f74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a137a86-a6b0-4a49-9749-faee33c8f746" xsi:nil="true"/>
    <lcf76f155ced4ddcb4097134ff3c332f xmlns="a83c6cb6-2f6c-4f1e-8ebe-358a841f95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46F8A7-0920-4A2C-9EE3-187D5ED1D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c6cb6-2f6c-4f1e-8ebe-358a841f955a"/>
    <ds:schemaRef ds:uri="fa137a86-a6b0-4a49-9749-faee33c8f7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684EFE-B51E-448B-BF02-CCEEC2120F3E}">
  <ds:schemaRefs>
    <ds:schemaRef ds:uri="http://schemas.microsoft.com/sharepoint/v3/contenttype/forms"/>
  </ds:schemaRefs>
</ds:datastoreItem>
</file>

<file path=customXml/itemProps3.xml><?xml version="1.0" encoding="utf-8"?>
<ds:datastoreItem xmlns:ds="http://schemas.openxmlformats.org/officeDocument/2006/customXml" ds:itemID="{ECE2E8D0-6ACE-43D3-8518-92D9A0FB7BDC}">
  <ds:schemaRefs>
    <ds:schemaRef ds:uri="a83c6cb6-2f6c-4f1e-8ebe-358a841f955a"/>
    <ds:schemaRef ds:uri="fa137a86-a6b0-4a49-9749-faee33c8f74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Sightsavers template_all-purpose_standard_v1.2</Template>
  <TotalTime>3198</TotalTime>
  <Words>575</Words>
  <Application>Microsoft Office PowerPoint</Application>
  <PresentationFormat>Custom</PresentationFormat>
  <Paragraphs>47</Paragraphs>
  <Slides>6</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Sightsavers</vt:lpstr>
      <vt:lpstr>Sightsavers economic empowerment portfolio</vt:lpstr>
      <vt:lpstr>Sightsavers EE presence</vt:lpstr>
      <vt:lpstr>PowerPoint Presentation</vt:lpstr>
      <vt:lpstr>Private sector partnerships and waged employment </vt:lpstr>
      <vt:lpstr>Inclusive value chains: self-employment and entrepreneurship</vt:lpstr>
      <vt:lpstr>Thank you!</vt:lpstr>
    </vt:vector>
  </TitlesOfParts>
  <Manager>ntoledo@sightsavers.org</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Lianna Jones</dc:creator>
  <cp:keywords>version1.2; all-purpose; standard;</cp:keywords>
  <cp:lastModifiedBy>Simon Brown</cp:lastModifiedBy>
  <cp:revision>3</cp:revision>
  <dcterms:created xsi:type="dcterms:W3CDTF">2024-05-07T08:45:52Z</dcterms:created>
  <dcterms:modified xsi:type="dcterms:W3CDTF">2024-05-13T12:40:33Z</dcterms:modified>
  <cp:category>brand template</cp:category>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partment">
    <vt:lpwstr>Online and Design team</vt:lpwstr>
  </property>
  <property fmtid="{D5CDD505-2E9C-101B-9397-08002B2CF9AE}" pid="3" name="ContentTypeId">
    <vt:lpwstr>0x0101006E90B937A8EA5C4AA2BF3A41DA39CCBE</vt:lpwstr>
  </property>
  <property fmtid="{D5CDD505-2E9C-101B-9397-08002B2CF9AE}" pid="4" name="MediaServiceImageTags">
    <vt:lpwstr/>
  </property>
</Properties>
</file>